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0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3" r:id="rId3"/>
    <p:sldId id="269" r:id="rId4"/>
    <p:sldId id="261" r:id="rId5"/>
    <p:sldId id="262" r:id="rId6"/>
    <p:sldId id="259" r:id="rId7"/>
    <p:sldId id="264" r:id="rId8"/>
    <p:sldId id="260" r:id="rId9"/>
    <p:sldId id="266" r:id="rId10"/>
    <p:sldId id="265" r:id="rId11"/>
    <p:sldId id="267" r:id="rId12"/>
  </p:sldIdLst>
  <p:sldSz cx="12192000" cy="6858000"/>
  <p:notesSz cx="7023100" cy="93091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82424" autoAdjust="0"/>
  </p:normalViewPr>
  <p:slideViewPr>
    <p:cSldViewPr snapToGrid="0">
      <p:cViewPr varScale="1">
        <p:scale>
          <a:sx n="63" d="100"/>
          <a:sy n="63" d="100"/>
        </p:scale>
        <p:origin x="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48"/>
    </p:cViewPr>
  </p:sorterViewPr>
  <p:notesViewPr>
    <p:cSldViewPr snapToGrid="0">
      <p:cViewPr varScale="1">
        <p:scale>
          <a:sx n="88" d="100"/>
          <a:sy n="88" d="100"/>
        </p:scale>
        <p:origin x="377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3A03AA-2E88-4EC8-8D28-43E1E084C4AB}" type="doc">
      <dgm:prSet loTypeId="urn:microsoft.com/office/officeart/2005/8/layout/vList5" loCatId="list" qsTypeId="urn:microsoft.com/office/officeart/2005/8/quickstyle/3d4" qsCatId="3D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30B5895-27F1-4EB2-9CC7-9E6FA1D23E13}">
      <dgm:prSet/>
      <dgm:spPr/>
      <dgm:t>
        <a:bodyPr/>
        <a:lstStyle/>
        <a:p>
          <a:r>
            <a:rPr lang="en-GB" dirty="0"/>
            <a:t>Political factors</a:t>
          </a:r>
          <a:endParaRPr lang="en-US" dirty="0"/>
        </a:p>
      </dgm:t>
    </dgm:pt>
    <dgm:pt modelId="{942E7A8F-F6CF-4888-97AC-56BC163A811A}" type="parTrans" cxnId="{4E47A46F-A2F4-4853-9F97-55CA09D8CA03}">
      <dgm:prSet/>
      <dgm:spPr/>
      <dgm:t>
        <a:bodyPr/>
        <a:lstStyle/>
        <a:p>
          <a:endParaRPr lang="en-US"/>
        </a:p>
      </dgm:t>
    </dgm:pt>
    <dgm:pt modelId="{2C553DAB-999D-4511-92BA-A2052517A7F6}" type="sibTrans" cxnId="{4E47A46F-A2F4-4853-9F97-55CA09D8CA03}">
      <dgm:prSet/>
      <dgm:spPr/>
      <dgm:t>
        <a:bodyPr/>
        <a:lstStyle/>
        <a:p>
          <a:endParaRPr lang="en-US"/>
        </a:p>
      </dgm:t>
    </dgm:pt>
    <dgm:pt modelId="{91A465BB-8A48-4747-AB5E-F7F98EFCF55F}">
      <dgm:prSet/>
      <dgm:spPr/>
      <dgm:t>
        <a:bodyPr/>
        <a:lstStyle/>
        <a:p>
          <a:r>
            <a:rPr lang="en-GB" dirty="0"/>
            <a:t>Economical factors</a:t>
          </a:r>
          <a:endParaRPr lang="en-US" dirty="0"/>
        </a:p>
      </dgm:t>
    </dgm:pt>
    <dgm:pt modelId="{A8DF9E6D-CACF-44C4-B9B7-831D28AB4D13}" type="parTrans" cxnId="{5B8BBB63-B0A2-40C8-B0C8-55C4488823F6}">
      <dgm:prSet/>
      <dgm:spPr/>
      <dgm:t>
        <a:bodyPr/>
        <a:lstStyle/>
        <a:p>
          <a:endParaRPr lang="en-US"/>
        </a:p>
      </dgm:t>
    </dgm:pt>
    <dgm:pt modelId="{7C93665F-3051-474E-82B6-D9845BD7D268}" type="sibTrans" cxnId="{5B8BBB63-B0A2-40C8-B0C8-55C4488823F6}">
      <dgm:prSet/>
      <dgm:spPr/>
      <dgm:t>
        <a:bodyPr/>
        <a:lstStyle/>
        <a:p>
          <a:endParaRPr lang="en-US"/>
        </a:p>
      </dgm:t>
    </dgm:pt>
    <dgm:pt modelId="{77C1A976-CE9C-4B6C-AE1E-B53D0B5A86E6}">
      <dgm:prSet/>
      <dgm:spPr/>
      <dgm:t>
        <a:bodyPr/>
        <a:lstStyle/>
        <a:p>
          <a:r>
            <a:rPr lang="en-GB" dirty="0"/>
            <a:t>Social factors</a:t>
          </a:r>
          <a:endParaRPr lang="en-US" dirty="0"/>
        </a:p>
      </dgm:t>
    </dgm:pt>
    <dgm:pt modelId="{02FF5E57-4F65-4745-A70F-85D519FE0C21}" type="parTrans" cxnId="{CA17EC73-8373-4BE0-8BBF-4B567FB724C8}">
      <dgm:prSet/>
      <dgm:spPr/>
      <dgm:t>
        <a:bodyPr/>
        <a:lstStyle/>
        <a:p>
          <a:endParaRPr lang="en-US"/>
        </a:p>
      </dgm:t>
    </dgm:pt>
    <dgm:pt modelId="{AB100675-1ABB-4C53-A055-FBC903253341}" type="sibTrans" cxnId="{CA17EC73-8373-4BE0-8BBF-4B567FB724C8}">
      <dgm:prSet/>
      <dgm:spPr/>
      <dgm:t>
        <a:bodyPr/>
        <a:lstStyle/>
        <a:p>
          <a:endParaRPr lang="en-US"/>
        </a:p>
      </dgm:t>
    </dgm:pt>
    <dgm:pt modelId="{51ADB622-9A2C-4C48-9BF4-F97E657D45DC}">
      <dgm:prSet/>
      <dgm:spPr/>
      <dgm:t>
        <a:bodyPr/>
        <a:lstStyle/>
        <a:p>
          <a:r>
            <a:rPr lang="en-GB" dirty="0"/>
            <a:t>Technological factors</a:t>
          </a:r>
          <a:endParaRPr lang="en-US" dirty="0"/>
        </a:p>
      </dgm:t>
    </dgm:pt>
    <dgm:pt modelId="{D76205A4-25D2-407F-B09F-809B12F691F1}" type="parTrans" cxnId="{F6914E96-BBC2-4C73-B613-D0B952C96182}">
      <dgm:prSet/>
      <dgm:spPr/>
      <dgm:t>
        <a:bodyPr/>
        <a:lstStyle/>
        <a:p>
          <a:endParaRPr lang="en-US"/>
        </a:p>
      </dgm:t>
    </dgm:pt>
    <dgm:pt modelId="{D9623C80-D0C9-413C-95AD-4BD84748ED01}" type="sibTrans" cxnId="{F6914E96-BBC2-4C73-B613-D0B952C96182}">
      <dgm:prSet/>
      <dgm:spPr/>
      <dgm:t>
        <a:bodyPr/>
        <a:lstStyle/>
        <a:p>
          <a:endParaRPr lang="en-US"/>
        </a:p>
      </dgm:t>
    </dgm:pt>
    <dgm:pt modelId="{00A4FACF-0496-456F-B7F5-6CDFAE46990C}">
      <dgm:prSet/>
      <dgm:spPr/>
      <dgm:t>
        <a:bodyPr/>
        <a:lstStyle/>
        <a:p>
          <a:r>
            <a:rPr lang="en-GB"/>
            <a:t>Legal factors</a:t>
          </a:r>
          <a:endParaRPr lang="en-US"/>
        </a:p>
      </dgm:t>
    </dgm:pt>
    <dgm:pt modelId="{007410A9-C0B5-4CBC-8283-87FE4BC002F5}" type="parTrans" cxnId="{5F320D91-1157-44F2-84CE-709A2ED1A514}">
      <dgm:prSet/>
      <dgm:spPr/>
      <dgm:t>
        <a:bodyPr/>
        <a:lstStyle/>
        <a:p>
          <a:endParaRPr lang="en-US"/>
        </a:p>
      </dgm:t>
    </dgm:pt>
    <dgm:pt modelId="{D2270D76-16A2-424D-9EA1-BA6AB89EF8A1}" type="sibTrans" cxnId="{5F320D91-1157-44F2-84CE-709A2ED1A514}">
      <dgm:prSet/>
      <dgm:spPr/>
      <dgm:t>
        <a:bodyPr/>
        <a:lstStyle/>
        <a:p>
          <a:endParaRPr lang="en-US"/>
        </a:p>
      </dgm:t>
    </dgm:pt>
    <dgm:pt modelId="{A633498B-1FEA-4062-8CFF-09CF915E62BC}">
      <dgm:prSet/>
      <dgm:spPr/>
      <dgm:t>
        <a:bodyPr/>
        <a:lstStyle/>
        <a:p>
          <a:r>
            <a:rPr lang="en-GB"/>
            <a:t>Environmental factors</a:t>
          </a:r>
          <a:endParaRPr lang="en-US"/>
        </a:p>
      </dgm:t>
    </dgm:pt>
    <dgm:pt modelId="{5E722AFF-3D29-4A8D-B9C7-028AF8706FA0}" type="parTrans" cxnId="{CC75FFFF-EA54-4E62-BCCD-958488AB7519}">
      <dgm:prSet/>
      <dgm:spPr/>
      <dgm:t>
        <a:bodyPr/>
        <a:lstStyle/>
        <a:p>
          <a:endParaRPr lang="en-US"/>
        </a:p>
      </dgm:t>
    </dgm:pt>
    <dgm:pt modelId="{7F176571-0AD1-45C7-95B8-0AEF14B52014}" type="sibTrans" cxnId="{CC75FFFF-EA54-4E62-BCCD-958488AB7519}">
      <dgm:prSet/>
      <dgm:spPr/>
      <dgm:t>
        <a:bodyPr/>
        <a:lstStyle/>
        <a:p>
          <a:endParaRPr lang="en-US"/>
        </a:p>
      </dgm:t>
    </dgm:pt>
    <dgm:pt modelId="{9BE94FEC-CCD1-4090-89E5-E3AC57D7113C}" type="pres">
      <dgm:prSet presAssocID="{1C3A03AA-2E88-4EC8-8D28-43E1E084C4AB}" presName="Name0" presStyleCnt="0">
        <dgm:presLayoutVars>
          <dgm:dir/>
          <dgm:animLvl val="lvl"/>
          <dgm:resizeHandles val="exact"/>
        </dgm:presLayoutVars>
      </dgm:prSet>
      <dgm:spPr/>
    </dgm:pt>
    <dgm:pt modelId="{E7C80D66-8EE8-4018-8762-EBB378DA4E51}" type="pres">
      <dgm:prSet presAssocID="{930B5895-27F1-4EB2-9CC7-9E6FA1D23E13}" presName="linNode" presStyleCnt="0"/>
      <dgm:spPr/>
    </dgm:pt>
    <dgm:pt modelId="{D3565E4F-B2A7-4E73-8E82-BD795E74E855}" type="pres">
      <dgm:prSet presAssocID="{930B5895-27F1-4EB2-9CC7-9E6FA1D23E13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6635C80B-7C56-4FCD-902E-2FB4CDF3B1AE}" type="pres">
      <dgm:prSet presAssocID="{2C553DAB-999D-4511-92BA-A2052517A7F6}" presName="sp" presStyleCnt="0"/>
      <dgm:spPr/>
    </dgm:pt>
    <dgm:pt modelId="{0918F26E-4F9B-435E-B0F0-4E68E37BCC62}" type="pres">
      <dgm:prSet presAssocID="{91A465BB-8A48-4747-AB5E-F7F98EFCF55F}" presName="linNode" presStyleCnt="0"/>
      <dgm:spPr/>
    </dgm:pt>
    <dgm:pt modelId="{AFE170F1-5182-4231-9546-C482B1A8CE55}" type="pres">
      <dgm:prSet presAssocID="{91A465BB-8A48-4747-AB5E-F7F98EFCF55F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7C32992F-4922-46E7-99E4-118C85FC9495}" type="pres">
      <dgm:prSet presAssocID="{7C93665F-3051-474E-82B6-D9845BD7D268}" presName="sp" presStyleCnt="0"/>
      <dgm:spPr/>
    </dgm:pt>
    <dgm:pt modelId="{4C96DA14-2633-45A2-BEA0-318DF18C45D8}" type="pres">
      <dgm:prSet presAssocID="{77C1A976-CE9C-4B6C-AE1E-B53D0B5A86E6}" presName="linNode" presStyleCnt="0"/>
      <dgm:spPr/>
    </dgm:pt>
    <dgm:pt modelId="{71CB8558-4745-4953-B187-2ED8D66EF914}" type="pres">
      <dgm:prSet presAssocID="{77C1A976-CE9C-4B6C-AE1E-B53D0B5A86E6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03F4368B-DF0A-4DC0-BE09-C5FD139E132A}" type="pres">
      <dgm:prSet presAssocID="{AB100675-1ABB-4C53-A055-FBC903253341}" presName="sp" presStyleCnt="0"/>
      <dgm:spPr/>
    </dgm:pt>
    <dgm:pt modelId="{3D736179-E0CE-4858-AC16-8B5819CAF371}" type="pres">
      <dgm:prSet presAssocID="{51ADB622-9A2C-4C48-9BF4-F97E657D45DC}" presName="linNode" presStyleCnt="0"/>
      <dgm:spPr/>
    </dgm:pt>
    <dgm:pt modelId="{5A21EFDD-8969-43DB-86C7-0CCADEECEB51}" type="pres">
      <dgm:prSet presAssocID="{51ADB622-9A2C-4C48-9BF4-F97E657D45DC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213D3A22-5AB2-4378-834A-9C66765AD740}" type="pres">
      <dgm:prSet presAssocID="{D9623C80-D0C9-413C-95AD-4BD84748ED01}" presName="sp" presStyleCnt="0"/>
      <dgm:spPr/>
    </dgm:pt>
    <dgm:pt modelId="{4907FFF4-282F-4D3D-A1C2-C4805EAA74AE}" type="pres">
      <dgm:prSet presAssocID="{00A4FACF-0496-456F-B7F5-6CDFAE46990C}" presName="linNode" presStyleCnt="0"/>
      <dgm:spPr/>
    </dgm:pt>
    <dgm:pt modelId="{0946795C-1508-4405-AD90-4C0D8FAD1E76}" type="pres">
      <dgm:prSet presAssocID="{00A4FACF-0496-456F-B7F5-6CDFAE46990C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02456F28-C654-41F1-91C1-2AEB6F5EA692}" type="pres">
      <dgm:prSet presAssocID="{D2270D76-16A2-424D-9EA1-BA6AB89EF8A1}" presName="sp" presStyleCnt="0"/>
      <dgm:spPr/>
    </dgm:pt>
    <dgm:pt modelId="{8FF07350-0A3F-43EB-ABE1-B7A9C5F180E5}" type="pres">
      <dgm:prSet presAssocID="{A633498B-1FEA-4062-8CFF-09CF915E62BC}" presName="linNode" presStyleCnt="0"/>
      <dgm:spPr/>
    </dgm:pt>
    <dgm:pt modelId="{9D12046C-AA70-44BF-B60F-6BF6E34EE8D3}" type="pres">
      <dgm:prSet presAssocID="{A633498B-1FEA-4062-8CFF-09CF915E62BC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327D4A2F-481E-4426-AECF-F5C5F0502DA4}" type="presOf" srcId="{A633498B-1FEA-4062-8CFF-09CF915E62BC}" destId="{9D12046C-AA70-44BF-B60F-6BF6E34EE8D3}" srcOrd="0" destOrd="0" presId="urn:microsoft.com/office/officeart/2005/8/layout/vList5"/>
    <dgm:cxn modelId="{5B8BBB63-B0A2-40C8-B0C8-55C4488823F6}" srcId="{1C3A03AA-2E88-4EC8-8D28-43E1E084C4AB}" destId="{91A465BB-8A48-4747-AB5E-F7F98EFCF55F}" srcOrd="1" destOrd="0" parTransId="{A8DF9E6D-CACF-44C4-B9B7-831D28AB4D13}" sibTransId="{7C93665F-3051-474E-82B6-D9845BD7D268}"/>
    <dgm:cxn modelId="{04835969-C267-4C9C-9E88-E62A9496466F}" type="presOf" srcId="{00A4FACF-0496-456F-B7F5-6CDFAE46990C}" destId="{0946795C-1508-4405-AD90-4C0D8FAD1E76}" srcOrd="0" destOrd="0" presId="urn:microsoft.com/office/officeart/2005/8/layout/vList5"/>
    <dgm:cxn modelId="{4E47A46F-A2F4-4853-9F97-55CA09D8CA03}" srcId="{1C3A03AA-2E88-4EC8-8D28-43E1E084C4AB}" destId="{930B5895-27F1-4EB2-9CC7-9E6FA1D23E13}" srcOrd="0" destOrd="0" parTransId="{942E7A8F-F6CF-4888-97AC-56BC163A811A}" sibTransId="{2C553DAB-999D-4511-92BA-A2052517A7F6}"/>
    <dgm:cxn modelId="{CA17EC73-8373-4BE0-8BBF-4B567FB724C8}" srcId="{1C3A03AA-2E88-4EC8-8D28-43E1E084C4AB}" destId="{77C1A976-CE9C-4B6C-AE1E-B53D0B5A86E6}" srcOrd="2" destOrd="0" parTransId="{02FF5E57-4F65-4745-A70F-85D519FE0C21}" sibTransId="{AB100675-1ABB-4C53-A055-FBC903253341}"/>
    <dgm:cxn modelId="{42A7797F-3D7E-4D6A-A2BB-F1182C56BB77}" type="presOf" srcId="{91A465BB-8A48-4747-AB5E-F7F98EFCF55F}" destId="{AFE170F1-5182-4231-9546-C482B1A8CE55}" srcOrd="0" destOrd="0" presId="urn:microsoft.com/office/officeart/2005/8/layout/vList5"/>
    <dgm:cxn modelId="{5F320D91-1157-44F2-84CE-709A2ED1A514}" srcId="{1C3A03AA-2E88-4EC8-8D28-43E1E084C4AB}" destId="{00A4FACF-0496-456F-B7F5-6CDFAE46990C}" srcOrd="4" destOrd="0" parTransId="{007410A9-C0B5-4CBC-8283-87FE4BC002F5}" sibTransId="{D2270D76-16A2-424D-9EA1-BA6AB89EF8A1}"/>
    <dgm:cxn modelId="{F91C5D94-2A92-4D9B-BF8A-4732180A5C63}" type="presOf" srcId="{930B5895-27F1-4EB2-9CC7-9E6FA1D23E13}" destId="{D3565E4F-B2A7-4E73-8E82-BD795E74E855}" srcOrd="0" destOrd="0" presId="urn:microsoft.com/office/officeart/2005/8/layout/vList5"/>
    <dgm:cxn modelId="{F6914E96-BBC2-4C73-B613-D0B952C96182}" srcId="{1C3A03AA-2E88-4EC8-8D28-43E1E084C4AB}" destId="{51ADB622-9A2C-4C48-9BF4-F97E657D45DC}" srcOrd="3" destOrd="0" parTransId="{D76205A4-25D2-407F-B09F-809B12F691F1}" sibTransId="{D9623C80-D0C9-413C-95AD-4BD84748ED01}"/>
    <dgm:cxn modelId="{D53ADED4-B3E3-4A83-835B-C63C5082E981}" type="presOf" srcId="{51ADB622-9A2C-4C48-9BF4-F97E657D45DC}" destId="{5A21EFDD-8969-43DB-86C7-0CCADEECEB51}" srcOrd="0" destOrd="0" presId="urn:microsoft.com/office/officeart/2005/8/layout/vList5"/>
    <dgm:cxn modelId="{03CF2EEB-1DDF-4152-B9C9-2F6B31F941E8}" type="presOf" srcId="{77C1A976-CE9C-4B6C-AE1E-B53D0B5A86E6}" destId="{71CB8558-4745-4953-B187-2ED8D66EF914}" srcOrd="0" destOrd="0" presId="urn:microsoft.com/office/officeart/2005/8/layout/vList5"/>
    <dgm:cxn modelId="{498C12F1-1203-47C2-A170-34E1804B9BBA}" type="presOf" srcId="{1C3A03AA-2E88-4EC8-8D28-43E1E084C4AB}" destId="{9BE94FEC-CCD1-4090-89E5-E3AC57D7113C}" srcOrd="0" destOrd="0" presId="urn:microsoft.com/office/officeart/2005/8/layout/vList5"/>
    <dgm:cxn modelId="{CC75FFFF-EA54-4E62-BCCD-958488AB7519}" srcId="{1C3A03AA-2E88-4EC8-8D28-43E1E084C4AB}" destId="{A633498B-1FEA-4062-8CFF-09CF915E62BC}" srcOrd="5" destOrd="0" parTransId="{5E722AFF-3D29-4A8D-B9C7-028AF8706FA0}" sibTransId="{7F176571-0AD1-45C7-95B8-0AEF14B52014}"/>
    <dgm:cxn modelId="{7E979A93-ED08-4A72-9B82-DC5BF5CE6299}" type="presParOf" srcId="{9BE94FEC-CCD1-4090-89E5-E3AC57D7113C}" destId="{E7C80D66-8EE8-4018-8762-EBB378DA4E51}" srcOrd="0" destOrd="0" presId="urn:microsoft.com/office/officeart/2005/8/layout/vList5"/>
    <dgm:cxn modelId="{62F4519F-F513-4E63-8136-176FDF20B6C8}" type="presParOf" srcId="{E7C80D66-8EE8-4018-8762-EBB378DA4E51}" destId="{D3565E4F-B2A7-4E73-8E82-BD795E74E855}" srcOrd="0" destOrd="0" presId="urn:microsoft.com/office/officeart/2005/8/layout/vList5"/>
    <dgm:cxn modelId="{7D8F1CA5-973F-485D-AC50-9B0B41301206}" type="presParOf" srcId="{9BE94FEC-CCD1-4090-89E5-E3AC57D7113C}" destId="{6635C80B-7C56-4FCD-902E-2FB4CDF3B1AE}" srcOrd="1" destOrd="0" presId="urn:microsoft.com/office/officeart/2005/8/layout/vList5"/>
    <dgm:cxn modelId="{1E52066B-8AA6-4808-A4A9-C2377EAB9DB5}" type="presParOf" srcId="{9BE94FEC-CCD1-4090-89E5-E3AC57D7113C}" destId="{0918F26E-4F9B-435E-B0F0-4E68E37BCC62}" srcOrd="2" destOrd="0" presId="urn:microsoft.com/office/officeart/2005/8/layout/vList5"/>
    <dgm:cxn modelId="{B5B818D9-2C1E-410A-960F-A99EC61D169E}" type="presParOf" srcId="{0918F26E-4F9B-435E-B0F0-4E68E37BCC62}" destId="{AFE170F1-5182-4231-9546-C482B1A8CE55}" srcOrd="0" destOrd="0" presId="urn:microsoft.com/office/officeart/2005/8/layout/vList5"/>
    <dgm:cxn modelId="{AF7CEAC4-3DF6-4A25-B38D-CAD0E8CADA03}" type="presParOf" srcId="{9BE94FEC-CCD1-4090-89E5-E3AC57D7113C}" destId="{7C32992F-4922-46E7-99E4-118C85FC9495}" srcOrd="3" destOrd="0" presId="urn:microsoft.com/office/officeart/2005/8/layout/vList5"/>
    <dgm:cxn modelId="{21307FBF-3537-4EC2-84F9-2744CA6F5C19}" type="presParOf" srcId="{9BE94FEC-CCD1-4090-89E5-E3AC57D7113C}" destId="{4C96DA14-2633-45A2-BEA0-318DF18C45D8}" srcOrd="4" destOrd="0" presId="urn:microsoft.com/office/officeart/2005/8/layout/vList5"/>
    <dgm:cxn modelId="{39B686DC-BDD8-498C-8DB4-74EB8AFE03F2}" type="presParOf" srcId="{4C96DA14-2633-45A2-BEA0-318DF18C45D8}" destId="{71CB8558-4745-4953-B187-2ED8D66EF914}" srcOrd="0" destOrd="0" presId="urn:microsoft.com/office/officeart/2005/8/layout/vList5"/>
    <dgm:cxn modelId="{A61520E5-D6FF-4CCD-8E00-BD6262010F79}" type="presParOf" srcId="{9BE94FEC-CCD1-4090-89E5-E3AC57D7113C}" destId="{03F4368B-DF0A-4DC0-BE09-C5FD139E132A}" srcOrd="5" destOrd="0" presId="urn:microsoft.com/office/officeart/2005/8/layout/vList5"/>
    <dgm:cxn modelId="{BEA77431-18D9-4FA3-BE6B-386617F06E23}" type="presParOf" srcId="{9BE94FEC-CCD1-4090-89E5-E3AC57D7113C}" destId="{3D736179-E0CE-4858-AC16-8B5819CAF371}" srcOrd="6" destOrd="0" presId="urn:microsoft.com/office/officeart/2005/8/layout/vList5"/>
    <dgm:cxn modelId="{468D1DAB-DFA5-40D5-8FAD-013329AE4537}" type="presParOf" srcId="{3D736179-E0CE-4858-AC16-8B5819CAF371}" destId="{5A21EFDD-8969-43DB-86C7-0CCADEECEB51}" srcOrd="0" destOrd="0" presId="urn:microsoft.com/office/officeart/2005/8/layout/vList5"/>
    <dgm:cxn modelId="{354A63F2-B94B-4D83-94BF-A5E74937E34E}" type="presParOf" srcId="{9BE94FEC-CCD1-4090-89E5-E3AC57D7113C}" destId="{213D3A22-5AB2-4378-834A-9C66765AD740}" srcOrd="7" destOrd="0" presId="urn:microsoft.com/office/officeart/2005/8/layout/vList5"/>
    <dgm:cxn modelId="{B50B640F-49E7-4930-91D8-A5B143B8EAF8}" type="presParOf" srcId="{9BE94FEC-CCD1-4090-89E5-E3AC57D7113C}" destId="{4907FFF4-282F-4D3D-A1C2-C4805EAA74AE}" srcOrd="8" destOrd="0" presId="urn:microsoft.com/office/officeart/2005/8/layout/vList5"/>
    <dgm:cxn modelId="{350513C6-A937-4B4B-98FF-D24D2EAF362C}" type="presParOf" srcId="{4907FFF4-282F-4D3D-A1C2-C4805EAA74AE}" destId="{0946795C-1508-4405-AD90-4C0D8FAD1E76}" srcOrd="0" destOrd="0" presId="urn:microsoft.com/office/officeart/2005/8/layout/vList5"/>
    <dgm:cxn modelId="{C6014C89-F4E6-42B3-A054-21E6478020CF}" type="presParOf" srcId="{9BE94FEC-CCD1-4090-89E5-E3AC57D7113C}" destId="{02456F28-C654-41F1-91C1-2AEB6F5EA692}" srcOrd="9" destOrd="0" presId="urn:microsoft.com/office/officeart/2005/8/layout/vList5"/>
    <dgm:cxn modelId="{7F68ECA3-FD7A-4564-850B-064C9B67F88C}" type="presParOf" srcId="{9BE94FEC-CCD1-4090-89E5-E3AC57D7113C}" destId="{8FF07350-0A3F-43EB-ABE1-B7A9C5F180E5}" srcOrd="10" destOrd="0" presId="urn:microsoft.com/office/officeart/2005/8/layout/vList5"/>
    <dgm:cxn modelId="{CB72D543-DB27-44BF-A2B9-AC1113F3F042}" type="presParOf" srcId="{8FF07350-0A3F-43EB-ABE1-B7A9C5F180E5}" destId="{9D12046C-AA70-44BF-B60F-6BF6E34EE8D3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35B239-A1F4-4E93-9DFB-278CA043E91B}" type="doc">
      <dgm:prSet loTypeId="urn:microsoft.com/office/officeart/2005/8/layout/hierarchy1" loCatId="hierarchy" qsTypeId="urn:microsoft.com/office/officeart/2005/8/quickstyle/3d2" qsCatId="3D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0AA095E-E743-4B99-AA99-559C8F41B24A}">
      <dgm:prSet/>
      <dgm:spPr/>
      <dgm:t>
        <a:bodyPr/>
        <a:lstStyle/>
        <a:p>
          <a:r>
            <a:rPr lang="en-GB" b="1"/>
            <a:t>Growing economy</a:t>
          </a:r>
          <a:endParaRPr lang="en-US"/>
        </a:p>
      </dgm:t>
    </dgm:pt>
    <dgm:pt modelId="{5F102A47-35B7-464D-B03A-580D1AAA48EE}" type="parTrans" cxnId="{D9A878D5-56DD-4B94-B78D-813F62705A03}">
      <dgm:prSet/>
      <dgm:spPr/>
      <dgm:t>
        <a:bodyPr/>
        <a:lstStyle/>
        <a:p>
          <a:endParaRPr lang="en-US"/>
        </a:p>
      </dgm:t>
    </dgm:pt>
    <dgm:pt modelId="{22695EF4-000A-4EB9-92E3-35C8599E8035}" type="sibTrans" cxnId="{D9A878D5-56DD-4B94-B78D-813F62705A03}">
      <dgm:prSet/>
      <dgm:spPr/>
      <dgm:t>
        <a:bodyPr/>
        <a:lstStyle/>
        <a:p>
          <a:endParaRPr lang="en-US"/>
        </a:p>
      </dgm:t>
    </dgm:pt>
    <dgm:pt modelId="{F3C978EA-C71C-48AA-8CC5-9CFACE95F359}">
      <dgm:prSet/>
      <dgm:spPr/>
      <dgm:t>
        <a:bodyPr/>
        <a:lstStyle/>
        <a:p>
          <a:r>
            <a:rPr lang="en-GB" b="1"/>
            <a:t>Rising car demand</a:t>
          </a:r>
          <a:endParaRPr lang="en-US"/>
        </a:p>
      </dgm:t>
    </dgm:pt>
    <dgm:pt modelId="{81E06C6C-1828-4DED-B741-17D046AD6378}" type="parTrans" cxnId="{13C5EE73-1191-432A-B3E0-9949187072A6}">
      <dgm:prSet/>
      <dgm:spPr/>
      <dgm:t>
        <a:bodyPr/>
        <a:lstStyle/>
        <a:p>
          <a:endParaRPr lang="en-US"/>
        </a:p>
      </dgm:t>
    </dgm:pt>
    <dgm:pt modelId="{E6A0EE2C-E36E-45CF-B507-A7A4D942EC13}" type="sibTrans" cxnId="{13C5EE73-1191-432A-B3E0-9949187072A6}">
      <dgm:prSet/>
      <dgm:spPr/>
      <dgm:t>
        <a:bodyPr/>
        <a:lstStyle/>
        <a:p>
          <a:endParaRPr lang="en-US"/>
        </a:p>
      </dgm:t>
    </dgm:pt>
    <dgm:pt modelId="{E3DD22D4-848B-47E8-A69A-29213A0B2E55}">
      <dgm:prSet/>
      <dgm:spPr/>
      <dgm:t>
        <a:bodyPr/>
        <a:lstStyle/>
        <a:p>
          <a:r>
            <a:rPr lang="en-GB" b="1"/>
            <a:t>Supportive government policies</a:t>
          </a:r>
          <a:endParaRPr lang="en-US"/>
        </a:p>
      </dgm:t>
    </dgm:pt>
    <dgm:pt modelId="{B2FA2777-955B-468E-9C79-1C2CAD059545}" type="parTrans" cxnId="{91C14CF3-8305-477E-B8C0-78773827C978}">
      <dgm:prSet/>
      <dgm:spPr/>
      <dgm:t>
        <a:bodyPr/>
        <a:lstStyle/>
        <a:p>
          <a:endParaRPr lang="en-US"/>
        </a:p>
      </dgm:t>
    </dgm:pt>
    <dgm:pt modelId="{D275EF92-E672-4688-8733-177B9A52B57A}" type="sibTrans" cxnId="{91C14CF3-8305-477E-B8C0-78773827C978}">
      <dgm:prSet/>
      <dgm:spPr/>
      <dgm:t>
        <a:bodyPr/>
        <a:lstStyle/>
        <a:p>
          <a:endParaRPr lang="en-US"/>
        </a:p>
      </dgm:t>
    </dgm:pt>
    <dgm:pt modelId="{675D39D4-35C5-4DD3-A4D2-6BE560D47ED8}" type="pres">
      <dgm:prSet presAssocID="{FC35B239-A1F4-4E93-9DFB-278CA043E91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9B28108-3AC1-4C42-8508-DF2C58ACA88D}" type="pres">
      <dgm:prSet presAssocID="{00AA095E-E743-4B99-AA99-559C8F41B24A}" presName="hierRoot1" presStyleCnt="0"/>
      <dgm:spPr/>
    </dgm:pt>
    <dgm:pt modelId="{A08C0CC6-D88C-484A-B7A1-93F2056B50A7}" type="pres">
      <dgm:prSet presAssocID="{00AA095E-E743-4B99-AA99-559C8F41B24A}" presName="composite" presStyleCnt="0"/>
      <dgm:spPr/>
    </dgm:pt>
    <dgm:pt modelId="{37CEBD2A-BF72-4D54-9E12-00FD3CCB458C}" type="pres">
      <dgm:prSet presAssocID="{00AA095E-E743-4B99-AA99-559C8F41B24A}" presName="background" presStyleLbl="node0" presStyleIdx="0" presStyleCnt="3"/>
      <dgm:spPr/>
    </dgm:pt>
    <dgm:pt modelId="{C7A89158-D877-4866-9078-4DADF2C5A6AF}" type="pres">
      <dgm:prSet presAssocID="{00AA095E-E743-4B99-AA99-559C8F41B24A}" presName="text" presStyleLbl="fgAcc0" presStyleIdx="0" presStyleCnt="3">
        <dgm:presLayoutVars>
          <dgm:chPref val="3"/>
        </dgm:presLayoutVars>
      </dgm:prSet>
      <dgm:spPr/>
    </dgm:pt>
    <dgm:pt modelId="{623F5F57-2FD6-4B75-A8CD-E820CA5B9F37}" type="pres">
      <dgm:prSet presAssocID="{00AA095E-E743-4B99-AA99-559C8F41B24A}" presName="hierChild2" presStyleCnt="0"/>
      <dgm:spPr/>
    </dgm:pt>
    <dgm:pt modelId="{60C945DC-08FA-49D6-B3AE-40AA5830F55C}" type="pres">
      <dgm:prSet presAssocID="{F3C978EA-C71C-48AA-8CC5-9CFACE95F359}" presName="hierRoot1" presStyleCnt="0"/>
      <dgm:spPr/>
    </dgm:pt>
    <dgm:pt modelId="{220C858A-8B03-4182-9E1C-5CAE7D595462}" type="pres">
      <dgm:prSet presAssocID="{F3C978EA-C71C-48AA-8CC5-9CFACE95F359}" presName="composite" presStyleCnt="0"/>
      <dgm:spPr/>
    </dgm:pt>
    <dgm:pt modelId="{CCAFDFDB-09B1-497C-A804-844515611309}" type="pres">
      <dgm:prSet presAssocID="{F3C978EA-C71C-48AA-8CC5-9CFACE95F359}" presName="background" presStyleLbl="node0" presStyleIdx="1" presStyleCnt="3"/>
      <dgm:spPr/>
    </dgm:pt>
    <dgm:pt modelId="{7E8C06B7-3691-4DD6-A458-44B7C451648B}" type="pres">
      <dgm:prSet presAssocID="{F3C978EA-C71C-48AA-8CC5-9CFACE95F359}" presName="text" presStyleLbl="fgAcc0" presStyleIdx="1" presStyleCnt="3">
        <dgm:presLayoutVars>
          <dgm:chPref val="3"/>
        </dgm:presLayoutVars>
      </dgm:prSet>
      <dgm:spPr/>
    </dgm:pt>
    <dgm:pt modelId="{068DF954-1286-48BA-B801-02BBE1BA13E1}" type="pres">
      <dgm:prSet presAssocID="{F3C978EA-C71C-48AA-8CC5-9CFACE95F359}" presName="hierChild2" presStyleCnt="0"/>
      <dgm:spPr/>
    </dgm:pt>
    <dgm:pt modelId="{127498EB-BEF2-4C11-882E-1064FDAD14AC}" type="pres">
      <dgm:prSet presAssocID="{E3DD22D4-848B-47E8-A69A-29213A0B2E55}" presName="hierRoot1" presStyleCnt="0"/>
      <dgm:spPr/>
    </dgm:pt>
    <dgm:pt modelId="{A3F1F8F1-AD5A-4A30-B137-4E8B2AB555FD}" type="pres">
      <dgm:prSet presAssocID="{E3DD22D4-848B-47E8-A69A-29213A0B2E55}" presName="composite" presStyleCnt="0"/>
      <dgm:spPr/>
    </dgm:pt>
    <dgm:pt modelId="{EA38AA01-EBAF-43D8-B057-46FF2FCB8AD8}" type="pres">
      <dgm:prSet presAssocID="{E3DD22D4-848B-47E8-A69A-29213A0B2E55}" presName="background" presStyleLbl="node0" presStyleIdx="2" presStyleCnt="3"/>
      <dgm:spPr/>
    </dgm:pt>
    <dgm:pt modelId="{DBC544B0-F25D-47D7-B0CB-037404A9EFB2}" type="pres">
      <dgm:prSet presAssocID="{E3DD22D4-848B-47E8-A69A-29213A0B2E55}" presName="text" presStyleLbl="fgAcc0" presStyleIdx="2" presStyleCnt="3">
        <dgm:presLayoutVars>
          <dgm:chPref val="3"/>
        </dgm:presLayoutVars>
      </dgm:prSet>
      <dgm:spPr/>
    </dgm:pt>
    <dgm:pt modelId="{1539FD04-3AC5-447A-B476-B1A0DA327B5B}" type="pres">
      <dgm:prSet presAssocID="{E3DD22D4-848B-47E8-A69A-29213A0B2E55}" presName="hierChild2" presStyleCnt="0"/>
      <dgm:spPr/>
    </dgm:pt>
  </dgm:ptLst>
  <dgm:cxnLst>
    <dgm:cxn modelId="{945B4E61-EAB9-41D3-BC44-0F0585FD487A}" type="presOf" srcId="{FC35B239-A1F4-4E93-9DFB-278CA043E91B}" destId="{675D39D4-35C5-4DD3-A4D2-6BE560D47ED8}" srcOrd="0" destOrd="0" presId="urn:microsoft.com/office/officeart/2005/8/layout/hierarchy1"/>
    <dgm:cxn modelId="{13C5EE73-1191-432A-B3E0-9949187072A6}" srcId="{FC35B239-A1F4-4E93-9DFB-278CA043E91B}" destId="{F3C978EA-C71C-48AA-8CC5-9CFACE95F359}" srcOrd="1" destOrd="0" parTransId="{81E06C6C-1828-4DED-B741-17D046AD6378}" sibTransId="{E6A0EE2C-E36E-45CF-B507-A7A4D942EC13}"/>
    <dgm:cxn modelId="{624CFBA4-81E0-4999-B40C-3E5E0628F96E}" type="presOf" srcId="{F3C978EA-C71C-48AA-8CC5-9CFACE95F359}" destId="{7E8C06B7-3691-4DD6-A458-44B7C451648B}" srcOrd="0" destOrd="0" presId="urn:microsoft.com/office/officeart/2005/8/layout/hierarchy1"/>
    <dgm:cxn modelId="{1BBD64C4-68DC-40DD-920E-1019D8D4FD66}" type="presOf" srcId="{E3DD22D4-848B-47E8-A69A-29213A0B2E55}" destId="{DBC544B0-F25D-47D7-B0CB-037404A9EFB2}" srcOrd="0" destOrd="0" presId="urn:microsoft.com/office/officeart/2005/8/layout/hierarchy1"/>
    <dgm:cxn modelId="{D9A878D5-56DD-4B94-B78D-813F62705A03}" srcId="{FC35B239-A1F4-4E93-9DFB-278CA043E91B}" destId="{00AA095E-E743-4B99-AA99-559C8F41B24A}" srcOrd="0" destOrd="0" parTransId="{5F102A47-35B7-464D-B03A-580D1AAA48EE}" sibTransId="{22695EF4-000A-4EB9-92E3-35C8599E8035}"/>
    <dgm:cxn modelId="{8534C7F1-2B43-4C05-9152-75C164473981}" type="presOf" srcId="{00AA095E-E743-4B99-AA99-559C8F41B24A}" destId="{C7A89158-D877-4866-9078-4DADF2C5A6AF}" srcOrd="0" destOrd="0" presId="urn:microsoft.com/office/officeart/2005/8/layout/hierarchy1"/>
    <dgm:cxn modelId="{91C14CF3-8305-477E-B8C0-78773827C978}" srcId="{FC35B239-A1F4-4E93-9DFB-278CA043E91B}" destId="{E3DD22D4-848B-47E8-A69A-29213A0B2E55}" srcOrd="2" destOrd="0" parTransId="{B2FA2777-955B-468E-9C79-1C2CAD059545}" sibTransId="{D275EF92-E672-4688-8733-177B9A52B57A}"/>
    <dgm:cxn modelId="{317C8D2C-CB49-4910-8A3A-071E6B61702E}" type="presParOf" srcId="{675D39D4-35C5-4DD3-A4D2-6BE560D47ED8}" destId="{39B28108-3AC1-4C42-8508-DF2C58ACA88D}" srcOrd="0" destOrd="0" presId="urn:microsoft.com/office/officeart/2005/8/layout/hierarchy1"/>
    <dgm:cxn modelId="{A719E2DE-1F6E-4D01-B28E-724CE98BF8C9}" type="presParOf" srcId="{39B28108-3AC1-4C42-8508-DF2C58ACA88D}" destId="{A08C0CC6-D88C-484A-B7A1-93F2056B50A7}" srcOrd="0" destOrd="0" presId="urn:microsoft.com/office/officeart/2005/8/layout/hierarchy1"/>
    <dgm:cxn modelId="{0F10C6F5-766F-4EB6-810F-B68F1E279D29}" type="presParOf" srcId="{A08C0CC6-D88C-484A-B7A1-93F2056B50A7}" destId="{37CEBD2A-BF72-4D54-9E12-00FD3CCB458C}" srcOrd="0" destOrd="0" presId="urn:microsoft.com/office/officeart/2005/8/layout/hierarchy1"/>
    <dgm:cxn modelId="{F72979EF-562D-407E-AD6F-C5016D6E0B6E}" type="presParOf" srcId="{A08C0CC6-D88C-484A-B7A1-93F2056B50A7}" destId="{C7A89158-D877-4866-9078-4DADF2C5A6AF}" srcOrd="1" destOrd="0" presId="urn:microsoft.com/office/officeart/2005/8/layout/hierarchy1"/>
    <dgm:cxn modelId="{89FF1376-69BB-450E-B280-6847CBF6DE1B}" type="presParOf" srcId="{39B28108-3AC1-4C42-8508-DF2C58ACA88D}" destId="{623F5F57-2FD6-4B75-A8CD-E820CA5B9F37}" srcOrd="1" destOrd="0" presId="urn:microsoft.com/office/officeart/2005/8/layout/hierarchy1"/>
    <dgm:cxn modelId="{FA77444C-13FE-4754-9921-EDFDD3D548AA}" type="presParOf" srcId="{675D39D4-35C5-4DD3-A4D2-6BE560D47ED8}" destId="{60C945DC-08FA-49D6-B3AE-40AA5830F55C}" srcOrd="1" destOrd="0" presId="urn:microsoft.com/office/officeart/2005/8/layout/hierarchy1"/>
    <dgm:cxn modelId="{C4B9526E-7B39-4068-BF3A-7D1A703F2137}" type="presParOf" srcId="{60C945DC-08FA-49D6-B3AE-40AA5830F55C}" destId="{220C858A-8B03-4182-9E1C-5CAE7D595462}" srcOrd="0" destOrd="0" presId="urn:microsoft.com/office/officeart/2005/8/layout/hierarchy1"/>
    <dgm:cxn modelId="{F36A345E-781F-41C6-8F4F-D31A7568811C}" type="presParOf" srcId="{220C858A-8B03-4182-9E1C-5CAE7D595462}" destId="{CCAFDFDB-09B1-497C-A804-844515611309}" srcOrd="0" destOrd="0" presId="urn:microsoft.com/office/officeart/2005/8/layout/hierarchy1"/>
    <dgm:cxn modelId="{F2478AF4-1970-4B60-B8C5-3299C03A49BB}" type="presParOf" srcId="{220C858A-8B03-4182-9E1C-5CAE7D595462}" destId="{7E8C06B7-3691-4DD6-A458-44B7C451648B}" srcOrd="1" destOrd="0" presId="urn:microsoft.com/office/officeart/2005/8/layout/hierarchy1"/>
    <dgm:cxn modelId="{6D178B2C-77B3-4C39-AC48-95A2BF466AE3}" type="presParOf" srcId="{60C945DC-08FA-49D6-B3AE-40AA5830F55C}" destId="{068DF954-1286-48BA-B801-02BBE1BA13E1}" srcOrd="1" destOrd="0" presId="urn:microsoft.com/office/officeart/2005/8/layout/hierarchy1"/>
    <dgm:cxn modelId="{906AD43B-16A3-464C-9A83-2B06CF920DD8}" type="presParOf" srcId="{675D39D4-35C5-4DD3-A4D2-6BE560D47ED8}" destId="{127498EB-BEF2-4C11-882E-1064FDAD14AC}" srcOrd="2" destOrd="0" presId="urn:microsoft.com/office/officeart/2005/8/layout/hierarchy1"/>
    <dgm:cxn modelId="{0536C020-1B38-47E6-BE49-DB05F09044F3}" type="presParOf" srcId="{127498EB-BEF2-4C11-882E-1064FDAD14AC}" destId="{A3F1F8F1-AD5A-4A30-B137-4E8B2AB555FD}" srcOrd="0" destOrd="0" presId="urn:microsoft.com/office/officeart/2005/8/layout/hierarchy1"/>
    <dgm:cxn modelId="{DA43ABA7-BD8F-4DD8-A8D3-7C830932A3B2}" type="presParOf" srcId="{A3F1F8F1-AD5A-4A30-B137-4E8B2AB555FD}" destId="{EA38AA01-EBAF-43D8-B057-46FF2FCB8AD8}" srcOrd="0" destOrd="0" presId="urn:microsoft.com/office/officeart/2005/8/layout/hierarchy1"/>
    <dgm:cxn modelId="{5504EBA6-F20E-4689-9DA3-02AE8E8ED090}" type="presParOf" srcId="{A3F1F8F1-AD5A-4A30-B137-4E8B2AB555FD}" destId="{DBC544B0-F25D-47D7-B0CB-037404A9EFB2}" srcOrd="1" destOrd="0" presId="urn:microsoft.com/office/officeart/2005/8/layout/hierarchy1"/>
    <dgm:cxn modelId="{D7B9EA1C-E014-4B29-B527-2F879DCA5C78}" type="presParOf" srcId="{127498EB-BEF2-4C11-882E-1064FDAD14AC}" destId="{1539FD04-3AC5-447A-B476-B1A0DA327B5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A6D541A-D7F1-4ECF-8AE2-AE73D66F644F}" type="doc">
      <dgm:prSet loTypeId="urn:microsoft.com/office/officeart/2005/8/layout/hierarchy3" loCatId="hierarchy" qsTypeId="urn:microsoft.com/office/officeart/2005/8/quickstyle/3d4" qsCatId="3D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F1607F0-9070-42E7-A889-681BC1A7D171}">
      <dgm:prSet/>
      <dgm:spPr/>
      <dgm:t>
        <a:bodyPr/>
        <a:lstStyle/>
        <a:p>
          <a:r>
            <a:rPr lang="en-GB" b="1" dirty="0"/>
            <a:t>Infrastructure</a:t>
          </a:r>
          <a:endParaRPr lang="en-US" dirty="0"/>
        </a:p>
      </dgm:t>
    </dgm:pt>
    <dgm:pt modelId="{3EEBC8CE-D634-4624-8C1B-AB8AED607778}" type="parTrans" cxnId="{0D1B32C6-E82F-498A-A763-D9A4D3391738}">
      <dgm:prSet/>
      <dgm:spPr/>
      <dgm:t>
        <a:bodyPr/>
        <a:lstStyle/>
        <a:p>
          <a:endParaRPr lang="en-US"/>
        </a:p>
      </dgm:t>
    </dgm:pt>
    <dgm:pt modelId="{B957A831-C0D6-4A77-A9BC-B3F772D49B88}" type="sibTrans" cxnId="{0D1B32C6-E82F-498A-A763-D9A4D3391738}">
      <dgm:prSet/>
      <dgm:spPr/>
      <dgm:t>
        <a:bodyPr/>
        <a:lstStyle/>
        <a:p>
          <a:endParaRPr lang="en-US"/>
        </a:p>
      </dgm:t>
    </dgm:pt>
    <dgm:pt modelId="{43828E52-CFC0-4A92-999F-22B40597D6C3}">
      <dgm:prSet/>
      <dgm:spPr/>
      <dgm:t>
        <a:bodyPr/>
        <a:lstStyle/>
        <a:p>
          <a:r>
            <a:rPr lang="en-GB" b="1" dirty="0"/>
            <a:t>Competition</a:t>
          </a:r>
          <a:endParaRPr lang="en-US" dirty="0"/>
        </a:p>
      </dgm:t>
    </dgm:pt>
    <dgm:pt modelId="{76096C3D-A55E-4E28-8069-DF2E2C1760D7}" type="parTrans" cxnId="{37740156-8CD4-41FD-9C99-AFEEDD0357B6}">
      <dgm:prSet/>
      <dgm:spPr/>
      <dgm:t>
        <a:bodyPr/>
        <a:lstStyle/>
        <a:p>
          <a:endParaRPr lang="en-US"/>
        </a:p>
      </dgm:t>
    </dgm:pt>
    <dgm:pt modelId="{1114930C-AC57-4086-87D0-4AE248B597B1}" type="sibTrans" cxnId="{37740156-8CD4-41FD-9C99-AFEEDD0357B6}">
      <dgm:prSet/>
      <dgm:spPr/>
      <dgm:t>
        <a:bodyPr/>
        <a:lstStyle/>
        <a:p>
          <a:endParaRPr lang="en-US"/>
        </a:p>
      </dgm:t>
    </dgm:pt>
    <dgm:pt modelId="{FEE5E5A9-9CC2-4E19-81E0-7FD281E23BE4}">
      <dgm:prSet/>
      <dgm:spPr/>
      <dgm:t>
        <a:bodyPr/>
        <a:lstStyle/>
        <a:p>
          <a:r>
            <a:rPr lang="en-GB" b="1" dirty="0"/>
            <a:t>Cultural differences</a:t>
          </a:r>
          <a:endParaRPr lang="en-US" dirty="0"/>
        </a:p>
      </dgm:t>
    </dgm:pt>
    <dgm:pt modelId="{7D4270E0-DA90-4E65-94E9-3B8E4C6EF1E3}" type="parTrans" cxnId="{EE76D851-4904-46B0-8CC6-6F5EC57E5DFB}">
      <dgm:prSet/>
      <dgm:spPr/>
      <dgm:t>
        <a:bodyPr/>
        <a:lstStyle/>
        <a:p>
          <a:endParaRPr lang="en-US"/>
        </a:p>
      </dgm:t>
    </dgm:pt>
    <dgm:pt modelId="{B0F86536-7AD2-47A3-A095-932ADC67B0E9}" type="sibTrans" cxnId="{EE76D851-4904-46B0-8CC6-6F5EC57E5DFB}">
      <dgm:prSet/>
      <dgm:spPr/>
      <dgm:t>
        <a:bodyPr/>
        <a:lstStyle/>
        <a:p>
          <a:endParaRPr lang="en-US"/>
        </a:p>
      </dgm:t>
    </dgm:pt>
    <dgm:pt modelId="{1F7BDA9E-D42F-4D3D-AED4-2F870609691A}" type="pres">
      <dgm:prSet presAssocID="{CA6D541A-D7F1-4ECF-8AE2-AE73D66F644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7B660A8-AE21-4066-A04B-A5B6DF0D6500}" type="pres">
      <dgm:prSet presAssocID="{5F1607F0-9070-42E7-A889-681BC1A7D171}" presName="root" presStyleCnt="0"/>
      <dgm:spPr/>
    </dgm:pt>
    <dgm:pt modelId="{081A02A5-DAB5-4B6B-92C0-4CF150B22A6A}" type="pres">
      <dgm:prSet presAssocID="{5F1607F0-9070-42E7-A889-681BC1A7D171}" presName="rootComposite" presStyleCnt="0"/>
      <dgm:spPr/>
    </dgm:pt>
    <dgm:pt modelId="{D2960D0D-ED87-4D03-81B2-2EC1839D7CFD}" type="pres">
      <dgm:prSet presAssocID="{5F1607F0-9070-42E7-A889-681BC1A7D171}" presName="rootText" presStyleLbl="node1" presStyleIdx="0" presStyleCnt="3"/>
      <dgm:spPr/>
    </dgm:pt>
    <dgm:pt modelId="{D61F2C61-7069-45F7-B57A-DA049103D4C2}" type="pres">
      <dgm:prSet presAssocID="{5F1607F0-9070-42E7-A889-681BC1A7D171}" presName="rootConnector" presStyleLbl="node1" presStyleIdx="0" presStyleCnt="3"/>
      <dgm:spPr/>
    </dgm:pt>
    <dgm:pt modelId="{1522365D-3C2F-4D4C-9631-9C7792D1A945}" type="pres">
      <dgm:prSet presAssocID="{5F1607F0-9070-42E7-A889-681BC1A7D171}" presName="childShape" presStyleCnt="0"/>
      <dgm:spPr/>
    </dgm:pt>
    <dgm:pt modelId="{5212708A-1AE3-4ECF-8C52-8C8D01D10A51}" type="pres">
      <dgm:prSet presAssocID="{43828E52-CFC0-4A92-999F-22B40597D6C3}" presName="root" presStyleCnt="0"/>
      <dgm:spPr/>
    </dgm:pt>
    <dgm:pt modelId="{19A42407-5E82-49EE-9819-304A8889B9FE}" type="pres">
      <dgm:prSet presAssocID="{43828E52-CFC0-4A92-999F-22B40597D6C3}" presName="rootComposite" presStyleCnt="0"/>
      <dgm:spPr/>
    </dgm:pt>
    <dgm:pt modelId="{D222F6CF-F76C-435C-9735-5B1CECBEC561}" type="pres">
      <dgm:prSet presAssocID="{43828E52-CFC0-4A92-999F-22B40597D6C3}" presName="rootText" presStyleLbl="node1" presStyleIdx="1" presStyleCnt="3"/>
      <dgm:spPr/>
    </dgm:pt>
    <dgm:pt modelId="{D48FB4A9-0E81-4424-8A6B-7DC9410A4E3A}" type="pres">
      <dgm:prSet presAssocID="{43828E52-CFC0-4A92-999F-22B40597D6C3}" presName="rootConnector" presStyleLbl="node1" presStyleIdx="1" presStyleCnt="3"/>
      <dgm:spPr/>
    </dgm:pt>
    <dgm:pt modelId="{AC4F34C1-17AD-4892-886D-0A21BDF7F1AB}" type="pres">
      <dgm:prSet presAssocID="{43828E52-CFC0-4A92-999F-22B40597D6C3}" presName="childShape" presStyleCnt="0"/>
      <dgm:spPr/>
    </dgm:pt>
    <dgm:pt modelId="{FF3D6F48-3884-4EBF-88AB-B4165BBCB279}" type="pres">
      <dgm:prSet presAssocID="{FEE5E5A9-9CC2-4E19-81E0-7FD281E23BE4}" presName="root" presStyleCnt="0"/>
      <dgm:spPr/>
    </dgm:pt>
    <dgm:pt modelId="{96F440E4-3ED9-4095-89CF-CEE4376F19EE}" type="pres">
      <dgm:prSet presAssocID="{FEE5E5A9-9CC2-4E19-81E0-7FD281E23BE4}" presName="rootComposite" presStyleCnt="0"/>
      <dgm:spPr/>
    </dgm:pt>
    <dgm:pt modelId="{59AC0B1A-2BA0-44CF-B606-5E4A37700A87}" type="pres">
      <dgm:prSet presAssocID="{FEE5E5A9-9CC2-4E19-81E0-7FD281E23BE4}" presName="rootText" presStyleLbl="node1" presStyleIdx="2" presStyleCnt="3"/>
      <dgm:spPr/>
    </dgm:pt>
    <dgm:pt modelId="{79E1B1F7-8313-45A1-9263-77FB4D1ECC5B}" type="pres">
      <dgm:prSet presAssocID="{FEE5E5A9-9CC2-4E19-81E0-7FD281E23BE4}" presName="rootConnector" presStyleLbl="node1" presStyleIdx="2" presStyleCnt="3"/>
      <dgm:spPr/>
    </dgm:pt>
    <dgm:pt modelId="{0036FE8F-F049-47D6-A9D5-26DA3BF49807}" type="pres">
      <dgm:prSet presAssocID="{FEE5E5A9-9CC2-4E19-81E0-7FD281E23BE4}" presName="childShape" presStyleCnt="0"/>
      <dgm:spPr/>
    </dgm:pt>
  </dgm:ptLst>
  <dgm:cxnLst>
    <dgm:cxn modelId="{CE55BE10-A9C4-4AE9-813B-970CCADE4ECC}" type="presOf" srcId="{43828E52-CFC0-4A92-999F-22B40597D6C3}" destId="{D222F6CF-F76C-435C-9735-5B1CECBEC561}" srcOrd="0" destOrd="0" presId="urn:microsoft.com/office/officeart/2005/8/layout/hierarchy3"/>
    <dgm:cxn modelId="{8B5DD035-FD87-40A7-B8C2-3C6FEDE3ABB7}" type="presOf" srcId="{5F1607F0-9070-42E7-A889-681BC1A7D171}" destId="{D61F2C61-7069-45F7-B57A-DA049103D4C2}" srcOrd="1" destOrd="0" presId="urn:microsoft.com/office/officeart/2005/8/layout/hierarchy3"/>
    <dgm:cxn modelId="{B2E25E37-CF0C-464F-A975-74762BD60901}" type="presOf" srcId="{FEE5E5A9-9CC2-4E19-81E0-7FD281E23BE4}" destId="{79E1B1F7-8313-45A1-9263-77FB4D1ECC5B}" srcOrd="1" destOrd="0" presId="urn:microsoft.com/office/officeart/2005/8/layout/hierarchy3"/>
    <dgm:cxn modelId="{EE76D851-4904-46B0-8CC6-6F5EC57E5DFB}" srcId="{CA6D541A-D7F1-4ECF-8AE2-AE73D66F644F}" destId="{FEE5E5A9-9CC2-4E19-81E0-7FD281E23BE4}" srcOrd="2" destOrd="0" parTransId="{7D4270E0-DA90-4E65-94E9-3B8E4C6EF1E3}" sibTransId="{B0F86536-7AD2-47A3-A095-932ADC67B0E9}"/>
    <dgm:cxn modelId="{37740156-8CD4-41FD-9C99-AFEEDD0357B6}" srcId="{CA6D541A-D7F1-4ECF-8AE2-AE73D66F644F}" destId="{43828E52-CFC0-4A92-999F-22B40597D6C3}" srcOrd="1" destOrd="0" parTransId="{76096C3D-A55E-4E28-8069-DF2E2C1760D7}" sibTransId="{1114930C-AC57-4086-87D0-4AE248B597B1}"/>
    <dgm:cxn modelId="{D15BCF80-08A3-41D8-8D16-0C1550A86C81}" type="presOf" srcId="{43828E52-CFC0-4A92-999F-22B40597D6C3}" destId="{D48FB4A9-0E81-4424-8A6B-7DC9410A4E3A}" srcOrd="1" destOrd="0" presId="urn:microsoft.com/office/officeart/2005/8/layout/hierarchy3"/>
    <dgm:cxn modelId="{B700F79A-3F29-43A1-96A8-C25178374156}" type="presOf" srcId="{5F1607F0-9070-42E7-A889-681BC1A7D171}" destId="{D2960D0D-ED87-4D03-81B2-2EC1839D7CFD}" srcOrd="0" destOrd="0" presId="urn:microsoft.com/office/officeart/2005/8/layout/hierarchy3"/>
    <dgm:cxn modelId="{3BE81CAC-0A20-4D93-9176-D569B098ECB0}" type="presOf" srcId="{FEE5E5A9-9CC2-4E19-81E0-7FD281E23BE4}" destId="{59AC0B1A-2BA0-44CF-B606-5E4A37700A87}" srcOrd="0" destOrd="0" presId="urn:microsoft.com/office/officeart/2005/8/layout/hierarchy3"/>
    <dgm:cxn modelId="{EEB8DDB3-FEA6-40B6-8C26-A2DC73E3B708}" type="presOf" srcId="{CA6D541A-D7F1-4ECF-8AE2-AE73D66F644F}" destId="{1F7BDA9E-D42F-4D3D-AED4-2F870609691A}" srcOrd="0" destOrd="0" presId="urn:microsoft.com/office/officeart/2005/8/layout/hierarchy3"/>
    <dgm:cxn modelId="{0D1B32C6-E82F-498A-A763-D9A4D3391738}" srcId="{CA6D541A-D7F1-4ECF-8AE2-AE73D66F644F}" destId="{5F1607F0-9070-42E7-A889-681BC1A7D171}" srcOrd="0" destOrd="0" parTransId="{3EEBC8CE-D634-4624-8C1B-AB8AED607778}" sibTransId="{B957A831-C0D6-4A77-A9BC-B3F772D49B88}"/>
    <dgm:cxn modelId="{842E81B2-70AB-4D92-AFBD-8D5F6D5B2BD0}" type="presParOf" srcId="{1F7BDA9E-D42F-4D3D-AED4-2F870609691A}" destId="{C7B660A8-AE21-4066-A04B-A5B6DF0D6500}" srcOrd="0" destOrd="0" presId="urn:microsoft.com/office/officeart/2005/8/layout/hierarchy3"/>
    <dgm:cxn modelId="{E8190886-2843-49C7-BF55-52B6F0A9D78F}" type="presParOf" srcId="{C7B660A8-AE21-4066-A04B-A5B6DF0D6500}" destId="{081A02A5-DAB5-4B6B-92C0-4CF150B22A6A}" srcOrd="0" destOrd="0" presId="urn:microsoft.com/office/officeart/2005/8/layout/hierarchy3"/>
    <dgm:cxn modelId="{B948B27A-8F63-4DE7-BCC2-F5F71C317A14}" type="presParOf" srcId="{081A02A5-DAB5-4B6B-92C0-4CF150B22A6A}" destId="{D2960D0D-ED87-4D03-81B2-2EC1839D7CFD}" srcOrd="0" destOrd="0" presId="urn:microsoft.com/office/officeart/2005/8/layout/hierarchy3"/>
    <dgm:cxn modelId="{638692E8-E6C3-43E9-A219-7EBBADA6B9F8}" type="presParOf" srcId="{081A02A5-DAB5-4B6B-92C0-4CF150B22A6A}" destId="{D61F2C61-7069-45F7-B57A-DA049103D4C2}" srcOrd="1" destOrd="0" presId="urn:microsoft.com/office/officeart/2005/8/layout/hierarchy3"/>
    <dgm:cxn modelId="{B3342C41-93B0-4B05-AB26-0165E5560372}" type="presParOf" srcId="{C7B660A8-AE21-4066-A04B-A5B6DF0D6500}" destId="{1522365D-3C2F-4D4C-9631-9C7792D1A945}" srcOrd="1" destOrd="0" presId="urn:microsoft.com/office/officeart/2005/8/layout/hierarchy3"/>
    <dgm:cxn modelId="{39C6D63E-7ACA-4EE5-85F8-4E43623FFE65}" type="presParOf" srcId="{1F7BDA9E-D42F-4D3D-AED4-2F870609691A}" destId="{5212708A-1AE3-4ECF-8C52-8C8D01D10A51}" srcOrd="1" destOrd="0" presId="urn:microsoft.com/office/officeart/2005/8/layout/hierarchy3"/>
    <dgm:cxn modelId="{BC20628C-76AD-487A-9DA0-3D8C3CF09918}" type="presParOf" srcId="{5212708A-1AE3-4ECF-8C52-8C8D01D10A51}" destId="{19A42407-5E82-49EE-9819-304A8889B9FE}" srcOrd="0" destOrd="0" presId="urn:microsoft.com/office/officeart/2005/8/layout/hierarchy3"/>
    <dgm:cxn modelId="{B135E6F3-B8E9-49A4-82E1-C70ED8B919F3}" type="presParOf" srcId="{19A42407-5E82-49EE-9819-304A8889B9FE}" destId="{D222F6CF-F76C-435C-9735-5B1CECBEC561}" srcOrd="0" destOrd="0" presId="urn:microsoft.com/office/officeart/2005/8/layout/hierarchy3"/>
    <dgm:cxn modelId="{675F9B85-951E-4D6A-BD2C-2E90BE096FE9}" type="presParOf" srcId="{19A42407-5E82-49EE-9819-304A8889B9FE}" destId="{D48FB4A9-0E81-4424-8A6B-7DC9410A4E3A}" srcOrd="1" destOrd="0" presId="urn:microsoft.com/office/officeart/2005/8/layout/hierarchy3"/>
    <dgm:cxn modelId="{58979849-C7C7-408C-BE6C-D80CF9A0B50A}" type="presParOf" srcId="{5212708A-1AE3-4ECF-8C52-8C8D01D10A51}" destId="{AC4F34C1-17AD-4892-886D-0A21BDF7F1AB}" srcOrd="1" destOrd="0" presId="urn:microsoft.com/office/officeart/2005/8/layout/hierarchy3"/>
    <dgm:cxn modelId="{C78998A7-1161-42F8-8B2C-B31160D2651E}" type="presParOf" srcId="{1F7BDA9E-D42F-4D3D-AED4-2F870609691A}" destId="{FF3D6F48-3884-4EBF-88AB-B4165BBCB279}" srcOrd="2" destOrd="0" presId="urn:microsoft.com/office/officeart/2005/8/layout/hierarchy3"/>
    <dgm:cxn modelId="{04ED301A-3A1B-4AF9-91B1-B16276154BB2}" type="presParOf" srcId="{FF3D6F48-3884-4EBF-88AB-B4165BBCB279}" destId="{96F440E4-3ED9-4095-89CF-CEE4376F19EE}" srcOrd="0" destOrd="0" presId="urn:microsoft.com/office/officeart/2005/8/layout/hierarchy3"/>
    <dgm:cxn modelId="{09ED143D-7AF8-4BE3-B22E-FC2A42067B42}" type="presParOf" srcId="{96F440E4-3ED9-4095-89CF-CEE4376F19EE}" destId="{59AC0B1A-2BA0-44CF-B606-5E4A37700A87}" srcOrd="0" destOrd="0" presId="urn:microsoft.com/office/officeart/2005/8/layout/hierarchy3"/>
    <dgm:cxn modelId="{82B10099-F4A5-47B5-A7A5-2DB3AC413CF0}" type="presParOf" srcId="{96F440E4-3ED9-4095-89CF-CEE4376F19EE}" destId="{79E1B1F7-8313-45A1-9263-77FB4D1ECC5B}" srcOrd="1" destOrd="0" presId="urn:microsoft.com/office/officeart/2005/8/layout/hierarchy3"/>
    <dgm:cxn modelId="{1796798A-3F21-4071-AC45-AED125AC52FB}" type="presParOf" srcId="{FF3D6F48-3884-4EBF-88AB-B4165BBCB279}" destId="{0036FE8F-F049-47D6-A9D5-26DA3BF49807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AC59296-9546-42A3-97F3-627A9213ABC0}" type="doc">
      <dgm:prSet loTypeId="urn:microsoft.com/office/officeart/2005/8/layout/list1" loCatId="list" qsTypeId="urn:microsoft.com/office/officeart/2005/8/quickstyle/3d2" qsCatId="3D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D66C444-B44D-412C-BD5F-35B2B69BA11C}">
      <dgm:prSet/>
      <dgm:spPr/>
      <dgm:t>
        <a:bodyPr/>
        <a:lstStyle/>
        <a:p>
          <a:r>
            <a:rPr lang="en-GB" b="1" dirty="0"/>
            <a:t>Complicated laws and bureaucracy</a:t>
          </a:r>
          <a:endParaRPr lang="en-US" dirty="0"/>
        </a:p>
      </dgm:t>
    </dgm:pt>
    <dgm:pt modelId="{FD3FF200-FBE1-41F2-B83C-7A7EEBF41CC9}" type="parTrans" cxnId="{95A1CF19-599F-4925-B83E-4CB30EF8A1AF}">
      <dgm:prSet/>
      <dgm:spPr/>
      <dgm:t>
        <a:bodyPr/>
        <a:lstStyle/>
        <a:p>
          <a:endParaRPr lang="en-US"/>
        </a:p>
      </dgm:t>
    </dgm:pt>
    <dgm:pt modelId="{80DF7C15-1430-424B-B168-255DE81708B1}" type="sibTrans" cxnId="{95A1CF19-599F-4925-B83E-4CB30EF8A1AF}">
      <dgm:prSet/>
      <dgm:spPr/>
      <dgm:t>
        <a:bodyPr/>
        <a:lstStyle/>
        <a:p>
          <a:endParaRPr lang="en-US"/>
        </a:p>
      </dgm:t>
    </dgm:pt>
    <dgm:pt modelId="{64A5349C-49BF-4579-8E76-7D71FCB9B10D}">
      <dgm:prSet/>
      <dgm:spPr/>
      <dgm:t>
        <a:bodyPr/>
        <a:lstStyle/>
        <a:p>
          <a:r>
            <a:rPr lang="en-GB" b="1"/>
            <a:t>Infrastructure problems</a:t>
          </a:r>
          <a:endParaRPr lang="en-US"/>
        </a:p>
      </dgm:t>
    </dgm:pt>
    <dgm:pt modelId="{9EFC4EF0-EF8B-4F8F-81B3-31E03E322FC6}" type="parTrans" cxnId="{6B4468ED-F403-4896-B068-5A70512F1BFB}">
      <dgm:prSet/>
      <dgm:spPr/>
      <dgm:t>
        <a:bodyPr/>
        <a:lstStyle/>
        <a:p>
          <a:endParaRPr lang="en-US"/>
        </a:p>
      </dgm:t>
    </dgm:pt>
    <dgm:pt modelId="{359AFBE5-F835-45D5-BE03-AC9A4DB7E9F5}" type="sibTrans" cxnId="{6B4468ED-F403-4896-B068-5A70512F1BFB}">
      <dgm:prSet/>
      <dgm:spPr/>
      <dgm:t>
        <a:bodyPr/>
        <a:lstStyle/>
        <a:p>
          <a:endParaRPr lang="en-US"/>
        </a:p>
      </dgm:t>
    </dgm:pt>
    <dgm:pt modelId="{1488A7E0-42E7-4FDB-9CCF-2FF75AB4D106}">
      <dgm:prSet/>
      <dgm:spPr/>
      <dgm:t>
        <a:bodyPr/>
        <a:lstStyle/>
        <a:p>
          <a:r>
            <a:rPr lang="en-GB" b="1"/>
            <a:t>Difficulty getting finances</a:t>
          </a:r>
          <a:endParaRPr lang="en-US"/>
        </a:p>
      </dgm:t>
    </dgm:pt>
    <dgm:pt modelId="{9DD71F85-2D76-48D9-98D9-95AA13A7B80B}" type="parTrans" cxnId="{61BE396D-776E-4FB7-A537-4AD488AD3C65}">
      <dgm:prSet/>
      <dgm:spPr/>
      <dgm:t>
        <a:bodyPr/>
        <a:lstStyle/>
        <a:p>
          <a:endParaRPr lang="en-US"/>
        </a:p>
      </dgm:t>
    </dgm:pt>
    <dgm:pt modelId="{94FC251B-B3D3-4501-885B-ED5A326EB622}" type="sibTrans" cxnId="{61BE396D-776E-4FB7-A537-4AD488AD3C65}">
      <dgm:prSet/>
      <dgm:spPr/>
      <dgm:t>
        <a:bodyPr/>
        <a:lstStyle/>
        <a:p>
          <a:endParaRPr lang="en-US"/>
        </a:p>
      </dgm:t>
    </dgm:pt>
    <dgm:pt modelId="{43BD9892-DA7C-41A8-8E97-676729A14418}">
      <dgm:prSet/>
      <dgm:spPr/>
      <dgm:t>
        <a:bodyPr/>
        <a:lstStyle/>
        <a:p>
          <a:r>
            <a:rPr lang="en-GB" b="1"/>
            <a:t>Cultural and language barriers</a:t>
          </a:r>
          <a:endParaRPr lang="en-US"/>
        </a:p>
      </dgm:t>
    </dgm:pt>
    <dgm:pt modelId="{F4FE7FF3-99C9-4334-B1EC-E7A4E4B801F9}" type="parTrans" cxnId="{4C620268-239A-4538-BB09-D3EBB66C4F73}">
      <dgm:prSet/>
      <dgm:spPr/>
      <dgm:t>
        <a:bodyPr/>
        <a:lstStyle/>
        <a:p>
          <a:endParaRPr lang="en-US"/>
        </a:p>
      </dgm:t>
    </dgm:pt>
    <dgm:pt modelId="{0895DA00-29DE-47E1-9E04-838B82F5DF63}" type="sibTrans" cxnId="{4C620268-239A-4538-BB09-D3EBB66C4F73}">
      <dgm:prSet/>
      <dgm:spPr/>
      <dgm:t>
        <a:bodyPr/>
        <a:lstStyle/>
        <a:p>
          <a:endParaRPr lang="en-US"/>
        </a:p>
      </dgm:t>
    </dgm:pt>
    <dgm:pt modelId="{EDC56B30-B4B3-4651-B32D-54BF9B9B3F5B}" type="pres">
      <dgm:prSet presAssocID="{CAC59296-9546-42A3-97F3-627A9213ABC0}" presName="linear" presStyleCnt="0">
        <dgm:presLayoutVars>
          <dgm:dir/>
          <dgm:animLvl val="lvl"/>
          <dgm:resizeHandles val="exact"/>
        </dgm:presLayoutVars>
      </dgm:prSet>
      <dgm:spPr/>
    </dgm:pt>
    <dgm:pt modelId="{4DE06313-49BB-4555-9764-FECF801B839E}" type="pres">
      <dgm:prSet presAssocID="{2D66C444-B44D-412C-BD5F-35B2B69BA11C}" presName="parentLin" presStyleCnt="0"/>
      <dgm:spPr/>
    </dgm:pt>
    <dgm:pt modelId="{4AFF37C8-6BA0-4554-9C1B-3CF2718E39BE}" type="pres">
      <dgm:prSet presAssocID="{2D66C444-B44D-412C-BD5F-35B2B69BA11C}" presName="parentLeftMargin" presStyleLbl="node1" presStyleIdx="0" presStyleCnt="4"/>
      <dgm:spPr/>
    </dgm:pt>
    <dgm:pt modelId="{549C852A-5049-46F0-9DB2-2CE40B493B92}" type="pres">
      <dgm:prSet presAssocID="{2D66C444-B44D-412C-BD5F-35B2B69BA11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2B7ED7A-1FBE-4A0E-86FA-BE2C9BF534AE}" type="pres">
      <dgm:prSet presAssocID="{2D66C444-B44D-412C-BD5F-35B2B69BA11C}" presName="negativeSpace" presStyleCnt="0"/>
      <dgm:spPr/>
    </dgm:pt>
    <dgm:pt modelId="{B926AD0B-886A-4CFC-ADF7-939CD17A2970}" type="pres">
      <dgm:prSet presAssocID="{2D66C444-B44D-412C-BD5F-35B2B69BA11C}" presName="childText" presStyleLbl="conFgAcc1" presStyleIdx="0" presStyleCnt="4">
        <dgm:presLayoutVars>
          <dgm:bulletEnabled val="1"/>
        </dgm:presLayoutVars>
      </dgm:prSet>
      <dgm:spPr/>
    </dgm:pt>
    <dgm:pt modelId="{8944737E-BC33-4A93-8BCA-CF490B5DAC5C}" type="pres">
      <dgm:prSet presAssocID="{80DF7C15-1430-424B-B168-255DE81708B1}" presName="spaceBetweenRectangles" presStyleCnt="0"/>
      <dgm:spPr/>
    </dgm:pt>
    <dgm:pt modelId="{C37CC94E-26E7-4804-BD6E-8FB4A990FB27}" type="pres">
      <dgm:prSet presAssocID="{64A5349C-49BF-4579-8E76-7D71FCB9B10D}" presName="parentLin" presStyleCnt="0"/>
      <dgm:spPr/>
    </dgm:pt>
    <dgm:pt modelId="{B77AD35F-8D8A-45B0-B884-3DB53DEE9C13}" type="pres">
      <dgm:prSet presAssocID="{64A5349C-49BF-4579-8E76-7D71FCB9B10D}" presName="parentLeftMargin" presStyleLbl="node1" presStyleIdx="0" presStyleCnt="4"/>
      <dgm:spPr/>
    </dgm:pt>
    <dgm:pt modelId="{BE68B592-F8E4-4270-BE8B-4B67BD66C310}" type="pres">
      <dgm:prSet presAssocID="{64A5349C-49BF-4579-8E76-7D71FCB9B10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3A70777-CC7A-43FA-859A-D34C0AEA4939}" type="pres">
      <dgm:prSet presAssocID="{64A5349C-49BF-4579-8E76-7D71FCB9B10D}" presName="negativeSpace" presStyleCnt="0"/>
      <dgm:spPr/>
    </dgm:pt>
    <dgm:pt modelId="{32775E4F-C81A-473E-897B-D63779C02CB3}" type="pres">
      <dgm:prSet presAssocID="{64A5349C-49BF-4579-8E76-7D71FCB9B10D}" presName="childText" presStyleLbl="conFgAcc1" presStyleIdx="1" presStyleCnt="4">
        <dgm:presLayoutVars>
          <dgm:bulletEnabled val="1"/>
        </dgm:presLayoutVars>
      </dgm:prSet>
      <dgm:spPr/>
    </dgm:pt>
    <dgm:pt modelId="{6ABF9460-6A90-4AE9-B8F0-0B12CF0090D1}" type="pres">
      <dgm:prSet presAssocID="{359AFBE5-F835-45D5-BE03-AC9A4DB7E9F5}" presName="spaceBetweenRectangles" presStyleCnt="0"/>
      <dgm:spPr/>
    </dgm:pt>
    <dgm:pt modelId="{CC589938-D7BD-4339-8543-360BB50C2CCF}" type="pres">
      <dgm:prSet presAssocID="{1488A7E0-42E7-4FDB-9CCF-2FF75AB4D106}" presName="parentLin" presStyleCnt="0"/>
      <dgm:spPr/>
    </dgm:pt>
    <dgm:pt modelId="{BBAC749D-B8DC-4CAA-B031-67DD5E42201C}" type="pres">
      <dgm:prSet presAssocID="{1488A7E0-42E7-4FDB-9CCF-2FF75AB4D106}" presName="parentLeftMargin" presStyleLbl="node1" presStyleIdx="1" presStyleCnt="4"/>
      <dgm:spPr/>
    </dgm:pt>
    <dgm:pt modelId="{9396780A-103B-4C41-B2BC-5584FBEF430F}" type="pres">
      <dgm:prSet presAssocID="{1488A7E0-42E7-4FDB-9CCF-2FF75AB4D10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4B93A0F-9205-4DDF-9C83-D1B31166755F}" type="pres">
      <dgm:prSet presAssocID="{1488A7E0-42E7-4FDB-9CCF-2FF75AB4D106}" presName="negativeSpace" presStyleCnt="0"/>
      <dgm:spPr/>
    </dgm:pt>
    <dgm:pt modelId="{5E0ED8C6-D39D-4A79-9422-75F89392646E}" type="pres">
      <dgm:prSet presAssocID="{1488A7E0-42E7-4FDB-9CCF-2FF75AB4D106}" presName="childText" presStyleLbl="conFgAcc1" presStyleIdx="2" presStyleCnt="4">
        <dgm:presLayoutVars>
          <dgm:bulletEnabled val="1"/>
        </dgm:presLayoutVars>
      </dgm:prSet>
      <dgm:spPr/>
    </dgm:pt>
    <dgm:pt modelId="{DB0D3F6C-23BC-4F7F-8BEF-AFA2812B1068}" type="pres">
      <dgm:prSet presAssocID="{94FC251B-B3D3-4501-885B-ED5A326EB622}" presName="spaceBetweenRectangles" presStyleCnt="0"/>
      <dgm:spPr/>
    </dgm:pt>
    <dgm:pt modelId="{FC682613-674B-4766-A3EA-CAB82F192FF9}" type="pres">
      <dgm:prSet presAssocID="{43BD9892-DA7C-41A8-8E97-676729A14418}" presName="parentLin" presStyleCnt="0"/>
      <dgm:spPr/>
    </dgm:pt>
    <dgm:pt modelId="{4B58AC0E-3607-4118-A58E-B8BC4DE4A0B3}" type="pres">
      <dgm:prSet presAssocID="{43BD9892-DA7C-41A8-8E97-676729A14418}" presName="parentLeftMargin" presStyleLbl="node1" presStyleIdx="2" presStyleCnt="4"/>
      <dgm:spPr/>
    </dgm:pt>
    <dgm:pt modelId="{7F1DD691-F6F8-449B-B12E-2BBFEB6B2891}" type="pres">
      <dgm:prSet presAssocID="{43BD9892-DA7C-41A8-8E97-676729A14418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97238E18-3F23-4962-A31D-9632E1D236D6}" type="pres">
      <dgm:prSet presAssocID="{43BD9892-DA7C-41A8-8E97-676729A14418}" presName="negativeSpace" presStyleCnt="0"/>
      <dgm:spPr/>
    </dgm:pt>
    <dgm:pt modelId="{6DAFC5BD-2748-49E6-B991-865E0151692B}" type="pres">
      <dgm:prSet presAssocID="{43BD9892-DA7C-41A8-8E97-676729A1441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A3CC0F10-4582-46CC-905A-E99507BCA482}" type="presOf" srcId="{CAC59296-9546-42A3-97F3-627A9213ABC0}" destId="{EDC56B30-B4B3-4651-B32D-54BF9B9B3F5B}" srcOrd="0" destOrd="0" presId="urn:microsoft.com/office/officeart/2005/8/layout/list1"/>
    <dgm:cxn modelId="{95A1CF19-599F-4925-B83E-4CB30EF8A1AF}" srcId="{CAC59296-9546-42A3-97F3-627A9213ABC0}" destId="{2D66C444-B44D-412C-BD5F-35B2B69BA11C}" srcOrd="0" destOrd="0" parTransId="{FD3FF200-FBE1-41F2-B83C-7A7EEBF41CC9}" sibTransId="{80DF7C15-1430-424B-B168-255DE81708B1}"/>
    <dgm:cxn modelId="{D76D5A41-D237-4A79-82B8-98DFCB1F1F73}" type="presOf" srcId="{64A5349C-49BF-4579-8E76-7D71FCB9B10D}" destId="{BE68B592-F8E4-4270-BE8B-4B67BD66C310}" srcOrd="1" destOrd="0" presId="urn:microsoft.com/office/officeart/2005/8/layout/list1"/>
    <dgm:cxn modelId="{6E6B9263-16FF-4B12-8063-26C05C5CB818}" type="presOf" srcId="{2D66C444-B44D-412C-BD5F-35B2B69BA11C}" destId="{549C852A-5049-46F0-9DB2-2CE40B493B92}" srcOrd="1" destOrd="0" presId="urn:microsoft.com/office/officeart/2005/8/layout/list1"/>
    <dgm:cxn modelId="{4C620268-239A-4538-BB09-D3EBB66C4F73}" srcId="{CAC59296-9546-42A3-97F3-627A9213ABC0}" destId="{43BD9892-DA7C-41A8-8E97-676729A14418}" srcOrd="3" destOrd="0" parTransId="{F4FE7FF3-99C9-4334-B1EC-E7A4E4B801F9}" sibTransId="{0895DA00-29DE-47E1-9E04-838B82F5DF63}"/>
    <dgm:cxn modelId="{9A574049-CE06-4FBB-AC7A-D80934E1FE9C}" type="presOf" srcId="{64A5349C-49BF-4579-8E76-7D71FCB9B10D}" destId="{B77AD35F-8D8A-45B0-B884-3DB53DEE9C13}" srcOrd="0" destOrd="0" presId="urn:microsoft.com/office/officeart/2005/8/layout/list1"/>
    <dgm:cxn modelId="{61BE396D-776E-4FB7-A537-4AD488AD3C65}" srcId="{CAC59296-9546-42A3-97F3-627A9213ABC0}" destId="{1488A7E0-42E7-4FDB-9CCF-2FF75AB4D106}" srcOrd="2" destOrd="0" parTransId="{9DD71F85-2D76-48D9-98D9-95AA13A7B80B}" sibTransId="{94FC251B-B3D3-4501-885B-ED5A326EB622}"/>
    <dgm:cxn modelId="{C162C286-EFFF-4E32-8A97-3977E49FB67E}" type="presOf" srcId="{43BD9892-DA7C-41A8-8E97-676729A14418}" destId="{7F1DD691-F6F8-449B-B12E-2BBFEB6B2891}" srcOrd="1" destOrd="0" presId="urn:microsoft.com/office/officeart/2005/8/layout/list1"/>
    <dgm:cxn modelId="{96133F97-1BB5-4DC5-AB2B-A2A03C7C8B7D}" type="presOf" srcId="{1488A7E0-42E7-4FDB-9CCF-2FF75AB4D106}" destId="{BBAC749D-B8DC-4CAA-B031-67DD5E42201C}" srcOrd="0" destOrd="0" presId="urn:microsoft.com/office/officeart/2005/8/layout/list1"/>
    <dgm:cxn modelId="{A662EFC2-A734-49C8-A5B5-1EBB67F6B642}" type="presOf" srcId="{2D66C444-B44D-412C-BD5F-35B2B69BA11C}" destId="{4AFF37C8-6BA0-4554-9C1B-3CF2718E39BE}" srcOrd="0" destOrd="0" presId="urn:microsoft.com/office/officeart/2005/8/layout/list1"/>
    <dgm:cxn modelId="{E45231D2-4D90-43C6-8852-331D11592EBA}" type="presOf" srcId="{1488A7E0-42E7-4FDB-9CCF-2FF75AB4D106}" destId="{9396780A-103B-4C41-B2BC-5584FBEF430F}" srcOrd="1" destOrd="0" presId="urn:microsoft.com/office/officeart/2005/8/layout/list1"/>
    <dgm:cxn modelId="{F2D438E3-DE5B-4983-9596-B7EE8D419618}" type="presOf" srcId="{43BD9892-DA7C-41A8-8E97-676729A14418}" destId="{4B58AC0E-3607-4118-A58E-B8BC4DE4A0B3}" srcOrd="0" destOrd="0" presId="urn:microsoft.com/office/officeart/2005/8/layout/list1"/>
    <dgm:cxn modelId="{6B4468ED-F403-4896-B068-5A70512F1BFB}" srcId="{CAC59296-9546-42A3-97F3-627A9213ABC0}" destId="{64A5349C-49BF-4579-8E76-7D71FCB9B10D}" srcOrd="1" destOrd="0" parTransId="{9EFC4EF0-EF8B-4F8F-81B3-31E03E322FC6}" sibTransId="{359AFBE5-F835-45D5-BE03-AC9A4DB7E9F5}"/>
    <dgm:cxn modelId="{7B66F8C9-9811-48B1-B6FD-7B1474A4DB58}" type="presParOf" srcId="{EDC56B30-B4B3-4651-B32D-54BF9B9B3F5B}" destId="{4DE06313-49BB-4555-9764-FECF801B839E}" srcOrd="0" destOrd="0" presId="urn:microsoft.com/office/officeart/2005/8/layout/list1"/>
    <dgm:cxn modelId="{41F0CF65-1CA7-4A96-B8D1-286A7DE54D46}" type="presParOf" srcId="{4DE06313-49BB-4555-9764-FECF801B839E}" destId="{4AFF37C8-6BA0-4554-9C1B-3CF2718E39BE}" srcOrd="0" destOrd="0" presId="urn:microsoft.com/office/officeart/2005/8/layout/list1"/>
    <dgm:cxn modelId="{2BC347D7-B082-403F-9245-9EE299CE49CD}" type="presParOf" srcId="{4DE06313-49BB-4555-9764-FECF801B839E}" destId="{549C852A-5049-46F0-9DB2-2CE40B493B92}" srcOrd="1" destOrd="0" presId="urn:microsoft.com/office/officeart/2005/8/layout/list1"/>
    <dgm:cxn modelId="{F9A0B520-1BBE-446A-873C-74791F8D15D4}" type="presParOf" srcId="{EDC56B30-B4B3-4651-B32D-54BF9B9B3F5B}" destId="{42B7ED7A-1FBE-4A0E-86FA-BE2C9BF534AE}" srcOrd="1" destOrd="0" presId="urn:microsoft.com/office/officeart/2005/8/layout/list1"/>
    <dgm:cxn modelId="{D5BD6C24-8900-46AD-9C82-29798FED25AE}" type="presParOf" srcId="{EDC56B30-B4B3-4651-B32D-54BF9B9B3F5B}" destId="{B926AD0B-886A-4CFC-ADF7-939CD17A2970}" srcOrd="2" destOrd="0" presId="urn:microsoft.com/office/officeart/2005/8/layout/list1"/>
    <dgm:cxn modelId="{6C2CA970-5ECA-47A3-92C7-2BCF5CD7395D}" type="presParOf" srcId="{EDC56B30-B4B3-4651-B32D-54BF9B9B3F5B}" destId="{8944737E-BC33-4A93-8BCA-CF490B5DAC5C}" srcOrd="3" destOrd="0" presId="urn:microsoft.com/office/officeart/2005/8/layout/list1"/>
    <dgm:cxn modelId="{593B23D0-3344-4DE4-8C5E-43C5A63996FA}" type="presParOf" srcId="{EDC56B30-B4B3-4651-B32D-54BF9B9B3F5B}" destId="{C37CC94E-26E7-4804-BD6E-8FB4A990FB27}" srcOrd="4" destOrd="0" presId="urn:microsoft.com/office/officeart/2005/8/layout/list1"/>
    <dgm:cxn modelId="{35139E24-3F0A-4D8C-BF40-19B11A9B0AC4}" type="presParOf" srcId="{C37CC94E-26E7-4804-BD6E-8FB4A990FB27}" destId="{B77AD35F-8D8A-45B0-B884-3DB53DEE9C13}" srcOrd="0" destOrd="0" presId="urn:microsoft.com/office/officeart/2005/8/layout/list1"/>
    <dgm:cxn modelId="{37AEB447-273C-4F9F-A043-32C046C20867}" type="presParOf" srcId="{C37CC94E-26E7-4804-BD6E-8FB4A990FB27}" destId="{BE68B592-F8E4-4270-BE8B-4B67BD66C310}" srcOrd="1" destOrd="0" presId="urn:microsoft.com/office/officeart/2005/8/layout/list1"/>
    <dgm:cxn modelId="{E216F4EF-3CD8-411C-82B1-0A595459CFDB}" type="presParOf" srcId="{EDC56B30-B4B3-4651-B32D-54BF9B9B3F5B}" destId="{63A70777-CC7A-43FA-859A-D34C0AEA4939}" srcOrd="5" destOrd="0" presId="urn:microsoft.com/office/officeart/2005/8/layout/list1"/>
    <dgm:cxn modelId="{0AF1D36E-E798-4EFF-AB4B-6F60606E3DC0}" type="presParOf" srcId="{EDC56B30-B4B3-4651-B32D-54BF9B9B3F5B}" destId="{32775E4F-C81A-473E-897B-D63779C02CB3}" srcOrd="6" destOrd="0" presId="urn:microsoft.com/office/officeart/2005/8/layout/list1"/>
    <dgm:cxn modelId="{D1CC5BDA-24D5-4731-8BD0-A1996A21F122}" type="presParOf" srcId="{EDC56B30-B4B3-4651-B32D-54BF9B9B3F5B}" destId="{6ABF9460-6A90-4AE9-B8F0-0B12CF0090D1}" srcOrd="7" destOrd="0" presId="urn:microsoft.com/office/officeart/2005/8/layout/list1"/>
    <dgm:cxn modelId="{E24CE00C-8873-4653-81E9-6728B50821E6}" type="presParOf" srcId="{EDC56B30-B4B3-4651-B32D-54BF9B9B3F5B}" destId="{CC589938-D7BD-4339-8543-360BB50C2CCF}" srcOrd="8" destOrd="0" presId="urn:microsoft.com/office/officeart/2005/8/layout/list1"/>
    <dgm:cxn modelId="{FCD4C1EF-70AC-47EB-9AB8-46F4888238D5}" type="presParOf" srcId="{CC589938-D7BD-4339-8543-360BB50C2CCF}" destId="{BBAC749D-B8DC-4CAA-B031-67DD5E42201C}" srcOrd="0" destOrd="0" presId="urn:microsoft.com/office/officeart/2005/8/layout/list1"/>
    <dgm:cxn modelId="{CB589B5A-CF55-4120-8120-75550AB8F8E2}" type="presParOf" srcId="{CC589938-D7BD-4339-8543-360BB50C2CCF}" destId="{9396780A-103B-4C41-B2BC-5584FBEF430F}" srcOrd="1" destOrd="0" presId="urn:microsoft.com/office/officeart/2005/8/layout/list1"/>
    <dgm:cxn modelId="{4DCAE365-2B7C-4D2F-A808-F23EF99F0A35}" type="presParOf" srcId="{EDC56B30-B4B3-4651-B32D-54BF9B9B3F5B}" destId="{34B93A0F-9205-4DDF-9C83-D1B31166755F}" srcOrd="9" destOrd="0" presId="urn:microsoft.com/office/officeart/2005/8/layout/list1"/>
    <dgm:cxn modelId="{811E795C-5EF5-4F87-9227-402414500D02}" type="presParOf" srcId="{EDC56B30-B4B3-4651-B32D-54BF9B9B3F5B}" destId="{5E0ED8C6-D39D-4A79-9422-75F89392646E}" srcOrd="10" destOrd="0" presId="urn:microsoft.com/office/officeart/2005/8/layout/list1"/>
    <dgm:cxn modelId="{36181F49-E041-4C90-B1BA-6538ECBC4406}" type="presParOf" srcId="{EDC56B30-B4B3-4651-B32D-54BF9B9B3F5B}" destId="{DB0D3F6C-23BC-4F7F-8BEF-AFA2812B1068}" srcOrd="11" destOrd="0" presId="urn:microsoft.com/office/officeart/2005/8/layout/list1"/>
    <dgm:cxn modelId="{EA7F0A44-8DF7-4897-977F-61493CF00BE7}" type="presParOf" srcId="{EDC56B30-B4B3-4651-B32D-54BF9B9B3F5B}" destId="{FC682613-674B-4766-A3EA-CAB82F192FF9}" srcOrd="12" destOrd="0" presId="urn:microsoft.com/office/officeart/2005/8/layout/list1"/>
    <dgm:cxn modelId="{244ADCC7-F2D8-4924-B48E-CA97F631F551}" type="presParOf" srcId="{FC682613-674B-4766-A3EA-CAB82F192FF9}" destId="{4B58AC0E-3607-4118-A58E-B8BC4DE4A0B3}" srcOrd="0" destOrd="0" presId="urn:microsoft.com/office/officeart/2005/8/layout/list1"/>
    <dgm:cxn modelId="{80FA73F0-651F-4854-9B0C-51EB578754AF}" type="presParOf" srcId="{FC682613-674B-4766-A3EA-CAB82F192FF9}" destId="{7F1DD691-F6F8-449B-B12E-2BBFEB6B2891}" srcOrd="1" destOrd="0" presId="urn:microsoft.com/office/officeart/2005/8/layout/list1"/>
    <dgm:cxn modelId="{3762F64E-51E4-498F-9D71-9790F35557E4}" type="presParOf" srcId="{EDC56B30-B4B3-4651-B32D-54BF9B9B3F5B}" destId="{97238E18-3F23-4962-A31D-9632E1D236D6}" srcOrd="13" destOrd="0" presId="urn:microsoft.com/office/officeart/2005/8/layout/list1"/>
    <dgm:cxn modelId="{9ECC0F58-995F-4AD1-8558-BE4291EC4566}" type="presParOf" srcId="{EDC56B30-B4B3-4651-B32D-54BF9B9B3F5B}" destId="{6DAFC5BD-2748-49E6-B991-865E0151692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21F5220-821F-4C13-AABA-C2D6E1EE47E8}" type="doc">
      <dgm:prSet loTypeId="urn:microsoft.com/office/officeart/2018/2/layout/IconLabelList" loCatId="icon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EBACC0C-9C87-4CEA-9225-318DC9E669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Localising manufacturing</a:t>
          </a:r>
          <a:endParaRPr lang="en-US"/>
        </a:p>
      </dgm:t>
    </dgm:pt>
    <dgm:pt modelId="{B6760D29-AE71-4790-968C-9CBD15DD9125}" type="parTrans" cxnId="{0772CE16-428E-43CD-A20F-15014EEFAC13}">
      <dgm:prSet/>
      <dgm:spPr/>
      <dgm:t>
        <a:bodyPr/>
        <a:lstStyle/>
        <a:p>
          <a:endParaRPr lang="en-US"/>
        </a:p>
      </dgm:t>
    </dgm:pt>
    <dgm:pt modelId="{A871C2EA-6608-44EC-8EBF-81EBC89DEC6D}" type="sibTrans" cxnId="{0772CE16-428E-43CD-A20F-15014EEFAC13}">
      <dgm:prSet/>
      <dgm:spPr/>
      <dgm:t>
        <a:bodyPr/>
        <a:lstStyle/>
        <a:p>
          <a:endParaRPr lang="en-US"/>
        </a:p>
      </dgm:t>
    </dgm:pt>
    <dgm:pt modelId="{19F3BF43-9628-4798-A36B-C0921AE198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Build solid partnerships with local suppliers</a:t>
          </a:r>
          <a:endParaRPr lang="en-US"/>
        </a:p>
      </dgm:t>
    </dgm:pt>
    <dgm:pt modelId="{90D66BCB-21D3-40C1-BB3C-1412C358D350}" type="parTrans" cxnId="{8CEA2BBB-989A-4D43-9AE5-9719BB0E80AD}">
      <dgm:prSet/>
      <dgm:spPr/>
      <dgm:t>
        <a:bodyPr/>
        <a:lstStyle/>
        <a:p>
          <a:endParaRPr lang="en-US"/>
        </a:p>
      </dgm:t>
    </dgm:pt>
    <dgm:pt modelId="{72B0E73B-50C6-4B9C-90A1-75DCEFCB6963}" type="sibTrans" cxnId="{8CEA2BBB-989A-4D43-9AE5-9719BB0E80AD}">
      <dgm:prSet/>
      <dgm:spPr/>
      <dgm:t>
        <a:bodyPr/>
        <a:lstStyle/>
        <a:p>
          <a:endParaRPr lang="en-US"/>
        </a:p>
      </dgm:t>
    </dgm:pt>
    <dgm:pt modelId="{D0591854-130C-4766-81D7-F01C3E70DC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Invest in marketing and branding</a:t>
          </a:r>
          <a:endParaRPr lang="en-US"/>
        </a:p>
      </dgm:t>
    </dgm:pt>
    <dgm:pt modelId="{8AEAC797-2309-4812-BF04-5737633FB6F6}" type="parTrans" cxnId="{9EC41D7D-3F62-4200-8B8F-F2141F218695}">
      <dgm:prSet/>
      <dgm:spPr/>
      <dgm:t>
        <a:bodyPr/>
        <a:lstStyle/>
        <a:p>
          <a:endParaRPr lang="en-US"/>
        </a:p>
      </dgm:t>
    </dgm:pt>
    <dgm:pt modelId="{73A963E7-CD65-4C5E-9D36-CC2F3B7DBE17}" type="sibTrans" cxnId="{9EC41D7D-3F62-4200-8B8F-F2141F218695}">
      <dgm:prSet/>
      <dgm:spPr/>
      <dgm:t>
        <a:bodyPr/>
        <a:lstStyle/>
        <a:p>
          <a:endParaRPr lang="en-US"/>
        </a:p>
      </dgm:t>
    </dgm:pt>
    <dgm:pt modelId="{23196E15-EED7-43B8-8111-39ADBC3B03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Offer prices that are competitive</a:t>
          </a:r>
          <a:endParaRPr lang="en-US"/>
        </a:p>
      </dgm:t>
    </dgm:pt>
    <dgm:pt modelId="{517E53C0-0806-486A-B4EF-6C1170C3026E}" type="parTrans" cxnId="{100DF8D3-82FD-4691-A9FD-F9FD85230B87}">
      <dgm:prSet/>
      <dgm:spPr/>
      <dgm:t>
        <a:bodyPr/>
        <a:lstStyle/>
        <a:p>
          <a:endParaRPr lang="en-US"/>
        </a:p>
      </dgm:t>
    </dgm:pt>
    <dgm:pt modelId="{F4894647-96CF-4B9A-88DE-3A4561DA9287}" type="sibTrans" cxnId="{100DF8D3-82FD-4691-A9FD-F9FD85230B87}">
      <dgm:prSet/>
      <dgm:spPr/>
      <dgm:t>
        <a:bodyPr/>
        <a:lstStyle/>
        <a:p>
          <a:endParaRPr lang="en-US"/>
        </a:p>
      </dgm:t>
    </dgm:pt>
    <dgm:pt modelId="{A4274C12-D3D8-42B1-8406-2B49519259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Use digital channels</a:t>
          </a:r>
          <a:endParaRPr lang="en-US"/>
        </a:p>
      </dgm:t>
    </dgm:pt>
    <dgm:pt modelId="{665BE736-521B-4F3B-AD72-2A2E9CBDC15B}" type="parTrans" cxnId="{29540049-6F38-46F3-B20A-016D973221AC}">
      <dgm:prSet/>
      <dgm:spPr/>
      <dgm:t>
        <a:bodyPr/>
        <a:lstStyle/>
        <a:p>
          <a:endParaRPr lang="en-US"/>
        </a:p>
      </dgm:t>
    </dgm:pt>
    <dgm:pt modelId="{25DA2C73-1298-4EC5-BF6F-ABD2A38832C0}" type="sibTrans" cxnId="{29540049-6F38-46F3-B20A-016D973221AC}">
      <dgm:prSet/>
      <dgm:spPr/>
      <dgm:t>
        <a:bodyPr/>
        <a:lstStyle/>
        <a:p>
          <a:endParaRPr lang="en-US"/>
        </a:p>
      </dgm:t>
    </dgm:pt>
    <dgm:pt modelId="{FCC643DF-F585-4164-BA88-2664C9992D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Put money into after-sales services</a:t>
          </a:r>
          <a:endParaRPr lang="en-US"/>
        </a:p>
      </dgm:t>
    </dgm:pt>
    <dgm:pt modelId="{37BF7AC0-53EB-4C16-ADBF-F1D8C1A9F9F4}" type="parTrans" cxnId="{62BA5C21-3EB9-4582-8D78-21C49AD8412F}">
      <dgm:prSet/>
      <dgm:spPr/>
      <dgm:t>
        <a:bodyPr/>
        <a:lstStyle/>
        <a:p>
          <a:endParaRPr lang="en-US"/>
        </a:p>
      </dgm:t>
    </dgm:pt>
    <dgm:pt modelId="{A753175D-AF43-40D0-9E31-96FA4F1DE173}" type="sibTrans" cxnId="{62BA5C21-3EB9-4582-8D78-21C49AD8412F}">
      <dgm:prSet/>
      <dgm:spPr/>
      <dgm:t>
        <a:bodyPr/>
        <a:lstStyle/>
        <a:p>
          <a:endParaRPr lang="en-US"/>
        </a:p>
      </dgm:t>
    </dgm:pt>
    <dgm:pt modelId="{5CB384EF-77F8-48A2-8190-9DC862EA14BD}" type="pres">
      <dgm:prSet presAssocID="{D21F5220-821F-4C13-AABA-C2D6E1EE47E8}" presName="root" presStyleCnt="0">
        <dgm:presLayoutVars>
          <dgm:dir/>
          <dgm:resizeHandles val="exact"/>
        </dgm:presLayoutVars>
      </dgm:prSet>
      <dgm:spPr/>
    </dgm:pt>
    <dgm:pt modelId="{BEBE91CF-2258-4BB4-8BDC-A0AEF376B41D}" type="pres">
      <dgm:prSet presAssocID="{0EBACC0C-9C87-4CEA-9225-318DC9E669FC}" presName="compNode" presStyleCnt="0"/>
      <dgm:spPr/>
    </dgm:pt>
    <dgm:pt modelId="{83EFDA25-52E9-4A28-A964-B9BB15937688}" type="pres">
      <dgm:prSet presAssocID="{0EBACC0C-9C87-4CEA-9225-318DC9E669F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D40F674E-D726-4538-BA61-B2527C335B58}" type="pres">
      <dgm:prSet presAssocID="{0EBACC0C-9C87-4CEA-9225-318DC9E669FC}" presName="spaceRect" presStyleCnt="0"/>
      <dgm:spPr/>
    </dgm:pt>
    <dgm:pt modelId="{8BA3382C-163C-437F-8C5C-36FFA9EC3238}" type="pres">
      <dgm:prSet presAssocID="{0EBACC0C-9C87-4CEA-9225-318DC9E669FC}" presName="textRect" presStyleLbl="revTx" presStyleIdx="0" presStyleCnt="6">
        <dgm:presLayoutVars>
          <dgm:chMax val="1"/>
          <dgm:chPref val="1"/>
        </dgm:presLayoutVars>
      </dgm:prSet>
      <dgm:spPr/>
    </dgm:pt>
    <dgm:pt modelId="{F7C7E42F-904B-4B51-AA0D-4F3E00C968E2}" type="pres">
      <dgm:prSet presAssocID="{A871C2EA-6608-44EC-8EBF-81EBC89DEC6D}" presName="sibTrans" presStyleCnt="0"/>
      <dgm:spPr/>
    </dgm:pt>
    <dgm:pt modelId="{A4F19E8F-F698-42B2-8EC2-DDD65741030A}" type="pres">
      <dgm:prSet presAssocID="{19F3BF43-9628-4798-A36B-C0921AE1981B}" presName="compNode" presStyleCnt="0"/>
      <dgm:spPr/>
    </dgm:pt>
    <dgm:pt modelId="{A6C10D03-9DA2-48E8-A705-49AA69726365}" type="pres">
      <dgm:prSet presAssocID="{19F3BF43-9628-4798-A36B-C0921AE1981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685F7C5-89FE-48C2-B477-99790E77448F}" type="pres">
      <dgm:prSet presAssocID="{19F3BF43-9628-4798-A36B-C0921AE1981B}" presName="spaceRect" presStyleCnt="0"/>
      <dgm:spPr/>
    </dgm:pt>
    <dgm:pt modelId="{B9224D79-0A9E-475D-ADCB-25EFF150459F}" type="pres">
      <dgm:prSet presAssocID="{19F3BF43-9628-4798-A36B-C0921AE1981B}" presName="textRect" presStyleLbl="revTx" presStyleIdx="1" presStyleCnt="6">
        <dgm:presLayoutVars>
          <dgm:chMax val="1"/>
          <dgm:chPref val="1"/>
        </dgm:presLayoutVars>
      </dgm:prSet>
      <dgm:spPr/>
    </dgm:pt>
    <dgm:pt modelId="{CFA57C28-D300-4E5F-BAD4-34A665E762AD}" type="pres">
      <dgm:prSet presAssocID="{72B0E73B-50C6-4B9C-90A1-75DCEFCB6963}" presName="sibTrans" presStyleCnt="0"/>
      <dgm:spPr/>
    </dgm:pt>
    <dgm:pt modelId="{2B63D0EB-E2B6-4355-A545-1F705C886477}" type="pres">
      <dgm:prSet presAssocID="{D0591854-130C-4766-81D7-F01C3E70DC66}" presName="compNode" presStyleCnt="0"/>
      <dgm:spPr/>
    </dgm:pt>
    <dgm:pt modelId="{56E5813C-312F-4C4D-8F7D-EF1AC8E916AB}" type="pres">
      <dgm:prSet presAssocID="{D0591854-130C-4766-81D7-F01C3E70DC6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024E997-EA51-45C8-A04F-D9824EFDA0A5}" type="pres">
      <dgm:prSet presAssocID="{D0591854-130C-4766-81D7-F01C3E70DC66}" presName="spaceRect" presStyleCnt="0"/>
      <dgm:spPr/>
    </dgm:pt>
    <dgm:pt modelId="{C7BB9177-7E6D-4050-9242-92E4DEA9AF60}" type="pres">
      <dgm:prSet presAssocID="{D0591854-130C-4766-81D7-F01C3E70DC66}" presName="textRect" presStyleLbl="revTx" presStyleIdx="2" presStyleCnt="6">
        <dgm:presLayoutVars>
          <dgm:chMax val="1"/>
          <dgm:chPref val="1"/>
        </dgm:presLayoutVars>
      </dgm:prSet>
      <dgm:spPr/>
    </dgm:pt>
    <dgm:pt modelId="{18366292-6167-458A-84EA-227DFEEAB872}" type="pres">
      <dgm:prSet presAssocID="{73A963E7-CD65-4C5E-9D36-CC2F3B7DBE17}" presName="sibTrans" presStyleCnt="0"/>
      <dgm:spPr/>
    </dgm:pt>
    <dgm:pt modelId="{0BACA38C-C738-4BCB-AB84-C147D651783D}" type="pres">
      <dgm:prSet presAssocID="{23196E15-EED7-43B8-8111-39ADBC3B03D2}" presName="compNode" presStyleCnt="0"/>
      <dgm:spPr/>
    </dgm:pt>
    <dgm:pt modelId="{F25F226F-EE26-4E2E-8CBF-76AFC16765A5}" type="pres">
      <dgm:prSet presAssocID="{23196E15-EED7-43B8-8111-39ADBC3B03D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3B21E39-2503-4C38-AF65-532220C3C4DD}" type="pres">
      <dgm:prSet presAssocID="{23196E15-EED7-43B8-8111-39ADBC3B03D2}" presName="spaceRect" presStyleCnt="0"/>
      <dgm:spPr/>
    </dgm:pt>
    <dgm:pt modelId="{E2945250-514C-437D-B6DC-BA6BD1A69A01}" type="pres">
      <dgm:prSet presAssocID="{23196E15-EED7-43B8-8111-39ADBC3B03D2}" presName="textRect" presStyleLbl="revTx" presStyleIdx="3" presStyleCnt="6">
        <dgm:presLayoutVars>
          <dgm:chMax val="1"/>
          <dgm:chPref val="1"/>
        </dgm:presLayoutVars>
      </dgm:prSet>
      <dgm:spPr/>
    </dgm:pt>
    <dgm:pt modelId="{1F25087E-5A08-4F5D-B111-50461914FDD2}" type="pres">
      <dgm:prSet presAssocID="{F4894647-96CF-4B9A-88DE-3A4561DA9287}" presName="sibTrans" presStyleCnt="0"/>
      <dgm:spPr/>
    </dgm:pt>
    <dgm:pt modelId="{7622929A-2541-424F-857D-70F4E65FEC5C}" type="pres">
      <dgm:prSet presAssocID="{A4274C12-D3D8-42B1-8406-2B495192596B}" presName="compNode" presStyleCnt="0"/>
      <dgm:spPr/>
    </dgm:pt>
    <dgm:pt modelId="{1A4C3DF9-F64B-4007-A494-63D40D0A3517}" type="pres">
      <dgm:prSet presAssocID="{A4274C12-D3D8-42B1-8406-2B495192596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8DD5A35F-B3CD-4DED-9E43-F0724A31D743}" type="pres">
      <dgm:prSet presAssocID="{A4274C12-D3D8-42B1-8406-2B495192596B}" presName="spaceRect" presStyleCnt="0"/>
      <dgm:spPr/>
    </dgm:pt>
    <dgm:pt modelId="{840202E8-C14A-4098-8A69-9CE876516E16}" type="pres">
      <dgm:prSet presAssocID="{A4274C12-D3D8-42B1-8406-2B495192596B}" presName="textRect" presStyleLbl="revTx" presStyleIdx="4" presStyleCnt="6">
        <dgm:presLayoutVars>
          <dgm:chMax val="1"/>
          <dgm:chPref val="1"/>
        </dgm:presLayoutVars>
      </dgm:prSet>
      <dgm:spPr/>
    </dgm:pt>
    <dgm:pt modelId="{880A24AF-16F1-4BF2-A867-F178701C995D}" type="pres">
      <dgm:prSet presAssocID="{25DA2C73-1298-4EC5-BF6F-ABD2A38832C0}" presName="sibTrans" presStyleCnt="0"/>
      <dgm:spPr/>
    </dgm:pt>
    <dgm:pt modelId="{62D47A79-7A46-4122-99ED-5082C0CE79A7}" type="pres">
      <dgm:prSet presAssocID="{FCC643DF-F585-4164-BA88-2664C9992D03}" presName="compNode" presStyleCnt="0"/>
      <dgm:spPr/>
    </dgm:pt>
    <dgm:pt modelId="{5E7205E6-409A-4EF7-B091-11A41051AD50}" type="pres">
      <dgm:prSet presAssocID="{FCC643DF-F585-4164-BA88-2664C9992D0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AF29C0C-EEA7-477F-9B35-41FE9574196D}" type="pres">
      <dgm:prSet presAssocID="{FCC643DF-F585-4164-BA88-2664C9992D03}" presName="spaceRect" presStyleCnt="0"/>
      <dgm:spPr/>
    </dgm:pt>
    <dgm:pt modelId="{9B56F4CD-22A0-4C3A-ACC3-12F4FE85CF30}" type="pres">
      <dgm:prSet presAssocID="{FCC643DF-F585-4164-BA88-2664C9992D03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772CE16-428E-43CD-A20F-15014EEFAC13}" srcId="{D21F5220-821F-4C13-AABA-C2D6E1EE47E8}" destId="{0EBACC0C-9C87-4CEA-9225-318DC9E669FC}" srcOrd="0" destOrd="0" parTransId="{B6760D29-AE71-4790-968C-9CBD15DD9125}" sibTransId="{A871C2EA-6608-44EC-8EBF-81EBC89DEC6D}"/>
    <dgm:cxn modelId="{62BA5C21-3EB9-4582-8D78-21C49AD8412F}" srcId="{D21F5220-821F-4C13-AABA-C2D6E1EE47E8}" destId="{FCC643DF-F585-4164-BA88-2664C9992D03}" srcOrd="5" destOrd="0" parTransId="{37BF7AC0-53EB-4C16-ADBF-F1D8C1A9F9F4}" sibTransId="{A753175D-AF43-40D0-9E31-96FA4F1DE173}"/>
    <dgm:cxn modelId="{96F1A560-6C79-46A1-AB35-8489DE1D56F4}" type="presOf" srcId="{0EBACC0C-9C87-4CEA-9225-318DC9E669FC}" destId="{8BA3382C-163C-437F-8C5C-36FFA9EC3238}" srcOrd="0" destOrd="0" presId="urn:microsoft.com/office/officeart/2018/2/layout/IconLabelList"/>
    <dgm:cxn modelId="{38555265-FE6B-4E3F-8DC4-955E5736EB04}" type="presOf" srcId="{19F3BF43-9628-4798-A36B-C0921AE1981B}" destId="{B9224D79-0A9E-475D-ADCB-25EFF150459F}" srcOrd="0" destOrd="0" presId="urn:microsoft.com/office/officeart/2018/2/layout/IconLabelList"/>
    <dgm:cxn modelId="{52513A46-0E61-405E-9996-C82142999E55}" type="presOf" srcId="{23196E15-EED7-43B8-8111-39ADBC3B03D2}" destId="{E2945250-514C-437D-B6DC-BA6BD1A69A01}" srcOrd="0" destOrd="0" presId="urn:microsoft.com/office/officeart/2018/2/layout/IconLabelList"/>
    <dgm:cxn modelId="{29540049-6F38-46F3-B20A-016D973221AC}" srcId="{D21F5220-821F-4C13-AABA-C2D6E1EE47E8}" destId="{A4274C12-D3D8-42B1-8406-2B495192596B}" srcOrd="4" destOrd="0" parTransId="{665BE736-521B-4F3B-AD72-2A2E9CBDC15B}" sibTransId="{25DA2C73-1298-4EC5-BF6F-ABD2A38832C0}"/>
    <dgm:cxn modelId="{9EC41D7D-3F62-4200-8B8F-F2141F218695}" srcId="{D21F5220-821F-4C13-AABA-C2D6E1EE47E8}" destId="{D0591854-130C-4766-81D7-F01C3E70DC66}" srcOrd="2" destOrd="0" parTransId="{8AEAC797-2309-4812-BF04-5737633FB6F6}" sibTransId="{73A963E7-CD65-4C5E-9D36-CC2F3B7DBE17}"/>
    <dgm:cxn modelId="{ED4BE088-8665-42D9-86C8-312DE8397B2D}" type="presOf" srcId="{D21F5220-821F-4C13-AABA-C2D6E1EE47E8}" destId="{5CB384EF-77F8-48A2-8190-9DC862EA14BD}" srcOrd="0" destOrd="0" presId="urn:microsoft.com/office/officeart/2018/2/layout/IconLabelList"/>
    <dgm:cxn modelId="{8CEA2BBB-989A-4D43-9AE5-9719BB0E80AD}" srcId="{D21F5220-821F-4C13-AABA-C2D6E1EE47E8}" destId="{19F3BF43-9628-4798-A36B-C0921AE1981B}" srcOrd="1" destOrd="0" parTransId="{90D66BCB-21D3-40C1-BB3C-1412C358D350}" sibTransId="{72B0E73B-50C6-4B9C-90A1-75DCEFCB6963}"/>
    <dgm:cxn modelId="{6F3CCFCD-339D-48DA-A8CC-342E58115D0C}" type="presOf" srcId="{FCC643DF-F585-4164-BA88-2664C9992D03}" destId="{9B56F4CD-22A0-4C3A-ACC3-12F4FE85CF30}" srcOrd="0" destOrd="0" presId="urn:microsoft.com/office/officeart/2018/2/layout/IconLabelList"/>
    <dgm:cxn modelId="{100DF8D3-82FD-4691-A9FD-F9FD85230B87}" srcId="{D21F5220-821F-4C13-AABA-C2D6E1EE47E8}" destId="{23196E15-EED7-43B8-8111-39ADBC3B03D2}" srcOrd="3" destOrd="0" parTransId="{517E53C0-0806-486A-B4EF-6C1170C3026E}" sibTransId="{F4894647-96CF-4B9A-88DE-3A4561DA9287}"/>
    <dgm:cxn modelId="{913066E4-93C7-4E06-8A9B-D498EC8D54C4}" type="presOf" srcId="{D0591854-130C-4766-81D7-F01C3E70DC66}" destId="{C7BB9177-7E6D-4050-9242-92E4DEA9AF60}" srcOrd="0" destOrd="0" presId="urn:microsoft.com/office/officeart/2018/2/layout/IconLabelList"/>
    <dgm:cxn modelId="{7CD102FF-10E4-49A0-AD1A-7765D104462F}" type="presOf" srcId="{A4274C12-D3D8-42B1-8406-2B495192596B}" destId="{840202E8-C14A-4098-8A69-9CE876516E16}" srcOrd="0" destOrd="0" presId="urn:microsoft.com/office/officeart/2018/2/layout/IconLabelList"/>
    <dgm:cxn modelId="{13C13F63-C0EB-467D-918A-609CD0C8085D}" type="presParOf" srcId="{5CB384EF-77F8-48A2-8190-9DC862EA14BD}" destId="{BEBE91CF-2258-4BB4-8BDC-A0AEF376B41D}" srcOrd="0" destOrd="0" presId="urn:microsoft.com/office/officeart/2018/2/layout/IconLabelList"/>
    <dgm:cxn modelId="{58C24901-0A1B-413D-AB1E-3616D41D0CFE}" type="presParOf" srcId="{BEBE91CF-2258-4BB4-8BDC-A0AEF376B41D}" destId="{83EFDA25-52E9-4A28-A964-B9BB15937688}" srcOrd="0" destOrd="0" presId="urn:microsoft.com/office/officeart/2018/2/layout/IconLabelList"/>
    <dgm:cxn modelId="{F20FEEB4-73E9-41DC-AD2A-421A13FE47A2}" type="presParOf" srcId="{BEBE91CF-2258-4BB4-8BDC-A0AEF376B41D}" destId="{D40F674E-D726-4538-BA61-B2527C335B58}" srcOrd="1" destOrd="0" presId="urn:microsoft.com/office/officeart/2018/2/layout/IconLabelList"/>
    <dgm:cxn modelId="{2249F5E3-531E-4C9F-8A8E-78499A2A8174}" type="presParOf" srcId="{BEBE91CF-2258-4BB4-8BDC-A0AEF376B41D}" destId="{8BA3382C-163C-437F-8C5C-36FFA9EC3238}" srcOrd="2" destOrd="0" presId="urn:microsoft.com/office/officeart/2018/2/layout/IconLabelList"/>
    <dgm:cxn modelId="{A93BF320-E380-41DE-BA7F-E1F645F81093}" type="presParOf" srcId="{5CB384EF-77F8-48A2-8190-9DC862EA14BD}" destId="{F7C7E42F-904B-4B51-AA0D-4F3E00C968E2}" srcOrd="1" destOrd="0" presId="urn:microsoft.com/office/officeart/2018/2/layout/IconLabelList"/>
    <dgm:cxn modelId="{1E08CCE6-D983-4DF3-B980-8A563981E0F1}" type="presParOf" srcId="{5CB384EF-77F8-48A2-8190-9DC862EA14BD}" destId="{A4F19E8F-F698-42B2-8EC2-DDD65741030A}" srcOrd="2" destOrd="0" presId="urn:microsoft.com/office/officeart/2018/2/layout/IconLabelList"/>
    <dgm:cxn modelId="{58A88B80-847C-48B5-9223-36ECC0DD770D}" type="presParOf" srcId="{A4F19E8F-F698-42B2-8EC2-DDD65741030A}" destId="{A6C10D03-9DA2-48E8-A705-49AA69726365}" srcOrd="0" destOrd="0" presId="urn:microsoft.com/office/officeart/2018/2/layout/IconLabelList"/>
    <dgm:cxn modelId="{A26101EF-FACB-44E8-9527-F0BD7E220EFA}" type="presParOf" srcId="{A4F19E8F-F698-42B2-8EC2-DDD65741030A}" destId="{A685F7C5-89FE-48C2-B477-99790E77448F}" srcOrd="1" destOrd="0" presId="urn:microsoft.com/office/officeart/2018/2/layout/IconLabelList"/>
    <dgm:cxn modelId="{BB4EB1B9-BBC0-43BC-908D-CBE8173F834F}" type="presParOf" srcId="{A4F19E8F-F698-42B2-8EC2-DDD65741030A}" destId="{B9224D79-0A9E-475D-ADCB-25EFF150459F}" srcOrd="2" destOrd="0" presId="urn:microsoft.com/office/officeart/2018/2/layout/IconLabelList"/>
    <dgm:cxn modelId="{210954BE-C684-4DAF-A23A-1AE426D63E19}" type="presParOf" srcId="{5CB384EF-77F8-48A2-8190-9DC862EA14BD}" destId="{CFA57C28-D300-4E5F-BAD4-34A665E762AD}" srcOrd="3" destOrd="0" presId="urn:microsoft.com/office/officeart/2018/2/layout/IconLabelList"/>
    <dgm:cxn modelId="{6E8697C5-BF4C-4B12-A3A8-58CB919D9090}" type="presParOf" srcId="{5CB384EF-77F8-48A2-8190-9DC862EA14BD}" destId="{2B63D0EB-E2B6-4355-A545-1F705C886477}" srcOrd="4" destOrd="0" presId="urn:microsoft.com/office/officeart/2018/2/layout/IconLabelList"/>
    <dgm:cxn modelId="{546032A5-378D-4F3C-938C-B18FCD38CA91}" type="presParOf" srcId="{2B63D0EB-E2B6-4355-A545-1F705C886477}" destId="{56E5813C-312F-4C4D-8F7D-EF1AC8E916AB}" srcOrd="0" destOrd="0" presId="urn:microsoft.com/office/officeart/2018/2/layout/IconLabelList"/>
    <dgm:cxn modelId="{B7254E20-F2C9-4567-814D-82DED0F1219F}" type="presParOf" srcId="{2B63D0EB-E2B6-4355-A545-1F705C886477}" destId="{6024E997-EA51-45C8-A04F-D9824EFDA0A5}" srcOrd="1" destOrd="0" presId="urn:microsoft.com/office/officeart/2018/2/layout/IconLabelList"/>
    <dgm:cxn modelId="{3D55D015-30EC-401C-BC22-BF3D8E97D601}" type="presParOf" srcId="{2B63D0EB-E2B6-4355-A545-1F705C886477}" destId="{C7BB9177-7E6D-4050-9242-92E4DEA9AF60}" srcOrd="2" destOrd="0" presId="urn:microsoft.com/office/officeart/2018/2/layout/IconLabelList"/>
    <dgm:cxn modelId="{4F68D59C-6EAA-49B2-9EA9-BBC650AC3ECA}" type="presParOf" srcId="{5CB384EF-77F8-48A2-8190-9DC862EA14BD}" destId="{18366292-6167-458A-84EA-227DFEEAB872}" srcOrd="5" destOrd="0" presId="urn:microsoft.com/office/officeart/2018/2/layout/IconLabelList"/>
    <dgm:cxn modelId="{D16D5837-1CCD-46C8-A245-E200C3B0843B}" type="presParOf" srcId="{5CB384EF-77F8-48A2-8190-9DC862EA14BD}" destId="{0BACA38C-C738-4BCB-AB84-C147D651783D}" srcOrd="6" destOrd="0" presId="urn:microsoft.com/office/officeart/2018/2/layout/IconLabelList"/>
    <dgm:cxn modelId="{9B816C47-D281-4F70-BBBB-CA26192FD8A9}" type="presParOf" srcId="{0BACA38C-C738-4BCB-AB84-C147D651783D}" destId="{F25F226F-EE26-4E2E-8CBF-76AFC16765A5}" srcOrd="0" destOrd="0" presId="urn:microsoft.com/office/officeart/2018/2/layout/IconLabelList"/>
    <dgm:cxn modelId="{6E0019A8-4656-4C11-803C-A992ADD17AF7}" type="presParOf" srcId="{0BACA38C-C738-4BCB-AB84-C147D651783D}" destId="{A3B21E39-2503-4C38-AF65-532220C3C4DD}" srcOrd="1" destOrd="0" presId="urn:microsoft.com/office/officeart/2018/2/layout/IconLabelList"/>
    <dgm:cxn modelId="{8429F3CD-6CE2-4C04-904F-B0159F179BBC}" type="presParOf" srcId="{0BACA38C-C738-4BCB-AB84-C147D651783D}" destId="{E2945250-514C-437D-B6DC-BA6BD1A69A01}" srcOrd="2" destOrd="0" presId="urn:microsoft.com/office/officeart/2018/2/layout/IconLabelList"/>
    <dgm:cxn modelId="{76F03F2D-1084-4C02-AA25-6976308B8FE7}" type="presParOf" srcId="{5CB384EF-77F8-48A2-8190-9DC862EA14BD}" destId="{1F25087E-5A08-4F5D-B111-50461914FDD2}" srcOrd="7" destOrd="0" presId="urn:microsoft.com/office/officeart/2018/2/layout/IconLabelList"/>
    <dgm:cxn modelId="{828343D6-3B3B-4354-BDEE-07139C6D5E57}" type="presParOf" srcId="{5CB384EF-77F8-48A2-8190-9DC862EA14BD}" destId="{7622929A-2541-424F-857D-70F4E65FEC5C}" srcOrd="8" destOrd="0" presId="urn:microsoft.com/office/officeart/2018/2/layout/IconLabelList"/>
    <dgm:cxn modelId="{ACB6B01E-0808-4520-98F0-4EA66028E871}" type="presParOf" srcId="{7622929A-2541-424F-857D-70F4E65FEC5C}" destId="{1A4C3DF9-F64B-4007-A494-63D40D0A3517}" srcOrd="0" destOrd="0" presId="urn:microsoft.com/office/officeart/2018/2/layout/IconLabelList"/>
    <dgm:cxn modelId="{12179BB5-2F71-4E5A-A34A-E6D11907D146}" type="presParOf" srcId="{7622929A-2541-424F-857D-70F4E65FEC5C}" destId="{8DD5A35F-B3CD-4DED-9E43-F0724A31D743}" srcOrd="1" destOrd="0" presId="urn:microsoft.com/office/officeart/2018/2/layout/IconLabelList"/>
    <dgm:cxn modelId="{32232BD4-E9EA-4DCD-8EEE-9DC38324E4BE}" type="presParOf" srcId="{7622929A-2541-424F-857D-70F4E65FEC5C}" destId="{840202E8-C14A-4098-8A69-9CE876516E16}" srcOrd="2" destOrd="0" presId="urn:microsoft.com/office/officeart/2018/2/layout/IconLabelList"/>
    <dgm:cxn modelId="{6EF993F5-F1AC-449C-94FD-6B269CEA8E5B}" type="presParOf" srcId="{5CB384EF-77F8-48A2-8190-9DC862EA14BD}" destId="{880A24AF-16F1-4BF2-A867-F178701C995D}" srcOrd="9" destOrd="0" presId="urn:microsoft.com/office/officeart/2018/2/layout/IconLabelList"/>
    <dgm:cxn modelId="{3DF0618C-EFC9-4CB3-961F-922E615FB328}" type="presParOf" srcId="{5CB384EF-77F8-48A2-8190-9DC862EA14BD}" destId="{62D47A79-7A46-4122-99ED-5082C0CE79A7}" srcOrd="10" destOrd="0" presId="urn:microsoft.com/office/officeart/2018/2/layout/IconLabelList"/>
    <dgm:cxn modelId="{30A4AD87-CD77-42BA-89AD-5C6DC20F2CEE}" type="presParOf" srcId="{62D47A79-7A46-4122-99ED-5082C0CE79A7}" destId="{5E7205E6-409A-4EF7-B091-11A41051AD50}" srcOrd="0" destOrd="0" presId="urn:microsoft.com/office/officeart/2018/2/layout/IconLabelList"/>
    <dgm:cxn modelId="{9C7B54D3-E9F1-4CB0-9687-2E4FBCB740D5}" type="presParOf" srcId="{62D47A79-7A46-4122-99ED-5082C0CE79A7}" destId="{6AF29C0C-EEA7-477F-9B35-41FE9574196D}" srcOrd="1" destOrd="0" presId="urn:microsoft.com/office/officeart/2018/2/layout/IconLabelList"/>
    <dgm:cxn modelId="{A92331AA-44D4-4FC4-98FE-DBB2A942FBF2}" type="presParOf" srcId="{62D47A79-7A46-4122-99ED-5082C0CE79A7}" destId="{9B56F4CD-22A0-4C3A-ACC3-12F4FE85CF3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565E4F-B2A7-4E73-8E82-BD795E74E855}">
      <dsp:nvSpPr>
        <dsp:cNvPr id="0" name=""/>
        <dsp:cNvSpPr/>
      </dsp:nvSpPr>
      <dsp:spPr>
        <a:xfrm>
          <a:off x="2222447" y="1610"/>
          <a:ext cx="2500252" cy="9374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Political factors</a:t>
          </a:r>
          <a:endParaRPr lang="en-US" sz="2300" kern="1200" dirty="0"/>
        </a:p>
      </dsp:txBody>
      <dsp:txXfrm>
        <a:off x="2268210" y="47373"/>
        <a:ext cx="2408726" cy="845930"/>
      </dsp:txXfrm>
    </dsp:sp>
    <dsp:sp modelId="{AFE170F1-5182-4231-9546-C482B1A8CE55}">
      <dsp:nvSpPr>
        <dsp:cNvPr id="0" name=""/>
        <dsp:cNvSpPr/>
      </dsp:nvSpPr>
      <dsp:spPr>
        <a:xfrm>
          <a:off x="2222447" y="985939"/>
          <a:ext cx="2500252" cy="93745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Economical factors</a:t>
          </a:r>
          <a:endParaRPr lang="en-US" sz="2300" kern="1200" dirty="0"/>
        </a:p>
      </dsp:txBody>
      <dsp:txXfrm>
        <a:off x="2268210" y="1031702"/>
        <a:ext cx="2408726" cy="845930"/>
      </dsp:txXfrm>
    </dsp:sp>
    <dsp:sp modelId="{71CB8558-4745-4953-B187-2ED8D66EF914}">
      <dsp:nvSpPr>
        <dsp:cNvPr id="0" name=""/>
        <dsp:cNvSpPr/>
      </dsp:nvSpPr>
      <dsp:spPr>
        <a:xfrm>
          <a:off x="2222447" y="1970267"/>
          <a:ext cx="2500252" cy="93745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Social factors</a:t>
          </a:r>
          <a:endParaRPr lang="en-US" sz="2300" kern="1200" dirty="0"/>
        </a:p>
      </dsp:txBody>
      <dsp:txXfrm>
        <a:off x="2268210" y="2016030"/>
        <a:ext cx="2408726" cy="845930"/>
      </dsp:txXfrm>
    </dsp:sp>
    <dsp:sp modelId="{5A21EFDD-8969-43DB-86C7-0CCADEECEB51}">
      <dsp:nvSpPr>
        <dsp:cNvPr id="0" name=""/>
        <dsp:cNvSpPr/>
      </dsp:nvSpPr>
      <dsp:spPr>
        <a:xfrm>
          <a:off x="2222447" y="2954596"/>
          <a:ext cx="2500252" cy="93745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Technological factors</a:t>
          </a:r>
          <a:endParaRPr lang="en-US" sz="2300" kern="1200" dirty="0"/>
        </a:p>
      </dsp:txBody>
      <dsp:txXfrm>
        <a:off x="2268210" y="3000359"/>
        <a:ext cx="2408726" cy="845930"/>
      </dsp:txXfrm>
    </dsp:sp>
    <dsp:sp modelId="{0946795C-1508-4405-AD90-4C0D8FAD1E76}">
      <dsp:nvSpPr>
        <dsp:cNvPr id="0" name=""/>
        <dsp:cNvSpPr/>
      </dsp:nvSpPr>
      <dsp:spPr>
        <a:xfrm>
          <a:off x="2222447" y="3938925"/>
          <a:ext cx="2500252" cy="93745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Legal factors</a:t>
          </a:r>
          <a:endParaRPr lang="en-US" sz="2300" kern="1200"/>
        </a:p>
      </dsp:txBody>
      <dsp:txXfrm>
        <a:off x="2268210" y="3984688"/>
        <a:ext cx="2408726" cy="845930"/>
      </dsp:txXfrm>
    </dsp:sp>
    <dsp:sp modelId="{9D12046C-AA70-44BF-B60F-6BF6E34EE8D3}">
      <dsp:nvSpPr>
        <dsp:cNvPr id="0" name=""/>
        <dsp:cNvSpPr/>
      </dsp:nvSpPr>
      <dsp:spPr>
        <a:xfrm>
          <a:off x="2222447" y="4923254"/>
          <a:ext cx="2500252" cy="9374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Environmental factors</a:t>
          </a:r>
          <a:endParaRPr lang="en-US" sz="2300" kern="1200"/>
        </a:p>
      </dsp:txBody>
      <dsp:txXfrm>
        <a:off x="2268210" y="4969017"/>
        <a:ext cx="2408726" cy="8459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CEBD2A-BF72-4D54-9E12-00FD3CCB458C}">
      <dsp:nvSpPr>
        <dsp:cNvPr id="0" name=""/>
        <dsp:cNvSpPr/>
      </dsp:nvSpPr>
      <dsp:spPr>
        <a:xfrm>
          <a:off x="0" y="530482"/>
          <a:ext cx="2786062" cy="17691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A89158-D877-4866-9078-4DADF2C5A6AF}">
      <dsp:nvSpPr>
        <dsp:cNvPr id="0" name=""/>
        <dsp:cNvSpPr/>
      </dsp:nvSpPr>
      <dsp:spPr>
        <a:xfrm>
          <a:off x="309562" y="824567"/>
          <a:ext cx="2786062" cy="1769149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Growing economy</a:t>
          </a:r>
          <a:endParaRPr lang="en-US" sz="3200" kern="1200"/>
        </a:p>
      </dsp:txBody>
      <dsp:txXfrm>
        <a:off x="361379" y="876384"/>
        <a:ext cx="2682428" cy="1665515"/>
      </dsp:txXfrm>
    </dsp:sp>
    <dsp:sp modelId="{CCAFDFDB-09B1-497C-A804-844515611309}">
      <dsp:nvSpPr>
        <dsp:cNvPr id="0" name=""/>
        <dsp:cNvSpPr/>
      </dsp:nvSpPr>
      <dsp:spPr>
        <a:xfrm>
          <a:off x="3405187" y="530482"/>
          <a:ext cx="2786062" cy="17691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8C06B7-3691-4DD6-A458-44B7C451648B}">
      <dsp:nvSpPr>
        <dsp:cNvPr id="0" name=""/>
        <dsp:cNvSpPr/>
      </dsp:nvSpPr>
      <dsp:spPr>
        <a:xfrm>
          <a:off x="3714749" y="824567"/>
          <a:ext cx="2786062" cy="1769149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Rising car demand</a:t>
          </a:r>
          <a:endParaRPr lang="en-US" sz="3200" kern="1200"/>
        </a:p>
      </dsp:txBody>
      <dsp:txXfrm>
        <a:off x="3766566" y="876384"/>
        <a:ext cx="2682428" cy="1665515"/>
      </dsp:txXfrm>
    </dsp:sp>
    <dsp:sp modelId="{EA38AA01-EBAF-43D8-B057-46FF2FCB8AD8}">
      <dsp:nvSpPr>
        <dsp:cNvPr id="0" name=""/>
        <dsp:cNvSpPr/>
      </dsp:nvSpPr>
      <dsp:spPr>
        <a:xfrm>
          <a:off x="6810375" y="530482"/>
          <a:ext cx="2786062" cy="17691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C544B0-F25D-47D7-B0CB-037404A9EFB2}">
      <dsp:nvSpPr>
        <dsp:cNvPr id="0" name=""/>
        <dsp:cNvSpPr/>
      </dsp:nvSpPr>
      <dsp:spPr>
        <a:xfrm>
          <a:off x="7119937" y="824567"/>
          <a:ext cx="2786062" cy="1769149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Supportive government policies</a:t>
          </a:r>
          <a:endParaRPr lang="en-US" sz="3200" kern="1200"/>
        </a:p>
      </dsp:txBody>
      <dsp:txXfrm>
        <a:off x="7171754" y="876384"/>
        <a:ext cx="2682428" cy="16655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60D0D-ED87-4D03-81B2-2EC1839D7CFD}">
      <dsp:nvSpPr>
        <dsp:cNvPr id="0" name=""/>
        <dsp:cNvSpPr/>
      </dsp:nvSpPr>
      <dsp:spPr>
        <a:xfrm>
          <a:off x="1252" y="694008"/>
          <a:ext cx="2931169" cy="146558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Infrastructure</a:t>
          </a:r>
          <a:endParaRPr lang="en-US" sz="3300" kern="1200" dirty="0"/>
        </a:p>
      </dsp:txBody>
      <dsp:txXfrm>
        <a:off x="44177" y="736933"/>
        <a:ext cx="2845319" cy="1379734"/>
      </dsp:txXfrm>
    </dsp:sp>
    <dsp:sp modelId="{D222F6CF-F76C-435C-9735-5B1CECBEC561}">
      <dsp:nvSpPr>
        <dsp:cNvPr id="0" name=""/>
        <dsp:cNvSpPr/>
      </dsp:nvSpPr>
      <dsp:spPr>
        <a:xfrm>
          <a:off x="3665215" y="694008"/>
          <a:ext cx="2931169" cy="1465584"/>
        </a:xfrm>
        <a:prstGeom prst="roundRect">
          <a:avLst>
            <a:gd name="adj" fmla="val 10000"/>
          </a:avLst>
        </a:prstGeom>
        <a:solidFill>
          <a:schemeClr val="accent5">
            <a:hueOff val="3005351"/>
            <a:satOff val="-13190"/>
            <a:lumOff val="392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Competition</a:t>
          </a:r>
          <a:endParaRPr lang="en-US" sz="3300" kern="1200" dirty="0"/>
        </a:p>
      </dsp:txBody>
      <dsp:txXfrm>
        <a:off x="3708140" y="736933"/>
        <a:ext cx="2845319" cy="1379734"/>
      </dsp:txXfrm>
    </dsp:sp>
    <dsp:sp modelId="{59AC0B1A-2BA0-44CF-B606-5E4A37700A87}">
      <dsp:nvSpPr>
        <dsp:cNvPr id="0" name=""/>
        <dsp:cNvSpPr/>
      </dsp:nvSpPr>
      <dsp:spPr>
        <a:xfrm>
          <a:off x="7329177" y="694008"/>
          <a:ext cx="2931169" cy="1465584"/>
        </a:xfrm>
        <a:prstGeom prst="roundRect">
          <a:avLst>
            <a:gd name="adj" fmla="val 10000"/>
          </a:avLst>
        </a:prstGeom>
        <a:solidFill>
          <a:schemeClr val="accent5">
            <a:hueOff val="6010703"/>
            <a:satOff val="-26380"/>
            <a:lumOff val="7843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Cultural differences</a:t>
          </a:r>
          <a:endParaRPr lang="en-US" sz="3300" kern="1200" dirty="0"/>
        </a:p>
      </dsp:txBody>
      <dsp:txXfrm>
        <a:off x="7372102" y="736933"/>
        <a:ext cx="2845319" cy="13797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26AD0B-886A-4CFC-ADF7-939CD17A2970}">
      <dsp:nvSpPr>
        <dsp:cNvPr id="0" name=""/>
        <dsp:cNvSpPr/>
      </dsp:nvSpPr>
      <dsp:spPr>
        <a:xfrm>
          <a:off x="0" y="1057512"/>
          <a:ext cx="604613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49C852A-5049-46F0-9DB2-2CE40B493B92}">
      <dsp:nvSpPr>
        <dsp:cNvPr id="0" name=""/>
        <dsp:cNvSpPr/>
      </dsp:nvSpPr>
      <dsp:spPr>
        <a:xfrm>
          <a:off x="302306" y="806592"/>
          <a:ext cx="4232293" cy="5018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9971" tIns="0" rIns="15997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Complicated laws and bureaucracy</a:t>
          </a:r>
          <a:endParaRPr lang="en-US" sz="1700" kern="1200" dirty="0"/>
        </a:p>
      </dsp:txBody>
      <dsp:txXfrm>
        <a:off x="326804" y="831090"/>
        <a:ext cx="4183297" cy="452844"/>
      </dsp:txXfrm>
    </dsp:sp>
    <dsp:sp modelId="{32775E4F-C81A-473E-897B-D63779C02CB3}">
      <dsp:nvSpPr>
        <dsp:cNvPr id="0" name=""/>
        <dsp:cNvSpPr/>
      </dsp:nvSpPr>
      <dsp:spPr>
        <a:xfrm>
          <a:off x="0" y="1828632"/>
          <a:ext cx="604613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2003568"/>
              <a:satOff val="-8793"/>
              <a:lumOff val="2614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E68B592-F8E4-4270-BE8B-4B67BD66C310}">
      <dsp:nvSpPr>
        <dsp:cNvPr id="0" name=""/>
        <dsp:cNvSpPr/>
      </dsp:nvSpPr>
      <dsp:spPr>
        <a:xfrm>
          <a:off x="302306" y="1577712"/>
          <a:ext cx="4232293" cy="501840"/>
        </a:xfrm>
        <a:prstGeom prst="roundRect">
          <a:avLst/>
        </a:prstGeom>
        <a:gradFill rotWithShape="0">
          <a:gsLst>
            <a:gs pos="0">
              <a:schemeClr val="accent5">
                <a:hueOff val="2003568"/>
                <a:satOff val="-8793"/>
                <a:lumOff val="2614"/>
                <a:alphaOff val="0"/>
                <a:tint val="96000"/>
                <a:lumMod val="104000"/>
              </a:schemeClr>
            </a:gs>
            <a:gs pos="100000">
              <a:schemeClr val="accent5">
                <a:hueOff val="2003568"/>
                <a:satOff val="-8793"/>
                <a:lumOff val="2614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9971" tIns="0" rIns="15997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Infrastructure problems</a:t>
          </a:r>
          <a:endParaRPr lang="en-US" sz="1700" kern="1200"/>
        </a:p>
      </dsp:txBody>
      <dsp:txXfrm>
        <a:off x="326804" y="1602210"/>
        <a:ext cx="4183297" cy="452844"/>
      </dsp:txXfrm>
    </dsp:sp>
    <dsp:sp modelId="{5E0ED8C6-D39D-4A79-9422-75F89392646E}">
      <dsp:nvSpPr>
        <dsp:cNvPr id="0" name=""/>
        <dsp:cNvSpPr/>
      </dsp:nvSpPr>
      <dsp:spPr>
        <a:xfrm>
          <a:off x="0" y="2599753"/>
          <a:ext cx="604613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4007135"/>
              <a:satOff val="-17587"/>
              <a:lumOff val="5229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396780A-103B-4C41-B2BC-5584FBEF430F}">
      <dsp:nvSpPr>
        <dsp:cNvPr id="0" name=""/>
        <dsp:cNvSpPr/>
      </dsp:nvSpPr>
      <dsp:spPr>
        <a:xfrm>
          <a:off x="302306" y="2348832"/>
          <a:ext cx="4232293" cy="501840"/>
        </a:xfrm>
        <a:prstGeom prst="roundRect">
          <a:avLst/>
        </a:prstGeom>
        <a:gradFill rotWithShape="0">
          <a:gsLst>
            <a:gs pos="0">
              <a:schemeClr val="accent5">
                <a:hueOff val="4007135"/>
                <a:satOff val="-17587"/>
                <a:lumOff val="5229"/>
                <a:alphaOff val="0"/>
                <a:tint val="96000"/>
                <a:lumMod val="104000"/>
              </a:schemeClr>
            </a:gs>
            <a:gs pos="100000">
              <a:schemeClr val="accent5">
                <a:hueOff val="4007135"/>
                <a:satOff val="-17587"/>
                <a:lumOff val="5229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9971" tIns="0" rIns="15997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Difficulty getting finances</a:t>
          </a:r>
          <a:endParaRPr lang="en-US" sz="1700" kern="1200"/>
        </a:p>
      </dsp:txBody>
      <dsp:txXfrm>
        <a:off x="326804" y="2373330"/>
        <a:ext cx="4183297" cy="452844"/>
      </dsp:txXfrm>
    </dsp:sp>
    <dsp:sp modelId="{6DAFC5BD-2748-49E6-B991-865E0151692B}">
      <dsp:nvSpPr>
        <dsp:cNvPr id="0" name=""/>
        <dsp:cNvSpPr/>
      </dsp:nvSpPr>
      <dsp:spPr>
        <a:xfrm>
          <a:off x="0" y="3370873"/>
          <a:ext cx="604613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6010703"/>
              <a:satOff val="-26380"/>
              <a:lumOff val="7843"/>
              <a:alphaOff val="0"/>
            </a:schemeClr>
          </a:solidFill>
          <a:prstDash val="solid"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F1DD691-F6F8-449B-B12E-2BBFEB6B2891}">
      <dsp:nvSpPr>
        <dsp:cNvPr id="0" name=""/>
        <dsp:cNvSpPr/>
      </dsp:nvSpPr>
      <dsp:spPr>
        <a:xfrm>
          <a:off x="302306" y="3119953"/>
          <a:ext cx="4232293" cy="501840"/>
        </a:xfrm>
        <a:prstGeom prst="roundRect">
          <a:avLst/>
        </a:prstGeom>
        <a:gradFill rotWithShape="0">
          <a:gsLst>
            <a:gs pos="0">
              <a:schemeClr val="accent5">
                <a:hueOff val="6010703"/>
                <a:satOff val="-26380"/>
                <a:lumOff val="7843"/>
                <a:alphaOff val="0"/>
                <a:tint val="96000"/>
                <a:lumMod val="104000"/>
              </a:schemeClr>
            </a:gs>
            <a:gs pos="100000">
              <a:schemeClr val="accent5">
                <a:hueOff val="6010703"/>
                <a:satOff val="-26380"/>
                <a:lumOff val="7843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9971" tIns="0" rIns="159971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Cultural and language barriers</a:t>
          </a:r>
          <a:endParaRPr lang="en-US" sz="1700" kern="1200"/>
        </a:p>
      </dsp:txBody>
      <dsp:txXfrm>
        <a:off x="326804" y="3144451"/>
        <a:ext cx="4183297" cy="4528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EFDA25-52E9-4A28-A964-B9BB15937688}">
      <dsp:nvSpPr>
        <dsp:cNvPr id="0" name=""/>
        <dsp:cNvSpPr/>
      </dsp:nvSpPr>
      <dsp:spPr>
        <a:xfrm>
          <a:off x="400111" y="973892"/>
          <a:ext cx="647841" cy="6478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A3382C-163C-437F-8C5C-36FFA9EC3238}">
      <dsp:nvSpPr>
        <dsp:cNvPr id="0" name=""/>
        <dsp:cNvSpPr/>
      </dsp:nvSpPr>
      <dsp:spPr>
        <a:xfrm>
          <a:off x="4208" y="183768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Localising manufacturing</a:t>
          </a:r>
          <a:endParaRPr lang="en-US" sz="1200" kern="1200"/>
        </a:p>
      </dsp:txBody>
      <dsp:txXfrm>
        <a:off x="4208" y="1837683"/>
        <a:ext cx="1439648" cy="575859"/>
      </dsp:txXfrm>
    </dsp:sp>
    <dsp:sp modelId="{A6C10D03-9DA2-48E8-A705-49AA69726365}">
      <dsp:nvSpPr>
        <dsp:cNvPr id="0" name=""/>
        <dsp:cNvSpPr/>
      </dsp:nvSpPr>
      <dsp:spPr>
        <a:xfrm>
          <a:off x="2091698" y="973892"/>
          <a:ext cx="647841" cy="6478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9224D79-0A9E-475D-ADCB-25EFF150459F}">
      <dsp:nvSpPr>
        <dsp:cNvPr id="0" name=""/>
        <dsp:cNvSpPr/>
      </dsp:nvSpPr>
      <dsp:spPr>
        <a:xfrm>
          <a:off x="1695795" y="183768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Build solid partnerships with local suppliers</a:t>
          </a:r>
          <a:endParaRPr lang="en-US" sz="1200" kern="1200"/>
        </a:p>
      </dsp:txBody>
      <dsp:txXfrm>
        <a:off x="1695795" y="1837683"/>
        <a:ext cx="1439648" cy="575859"/>
      </dsp:txXfrm>
    </dsp:sp>
    <dsp:sp modelId="{56E5813C-312F-4C4D-8F7D-EF1AC8E916AB}">
      <dsp:nvSpPr>
        <dsp:cNvPr id="0" name=""/>
        <dsp:cNvSpPr/>
      </dsp:nvSpPr>
      <dsp:spPr>
        <a:xfrm>
          <a:off x="3783285" y="973892"/>
          <a:ext cx="647841" cy="6478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7BB9177-7E6D-4050-9242-92E4DEA9AF60}">
      <dsp:nvSpPr>
        <dsp:cNvPr id="0" name=""/>
        <dsp:cNvSpPr/>
      </dsp:nvSpPr>
      <dsp:spPr>
        <a:xfrm>
          <a:off x="3387382" y="183768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Invest in marketing and branding</a:t>
          </a:r>
          <a:endParaRPr lang="en-US" sz="1200" kern="1200"/>
        </a:p>
      </dsp:txBody>
      <dsp:txXfrm>
        <a:off x="3387382" y="1837683"/>
        <a:ext cx="1439648" cy="575859"/>
      </dsp:txXfrm>
    </dsp:sp>
    <dsp:sp modelId="{F25F226F-EE26-4E2E-8CBF-76AFC16765A5}">
      <dsp:nvSpPr>
        <dsp:cNvPr id="0" name=""/>
        <dsp:cNvSpPr/>
      </dsp:nvSpPr>
      <dsp:spPr>
        <a:xfrm>
          <a:off x="5474872" y="973892"/>
          <a:ext cx="647841" cy="6478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2945250-514C-437D-B6DC-BA6BD1A69A01}">
      <dsp:nvSpPr>
        <dsp:cNvPr id="0" name=""/>
        <dsp:cNvSpPr/>
      </dsp:nvSpPr>
      <dsp:spPr>
        <a:xfrm>
          <a:off x="5078969" y="183768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Offer prices that are competitive</a:t>
          </a:r>
          <a:endParaRPr lang="en-US" sz="1200" kern="1200"/>
        </a:p>
      </dsp:txBody>
      <dsp:txXfrm>
        <a:off x="5078969" y="1837683"/>
        <a:ext cx="1439648" cy="575859"/>
      </dsp:txXfrm>
    </dsp:sp>
    <dsp:sp modelId="{1A4C3DF9-F64B-4007-A494-63D40D0A3517}">
      <dsp:nvSpPr>
        <dsp:cNvPr id="0" name=""/>
        <dsp:cNvSpPr/>
      </dsp:nvSpPr>
      <dsp:spPr>
        <a:xfrm>
          <a:off x="7166459" y="973892"/>
          <a:ext cx="647841" cy="6478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40202E8-C14A-4098-8A69-9CE876516E16}">
      <dsp:nvSpPr>
        <dsp:cNvPr id="0" name=""/>
        <dsp:cNvSpPr/>
      </dsp:nvSpPr>
      <dsp:spPr>
        <a:xfrm>
          <a:off x="6770556" y="183768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Use digital channels</a:t>
          </a:r>
          <a:endParaRPr lang="en-US" sz="1200" kern="1200"/>
        </a:p>
      </dsp:txBody>
      <dsp:txXfrm>
        <a:off x="6770556" y="1837683"/>
        <a:ext cx="1439648" cy="575859"/>
      </dsp:txXfrm>
    </dsp:sp>
    <dsp:sp modelId="{5E7205E6-409A-4EF7-B091-11A41051AD50}">
      <dsp:nvSpPr>
        <dsp:cNvPr id="0" name=""/>
        <dsp:cNvSpPr/>
      </dsp:nvSpPr>
      <dsp:spPr>
        <a:xfrm>
          <a:off x="8858046" y="973892"/>
          <a:ext cx="647841" cy="64784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B56F4CD-22A0-4C3A-ACC3-12F4FE85CF30}">
      <dsp:nvSpPr>
        <dsp:cNvPr id="0" name=""/>
        <dsp:cNvSpPr/>
      </dsp:nvSpPr>
      <dsp:spPr>
        <a:xfrm>
          <a:off x="8462143" y="183768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Put money into after-sales services</a:t>
          </a:r>
          <a:endParaRPr lang="en-US" sz="1200" kern="1200"/>
        </a:p>
      </dsp:txBody>
      <dsp:txXfrm>
        <a:off x="8462143" y="1837683"/>
        <a:ext cx="1439648" cy="5758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pPr rtl="0"/>
            <a:fld id="{F35A8005-E8BE-4544-AED3-7636CBB26C99}" type="datetime1">
              <a:rPr lang="en-GB" smtClean="0"/>
              <a:t>07/05/2023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pPr rtl="0"/>
            <a:fld id="{DA6FC261-E491-4C42-A663-B95247CC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0316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pPr rtl="0"/>
            <a:fld id="{B9280ED7-62B9-4A6D-82D7-4670C6C29CB4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9138" y="1163638"/>
            <a:ext cx="5584825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324" tIns="46662" rIns="93324" bIns="46662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2310" y="4480004"/>
            <a:ext cx="5618480" cy="3665458"/>
          </a:xfrm>
          <a:prstGeom prst="rect">
            <a:avLst/>
          </a:prstGeom>
        </p:spPr>
        <p:txBody>
          <a:bodyPr vert="horz" lIns="93324" tIns="46662" rIns="93324" bIns="46662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pPr rtl="0"/>
            <a:fld id="{333E963C-1534-4F8D-B2A7-66D81AA2595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1185059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926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057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932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2843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8941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4507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4272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0632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1810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8866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919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A8B959B2-FED7-4052-B7EC-A63C13ADE6D0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0322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0E9567D-0EDD-4D5A-A3A5-88E6044EE497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7857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6E27234-02CA-4EED-BAE6-72E1CA73095C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97187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C09ECB4-45D2-4E27-848B-5A68767E6449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2023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CE070C2-8137-4846-B0A8-33981A2A876D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8846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486FF59-E2ED-4C88-AE44-F57A73D391B6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19478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44CA9CC-A944-4823-8057-F99E1F141559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0699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0DE0F3FB-87D7-4D51-8162-318BDE62EC89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26884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pPr rtl="0"/>
            <a:fld id="{1ED7C955-8C04-46EA-B599-C992310ED200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2130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61CC57F-2139-4EED-A3EA-185C410F7286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128946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61CC57F-2139-4EED-A3EA-185C410F7286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13174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61CC57F-2139-4EED-A3EA-185C410F7286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3739854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61CC57F-2139-4EED-A3EA-185C410F7286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970928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61CC57F-2139-4EED-A3EA-185C410F7286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3302264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61CC57F-2139-4EED-A3EA-185C410F7286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6645183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2AFD2FD4-B9E6-4D47-8564-10196CCB8564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32158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784EA8C-0295-43E1-9527-DBC260A8B8E4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18071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3276600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574801" y="4953000"/>
            <a:ext cx="7999315" cy="1074057"/>
          </a:xfrm>
        </p:spPr>
        <p:txBody>
          <a:bodyPr rtlCol="0" anchor="t">
            <a:normAutofit/>
          </a:bodyPr>
          <a:lstStyle>
            <a:lvl1pPr marL="0" indent="0">
              <a:buNone/>
              <a:defRPr lang="en-US" sz="1800" b="0" i="0" kern="1200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0AFF820-3C61-40C8-B2E3-B9372889A0CB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1586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pPr rtl="0"/>
            <a:fld id="{561CC57F-2139-4EED-A3EA-185C410F7286}" type="datetime1">
              <a:rPr lang="en-GB" noProof="0" smtClean="0"/>
              <a:t>07/05/2023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36FB12-4407-DBEB-5CB9-308DE25A419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9132B16-7106-AC1A-541C-E3E5A3FE295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9031B227-0F89-E3E1-46D6-2C259B2DA8BF}"/>
              </a:ext>
            </a:extLst>
          </p:cNvPr>
          <p:cNvSpPr/>
          <p:nvPr userDrawn="1"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868CE27-7193-4277-2D05-FCF7448547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BCFA81A-F37A-34E1-0200-1CC3D4DCB8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36C16E8-A270-3103-59B0-9C402731AD42}"/>
              </a:ext>
            </a:extLst>
          </p:cNvPr>
          <p:cNvSpPr/>
          <p:nvPr userDrawn="1"/>
        </p:nvSpPr>
        <p:spPr bwMode="blackWhite"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26854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  <p:sldLayoutId id="2147483912" r:id="rId12"/>
    <p:sldLayoutId id="2147483913" r:id="rId13"/>
    <p:sldLayoutId id="2147483914" r:id="rId14"/>
    <p:sldLayoutId id="2147483915" r:id="rId15"/>
    <p:sldLayoutId id="2147483916" r:id="rId16"/>
    <p:sldLayoutId id="2147483917" r:id="rId17"/>
    <p:sldLayoutId id="2147483918" r:id="rId18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world-asia-pacific-14921238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B5DFC117-255B-7314-318D-9A8242F7E03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15000"/>
          </a:blip>
          <a:srcRect t="6881" b="8849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4856480" y="609600"/>
            <a:ext cx="5570754" cy="4226559"/>
          </a:xfrm>
        </p:spPr>
        <p:txBody>
          <a:bodyPr rtlCol="0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600" b="1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Program: BABM </a:t>
            </a:r>
            <a:br>
              <a:rPr lang="en-GB" sz="2600" b="1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600" b="1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 code: LCBB4005</a:t>
            </a:r>
            <a:br>
              <a:rPr lang="en-US" sz="2600" b="1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600" b="1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 Name: Global Business Environment</a:t>
            </a:r>
            <a:br>
              <a:rPr lang="en-US" sz="2600" b="1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600" b="1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Lecturer: Nadeem Mirza, Dr. Rexon Nting</a:t>
            </a:r>
            <a:br>
              <a:rPr lang="en-US" sz="2600" b="1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600" b="1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STUDENT: Gabriela Karamfilova Malinova</a:t>
            </a:r>
            <a:br>
              <a:rPr lang="en-GB" sz="2600" b="1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600" b="1" dirty="0">
                <a:solidFill>
                  <a:schemeClr val="accent6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[2210803]</a:t>
            </a:r>
            <a:br>
              <a:rPr lang="en-GB" sz="2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4B215A9A-E684-3CC3-C064-722F47022DF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751012" y="5323840"/>
            <a:ext cx="8676222" cy="1016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Evaluation of Business Environment</a:t>
            </a:r>
            <a:endParaRPr kumimoji="0" lang="en-US" altLang="en-US" sz="32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0">
            <a:extLst>
              <a:ext uri="{FF2B5EF4-FFF2-40B4-BE49-F238E27FC236}">
                <a16:creationId xmlns:a16="http://schemas.microsoft.com/office/drawing/2014/main" id="{5BBD3ED2-B0E6-45A2-ABD5-ECF31BC37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D2D1E8-4ABF-4B6B-B39D-40B080B61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160" y="0"/>
            <a:ext cx="9369421" cy="6857999"/>
          </a:xfrm>
          <a:prstGeom prst="rect">
            <a:avLst/>
          </a:prstGeom>
          <a:gradFill flip="none" rotWithShape="1">
            <a:gsLst>
              <a:gs pos="10000">
                <a:schemeClr val="bg2">
                  <a:lumMod val="60000"/>
                  <a:lumOff val="40000"/>
                  <a:alpha val="40000"/>
                </a:schemeClr>
              </a:gs>
              <a:gs pos="70000">
                <a:schemeClr val="bg2">
                  <a:alpha val="0"/>
                </a:schemeClr>
              </a:gs>
              <a:gs pos="0">
                <a:schemeClr val="bg2">
                  <a:lumMod val="40000"/>
                  <a:lumOff val="60000"/>
                  <a:alpha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BC7AB4B5-66A5-48D1-BD88-C60A16ED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88489" cy="6858002"/>
          </a:xfrm>
          <a:custGeom>
            <a:avLst/>
            <a:gdLst>
              <a:gd name="connsiteX0" fmla="*/ 0 w 6088489"/>
              <a:gd name="connsiteY0" fmla="*/ 0 h 6858002"/>
              <a:gd name="connsiteX1" fmla="*/ 3563332 w 6088489"/>
              <a:gd name="connsiteY1" fmla="*/ 0 h 6858002"/>
              <a:gd name="connsiteX2" fmla="*/ 3563332 w 6088489"/>
              <a:gd name="connsiteY2" fmla="*/ 3 h 6858002"/>
              <a:gd name="connsiteX3" fmla="*/ 5842099 w 6088489"/>
              <a:gd name="connsiteY3" fmla="*/ 3 h 6858002"/>
              <a:gd name="connsiteX4" fmla="*/ 5842099 w 6088489"/>
              <a:gd name="connsiteY4" fmla="*/ 4 h 6858002"/>
              <a:gd name="connsiteX5" fmla="*/ 5835346 w 6088489"/>
              <a:gd name="connsiteY5" fmla="*/ 4 h 6858002"/>
              <a:gd name="connsiteX6" fmla="*/ 5841229 w 6088489"/>
              <a:gd name="connsiteY6" fmla="*/ 40466 h 6858002"/>
              <a:gd name="connsiteX7" fmla="*/ 5858543 w 6088489"/>
              <a:gd name="connsiteY7" fmla="*/ 159110 h 6858002"/>
              <a:gd name="connsiteX8" fmla="*/ 5870645 w 6088489"/>
              <a:gd name="connsiteY8" fmla="*/ 245521 h 6858002"/>
              <a:gd name="connsiteX9" fmla="*/ 5883420 w 6088489"/>
              <a:gd name="connsiteY9" fmla="*/ 348391 h 6858002"/>
              <a:gd name="connsiteX10" fmla="*/ 5898716 w 6088489"/>
              <a:gd name="connsiteY10" fmla="*/ 470463 h 6858002"/>
              <a:gd name="connsiteX11" fmla="*/ 5914853 w 6088489"/>
              <a:gd name="connsiteY11" fmla="*/ 605566 h 6858002"/>
              <a:gd name="connsiteX12" fmla="*/ 5931830 w 6088489"/>
              <a:gd name="connsiteY12" fmla="*/ 757813 h 6858002"/>
              <a:gd name="connsiteX13" fmla="*/ 5949815 w 6088489"/>
              <a:gd name="connsiteY13" fmla="*/ 923777 h 6858002"/>
              <a:gd name="connsiteX14" fmla="*/ 5967801 w 6088489"/>
              <a:gd name="connsiteY14" fmla="*/ 1104142 h 6858002"/>
              <a:gd name="connsiteX15" fmla="*/ 5986122 w 6088489"/>
              <a:gd name="connsiteY15" fmla="*/ 1296166 h 6858002"/>
              <a:gd name="connsiteX16" fmla="*/ 6003099 w 6088489"/>
              <a:gd name="connsiteY16" fmla="*/ 1503278 h 6858002"/>
              <a:gd name="connsiteX17" fmla="*/ 6019404 w 6088489"/>
              <a:gd name="connsiteY17" fmla="*/ 1719991 h 6858002"/>
              <a:gd name="connsiteX18" fmla="*/ 6034196 w 6088489"/>
              <a:gd name="connsiteY18" fmla="*/ 1949048 h 6858002"/>
              <a:gd name="connsiteX19" fmla="*/ 6048315 w 6088489"/>
              <a:gd name="connsiteY19" fmla="*/ 2187706 h 6858002"/>
              <a:gd name="connsiteX20" fmla="*/ 6061595 w 6088489"/>
              <a:gd name="connsiteY20" fmla="*/ 2436652 h 6858002"/>
              <a:gd name="connsiteX21" fmla="*/ 6066301 w 6088489"/>
              <a:gd name="connsiteY21" fmla="*/ 2564211 h 6858002"/>
              <a:gd name="connsiteX22" fmla="*/ 6071512 w 6088489"/>
              <a:gd name="connsiteY22" fmla="*/ 2694512 h 6858002"/>
              <a:gd name="connsiteX23" fmla="*/ 6076386 w 6088489"/>
              <a:gd name="connsiteY23" fmla="*/ 2826871 h 6858002"/>
              <a:gd name="connsiteX24" fmla="*/ 6079580 w 6088489"/>
              <a:gd name="connsiteY24" fmla="*/ 2959917 h 6858002"/>
              <a:gd name="connsiteX25" fmla="*/ 6082438 w 6088489"/>
              <a:gd name="connsiteY25" fmla="*/ 3095705 h 6858002"/>
              <a:gd name="connsiteX26" fmla="*/ 6085463 w 6088489"/>
              <a:gd name="connsiteY26" fmla="*/ 3232865 h 6858002"/>
              <a:gd name="connsiteX27" fmla="*/ 6087480 w 6088489"/>
              <a:gd name="connsiteY27" fmla="*/ 3372768 h 6858002"/>
              <a:gd name="connsiteX28" fmla="*/ 6087480 w 6088489"/>
              <a:gd name="connsiteY28" fmla="*/ 3514043 h 6858002"/>
              <a:gd name="connsiteX29" fmla="*/ 6088489 w 6088489"/>
              <a:gd name="connsiteY29" fmla="*/ 3656689 h 6858002"/>
              <a:gd name="connsiteX30" fmla="*/ 6087480 w 6088489"/>
              <a:gd name="connsiteY30" fmla="*/ 3800707 h 6858002"/>
              <a:gd name="connsiteX31" fmla="*/ 6085463 w 6088489"/>
              <a:gd name="connsiteY31" fmla="*/ 3946783 h 6858002"/>
              <a:gd name="connsiteX32" fmla="*/ 6083614 w 6088489"/>
              <a:gd name="connsiteY32" fmla="*/ 4092858 h 6858002"/>
              <a:gd name="connsiteX33" fmla="*/ 6079580 w 6088489"/>
              <a:gd name="connsiteY33" fmla="*/ 4240991 h 6858002"/>
              <a:gd name="connsiteX34" fmla="*/ 6075378 w 6088489"/>
              <a:gd name="connsiteY34" fmla="*/ 4390495 h 6858002"/>
              <a:gd name="connsiteX35" fmla="*/ 6070503 w 6088489"/>
              <a:gd name="connsiteY35" fmla="*/ 4540000 h 6858002"/>
              <a:gd name="connsiteX36" fmla="*/ 6063612 w 6088489"/>
              <a:gd name="connsiteY36" fmla="*/ 4690876 h 6858002"/>
              <a:gd name="connsiteX37" fmla="*/ 6055375 w 6088489"/>
              <a:gd name="connsiteY37" fmla="*/ 4843123 h 6858002"/>
              <a:gd name="connsiteX38" fmla="*/ 6047475 w 6088489"/>
              <a:gd name="connsiteY38" fmla="*/ 4996057 h 6858002"/>
              <a:gd name="connsiteX39" fmla="*/ 6037390 w 6088489"/>
              <a:gd name="connsiteY39" fmla="*/ 5148990 h 6858002"/>
              <a:gd name="connsiteX40" fmla="*/ 6025287 w 6088489"/>
              <a:gd name="connsiteY40" fmla="*/ 5303981 h 6858002"/>
              <a:gd name="connsiteX41" fmla="*/ 6013185 w 6088489"/>
              <a:gd name="connsiteY41" fmla="*/ 5456914 h 6858002"/>
              <a:gd name="connsiteX42" fmla="*/ 5999233 w 6088489"/>
              <a:gd name="connsiteY42" fmla="*/ 5612591 h 6858002"/>
              <a:gd name="connsiteX43" fmla="*/ 5983937 w 6088489"/>
              <a:gd name="connsiteY43" fmla="*/ 5768953 h 6858002"/>
              <a:gd name="connsiteX44" fmla="*/ 5967801 w 6088489"/>
              <a:gd name="connsiteY44" fmla="*/ 5923258 h 6858002"/>
              <a:gd name="connsiteX45" fmla="*/ 5948975 w 6088489"/>
              <a:gd name="connsiteY45" fmla="*/ 6079621 h 6858002"/>
              <a:gd name="connsiteX46" fmla="*/ 5928804 w 6088489"/>
              <a:gd name="connsiteY46" fmla="*/ 6235297 h 6858002"/>
              <a:gd name="connsiteX47" fmla="*/ 5908801 w 6088489"/>
              <a:gd name="connsiteY47" fmla="*/ 6391660 h 6858002"/>
              <a:gd name="connsiteX48" fmla="*/ 5885437 w 6088489"/>
              <a:gd name="connsiteY48" fmla="*/ 6547336 h 6858002"/>
              <a:gd name="connsiteX49" fmla="*/ 5861568 w 6088489"/>
              <a:gd name="connsiteY49" fmla="*/ 6702327 h 6858002"/>
              <a:gd name="connsiteX50" fmla="*/ 5836524 w 6088489"/>
              <a:gd name="connsiteY50" fmla="*/ 6858002 h 6858002"/>
              <a:gd name="connsiteX51" fmla="*/ 3563332 w 6088489"/>
              <a:gd name="connsiteY51" fmla="*/ 6858002 h 6858002"/>
              <a:gd name="connsiteX52" fmla="*/ 1223490 w 6088489"/>
              <a:gd name="connsiteY52" fmla="*/ 6858002 h 6858002"/>
              <a:gd name="connsiteX53" fmla="*/ 0 w 6088489"/>
              <a:gd name="connsiteY5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6088489" h="6858002">
                <a:moveTo>
                  <a:pt x="0" y="0"/>
                </a:moveTo>
                <a:lnTo>
                  <a:pt x="3563332" y="0"/>
                </a:lnTo>
                <a:lnTo>
                  <a:pt x="3563332" y="3"/>
                </a:lnTo>
                <a:lnTo>
                  <a:pt x="5842099" y="3"/>
                </a:lnTo>
                <a:lnTo>
                  <a:pt x="5842099" y="4"/>
                </a:lnTo>
                <a:lnTo>
                  <a:pt x="5835346" y="4"/>
                </a:lnTo>
                <a:lnTo>
                  <a:pt x="5841229" y="40466"/>
                </a:lnTo>
                <a:lnTo>
                  <a:pt x="5858543" y="159110"/>
                </a:lnTo>
                <a:lnTo>
                  <a:pt x="5870645" y="245521"/>
                </a:lnTo>
                <a:lnTo>
                  <a:pt x="5883420" y="348391"/>
                </a:lnTo>
                <a:lnTo>
                  <a:pt x="5898716" y="470463"/>
                </a:lnTo>
                <a:lnTo>
                  <a:pt x="5914853" y="605566"/>
                </a:lnTo>
                <a:lnTo>
                  <a:pt x="5931830" y="757813"/>
                </a:lnTo>
                <a:lnTo>
                  <a:pt x="5949815" y="923777"/>
                </a:lnTo>
                <a:lnTo>
                  <a:pt x="5967801" y="1104142"/>
                </a:lnTo>
                <a:lnTo>
                  <a:pt x="5986122" y="1296166"/>
                </a:lnTo>
                <a:lnTo>
                  <a:pt x="6003099" y="1503278"/>
                </a:lnTo>
                <a:lnTo>
                  <a:pt x="6019404" y="1719991"/>
                </a:lnTo>
                <a:lnTo>
                  <a:pt x="6034196" y="1949048"/>
                </a:lnTo>
                <a:lnTo>
                  <a:pt x="6048315" y="2187706"/>
                </a:lnTo>
                <a:lnTo>
                  <a:pt x="6061595" y="2436652"/>
                </a:lnTo>
                <a:lnTo>
                  <a:pt x="6066301" y="2564211"/>
                </a:lnTo>
                <a:lnTo>
                  <a:pt x="6071512" y="2694512"/>
                </a:lnTo>
                <a:lnTo>
                  <a:pt x="6076386" y="2826871"/>
                </a:lnTo>
                <a:lnTo>
                  <a:pt x="6079580" y="2959917"/>
                </a:lnTo>
                <a:lnTo>
                  <a:pt x="6082438" y="3095705"/>
                </a:lnTo>
                <a:lnTo>
                  <a:pt x="6085463" y="3232865"/>
                </a:lnTo>
                <a:lnTo>
                  <a:pt x="6087480" y="3372768"/>
                </a:lnTo>
                <a:lnTo>
                  <a:pt x="6087480" y="3514043"/>
                </a:lnTo>
                <a:lnTo>
                  <a:pt x="6088489" y="3656689"/>
                </a:lnTo>
                <a:lnTo>
                  <a:pt x="6087480" y="3800707"/>
                </a:lnTo>
                <a:lnTo>
                  <a:pt x="6085463" y="3946783"/>
                </a:lnTo>
                <a:lnTo>
                  <a:pt x="6083614" y="4092858"/>
                </a:lnTo>
                <a:lnTo>
                  <a:pt x="6079580" y="4240991"/>
                </a:lnTo>
                <a:lnTo>
                  <a:pt x="6075378" y="4390495"/>
                </a:lnTo>
                <a:lnTo>
                  <a:pt x="6070503" y="4540000"/>
                </a:lnTo>
                <a:lnTo>
                  <a:pt x="6063612" y="4690876"/>
                </a:lnTo>
                <a:lnTo>
                  <a:pt x="6055375" y="4843123"/>
                </a:lnTo>
                <a:lnTo>
                  <a:pt x="6047475" y="4996057"/>
                </a:lnTo>
                <a:lnTo>
                  <a:pt x="6037390" y="5148990"/>
                </a:lnTo>
                <a:lnTo>
                  <a:pt x="6025287" y="5303981"/>
                </a:lnTo>
                <a:lnTo>
                  <a:pt x="6013185" y="5456914"/>
                </a:lnTo>
                <a:lnTo>
                  <a:pt x="5999233" y="5612591"/>
                </a:lnTo>
                <a:lnTo>
                  <a:pt x="5983937" y="5768953"/>
                </a:lnTo>
                <a:lnTo>
                  <a:pt x="5967801" y="5923258"/>
                </a:lnTo>
                <a:lnTo>
                  <a:pt x="5948975" y="6079621"/>
                </a:lnTo>
                <a:lnTo>
                  <a:pt x="5928804" y="6235297"/>
                </a:lnTo>
                <a:lnTo>
                  <a:pt x="5908801" y="6391660"/>
                </a:lnTo>
                <a:lnTo>
                  <a:pt x="5885437" y="6547336"/>
                </a:lnTo>
                <a:lnTo>
                  <a:pt x="5861568" y="6702327"/>
                </a:lnTo>
                <a:lnTo>
                  <a:pt x="5836524" y="6858002"/>
                </a:lnTo>
                <a:lnTo>
                  <a:pt x="3563332" y="6858002"/>
                </a:lnTo>
                <a:lnTo>
                  <a:pt x="1223490" y="6858002"/>
                </a:lnTo>
                <a:lnTo>
                  <a:pt x="0" y="6858002"/>
                </a:lnTo>
                <a:close/>
              </a:path>
            </a:pathLst>
          </a:custGeom>
          <a:ln w="44450">
            <a:gradFill>
              <a:gsLst>
                <a:gs pos="500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25400" algn="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2022" y="643467"/>
            <a:ext cx="4340023" cy="5571064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4400"/>
              <a:t>Table of contents</a:t>
            </a:r>
          </a:p>
        </p:txBody>
      </p:sp>
      <p:sp>
        <p:nvSpPr>
          <p:cNvPr id="16" name="Content Placeholder 5"/>
          <p:cNvSpPr>
            <a:spLocks noGrp="1"/>
          </p:cNvSpPr>
          <p:nvPr>
            <p:ph idx="1"/>
          </p:nvPr>
        </p:nvSpPr>
        <p:spPr>
          <a:xfrm>
            <a:off x="6708499" y="643467"/>
            <a:ext cx="4521480" cy="5571064"/>
          </a:xfrm>
        </p:spPr>
        <p:txBody>
          <a:bodyPr rtlCol="0">
            <a:normAutofit/>
          </a:bodyPr>
          <a:lstStyle/>
          <a:p>
            <a:pPr rtl="0">
              <a:buFont typeface="Wingdings" panose="05000000000000000000" pitchFamily="2" charset="2"/>
              <a:buChar char="§"/>
            </a:pPr>
            <a:r>
              <a:rPr lang="en-GB"/>
              <a:t>INTRODUCTION………..3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/>
              <a:t>INDONESIA……………..4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/>
              <a:t>PESTLE……………...……5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/>
              <a:t>OPPORTUNITIES………..6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/>
              <a:t>CHALLENGES…………..7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/>
              <a:t>BARRIERS…………….....8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/>
              <a:t>STRATEGIES……….…….9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/>
              <a:t>CONCLUSION………...10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/>
              <a:t>REFERENCES…………...11</a:t>
            </a:r>
          </a:p>
          <a:p>
            <a:pPr rtl="0">
              <a:buFont typeface="Wingdings" panose="05000000000000000000" pitchFamily="2" charset="2"/>
              <a:buChar char="§"/>
            </a:pPr>
            <a:endParaRPr lang="en-GB"/>
          </a:p>
          <a:p>
            <a:pPr rtl="0">
              <a:buFont typeface="Wingdings" panose="05000000000000000000" pitchFamily="2" charset="2"/>
              <a:buChar char="§"/>
            </a:pPr>
            <a:endParaRPr lang="en-GB"/>
          </a:p>
          <a:p>
            <a:pPr rtl="0">
              <a:buFont typeface="Wingdings" panose="05000000000000000000" pitchFamily="2" charset="2"/>
              <a:buChar char="§"/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285822" cy="3402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08204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Indonesia</a:t>
            </a:r>
          </a:p>
        </p:txBody>
      </p:sp>
      <p:pic>
        <p:nvPicPr>
          <p:cNvPr id="7" name="Content Placeholder 6" descr="Map&#10;&#10;Description automatically generated">
            <a:extLst>
              <a:ext uri="{FF2B5EF4-FFF2-40B4-BE49-F238E27FC236}">
                <a16:creationId xmlns:a16="http://schemas.microsoft.com/office/drawing/2014/main" id="{EC041AA7-34D9-56E1-BE08-CE726E008C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22836" b="14845"/>
          <a:stretch/>
        </p:blipFill>
        <p:spPr>
          <a:xfrm>
            <a:off x="20" y="0"/>
            <a:ext cx="12191980" cy="389128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668028"/>
            <a:ext cx="3840480" cy="5215247"/>
          </a:xfrm>
        </p:spPr>
        <p:txBody>
          <a:bodyPr rtlCol="0">
            <a:normAutofit/>
          </a:bodyPr>
          <a:lstStyle/>
          <a:p>
            <a:pPr algn="ctr"/>
            <a:r>
              <a:rPr lang="en-GB" sz="6000" b="1" dirty="0"/>
              <a:t>PESTLE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1DD13827-4BD7-D83F-9089-2B481E3756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5115242"/>
              </p:ext>
            </p:extLst>
          </p:nvPr>
        </p:nvGraphicFramePr>
        <p:xfrm>
          <a:off x="4602480" y="345440"/>
          <a:ext cx="6945147" cy="5862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sz="40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OPPORTUNITIES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079C5B76-85AA-62AF-A908-A1A70004D6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1074179"/>
              </p:ext>
            </p:extLst>
          </p:nvPr>
        </p:nvGraphicFramePr>
        <p:xfrm>
          <a:off x="1141413" y="2667000"/>
          <a:ext cx="9906000" cy="312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9B44886-047B-4C3D-B24D-40372BAF6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2192000" cy="437374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69F3D2E-2D8E-4CC9-A453-44EB58CF1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0" y="4462271"/>
            <a:ext cx="12192000" cy="2395728"/>
          </a:xfrm>
          <a:prstGeom prst="rect">
            <a:avLst/>
          </a:prstGeom>
          <a:ln>
            <a:noFill/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07635"/>
            <a:ext cx="9905998" cy="1087109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3600" b="1"/>
              <a:t>CHALLENGES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319A8F-DEC0-498D-AD34-743F1F874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8" y="4373740"/>
            <a:ext cx="12188952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7D96F023-07C3-410F-8214-C77FAA8E7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0" y="3907334"/>
            <a:ext cx="12192000" cy="466406"/>
          </a:xfrm>
          <a:prstGeom prst="rect">
            <a:avLst/>
          </a:prstGeom>
          <a:gradFill>
            <a:gsLst>
              <a:gs pos="0">
                <a:srgbClr val="363D46"/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9EEDAC33-52A7-7FF4-1A62-70303329CA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8272017"/>
              </p:ext>
            </p:extLst>
          </p:nvPr>
        </p:nvGraphicFramePr>
        <p:xfrm>
          <a:off x="965200" y="965201"/>
          <a:ext cx="10261600" cy="2853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40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BARRIERS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3B55D42-7922-FFE0-3746-2B1FEB2E3F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8748994"/>
              </p:ext>
            </p:extLst>
          </p:nvPr>
        </p:nvGraphicFramePr>
        <p:xfrm>
          <a:off x="5054375" y="965200"/>
          <a:ext cx="6046133" cy="460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40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STRATEGIES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2BC6FE4-B48A-064D-0226-3C0B3F783F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3593486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9BA26BC-113C-4698-8859-A985C8324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9">
            <a:extLst>
              <a:ext uri="{FF2B5EF4-FFF2-40B4-BE49-F238E27FC236}">
                <a16:creationId xmlns:a16="http://schemas.microsoft.com/office/drawing/2014/main" id="{A68B73B6-D77B-4B55-8538-206CEFD2A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96889" y="1846512"/>
            <a:ext cx="8998224" cy="3164976"/>
          </a:xfrm>
          <a:prstGeom prst="roundRect">
            <a:avLst>
              <a:gd name="adj" fmla="val 4629"/>
            </a:avLst>
          </a:prstGeom>
          <a:solidFill>
            <a:schemeClr val="bg2"/>
          </a:solidFill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innerShdw blurRad="63500" dist="508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2" y="2007703"/>
            <a:ext cx="8676222" cy="18022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CONCLUSION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792480"/>
          </a:xfrm>
        </p:spPr>
        <p:txBody>
          <a:bodyPr rtlCol="0"/>
          <a:lstStyle/>
          <a:p>
            <a:pPr rtl="0"/>
            <a:r>
              <a:rPr lang="en-GB" dirty="0"/>
              <a:t>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41413" y="1219200"/>
            <a:ext cx="9905998" cy="5445760"/>
          </a:xfrm>
        </p:spPr>
        <p:txBody>
          <a:bodyPr rtlCol="0">
            <a:normAutofit fontScale="475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BBC, (2023). </a:t>
            </a:r>
            <a:r>
              <a:rPr lang="en-GB" sz="18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BBCi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‘Indonesia Country Profile’ , Available at: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https://www.bbc.co.uk/news/world-asia-pacific-14921238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24 February 2023).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Cantwell, J., (2017). Innovation and international business. Industry and Innovation, 24(1), pp.41-60.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Ferraro, G.P.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Briody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E.K., (2017). The cultural dimension of global business. Taylor &amp; Francis.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Griffin, R.W.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Pustay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M.W., (2015). International Business: A Managerial Perspective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Pearson Education.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Kasemsap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K., (2016). The roles of lean and green supply chain management strategies in the global business environments. In Designing and implementing global supply chain management (pp. 152-173). IGI Global.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Kotabe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M.M.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Helsen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K., (2022). Global marketing management. John Wiley &amp; Sons.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Kotler, P., Keller, K.L., Ang, S.H., Tan, C.T. and Leong, S.M., (2018). Marketing management: an Asian perspective. London: Pearson.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Kumar, D. and Rahman, Z., (2016). Buyer supplier relationship and supply chain sustainability: empirical study of Indonesian automobile industry. Journal of Cleaner Production, 131, pp.836-848.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Natsuda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K., Otsuka, K. and Thoburn, J., (2015). Dawn of industrialisation? The Indonesian automotive industry. Bulletin of Indonesian Economic Studies, 51(1), pp.47-68.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Peng, M.W., (2022). Global business. Cengage learning.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Purwanto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A., (2020). Does Quality, Safety, Environment and Food Safety Management System Influence Business Performance? Answers from Indonesian Packaging Industries. International Journal of Control and Automation, 13(1), pp.22-35.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Soejachmoen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M.P., (2016). Globalization of the automotive industry: is Indonesia missing out? Asian Economic Papers, 15(1), pp.1-19.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Tallman, S., Luo, Y. and Buckley, P.J., (2018). Business models in global competition. Global Strategy Journal, 8(4), pp.517-535.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Bef>
                <a:spcPts val="1200"/>
              </a:spcBef>
              <a:buNone/>
            </a:pPr>
            <a:endParaRPr lang="en-GB" sz="1800" b="1" u="sng" kern="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rtl="0">
              <a:buNone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169</TotalTime>
  <Words>565</Words>
  <Application>Microsoft Office PowerPoint</Application>
  <PresentationFormat>Widescreen</PresentationFormat>
  <Paragraphs>69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Century Gothic</vt:lpstr>
      <vt:lpstr>Times New Roman</vt:lpstr>
      <vt:lpstr>Wingdings</vt:lpstr>
      <vt:lpstr>Mesh</vt:lpstr>
      <vt:lpstr>Program: BABM  Module code: LCBB4005 Module Name: Global Business Environment Lecturer: Nadeem Mirza, Dr. Rexon Nting STUDENT: Gabriela Karamfilova Malinova [2210803] </vt:lpstr>
      <vt:lpstr>Table of contents</vt:lpstr>
      <vt:lpstr>introduction</vt:lpstr>
      <vt:lpstr>Indonesia</vt:lpstr>
      <vt:lpstr>PESTLE</vt:lpstr>
      <vt:lpstr>OPPORTUNITIES </vt:lpstr>
      <vt:lpstr>CHALLENGES</vt:lpstr>
      <vt:lpstr>BARRIERS</vt:lpstr>
      <vt:lpstr>STRATEGIES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Program: BABM  Module code: LCBB4005 Module Name: Global Business Environment Lecturer: Nadeem Mirza, Dr. Rexon Nting STUDENT: Gabriela Karamfilova Malinova [2210803] </dc:title>
  <dc:creator>Gabriela</dc:creator>
  <cp:lastModifiedBy>Gabriela</cp:lastModifiedBy>
  <cp:revision>1</cp:revision>
  <cp:lastPrinted>2012-08-15T21:38:02Z</cp:lastPrinted>
  <dcterms:created xsi:type="dcterms:W3CDTF">2023-05-07T14:57:56Z</dcterms:created>
  <dcterms:modified xsi:type="dcterms:W3CDTF">2023-05-07T17:47:53Z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