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/>
              <a:t>TECHNOLOGICAL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</a:t>
            </a:r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272</TotalTime>
  <Words>129</Words>
  <Application>Microsoft Office PowerPoint</Application>
  <PresentationFormat>Widescreen</PresentationFormat>
  <Paragraphs>46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Anita Nan</cp:lastModifiedBy>
  <cp:revision>93</cp:revision>
  <dcterms:created xsi:type="dcterms:W3CDTF">2024-10-08T15:58:04Z</dcterms:created>
  <dcterms:modified xsi:type="dcterms:W3CDTF">2026-09-30T10:38:47Z</dcterms:modified>
</cp:coreProperties>
</file>