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4.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5.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9"/>
  </p:notesMasterIdLst>
  <p:sldIdLst>
    <p:sldId id="256" r:id="rId2"/>
    <p:sldId id="259" r:id="rId3"/>
    <p:sldId id="260" r:id="rId4"/>
    <p:sldId id="275" r:id="rId5"/>
    <p:sldId id="261" r:id="rId6"/>
    <p:sldId id="266" r:id="rId7"/>
    <p:sldId id="268" r:id="rId8"/>
    <p:sldId id="269" r:id="rId9"/>
    <p:sldId id="270" r:id="rId10"/>
    <p:sldId id="262" r:id="rId11"/>
    <p:sldId id="267" r:id="rId12"/>
    <p:sldId id="271" r:id="rId13"/>
    <p:sldId id="273" r:id="rId14"/>
    <p:sldId id="274" r:id="rId15"/>
    <p:sldId id="263" r:id="rId16"/>
    <p:sldId id="264" r:id="rId17"/>
    <p:sldId id="265"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05288AD-BDBF-4A45-B589-C09B5D77B759}" v="10" dt="2025-05-05T21:08:42.2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394"/>
    <p:restoredTop sz="79766"/>
  </p:normalViewPr>
  <p:slideViewPr>
    <p:cSldViewPr snapToGrid="0">
      <p:cViewPr varScale="1">
        <p:scale>
          <a:sx n="87" d="100"/>
          <a:sy n="87" d="100"/>
        </p:scale>
        <p:origin x="424"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kah Jones (2205076)" userId="78102c30-8dd4-477c-92fe-14430fd67a54" providerId="ADAL" clId="{A05288AD-BDBF-4A45-B589-C09B5D77B759}"/>
    <pc:docChg chg="undo custSel modSld">
      <pc:chgData name="Rebekah Jones (2205076)" userId="78102c30-8dd4-477c-92fe-14430fd67a54" providerId="ADAL" clId="{A05288AD-BDBF-4A45-B589-C09B5D77B759}" dt="2025-05-06T22:13:53.121" v="226" actId="20577"/>
      <pc:docMkLst>
        <pc:docMk/>
      </pc:docMkLst>
      <pc:sldChg chg="modSp mod modNotesTx">
        <pc:chgData name="Rebekah Jones (2205076)" userId="78102c30-8dd4-477c-92fe-14430fd67a54" providerId="ADAL" clId="{A05288AD-BDBF-4A45-B589-C09B5D77B759}" dt="2025-05-06T22:12:52.071" v="207" actId="2711"/>
        <pc:sldMkLst>
          <pc:docMk/>
          <pc:sldMk cId="182166672" sldId="256"/>
        </pc:sldMkLst>
        <pc:spChg chg="mod">
          <ac:chgData name="Rebekah Jones (2205076)" userId="78102c30-8dd4-477c-92fe-14430fd67a54" providerId="ADAL" clId="{A05288AD-BDBF-4A45-B589-C09B5D77B759}" dt="2025-05-06T22:12:52.071" v="207" actId="2711"/>
          <ac:spMkLst>
            <pc:docMk/>
            <pc:sldMk cId="182166672" sldId="256"/>
            <ac:spMk id="3" creationId="{15C2A849-D665-56B3-C961-3080B0B8D31C}"/>
          </ac:spMkLst>
        </pc:spChg>
      </pc:sldChg>
      <pc:sldChg chg="modNotesTx">
        <pc:chgData name="Rebekah Jones (2205076)" userId="78102c30-8dd4-477c-92fe-14430fd67a54" providerId="ADAL" clId="{A05288AD-BDBF-4A45-B589-C09B5D77B759}" dt="2025-04-30T10:48:13.115" v="106" actId="20577"/>
        <pc:sldMkLst>
          <pc:docMk/>
          <pc:sldMk cId="628118229" sldId="261"/>
        </pc:sldMkLst>
      </pc:sldChg>
      <pc:sldChg chg="addSp delSp modSp mod setBg modNotesTx">
        <pc:chgData name="Rebekah Jones (2205076)" userId="78102c30-8dd4-477c-92fe-14430fd67a54" providerId="ADAL" clId="{A05288AD-BDBF-4A45-B589-C09B5D77B759}" dt="2025-05-06T22:13:53.121" v="226" actId="20577"/>
        <pc:sldMkLst>
          <pc:docMk/>
          <pc:sldMk cId="1427732112" sldId="264"/>
        </pc:sldMkLst>
        <pc:spChg chg="mod">
          <ac:chgData name="Rebekah Jones (2205076)" userId="78102c30-8dd4-477c-92fe-14430fd67a54" providerId="ADAL" clId="{A05288AD-BDBF-4A45-B589-C09B5D77B759}" dt="2025-05-06T22:13:53.121" v="226" actId="20577"/>
          <ac:spMkLst>
            <pc:docMk/>
            <pc:sldMk cId="1427732112" sldId="264"/>
            <ac:spMk id="2" creationId="{CACDCDCF-82AE-4FBE-D436-ACF111A04B71}"/>
          </ac:spMkLst>
        </pc:spChg>
        <pc:spChg chg="mod">
          <ac:chgData name="Rebekah Jones (2205076)" userId="78102c30-8dd4-477c-92fe-14430fd67a54" providerId="ADAL" clId="{A05288AD-BDBF-4A45-B589-C09B5D77B759}" dt="2025-05-05T21:09:14.924" v="152" actId="26606"/>
          <ac:spMkLst>
            <pc:docMk/>
            <pc:sldMk cId="1427732112" sldId="264"/>
            <ac:spMk id="3" creationId="{422D9BBC-F584-5504-5056-6A5A88F0DB30}"/>
          </ac:spMkLst>
        </pc:spChg>
        <pc:spChg chg="add del">
          <ac:chgData name="Rebekah Jones (2205076)" userId="78102c30-8dd4-477c-92fe-14430fd67a54" providerId="ADAL" clId="{A05288AD-BDBF-4A45-B589-C09B5D77B759}" dt="2025-05-05T21:09:14.924" v="152" actId="26606"/>
          <ac:spMkLst>
            <pc:docMk/>
            <pc:sldMk cId="1427732112" sldId="264"/>
            <ac:spMk id="8" creationId="{FD6EDB49-211E-499D-9A08-6C5FF3D060F7}"/>
          </ac:spMkLst>
        </pc:spChg>
        <pc:spChg chg="add del">
          <ac:chgData name="Rebekah Jones (2205076)" userId="78102c30-8dd4-477c-92fe-14430fd67a54" providerId="ADAL" clId="{A05288AD-BDBF-4A45-B589-C09B5D77B759}" dt="2025-05-05T21:09:14.924" v="152" actId="26606"/>
          <ac:spMkLst>
            <pc:docMk/>
            <pc:sldMk cId="1427732112" sldId="264"/>
            <ac:spMk id="10" creationId="{38F9F37E-D3CF-4F3D-96C2-25307819DF2D}"/>
          </ac:spMkLst>
        </pc:spChg>
        <pc:spChg chg="add del">
          <ac:chgData name="Rebekah Jones (2205076)" userId="78102c30-8dd4-477c-92fe-14430fd67a54" providerId="ADAL" clId="{A05288AD-BDBF-4A45-B589-C09B5D77B759}" dt="2025-05-05T21:09:14.924" v="152" actId="26606"/>
          <ac:spMkLst>
            <pc:docMk/>
            <pc:sldMk cId="1427732112" sldId="264"/>
            <ac:spMk id="12" creationId="{C5FFF17D-767C-40E7-8C89-962F1F54BCD0}"/>
          </ac:spMkLst>
        </pc:spChg>
        <pc:spChg chg="add del">
          <ac:chgData name="Rebekah Jones (2205076)" userId="78102c30-8dd4-477c-92fe-14430fd67a54" providerId="ADAL" clId="{A05288AD-BDBF-4A45-B589-C09B5D77B759}" dt="2025-05-05T21:09:14.924" v="152" actId="26606"/>
          <ac:spMkLst>
            <pc:docMk/>
            <pc:sldMk cId="1427732112" sldId="264"/>
            <ac:spMk id="14" creationId="{E69F39E1-619D-4D9E-8823-8BD8CC3206B6}"/>
          </ac:spMkLst>
        </pc:spChg>
        <pc:spChg chg="add del">
          <ac:chgData name="Rebekah Jones (2205076)" userId="78102c30-8dd4-477c-92fe-14430fd67a54" providerId="ADAL" clId="{A05288AD-BDBF-4A45-B589-C09B5D77B759}" dt="2025-05-05T21:09:14.924" v="152" actId="26606"/>
          <ac:spMkLst>
            <pc:docMk/>
            <pc:sldMk cId="1427732112" sldId="264"/>
            <ac:spMk id="16" creationId="{C8C53F47-DF50-454F-A5A6-6B969748D972}"/>
          </ac:spMkLst>
        </pc:spChg>
        <pc:spChg chg="add del">
          <ac:chgData name="Rebekah Jones (2205076)" userId="78102c30-8dd4-477c-92fe-14430fd67a54" providerId="ADAL" clId="{A05288AD-BDBF-4A45-B589-C09B5D77B759}" dt="2025-05-05T21:09:14.890" v="151" actId="26606"/>
          <ac:spMkLst>
            <pc:docMk/>
            <pc:sldMk cId="1427732112" sldId="264"/>
            <ac:spMk id="23" creationId="{10419CA0-BFB4-4390-AB8F-5DBFCA45D4D0}"/>
          </ac:spMkLst>
        </pc:spChg>
        <pc:spChg chg="add del">
          <ac:chgData name="Rebekah Jones (2205076)" userId="78102c30-8dd4-477c-92fe-14430fd67a54" providerId="ADAL" clId="{A05288AD-BDBF-4A45-B589-C09B5D77B759}" dt="2025-05-05T21:09:14.890" v="151" actId="26606"/>
          <ac:spMkLst>
            <pc:docMk/>
            <pc:sldMk cId="1427732112" sldId="264"/>
            <ac:spMk id="27" creationId="{596E9C81-ACBE-459E-A7D5-2BB824B68FDA}"/>
          </ac:spMkLst>
        </pc:spChg>
        <pc:spChg chg="add">
          <ac:chgData name="Rebekah Jones (2205076)" userId="78102c30-8dd4-477c-92fe-14430fd67a54" providerId="ADAL" clId="{A05288AD-BDBF-4A45-B589-C09B5D77B759}" dt="2025-05-05T21:09:14.924" v="152" actId="26606"/>
          <ac:spMkLst>
            <pc:docMk/>
            <pc:sldMk cId="1427732112" sldId="264"/>
            <ac:spMk id="37" creationId="{7BEFDA1A-2A01-4C29-A5D0-AE6F050D07DF}"/>
          </ac:spMkLst>
        </pc:spChg>
        <pc:spChg chg="add">
          <ac:chgData name="Rebekah Jones (2205076)" userId="78102c30-8dd4-477c-92fe-14430fd67a54" providerId="ADAL" clId="{A05288AD-BDBF-4A45-B589-C09B5D77B759}" dt="2025-05-05T21:09:14.924" v="152" actId="26606"/>
          <ac:spMkLst>
            <pc:docMk/>
            <pc:sldMk cId="1427732112" sldId="264"/>
            <ac:spMk id="39" creationId="{279D3810-B86F-4009-84EC-DE0FEABD6FCE}"/>
          </ac:spMkLst>
        </pc:spChg>
        <pc:grpChg chg="add del">
          <ac:chgData name="Rebekah Jones (2205076)" userId="78102c30-8dd4-477c-92fe-14430fd67a54" providerId="ADAL" clId="{A05288AD-BDBF-4A45-B589-C09B5D77B759}" dt="2025-05-05T21:09:14.890" v="151" actId="26606"/>
          <ac:grpSpMkLst>
            <pc:docMk/>
            <pc:sldMk cId="1427732112" sldId="264"/>
            <ac:grpSpMk id="29" creationId="{CEBDCB18-ABE5-43B0-8B68-89FEDAECB8B0}"/>
          </ac:grpSpMkLst>
        </pc:grpChg>
        <pc:picChg chg="add mod ord">
          <ac:chgData name="Rebekah Jones (2205076)" userId="78102c30-8dd4-477c-92fe-14430fd67a54" providerId="ADAL" clId="{A05288AD-BDBF-4A45-B589-C09B5D77B759}" dt="2025-05-05T21:09:14.924" v="152" actId="26606"/>
          <ac:picMkLst>
            <pc:docMk/>
            <pc:sldMk cId="1427732112" sldId="264"/>
            <ac:picMk id="7" creationId="{54337485-84E8-FE35-0235-4A188AC04E2A}"/>
          </ac:picMkLst>
        </pc:picChg>
        <pc:picChg chg="add del">
          <ac:chgData name="Rebekah Jones (2205076)" userId="78102c30-8dd4-477c-92fe-14430fd67a54" providerId="ADAL" clId="{A05288AD-BDBF-4A45-B589-C09B5D77B759}" dt="2025-05-05T21:09:14.924" v="152" actId="26606"/>
          <ac:picMkLst>
            <pc:docMk/>
            <pc:sldMk cId="1427732112" sldId="264"/>
            <ac:picMk id="18" creationId="{6A26901A-BC62-4A3A-A07A-65E1F3DDDEC6}"/>
          </ac:picMkLst>
        </pc:picChg>
        <pc:picChg chg="add del">
          <ac:chgData name="Rebekah Jones (2205076)" userId="78102c30-8dd4-477c-92fe-14430fd67a54" providerId="ADAL" clId="{A05288AD-BDBF-4A45-B589-C09B5D77B759}" dt="2025-05-05T21:09:14.890" v="151" actId="26606"/>
          <ac:picMkLst>
            <pc:docMk/>
            <pc:sldMk cId="1427732112" sldId="264"/>
            <ac:picMk id="33" creationId="{08EC5C75-E28F-4899-9C2E-39431B82B740}"/>
          </ac:picMkLst>
        </pc:picChg>
        <pc:picChg chg="add">
          <ac:chgData name="Rebekah Jones (2205076)" userId="78102c30-8dd4-477c-92fe-14430fd67a54" providerId="ADAL" clId="{A05288AD-BDBF-4A45-B589-C09B5D77B759}" dt="2025-05-05T21:09:14.924" v="152" actId="26606"/>
          <ac:picMkLst>
            <pc:docMk/>
            <pc:sldMk cId="1427732112" sldId="264"/>
            <ac:picMk id="40" creationId="{C33612A4-0B77-4479-B2AA-F178599550AA}"/>
          </ac:picMkLst>
        </pc:picChg>
        <pc:cxnChg chg="add del">
          <ac:chgData name="Rebekah Jones (2205076)" userId="78102c30-8dd4-477c-92fe-14430fd67a54" providerId="ADAL" clId="{A05288AD-BDBF-4A45-B589-C09B5D77B759}" dt="2025-05-05T21:09:14.890" v="151" actId="26606"/>
          <ac:cxnSpMkLst>
            <pc:docMk/>
            <pc:sldMk cId="1427732112" sldId="264"/>
            <ac:cxnSpMk id="25" creationId="{5CF4C623-16D7-4722-8EFB-A5B0E3BC077D}"/>
          </ac:cxnSpMkLst>
        </pc:cxnChg>
        <pc:cxnChg chg="add del">
          <ac:chgData name="Rebekah Jones (2205076)" userId="78102c30-8dd4-477c-92fe-14430fd67a54" providerId="ADAL" clId="{A05288AD-BDBF-4A45-B589-C09B5D77B759}" dt="2025-05-05T21:09:14.890" v="151" actId="26606"/>
          <ac:cxnSpMkLst>
            <pc:docMk/>
            <pc:sldMk cId="1427732112" sldId="264"/>
            <ac:cxnSpMk id="35" creationId="{46AAE0A1-60AD-4190-B85D-2DD8148369C7}"/>
          </ac:cxnSpMkLst>
        </pc:cxnChg>
        <pc:cxnChg chg="add">
          <ac:chgData name="Rebekah Jones (2205076)" userId="78102c30-8dd4-477c-92fe-14430fd67a54" providerId="ADAL" clId="{A05288AD-BDBF-4A45-B589-C09B5D77B759}" dt="2025-05-05T21:09:14.924" v="152" actId="26606"/>
          <ac:cxnSpMkLst>
            <pc:docMk/>
            <pc:sldMk cId="1427732112" sldId="264"/>
            <ac:cxnSpMk id="38" creationId="{17FD20E5-30AF-47B9-9256-2E8E904CBBC1}"/>
          </ac:cxnSpMkLst>
        </pc:cxnChg>
        <pc:cxnChg chg="add">
          <ac:chgData name="Rebekah Jones (2205076)" userId="78102c30-8dd4-477c-92fe-14430fd67a54" providerId="ADAL" clId="{A05288AD-BDBF-4A45-B589-C09B5D77B759}" dt="2025-05-05T21:09:14.924" v="152" actId="26606"/>
          <ac:cxnSpMkLst>
            <pc:docMk/>
            <pc:sldMk cId="1427732112" sldId="264"/>
            <ac:cxnSpMk id="41" creationId="{078A367A-3E83-4B48-A0F7-43FBE33328F5}"/>
          </ac:cxnSpMkLst>
        </pc:cxnChg>
      </pc:sldChg>
      <pc:sldChg chg="modSp mod">
        <pc:chgData name="Rebekah Jones (2205076)" userId="78102c30-8dd4-477c-92fe-14430fd67a54" providerId="ADAL" clId="{A05288AD-BDBF-4A45-B589-C09B5D77B759}" dt="2025-05-05T21:16:02.729" v="183" actId="1076"/>
        <pc:sldMkLst>
          <pc:docMk/>
          <pc:sldMk cId="844816578" sldId="265"/>
        </pc:sldMkLst>
        <pc:spChg chg="mod">
          <ac:chgData name="Rebekah Jones (2205076)" userId="78102c30-8dd4-477c-92fe-14430fd67a54" providerId="ADAL" clId="{A05288AD-BDBF-4A45-B589-C09B5D77B759}" dt="2025-05-05T21:16:02.729" v="183" actId="1076"/>
          <ac:spMkLst>
            <pc:docMk/>
            <pc:sldMk cId="844816578" sldId="265"/>
            <ac:spMk id="21" creationId="{12AA5801-501E-ACC2-F9C8-DF32CF2FFCDD}"/>
          </ac:spMkLst>
        </pc:spChg>
      </pc:sldChg>
      <pc:sldChg chg="modSp mod">
        <pc:chgData name="Rebekah Jones (2205076)" userId="78102c30-8dd4-477c-92fe-14430fd67a54" providerId="ADAL" clId="{A05288AD-BDBF-4A45-B589-C09B5D77B759}" dt="2025-05-06T22:13:24.628" v="209" actId="20577"/>
        <pc:sldMkLst>
          <pc:docMk/>
          <pc:sldMk cId="2684199089" sldId="268"/>
        </pc:sldMkLst>
        <pc:spChg chg="mod">
          <ac:chgData name="Rebekah Jones (2205076)" userId="78102c30-8dd4-477c-92fe-14430fd67a54" providerId="ADAL" clId="{A05288AD-BDBF-4A45-B589-C09B5D77B759}" dt="2025-05-06T22:13:24.628" v="209" actId="20577"/>
          <ac:spMkLst>
            <pc:docMk/>
            <pc:sldMk cId="2684199089" sldId="268"/>
            <ac:spMk id="2" creationId="{0EFE5A6B-A43D-E54C-C19C-EB13C84788ED}"/>
          </ac:spMkLst>
        </pc:spChg>
      </pc:sldChg>
      <pc:sldChg chg="modNotesTx">
        <pc:chgData name="Rebekah Jones (2205076)" userId="78102c30-8dd4-477c-92fe-14430fd67a54" providerId="ADAL" clId="{A05288AD-BDBF-4A45-B589-C09B5D77B759}" dt="2025-05-06T11:47:08.801" v="184" actId="20577"/>
        <pc:sldMkLst>
          <pc:docMk/>
          <pc:sldMk cId="3127799394" sldId="271"/>
        </pc:sldMkLst>
      </pc:sldChg>
      <pc:sldChg chg="modSp">
        <pc:chgData name="Rebekah Jones (2205076)" userId="78102c30-8dd4-477c-92fe-14430fd67a54" providerId="ADAL" clId="{A05288AD-BDBF-4A45-B589-C09B5D77B759}" dt="2025-05-05T20:49:01.032" v="146"/>
        <pc:sldMkLst>
          <pc:docMk/>
          <pc:sldMk cId="3955506297" sldId="274"/>
        </pc:sldMkLst>
        <pc:graphicFrameChg chg="mod">
          <ac:chgData name="Rebekah Jones (2205076)" userId="78102c30-8dd4-477c-92fe-14430fd67a54" providerId="ADAL" clId="{A05288AD-BDBF-4A45-B589-C09B5D77B759}" dt="2025-05-05T20:49:01.032" v="146"/>
          <ac:graphicFrameMkLst>
            <pc:docMk/>
            <pc:sldMk cId="3955506297" sldId="274"/>
            <ac:graphicFrameMk id="5" creationId="{00E08A60-00DD-FAA0-FA08-D5D0BEC909BC}"/>
          </ac:graphicFrameMkLst>
        </pc:graphicFrameChg>
      </pc:sldChg>
      <pc:sldChg chg="modSp mod">
        <pc:chgData name="Rebekah Jones (2205076)" userId="78102c30-8dd4-477c-92fe-14430fd67a54" providerId="ADAL" clId="{A05288AD-BDBF-4A45-B589-C09B5D77B759}" dt="2025-04-30T10:46:14.138" v="78"/>
        <pc:sldMkLst>
          <pc:docMk/>
          <pc:sldMk cId="2834015771" sldId="275"/>
        </pc:sldMkLst>
        <pc:picChg chg="mod">
          <ac:chgData name="Rebekah Jones (2205076)" userId="78102c30-8dd4-477c-92fe-14430fd67a54" providerId="ADAL" clId="{A05288AD-BDBF-4A45-B589-C09B5D77B759}" dt="2025-04-30T10:46:14.138" v="78"/>
          <ac:picMkLst>
            <pc:docMk/>
            <pc:sldMk cId="2834015771" sldId="275"/>
            <ac:picMk id="5" creationId="{05A6CF7E-4702-F371-CC98-B4AD2EAD3AC3}"/>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ata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3.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ata4.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10" Type="http://schemas.openxmlformats.org/officeDocument/2006/relationships/image" Target="../media/image35.svg"/><Relationship Id="rId4" Type="http://schemas.openxmlformats.org/officeDocument/2006/relationships/image" Target="../media/image29.svg"/><Relationship Id="rId9" Type="http://schemas.openxmlformats.org/officeDocument/2006/relationships/image" Target="../media/image34.png"/></Relationships>
</file>

<file path=ppt/diagrams/_rels/data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_rels/data6.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4" Type="http://schemas.openxmlformats.org/officeDocument/2006/relationships/image" Target="../media/image45.svg"/></Relationships>
</file>

<file path=ppt/diagrams/_rels/data7.xml.rels><?xml version="1.0" encoding="UTF-8" standalone="yes"?>
<Relationships xmlns="http://schemas.openxmlformats.org/package/2006/relationships"><Relationship Id="rId8" Type="http://schemas.openxmlformats.org/officeDocument/2006/relationships/image" Target="../media/image52.svg"/><Relationship Id="rId3" Type="http://schemas.openxmlformats.org/officeDocument/2006/relationships/image" Target="../media/image44.png"/><Relationship Id="rId7" Type="http://schemas.openxmlformats.org/officeDocument/2006/relationships/image" Target="../media/image51.png"/><Relationship Id="rId2" Type="http://schemas.openxmlformats.org/officeDocument/2006/relationships/image" Target="../media/image50.svg"/><Relationship Id="rId1" Type="http://schemas.openxmlformats.org/officeDocument/2006/relationships/image" Target="../media/image49.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45.svg"/></Relationships>
</file>

<file path=ppt/diagrams/_rels/data8.xml.rels><?xml version="1.0" encoding="UTF-8" standalone="yes"?>
<Relationships xmlns="http://schemas.openxmlformats.org/package/2006/relationships"><Relationship Id="rId8" Type="http://schemas.openxmlformats.org/officeDocument/2006/relationships/image" Target="../media/image60.svg"/><Relationship Id="rId3" Type="http://schemas.openxmlformats.org/officeDocument/2006/relationships/image" Target="../media/image55.png"/><Relationship Id="rId7" Type="http://schemas.openxmlformats.org/officeDocument/2006/relationships/image" Target="../media/image59.png"/><Relationship Id="rId2" Type="http://schemas.openxmlformats.org/officeDocument/2006/relationships/image" Target="../media/image54.svg"/><Relationship Id="rId1" Type="http://schemas.openxmlformats.org/officeDocument/2006/relationships/image" Target="../media/image53.png"/><Relationship Id="rId6" Type="http://schemas.openxmlformats.org/officeDocument/2006/relationships/image" Target="../media/image58.svg"/><Relationship Id="rId5" Type="http://schemas.openxmlformats.org/officeDocument/2006/relationships/image" Target="../media/image57.png"/><Relationship Id="rId10" Type="http://schemas.openxmlformats.org/officeDocument/2006/relationships/image" Target="../media/image62.svg"/><Relationship Id="rId4" Type="http://schemas.openxmlformats.org/officeDocument/2006/relationships/image" Target="../media/image56.svg"/><Relationship Id="rId9" Type="http://schemas.openxmlformats.org/officeDocument/2006/relationships/image" Target="../media/image61.png"/></Relationships>
</file>

<file path=ppt/diagrams/_rels/data9.xml.rels><?xml version="1.0" encoding="UTF-8" standalone="yes"?>
<Relationships xmlns="http://schemas.openxmlformats.org/package/2006/relationships"><Relationship Id="rId8" Type="http://schemas.openxmlformats.org/officeDocument/2006/relationships/image" Target="../media/image71.svg"/><Relationship Id="rId3" Type="http://schemas.openxmlformats.org/officeDocument/2006/relationships/image" Target="../media/image66.png"/><Relationship Id="rId7" Type="http://schemas.openxmlformats.org/officeDocument/2006/relationships/image" Target="../media/image70.png"/><Relationship Id="rId2" Type="http://schemas.openxmlformats.org/officeDocument/2006/relationships/image" Target="../media/image65.svg"/><Relationship Id="rId1" Type="http://schemas.openxmlformats.org/officeDocument/2006/relationships/image" Target="../media/image64.png"/><Relationship Id="rId6" Type="http://schemas.openxmlformats.org/officeDocument/2006/relationships/image" Target="../media/image69.svg"/><Relationship Id="rId5" Type="http://schemas.openxmlformats.org/officeDocument/2006/relationships/image" Target="../media/image68.png"/><Relationship Id="rId4" Type="http://schemas.openxmlformats.org/officeDocument/2006/relationships/image" Target="../media/image6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4.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10" Type="http://schemas.openxmlformats.org/officeDocument/2006/relationships/image" Target="../media/image35.svg"/><Relationship Id="rId4" Type="http://schemas.openxmlformats.org/officeDocument/2006/relationships/image" Target="../media/image29.svg"/><Relationship Id="rId9" Type="http://schemas.openxmlformats.org/officeDocument/2006/relationships/image" Target="../media/image34.png"/></Relationships>
</file>

<file path=ppt/diagrams/_rels/drawing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_rels/drawing6.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4" Type="http://schemas.openxmlformats.org/officeDocument/2006/relationships/image" Target="../media/image45.svg"/></Relationships>
</file>

<file path=ppt/diagrams/_rels/drawing7.xml.rels><?xml version="1.0" encoding="UTF-8" standalone="yes"?>
<Relationships xmlns="http://schemas.openxmlformats.org/package/2006/relationships"><Relationship Id="rId8" Type="http://schemas.openxmlformats.org/officeDocument/2006/relationships/image" Target="../media/image52.svg"/><Relationship Id="rId3" Type="http://schemas.openxmlformats.org/officeDocument/2006/relationships/image" Target="../media/image44.png"/><Relationship Id="rId7" Type="http://schemas.openxmlformats.org/officeDocument/2006/relationships/image" Target="../media/image51.png"/><Relationship Id="rId2" Type="http://schemas.openxmlformats.org/officeDocument/2006/relationships/image" Target="../media/image50.svg"/><Relationship Id="rId1" Type="http://schemas.openxmlformats.org/officeDocument/2006/relationships/image" Target="../media/image49.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45.svg"/></Relationships>
</file>

<file path=ppt/diagrams/_rels/drawing8.xml.rels><?xml version="1.0" encoding="UTF-8" standalone="yes"?>
<Relationships xmlns="http://schemas.openxmlformats.org/package/2006/relationships"><Relationship Id="rId8" Type="http://schemas.openxmlformats.org/officeDocument/2006/relationships/image" Target="../media/image60.svg"/><Relationship Id="rId3" Type="http://schemas.openxmlformats.org/officeDocument/2006/relationships/image" Target="../media/image55.png"/><Relationship Id="rId7" Type="http://schemas.openxmlformats.org/officeDocument/2006/relationships/image" Target="../media/image59.png"/><Relationship Id="rId2" Type="http://schemas.openxmlformats.org/officeDocument/2006/relationships/image" Target="../media/image54.svg"/><Relationship Id="rId1" Type="http://schemas.openxmlformats.org/officeDocument/2006/relationships/image" Target="../media/image53.png"/><Relationship Id="rId6" Type="http://schemas.openxmlformats.org/officeDocument/2006/relationships/image" Target="../media/image58.svg"/><Relationship Id="rId5" Type="http://schemas.openxmlformats.org/officeDocument/2006/relationships/image" Target="../media/image57.png"/><Relationship Id="rId10" Type="http://schemas.openxmlformats.org/officeDocument/2006/relationships/image" Target="../media/image62.svg"/><Relationship Id="rId4" Type="http://schemas.openxmlformats.org/officeDocument/2006/relationships/image" Target="../media/image56.svg"/><Relationship Id="rId9" Type="http://schemas.openxmlformats.org/officeDocument/2006/relationships/image" Target="../media/image61.png"/></Relationships>
</file>

<file path=ppt/diagrams/_rels/drawing9.xml.rels><?xml version="1.0" encoding="UTF-8" standalone="yes"?>
<Relationships xmlns="http://schemas.openxmlformats.org/package/2006/relationships"><Relationship Id="rId8" Type="http://schemas.openxmlformats.org/officeDocument/2006/relationships/image" Target="../media/image71.svg"/><Relationship Id="rId3" Type="http://schemas.openxmlformats.org/officeDocument/2006/relationships/image" Target="../media/image66.png"/><Relationship Id="rId7" Type="http://schemas.openxmlformats.org/officeDocument/2006/relationships/image" Target="../media/image70.png"/><Relationship Id="rId2" Type="http://schemas.openxmlformats.org/officeDocument/2006/relationships/image" Target="../media/image65.svg"/><Relationship Id="rId1" Type="http://schemas.openxmlformats.org/officeDocument/2006/relationships/image" Target="../media/image64.png"/><Relationship Id="rId6" Type="http://schemas.openxmlformats.org/officeDocument/2006/relationships/image" Target="../media/image69.svg"/><Relationship Id="rId5" Type="http://schemas.openxmlformats.org/officeDocument/2006/relationships/image" Target="../media/image68.png"/><Relationship Id="rId4" Type="http://schemas.openxmlformats.org/officeDocument/2006/relationships/image" Target="../media/image67.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44FE508-D4CB-4474-B4CB-3ACB8FF6701E}" type="doc">
      <dgm:prSet loTypeId="urn:microsoft.com/office/officeart/2018/5/layout/CenteredIconLabelDescription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35D0B29-FD93-4617-B238-B25FE784320A}">
      <dgm:prSet/>
      <dgm:spPr/>
      <dgm:t>
        <a:bodyPr/>
        <a:lstStyle/>
        <a:p>
          <a:pPr>
            <a:lnSpc>
              <a:spcPct val="100000"/>
            </a:lnSpc>
            <a:defRPr b="1"/>
          </a:pPr>
          <a:r>
            <a:rPr lang="en-GB" b="1" dirty="0"/>
            <a:t>Program Goals</a:t>
          </a:r>
          <a:r>
            <a:rPr lang="en-GB" dirty="0"/>
            <a:t>:</a:t>
          </a:r>
          <a:endParaRPr lang="en-US" dirty="0"/>
        </a:p>
      </dgm:t>
    </dgm:pt>
    <dgm:pt modelId="{3EE5139D-A7C4-47F2-94D3-D067FEA42C85}" type="parTrans" cxnId="{FBFB6596-2C15-4984-BFAF-34D9FCCBA910}">
      <dgm:prSet/>
      <dgm:spPr/>
      <dgm:t>
        <a:bodyPr/>
        <a:lstStyle/>
        <a:p>
          <a:endParaRPr lang="en-US"/>
        </a:p>
      </dgm:t>
    </dgm:pt>
    <dgm:pt modelId="{54CDF046-C1AA-4F7D-8805-B70118464EB6}" type="sibTrans" cxnId="{FBFB6596-2C15-4984-BFAF-34D9FCCBA910}">
      <dgm:prSet/>
      <dgm:spPr/>
      <dgm:t>
        <a:bodyPr/>
        <a:lstStyle/>
        <a:p>
          <a:endParaRPr lang="en-US"/>
        </a:p>
      </dgm:t>
    </dgm:pt>
    <dgm:pt modelId="{C3E3BF33-B52C-4951-AD20-DC1004984C0A}">
      <dgm:prSet/>
      <dgm:spPr/>
      <dgm:t>
        <a:bodyPr/>
        <a:lstStyle/>
        <a:p>
          <a:pPr>
            <a:lnSpc>
              <a:spcPct val="100000"/>
            </a:lnSpc>
          </a:pPr>
          <a:r>
            <a:rPr lang="en-GB" dirty="0"/>
            <a:t>Enhance leadership competencies.</a:t>
          </a:r>
          <a:endParaRPr lang="en-US" dirty="0"/>
        </a:p>
      </dgm:t>
    </dgm:pt>
    <dgm:pt modelId="{799E5DE6-E706-4BFA-B25A-A5CF6ECFE9B1}" type="parTrans" cxnId="{134D5106-371E-4B1B-AFB2-B738E2179EC9}">
      <dgm:prSet/>
      <dgm:spPr/>
      <dgm:t>
        <a:bodyPr/>
        <a:lstStyle/>
        <a:p>
          <a:endParaRPr lang="en-US"/>
        </a:p>
      </dgm:t>
    </dgm:pt>
    <dgm:pt modelId="{679013DE-1F2F-4556-8176-FE2F1BABE3C7}" type="sibTrans" cxnId="{134D5106-371E-4B1B-AFB2-B738E2179EC9}">
      <dgm:prSet/>
      <dgm:spPr/>
      <dgm:t>
        <a:bodyPr/>
        <a:lstStyle/>
        <a:p>
          <a:endParaRPr lang="en-US"/>
        </a:p>
      </dgm:t>
    </dgm:pt>
    <dgm:pt modelId="{6B352A49-1F56-48B0-9FC6-0F629031C5A5}">
      <dgm:prSet/>
      <dgm:spPr/>
      <dgm:t>
        <a:bodyPr/>
        <a:lstStyle/>
        <a:p>
          <a:pPr>
            <a:lnSpc>
              <a:spcPct val="100000"/>
            </a:lnSpc>
          </a:pPr>
          <a:r>
            <a:rPr lang="en-GB" dirty="0"/>
            <a:t>Align training with strategic business goals.</a:t>
          </a:r>
          <a:endParaRPr lang="en-US" dirty="0"/>
        </a:p>
      </dgm:t>
    </dgm:pt>
    <dgm:pt modelId="{DEB43524-9781-49B6-9D90-320A46DF1791}" type="parTrans" cxnId="{9CA72FB4-08CE-4E0E-87BD-48FC523A2F84}">
      <dgm:prSet/>
      <dgm:spPr/>
      <dgm:t>
        <a:bodyPr/>
        <a:lstStyle/>
        <a:p>
          <a:endParaRPr lang="en-US"/>
        </a:p>
      </dgm:t>
    </dgm:pt>
    <dgm:pt modelId="{BE204191-F8F8-4A2A-90E5-AA501A282EE0}" type="sibTrans" cxnId="{9CA72FB4-08CE-4E0E-87BD-48FC523A2F84}">
      <dgm:prSet/>
      <dgm:spPr/>
      <dgm:t>
        <a:bodyPr/>
        <a:lstStyle/>
        <a:p>
          <a:endParaRPr lang="en-US"/>
        </a:p>
      </dgm:t>
    </dgm:pt>
    <dgm:pt modelId="{74DE989B-6BFC-49CD-A5EB-018475660615}">
      <dgm:prSet/>
      <dgm:spPr/>
      <dgm:t>
        <a:bodyPr/>
        <a:lstStyle/>
        <a:p>
          <a:pPr>
            <a:lnSpc>
              <a:spcPct val="100000"/>
            </a:lnSpc>
          </a:pPr>
          <a:r>
            <a:rPr lang="en-GB" dirty="0"/>
            <a:t>Improve employee engagement and retention.</a:t>
          </a:r>
          <a:endParaRPr lang="en-US" dirty="0"/>
        </a:p>
      </dgm:t>
    </dgm:pt>
    <dgm:pt modelId="{778CA6B0-402B-43C8-A23B-9BAE1D85A7C7}" type="parTrans" cxnId="{C85ED734-AB6E-4BF8-BC4B-AEFBCDFBAEDC}">
      <dgm:prSet/>
      <dgm:spPr/>
      <dgm:t>
        <a:bodyPr/>
        <a:lstStyle/>
        <a:p>
          <a:endParaRPr lang="en-US"/>
        </a:p>
      </dgm:t>
    </dgm:pt>
    <dgm:pt modelId="{5D6AD275-01EA-42FA-A982-9BAB1720AAB9}" type="sibTrans" cxnId="{C85ED734-AB6E-4BF8-BC4B-AEFBCDFBAEDC}">
      <dgm:prSet/>
      <dgm:spPr/>
      <dgm:t>
        <a:bodyPr/>
        <a:lstStyle/>
        <a:p>
          <a:endParaRPr lang="en-US"/>
        </a:p>
      </dgm:t>
    </dgm:pt>
    <dgm:pt modelId="{6535E37A-7E07-428F-B0C1-5ABCB551DA45}">
      <dgm:prSet/>
      <dgm:spPr/>
      <dgm:t>
        <a:bodyPr/>
        <a:lstStyle/>
        <a:p>
          <a:pPr>
            <a:lnSpc>
              <a:spcPct val="100000"/>
            </a:lnSpc>
            <a:defRPr b="1"/>
          </a:pPr>
          <a:r>
            <a:rPr lang="en-GB" b="1" dirty="0"/>
            <a:t>Key Components</a:t>
          </a:r>
          <a:r>
            <a:rPr lang="en-GB" dirty="0"/>
            <a:t>:</a:t>
          </a:r>
          <a:endParaRPr lang="en-US" dirty="0"/>
        </a:p>
      </dgm:t>
    </dgm:pt>
    <dgm:pt modelId="{9130A6C8-086A-4C0E-BE49-0FAC94A83368}" type="parTrans" cxnId="{B6062162-1245-4B15-AEFA-EF7161D0B0D5}">
      <dgm:prSet/>
      <dgm:spPr/>
      <dgm:t>
        <a:bodyPr/>
        <a:lstStyle/>
        <a:p>
          <a:endParaRPr lang="en-US"/>
        </a:p>
      </dgm:t>
    </dgm:pt>
    <dgm:pt modelId="{FC32433C-D8C0-41E3-B1AE-C6FC333C10D4}" type="sibTrans" cxnId="{B6062162-1245-4B15-AEFA-EF7161D0B0D5}">
      <dgm:prSet/>
      <dgm:spPr/>
      <dgm:t>
        <a:bodyPr/>
        <a:lstStyle/>
        <a:p>
          <a:endParaRPr lang="en-US"/>
        </a:p>
      </dgm:t>
    </dgm:pt>
    <dgm:pt modelId="{D13C4D3B-3904-4026-9041-8B74B7175D4F}">
      <dgm:prSet/>
      <dgm:spPr/>
      <dgm:t>
        <a:bodyPr/>
        <a:lstStyle/>
        <a:p>
          <a:pPr>
            <a:lnSpc>
              <a:spcPct val="100000"/>
            </a:lnSpc>
          </a:pPr>
          <a:r>
            <a:rPr lang="en-GB" b="1" dirty="0"/>
            <a:t>Structured Training &amp; Mentorship.</a:t>
          </a:r>
          <a:endParaRPr lang="en-GB" dirty="0"/>
        </a:p>
        <a:p>
          <a:pPr>
            <a:lnSpc>
              <a:spcPct val="100000"/>
            </a:lnSpc>
          </a:pPr>
          <a:r>
            <a:rPr lang="en-GB" b="1" dirty="0"/>
            <a:t>Leadership Academy.</a:t>
          </a:r>
          <a:endParaRPr lang="en-GB" dirty="0"/>
        </a:p>
        <a:p>
          <a:pPr>
            <a:lnSpc>
              <a:spcPct val="100000"/>
            </a:lnSpc>
          </a:pPr>
          <a:r>
            <a:rPr lang="en-GB" b="1" dirty="0"/>
            <a:t>On-the-Job Learning.</a:t>
          </a:r>
          <a:endParaRPr lang="en-GB" dirty="0"/>
        </a:p>
        <a:p>
          <a:pPr>
            <a:lnSpc>
              <a:spcPct val="100000"/>
            </a:lnSpc>
          </a:pPr>
          <a:r>
            <a:rPr lang="en-GB" b="1" dirty="0"/>
            <a:t>Technology-Enabled Learning.</a:t>
          </a:r>
          <a:endParaRPr lang="en-US" dirty="0"/>
        </a:p>
      </dgm:t>
    </dgm:pt>
    <dgm:pt modelId="{5E87270F-7076-45C1-85B3-9F2C5C42AA92}" type="parTrans" cxnId="{D5183AF4-BAF0-402E-86DB-7265767E441C}">
      <dgm:prSet/>
      <dgm:spPr/>
      <dgm:t>
        <a:bodyPr/>
        <a:lstStyle/>
        <a:p>
          <a:endParaRPr lang="en-US"/>
        </a:p>
      </dgm:t>
    </dgm:pt>
    <dgm:pt modelId="{3FB8EA92-6423-4F3C-8AEF-506C9AE32C32}" type="sibTrans" cxnId="{D5183AF4-BAF0-402E-86DB-7265767E441C}">
      <dgm:prSet/>
      <dgm:spPr/>
      <dgm:t>
        <a:bodyPr/>
        <a:lstStyle/>
        <a:p>
          <a:endParaRPr lang="en-US"/>
        </a:p>
      </dgm:t>
    </dgm:pt>
    <dgm:pt modelId="{EC44ACDB-6264-4E7A-AF2D-E2E50853ED1D}">
      <dgm:prSet/>
      <dgm:spPr/>
      <dgm:t>
        <a:bodyPr/>
        <a:lstStyle/>
        <a:p>
          <a:pPr>
            <a:lnSpc>
              <a:spcPct val="100000"/>
            </a:lnSpc>
            <a:defRPr b="1"/>
          </a:pPr>
          <a:r>
            <a:rPr lang="en-GB" b="1"/>
            <a:t>Implementation Plan</a:t>
          </a:r>
          <a:r>
            <a:rPr lang="en-GB"/>
            <a:t>:</a:t>
          </a:r>
          <a:endParaRPr lang="en-US"/>
        </a:p>
      </dgm:t>
    </dgm:pt>
    <dgm:pt modelId="{9704FA6D-7DE2-40E5-AC35-7D14F3B07D85}" type="parTrans" cxnId="{0295D657-25E8-46BB-B06B-33692DE21179}">
      <dgm:prSet/>
      <dgm:spPr/>
      <dgm:t>
        <a:bodyPr/>
        <a:lstStyle/>
        <a:p>
          <a:endParaRPr lang="en-US"/>
        </a:p>
      </dgm:t>
    </dgm:pt>
    <dgm:pt modelId="{FAE4567F-2940-40A6-A832-A68938E0BFE8}" type="sibTrans" cxnId="{0295D657-25E8-46BB-B06B-33692DE21179}">
      <dgm:prSet/>
      <dgm:spPr/>
      <dgm:t>
        <a:bodyPr/>
        <a:lstStyle/>
        <a:p>
          <a:endParaRPr lang="en-US"/>
        </a:p>
      </dgm:t>
    </dgm:pt>
    <dgm:pt modelId="{6A744775-DC69-491A-B531-E85124DBF6CA}">
      <dgm:prSet/>
      <dgm:spPr/>
      <dgm:t>
        <a:bodyPr/>
        <a:lstStyle/>
        <a:p>
          <a:pPr>
            <a:lnSpc>
              <a:spcPct val="100000"/>
            </a:lnSpc>
            <a:buFont typeface="Courier New" panose="02070309020205020404" pitchFamily="49" charset="0"/>
            <a:buChar char="o"/>
          </a:pPr>
          <a:r>
            <a:rPr lang="en-GB" dirty="0"/>
            <a:t>Develop competency frameworks.</a:t>
          </a:r>
          <a:endParaRPr lang="en-US" dirty="0"/>
        </a:p>
      </dgm:t>
    </dgm:pt>
    <dgm:pt modelId="{E0B39CAA-E183-4DC8-BFA1-2EDDCD65055F}" type="parTrans" cxnId="{59352585-DE4A-4C85-A26B-FE3312E1AC59}">
      <dgm:prSet/>
      <dgm:spPr/>
      <dgm:t>
        <a:bodyPr/>
        <a:lstStyle/>
        <a:p>
          <a:endParaRPr lang="en-US"/>
        </a:p>
      </dgm:t>
    </dgm:pt>
    <dgm:pt modelId="{5B5FADF8-5260-4F77-8057-92B9E1834A77}" type="sibTrans" cxnId="{59352585-DE4A-4C85-A26B-FE3312E1AC59}">
      <dgm:prSet/>
      <dgm:spPr/>
      <dgm:t>
        <a:bodyPr/>
        <a:lstStyle/>
        <a:p>
          <a:endParaRPr lang="en-US"/>
        </a:p>
      </dgm:t>
    </dgm:pt>
    <dgm:pt modelId="{08FCE77C-94BC-46DF-9B3C-A2D2F53B6D02}">
      <dgm:prSet/>
      <dgm:spPr/>
      <dgm:t>
        <a:bodyPr/>
        <a:lstStyle/>
        <a:p>
          <a:pPr>
            <a:lnSpc>
              <a:spcPct val="100000"/>
            </a:lnSpc>
            <a:buFont typeface="Courier New" panose="02070309020205020404" pitchFamily="49" charset="0"/>
            <a:buChar char="o"/>
          </a:pPr>
          <a:r>
            <a:rPr lang="en-GB" dirty="0"/>
            <a:t>Identify high-potential employees.</a:t>
          </a:r>
          <a:endParaRPr lang="en-US" dirty="0"/>
        </a:p>
      </dgm:t>
    </dgm:pt>
    <dgm:pt modelId="{53972FE0-D8FB-428D-B852-6DF559BFD810}" type="parTrans" cxnId="{874041E5-2A0F-4C2A-A63B-17B110DA1225}">
      <dgm:prSet/>
      <dgm:spPr/>
      <dgm:t>
        <a:bodyPr/>
        <a:lstStyle/>
        <a:p>
          <a:endParaRPr lang="en-US"/>
        </a:p>
      </dgm:t>
    </dgm:pt>
    <dgm:pt modelId="{CB27CEE0-C3DB-4640-BE8A-322D32AADD76}" type="sibTrans" cxnId="{874041E5-2A0F-4C2A-A63B-17B110DA1225}">
      <dgm:prSet/>
      <dgm:spPr/>
      <dgm:t>
        <a:bodyPr/>
        <a:lstStyle/>
        <a:p>
          <a:endParaRPr lang="en-US"/>
        </a:p>
      </dgm:t>
    </dgm:pt>
    <dgm:pt modelId="{8361BD31-6B29-421F-8E11-140EA471DD27}">
      <dgm:prSet/>
      <dgm:spPr/>
      <dgm:t>
        <a:bodyPr/>
        <a:lstStyle/>
        <a:p>
          <a:pPr>
            <a:lnSpc>
              <a:spcPct val="100000"/>
            </a:lnSpc>
            <a:buFont typeface="Courier New" panose="02070309020205020404" pitchFamily="49" charset="0"/>
            <a:buChar char="o"/>
          </a:pPr>
          <a:r>
            <a:rPr lang="en-GB" dirty="0"/>
            <a:t>Deliver training through a blended approach.</a:t>
          </a:r>
          <a:endParaRPr lang="en-US" dirty="0"/>
        </a:p>
      </dgm:t>
    </dgm:pt>
    <dgm:pt modelId="{7D9DEC3F-C46B-4A04-86B8-E956FF39C51D}" type="parTrans" cxnId="{BDDE8CAA-ED06-4467-9002-D3C6F0BE3AAC}">
      <dgm:prSet/>
      <dgm:spPr/>
      <dgm:t>
        <a:bodyPr/>
        <a:lstStyle/>
        <a:p>
          <a:endParaRPr lang="en-US"/>
        </a:p>
      </dgm:t>
    </dgm:pt>
    <dgm:pt modelId="{2FA772D8-A387-43D0-BB6C-A800E21D2984}" type="sibTrans" cxnId="{BDDE8CAA-ED06-4467-9002-D3C6F0BE3AAC}">
      <dgm:prSet/>
      <dgm:spPr/>
      <dgm:t>
        <a:bodyPr/>
        <a:lstStyle/>
        <a:p>
          <a:endParaRPr lang="en-US"/>
        </a:p>
      </dgm:t>
    </dgm:pt>
    <dgm:pt modelId="{FBE962A4-9ADF-49CC-87D7-04D0DA6207CF}">
      <dgm:prSet/>
      <dgm:spPr/>
      <dgm:t>
        <a:bodyPr/>
        <a:lstStyle/>
        <a:p>
          <a:pPr>
            <a:lnSpc>
              <a:spcPct val="100000"/>
            </a:lnSpc>
            <a:buFont typeface="Courier New" panose="02070309020205020404" pitchFamily="49" charset="0"/>
            <a:buChar char="o"/>
          </a:pPr>
          <a:r>
            <a:rPr lang="en-GB" dirty="0"/>
            <a:t>Evaluate effectiveness using KPIs.</a:t>
          </a:r>
          <a:endParaRPr lang="en-US" dirty="0"/>
        </a:p>
      </dgm:t>
    </dgm:pt>
    <dgm:pt modelId="{7E517A34-9644-458D-98F8-653C6D62F3CA}" type="parTrans" cxnId="{EA82E865-50A3-4FEB-9216-8C65815CE213}">
      <dgm:prSet/>
      <dgm:spPr/>
      <dgm:t>
        <a:bodyPr/>
        <a:lstStyle/>
        <a:p>
          <a:endParaRPr lang="en-US"/>
        </a:p>
      </dgm:t>
    </dgm:pt>
    <dgm:pt modelId="{609223E5-F0D4-42AD-9F78-6D7747828F8B}" type="sibTrans" cxnId="{EA82E865-50A3-4FEB-9216-8C65815CE213}">
      <dgm:prSet/>
      <dgm:spPr/>
      <dgm:t>
        <a:bodyPr/>
        <a:lstStyle/>
        <a:p>
          <a:endParaRPr lang="en-US"/>
        </a:p>
      </dgm:t>
    </dgm:pt>
    <dgm:pt modelId="{4AC1E3B6-476F-4544-BAB1-252B8D95276B}" type="pres">
      <dgm:prSet presAssocID="{244FE508-D4CB-4474-B4CB-3ACB8FF6701E}" presName="root" presStyleCnt="0">
        <dgm:presLayoutVars>
          <dgm:dir/>
          <dgm:resizeHandles val="exact"/>
        </dgm:presLayoutVars>
      </dgm:prSet>
      <dgm:spPr/>
    </dgm:pt>
    <dgm:pt modelId="{0F3C87B4-53EC-443D-A1AF-FC8BBE81BE62}" type="pres">
      <dgm:prSet presAssocID="{935D0B29-FD93-4617-B238-B25FE784320A}" presName="compNode" presStyleCnt="0"/>
      <dgm:spPr/>
    </dgm:pt>
    <dgm:pt modelId="{EFA5F6F7-1E4B-4F59-9590-388C10F5199B}" type="pres">
      <dgm:prSet presAssocID="{935D0B29-FD93-4617-B238-B25FE784320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siness Growth"/>
        </a:ext>
      </dgm:extLst>
    </dgm:pt>
    <dgm:pt modelId="{122ADCD7-AD50-4534-A129-48C5CF680F27}" type="pres">
      <dgm:prSet presAssocID="{935D0B29-FD93-4617-B238-B25FE784320A}" presName="iconSpace" presStyleCnt="0"/>
      <dgm:spPr/>
    </dgm:pt>
    <dgm:pt modelId="{A9C649B3-33B4-4651-9A6D-5A730A416757}" type="pres">
      <dgm:prSet presAssocID="{935D0B29-FD93-4617-B238-B25FE784320A}" presName="parTx" presStyleLbl="revTx" presStyleIdx="0" presStyleCnt="6">
        <dgm:presLayoutVars>
          <dgm:chMax val="0"/>
          <dgm:chPref val="0"/>
        </dgm:presLayoutVars>
      </dgm:prSet>
      <dgm:spPr/>
    </dgm:pt>
    <dgm:pt modelId="{E6A472AE-5A1C-471F-9E5A-FE55D691528D}" type="pres">
      <dgm:prSet presAssocID="{935D0B29-FD93-4617-B238-B25FE784320A}" presName="txSpace" presStyleCnt="0"/>
      <dgm:spPr/>
    </dgm:pt>
    <dgm:pt modelId="{69F61C2A-D930-44E1-BB70-BE85C4006604}" type="pres">
      <dgm:prSet presAssocID="{935D0B29-FD93-4617-B238-B25FE784320A}" presName="desTx" presStyleLbl="revTx" presStyleIdx="1" presStyleCnt="6">
        <dgm:presLayoutVars/>
      </dgm:prSet>
      <dgm:spPr/>
    </dgm:pt>
    <dgm:pt modelId="{6283FBB9-D8CB-4090-B1E1-EDDE8B70A1E5}" type="pres">
      <dgm:prSet presAssocID="{54CDF046-C1AA-4F7D-8805-B70118464EB6}" presName="sibTrans" presStyleCnt="0"/>
      <dgm:spPr/>
    </dgm:pt>
    <dgm:pt modelId="{0763F6CB-5163-4013-A4DE-27712F6E9ACE}" type="pres">
      <dgm:prSet presAssocID="{6535E37A-7E07-428F-B0C1-5ABCB551DA45}" presName="compNode" presStyleCnt="0"/>
      <dgm:spPr/>
    </dgm:pt>
    <dgm:pt modelId="{DFE7E893-96CC-4D85-870D-8866F87BDEB4}" type="pres">
      <dgm:prSet presAssocID="{6535E37A-7E07-428F-B0C1-5ABCB551DA4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eting"/>
        </a:ext>
      </dgm:extLst>
    </dgm:pt>
    <dgm:pt modelId="{DA26DB38-C462-4D48-ADED-9EA3D5F693BA}" type="pres">
      <dgm:prSet presAssocID="{6535E37A-7E07-428F-B0C1-5ABCB551DA45}" presName="iconSpace" presStyleCnt="0"/>
      <dgm:spPr/>
    </dgm:pt>
    <dgm:pt modelId="{AE534289-4B15-4E01-9769-7E2B86D4D72F}" type="pres">
      <dgm:prSet presAssocID="{6535E37A-7E07-428F-B0C1-5ABCB551DA45}" presName="parTx" presStyleLbl="revTx" presStyleIdx="2" presStyleCnt="6">
        <dgm:presLayoutVars>
          <dgm:chMax val="0"/>
          <dgm:chPref val="0"/>
        </dgm:presLayoutVars>
      </dgm:prSet>
      <dgm:spPr/>
    </dgm:pt>
    <dgm:pt modelId="{9975187D-ECE2-4608-8BC7-9D2418C20794}" type="pres">
      <dgm:prSet presAssocID="{6535E37A-7E07-428F-B0C1-5ABCB551DA45}" presName="txSpace" presStyleCnt="0"/>
      <dgm:spPr/>
    </dgm:pt>
    <dgm:pt modelId="{E75C79E7-ACE8-48B3-856B-3A527EB49539}" type="pres">
      <dgm:prSet presAssocID="{6535E37A-7E07-428F-B0C1-5ABCB551DA45}" presName="desTx" presStyleLbl="revTx" presStyleIdx="3" presStyleCnt="6">
        <dgm:presLayoutVars/>
      </dgm:prSet>
      <dgm:spPr/>
    </dgm:pt>
    <dgm:pt modelId="{6B7422BE-D0F4-4379-A1E5-5F4A8DA90D80}" type="pres">
      <dgm:prSet presAssocID="{FC32433C-D8C0-41E3-B1AE-C6FC333C10D4}" presName="sibTrans" presStyleCnt="0"/>
      <dgm:spPr/>
    </dgm:pt>
    <dgm:pt modelId="{C0219C04-5EF7-40D6-A85C-1B873AF9DF56}" type="pres">
      <dgm:prSet presAssocID="{EC44ACDB-6264-4E7A-AF2D-E2E50853ED1D}" presName="compNode" presStyleCnt="0"/>
      <dgm:spPr/>
    </dgm:pt>
    <dgm:pt modelId="{AB6A2C5D-5ACA-4CE0-A92B-42E4B1C32A4C}" type="pres">
      <dgm:prSet presAssocID="{EC44ACDB-6264-4E7A-AF2D-E2E50853ED1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List"/>
        </a:ext>
      </dgm:extLst>
    </dgm:pt>
    <dgm:pt modelId="{EDFDBB51-0666-43C8-9412-8F4F13DD55A2}" type="pres">
      <dgm:prSet presAssocID="{EC44ACDB-6264-4E7A-AF2D-E2E50853ED1D}" presName="iconSpace" presStyleCnt="0"/>
      <dgm:spPr/>
    </dgm:pt>
    <dgm:pt modelId="{0A818DC5-89A6-4470-AB74-B59CEE9887EE}" type="pres">
      <dgm:prSet presAssocID="{EC44ACDB-6264-4E7A-AF2D-E2E50853ED1D}" presName="parTx" presStyleLbl="revTx" presStyleIdx="4" presStyleCnt="6">
        <dgm:presLayoutVars>
          <dgm:chMax val="0"/>
          <dgm:chPref val="0"/>
        </dgm:presLayoutVars>
      </dgm:prSet>
      <dgm:spPr/>
    </dgm:pt>
    <dgm:pt modelId="{760C65C2-040C-44E1-A3E2-93E9E8370F1B}" type="pres">
      <dgm:prSet presAssocID="{EC44ACDB-6264-4E7A-AF2D-E2E50853ED1D}" presName="txSpace" presStyleCnt="0"/>
      <dgm:spPr/>
    </dgm:pt>
    <dgm:pt modelId="{4192CDEF-014F-4767-BD02-4E44F6FD003C}" type="pres">
      <dgm:prSet presAssocID="{EC44ACDB-6264-4E7A-AF2D-E2E50853ED1D}" presName="desTx" presStyleLbl="revTx" presStyleIdx="5" presStyleCnt="6">
        <dgm:presLayoutVars/>
      </dgm:prSet>
      <dgm:spPr/>
    </dgm:pt>
  </dgm:ptLst>
  <dgm:cxnLst>
    <dgm:cxn modelId="{134D5106-371E-4B1B-AFB2-B738E2179EC9}" srcId="{935D0B29-FD93-4617-B238-B25FE784320A}" destId="{C3E3BF33-B52C-4951-AD20-DC1004984C0A}" srcOrd="0" destOrd="0" parTransId="{799E5DE6-E706-4BFA-B25A-A5CF6ECFE9B1}" sibTransId="{679013DE-1F2F-4556-8176-FE2F1BABE3C7}"/>
    <dgm:cxn modelId="{A6402A0E-CA51-284C-B840-9FBBDA9F6E76}" type="presOf" srcId="{EC44ACDB-6264-4E7A-AF2D-E2E50853ED1D}" destId="{0A818DC5-89A6-4470-AB74-B59CEE9887EE}" srcOrd="0" destOrd="0" presId="urn:microsoft.com/office/officeart/2018/5/layout/CenteredIconLabelDescriptionList"/>
    <dgm:cxn modelId="{C85ED734-AB6E-4BF8-BC4B-AEFBCDFBAEDC}" srcId="{935D0B29-FD93-4617-B238-B25FE784320A}" destId="{74DE989B-6BFC-49CD-A5EB-018475660615}" srcOrd="2" destOrd="0" parTransId="{778CA6B0-402B-43C8-A23B-9BAE1D85A7C7}" sibTransId="{5D6AD275-01EA-42FA-A982-9BAB1720AAB9}"/>
    <dgm:cxn modelId="{5304884E-D9EF-C94F-BE51-D3F7E8A5FBD1}" type="presOf" srcId="{6535E37A-7E07-428F-B0C1-5ABCB551DA45}" destId="{AE534289-4B15-4E01-9769-7E2B86D4D72F}" srcOrd="0" destOrd="0" presId="urn:microsoft.com/office/officeart/2018/5/layout/CenteredIconLabelDescriptionList"/>
    <dgm:cxn modelId="{DCCF2B54-00E5-794C-A6B9-0A4331D0A588}" type="presOf" srcId="{C3E3BF33-B52C-4951-AD20-DC1004984C0A}" destId="{69F61C2A-D930-44E1-BB70-BE85C4006604}" srcOrd="0" destOrd="0" presId="urn:microsoft.com/office/officeart/2018/5/layout/CenteredIconLabelDescriptionList"/>
    <dgm:cxn modelId="{0295D657-25E8-46BB-B06B-33692DE21179}" srcId="{244FE508-D4CB-4474-B4CB-3ACB8FF6701E}" destId="{EC44ACDB-6264-4E7A-AF2D-E2E50853ED1D}" srcOrd="2" destOrd="0" parTransId="{9704FA6D-7DE2-40E5-AC35-7D14F3B07D85}" sibTransId="{FAE4567F-2940-40A6-A832-A68938E0BFE8}"/>
    <dgm:cxn modelId="{B6062162-1245-4B15-AEFA-EF7161D0B0D5}" srcId="{244FE508-D4CB-4474-B4CB-3ACB8FF6701E}" destId="{6535E37A-7E07-428F-B0C1-5ABCB551DA45}" srcOrd="1" destOrd="0" parTransId="{9130A6C8-086A-4C0E-BE49-0FAC94A83368}" sibTransId="{FC32433C-D8C0-41E3-B1AE-C6FC333C10D4}"/>
    <dgm:cxn modelId="{EA82E865-50A3-4FEB-9216-8C65815CE213}" srcId="{EC44ACDB-6264-4E7A-AF2D-E2E50853ED1D}" destId="{FBE962A4-9ADF-49CC-87D7-04D0DA6207CF}" srcOrd="3" destOrd="0" parTransId="{7E517A34-9644-458D-98F8-653C6D62F3CA}" sibTransId="{609223E5-F0D4-42AD-9F78-6D7747828F8B}"/>
    <dgm:cxn modelId="{FE7A1373-2DC4-504F-9FC0-655735702F9E}" type="presOf" srcId="{935D0B29-FD93-4617-B238-B25FE784320A}" destId="{A9C649B3-33B4-4651-9A6D-5A730A416757}" srcOrd="0" destOrd="0" presId="urn:microsoft.com/office/officeart/2018/5/layout/CenteredIconLabelDescriptionList"/>
    <dgm:cxn modelId="{45F21778-1B78-6E4B-AC28-F985D96475A1}" type="presOf" srcId="{6A744775-DC69-491A-B531-E85124DBF6CA}" destId="{4192CDEF-014F-4767-BD02-4E44F6FD003C}" srcOrd="0" destOrd="0" presId="urn:microsoft.com/office/officeart/2018/5/layout/CenteredIconLabelDescriptionList"/>
    <dgm:cxn modelId="{59352585-DE4A-4C85-A26B-FE3312E1AC59}" srcId="{EC44ACDB-6264-4E7A-AF2D-E2E50853ED1D}" destId="{6A744775-DC69-491A-B531-E85124DBF6CA}" srcOrd="0" destOrd="0" parTransId="{E0B39CAA-E183-4DC8-BFA1-2EDDCD65055F}" sibTransId="{5B5FADF8-5260-4F77-8057-92B9E1834A77}"/>
    <dgm:cxn modelId="{FBFB6596-2C15-4984-BFAF-34D9FCCBA910}" srcId="{244FE508-D4CB-4474-B4CB-3ACB8FF6701E}" destId="{935D0B29-FD93-4617-B238-B25FE784320A}" srcOrd="0" destOrd="0" parTransId="{3EE5139D-A7C4-47F2-94D3-D067FEA42C85}" sibTransId="{54CDF046-C1AA-4F7D-8805-B70118464EB6}"/>
    <dgm:cxn modelId="{A8FA8FA2-4F25-6C43-B314-3D6472FE3416}" type="presOf" srcId="{6B352A49-1F56-48B0-9FC6-0F629031C5A5}" destId="{69F61C2A-D930-44E1-BB70-BE85C4006604}" srcOrd="0" destOrd="1" presId="urn:microsoft.com/office/officeart/2018/5/layout/CenteredIconLabelDescriptionList"/>
    <dgm:cxn modelId="{BDDE8CAA-ED06-4467-9002-D3C6F0BE3AAC}" srcId="{EC44ACDB-6264-4E7A-AF2D-E2E50853ED1D}" destId="{8361BD31-6B29-421F-8E11-140EA471DD27}" srcOrd="2" destOrd="0" parTransId="{7D9DEC3F-C46B-4A04-86B8-E956FF39C51D}" sibTransId="{2FA772D8-A387-43D0-BB6C-A800E21D2984}"/>
    <dgm:cxn modelId="{FEBD47AD-40CE-DF4C-8B4E-65C75D7BA1C0}" type="presOf" srcId="{FBE962A4-9ADF-49CC-87D7-04D0DA6207CF}" destId="{4192CDEF-014F-4767-BD02-4E44F6FD003C}" srcOrd="0" destOrd="3" presId="urn:microsoft.com/office/officeart/2018/5/layout/CenteredIconLabelDescriptionList"/>
    <dgm:cxn modelId="{FC8AA4AF-9263-EA49-ADF4-301520CDA2E3}" type="presOf" srcId="{D13C4D3B-3904-4026-9041-8B74B7175D4F}" destId="{E75C79E7-ACE8-48B3-856B-3A527EB49539}" srcOrd="0" destOrd="0" presId="urn:microsoft.com/office/officeart/2018/5/layout/CenteredIconLabelDescriptionList"/>
    <dgm:cxn modelId="{9CA72FB4-08CE-4E0E-87BD-48FC523A2F84}" srcId="{935D0B29-FD93-4617-B238-B25FE784320A}" destId="{6B352A49-1F56-48B0-9FC6-0F629031C5A5}" srcOrd="1" destOrd="0" parTransId="{DEB43524-9781-49B6-9D90-320A46DF1791}" sibTransId="{BE204191-F8F8-4A2A-90E5-AA501A282EE0}"/>
    <dgm:cxn modelId="{E93EE9C0-D3B9-604B-B6DD-23F2C377628E}" type="presOf" srcId="{74DE989B-6BFC-49CD-A5EB-018475660615}" destId="{69F61C2A-D930-44E1-BB70-BE85C4006604}" srcOrd="0" destOrd="2" presId="urn:microsoft.com/office/officeart/2018/5/layout/CenteredIconLabelDescriptionList"/>
    <dgm:cxn modelId="{83DC3CD1-FD52-8D4D-B207-120613063B52}" type="presOf" srcId="{244FE508-D4CB-4474-B4CB-3ACB8FF6701E}" destId="{4AC1E3B6-476F-4544-BAB1-252B8D95276B}" srcOrd="0" destOrd="0" presId="urn:microsoft.com/office/officeart/2018/5/layout/CenteredIconLabelDescriptionList"/>
    <dgm:cxn modelId="{874041E5-2A0F-4C2A-A63B-17B110DA1225}" srcId="{EC44ACDB-6264-4E7A-AF2D-E2E50853ED1D}" destId="{08FCE77C-94BC-46DF-9B3C-A2D2F53B6D02}" srcOrd="1" destOrd="0" parTransId="{53972FE0-D8FB-428D-B852-6DF559BFD810}" sibTransId="{CB27CEE0-C3DB-4640-BE8A-322D32AADD76}"/>
    <dgm:cxn modelId="{911154EF-EA3C-C44E-A290-81B2B6C8395D}" type="presOf" srcId="{8361BD31-6B29-421F-8E11-140EA471DD27}" destId="{4192CDEF-014F-4767-BD02-4E44F6FD003C}" srcOrd="0" destOrd="2" presId="urn:microsoft.com/office/officeart/2018/5/layout/CenteredIconLabelDescriptionList"/>
    <dgm:cxn modelId="{D5183AF4-BAF0-402E-86DB-7265767E441C}" srcId="{6535E37A-7E07-428F-B0C1-5ABCB551DA45}" destId="{D13C4D3B-3904-4026-9041-8B74B7175D4F}" srcOrd="0" destOrd="0" parTransId="{5E87270F-7076-45C1-85B3-9F2C5C42AA92}" sibTransId="{3FB8EA92-6423-4F3C-8AEF-506C9AE32C32}"/>
    <dgm:cxn modelId="{8E7E5EF7-B1C6-924B-9292-F45A392B08EC}" type="presOf" srcId="{08FCE77C-94BC-46DF-9B3C-A2D2F53B6D02}" destId="{4192CDEF-014F-4767-BD02-4E44F6FD003C}" srcOrd="0" destOrd="1" presId="urn:microsoft.com/office/officeart/2018/5/layout/CenteredIconLabelDescriptionList"/>
    <dgm:cxn modelId="{948E0B40-33E6-F848-BB2E-4944C5AF3F0E}" type="presParOf" srcId="{4AC1E3B6-476F-4544-BAB1-252B8D95276B}" destId="{0F3C87B4-53EC-443D-A1AF-FC8BBE81BE62}" srcOrd="0" destOrd="0" presId="urn:microsoft.com/office/officeart/2018/5/layout/CenteredIconLabelDescriptionList"/>
    <dgm:cxn modelId="{8E5E1F63-58C7-9A49-96CA-55677309157B}" type="presParOf" srcId="{0F3C87B4-53EC-443D-A1AF-FC8BBE81BE62}" destId="{EFA5F6F7-1E4B-4F59-9590-388C10F5199B}" srcOrd="0" destOrd="0" presId="urn:microsoft.com/office/officeart/2018/5/layout/CenteredIconLabelDescriptionList"/>
    <dgm:cxn modelId="{D51529B2-8371-EB44-A251-4CD0FE313A06}" type="presParOf" srcId="{0F3C87B4-53EC-443D-A1AF-FC8BBE81BE62}" destId="{122ADCD7-AD50-4534-A129-48C5CF680F27}" srcOrd="1" destOrd="0" presId="urn:microsoft.com/office/officeart/2018/5/layout/CenteredIconLabelDescriptionList"/>
    <dgm:cxn modelId="{4C41C738-83FE-4C4F-8663-384570542EB6}" type="presParOf" srcId="{0F3C87B4-53EC-443D-A1AF-FC8BBE81BE62}" destId="{A9C649B3-33B4-4651-9A6D-5A730A416757}" srcOrd="2" destOrd="0" presId="urn:microsoft.com/office/officeart/2018/5/layout/CenteredIconLabelDescriptionList"/>
    <dgm:cxn modelId="{5579E037-9D67-854E-B8ED-28DA08FE780D}" type="presParOf" srcId="{0F3C87B4-53EC-443D-A1AF-FC8BBE81BE62}" destId="{E6A472AE-5A1C-471F-9E5A-FE55D691528D}" srcOrd="3" destOrd="0" presId="urn:microsoft.com/office/officeart/2018/5/layout/CenteredIconLabelDescriptionList"/>
    <dgm:cxn modelId="{201FA270-6FD2-3B42-8835-F45076FA1ECE}" type="presParOf" srcId="{0F3C87B4-53EC-443D-A1AF-FC8BBE81BE62}" destId="{69F61C2A-D930-44E1-BB70-BE85C4006604}" srcOrd="4" destOrd="0" presId="urn:microsoft.com/office/officeart/2018/5/layout/CenteredIconLabelDescriptionList"/>
    <dgm:cxn modelId="{4FCC43D8-6F65-DA48-87AC-7FFA7DA5E4C2}" type="presParOf" srcId="{4AC1E3B6-476F-4544-BAB1-252B8D95276B}" destId="{6283FBB9-D8CB-4090-B1E1-EDDE8B70A1E5}" srcOrd="1" destOrd="0" presId="urn:microsoft.com/office/officeart/2018/5/layout/CenteredIconLabelDescriptionList"/>
    <dgm:cxn modelId="{2C9C6188-1A0C-424E-A2D1-7C955BD3D2A4}" type="presParOf" srcId="{4AC1E3B6-476F-4544-BAB1-252B8D95276B}" destId="{0763F6CB-5163-4013-A4DE-27712F6E9ACE}" srcOrd="2" destOrd="0" presId="urn:microsoft.com/office/officeart/2018/5/layout/CenteredIconLabelDescriptionList"/>
    <dgm:cxn modelId="{2EB169AC-0CF5-0D43-8AB6-713B52A990B2}" type="presParOf" srcId="{0763F6CB-5163-4013-A4DE-27712F6E9ACE}" destId="{DFE7E893-96CC-4D85-870D-8866F87BDEB4}" srcOrd="0" destOrd="0" presId="urn:microsoft.com/office/officeart/2018/5/layout/CenteredIconLabelDescriptionList"/>
    <dgm:cxn modelId="{DA4BBC86-821B-F24B-B75A-695F6781D1BC}" type="presParOf" srcId="{0763F6CB-5163-4013-A4DE-27712F6E9ACE}" destId="{DA26DB38-C462-4D48-ADED-9EA3D5F693BA}" srcOrd="1" destOrd="0" presId="urn:microsoft.com/office/officeart/2018/5/layout/CenteredIconLabelDescriptionList"/>
    <dgm:cxn modelId="{DDDBA07D-B9FC-384F-8A07-C1499B4D9543}" type="presParOf" srcId="{0763F6CB-5163-4013-A4DE-27712F6E9ACE}" destId="{AE534289-4B15-4E01-9769-7E2B86D4D72F}" srcOrd="2" destOrd="0" presId="urn:microsoft.com/office/officeart/2018/5/layout/CenteredIconLabelDescriptionList"/>
    <dgm:cxn modelId="{DA9F0396-6986-3346-88A9-72773D3DBD03}" type="presParOf" srcId="{0763F6CB-5163-4013-A4DE-27712F6E9ACE}" destId="{9975187D-ECE2-4608-8BC7-9D2418C20794}" srcOrd="3" destOrd="0" presId="urn:microsoft.com/office/officeart/2018/5/layout/CenteredIconLabelDescriptionList"/>
    <dgm:cxn modelId="{B6495370-2F36-2949-A887-D58615DEBA19}" type="presParOf" srcId="{0763F6CB-5163-4013-A4DE-27712F6E9ACE}" destId="{E75C79E7-ACE8-48B3-856B-3A527EB49539}" srcOrd="4" destOrd="0" presId="urn:microsoft.com/office/officeart/2018/5/layout/CenteredIconLabelDescriptionList"/>
    <dgm:cxn modelId="{6BD49098-1A3F-084B-A585-713BFEF9F061}" type="presParOf" srcId="{4AC1E3B6-476F-4544-BAB1-252B8D95276B}" destId="{6B7422BE-D0F4-4379-A1E5-5F4A8DA90D80}" srcOrd="3" destOrd="0" presId="urn:microsoft.com/office/officeart/2018/5/layout/CenteredIconLabelDescriptionList"/>
    <dgm:cxn modelId="{2F703099-48C1-C049-95A8-EC621DAA51BA}" type="presParOf" srcId="{4AC1E3B6-476F-4544-BAB1-252B8D95276B}" destId="{C0219C04-5EF7-40D6-A85C-1B873AF9DF56}" srcOrd="4" destOrd="0" presId="urn:microsoft.com/office/officeart/2018/5/layout/CenteredIconLabelDescriptionList"/>
    <dgm:cxn modelId="{10BAD32C-710D-AB4B-8E1C-FF5A4853F661}" type="presParOf" srcId="{C0219C04-5EF7-40D6-A85C-1B873AF9DF56}" destId="{AB6A2C5D-5ACA-4CE0-A92B-42E4B1C32A4C}" srcOrd="0" destOrd="0" presId="urn:microsoft.com/office/officeart/2018/5/layout/CenteredIconLabelDescriptionList"/>
    <dgm:cxn modelId="{68362A26-A850-7E48-8C40-F40A86C26DD6}" type="presParOf" srcId="{C0219C04-5EF7-40D6-A85C-1B873AF9DF56}" destId="{EDFDBB51-0666-43C8-9412-8F4F13DD55A2}" srcOrd="1" destOrd="0" presId="urn:microsoft.com/office/officeart/2018/5/layout/CenteredIconLabelDescriptionList"/>
    <dgm:cxn modelId="{129D3AB5-DCDC-C141-8EDD-E88AEB111B7F}" type="presParOf" srcId="{C0219C04-5EF7-40D6-A85C-1B873AF9DF56}" destId="{0A818DC5-89A6-4470-AB74-B59CEE9887EE}" srcOrd="2" destOrd="0" presId="urn:microsoft.com/office/officeart/2018/5/layout/CenteredIconLabelDescriptionList"/>
    <dgm:cxn modelId="{BA7094E5-FD0C-4D4C-AF04-06124F795790}" type="presParOf" srcId="{C0219C04-5EF7-40D6-A85C-1B873AF9DF56}" destId="{760C65C2-040C-44E1-A3E2-93E9E8370F1B}" srcOrd="3" destOrd="0" presId="urn:microsoft.com/office/officeart/2018/5/layout/CenteredIconLabelDescriptionList"/>
    <dgm:cxn modelId="{A110C69D-151F-7047-A1E8-A7C369C60530}" type="presParOf" srcId="{C0219C04-5EF7-40D6-A85C-1B873AF9DF56}" destId="{4192CDEF-014F-4767-BD02-4E44F6FD003C}" srcOrd="4" destOrd="0" presId="urn:microsoft.com/office/officeart/2018/5/layout/Centered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42F18F4-21B1-4D7C-920D-2C4460733CE4}"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5F7302FF-4565-4DE8-8783-09BF3A027C7C}">
      <dgm:prSet/>
      <dgm:spPr/>
      <dgm:t>
        <a:bodyPr/>
        <a:lstStyle/>
        <a:p>
          <a:pPr>
            <a:defRPr cap="all"/>
          </a:pPr>
          <a:r>
            <a:rPr lang="en-GB" b="1"/>
            <a:t>Lack of structured leadership programs</a:t>
          </a:r>
          <a:r>
            <a:rPr lang="en-GB"/>
            <a:t> </a:t>
          </a:r>
          <a:endParaRPr lang="en-US"/>
        </a:p>
      </dgm:t>
    </dgm:pt>
    <dgm:pt modelId="{8988336E-25A7-4F90-B44E-2F2F57BCB76A}" type="parTrans" cxnId="{862F31D0-312A-4C11-8E6B-1D8AF1BAB59D}">
      <dgm:prSet/>
      <dgm:spPr/>
      <dgm:t>
        <a:bodyPr/>
        <a:lstStyle/>
        <a:p>
          <a:endParaRPr lang="en-US"/>
        </a:p>
      </dgm:t>
    </dgm:pt>
    <dgm:pt modelId="{B692FD6B-597A-4AD5-A767-1550EA258912}" type="sibTrans" cxnId="{862F31D0-312A-4C11-8E6B-1D8AF1BAB59D}">
      <dgm:prSet/>
      <dgm:spPr/>
      <dgm:t>
        <a:bodyPr/>
        <a:lstStyle/>
        <a:p>
          <a:endParaRPr lang="en-US"/>
        </a:p>
      </dgm:t>
    </dgm:pt>
    <dgm:pt modelId="{8A16B520-4E81-4B95-A13C-111FFAFB1E80}">
      <dgm:prSet/>
      <dgm:spPr/>
      <dgm:t>
        <a:bodyPr/>
        <a:lstStyle/>
        <a:p>
          <a:pPr>
            <a:defRPr cap="all"/>
          </a:pPr>
          <a:r>
            <a:rPr lang="en-GB" b="1"/>
            <a:t>Inconsistent training</a:t>
          </a:r>
          <a:r>
            <a:rPr lang="en-GB"/>
            <a:t> </a:t>
          </a:r>
          <a:endParaRPr lang="en-US"/>
        </a:p>
      </dgm:t>
    </dgm:pt>
    <dgm:pt modelId="{BE2FF2A5-A745-410D-97FC-CA45E09BBC96}" type="parTrans" cxnId="{09833780-02B1-4466-87BC-9260DB0679A8}">
      <dgm:prSet/>
      <dgm:spPr/>
      <dgm:t>
        <a:bodyPr/>
        <a:lstStyle/>
        <a:p>
          <a:endParaRPr lang="en-US"/>
        </a:p>
      </dgm:t>
    </dgm:pt>
    <dgm:pt modelId="{413F4DDA-5BE1-42F7-8956-E551639944E4}" type="sibTrans" cxnId="{09833780-02B1-4466-87BC-9260DB0679A8}">
      <dgm:prSet/>
      <dgm:spPr/>
      <dgm:t>
        <a:bodyPr/>
        <a:lstStyle/>
        <a:p>
          <a:endParaRPr lang="en-US"/>
        </a:p>
      </dgm:t>
    </dgm:pt>
    <dgm:pt modelId="{97F3F332-3077-46F4-B17D-23F88035259B}">
      <dgm:prSet/>
      <dgm:spPr/>
      <dgm:t>
        <a:bodyPr/>
        <a:lstStyle/>
        <a:p>
          <a:pPr>
            <a:defRPr cap="all"/>
          </a:pPr>
          <a:r>
            <a:rPr lang="en-GB" b="1"/>
            <a:t>Limited opportunities for career</a:t>
          </a:r>
          <a:endParaRPr lang="en-US"/>
        </a:p>
      </dgm:t>
    </dgm:pt>
    <dgm:pt modelId="{1EEB3E82-0EAA-4976-823F-49DABAE90E78}" type="parTrans" cxnId="{B5070936-8840-4BF5-8C29-A50921C1E9BA}">
      <dgm:prSet/>
      <dgm:spPr/>
      <dgm:t>
        <a:bodyPr/>
        <a:lstStyle/>
        <a:p>
          <a:endParaRPr lang="en-US"/>
        </a:p>
      </dgm:t>
    </dgm:pt>
    <dgm:pt modelId="{A7565DC4-091B-468E-BF5B-4032248A16DC}" type="sibTrans" cxnId="{B5070936-8840-4BF5-8C29-A50921C1E9BA}">
      <dgm:prSet/>
      <dgm:spPr/>
      <dgm:t>
        <a:bodyPr/>
        <a:lstStyle/>
        <a:p>
          <a:endParaRPr lang="en-US"/>
        </a:p>
      </dgm:t>
    </dgm:pt>
    <dgm:pt modelId="{AB23AF76-935A-4EFF-B213-B1C8D3AFAA8B}" type="pres">
      <dgm:prSet presAssocID="{842F18F4-21B1-4D7C-920D-2C4460733CE4}" presName="root" presStyleCnt="0">
        <dgm:presLayoutVars>
          <dgm:dir/>
          <dgm:resizeHandles val="exact"/>
        </dgm:presLayoutVars>
      </dgm:prSet>
      <dgm:spPr/>
    </dgm:pt>
    <dgm:pt modelId="{72E3CFDB-B564-4CC4-A4A8-C603C36CD573}" type="pres">
      <dgm:prSet presAssocID="{5F7302FF-4565-4DE8-8783-09BF3A027C7C}" presName="compNode" presStyleCnt="0"/>
      <dgm:spPr/>
    </dgm:pt>
    <dgm:pt modelId="{DC3A56B2-ECB0-4926-BA09-89AE9D24EC3A}" type="pres">
      <dgm:prSet presAssocID="{5F7302FF-4565-4DE8-8783-09BF3A027C7C}" presName="iconBgRect" presStyleLbl="bgShp" presStyleIdx="0" presStyleCnt="3"/>
      <dgm:spPr/>
    </dgm:pt>
    <dgm:pt modelId="{1F0D0EA1-3706-4FAD-ACA0-35B8B4013BD1}" type="pres">
      <dgm:prSet presAssocID="{5F7302FF-4565-4DE8-8783-09BF3A027C7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DA4D0634-EACF-493B-BBDA-A691823BDE96}" type="pres">
      <dgm:prSet presAssocID="{5F7302FF-4565-4DE8-8783-09BF3A027C7C}" presName="spaceRect" presStyleCnt="0"/>
      <dgm:spPr/>
    </dgm:pt>
    <dgm:pt modelId="{DA0F6EEB-8709-4426-9C35-8903023D6552}" type="pres">
      <dgm:prSet presAssocID="{5F7302FF-4565-4DE8-8783-09BF3A027C7C}" presName="textRect" presStyleLbl="revTx" presStyleIdx="0" presStyleCnt="3">
        <dgm:presLayoutVars>
          <dgm:chMax val="1"/>
          <dgm:chPref val="1"/>
        </dgm:presLayoutVars>
      </dgm:prSet>
      <dgm:spPr/>
    </dgm:pt>
    <dgm:pt modelId="{B4D040EC-67EB-46CA-B12F-BA8D2C4380AE}" type="pres">
      <dgm:prSet presAssocID="{B692FD6B-597A-4AD5-A767-1550EA258912}" presName="sibTrans" presStyleCnt="0"/>
      <dgm:spPr/>
    </dgm:pt>
    <dgm:pt modelId="{06AAD1AB-FE76-47F1-9841-914F3D3E9F18}" type="pres">
      <dgm:prSet presAssocID="{8A16B520-4E81-4B95-A13C-111FFAFB1E80}" presName="compNode" presStyleCnt="0"/>
      <dgm:spPr/>
    </dgm:pt>
    <dgm:pt modelId="{366C170A-192B-48C1-B1A1-C590649FD1D2}" type="pres">
      <dgm:prSet presAssocID="{8A16B520-4E81-4B95-A13C-111FFAFB1E80}" presName="iconBgRect" presStyleLbl="bgShp" presStyleIdx="1" presStyleCnt="3"/>
      <dgm:spPr/>
    </dgm:pt>
    <dgm:pt modelId="{27A30B3E-35BF-4C41-A5DA-A61BD3B588B0}" type="pres">
      <dgm:prSet presAssocID="{8A16B520-4E81-4B95-A13C-111FFAFB1E8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rning"/>
        </a:ext>
      </dgm:extLst>
    </dgm:pt>
    <dgm:pt modelId="{B9807758-F4E1-4AE3-81BB-DB431718B8FF}" type="pres">
      <dgm:prSet presAssocID="{8A16B520-4E81-4B95-A13C-111FFAFB1E80}" presName="spaceRect" presStyleCnt="0"/>
      <dgm:spPr/>
    </dgm:pt>
    <dgm:pt modelId="{FF3CC9B6-E229-4E65-9C27-F9BC2D655E29}" type="pres">
      <dgm:prSet presAssocID="{8A16B520-4E81-4B95-A13C-111FFAFB1E80}" presName="textRect" presStyleLbl="revTx" presStyleIdx="1" presStyleCnt="3">
        <dgm:presLayoutVars>
          <dgm:chMax val="1"/>
          <dgm:chPref val="1"/>
        </dgm:presLayoutVars>
      </dgm:prSet>
      <dgm:spPr/>
    </dgm:pt>
    <dgm:pt modelId="{73BB2F1D-BD04-481D-93E6-3DCA952C2EAC}" type="pres">
      <dgm:prSet presAssocID="{413F4DDA-5BE1-42F7-8956-E551639944E4}" presName="sibTrans" presStyleCnt="0"/>
      <dgm:spPr/>
    </dgm:pt>
    <dgm:pt modelId="{2AA4F70C-03BA-45D1-AC8A-8828147F66CE}" type="pres">
      <dgm:prSet presAssocID="{97F3F332-3077-46F4-B17D-23F88035259B}" presName="compNode" presStyleCnt="0"/>
      <dgm:spPr/>
    </dgm:pt>
    <dgm:pt modelId="{FE4B1799-9F78-46B9-B954-B2D266C57869}" type="pres">
      <dgm:prSet presAssocID="{97F3F332-3077-46F4-B17D-23F88035259B}" presName="iconBgRect" presStyleLbl="bgShp" presStyleIdx="2" presStyleCnt="3"/>
      <dgm:spPr/>
    </dgm:pt>
    <dgm:pt modelId="{9BDF2DE1-7875-4B53-AC60-0432A141454E}" type="pres">
      <dgm:prSet presAssocID="{97F3F332-3077-46F4-B17D-23F88035259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iefcase"/>
        </a:ext>
      </dgm:extLst>
    </dgm:pt>
    <dgm:pt modelId="{0B27E87D-7A01-414C-B347-C21220170840}" type="pres">
      <dgm:prSet presAssocID="{97F3F332-3077-46F4-B17D-23F88035259B}" presName="spaceRect" presStyleCnt="0"/>
      <dgm:spPr/>
    </dgm:pt>
    <dgm:pt modelId="{7E4D9687-F66C-4D75-9850-39CE083E5519}" type="pres">
      <dgm:prSet presAssocID="{97F3F332-3077-46F4-B17D-23F88035259B}" presName="textRect" presStyleLbl="revTx" presStyleIdx="2" presStyleCnt="3">
        <dgm:presLayoutVars>
          <dgm:chMax val="1"/>
          <dgm:chPref val="1"/>
        </dgm:presLayoutVars>
      </dgm:prSet>
      <dgm:spPr/>
    </dgm:pt>
  </dgm:ptLst>
  <dgm:cxnLst>
    <dgm:cxn modelId="{246FDA25-9954-49C2-8573-5CA9535EDAFB}" type="presOf" srcId="{97F3F332-3077-46F4-B17D-23F88035259B}" destId="{7E4D9687-F66C-4D75-9850-39CE083E5519}" srcOrd="0" destOrd="0" presId="urn:microsoft.com/office/officeart/2018/5/layout/IconCircleLabelList"/>
    <dgm:cxn modelId="{B5070936-8840-4BF5-8C29-A50921C1E9BA}" srcId="{842F18F4-21B1-4D7C-920D-2C4460733CE4}" destId="{97F3F332-3077-46F4-B17D-23F88035259B}" srcOrd="2" destOrd="0" parTransId="{1EEB3E82-0EAA-4976-823F-49DABAE90E78}" sibTransId="{A7565DC4-091B-468E-BF5B-4032248A16DC}"/>
    <dgm:cxn modelId="{09833780-02B1-4466-87BC-9260DB0679A8}" srcId="{842F18F4-21B1-4D7C-920D-2C4460733CE4}" destId="{8A16B520-4E81-4B95-A13C-111FFAFB1E80}" srcOrd="1" destOrd="0" parTransId="{BE2FF2A5-A745-410D-97FC-CA45E09BBC96}" sibTransId="{413F4DDA-5BE1-42F7-8956-E551639944E4}"/>
    <dgm:cxn modelId="{03CEB3A2-2749-45E8-A0ED-20E5672C4227}" type="presOf" srcId="{842F18F4-21B1-4D7C-920D-2C4460733CE4}" destId="{AB23AF76-935A-4EFF-B213-B1C8D3AFAA8B}" srcOrd="0" destOrd="0" presId="urn:microsoft.com/office/officeart/2018/5/layout/IconCircleLabelList"/>
    <dgm:cxn modelId="{871BD0B1-81BE-4202-A26F-8E3F9BF90C28}" type="presOf" srcId="{5F7302FF-4565-4DE8-8783-09BF3A027C7C}" destId="{DA0F6EEB-8709-4426-9C35-8903023D6552}" srcOrd="0" destOrd="0" presId="urn:microsoft.com/office/officeart/2018/5/layout/IconCircleLabelList"/>
    <dgm:cxn modelId="{862F31D0-312A-4C11-8E6B-1D8AF1BAB59D}" srcId="{842F18F4-21B1-4D7C-920D-2C4460733CE4}" destId="{5F7302FF-4565-4DE8-8783-09BF3A027C7C}" srcOrd="0" destOrd="0" parTransId="{8988336E-25A7-4F90-B44E-2F2F57BCB76A}" sibTransId="{B692FD6B-597A-4AD5-A767-1550EA258912}"/>
    <dgm:cxn modelId="{C4A46EDE-2073-451C-AD1D-3AF1F73B655C}" type="presOf" srcId="{8A16B520-4E81-4B95-A13C-111FFAFB1E80}" destId="{FF3CC9B6-E229-4E65-9C27-F9BC2D655E29}" srcOrd="0" destOrd="0" presId="urn:microsoft.com/office/officeart/2018/5/layout/IconCircleLabelList"/>
    <dgm:cxn modelId="{EB895C53-3576-467E-8417-6E8D5DD2A6E7}" type="presParOf" srcId="{AB23AF76-935A-4EFF-B213-B1C8D3AFAA8B}" destId="{72E3CFDB-B564-4CC4-A4A8-C603C36CD573}" srcOrd="0" destOrd="0" presId="urn:microsoft.com/office/officeart/2018/5/layout/IconCircleLabelList"/>
    <dgm:cxn modelId="{C8535AC3-1E36-4084-8CFA-A6A45F478128}" type="presParOf" srcId="{72E3CFDB-B564-4CC4-A4A8-C603C36CD573}" destId="{DC3A56B2-ECB0-4926-BA09-89AE9D24EC3A}" srcOrd="0" destOrd="0" presId="urn:microsoft.com/office/officeart/2018/5/layout/IconCircleLabelList"/>
    <dgm:cxn modelId="{32C45812-FAD0-4978-B0AB-FDBEF61C677E}" type="presParOf" srcId="{72E3CFDB-B564-4CC4-A4A8-C603C36CD573}" destId="{1F0D0EA1-3706-4FAD-ACA0-35B8B4013BD1}" srcOrd="1" destOrd="0" presId="urn:microsoft.com/office/officeart/2018/5/layout/IconCircleLabelList"/>
    <dgm:cxn modelId="{B9C43EF3-8D25-400E-AB61-90C6568CBCA1}" type="presParOf" srcId="{72E3CFDB-B564-4CC4-A4A8-C603C36CD573}" destId="{DA4D0634-EACF-493B-BBDA-A691823BDE96}" srcOrd="2" destOrd="0" presId="urn:microsoft.com/office/officeart/2018/5/layout/IconCircleLabelList"/>
    <dgm:cxn modelId="{49B0A15F-5F22-45E2-B2F2-F800A2E84685}" type="presParOf" srcId="{72E3CFDB-B564-4CC4-A4A8-C603C36CD573}" destId="{DA0F6EEB-8709-4426-9C35-8903023D6552}" srcOrd="3" destOrd="0" presId="urn:microsoft.com/office/officeart/2018/5/layout/IconCircleLabelList"/>
    <dgm:cxn modelId="{3EA74845-9A19-4B0D-ACA7-FE2F6F77EED6}" type="presParOf" srcId="{AB23AF76-935A-4EFF-B213-B1C8D3AFAA8B}" destId="{B4D040EC-67EB-46CA-B12F-BA8D2C4380AE}" srcOrd="1" destOrd="0" presId="urn:microsoft.com/office/officeart/2018/5/layout/IconCircleLabelList"/>
    <dgm:cxn modelId="{CB8B9FCA-452E-44A2-A502-7036211402A7}" type="presParOf" srcId="{AB23AF76-935A-4EFF-B213-B1C8D3AFAA8B}" destId="{06AAD1AB-FE76-47F1-9841-914F3D3E9F18}" srcOrd="2" destOrd="0" presId="urn:microsoft.com/office/officeart/2018/5/layout/IconCircleLabelList"/>
    <dgm:cxn modelId="{BBAF2189-8DC0-47CB-AC0A-6714E1E0D1AC}" type="presParOf" srcId="{06AAD1AB-FE76-47F1-9841-914F3D3E9F18}" destId="{366C170A-192B-48C1-B1A1-C590649FD1D2}" srcOrd="0" destOrd="0" presId="urn:microsoft.com/office/officeart/2018/5/layout/IconCircleLabelList"/>
    <dgm:cxn modelId="{980F9852-08F9-48E3-A6AF-EE8DDEBA3957}" type="presParOf" srcId="{06AAD1AB-FE76-47F1-9841-914F3D3E9F18}" destId="{27A30B3E-35BF-4C41-A5DA-A61BD3B588B0}" srcOrd="1" destOrd="0" presId="urn:microsoft.com/office/officeart/2018/5/layout/IconCircleLabelList"/>
    <dgm:cxn modelId="{D2BF0F2D-AA84-4B45-8DBD-BA0E14B4A9C5}" type="presParOf" srcId="{06AAD1AB-FE76-47F1-9841-914F3D3E9F18}" destId="{B9807758-F4E1-4AE3-81BB-DB431718B8FF}" srcOrd="2" destOrd="0" presId="urn:microsoft.com/office/officeart/2018/5/layout/IconCircleLabelList"/>
    <dgm:cxn modelId="{2D3230C4-7225-45EE-8805-9BC64B90ACD3}" type="presParOf" srcId="{06AAD1AB-FE76-47F1-9841-914F3D3E9F18}" destId="{FF3CC9B6-E229-4E65-9C27-F9BC2D655E29}" srcOrd="3" destOrd="0" presId="urn:microsoft.com/office/officeart/2018/5/layout/IconCircleLabelList"/>
    <dgm:cxn modelId="{BE5850CE-4EE7-420A-BF45-32998E5430CA}" type="presParOf" srcId="{AB23AF76-935A-4EFF-B213-B1C8D3AFAA8B}" destId="{73BB2F1D-BD04-481D-93E6-3DCA952C2EAC}" srcOrd="3" destOrd="0" presId="urn:microsoft.com/office/officeart/2018/5/layout/IconCircleLabelList"/>
    <dgm:cxn modelId="{D83BA92A-EF6D-483A-BDF5-6608903BB613}" type="presParOf" srcId="{AB23AF76-935A-4EFF-B213-B1C8D3AFAA8B}" destId="{2AA4F70C-03BA-45D1-AC8A-8828147F66CE}" srcOrd="4" destOrd="0" presId="urn:microsoft.com/office/officeart/2018/5/layout/IconCircleLabelList"/>
    <dgm:cxn modelId="{D9894EC7-162C-4B06-A9C3-DFD54418E6B1}" type="presParOf" srcId="{2AA4F70C-03BA-45D1-AC8A-8828147F66CE}" destId="{FE4B1799-9F78-46B9-B954-B2D266C57869}" srcOrd="0" destOrd="0" presId="urn:microsoft.com/office/officeart/2018/5/layout/IconCircleLabelList"/>
    <dgm:cxn modelId="{23D6F378-299C-4436-A0B8-E0C12FD47081}" type="presParOf" srcId="{2AA4F70C-03BA-45D1-AC8A-8828147F66CE}" destId="{9BDF2DE1-7875-4B53-AC60-0432A141454E}" srcOrd="1" destOrd="0" presId="urn:microsoft.com/office/officeart/2018/5/layout/IconCircleLabelList"/>
    <dgm:cxn modelId="{6076D220-3F82-422E-BE6A-CDE0692C33AB}" type="presParOf" srcId="{2AA4F70C-03BA-45D1-AC8A-8828147F66CE}" destId="{0B27E87D-7A01-414C-B347-C21220170840}" srcOrd="2" destOrd="0" presId="urn:microsoft.com/office/officeart/2018/5/layout/IconCircleLabelList"/>
    <dgm:cxn modelId="{9905D1E8-7462-478C-BD7A-D0C7C6AB5527}" type="presParOf" srcId="{2AA4F70C-03BA-45D1-AC8A-8828147F66CE}" destId="{7E4D9687-F66C-4D75-9850-39CE083E5519}"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53A2E26-BD1F-4CCD-9C8F-C24983DE9EFF}" type="doc">
      <dgm:prSet loTypeId="urn:microsoft.com/office/officeart/2018/5/layout/IconCircleLabel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52E1118B-39C4-47DA-8E48-346CA45A8AEF}">
      <dgm:prSet/>
      <dgm:spPr/>
      <dgm:t>
        <a:bodyPr/>
        <a:lstStyle/>
        <a:p>
          <a:pPr>
            <a:defRPr cap="all"/>
          </a:pPr>
          <a:r>
            <a:rPr lang="en-GB" b="1"/>
            <a:t>Structured training &amp; mentorship</a:t>
          </a:r>
          <a:r>
            <a:rPr lang="en-GB"/>
            <a:t> </a:t>
          </a:r>
          <a:endParaRPr lang="en-US"/>
        </a:p>
      </dgm:t>
    </dgm:pt>
    <dgm:pt modelId="{E5E0C741-DB63-429E-A98E-FAC0882038AE}" type="parTrans" cxnId="{2FD116BF-BBF0-4FC8-AC10-FBE6F137BF94}">
      <dgm:prSet/>
      <dgm:spPr/>
      <dgm:t>
        <a:bodyPr/>
        <a:lstStyle/>
        <a:p>
          <a:endParaRPr lang="en-US"/>
        </a:p>
      </dgm:t>
    </dgm:pt>
    <dgm:pt modelId="{A614A3E9-1831-4530-BC6E-2985B1CE7CC4}" type="sibTrans" cxnId="{2FD116BF-BBF0-4FC8-AC10-FBE6F137BF94}">
      <dgm:prSet/>
      <dgm:spPr/>
      <dgm:t>
        <a:bodyPr/>
        <a:lstStyle/>
        <a:p>
          <a:endParaRPr lang="en-US"/>
        </a:p>
      </dgm:t>
    </dgm:pt>
    <dgm:pt modelId="{A030B28C-E427-4728-8E67-602DA42CE8A1}">
      <dgm:prSet/>
      <dgm:spPr/>
      <dgm:t>
        <a:bodyPr/>
        <a:lstStyle/>
        <a:p>
          <a:pPr>
            <a:defRPr cap="all"/>
          </a:pPr>
          <a:r>
            <a:rPr lang="en-GB" b="1"/>
            <a:t>On-the-job learning</a:t>
          </a:r>
          <a:r>
            <a:rPr lang="en-GB"/>
            <a:t> </a:t>
          </a:r>
          <a:endParaRPr lang="en-US"/>
        </a:p>
      </dgm:t>
    </dgm:pt>
    <dgm:pt modelId="{20053240-3C90-44EC-9B03-430330296BD3}" type="parTrans" cxnId="{6DC554CA-FB97-4BBD-9779-DCA3BDEA1760}">
      <dgm:prSet/>
      <dgm:spPr/>
      <dgm:t>
        <a:bodyPr/>
        <a:lstStyle/>
        <a:p>
          <a:endParaRPr lang="en-US"/>
        </a:p>
      </dgm:t>
    </dgm:pt>
    <dgm:pt modelId="{C9B6D334-53D7-44A5-AC17-54190ACBA58D}" type="sibTrans" cxnId="{6DC554CA-FB97-4BBD-9779-DCA3BDEA1760}">
      <dgm:prSet/>
      <dgm:spPr/>
      <dgm:t>
        <a:bodyPr/>
        <a:lstStyle/>
        <a:p>
          <a:endParaRPr lang="en-US"/>
        </a:p>
      </dgm:t>
    </dgm:pt>
    <dgm:pt modelId="{117FCB92-F436-474C-9EA3-4F31864560BA}">
      <dgm:prSet/>
      <dgm:spPr/>
      <dgm:t>
        <a:bodyPr/>
        <a:lstStyle/>
        <a:p>
          <a:pPr>
            <a:defRPr cap="all"/>
          </a:pPr>
          <a:r>
            <a:rPr lang="en-GB" b="1"/>
            <a:t>Technology-enabled learning</a:t>
          </a:r>
          <a:r>
            <a:rPr lang="en-GB"/>
            <a:t> </a:t>
          </a:r>
          <a:endParaRPr lang="en-US"/>
        </a:p>
      </dgm:t>
    </dgm:pt>
    <dgm:pt modelId="{B86AD51F-5A94-4CB1-A06A-55F68CD62284}" type="parTrans" cxnId="{568A81BF-FAC5-4952-9892-5621DA8C97D3}">
      <dgm:prSet/>
      <dgm:spPr/>
      <dgm:t>
        <a:bodyPr/>
        <a:lstStyle/>
        <a:p>
          <a:endParaRPr lang="en-US"/>
        </a:p>
      </dgm:t>
    </dgm:pt>
    <dgm:pt modelId="{91749E14-A89A-4532-9EF6-85C097D111CB}" type="sibTrans" cxnId="{568A81BF-FAC5-4952-9892-5621DA8C97D3}">
      <dgm:prSet/>
      <dgm:spPr/>
      <dgm:t>
        <a:bodyPr/>
        <a:lstStyle/>
        <a:p>
          <a:endParaRPr lang="en-US"/>
        </a:p>
      </dgm:t>
    </dgm:pt>
    <dgm:pt modelId="{592E4084-32FF-40C7-AF64-87130BEB72A5}">
      <dgm:prSet/>
      <dgm:spPr/>
      <dgm:t>
        <a:bodyPr/>
        <a:lstStyle/>
        <a:p>
          <a:pPr>
            <a:defRPr cap="all"/>
          </a:pPr>
          <a:r>
            <a:rPr lang="en-GB" b="1"/>
            <a:t>Leadership Academy</a:t>
          </a:r>
          <a:endParaRPr lang="en-US"/>
        </a:p>
      </dgm:t>
    </dgm:pt>
    <dgm:pt modelId="{037EC0EA-4B0E-41D6-940C-04938A30899F}" type="parTrans" cxnId="{572462EE-40CA-4ED6-A6EB-FEC45B86389B}">
      <dgm:prSet/>
      <dgm:spPr/>
      <dgm:t>
        <a:bodyPr/>
        <a:lstStyle/>
        <a:p>
          <a:endParaRPr lang="en-US"/>
        </a:p>
      </dgm:t>
    </dgm:pt>
    <dgm:pt modelId="{6C82A432-B899-4750-BCB3-DE547262D593}" type="sibTrans" cxnId="{572462EE-40CA-4ED6-A6EB-FEC45B86389B}">
      <dgm:prSet/>
      <dgm:spPr/>
      <dgm:t>
        <a:bodyPr/>
        <a:lstStyle/>
        <a:p>
          <a:endParaRPr lang="en-US"/>
        </a:p>
      </dgm:t>
    </dgm:pt>
    <dgm:pt modelId="{9AAF502F-FBAB-4690-A0C6-AEB2ACC613A5}" type="pres">
      <dgm:prSet presAssocID="{F53A2E26-BD1F-4CCD-9C8F-C24983DE9EFF}" presName="root" presStyleCnt="0">
        <dgm:presLayoutVars>
          <dgm:dir/>
          <dgm:resizeHandles val="exact"/>
        </dgm:presLayoutVars>
      </dgm:prSet>
      <dgm:spPr/>
    </dgm:pt>
    <dgm:pt modelId="{2F102FEA-2B03-4B42-A793-EC1C718A41E2}" type="pres">
      <dgm:prSet presAssocID="{52E1118B-39C4-47DA-8E48-346CA45A8AEF}" presName="compNode" presStyleCnt="0"/>
      <dgm:spPr/>
    </dgm:pt>
    <dgm:pt modelId="{ED00802E-9C30-4EBC-B994-6FBB0322F39C}" type="pres">
      <dgm:prSet presAssocID="{52E1118B-39C4-47DA-8E48-346CA45A8AEF}" presName="iconBgRect" presStyleLbl="bgShp" presStyleIdx="0" presStyleCnt="4"/>
      <dgm:spPr/>
    </dgm:pt>
    <dgm:pt modelId="{B20ECD81-835E-4616-9D7D-6C464251958A}" type="pres">
      <dgm:prSet presAssocID="{52E1118B-39C4-47DA-8E48-346CA45A8AE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acher"/>
        </a:ext>
      </dgm:extLst>
    </dgm:pt>
    <dgm:pt modelId="{4C444422-7570-4406-8A51-0CE8FFD5B9AB}" type="pres">
      <dgm:prSet presAssocID="{52E1118B-39C4-47DA-8E48-346CA45A8AEF}" presName="spaceRect" presStyleCnt="0"/>
      <dgm:spPr/>
    </dgm:pt>
    <dgm:pt modelId="{359A1B3A-27A6-4458-A253-04C27947DBF5}" type="pres">
      <dgm:prSet presAssocID="{52E1118B-39C4-47DA-8E48-346CA45A8AEF}" presName="textRect" presStyleLbl="revTx" presStyleIdx="0" presStyleCnt="4">
        <dgm:presLayoutVars>
          <dgm:chMax val="1"/>
          <dgm:chPref val="1"/>
        </dgm:presLayoutVars>
      </dgm:prSet>
      <dgm:spPr/>
    </dgm:pt>
    <dgm:pt modelId="{0CB7A73F-B2D0-457F-8A0B-E1134EDD573A}" type="pres">
      <dgm:prSet presAssocID="{A614A3E9-1831-4530-BC6E-2985B1CE7CC4}" presName="sibTrans" presStyleCnt="0"/>
      <dgm:spPr/>
    </dgm:pt>
    <dgm:pt modelId="{60BA7E2C-DC2A-4D63-A64F-753996693131}" type="pres">
      <dgm:prSet presAssocID="{A030B28C-E427-4728-8E67-602DA42CE8A1}" presName="compNode" presStyleCnt="0"/>
      <dgm:spPr/>
    </dgm:pt>
    <dgm:pt modelId="{E701E0FA-4076-471C-AC14-563E2465B056}" type="pres">
      <dgm:prSet presAssocID="{A030B28C-E427-4728-8E67-602DA42CE8A1}" presName="iconBgRect" presStyleLbl="bgShp" presStyleIdx="1" presStyleCnt="4"/>
      <dgm:spPr/>
    </dgm:pt>
    <dgm:pt modelId="{D854E669-0BC6-4A03-87FD-1D8226B33206}" type="pres">
      <dgm:prSet presAssocID="{A030B28C-E427-4728-8E67-602DA42CE8A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B88AD179-D708-4ED8-9365-E6D4130331A6}" type="pres">
      <dgm:prSet presAssocID="{A030B28C-E427-4728-8E67-602DA42CE8A1}" presName="spaceRect" presStyleCnt="0"/>
      <dgm:spPr/>
    </dgm:pt>
    <dgm:pt modelId="{ECA08128-5004-4F94-BA9D-B27115C7773A}" type="pres">
      <dgm:prSet presAssocID="{A030B28C-E427-4728-8E67-602DA42CE8A1}" presName="textRect" presStyleLbl="revTx" presStyleIdx="1" presStyleCnt="4">
        <dgm:presLayoutVars>
          <dgm:chMax val="1"/>
          <dgm:chPref val="1"/>
        </dgm:presLayoutVars>
      </dgm:prSet>
      <dgm:spPr/>
    </dgm:pt>
    <dgm:pt modelId="{17202352-871A-4ED2-A326-40B44087C810}" type="pres">
      <dgm:prSet presAssocID="{C9B6D334-53D7-44A5-AC17-54190ACBA58D}" presName="sibTrans" presStyleCnt="0"/>
      <dgm:spPr/>
    </dgm:pt>
    <dgm:pt modelId="{566DF4FC-964C-420C-9C68-E9CE7A2F2F9D}" type="pres">
      <dgm:prSet presAssocID="{117FCB92-F436-474C-9EA3-4F31864560BA}" presName="compNode" presStyleCnt="0"/>
      <dgm:spPr/>
    </dgm:pt>
    <dgm:pt modelId="{261DE996-7BB0-48DE-8F14-D0E95C88545F}" type="pres">
      <dgm:prSet presAssocID="{117FCB92-F436-474C-9EA3-4F31864560BA}" presName="iconBgRect" presStyleLbl="bgShp" presStyleIdx="2" presStyleCnt="4"/>
      <dgm:spPr/>
    </dgm:pt>
    <dgm:pt modelId="{B4908F4B-7533-4259-A1B5-3ED3F48098ED}" type="pres">
      <dgm:prSet presAssocID="{117FCB92-F436-474C-9EA3-4F31864560B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mputer"/>
        </a:ext>
      </dgm:extLst>
    </dgm:pt>
    <dgm:pt modelId="{4DCB2D8B-0BF4-43D1-8C5A-6DCF4AC9ADA3}" type="pres">
      <dgm:prSet presAssocID="{117FCB92-F436-474C-9EA3-4F31864560BA}" presName="spaceRect" presStyleCnt="0"/>
      <dgm:spPr/>
    </dgm:pt>
    <dgm:pt modelId="{330542E9-23E3-43C8-BA6E-970009B4AD71}" type="pres">
      <dgm:prSet presAssocID="{117FCB92-F436-474C-9EA3-4F31864560BA}" presName="textRect" presStyleLbl="revTx" presStyleIdx="2" presStyleCnt="4">
        <dgm:presLayoutVars>
          <dgm:chMax val="1"/>
          <dgm:chPref val="1"/>
        </dgm:presLayoutVars>
      </dgm:prSet>
      <dgm:spPr/>
    </dgm:pt>
    <dgm:pt modelId="{228F99F5-B00A-4EE2-87AE-E700022813E4}" type="pres">
      <dgm:prSet presAssocID="{91749E14-A89A-4532-9EF6-85C097D111CB}" presName="sibTrans" presStyleCnt="0"/>
      <dgm:spPr/>
    </dgm:pt>
    <dgm:pt modelId="{3A1797E4-62CA-4294-9904-592CD6688972}" type="pres">
      <dgm:prSet presAssocID="{592E4084-32FF-40C7-AF64-87130BEB72A5}" presName="compNode" presStyleCnt="0"/>
      <dgm:spPr/>
    </dgm:pt>
    <dgm:pt modelId="{5BC88C26-8AE2-431F-B046-8F2CAD0B76C5}" type="pres">
      <dgm:prSet presAssocID="{592E4084-32FF-40C7-AF64-87130BEB72A5}" presName="iconBgRect" presStyleLbl="bgShp" presStyleIdx="3" presStyleCnt="4"/>
      <dgm:spPr/>
    </dgm:pt>
    <dgm:pt modelId="{7141C9A0-38BA-485D-B597-07007768F64C}" type="pres">
      <dgm:prSet presAssocID="{592E4084-32FF-40C7-AF64-87130BEB72A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ecturer"/>
        </a:ext>
      </dgm:extLst>
    </dgm:pt>
    <dgm:pt modelId="{7EADD281-3184-491A-A7E6-D1A5C77AD620}" type="pres">
      <dgm:prSet presAssocID="{592E4084-32FF-40C7-AF64-87130BEB72A5}" presName="spaceRect" presStyleCnt="0"/>
      <dgm:spPr/>
    </dgm:pt>
    <dgm:pt modelId="{2B72FD4B-7283-4E22-B746-DBC2CB628608}" type="pres">
      <dgm:prSet presAssocID="{592E4084-32FF-40C7-AF64-87130BEB72A5}" presName="textRect" presStyleLbl="revTx" presStyleIdx="3" presStyleCnt="4">
        <dgm:presLayoutVars>
          <dgm:chMax val="1"/>
          <dgm:chPref val="1"/>
        </dgm:presLayoutVars>
      </dgm:prSet>
      <dgm:spPr/>
    </dgm:pt>
  </dgm:ptLst>
  <dgm:cxnLst>
    <dgm:cxn modelId="{18AC2F3E-F5DA-4D67-8DDF-F50053B9EFCB}" type="presOf" srcId="{592E4084-32FF-40C7-AF64-87130BEB72A5}" destId="{2B72FD4B-7283-4E22-B746-DBC2CB628608}" srcOrd="0" destOrd="0" presId="urn:microsoft.com/office/officeart/2018/5/layout/IconCircleLabelList"/>
    <dgm:cxn modelId="{2B18687C-A818-43B1-BCC8-291E27174595}" type="presOf" srcId="{117FCB92-F436-474C-9EA3-4F31864560BA}" destId="{330542E9-23E3-43C8-BA6E-970009B4AD71}" srcOrd="0" destOrd="0" presId="urn:microsoft.com/office/officeart/2018/5/layout/IconCircleLabelList"/>
    <dgm:cxn modelId="{D263D57D-116E-4418-B181-DC41908C6526}" type="presOf" srcId="{52E1118B-39C4-47DA-8E48-346CA45A8AEF}" destId="{359A1B3A-27A6-4458-A253-04C27947DBF5}" srcOrd="0" destOrd="0" presId="urn:microsoft.com/office/officeart/2018/5/layout/IconCircleLabelList"/>
    <dgm:cxn modelId="{6835128D-8015-4A24-B235-2A18F09888E5}" type="presOf" srcId="{A030B28C-E427-4728-8E67-602DA42CE8A1}" destId="{ECA08128-5004-4F94-BA9D-B27115C7773A}" srcOrd="0" destOrd="0" presId="urn:microsoft.com/office/officeart/2018/5/layout/IconCircleLabelList"/>
    <dgm:cxn modelId="{A609D0BD-C278-405E-A499-5A05ED945341}" type="presOf" srcId="{F53A2E26-BD1F-4CCD-9C8F-C24983DE9EFF}" destId="{9AAF502F-FBAB-4690-A0C6-AEB2ACC613A5}" srcOrd="0" destOrd="0" presId="urn:microsoft.com/office/officeart/2018/5/layout/IconCircleLabelList"/>
    <dgm:cxn modelId="{2FD116BF-BBF0-4FC8-AC10-FBE6F137BF94}" srcId="{F53A2E26-BD1F-4CCD-9C8F-C24983DE9EFF}" destId="{52E1118B-39C4-47DA-8E48-346CA45A8AEF}" srcOrd="0" destOrd="0" parTransId="{E5E0C741-DB63-429E-A98E-FAC0882038AE}" sibTransId="{A614A3E9-1831-4530-BC6E-2985B1CE7CC4}"/>
    <dgm:cxn modelId="{568A81BF-FAC5-4952-9892-5621DA8C97D3}" srcId="{F53A2E26-BD1F-4CCD-9C8F-C24983DE9EFF}" destId="{117FCB92-F436-474C-9EA3-4F31864560BA}" srcOrd="2" destOrd="0" parTransId="{B86AD51F-5A94-4CB1-A06A-55F68CD62284}" sibTransId="{91749E14-A89A-4532-9EF6-85C097D111CB}"/>
    <dgm:cxn modelId="{6DC554CA-FB97-4BBD-9779-DCA3BDEA1760}" srcId="{F53A2E26-BD1F-4CCD-9C8F-C24983DE9EFF}" destId="{A030B28C-E427-4728-8E67-602DA42CE8A1}" srcOrd="1" destOrd="0" parTransId="{20053240-3C90-44EC-9B03-430330296BD3}" sibTransId="{C9B6D334-53D7-44A5-AC17-54190ACBA58D}"/>
    <dgm:cxn modelId="{572462EE-40CA-4ED6-A6EB-FEC45B86389B}" srcId="{F53A2E26-BD1F-4CCD-9C8F-C24983DE9EFF}" destId="{592E4084-32FF-40C7-AF64-87130BEB72A5}" srcOrd="3" destOrd="0" parTransId="{037EC0EA-4B0E-41D6-940C-04938A30899F}" sibTransId="{6C82A432-B899-4750-BCB3-DE547262D593}"/>
    <dgm:cxn modelId="{7DE2277A-7D60-4DF5-849D-42EE44E001B9}" type="presParOf" srcId="{9AAF502F-FBAB-4690-A0C6-AEB2ACC613A5}" destId="{2F102FEA-2B03-4B42-A793-EC1C718A41E2}" srcOrd="0" destOrd="0" presId="urn:microsoft.com/office/officeart/2018/5/layout/IconCircleLabelList"/>
    <dgm:cxn modelId="{CDA6BCC1-0577-46E0-967C-7C24F60876E9}" type="presParOf" srcId="{2F102FEA-2B03-4B42-A793-EC1C718A41E2}" destId="{ED00802E-9C30-4EBC-B994-6FBB0322F39C}" srcOrd="0" destOrd="0" presId="urn:microsoft.com/office/officeart/2018/5/layout/IconCircleLabelList"/>
    <dgm:cxn modelId="{9E557EAA-9721-4223-A58D-2721D46E7E23}" type="presParOf" srcId="{2F102FEA-2B03-4B42-A793-EC1C718A41E2}" destId="{B20ECD81-835E-4616-9D7D-6C464251958A}" srcOrd="1" destOrd="0" presId="urn:microsoft.com/office/officeart/2018/5/layout/IconCircleLabelList"/>
    <dgm:cxn modelId="{68921475-7180-4FDA-AA12-8BB47B72B37F}" type="presParOf" srcId="{2F102FEA-2B03-4B42-A793-EC1C718A41E2}" destId="{4C444422-7570-4406-8A51-0CE8FFD5B9AB}" srcOrd="2" destOrd="0" presId="urn:microsoft.com/office/officeart/2018/5/layout/IconCircleLabelList"/>
    <dgm:cxn modelId="{301FFF65-B0A7-4EC6-B0DF-AF29BC21B1FE}" type="presParOf" srcId="{2F102FEA-2B03-4B42-A793-EC1C718A41E2}" destId="{359A1B3A-27A6-4458-A253-04C27947DBF5}" srcOrd="3" destOrd="0" presId="urn:microsoft.com/office/officeart/2018/5/layout/IconCircleLabelList"/>
    <dgm:cxn modelId="{DDCF56B1-3C42-4868-B2F3-AA01922E9B87}" type="presParOf" srcId="{9AAF502F-FBAB-4690-A0C6-AEB2ACC613A5}" destId="{0CB7A73F-B2D0-457F-8A0B-E1134EDD573A}" srcOrd="1" destOrd="0" presId="urn:microsoft.com/office/officeart/2018/5/layout/IconCircleLabelList"/>
    <dgm:cxn modelId="{C05DD41F-76A3-44C8-B188-FF38DA3776FF}" type="presParOf" srcId="{9AAF502F-FBAB-4690-A0C6-AEB2ACC613A5}" destId="{60BA7E2C-DC2A-4D63-A64F-753996693131}" srcOrd="2" destOrd="0" presId="urn:microsoft.com/office/officeart/2018/5/layout/IconCircleLabelList"/>
    <dgm:cxn modelId="{C2D7EB7B-FFE6-4E0C-A779-386F20133563}" type="presParOf" srcId="{60BA7E2C-DC2A-4D63-A64F-753996693131}" destId="{E701E0FA-4076-471C-AC14-563E2465B056}" srcOrd="0" destOrd="0" presId="urn:microsoft.com/office/officeart/2018/5/layout/IconCircleLabelList"/>
    <dgm:cxn modelId="{488F88E0-4BAA-48FB-980F-B7B5A2189F65}" type="presParOf" srcId="{60BA7E2C-DC2A-4D63-A64F-753996693131}" destId="{D854E669-0BC6-4A03-87FD-1D8226B33206}" srcOrd="1" destOrd="0" presId="urn:microsoft.com/office/officeart/2018/5/layout/IconCircleLabelList"/>
    <dgm:cxn modelId="{EC6ADF02-28F2-4AF5-BD1F-7AE99DE243D3}" type="presParOf" srcId="{60BA7E2C-DC2A-4D63-A64F-753996693131}" destId="{B88AD179-D708-4ED8-9365-E6D4130331A6}" srcOrd="2" destOrd="0" presId="urn:microsoft.com/office/officeart/2018/5/layout/IconCircleLabelList"/>
    <dgm:cxn modelId="{5374E738-3FF3-4030-9DBB-D86A7C74585D}" type="presParOf" srcId="{60BA7E2C-DC2A-4D63-A64F-753996693131}" destId="{ECA08128-5004-4F94-BA9D-B27115C7773A}" srcOrd="3" destOrd="0" presId="urn:microsoft.com/office/officeart/2018/5/layout/IconCircleLabelList"/>
    <dgm:cxn modelId="{077C8E4A-C1BC-4394-B21A-0B6E3673FF42}" type="presParOf" srcId="{9AAF502F-FBAB-4690-A0C6-AEB2ACC613A5}" destId="{17202352-871A-4ED2-A326-40B44087C810}" srcOrd="3" destOrd="0" presId="urn:microsoft.com/office/officeart/2018/5/layout/IconCircleLabelList"/>
    <dgm:cxn modelId="{250A8D5C-C6E2-4E78-9465-11489D23431A}" type="presParOf" srcId="{9AAF502F-FBAB-4690-A0C6-AEB2ACC613A5}" destId="{566DF4FC-964C-420C-9C68-E9CE7A2F2F9D}" srcOrd="4" destOrd="0" presId="urn:microsoft.com/office/officeart/2018/5/layout/IconCircleLabelList"/>
    <dgm:cxn modelId="{464A2A2C-0BC4-4C82-B6D0-A9C4CA9F305C}" type="presParOf" srcId="{566DF4FC-964C-420C-9C68-E9CE7A2F2F9D}" destId="{261DE996-7BB0-48DE-8F14-D0E95C88545F}" srcOrd="0" destOrd="0" presId="urn:microsoft.com/office/officeart/2018/5/layout/IconCircleLabelList"/>
    <dgm:cxn modelId="{0BDEE860-925F-43D8-9DE3-532AED89A420}" type="presParOf" srcId="{566DF4FC-964C-420C-9C68-E9CE7A2F2F9D}" destId="{B4908F4B-7533-4259-A1B5-3ED3F48098ED}" srcOrd="1" destOrd="0" presId="urn:microsoft.com/office/officeart/2018/5/layout/IconCircleLabelList"/>
    <dgm:cxn modelId="{C63E442F-2FED-4968-B71E-995F30AF776B}" type="presParOf" srcId="{566DF4FC-964C-420C-9C68-E9CE7A2F2F9D}" destId="{4DCB2D8B-0BF4-43D1-8C5A-6DCF4AC9ADA3}" srcOrd="2" destOrd="0" presId="urn:microsoft.com/office/officeart/2018/5/layout/IconCircleLabelList"/>
    <dgm:cxn modelId="{B7622DEC-C0BA-4A95-A846-B631A25F0EAC}" type="presParOf" srcId="{566DF4FC-964C-420C-9C68-E9CE7A2F2F9D}" destId="{330542E9-23E3-43C8-BA6E-970009B4AD71}" srcOrd="3" destOrd="0" presId="urn:microsoft.com/office/officeart/2018/5/layout/IconCircleLabelList"/>
    <dgm:cxn modelId="{4BF57738-6113-4B75-975E-E478D63EAB00}" type="presParOf" srcId="{9AAF502F-FBAB-4690-A0C6-AEB2ACC613A5}" destId="{228F99F5-B00A-4EE2-87AE-E700022813E4}" srcOrd="5" destOrd="0" presId="urn:microsoft.com/office/officeart/2018/5/layout/IconCircleLabelList"/>
    <dgm:cxn modelId="{F5E5CB51-AD59-4ACE-BE0C-0E322D8DDA39}" type="presParOf" srcId="{9AAF502F-FBAB-4690-A0C6-AEB2ACC613A5}" destId="{3A1797E4-62CA-4294-9904-592CD6688972}" srcOrd="6" destOrd="0" presId="urn:microsoft.com/office/officeart/2018/5/layout/IconCircleLabelList"/>
    <dgm:cxn modelId="{3FAAD1FF-78CE-4EA9-8CEE-B7327F6E65CA}" type="presParOf" srcId="{3A1797E4-62CA-4294-9904-592CD6688972}" destId="{5BC88C26-8AE2-431F-B046-8F2CAD0B76C5}" srcOrd="0" destOrd="0" presId="urn:microsoft.com/office/officeart/2018/5/layout/IconCircleLabelList"/>
    <dgm:cxn modelId="{16D69CCF-A2AF-433C-9660-43DBB60F6DFD}" type="presParOf" srcId="{3A1797E4-62CA-4294-9904-592CD6688972}" destId="{7141C9A0-38BA-485D-B597-07007768F64C}" srcOrd="1" destOrd="0" presId="urn:microsoft.com/office/officeart/2018/5/layout/IconCircleLabelList"/>
    <dgm:cxn modelId="{55FE84DE-DCF5-4191-9296-516836299ED6}" type="presParOf" srcId="{3A1797E4-62CA-4294-9904-592CD6688972}" destId="{7EADD281-3184-491A-A7E6-D1A5C77AD620}" srcOrd="2" destOrd="0" presId="urn:microsoft.com/office/officeart/2018/5/layout/IconCircleLabelList"/>
    <dgm:cxn modelId="{0B9B83A3-26FA-438D-9AF9-A7A82DA6A9E2}" type="presParOf" srcId="{3A1797E4-62CA-4294-9904-592CD6688972}" destId="{2B72FD4B-7283-4E22-B746-DBC2CB628608}"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3132BA4-CCA6-4359-A389-D53B833B8C07}"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5BDF9DE-491E-4A5E-A3C1-9AA466F9DC7E}">
      <dgm:prSet/>
      <dgm:spPr/>
      <dgm:t>
        <a:bodyPr/>
        <a:lstStyle/>
        <a:p>
          <a:pPr>
            <a:lnSpc>
              <a:spcPct val="100000"/>
            </a:lnSpc>
          </a:pPr>
          <a:r>
            <a:rPr lang="en-GB" dirty="0"/>
            <a:t>To implement this program effectively, we will:</a:t>
          </a:r>
          <a:endParaRPr lang="en-US" dirty="0"/>
        </a:p>
      </dgm:t>
    </dgm:pt>
    <dgm:pt modelId="{CE1524DD-EA7D-4FFC-8BB2-1859393BB779}" type="parTrans" cxnId="{AA6096A4-DC37-4D50-AB57-3766879EF960}">
      <dgm:prSet/>
      <dgm:spPr/>
      <dgm:t>
        <a:bodyPr/>
        <a:lstStyle/>
        <a:p>
          <a:endParaRPr lang="en-US"/>
        </a:p>
      </dgm:t>
    </dgm:pt>
    <dgm:pt modelId="{5C4C1222-5F5D-4185-8FF0-D97EFE58C01F}" type="sibTrans" cxnId="{AA6096A4-DC37-4D50-AB57-3766879EF960}">
      <dgm:prSet phldrT="1" phldr="0"/>
      <dgm:spPr/>
      <dgm:t>
        <a:bodyPr/>
        <a:lstStyle/>
        <a:p>
          <a:endParaRPr lang="en-US"/>
        </a:p>
      </dgm:t>
    </dgm:pt>
    <dgm:pt modelId="{9240FEF1-1C06-4AB5-9513-30ED24BA496E}">
      <dgm:prSet/>
      <dgm:spPr/>
      <dgm:t>
        <a:bodyPr/>
        <a:lstStyle/>
        <a:p>
          <a:pPr>
            <a:lnSpc>
              <a:spcPct val="100000"/>
            </a:lnSpc>
          </a:pPr>
          <a:r>
            <a:rPr lang="en-GB"/>
            <a:t>Develop leadership competency frameworks.</a:t>
          </a:r>
          <a:endParaRPr lang="en-US"/>
        </a:p>
      </dgm:t>
    </dgm:pt>
    <dgm:pt modelId="{0BBCC5DB-8D89-4CCC-871B-794608143063}" type="parTrans" cxnId="{B763F0D9-13DB-4E9D-AEEB-C071A470FA02}">
      <dgm:prSet/>
      <dgm:spPr/>
      <dgm:t>
        <a:bodyPr/>
        <a:lstStyle/>
        <a:p>
          <a:endParaRPr lang="en-US"/>
        </a:p>
      </dgm:t>
    </dgm:pt>
    <dgm:pt modelId="{1A1C702D-530D-4B59-B7ED-57ED643628F4}" type="sibTrans" cxnId="{B763F0D9-13DB-4E9D-AEEB-C071A470FA02}">
      <dgm:prSet phldrT="2" phldr="0"/>
      <dgm:spPr/>
      <dgm:t>
        <a:bodyPr/>
        <a:lstStyle/>
        <a:p>
          <a:endParaRPr lang="en-US"/>
        </a:p>
      </dgm:t>
    </dgm:pt>
    <dgm:pt modelId="{B50413C3-6A2A-474A-A2A5-597F753DBD38}">
      <dgm:prSet/>
      <dgm:spPr/>
      <dgm:t>
        <a:bodyPr/>
        <a:lstStyle/>
        <a:p>
          <a:pPr>
            <a:lnSpc>
              <a:spcPct val="100000"/>
            </a:lnSpc>
          </a:pPr>
          <a:r>
            <a:rPr lang="en-GB" dirty="0"/>
            <a:t>Identify high-potential employees.</a:t>
          </a:r>
          <a:endParaRPr lang="en-US" dirty="0"/>
        </a:p>
      </dgm:t>
    </dgm:pt>
    <dgm:pt modelId="{128A34D9-893F-43F8-8336-79F6EF660BDD}" type="parTrans" cxnId="{AF8673D0-AB71-48BB-A370-B19DBA5D366F}">
      <dgm:prSet/>
      <dgm:spPr/>
      <dgm:t>
        <a:bodyPr/>
        <a:lstStyle/>
        <a:p>
          <a:endParaRPr lang="en-US"/>
        </a:p>
      </dgm:t>
    </dgm:pt>
    <dgm:pt modelId="{B9B82FBA-B076-447A-BA07-7219F363D291}" type="sibTrans" cxnId="{AF8673D0-AB71-48BB-A370-B19DBA5D366F}">
      <dgm:prSet phldrT="3" phldr="0"/>
      <dgm:spPr/>
      <dgm:t>
        <a:bodyPr/>
        <a:lstStyle/>
        <a:p>
          <a:endParaRPr lang="en-US"/>
        </a:p>
      </dgm:t>
    </dgm:pt>
    <dgm:pt modelId="{38CF2B65-F512-489B-B189-679058B0C929}">
      <dgm:prSet/>
      <dgm:spPr/>
      <dgm:t>
        <a:bodyPr/>
        <a:lstStyle/>
        <a:p>
          <a:pPr>
            <a:lnSpc>
              <a:spcPct val="100000"/>
            </a:lnSpc>
          </a:pPr>
          <a:r>
            <a:rPr lang="en-GB" dirty="0"/>
            <a:t>Deliver training using a blended learning approach.</a:t>
          </a:r>
          <a:endParaRPr lang="en-US" dirty="0"/>
        </a:p>
      </dgm:t>
    </dgm:pt>
    <dgm:pt modelId="{C80A70E2-240F-4D23-9165-24214BF1D0D1}" type="parTrans" cxnId="{BAB79FBC-1D17-4D71-86F6-10C897A780AF}">
      <dgm:prSet/>
      <dgm:spPr/>
      <dgm:t>
        <a:bodyPr/>
        <a:lstStyle/>
        <a:p>
          <a:endParaRPr lang="en-US"/>
        </a:p>
      </dgm:t>
    </dgm:pt>
    <dgm:pt modelId="{F0B1740E-A61B-4E84-9B34-A3191D691884}" type="sibTrans" cxnId="{BAB79FBC-1D17-4D71-86F6-10C897A780AF}">
      <dgm:prSet phldrT="4" phldr="0"/>
      <dgm:spPr/>
      <dgm:t>
        <a:bodyPr/>
        <a:lstStyle/>
        <a:p>
          <a:endParaRPr lang="en-US"/>
        </a:p>
      </dgm:t>
    </dgm:pt>
    <dgm:pt modelId="{8990D802-CEEA-4F17-B4C0-E794A85174F5}">
      <dgm:prSet/>
      <dgm:spPr/>
      <dgm:t>
        <a:bodyPr/>
        <a:lstStyle/>
        <a:p>
          <a:pPr>
            <a:lnSpc>
              <a:spcPct val="100000"/>
            </a:lnSpc>
          </a:pPr>
          <a:r>
            <a:rPr lang="en-GB" dirty="0"/>
            <a:t>Evaluate progress using key performance indicators.</a:t>
          </a:r>
          <a:endParaRPr lang="en-US" dirty="0"/>
        </a:p>
      </dgm:t>
    </dgm:pt>
    <dgm:pt modelId="{B317B447-ADC7-46E5-A37D-757D548A27C7}" type="parTrans" cxnId="{AF51D4DE-621D-4AB7-9DA9-55461340805E}">
      <dgm:prSet/>
      <dgm:spPr/>
      <dgm:t>
        <a:bodyPr/>
        <a:lstStyle/>
        <a:p>
          <a:endParaRPr lang="en-US"/>
        </a:p>
      </dgm:t>
    </dgm:pt>
    <dgm:pt modelId="{7047E96C-FA11-462D-BF8B-CC1595EB5042}" type="sibTrans" cxnId="{AF51D4DE-621D-4AB7-9DA9-55461340805E}">
      <dgm:prSet phldrT="5" phldr="0"/>
      <dgm:spPr/>
      <dgm:t>
        <a:bodyPr/>
        <a:lstStyle/>
        <a:p>
          <a:endParaRPr lang="en-US"/>
        </a:p>
      </dgm:t>
    </dgm:pt>
    <dgm:pt modelId="{CB372302-FF0C-4325-8DDB-3C4F15916702}" type="pres">
      <dgm:prSet presAssocID="{83132BA4-CCA6-4359-A389-D53B833B8C07}" presName="root" presStyleCnt="0">
        <dgm:presLayoutVars>
          <dgm:dir/>
          <dgm:resizeHandles val="exact"/>
        </dgm:presLayoutVars>
      </dgm:prSet>
      <dgm:spPr/>
    </dgm:pt>
    <dgm:pt modelId="{06DE488C-ABA2-4620-94F2-C40866FBDC0D}" type="pres">
      <dgm:prSet presAssocID="{35BDF9DE-491E-4A5E-A3C1-9AA466F9DC7E}" presName="compNode" presStyleCnt="0"/>
      <dgm:spPr/>
    </dgm:pt>
    <dgm:pt modelId="{2F6DA202-AF08-46AB-B846-B29D1F9D3CE2}" type="pres">
      <dgm:prSet presAssocID="{35BDF9DE-491E-4A5E-A3C1-9AA466F9DC7E}"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heatre"/>
        </a:ext>
      </dgm:extLst>
    </dgm:pt>
    <dgm:pt modelId="{6F76AC26-CE48-40E6-8385-915ABCB5457E}" type="pres">
      <dgm:prSet presAssocID="{35BDF9DE-491E-4A5E-A3C1-9AA466F9DC7E}" presName="spaceRect" presStyleCnt="0"/>
      <dgm:spPr/>
    </dgm:pt>
    <dgm:pt modelId="{F686ABFC-FEFC-40D7-B19D-C701A5C5954A}" type="pres">
      <dgm:prSet presAssocID="{35BDF9DE-491E-4A5E-A3C1-9AA466F9DC7E}" presName="textRect" presStyleLbl="revTx" presStyleIdx="0" presStyleCnt="5">
        <dgm:presLayoutVars>
          <dgm:chMax val="1"/>
          <dgm:chPref val="1"/>
        </dgm:presLayoutVars>
      </dgm:prSet>
      <dgm:spPr/>
    </dgm:pt>
    <dgm:pt modelId="{BC539E68-C86A-4761-AE6A-A6F5B989F442}" type="pres">
      <dgm:prSet presAssocID="{5C4C1222-5F5D-4185-8FF0-D97EFE58C01F}" presName="sibTrans" presStyleCnt="0"/>
      <dgm:spPr/>
    </dgm:pt>
    <dgm:pt modelId="{950C3428-FF31-467E-9269-FC229614F8F0}" type="pres">
      <dgm:prSet presAssocID="{9240FEF1-1C06-4AB5-9513-30ED24BA496E}" presName="compNode" presStyleCnt="0"/>
      <dgm:spPr/>
    </dgm:pt>
    <dgm:pt modelId="{B36A80F2-D5C8-4A08-81F1-ACEE7025BABD}" type="pres">
      <dgm:prSet presAssocID="{9240FEF1-1C06-4AB5-9513-30ED24BA496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39A66546-5610-4D96-A0A6-0ED48A292CB0}" type="pres">
      <dgm:prSet presAssocID="{9240FEF1-1C06-4AB5-9513-30ED24BA496E}" presName="spaceRect" presStyleCnt="0"/>
      <dgm:spPr/>
    </dgm:pt>
    <dgm:pt modelId="{D15A2C74-603A-48C0-9067-9E4294A98FEC}" type="pres">
      <dgm:prSet presAssocID="{9240FEF1-1C06-4AB5-9513-30ED24BA496E}" presName="textRect" presStyleLbl="revTx" presStyleIdx="1" presStyleCnt="5">
        <dgm:presLayoutVars>
          <dgm:chMax val="1"/>
          <dgm:chPref val="1"/>
        </dgm:presLayoutVars>
      </dgm:prSet>
      <dgm:spPr/>
    </dgm:pt>
    <dgm:pt modelId="{99628188-6B44-41DD-9D87-EEE4D0189A81}" type="pres">
      <dgm:prSet presAssocID="{1A1C702D-530D-4B59-B7ED-57ED643628F4}" presName="sibTrans" presStyleCnt="0"/>
      <dgm:spPr/>
    </dgm:pt>
    <dgm:pt modelId="{C6200ED1-44CD-49A7-80AF-224C8091AA0F}" type="pres">
      <dgm:prSet presAssocID="{B50413C3-6A2A-474A-A2A5-597F753DBD38}" presName="compNode" presStyleCnt="0"/>
      <dgm:spPr/>
    </dgm:pt>
    <dgm:pt modelId="{5C4E28E4-2730-43F0-B830-A66F245719D3}" type="pres">
      <dgm:prSet presAssocID="{B50413C3-6A2A-474A-A2A5-597F753DBD3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ot Air Balloon"/>
        </a:ext>
      </dgm:extLst>
    </dgm:pt>
    <dgm:pt modelId="{3E3F08DE-0227-4B18-9351-2E42AE01A6D6}" type="pres">
      <dgm:prSet presAssocID="{B50413C3-6A2A-474A-A2A5-597F753DBD38}" presName="spaceRect" presStyleCnt="0"/>
      <dgm:spPr/>
    </dgm:pt>
    <dgm:pt modelId="{2F28B5A6-ADF0-4570-B457-9C12A5306329}" type="pres">
      <dgm:prSet presAssocID="{B50413C3-6A2A-474A-A2A5-597F753DBD38}" presName="textRect" presStyleLbl="revTx" presStyleIdx="2" presStyleCnt="5">
        <dgm:presLayoutVars>
          <dgm:chMax val="1"/>
          <dgm:chPref val="1"/>
        </dgm:presLayoutVars>
      </dgm:prSet>
      <dgm:spPr/>
    </dgm:pt>
    <dgm:pt modelId="{C689A779-54EB-4972-9F2F-54B9B55EE4BB}" type="pres">
      <dgm:prSet presAssocID="{B9B82FBA-B076-447A-BA07-7219F363D291}" presName="sibTrans" presStyleCnt="0"/>
      <dgm:spPr/>
    </dgm:pt>
    <dgm:pt modelId="{6D07CC4D-4055-45D2-B2E2-CC4A9427F687}" type="pres">
      <dgm:prSet presAssocID="{38CF2B65-F512-489B-B189-679058B0C929}" presName="compNode" presStyleCnt="0"/>
      <dgm:spPr/>
    </dgm:pt>
    <dgm:pt modelId="{108084D2-DCC3-4C91-A9A0-664CC927905C}" type="pres">
      <dgm:prSet presAssocID="{38CF2B65-F512-489B-B189-679058B0C929}"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lassroom"/>
        </a:ext>
      </dgm:extLst>
    </dgm:pt>
    <dgm:pt modelId="{65E534F5-B3F9-4B92-AD9A-F44F1BDB9FDA}" type="pres">
      <dgm:prSet presAssocID="{38CF2B65-F512-489B-B189-679058B0C929}" presName="spaceRect" presStyleCnt="0"/>
      <dgm:spPr/>
    </dgm:pt>
    <dgm:pt modelId="{4E5243C4-A62B-47F2-AC2B-E1FD29D7D2C6}" type="pres">
      <dgm:prSet presAssocID="{38CF2B65-F512-489B-B189-679058B0C929}" presName="textRect" presStyleLbl="revTx" presStyleIdx="3" presStyleCnt="5">
        <dgm:presLayoutVars>
          <dgm:chMax val="1"/>
          <dgm:chPref val="1"/>
        </dgm:presLayoutVars>
      </dgm:prSet>
      <dgm:spPr/>
    </dgm:pt>
    <dgm:pt modelId="{DDBDBC79-4B94-4C8D-AA02-C729A36C52D2}" type="pres">
      <dgm:prSet presAssocID="{F0B1740E-A61B-4E84-9B34-A3191D691884}" presName="sibTrans" presStyleCnt="0"/>
      <dgm:spPr/>
    </dgm:pt>
    <dgm:pt modelId="{B387D48A-D336-408A-8AA8-C83130A7FDA9}" type="pres">
      <dgm:prSet presAssocID="{8990D802-CEEA-4F17-B4C0-E794A85174F5}" presName="compNode" presStyleCnt="0"/>
      <dgm:spPr/>
    </dgm:pt>
    <dgm:pt modelId="{A5C11819-BB90-472D-8A3F-7126A82EAF81}" type="pres">
      <dgm:prSet presAssocID="{8990D802-CEEA-4F17-B4C0-E794A85174F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usiness Growth"/>
        </a:ext>
      </dgm:extLst>
    </dgm:pt>
    <dgm:pt modelId="{F255BC4E-29FA-4C52-AF06-156FC8358BA2}" type="pres">
      <dgm:prSet presAssocID="{8990D802-CEEA-4F17-B4C0-E794A85174F5}" presName="spaceRect" presStyleCnt="0"/>
      <dgm:spPr/>
    </dgm:pt>
    <dgm:pt modelId="{75AE7B19-1CA6-4787-B989-2510A7BFC76E}" type="pres">
      <dgm:prSet presAssocID="{8990D802-CEEA-4F17-B4C0-E794A85174F5}" presName="textRect" presStyleLbl="revTx" presStyleIdx="4" presStyleCnt="5">
        <dgm:presLayoutVars>
          <dgm:chMax val="1"/>
          <dgm:chPref val="1"/>
        </dgm:presLayoutVars>
      </dgm:prSet>
      <dgm:spPr/>
    </dgm:pt>
  </dgm:ptLst>
  <dgm:cxnLst>
    <dgm:cxn modelId="{F49F6F2E-69D9-8844-A221-61EB1ABA720C}" type="presOf" srcId="{B50413C3-6A2A-474A-A2A5-597F753DBD38}" destId="{2F28B5A6-ADF0-4570-B457-9C12A5306329}" srcOrd="0" destOrd="0" presId="urn:microsoft.com/office/officeart/2018/2/layout/IconLabelList"/>
    <dgm:cxn modelId="{EFA9A33F-DEBC-7C45-A388-8D663A6CB657}" type="presOf" srcId="{8990D802-CEEA-4F17-B4C0-E794A85174F5}" destId="{75AE7B19-1CA6-4787-B989-2510A7BFC76E}" srcOrd="0" destOrd="0" presId="urn:microsoft.com/office/officeart/2018/2/layout/IconLabelList"/>
    <dgm:cxn modelId="{83C33653-93E9-104C-9523-B7508F1E2804}" type="presOf" srcId="{9240FEF1-1C06-4AB5-9513-30ED24BA496E}" destId="{D15A2C74-603A-48C0-9067-9E4294A98FEC}" srcOrd="0" destOrd="0" presId="urn:microsoft.com/office/officeart/2018/2/layout/IconLabelList"/>
    <dgm:cxn modelId="{7C4CA35B-0136-204F-A889-BB8DFAE94C1F}" type="presOf" srcId="{35BDF9DE-491E-4A5E-A3C1-9AA466F9DC7E}" destId="{F686ABFC-FEFC-40D7-B19D-C701A5C5954A}" srcOrd="0" destOrd="0" presId="urn:microsoft.com/office/officeart/2018/2/layout/IconLabelList"/>
    <dgm:cxn modelId="{7E4C5269-DA68-7A49-A804-713DF1F34A47}" type="presOf" srcId="{83132BA4-CCA6-4359-A389-D53B833B8C07}" destId="{CB372302-FF0C-4325-8DDB-3C4F15916702}" srcOrd="0" destOrd="0" presId="urn:microsoft.com/office/officeart/2018/2/layout/IconLabelList"/>
    <dgm:cxn modelId="{AA6096A4-DC37-4D50-AB57-3766879EF960}" srcId="{83132BA4-CCA6-4359-A389-D53B833B8C07}" destId="{35BDF9DE-491E-4A5E-A3C1-9AA466F9DC7E}" srcOrd="0" destOrd="0" parTransId="{CE1524DD-EA7D-4FFC-8BB2-1859393BB779}" sibTransId="{5C4C1222-5F5D-4185-8FF0-D97EFE58C01F}"/>
    <dgm:cxn modelId="{BAB79FBC-1D17-4D71-86F6-10C897A780AF}" srcId="{83132BA4-CCA6-4359-A389-D53B833B8C07}" destId="{38CF2B65-F512-489B-B189-679058B0C929}" srcOrd="3" destOrd="0" parTransId="{C80A70E2-240F-4D23-9165-24214BF1D0D1}" sibTransId="{F0B1740E-A61B-4E84-9B34-A3191D691884}"/>
    <dgm:cxn modelId="{AF8673D0-AB71-48BB-A370-B19DBA5D366F}" srcId="{83132BA4-CCA6-4359-A389-D53B833B8C07}" destId="{B50413C3-6A2A-474A-A2A5-597F753DBD38}" srcOrd="2" destOrd="0" parTransId="{128A34D9-893F-43F8-8336-79F6EF660BDD}" sibTransId="{B9B82FBA-B076-447A-BA07-7219F363D291}"/>
    <dgm:cxn modelId="{B763F0D9-13DB-4E9D-AEEB-C071A470FA02}" srcId="{83132BA4-CCA6-4359-A389-D53B833B8C07}" destId="{9240FEF1-1C06-4AB5-9513-30ED24BA496E}" srcOrd="1" destOrd="0" parTransId="{0BBCC5DB-8D89-4CCC-871B-794608143063}" sibTransId="{1A1C702D-530D-4B59-B7ED-57ED643628F4}"/>
    <dgm:cxn modelId="{AF51D4DE-621D-4AB7-9DA9-55461340805E}" srcId="{83132BA4-CCA6-4359-A389-D53B833B8C07}" destId="{8990D802-CEEA-4F17-B4C0-E794A85174F5}" srcOrd="4" destOrd="0" parTransId="{B317B447-ADC7-46E5-A37D-757D548A27C7}" sibTransId="{7047E96C-FA11-462D-BF8B-CC1595EB5042}"/>
    <dgm:cxn modelId="{0C35E2E4-5C64-954F-82B4-527B86B37ABD}" type="presOf" srcId="{38CF2B65-F512-489B-B189-679058B0C929}" destId="{4E5243C4-A62B-47F2-AC2B-E1FD29D7D2C6}" srcOrd="0" destOrd="0" presId="urn:microsoft.com/office/officeart/2018/2/layout/IconLabelList"/>
    <dgm:cxn modelId="{B19E4882-8AA0-D444-8DFA-B36122EA35FD}" type="presParOf" srcId="{CB372302-FF0C-4325-8DDB-3C4F15916702}" destId="{06DE488C-ABA2-4620-94F2-C40866FBDC0D}" srcOrd="0" destOrd="0" presId="urn:microsoft.com/office/officeart/2018/2/layout/IconLabelList"/>
    <dgm:cxn modelId="{AC6456A2-2327-7C4B-BF58-C60A351A7036}" type="presParOf" srcId="{06DE488C-ABA2-4620-94F2-C40866FBDC0D}" destId="{2F6DA202-AF08-46AB-B846-B29D1F9D3CE2}" srcOrd="0" destOrd="0" presId="urn:microsoft.com/office/officeart/2018/2/layout/IconLabelList"/>
    <dgm:cxn modelId="{E6FA6386-2FDA-CE4B-8161-F840943C2B34}" type="presParOf" srcId="{06DE488C-ABA2-4620-94F2-C40866FBDC0D}" destId="{6F76AC26-CE48-40E6-8385-915ABCB5457E}" srcOrd="1" destOrd="0" presId="urn:microsoft.com/office/officeart/2018/2/layout/IconLabelList"/>
    <dgm:cxn modelId="{4132C36B-6147-904B-B00F-C692FC53ACD0}" type="presParOf" srcId="{06DE488C-ABA2-4620-94F2-C40866FBDC0D}" destId="{F686ABFC-FEFC-40D7-B19D-C701A5C5954A}" srcOrd="2" destOrd="0" presId="urn:microsoft.com/office/officeart/2018/2/layout/IconLabelList"/>
    <dgm:cxn modelId="{C997C3D0-0F60-924C-96EA-ED751FCA2CB6}" type="presParOf" srcId="{CB372302-FF0C-4325-8DDB-3C4F15916702}" destId="{BC539E68-C86A-4761-AE6A-A6F5B989F442}" srcOrd="1" destOrd="0" presId="urn:microsoft.com/office/officeart/2018/2/layout/IconLabelList"/>
    <dgm:cxn modelId="{B98A17BD-05C0-2C47-AC51-FB35F2B7ACB1}" type="presParOf" srcId="{CB372302-FF0C-4325-8DDB-3C4F15916702}" destId="{950C3428-FF31-467E-9269-FC229614F8F0}" srcOrd="2" destOrd="0" presId="urn:microsoft.com/office/officeart/2018/2/layout/IconLabelList"/>
    <dgm:cxn modelId="{44F34E0A-B75B-0640-9A05-7FC40C017B5C}" type="presParOf" srcId="{950C3428-FF31-467E-9269-FC229614F8F0}" destId="{B36A80F2-D5C8-4A08-81F1-ACEE7025BABD}" srcOrd="0" destOrd="0" presId="urn:microsoft.com/office/officeart/2018/2/layout/IconLabelList"/>
    <dgm:cxn modelId="{93DEC2E7-1A90-2841-B46A-1FC5D5FAC8AF}" type="presParOf" srcId="{950C3428-FF31-467E-9269-FC229614F8F0}" destId="{39A66546-5610-4D96-A0A6-0ED48A292CB0}" srcOrd="1" destOrd="0" presId="urn:microsoft.com/office/officeart/2018/2/layout/IconLabelList"/>
    <dgm:cxn modelId="{5D9018E8-2166-304F-99B5-D6459E2B5B1A}" type="presParOf" srcId="{950C3428-FF31-467E-9269-FC229614F8F0}" destId="{D15A2C74-603A-48C0-9067-9E4294A98FEC}" srcOrd="2" destOrd="0" presId="urn:microsoft.com/office/officeart/2018/2/layout/IconLabelList"/>
    <dgm:cxn modelId="{F16B1497-0B4F-D149-8496-5E4346EBAFA3}" type="presParOf" srcId="{CB372302-FF0C-4325-8DDB-3C4F15916702}" destId="{99628188-6B44-41DD-9D87-EEE4D0189A81}" srcOrd="3" destOrd="0" presId="urn:microsoft.com/office/officeart/2018/2/layout/IconLabelList"/>
    <dgm:cxn modelId="{D812C93D-BDEB-7A45-AA4E-30F32315095C}" type="presParOf" srcId="{CB372302-FF0C-4325-8DDB-3C4F15916702}" destId="{C6200ED1-44CD-49A7-80AF-224C8091AA0F}" srcOrd="4" destOrd="0" presId="urn:microsoft.com/office/officeart/2018/2/layout/IconLabelList"/>
    <dgm:cxn modelId="{8088207C-48F8-9245-8715-9CB11A4B957C}" type="presParOf" srcId="{C6200ED1-44CD-49A7-80AF-224C8091AA0F}" destId="{5C4E28E4-2730-43F0-B830-A66F245719D3}" srcOrd="0" destOrd="0" presId="urn:microsoft.com/office/officeart/2018/2/layout/IconLabelList"/>
    <dgm:cxn modelId="{2C2DF787-C867-9744-8282-13449206C745}" type="presParOf" srcId="{C6200ED1-44CD-49A7-80AF-224C8091AA0F}" destId="{3E3F08DE-0227-4B18-9351-2E42AE01A6D6}" srcOrd="1" destOrd="0" presId="urn:microsoft.com/office/officeart/2018/2/layout/IconLabelList"/>
    <dgm:cxn modelId="{AFC5DD35-A330-0443-867B-09C4624C4287}" type="presParOf" srcId="{C6200ED1-44CD-49A7-80AF-224C8091AA0F}" destId="{2F28B5A6-ADF0-4570-B457-9C12A5306329}" srcOrd="2" destOrd="0" presId="urn:microsoft.com/office/officeart/2018/2/layout/IconLabelList"/>
    <dgm:cxn modelId="{D736D482-F899-ED44-8AEC-8CF05FB082C3}" type="presParOf" srcId="{CB372302-FF0C-4325-8DDB-3C4F15916702}" destId="{C689A779-54EB-4972-9F2F-54B9B55EE4BB}" srcOrd="5" destOrd="0" presId="urn:microsoft.com/office/officeart/2018/2/layout/IconLabelList"/>
    <dgm:cxn modelId="{78032EF2-C2DF-AB48-87B7-97E9B21EF3D2}" type="presParOf" srcId="{CB372302-FF0C-4325-8DDB-3C4F15916702}" destId="{6D07CC4D-4055-45D2-B2E2-CC4A9427F687}" srcOrd="6" destOrd="0" presId="urn:microsoft.com/office/officeart/2018/2/layout/IconLabelList"/>
    <dgm:cxn modelId="{29383E45-1DEF-0B4D-9E09-80224323A6E5}" type="presParOf" srcId="{6D07CC4D-4055-45D2-B2E2-CC4A9427F687}" destId="{108084D2-DCC3-4C91-A9A0-664CC927905C}" srcOrd="0" destOrd="0" presId="urn:microsoft.com/office/officeart/2018/2/layout/IconLabelList"/>
    <dgm:cxn modelId="{DCEE3C55-3B8D-2740-8A0E-7748093A7C81}" type="presParOf" srcId="{6D07CC4D-4055-45D2-B2E2-CC4A9427F687}" destId="{65E534F5-B3F9-4B92-AD9A-F44F1BDB9FDA}" srcOrd="1" destOrd="0" presId="urn:microsoft.com/office/officeart/2018/2/layout/IconLabelList"/>
    <dgm:cxn modelId="{688750EB-B3F1-3544-AF6D-F79AEA8CCB41}" type="presParOf" srcId="{6D07CC4D-4055-45D2-B2E2-CC4A9427F687}" destId="{4E5243C4-A62B-47F2-AC2B-E1FD29D7D2C6}" srcOrd="2" destOrd="0" presId="urn:microsoft.com/office/officeart/2018/2/layout/IconLabelList"/>
    <dgm:cxn modelId="{C15C42B9-B86F-5149-8580-F991AAFA2939}" type="presParOf" srcId="{CB372302-FF0C-4325-8DDB-3C4F15916702}" destId="{DDBDBC79-4B94-4C8D-AA02-C729A36C52D2}" srcOrd="7" destOrd="0" presId="urn:microsoft.com/office/officeart/2018/2/layout/IconLabelList"/>
    <dgm:cxn modelId="{3D2EFC59-9C92-7A42-8F16-34256AF30373}" type="presParOf" srcId="{CB372302-FF0C-4325-8DDB-3C4F15916702}" destId="{B387D48A-D336-408A-8AA8-C83130A7FDA9}" srcOrd="8" destOrd="0" presId="urn:microsoft.com/office/officeart/2018/2/layout/IconLabelList"/>
    <dgm:cxn modelId="{A1D5AA7D-7887-2A42-8576-DBC21DB6C641}" type="presParOf" srcId="{B387D48A-D336-408A-8AA8-C83130A7FDA9}" destId="{A5C11819-BB90-472D-8A3F-7126A82EAF81}" srcOrd="0" destOrd="0" presId="urn:microsoft.com/office/officeart/2018/2/layout/IconLabelList"/>
    <dgm:cxn modelId="{DC67E034-8188-2940-879A-4B5A546B016E}" type="presParOf" srcId="{B387D48A-D336-408A-8AA8-C83130A7FDA9}" destId="{F255BC4E-29FA-4C52-AF06-156FC8358BA2}" srcOrd="1" destOrd="0" presId="urn:microsoft.com/office/officeart/2018/2/layout/IconLabelList"/>
    <dgm:cxn modelId="{F64CEBE9-CF14-3449-AE68-3D4ABBBF4742}" type="presParOf" srcId="{B387D48A-D336-408A-8AA8-C83130A7FDA9}" destId="{75AE7B19-1CA6-4787-B989-2510A7BFC76E}"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8F1B1A4-C5B7-47B9-B3D7-440EF3949F6B}" type="doc">
      <dgm:prSet loTypeId="urn:microsoft.com/office/officeart/2018/5/layout/CenteredIconLabelDescriptionList" loCatId="icon" qsTypeId="urn:microsoft.com/office/officeart/2005/8/quickstyle/simple1" qsCatId="simple" csTypeId="urn:microsoft.com/office/officeart/2018/5/colors/Iconchunking_neutralbg_accent1_2" csCatId="accent1" phldr="1"/>
      <dgm:spPr/>
      <dgm:t>
        <a:bodyPr/>
        <a:lstStyle/>
        <a:p>
          <a:endParaRPr lang="en-US"/>
        </a:p>
      </dgm:t>
    </dgm:pt>
    <dgm:pt modelId="{790F32B2-608F-4FC3-A6A6-286B7B63A41E}">
      <dgm:prSet/>
      <dgm:spPr/>
      <dgm:t>
        <a:bodyPr/>
        <a:lstStyle/>
        <a:p>
          <a:pPr>
            <a:defRPr b="1"/>
          </a:pPr>
          <a:r>
            <a:rPr lang="en-GB" b="1"/>
            <a:t>Objectives</a:t>
          </a:r>
          <a:r>
            <a:rPr lang="en-GB"/>
            <a:t>:</a:t>
          </a:r>
          <a:endParaRPr lang="en-US"/>
        </a:p>
      </dgm:t>
    </dgm:pt>
    <dgm:pt modelId="{5854ECCD-D1E9-47E2-9134-02289C5A9346}" type="parTrans" cxnId="{DC6719DD-0879-42B1-89A1-77F50F802460}">
      <dgm:prSet/>
      <dgm:spPr/>
      <dgm:t>
        <a:bodyPr/>
        <a:lstStyle/>
        <a:p>
          <a:endParaRPr lang="en-US"/>
        </a:p>
      </dgm:t>
    </dgm:pt>
    <dgm:pt modelId="{B5390620-85AC-41D6-BFD4-1A8B938DE3DC}" type="sibTrans" cxnId="{DC6719DD-0879-42B1-89A1-77F50F802460}">
      <dgm:prSet/>
      <dgm:spPr/>
      <dgm:t>
        <a:bodyPr/>
        <a:lstStyle/>
        <a:p>
          <a:endParaRPr lang="en-US"/>
        </a:p>
      </dgm:t>
    </dgm:pt>
    <dgm:pt modelId="{618463E6-8B72-4515-A79B-E4F1D6E38F8D}">
      <dgm:prSet/>
      <dgm:spPr/>
      <dgm:t>
        <a:bodyPr/>
        <a:lstStyle/>
        <a:p>
          <a:r>
            <a:rPr lang="en-GB" dirty="0"/>
            <a:t>Ensure leadership continuity.</a:t>
          </a:r>
          <a:endParaRPr lang="en-US" dirty="0"/>
        </a:p>
      </dgm:t>
    </dgm:pt>
    <dgm:pt modelId="{04FF2C9E-88F6-44D3-8FD7-E564CEE65CA4}" type="parTrans" cxnId="{2D9F6B9C-3CA3-441A-87A2-8AF9E70C06F2}">
      <dgm:prSet/>
      <dgm:spPr/>
      <dgm:t>
        <a:bodyPr/>
        <a:lstStyle/>
        <a:p>
          <a:endParaRPr lang="en-US"/>
        </a:p>
      </dgm:t>
    </dgm:pt>
    <dgm:pt modelId="{2C669995-7504-4ACE-9FA7-024DD9EAA14D}" type="sibTrans" cxnId="{2D9F6B9C-3CA3-441A-87A2-8AF9E70C06F2}">
      <dgm:prSet/>
      <dgm:spPr/>
      <dgm:t>
        <a:bodyPr/>
        <a:lstStyle/>
        <a:p>
          <a:endParaRPr lang="en-US"/>
        </a:p>
      </dgm:t>
    </dgm:pt>
    <dgm:pt modelId="{C0DDF64D-8AF4-4F0D-A595-E98E7B620FF1}">
      <dgm:prSet/>
      <dgm:spPr/>
      <dgm:t>
        <a:bodyPr/>
        <a:lstStyle/>
        <a:p>
          <a:r>
            <a:rPr lang="en-GB" dirty="0"/>
            <a:t>Reduce risks associated with talent gaps.</a:t>
          </a:r>
          <a:endParaRPr lang="en-US" dirty="0"/>
        </a:p>
      </dgm:t>
    </dgm:pt>
    <dgm:pt modelId="{7CB0B645-A6AE-40A6-902E-76DDC8DF8B11}" type="parTrans" cxnId="{5F81D43B-D1F2-48FF-9040-B7DD1F852008}">
      <dgm:prSet/>
      <dgm:spPr/>
      <dgm:t>
        <a:bodyPr/>
        <a:lstStyle/>
        <a:p>
          <a:endParaRPr lang="en-US"/>
        </a:p>
      </dgm:t>
    </dgm:pt>
    <dgm:pt modelId="{6824E9A2-5E88-4D55-A413-60D79E150CBF}" type="sibTrans" cxnId="{5F81D43B-D1F2-48FF-9040-B7DD1F852008}">
      <dgm:prSet/>
      <dgm:spPr/>
      <dgm:t>
        <a:bodyPr/>
        <a:lstStyle/>
        <a:p>
          <a:endParaRPr lang="en-US"/>
        </a:p>
      </dgm:t>
    </dgm:pt>
    <dgm:pt modelId="{8C804D98-B7F6-452D-AF73-C0FCD6798C8F}">
      <dgm:prSet/>
      <dgm:spPr/>
      <dgm:t>
        <a:bodyPr/>
        <a:lstStyle/>
        <a:p>
          <a:r>
            <a:rPr lang="en-GB" dirty="0"/>
            <a:t>Build a future-ready leadership pipeline.</a:t>
          </a:r>
          <a:endParaRPr lang="en-US" dirty="0"/>
        </a:p>
      </dgm:t>
    </dgm:pt>
    <dgm:pt modelId="{9B52266E-DDE6-4639-BBCA-93644E0179AC}" type="parTrans" cxnId="{619BE959-577F-4942-9145-2B124EF00A63}">
      <dgm:prSet/>
      <dgm:spPr/>
      <dgm:t>
        <a:bodyPr/>
        <a:lstStyle/>
        <a:p>
          <a:endParaRPr lang="en-US"/>
        </a:p>
      </dgm:t>
    </dgm:pt>
    <dgm:pt modelId="{B2EC6D29-C1AF-48B8-85F5-12D701D5AC4E}" type="sibTrans" cxnId="{619BE959-577F-4942-9145-2B124EF00A63}">
      <dgm:prSet/>
      <dgm:spPr/>
      <dgm:t>
        <a:bodyPr/>
        <a:lstStyle/>
        <a:p>
          <a:endParaRPr lang="en-US"/>
        </a:p>
      </dgm:t>
    </dgm:pt>
    <dgm:pt modelId="{BC9CF7EE-CAF2-4B6B-BCD8-026A87ED7E1A}">
      <dgm:prSet/>
      <dgm:spPr/>
      <dgm:t>
        <a:bodyPr/>
        <a:lstStyle/>
        <a:p>
          <a:pPr>
            <a:defRPr b="1"/>
          </a:pPr>
          <a:r>
            <a:rPr lang="en-GB" b="1"/>
            <a:t>Key Elements</a:t>
          </a:r>
          <a:r>
            <a:rPr lang="en-GB"/>
            <a:t>:</a:t>
          </a:r>
          <a:endParaRPr lang="en-US"/>
        </a:p>
      </dgm:t>
    </dgm:pt>
    <dgm:pt modelId="{84DAF3F5-EFC2-4640-8005-839E969AF732}" type="parTrans" cxnId="{0F8212EF-361C-4BC2-91E1-B05F484A45C8}">
      <dgm:prSet/>
      <dgm:spPr/>
      <dgm:t>
        <a:bodyPr/>
        <a:lstStyle/>
        <a:p>
          <a:endParaRPr lang="en-US"/>
        </a:p>
      </dgm:t>
    </dgm:pt>
    <dgm:pt modelId="{9BEDB389-0108-4FEC-98A5-2322F689B9C2}" type="sibTrans" cxnId="{0F8212EF-361C-4BC2-91E1-B05F484A45C8}">
      <dgm:prSet/>
      <dgm:spPr/>
      <dgm:t>
        <a:bodyPr/>
        <a:lstStyle/>
        <a:p>
          <a:endParaRPr lang="en-US"/>
        </a:p>
      </dgm:t>
    </dgm:pt>
    <dgm:pt modelId="{113AFC34-4A70-4CCE-91DD-8D3FB5E3D8F1}">
      <dgm:prSet/>
      <dgm:spPr/>
      <dgm:t>
        <a:bodyPr/>
        <a:lstStyle/>
        <a:p>
          <a:r>
            <a:rPr lang="en-GB" b="1"/>
            <a:t>Talent Identification Process.</a:t>
          </a:r>
        </a:p>
        <a:p>
          <a:r>
            <a:rPr lang="en-GB" b="1"/>
            <a:t>Knowledge Transfer Mechanisms.</a:t>
          </a:r>
        </a:p>
        <a:p>
          <a:r>
            <a:rPr lang="en-GB" b="1"/>
            <a:t>Leadership Development Tracks.</a:t>
          </a:r>
        </a:p>
        <a:p>
          <a:r>
            <a:rPr lang="en-GB" b="1"/>
            <a:t>Change Management Approach.</a:t>
          </a:r>
          <a:endParaRPr lang="en-US"/>
        </a:p>
      </dgm:t>
    </dgm:pt>
    <dgm:pt modelId="{2883294B-1367-428B-8762-4FF786557918}" type="parTrans" cxnId="{18DADBBC-E484-4D37-A72A-3DFFBDE2733C}">
      <dgm:prSet/>
      <dgm:spPr/>
      <dgm:t>
        <a:bodyPr/>
        <a:lstStyle/>
        <a:p>
          <a:endParaRPr lang="en-US"/>
        </a:p>
      </dgm:t>
    </dgm:pt>
    <dgm:pt modelId="{78233480-65B3-48CF-AD4F-4522AEE9EC15}" type="sibTrans" cxnId="{18DADBBC-E484-4D37-A72A-3DFFBDE2733C}">
      <dgm:prSet/>
      <dgm:spPr/>
      <dgm:t>
        <a:bodyPr/>
        <a:lstStyle/>
        <a:p>
          <a:endParaRPr lang="en-US"/>
        </a:p>
      </dgm:t>
    </dgm:pt>
    <dgm:pt modelId="{2B17A3A8-C84E-4C56-8D71-CD7675402ECE}">
      <dgm:prSet/>
      <dgm:spPr/>
      <dgm:t>
        <a:bodyPr/>
        <a:lstStyle/>
        <a:p>
          <a:pPr>
            <a:defRPr b="1"/>
          </a:pPr>
          <a:r>
            <a:rPr lang="en-GB" b="1"/>
            <a:t>Implementation Plan</a:t>
          </a:r>
          <a:r>
            <a:rPr lang="en-GB"/>
            <a:t>:</a:t>
          </a:r>
          <a:endParaRPr lang="en-US"/>
        </a:p>
      </dgm:t>
    </dgm:pt>
    <dgm:pt modelId="{B03F120A-2DD0-4D51-B9F7-7BF871C6AD0A}" type="parTrans" cxnId="{C2A3E4FA-9962-4844-9AC3-BA3608E762F0}">
      <dgm:prSet/>
      <dgm:spPr/>
      <dgm:t>
        <a:bodyPr/>
        <a:lstStyle/>
        <a:p>
          <a:endParaRPr lang="en-US"/>
        </a:p>
      </dgm:t>
    </dgm:pt>
    <dgm:pt modelId="{C5E2C4C1-97AA-4D53-AA53-6E5F5AEC437F}" type="sibTrans" cxnId="{C2A3E4FA-9962-4844-9AC3-BA3608E762F0}">
      <dgm:prSet/>
      <dgm:spPr/>
      <dgm:t>
        <a:bodyPr/>
        <a:lstStyle/>
        <a:p>
          <a:endParaRPr lang="en-US"/>
        </a:p>
      </dgm:t>
    </dgm:pt>
    <dgm:pt modelId="{DE61DFDC-8B7B-4644-B469-9AC34180812C}">
      <dgm:prSet/>
      <dgm:spPr/>
      <dgm:t>
        <a:bodyPr/>
        <a:lstStyle/>
        <a:p>
          <a:r>
            <a:rPr lang="en-GB" dirty="0"/>
            <a:t>Define succession criteria and establish a succession planning committee.</a:t>
          </a:r>
          <a:endParaRPr lang="en-US" dirty="0"/>
        </a:p>
      </dgm:t>
    </dgm:pt>
    <dgm:pt modelId="{65426BAA-7BC1-4E88-883E-C8B1EE8514F6}" type="parTrans" cxnId="{36349BEC-D2D0-4CBD-B079-CD638019C2D9}">
      <dgm:prSet/>
      <dgm:spPr/>
      <dgm:t>
        <a:bodyPr/>
        <a:lstStyle/>
        <a:p>
          <a:endParaRPr lang="en-US"/>
        </a:p>
      </dgm:t>
    </dgm:pt>
    <dgm:pt modelId="{E3124806-40B8-48BA-9394-FD0BB7E9FE44}" type="sibTrans" cxnId="{36349BEC-D2D0-4CBD-B079-CD638019C2D9}">
      <dgm:prSet/>
      <dgm:spPr/>
      <dgm:t>
        <a:bodyPr/>
        <a:lstStyle/>
        <a:p>
          <a:endParaRPr lang="en-US"/>
        </a:p>
      </dgm:t>
    </dgm:pt>
    <dgm:pt modelId="{4D625E4F-2E31-472B-A3FB-8CC33AC1E3A9}">
      <dgm:prSet/>
      <dgm:spPr/>
      <dgm:t>
        <a:bodyPr/>
        <a:lstStyle/>
        <a:p>
          <a:r>
            <a:rPr lang="en-GB" dirty="0"/>
            <a:t>Conduct regular leadership capability assessments.</a:t>
          </a:r>
          <a:endParaRPr lang="en-US" dirty="0"/>
        </a:p>
      </dgm:t>
    </dgm:pt>
    <dgm:pt modelId="{F63A905C-522F-491B-B6FD-A722A17A001A}" type="parTrans" cxnId="{CBE33CF4-67ED-4B9D-B04E-F954C2F212E6}">
      <dgm:prSet/>
      <dgm:spPr/>
      <dgm:t>
        <a:bodyPr/>
        <a:lstStyle/>
        <a:p>
          <a:endParaRPr lang="en-US"/>
        </a:p>
      </dgm:t>
    </dgm:pt>
    <dgm:pt modelId="{3F2211B0-5AC9-4963-9245-D24B01BF280F}" type="sibTrans" cxnId="{CBE33CF4-67ED-4B9D-B04E-F954C2F212E6}">
      <dgm:prSet/>
      <dgm:spPr/>
      <dgm:t>
        <a:bodyPr/>
        <a:lstStyle/>
        <a:p>
          <a:endParaRPr lang="en-US"/>
        </a:p>
      </dgm:t>
    </dgm:pt>
    <dgm:pt modelId="{32D19AFF-7887-4381-84B8-5BE5B9AF4BD3}">
      <dgm:prSet/>
      <dgm:spPr/>
      <dgm:t>
        <a:bodyPr/>
        <a:lstStyle/>
        <a:p>
          <a:r>
            <a:rPr lang="en-GB" dirty="0"/>
            <a:t>Develop leadership readiness programs for identified successors.</a:t>
          </a:r>
          <a:endParaRPr lang="en-US" dirty="0"/>
        </a:p>
      </dgm:t>
    </dgm:pt>
    <dgm:pt modelId="{ED8B001E-BB5B-49D0-A58F-BD1B2BCBEDD2}" type="parTrans" cxnId="{3857B101-D5E7-4F3F-84D9-62E80773814C}">
      <dgm:prSet/>
      <dgm:spPr/>
      <dgm:t>
        <a:bodyPr/>
        <a:lstStyle/>
        <a:p>
          <a:endParaRPr lang="en-US"/>
        </a:p>
      </dgm:t>
    </dgm:pt>
    <dgm:pt modelId="{A5292FA6-D7C7-4757-BFF1-EDE1340284B5}" type="sibTrans" cxnId="{3857B101-D5E7-4F3F-84D9-62E80773814C}">
      <dgm:prSet/>
      <dgm:spPr/>
      <dgm:t>
        <a:bodyPr/>
        <a:lstStyle/>
        <a:p>
          <a:endParaRPr lang="en-US"/>
        </a:p>
      </dgm:t>
    </dgm:pt>
    <dgm:pt modelId="{1C3CF253-53F9-47E3-A17B-5FA80FD117BC}">
      <dgm:prSet/>
      <dgm:spPr/>
      <dgm:t>
        <a:bodyPr/>
        <a:lstStyle/>
        <a:p>
          <a:r>
            <a:rPr lang="en-GB" dirty="0"/>
            <a:t>Monitor progress through performance metrics and talent reviews.</a:t>
          </a:r>
          <a:endParaRPr lang="en-US" dirty="0"/>
        </a:p>
      </dgm:t>
    </dgm:pt>
    <dgm:pt modelId="{8BEDCDD3-F1C6-4CBF-AB52-3E9445C58E4C}" type="parTrans" cxnId="{565EE5FD-2117-4AB0-8BCB-20685782C385}">
      <dgm:prSet/>
      <dgm:spPr/>
      <dgm:t>
        <a:bodyPr/>
        <a:lstStyle/>
        <a:p>
          <a:endParaRPr lang="en-US"/>
        </a:p>
      </dgm:t>
    </dgm:pt>
    <dgm:pt modelId="{88CC1FE4-30C4-4529-8176-E5B97FBCB59D}" type="sibTrans" cxnId="{565EE5FD-2117-4AB0-8BCB-20685782C385}">
      <dgm:prSet/>
      <dgm:spPr/>
      <dgm:t>
        <a:bodyPr/>
        <a:lstStyle/>
        <a:p>
          <a:endParaRPr lang="en-US"/>
        </a:p>
      </dgm:t>
    </dgm:pt>
    <dgm:pt modelId="{5CFD3C84-4358-4535-84A4-475DF3EE82DD}" type="pres">
      <dgm:prSet presAssocID="{C8F1B1A4-C5B7-47B9-B3D7-440EF3949F6B}" presName="root" presStyleCnt="0">
        <dgm:presLayoutVars>
          <dgm:dir/>
          <dgm:resizeHandles val="exact"/>
        </dgm:presLayoutVars>
      </dgm:prSet>
      <dgm:spPr/>
    </dgm:pt>
    <dgm:pt modelId="{EF0436F5-D94C-4EE1-953B-718B895FD354}" type="pres">
      <dgm:prSet presAssocID="{790F32B2-608F-4FC3-A6A6-286B7B63A41E}" presName="compNode" presStyleCnt="0"/>
      <dgm:spPr/>
    </dgm:pt>
    <dgm:pt modelId="{BD68BD64-D4EE-4587-B4DD-F7B46A016F44}" type="pres">
      <dgm:prSet presAssocID="{790F32B2-608F-4FC3-A6A6-286B7B63A41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0C4B14D7-A57E-4212-8843-982E9C010228}" type="pres">
      <dgm:prSet presAssocID="{790F32B2-608F-4FC3-A6A6-286B7B63A41E}" presName="iconSpace" presStyleCnt="0"/>
      <dgm:spPr/>
    </dgm:pt>
    <dgm:pt modelId="{953DDEE9-091D-4C1F-B611-3F51A5D6B905}" type="pres">
      <dgm:prSet presAssocID="{790F32B2-608F-4FC3-A6A6-286B7B63A41E}" presName="parTx" presStyleLbl="revTx" presStyleIdx="0" presStyleCnt="6">
        <dgm:presLayoutVars>
          <dgm:chMax val="0"/>
          <dgm:chPref val="0"/>
        </dgm:presLayoutVars>
      </dgm:prSet>
      <dgm:spPr/>
    </dgm:pt>
    <dgm:pt modelId="{0F084DF8-C1EC-45DC-9896-3A26E36B4566}" type="pres">
      <dgm:prSet presAssocID="{790F32B2-608F-4FC3-A6A6-286B7B63A41E}" presName="txSpace" presStyleCnt="0"/>
      <dgm:spPr/>
    </dgm:pt>
    <dgm:pt modelId="{E88AB37E-FF57-4123-A6F1-D2A12F2DEFED}" type="pres">
      <dgm:prSet presAssocID="{790F32B2-608F-4FC3-A6A6-286B7B63A41E}" presName="desTx" presStyleLbl="revTx" presStyleIdx="1" presStyleCnt="6">
        <dgm:presLayoutVars/>
      </dgm:prSet>
      <dgm:spPr/>
    </dgm:pt>
    <dgm:pt modelId="{43759E3B-B6B6-4F76-A9AD-FCAA0D7BBE93}" type="pres">
      <dgm:prSet presAssocID="{B5390620-85AC-41D6-BFD4-1A8B938DE3DC}" presName="sibTrans" presStyleCnt="0"/>
      <dgm:spPr/>
    </dgm:pt>
    <dgm:pt modelId="{85895627-39C1-412E-A3E3-8370959E501A}" type="pres">
      <dgm:prSet presAssocID="{BC9CF7EE-CAF2-4B6B-BCD8-026A87ED7E1A}" presName="compNode" presStyleCnt="0"/>
      <dgm:spPr/>
    </dgm:pt>
    <dgm:pt modelId="{7368F265-301B-425A-B9A1-31CBE252631A}" type="pres">
      <dgm:prSet presAssocID="{BC9CF7EE-CAF2-4B6B-BCD8-026A87ED7E1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obot"/>
        </a:ext>
      </dgm:extLst>
    </dgm:pt>
    <dgm:pt modelId="{575BD80A-C9C4-4B5E-835F-BF6A471536FD}" type="pres">
      <dgm:prSet presAssocID="{BC9CF7EE-CAF2-4B6B-BCD8-026A87ED7E1A}" presName="iconSpace" presStyleCnt="0"/>
      <dgm:spPr/>
    </dgm:pt>
    <dgm:pt modelId="{B5991FC2-6C46-4ED3-BAB8-3778E2D8A16F}" type="pres">
      <dgm:prSet presAssocID="{BC9CF7EE-CAF2-4B6B-BCD8-026A87ED7E1A}" presName="parTx" presStyleLbl="revTx" presStyleIdx="2" presStyleCnt="6">
        <dgm:presLayoutVars>
          <dgm:chMax val="0"/>
          <dgm:chPref val="0"/>
        </dgm:presLayoutVars>
      </dgm:prSet>
      <dgm:spPr/>
    </dgm:pt>
    <dgm:pt modelId="{B5246035-1C3E-4348-9899-70CCBE175387}" type="pres">
      <dgm:prSet presAssocID="{BC9CF7EE-CAF2-4B6B-BCD8-026A87ED7E1A}" presName="txSpace" presStyleCnt="0"/>
      <dgm:spPr/>
    </dgm:pt>
    <dgm:pt modelId="{812FDAE5-18D5-4D09-9A5E-EE40EB2D1950}" type="pres">
      <dgm:prSet presAssocID="{BC9CF7EE-CAF2-4B6B-BCD8-026A87ED7E1A}" presName="desTx" presStyleLbl="revTx" presStyleIdx="3" presStyleCnt="6">
        <dgm:presLayoutVars/>
      </dgm:prSet>
      <dgm:spPr/>
    </dgm:pt>
    <dgm:pt modelId="{F57C311E-FAB5-4F65-B1EA-417E202E1C64}" type="pres">
      <dgm:prSet presAssocID="{9BEDB389-0108-4FEC-98A5-2322F689B9C2}" presName="sibTrans" presStyleCnt="0"/>
      <dgm:spPr/>
    </dgm:pt>
    <dgm:pt modelId="{E2012188-4203-4197-BAA3-352444C0E0CE}" type="pres">
      <dgm:prSet presAssocID="{2B17A3A8-C84E-4C56-8D71-CD7675402ECE}" presName="compNode" presStyleCnt="0"/>
      <dgm:spPr/>
    </dgm:pt>
    <dgm:pt modelId="{4E5A9E90-E45D-48F0-9495-BCD0DC70FC84}" type="pres">
      <dgm:prSet presAssocID="{2B17A3A8-C84E-4C56-8D71-CD7675402EC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eting"/>
        </a:ext>
      </dgm:extLst>
    </dgm:pt>
    <dgm:pt modelId="{CD57810A-1E91-47C9-ADAE-73AB0D86CF9A}" type="pres">
      <dgm:prSet presAssocID="{2B17A3A8-C84E-4C56-8D71-CD7675402ECE}" presName="iconSpace" presStyleCnt="0"/>
      <dgm:spPr/>
    </dgm:pt>
    <dgm:pt modelId="{64958B7A-B721-49B5-8366-17208AA21177}" type="pres">
      <dgm:prSet presAssocID="{2B17A3A8-C84E-4C56-8D71-CD7675402ECE}" presName="parTx" presStyleLbl="revTx" presStyleIdx="4" presStyleCnt="6">
        <dgm:presLayoutVars>
          <dgm:chMax val="0"/>
          <dgm:chPref val="0"/>
        </dgm:presLayoutVars>
      </dgm:prSet>
      <dgm:spPr/>
    </dgm:pt>
    <dgm:pt modelId="{428A10A9-DF03-479E-A628-F96F602D40B6}" type="pres">
      <dgm:prSet presAssocID="{2B17A3A8-C84E-4C56-8D71-CD7675402ECE}" presName="txSpace" presStyleCnt="0"/>
      <dgm:spPr/>
    </dgm:pt>
    <dgm:pt modelId="{F911BB51-96D9-4904-B29A-F275C166B41A}" type="pres">
      <dgm:prSet presAssocID="{2B17A3A8-C84E-4C56-8D71-CD7675402ECE}" presName="desTx" presStyleLbl="revTx" presStyleIdx="5" presStyleCnt="6">
        <dgm:presLayoutVars/>
      </dgm:prSet>
      <dgm:spPr/>
    </dgm:pt>
  </dgm:ptLst>
  <dgm:cxnLst>
    <dgm:cxn modelId="{3857B101-D5E7-4F3F-84D9-62E80773814C}" srcId="{2B17A3A8-C84E-4C56-8D71-CD7675402ECE}" destId="{32D19AFF-7887-4381-84B8-5BE5B9AF4BD3}" srcOrd="2" destOrd="0" parTransId="{ED8B001E-BB5B-49D0-A58F-BD1B2BCBEDD2}" sibTransId="{A5292FA6-D7C7-4757-BFF1-EDE1340284B5}"/>
    <dgm:cxn modelId="{3BCE6D0F-E5A4-444D-B7E6-961C92702F2D}" type="presOf" srcId="{1C3CF253-53F9-47E3-A17B-5FA80FD117BC}" destId="{F911BB51-96D9-4904-B29A-F275C166B41A}" srcOrd="0" destOrd="3" presId="urn:microsoft.com/office/officeart/2018/5/layout/CenteredIconLabelDescriptionList"/>
    <dgm:cxn modelId="{768BBA1B-DD95-4AEA-9DBE-9C543F086154}" type="presOf" srcId="{790F32B2-608F-4FC3-A6A6-286B7B63A41E}" destId="{953DDEE9-091D-4C1F-B611-3F51A5D6B905}" srcOrd="0" destOrd="0" presId="urn:microsoft.com/office/officeart/2018/5/layout/CenteredIconLabelDescriptionList"/>
    <dgm:cxn modelId="{5F81D43B-D1F2-48FF-9040-B7DD1F852008}" srcId="{790F32B2-608F-4FC3-A6A6-286B7B63A41E}" destId="{C0DDF64D-8AF4-4F0D-A595-E98E7B620FF1}" srcOrd="1" destOrd="0" parTransId="{7CB0B645-A6AE-40A6-902E-76DDC8DF8B11}" sibTransId="{6824E9A2-5E88-4D55-A413-60D79E150CBF}"/>
    <dgm:cxn modelId="{19FB324C-9D0B-416D-B0BD-A5472934967B}" type="presOf" srcId="{113AFC34-4A70-4CCE-91DD-8D3FB5E3D8F1}" destId="{812FDAE5-18D5-4D09-9A5E-EE40EB2D1950}" srcOrd="0" destOrd="0" presId="urn:microsoft.com/office/officeart/2018/5/layout/CenteredIconLabelDescriptionList"/>
    <dgm:cxn modelId="{619BE959-577F-4942-9145-2B124EF00A63}" srcId="{790F32B2-608F-4FC3-A6A6-286B7B63A41E}" destId="{8C804D98-B7F6-452D-AF73-C0FCD6798C8F}" srcOrd="2" destOrd="0" parTransId="{9B52266E-DDE6-4639-BBCA-93644E0179AC}" sibTransId="{B2EC6D29-C1AF-48B8-85F5-12D701D5AC4E}"/>
    <dgm:cxn modelId="{9C068170-1088-49B5-AC5C-86EC0F0AF97F}" type="presOf" srcId="{BC9CF7EE-CAF2-4B6B-BCD8-026A87ED7E1A}" destId="{B5991FC2-6C46-4ED3-BAB8-3778E2D8A16F}" srcOrd="0" destOrd="0" presId="urn:microsoft.com/office/officeart/2018/5/layout/CenteredIconLabelDescriptionList"/>
    <dgm:cxn modelId="{27A14E78-35BE-4080-A00D-3B25CB852092}" type="presOf" srcId="{4D625E4F-2E31-472B-A3FB-8CC33AC1E3A9}" destId="{F911BB51-96D9-4904-B29A-F275C166B41A}" srcOrd="0" destOrd="1" presId="urn:microsoft.com/office/officeart/2018/5/layout/CenteredIconLabelDescriptionList"/>
    <dgm:cxn modelId="{3B2E068E-B60C-4E10-B853-487B880FAFA3}" type="presOf" srcId="{618463E6-8B72-4515-A79B-E4F1D6E38F8D}" destId="{E88AB37E-FF57-4123-A6F1-D2A12F2DEFED}" srcOrd="0" destOrd="0" presId="urn:microsoft.com/office/officeart/2018/5/layout/CenteredIconLabelDescriptionList"/>
    <dgm:cxn modelId="{9D827F8E-4427-4559-98D3-3123868EEF18}" type="presOf" srcId="{8C804D98-B7F6-452D-AF73-C0FCD6798C8F}" destId="{E88AB37E-FF57-4123-A6F1-D2A12F2DEFED}" srcOrd="0" destOrd="2" presId="urn:microsoft.com/office/officeart/2018/5/layout/CenteredIconLabelDescriptionList"/>
    <dgm:cxn modelId="{9F321394-588F-400F-83D5-8900A847CDE3}" type="presOf" srcId="{C0DDF64D-8AF4-4F0D-A595-E98E7B620FF1}" destId="{E88AB37E-FF57-4123-A6F1-D2A12F2DEFED}" srcOrd="0" destOrd="1" presId="urn:microsoft.com/office/officeart/2018/5/layout/CenteredIconLabelDescriptionList"/>
    <dgm:cxn modelId="{6C5E5594-9D93-4056-A8CF-3DE0D535C4B2}" type="presOf" srcId="{DE61DFDC-8B7B-4644-B469-9AC34180812C}" destId="{F911BB51-96D9-4904-B29A-F275C166B41A}" srcOrd="0" destOrd="0" presId="urn:microsoft.com/office/officeart/2018/5/layout/CenteredIconLabelDescriptionList"/>
    <dgm:cxn modelId="{2D9F6B9C-3CA3-441A-87A2-8AF9E70C06F2}" srcId="{790F32B2-608F-4FC3-A6A6-286B7B63A41E}" destId="{618463E6-8B72-4515-A79B-E4F1D6E38F8D}" srcOrd="0" destOrd="0" parTransId="{04FF2C9E-88F6-44D3-8FD7-E564CEE65CA4}" sibTransId="{2C669995-7504-4ACE-9FA7-024DD9EAA14D}"/>
    <dgm:cxn modelId="{1A1B08A0-642B-4A60-AFBA-BEAF9F05B586}" type="presOf" srcId="{C8F1B1A4-C5B7-47B9-B3D7-440EF3949F6B}" destId="{5CFD3C84-4358-4535-84A4-475DF3EE82DD}" srcOrd="0" destOrd="0" presId="urn:microsoft.com/office/officeart/2018/5/layout/CenteredIconLabelDescriptionList"/>
    <dgm:cxn modelId="{18DADBBC-E484-4D37-A72A-3DFFBDE2733C}" srcId="{BC9CF7EE-CAF2-4B6B-BCD8-026A87ED7E1A}" destId="{113AFC34-4A70-4CCE-91DD-8D3FB5E3D8F1}" srcOrd="0" destOrd="0" parTransId="{2883294B-1367-428B-8762-4FF786557918}" sibTransId="{78233480-65B3-48CF-AD4F-4522AEE9EC15}"/>
    <dgm:cxn modelId="{E124A6CC-049A-46A7-8396-0DCC1627A08D}" type="presOf" srcId="{2B17A3A8-C84E-4C56-8D71-CD7675402ECE}" destId="{64958B7A-B721-49B5-8366-17208AA21177}" srcOrd="0" destOrd="0" presId="urn:microsoft.com/office/officeart/2018/5/layout/CenteredIconLabelDescriptionList"/>
    <dgm:cxn modelId="{DC6719DD-0879-42B1-89A1-77F50F802460}" srcId="{C8F1B1A4-C5B7-47B9-B3D7-440EF3949F6B}" destId="{790F32B2-608F-4FC3-A6A6-286B7B63A41E}" srcOrd="0" destOrd="0" parTransId="{5854ECCD-D1E9-47E2-9134-02289C5A9346}" sibTransId="{B5390620-85AC-41D6-BFD4-1A8B938DE3DC}"/>
    <dgm:cxn modelId="{94814CDD-3956-49DC-8DA5-41937FE61633}" type="presOf" srcId="{32D19AFF-7887-4381-84B8-5BE5B9AF4BD3}" destId="{F911BB51-96D9-4904-B29A-F275C166B41A}" srcOrd="0" destOrd="2" presId="urn:microsoft.com/office/officeart/2018/5/layout/CenteredIconLabelDescriptionList"/>
    <dgm:cxn modelId="{36349BEC-D2D0-4CBD-B079-CD638019C2D9}" srcId="{2B17A3A8-C84E-4C56-8D71-CD7675402ECE}" destId="{DE61DFDC-8B7B-4644-B469-9AC34180812C}" srcOrd="0" destOrd="0" parTransId="{65426BAA-7BC1-4E88-883E-C8B1EE8514F6}" sibTransId="{E3124806-40B8-48BA-9394-FD0BB7E9FE44}"/>
    <dgm:cxn modelId="{0F8212EF-361C-4BC2-91E1-B05F484A45C8}" srcId="{C8F1B1A4-C5B7-47B9-B3D7-440EF3949F6B}" destId="{BC9CF7EE-CAF2-4B6B-BCD8-026A87ED7E1A}" srcOrd="1" destOrd="0" parTransId="{84DAF3F5-EFC2-4640-8005-839E969AF732}" sibTransId="{9BEDB389-0108-4FEC-98A5-2322F689B9C2}"/>
    <dgm:cxn modelId="{CBE33CF4-67ED-4B9D-B04E-F954C2F212E6}" srcId="{2B17A3A8-C84E-4C56-8D71-CD7675402ECE}" destId="{4D625E4F-2E31-472B-A3FB-8CC33AC1E3A9}" srcOrd="1" destOrd="0" parTransId="{F63A905C-522F-491B-B6FD-A722A17A001A}" sibTransId="{3F2211B0-5AC9-4963-9245-D24B01BF280F}"/>
    <dgm:cxn modelId="{C2A3E4FA-9962-4844-9AC3-BA3608E762F0}" srcId="{C8F1B1A4-C5B7-47B9-B3D7-440EF3949F6B}" destId="{2B17A3A8-C84E-4C56-8D71-CD7675402ECE}" srcOrd="2" destOrd="0" parTransId="{B03F120A-2DD0-4D51-B9F7-7BF871C6AD0A}" sibTransId="{C5E2C4C1-97AA-4D53-AA53-6E5F5AEC437F}"/>
    <dgm:cxn modelId="{565EE5FD-2117-4AB0-8BCB-20685782C385}" srcId="{2B17A3A8-C84E-4C56-8D71-CD7675402ECE}" destId="{1C3CF253-53F9-47E3-A17B-5FA80FD117BC}" srcOrd="3" destOrd="0" parTransId="{8BEDCDD3-F1C6-4CBF-AB52-3E9445C58E4C}" sibTransId="{88CC1FE4-30C4-4529-8176-E5B97FBCB59D}"/>
    <dgm:cxn modelId="{A65E0F19-87DC-48FD-AF6D-7518AF5FCED2}" type="presParOf" srcId="{5CFD3C84-4358-4535-84A4-475DF3EE82DD}" destId="{EF0436F5-D94C-4EE1-953B-718B895FD354}" srcOrd="0" destOrd="0" presId="urn:microsoft.com/office/officeart/2018/5/layout/CenteredIconLabelDescriptionList"/>
    <dgm:cxn modelId="{A150236F-7CB9-45FB-A8D5-F085F841FF3B}" type="presParOf" srcId="{EF0436F5-D94C-4EE1-953B-718B895FD354}" destId="{BD68BD64-D4EE-4587-B4DD-F7B46A016F44}" srcOrd="0" destOrd="0" presId="urn:microsoft.com/office/officeart/2018/5/layout/CenteredIconLabelDescriptionList"/>
    <dgm:cxn modelId="{476B70D1-2D23-4F3A-BA11-085834E6C6FF}" type="presParOf" srcId="{EF0436F5-D94C-4EE1-953B-718B895FD354}" destId="{0C4B14D7-A57E-4212-8843-982E9C010228}" srcOrd="1" destOrd="0" presId="urn:microsoft.com/office/officeart/2018/5/layout/CenteredIconLabelDescriptionList"/>
    <dgm:cxn modelId="{035240D3-C10E-4D00-9323-F84B74096FBD}" type="presParOf" srcId="{EF0436F5-D94C-4EE1-953B-718B895FD354}" destId="{953DDEE9-091D-4C1F-B611-3F51A5D6B905}" srcOrd="2" destOrd="0" presId="urn:microsoft.com/office/officeart/2018/5/layout/CenteredIconLabelDescriptionList"/>
    <dgm:cxn modelId="{4465DC1E-EE7C-48A2-9645-9D6937315873}" type="presParOf" srcId="{EF0436F5-D94C-4EE1-953B-718B895FD354}" destId="{0F084DF8-C1EC-45DC-9896-3A26E36B4566}" srcOrd="3" destOrd="0" presId="urn:microsoft.com/office/officeart/2018/5/layout/CenteredIconLabelDescriptionList"/>
    <dgm:cxn modelId="{110F4B3F-AD97-4D6C-9763-5A3A34650678}" type="presParOf" srcId="{EF0436F5-D94C-4EE1-953B-718B895FD354}" destId="{E88AB37E-FF57-4123-A6F1-D2A12F2DEFED}" srcOrd="4" destOrd="0" presId="urn:microsoft.com/office/officeart/2018/5/layout/CenteredIconLabelDescriptionList"/>
    <dgm:cxn modelId="{8A367EB9-8526-4800-8860-3BCADE8BAFDA}" type="presParOf" srcId="{5CFD3C84-4358-4535-84A4-475DF3EE82DD}" destId="{43759E3B-B6B6-4F76-A9AD-FCAA0D7BBE93}" srcOrd="1" destOrd="0" presId="urn:microsoft.com/office/officeart/2018/5/layout/CenteredIconLabelDescriptionList"/>
    <dgm:cxn modelId="{22AD93AD-3E62-43DB-AF6A-5F7C9D6FCC6A}" type="presParOf" srcId="{5CFD3C84-4358-4535-84A4-475DF3EE82DD}" destId="{85895627-39C1-412E-A3E3-8370959E501A}" srcOrd="2" destOrd="0" presId="urn:microsoft.com/office/officeart/2018/5/layout/CenteredIconLabelDescriptionList"/>
    <dgm:cxn modelId="{4A5CF25A-02D6-4135-B648-8A770B6405FF}" type="presParOf" srcId="{85895627-39C1-412E-A3E3-8370959E501A}" destId="{7368F265-301B-425A-B9A1-31CBE252631A}" srcOrd="0" destOrd="0" presId="urn:microsoft.com/office/officeart/2018/5/layout/CenteredIconLabelDescriptionList"/>
    <dgm:cxn modelId="{D26C00CE-3DB8-438C-84D9-F6029CBD0024}" type="presParOf" srcId="{85895627-39C1-412E-A3E3-8370959E501A}" destId="{575BD80A-C9C4-4B5E-835F-BF6A471536FD}" srcOrd="1" destOrd="0" presId="urn:microsoft.com/office/officeart/2018/5/layout/CenteredIconLabelDescriptionList"/>
    <dgm:cxn modelId="{FA1FED4B-9CD5-4A44-950F-A6E5BFAD17B9}" type="presParOf" srcId="{85895627-39C1-412E-A3E3-8370959E501A}" destId="{B5991FC2-6C46-4ED3-BAB8-3778E2D8A16F}" srcOrd="2" destOrd="0" presId="urn:microsoft.com/office/officeart/2018/5/layout/CenteredIconLabelDescriptionList"/>
    <dgm:cxn modelId="{22774859-054A-4535-8D3F-11586ECFFB30}" type="presParOf" srcId="{85895627-39C1-412E-A3E3-8370959E501A}" destId="{B5246035-1C3E-4348-9899-70CCBE175387}" srcOrd="3" destOrd="0" presId="urn:microsoft.com/office/officeart/2018/5/layout/CenteredIconLabelDescriptionList"/>
    <dgm:cxn modelId="{D489E68A-77DE-41C4-8741-55A031487007}" type="presParOf" srcId="{85895627-39C1-412E-A3E3-8370959E501A}" destId="{812FDAE5-18D5-4D09-9A5E-EE40EB2D1950}" srcOrd="4" destOrd="0" presId="urn:microsoft.com/office/officeart/2018/5/layout/CenteredIconLabelDescriptionList"/>
    <dgm:cxn modelId="{CBC6F41D-A9E8-486A-AFC0-979A86F359DD}" type="presParOf" srcId="{5CFD3C84-4358-4535-84A4-475DF3EE82DD}" destId="{F57C311E-FAB5-4F65-B1EA-417E202E1C64}" srcOrd="3" destOrd="0" presId="urn:microsoft.com/office/officeart/2018/5/layout/CenteredIconLabelDescriptionList"/>
    <dgm:cxn modelId="{0229948D-1434-40B6-B67C-9EDCBF5882BC}" type="presParOf" srcId="{5CFD3C84-4358-4535-84A4-475DF3EE82DD}" destId="{E2012188-4203-4197-BAA3-352444C0E0CE}" srcOrd="4" destOrd="0" presId="urn:microsoft.com/office/officeart/2018/5/layout/CenteredIconLabelDescriptionList"/>
    <dgm:cxn modelId="{5EF32CCC-3D02-4F6E-AA51-DC7B2A9D3A73}" type="presParOf" srcId="{E2012188-4203-4197-BAA3-352444C0E0CE}" destId="{4E5A9E90-E45D-48F0-9495-BCD0DC70FC84}" srcOrd="0" destOrd="0" presId="urn:microsoft.com/office/officeart/2018/5/layout/CenteredIconLabelDescriptionList"/>
    <dgm:cxn modelId="{2F91D6E1-AF74-4752-8040-089CDFADA87F}" type="presParOf" srcId="{E2012188-4203-4197-BAA3-352444C0E0CE}" destId="{CD57810A-1E91-47C9-ADAE-73AB0D86CF9A}" srcOrd="1" destOrd="0" presId="urn:microsoft.com/office/officeart/2018/5/layout/CenteredIconLabelDescriptionList"/>
    <dgm:cxn modelId="{9C447D57-F676-469F-AAE3-AFDF8728A19F}" type="presParOf" srcId="{E2012188-4203-4197-BAA3-352444C0E0CE}" destId="{64958B7A-B721-49B5-8366-17208AA21177}" srcOrd="2" destOrd="0" presId="urn:microsoft.com/office/officeart/2018/5/layout/CenteredIconLabelDescriptionList"/>
    <dgm:cxn modelId="{1E938095-D4C3-4981-A5D9-E3711BABA78A}" type="presParOf" srcId="{E2012188-4203-4197-BAA3-352444C0E0CE}" destId="{428A10A9-DF03-479E-A628-F96F602D40B6}" srcOrd="3" destOrd="0" presId="urn:microsoft.com/office/officeart/2018/5/layout/CenteredIconLabelDescriptionList"/>
    <dgm:cxn modelId="{589ED8A5-C390-4D24-B855-7E483E6CB241}" type="presParOf" srcId="{E2012188-4203-4197-BAA3-352444C0E0CE}" destId="{F911BB51-96D9-4904-B29A-F275C166B41A}" srcOrd="4" destOrd="0" presId="urn:microsoft.com/office/officeart/2018/5/layout/Centered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9B5FF74-6669-4084-BEB5-1BAE06F70CDB}"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FFF3D89-9AAD-4AC2-BDE1-2B31C3D25988}">
      <dgm:prSet/>
      <dgm:spPr/>
      <dgm:t>
        <a:bodyPr/>
        <a:lstStyle/>
        <a:p>
          <a:pPr>
            <a:defRPr cap="all"/>
          </a:pPr>
          <a:r>
            <a:rPr lang="en-GB" b="1"/>
            <a:t>Identifying potential successors</a:t>
          </a:r>
          <a:r>
            <a:rPr lang="en-GB"/>
            <a:t> </a:t>
          </a:r>
          <a:endParaRPr lang="en-US"/>
        </a:p>
      </dgm:t>
    </dgm:pt>
    <dgm:pt modelId="{E6457C99-0B66-480D-BA4B-7D5E421DBEC3}" type="parTrans" cxnId="{452DC84D-858E-4306-B225-CFEBED37DDCD}">
      <dgm:prSet/>
      <dgm:spPr/>
      <dgm:t>
        <a:bodyPr/>
        <a:lstStyle/>
        <a:p>
          <a:endParaRPr lang="en-US"/>
        </a:p>
      </dgm:t>
    </dgm:pt>
    <dgm:pt modelId="{6E3DF585-993E-488F-BB52-71CAC7417FCD}" type="sibTrans" cxnId="{452DC84D-858E-4306-B225-CFEBED37DDCD}">
      <dgm:prSet/>
      <dgm:spPr/>
      <dgm:t>
        <a:bodyPr/>
        <a:lstStyle/>
        <a:p>
          <a:endParaRPr lang="en-US"/>
        </a:p>
      </dgm:t>
    </dgm:pt>
    <dgm:pt modelId="{E4DB3A4D-91A0-481E-A317-355D82C7C8D9}">
      <dgm:prSet/>
      <dgm:spPr/>
      <dgm:t>
        <a:bodyPr/>
        <a:lstStyle/>
        <a:p>
          <a:pPr>
            <a:defRPr cap="all"/>
          </a:pPr>
          <a:r>
            <a:rPr lang="en-GB" b="1"/>
            <a:t>Knowledge transfer issues</a:t>
          </a:r>
          <a:r>
            <a:rPr lang="en-GB"/>
            <a:t> </a:t>
          </a:r>
          <a:endParaRPr lang="en-US"/>
        </a:p>
      </dgm:t>
    </dgm:pt>
    <dgm:pt modelId="{98EAA6DB-70F3-4C6B-A6C5-DFC2CB86B1F4}" type="parTrans" cxnId="{5595329F-CCB2-4976-8DDD-C58FC09DA93C}">
      <dgm:prSet/>
      <dgm:spPr/>
      <dgm:t>
        <a:bodyPr/>
        <a:lstStyle/>
        <a:p>
          <a:endParaRPr lang="en-US"/>
        </a:p>
      </dgm:t>
    </dgm:pt>
    <dgm:pt modelId="{DEA00108-684D-455E-BD02-F3703AD3DE29}" type="sibTrans" cxnId="{5595329F-CCB2-4976-8DDD-C58FC09DA93C}">
      <dgm:prSet/>
      <dgm:spPr/>
      <dgm:t>
        <a:bodyPr/>
        <a:lstStyle/>
        <a:p>
          <a:endParaRPr lang="en-US"/>
        </a:p>
      </dgm:t>
    </dgm:pt>
    <dgm:pt modelId="{253ADF92-17B7-49A1-87E4-EFA39E93EEB0}">
      <dgm:prSet/>
      <dgm:spPr/>
      <dgm:t>
        <a:bodyPr/>
        <a:lstStyle/>
        <a:p>
          <a:pPr>
            <a:defRPr cap="all"/>
          </a:pPr>
          <a:r>
            <a:rPr lang="en-GB" b="1"/>
            <a:t>Resistance to change</a:t>
          </a:r>
          <a:endParaRPr lang="en-US"/>
        </a:p>
      </dgm:t>
    </dgm:pt>
    <dgm:pt modelId="{C19B3AD0-915A-4A62-B905-3897D107295A}" type="parTrans" cxnId="{49937F72-552A-49BD-8189-F0095BE6A0DA}">
      <dgm:prSet/>
      <dgm:spPr/>
      <dgm:t>
        <a:bodyPr/>
        <a:lstStyle/>
        <a:p>
          <a:endParaRPr lang="en-US"/>
        </a:p>
      </dgm:t>
    </dgm:pt>
    <dgm:pt modelId="{7DBD02A0-5B06-4159-9C91-3A63CB781D78}" type="sibTrans" cxnId="{49937F72-552A-49BD-8189-F0095BE6A0DA}">
      <dgm:prSet/>
      <dgm:spPr/>
      <dgm:t>
        <a:bodyPr/>
        <a:lstStyle/>
        <a:p>
          <a:endParaRPr lang="en-US"/>
        </a:p>
      </dgm:t>
    </dgm:pt>
    <dgm:pt modelId="{3FF2810C-76EB-49A8-A6C8-97C723BC0017}" type="pres">
      <dgm:prSet presAssocID="{69B5FF74-6669-4084-BEB5-1BAE06F70CDB}" presName="root" presStyleCnt="0">
        <dgm:presLayoutVars>
          <dgm:dir/>
          <dgm:resizeHandles val="exact"/>
        </dgm:presLayoutVars>
      </dgm:prSet>
      <dgm:spPr/>
    </dgm:pt>
    <dgm:pt modelId="{10C650F3-8709-4FD8-AA6A-5F98D2C9D6A4}" type="pres">
      <dgm:prSet presAssocID="{4FFF3D89-9AAD-4AC2-BDE1-2B31C3D25988}" presName="compNode" presStyleCnt="0"/>
      <dgm:spPr/>
    </dgm:pt>
    <dgm:pt modelId="{D43E3973-20D6-48CD-8013-DDF10C0AF5AE}" type="pres">
      <dgm:prSet presAssocID="{4FFF3D89-9AAD-4AC2-BDE1-2B31C3D25988}" presName="iconBgRect" presStyleLbl="bgShp" presStyleIdx="0" presStyleCnt="3"/>
      <dgm:spPr>
        <a:prstGeom prst="round2DiagRect">
          <a:avLst>
            <a:gd name="adj1" fmla="val 29727"/>
            <a:gd name="adj2" fmla="val 0"/>
          </a:avLst>
        </a:prstGeom>
      </dgm:spPr>
    </dgm:pt>
    <dgm:pt modelId="{D621408B-E84B-44DF-9444-0EDBFC0671FB}" type="pres">
      <dgm:prSet presAssocID="{4FFF3D89-9AAD-4AC2-BDE1-2B31C3D2598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ick"/>
        </a:ext>
      </dgm:extLst>
    </dgm:pt>
    <dgm:pt modelId="{2F908C2D-F5BA-4914-A20F-16E95D1773B4}" type="pres">
      <dgm:prSet presAssocID="{4FFF3D89-9AAD-4AC2-BDE1-2B31C3D25988}" presName="spaceRect" presStyleCnt="0"/>
      <dgm:spPr/>
    </dgm:pt>
    <dgm:pt modelId="{FA21DDA0-76E9-4F8E-9551-9DEC2DDD5226}" type="pres">
      <dgm:prSet presAssocID="{4FFF3D89-9AAD-4AC2-BDE1-2B31C3D25988}" presName="textRect" presStyleLbl="revTx" presStyleIdx="0" presStyleCnt="3">
        <dgm:presLayoutVars>
          <dgm:chMax val="1"/>
          <dgm:chPref val="1"/>
        </dgm:presLayoutVars>
      </dgm:prSet>
      <dgm:spPr/>
    </dgm:pt>
    <dgm:pt modelId="{EB910084-DA0F-4230-B3F2-7DADD51FAB02}" type="pres">
      <dgm:prSet presAssocID="{6E3DF585-993E-488F-BB52-71CAC7417FCD}" presName="sibTrans" presStyleCnt="0"/>
      <dgm:spPr/>
    </dgm:pt>
    <dgm:pt modelId="{66032093-5089-473F-9475-10E82C6D014D}" type="pres">
      <dgm:prSet presAssocID="{E4DB3A4D-91A0-481E-A317-355D82C7C8D9}" presName="compNode" presStyleCnt="0"/>
      <dgm:spPr/>
    </dgm:pt>
    <dgm:pt modelId="{4D3B86C3-6F3A-4519-A1D4-81998748092C}" type="pres">
      <dgm:prSet presAssocID="{E4DB3A4D-91A0-481E-A317-355D82C7C8D9}" presName="iconBgRect" presStyleLbl="bgShp" presStyleIdx="1" presStyleCnt="3"/>
      <dgm:spPr>
        <a:prstGeom prst="round2DiagRect">
          <a:avLst>
            <a:gd name="adj1" fmla="val 29727"/>
            <a:gd name="adj2" fmla="val 0"/>
          </a:avLst>
        </a:prstGeom>
      </dgm:spPr>
    </dgm:pt>
    <dgm:pt modelId="{18CABDBF-E559-43BF-8E8F-3E7415D7C91E}" type="pres">
      <dgm:prSet presAssocID="{E4DB3A4D-91A0-481E-A317-355D82C7C8D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F2A3A5D3-8E91-4057-BC10-B4F7DCD7B07E}" type="pres">
      <dgm:prSet presAssocID="{E4DB3A4D-91A0-481E-A317-355D82C7C8D9}" presName="spaceRect" presStyleCnt="0"/>
      <dgm:spPr/>
    </dgm:pt>
    <dgm:pt modelId="{62CDC17F-FE09-4D0E-AEAF-53A0D0856FD7}" type="pres">
      <dgm:prSet presAssocID="{E4DB3A4D-91A0-481E-A317-355D82C7C8D9}" presName="textRect" presStyleLbl="revTx" presStyleIdx="1" presStyleCnt="3">
        <dgm:presLayoutVars>
          <dgm:chMax val="1"/>
          <dgm:chPref val="1"/>
        </dgm:presLayoutVars>
      </dgm:prSet>
      <dgm:spPr/>
    </dgm:pt>
    <dgm:pt modelId="{49356FEA-D2BF-435D-92B0-70EE5C188565}" type="pres">
      <dgm:prSet presAssocID="{DEA00108-684D-455E-BD02-F3703AD3DE29}" presName="sibTrans" presStyleCnt="0"/>
      <dgm:spPr/>
    </dgm:pt>
    <dgm:pt modelId="{3DAC9BC8-820C-42AA-928E-96F0A5C49D4A}" type="pres">
      <dgm:prSet presAssocID="{253ADF92-17B7-49A1-87E4-EFA39E93EEB0}" presName="compNode" presStyleCnt="0"/>
      <dgm:spPr/>
    </dgm:pt>
    <dgm:pt modelId="{B03F7B79-DBF4-4A2C-BFB6-7F9441ADD99A}" type="pres">
      <dgm:prSet presAssocID="{253ADF92-17B7-49A1-87E4-EFA39E93EEB0}" presName="iconBgRect" presStyleLbl="bgShp" presStyleIdx="2" presStyleCnt="3"/>
      <dgm:spPr>
        <a:prstGeom prst="round2DiagRect">
          <a:avLst>
            <a:gd name="adj1" fmla="val 29727"/>
            <a:gd name="adj2" fmla="val 0"/>
          </a:avLst>
        </a:prstGeom>
      </dgm:spPr>
    </dgm:pt>
    <dgm:pt modelId="{BAED2C5B-C2D0-4120-8DD2-FF9013169557}" type="pres">
      <dgm:prSet presAssocID="{253ADF92-17B7-49A1-87E4-EFA39E93EEB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inimise"/>
        </a:ext>
      </dgm:extLst>
    </dgm:pt>
    <dgm:pt modelId="{3D338523-894F-4896-89D6-43142E4F9167}" type="pres">
      <dgm:prSet presAssocID="{253ADF92-17B7-49A1-87E4-EFA39E93EEB0}" presName="spaceRect" presStyleCnt="0"/>
      <dgm:spPr/>
    </dgm:pt>
    <dgm:pt modelId="{EE1ACA71-9A8A-41AD-A0CC-31BF5A609D6C}" type="pres">
      <dgm:prSet presAssocID="{253ADF92-17B7-49A1-87E4-EFA39E93EEB0}" presName="textRect" presStyleLbl="revTx" presStyleIdx="2" presStyleCnt="3">
        <dgm:presLayoutVars>
          <dgm:chMax val="1"/>
          <dgm:chPref val="1"/>
        </dgm:presLayoutVars>
      </dgm:prSet>
      <dgm:spPr/>
    </dgm:pt>
  </dgm:ptLst>
  <dgm:cxnLst>
    <dgm:cxn modelId="{EDC4A617-1744-4F57-AB87-F3DD79C54AB6}" type="presOf" srcId="{4FFF3D89-9AAD-4AC2-BDE1-2B31C3D25988}" destId="{FA21DDA0-76E9-4F8E-9551-9DEC2DDD5226}" srcOrd="0" destOrd="0" presId="urn:microsoft.com/office/officeart/2018/5/layout/IconLeafLabelList"/>
    <dgm:cxn modelId="{452DC84D-858E-4306-B225-CFEBED37DDCD}" srcId="{69B5FF74-6669-4084-BEB5-1BAE06F70CDB}" destId="{4FFF3D89-9AAD-4AC2-BDE1-2B31C3D25988}" srcOrd="0" destOrd="0" parTransId="{E6457C99-0B66-480D-BA4B-7D5E421DBEC3}" sibTransId="{6E3DF585-993E-488F-BB52-71CAC7417FCD}"/>
    <dgm:cxn modelId="{F8707261-8353-438C-9A8A-BBC825F4DEEA}" type="presOf" srcId="{69B5FF74-6669-4084-BEB5-1BAE06F70CDB}" destId="{3FF2810C-76EB-49A8-A6C8-97C723BC0017}" srcOrd="0" destOrd="0" presId="urn:microsoft.com/office/officeart/2018/5/layout/IconLeafLabelList"/>
    <dgm:cxn modelId="{AA160762-D2E9-44E0-B51B-490AB4B9D770}" type="presOf" srcId="{E4DB3A4D-91A0-481E-A317-355D82C7C8D9}" destId="{62CDC17F-FE09-4D0E-AEAF-53A0D0856FD7}" srcOrd="0" destOrd="0" presId="urn:microsoft.com/office/officeart/2018/5/layout/IconLeafLabelList"/>
    <dgm:cxn modelId="{49937F72-552A-49BD-8189-F0095BE6A0DA}" srcId="{69B5FF74-6669-4084-BEB5-1BAE06F70CDB}" destId="{253ADF92-17B7-49A1-87E4-EFA39E93EEB0}" srcOrd="2" destOrd="0" parTransId="{C19B3AD0-915A-4A62-B905-3897D107295A}" sibTransId="{7DBD02A0-5B06-4159-9C91-3A63CB781D78}"/>
    <dgm:cxn modelId="{9CFAF675-DF29-47E2-B5A8-FE0693E71652}" type="presOf" srcId="{253ADF92-17B7-49A1-87E4-EFA39E93EEB0}" destId="{EE1ACA71-9A8A-41AD-A0CC-31BF5A609D6C}" srcOrd="0" destOrd="0" presId="urn:microsoft.com/office/officeart/2018/5/layout/IconLeafLabelList"/>
    <dgm:cxn modelId="{5595329F-CCB2-4976-8DDD-C58FC09DA93C}" srcId="{69B5FF74-6669-4084-BEB5-1BAE06F70CDB}" destId="{E4DB3A4D-91A0-481E-A317-355D82C7C8D9}" srcOrd="1" destOrd="0" parTransId="{98EAA6DB-70F3-4C6B-A6C5-DFC2CB86B1F4}" sibTransId="{DEA00108-684D-455E-BD02-F3703AD3DE29}"/>
    <dgm:cxn modelId="{4E73BD48-F627-4130-9EF1-A2E548291ED9}" type="presParOf" srcId="{3FF2810C-76EB-49A8-A6C8-97C723BC0017}" destId="{10C650F3-8709-4FD8-AA6A-5F98D2C9D6A4}" srcOrd="0" destOrd="0" presId="urn:microsoft.com/office/officeart/2018/5/layout/IconLeafLabelList"/>
    <dgm:cxn modelId="{31EC193C-74E2-4EA1-86C5-1F05A329AC74}" type="presParOf" srcId="{10C650F3-8709-4FD8-AA6A-5F98D2C9D6A4}" destId="{D43E3973-20D6-48CD-8013-DDF10C0AF5AE}" srcOrd="0" destOrd="0" presId="urn:microsoft.com/office/officeart/2018/5/layout/IconLeafLabelList"/>
    <dgm:cxn modelId="{97DCEEDB-EBE4-46A1-9FED-3504C3ADD917}" type="presParOf" srcId="{10C650F3-8709-4FD8-AA6A-5F98D2C9D6A4}" destId="{D621408B-E84B-44DF-9444-0EDBFC0671FB}" srcOrd="1" destOrd="0" presId="urn:microsoft.com/office/officeart/2018/5/layout/IconLeafLabelList"/>
    <dgm:cxn modelId="{77D3140A-E297-49DE-8B1E-DFB11DB3449F}" type="presParOf" srcId="{10C650F3-8709-4FD8-AA6A-5F98D2C9D6A4}" destId="{2F908C2D-F5BA-4914-A20F-16E95D1773B4}" srcOrd="2" destOrd="0" presId="urn:microsoft.com/office/officeart/2018/5/layout/IconLeafLabelList"/>
    <dgm:cxn modelId="{406865B9-75DA-4FF4-9800-908D7CFB670A}" type="presParOf" srcId="{10C650F3-8709-4FD8-AA6A-5F98D2C9D6A4}" destId="{FA21DDA0-76E9-4F8E-9551-9DEC2DDD5226}" srcOrd="3" destOrd="0" presId="urn:microsoft.com/office/officeart/2018/5/layout/IconLeafLabelList"/>
    <dgm:cxn modelId="{F9480F8A-9B92-4286-A40D-6EA6E272BC3B}" type="presParOf" srcId="{3FF2810C-76EB-49A8-A6C8-97C723BC0017}" destId="{EB910084-DA0F-4230-B3F2-7DADD51FAB02}" srcOrd="1" destOrd="0" presId="urn:microsoft.com/office/officeart/2018/5/layout/IconLeafLabelList"/>
    <dgm:cxn modelId="{91DE68E3-F900-4949-8C5B-9E46C20869C6}" type="presParOf" srcId="{3FF2810C-76EB-49A8-A6C8-97C723BC0017}" destId="{66032093-5089-473F-9475-10E82C6D014D}" srcOrd="2" destOrd="0" presId="urn:microsoft.com/office/officeart/2018/5/layout/IconLeafLabelList"/>
    <dgm:cxn modelId="{75B21E21-72C7-48E8-A5B8-6AC3B2D8A624}" type="presParOf" srcId="{66032093-5089-473F-9475-10E82C6D014D}" destId="{4D3B86C3-6F3A-4519-A1D4-81998748092C}" srcOrd="0" destOrd="0" presId="urn:microsoft.com/office/officeart/2018/5/layout/IconLeafLabelList"/>
    <dgm:cxn modelId="{849F97A9-8E13-4971-AEBD-5208645379A7}" type="presParOf" srcId="{66032093-5089-473F-9475-10E82C6D014D}" destId="{18CABDBF-E559-43BF-8E8F-3E7415D7C91E}" srcOrd="1" destOrd="0" presId="urn:microsoft.com/office/officeart/2018/5/layout/IconLeafLabelList"/>
    <dgm:cxn modelId="{57DFD9E6-0471-4E92-BF30-A76BDB767ECF}" type="presParOf" srcId="{66032093-5089-473F-9475-10E82C6D014D}" destId="{F2A3A5D3-8E91-4057-BC10-B4F7DCD7B07E}" srcOrd="2" destOrd="0" presId="urn:microsoft.com/office/officeart/2018/5/layout/IconLeafLabelList"/>
    <dgm:cxn modelId="{69172E58-746E-47AC-8074-40C8862B1C26}" type="presParOf" srcId="{66032093-5089-473F-9475-10E82C6D014D}" destId="{62CDC17F-FE09-4D0E-AEAF-53A0D0856FD7}" srcOrd="3" destOrd="0" presId="urn:microsoft.com/office/officeart/2018/5/layout/IconLeafLabelList"/>
    <dgm:cxn modelId="{20613F1A-0D5F-413B-8ABF-7A6364B15904}" type="presParOf" srcId="{3FF2810C-76EB-49A8-A6C8-97C723BC0017}" destId="{49356FEA-D2BF-435D-92B0-70EE5C188565}" srcOrd="3" destOrd="0" presId="urn:microsoft.com/office/officeart/2018/5/layout/IconLeafLabelList"/>
    <dgm:cxn modelId="{1254A5C8-E7B6-42B1-8904-37B862BB661D}" type="presParOf" srcId="{3FF2810C-76EB-49A8-A6C8-97C723BC0017}" destId="{3DAC9BC8-820C-42AA-928E-96F0A5C49D4A}" srcOrd="4" destOrd="0" presId="urn:microsoft.com/office/officeart/2018/5/layout/IconLeafLabelList"/>
    <dgm:cxn modelId="{230DC821-C6CE-4C70-944A-C680E78A6AD5}" type="presParOf" srcId="{3DAC9BC8-820C-42AA-928E-96F0A5C49D4A}" destId="{B03F7B79-DBF4-4A2C-BFB6-7F9441ADD99A}" srcOrd="0" destOrd="0" presId="urn:microsoft.com/office/officeart/2018/5/layout/IconLeafLabelList"/>
    <dgm:cxn modelId="{3EF56433-8782-494A-BBB0-B69E16E6EFE5}" type="presParOf" srcId="{3DAC9BC8-820C-42AA-928E-96F0A5C49D4A}" destId="{BAED2C5B-C2D0-4120-8DD2-FF9013169557}" srcOrd="1" destOrd="0" presId="urn:microsoft.com/office/officeart/2018/5/layout/IconLeafLabelList"/>
    <dgm:cxn modelId="{2A409459-9AE2-474A-9B71-EE3C7633F888}" type="presParOf" srcId="{3DAC9BC8-820C-42AA-928E-96F0A5C49D4A}" destId="{3D338523-894F-4896-89D6-43142E4F9167}" srcOrd="2" destOrd="0" presId="urn:microsoft.com/office/officeart/2018/5/layout/IconLeafLabelList"/>
    <dgm:cxn modelId="{8634D16C-AF11-4606-95D1-CB747C56FCB9}" type="presParOf" srcId="{3DAC9BC8-820C-42AA-928E-96F0A5C49D4A}" destId="{EE1ACA71-9A8A-41AD-A0CC-31BF5A609D6C}"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0D6F5F4-709E-4B27-91C1-31AD588F42DD}" type="doc">
      <dgm:prSet loTypeId="urn:microsoft.com/office/officeart/2018/5/layout/IconCircleLabel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E2C71DA4-AFF8-482A-9A80-45DCC1F9C9DC}">
      <dgm:prSet/>
      <dgm:spPr/>
      <dgm:t>
        <a:bodyPr/>
        <a:lstStyle/>
        <a:p>
          <a:pPr>
            <a:defRPr cap="all"/>
          </a:pPr>
          <a:r>
            <a:rPr lang="en-GB" b="1"/>
            <a:t>Talent identification</a:t>
          </a:r>
          <a:r>
            <a:rPr lang="en-GB"/>
            <a:t> </a:t>
          </a:r>
          <a:endParaRPr lang="en-US"/>
        </a:p>
      </dgm:t>
    </dgm:pt>
    <dgm:pt modelId="{338D2F8A-5150-48BB-ABFD-F1280950997C}" type="parTrans" cxnId="{240A3830-874C-4B71-97CD-5C1EF172DCC8}">
      <dgm:prSet/>
      <dgm:spPr/>
      <dgm:t>
        <a:bodyPr/>
        <a:lstStyle/>
        <a:p>
          <a:endParaRPr lang="en-US"/>
        </a:p>
      </dgm:t>
    </dgm:pt>
    <dgm:pt modelId="{001A4A6E-1857-4726-80DA-33CAA9F1F2AB}" type="sibTrans" cxnId="{240A3830-874C-4B71-97CD-5C1EF172DCC8}">
      <dgm:prSet/>
      <dgm:spPr/>
      <dgm:t>
        <a:bodyPr/>
        <a:lstStyle/>
        <a:p>
          <a:endParaRPr lang="en-US"/>
        </a:p>
      </dgm:t>
    </dgm:pt>
    <dgm:pt modelId="{20D4DE70-61D9-4BB4-9302-0A48C4326D02}">
      <dgm:prSet/>
      <dgm:spPr/>
      <dgm:t>
        <a:bodyPr/>
        <a:lstStyle/>
        <a:p>
          <a:pPr>
            <a:defRPr cap="all"/>
          </a:pPr>
          <a:r>
            <a:rPr lang="en-GB" b="1"/>
            <a:t>Knowledge transfer mechanisms</a:t>
          </a:r>
          <a:r>
            <a:rPr lang="en-GB"/>
            <a:t> </a:t>
          </a:r>
          <a:endParaRPr lang="en-US"/>
        </a:p>
      </dgm:t>
    </dgm:pt>
    <dgm:pt modelId="{FB2AACC3-0B62-4143-BF01-4147700725F4}" type="parTrans" cxnId="{1D5BC9EB-B43C-495F-B5F6-F9537A382B60}">
      <dgm:prSet/>
      <dgm:spPr/>
      <dgm:t>
        <a:bodyPr/>
        <a:lstStyle/>
        <a:p>
          <a:endParaRPr lang="en-US"/>
        </a:p>
      </dgm:t>
    </dgm:pt>
    <dgm:pt modelId="{52EFC339-BEA1-4FA5-8265-74596E0CC98A}" type="sibTrans" cxnId="{1D5BC9EB-B43C-495F-B5F6-F9537A382B60}">
      <dgm:prSet/>
      <dgm:spPr/>
      <dgm:t>
        <a:bodyPr/>
        <a:lstStyle/>
        <a:p>
          <a:endParaRPr lang="en-US"/>
        </a:p>
      </dgm:t>
    </dgm:pt>
    <dgm:pt modelId="{BCD09276-86BC-4062-A081-E43683243A7A}">
      <dgm:prSet/>
      <dgm:spPr/>
      <dgm:t>
        <a:bodyPr/>
        <a:lstStyle/>
        <a:p>
          <a:pPr>
            <a:defRPr cap="all"/>
          </a:pPr>
          <a:r>
            <a:rPr lang="en-GB" b="1"/>
            <a:t>Leadership development tracks</a:t>
          </a:r>
          <a:r>
            <a:rPr lang="en-GB"/>
            <a:t> </a:t>
          </a:r>
          <a:endParaRPr lang="en-US"/>
        </a:p>
      </dgm:t>
    </dgm:pt>
    <dgm:pt modelId="{7F5CF18E-B89A-46B8-A21E-1D9C6BA478D9}" type="parTrans" cxnId="{31D45EA9-1782-4661-8454-AF9A1800B17A}">
      <dgm:prSet/>
      <dgm:spPr/>
      <dgm:t>
        <a:bodyPr/>
        <a:lstStyle/>
        <a:p>
          <a:endParaRPr lang="en-US"/>
        </a:p>
      </dgm:t>
    </dgm:pt>
    <dgm:pt modelId="{6EC8EA62-5EC5-4A55-B4AA-EDA223CDFFFC}" type="sibTrans" cxnId="{31D45EA9-1782-4661-8454-AF9A1800B17A}">
      <dgm:prSet/>
      <dgm:spPr/>
      <dgm:t>
        <a:bodyPr/>
        <a:lstStyle/>
        <a:p>
          <a:endParaRPr lang="en-US"/>
        </a:p>
      </dgm:t>
    </dgm:pt>
    <dgm:pt modelId="{A801043E-A192-4388-85DE-1D068A668B08}">
      <dgm:prSet/>
      <dgm:spPr/>
      <dgm:t>
        <a:bodyPr/>
        <a:lstStyle/>
        <a:p>
          <a:pPr>
            <a:defRPr cap="all"/>
          </a:pPr>
          <a:r>
            <a:rPr lang="en-GB" b="1"/>
            <a:t>Change management approach</a:t>
          </a:r>
          <a:endParaRPr lang="en-US"/>
        </a:p>
      </dgm:t>
    </dgm:pt>
    <dgm:pt modelId="{6CE402B3-A93A-4513-93DE-31DC43B7BB8F}" type="parTrans" cxnId="{650D6122-F897-4561-BD17-4578700DC9E4}">
      <dgm:prSet/>
      <dgm:spPr/>
      <dgm:t>
        <a:bodyPr/>
        <a:lstStyle/>
        <a:p>
          <a:endParaRPr lang="en-US"/>
        </a:p>
      </dgm:t>
    </dgm:pt>
    <dgm:pt modelId="{1E93E28C-790F-481E-A5CA-3E15706564C8}" type="sibTrans" cxnId="{650D6122-F897-4561-BD17-4578700DC9E4}">
      <dgm:prSet/>
      <dgm:spPr/>
      <dgm:t>
        <a:bodyPr/>
        <a:lstStyle/>
        <a:p>
          <a:endParaRPr lang="en-US"/>
        </a:p>
      </dgm:t>
    </dgm:pt>
    <dgm:pt modelId="{83E78C71-FE3D-4921-A803-BC41F374A5B6}" type="pres">
      <dgm:prSet presAssocID="{20D6F5F4-709E-4B27-91C1-31AD588F42DD}" presName="root" presStyleCnt="0">
        <dgm:presLayoutVars>
          <dgm:dir/>
          <dgm:resizeHandles val="exact"/>
        </dgm:presLayoutVars>
      </dgm:prSet>
      <dgm:spPr/>
    </dgm:pt>
    <dgm:pt modelId="{D1BDDAF2-8BCC-4502-AECD-E5D00729D2A9}" type="pres">
      <dgm:prSet presAssocID="{E2C71DA4-AFF8-482A-9A80-45DCC1F9C9DC}" presName="compNode" presStyleCnt="0"/>
      <dgm:spPr/>
    </dgm:pt>
    <dgm:pt modelId="{DB51CB19-05FD-4C09-AF29-114C3200171D}" type="pres">
      <dgm:prSet presAssocID="{E2C71DA4-AFF8-482A-9A80-45DCC1F9C9DC}" presName="iconBgRect" presStyleLbl="bgShp" presStyleIdx="0" presStyleCnt="4"/>
      <dgm:spPr/>
    </dgm:pt>
    <dgm:pt modelId="{75243F5C-E123-4F35-B9D3-9E3695EEAE4E}" type="pres">
      <dgm:prSet presAssocID="{E2C71DA4-AFF8-482A-9A80-45DCC1F9C9D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a:ext>
      </dgm:extLst>
    </dgm:pt>
    <dgm:pt modelId="{CA29BEBB-5AA7-4A67-8512-13C0331EEF30}" type="pres">
      <dgm:prSet presAssocID="{E2C71DA4-AFF8-482A-9A80-45DCC1F9C9DC}" presName="spaceRect" presStyleCnt="0"/>
      <dgm:spPr/>
    </dgm:pt>
    <dgm:pt modelId="{10C156BE-320A-4A9D-8533-33E524A1772E}" type="pres">
      <dgm:prSet presAssocID="{E2C71DA4-AFF8-482A-9A80-45DCC1F9C9DC}" presName="textRect" presStyleLbl="revTx" presStyleIdx="0" presStyleCnt="4">
        <dgm:presLayoutVars>
          <dgm:chMax val="1"/>
          <dgm:chPref val="1"/>
        </dgm:presLayoutVars>
      </dgm:prSet>
      <dgm:spPr/>
    </dgm:pt>
    <dgm:pt modelId="{D96508AD-6B20-46F3-9C4C-6CF726D9D306}" type="pres">
      <dgm:prSet presAssocID="{001A4A6E-1857-4726-80DA-33CAA9F1F2AB}" presName="sibTrans" presStyleCnt="0"/>
      <dgm:spPr/>
    </dgm:pt>
    <dgm:pt modelId="{1339B69E-A6DC-4EC4-ABE5-A8A81DF75776}" type="pres">
      <dgm:prSet presAssocID="{20D4DE70-61D9-4BB4-9302-0A48C4326D02}" presName="compNode" presStyleCnt="0"/>
      <dgm:spPr/>
    </dgm:pt>
    <dgm:pt modelId="{8643B199-74C9-4A49-AF46-0CBFBA458F85}" type="pres">
      <dgm:prSet presAssocID="{20D4DE70-61D9-4BB4-9302-0A48C4326D02}" presName="iconBgRect" presStyleLbl="bgShp" presStyleIdx="1" presStyleCnt="4"/>
      <dgm:spPr/>
    </dgm:pt>
    <dgm:pt modelId="{D9A954A6-4BB3-4D60-9378-AC4936FDCEE3}" type="pres">
      <dgm:prSet presAssocID="{20D4DE70-61D9-4BB4-9302-0A48C4326D0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6281E5AD-1ADA-4315-8D35-EDD9222F53C0}" type="pres">
      <dgm:prSet presAssocID="{20D4DE70-61D9-4BB4-9302-0A48C4326D02}" presName="spaceRect" presStyleCnt="0"/>
      <dgm:spPr/>
    </dgm:pt>
    <dgm:pt modelId="{35A07E73-103E-4DB8-8ADA-5915015DE9B8}" type="pres">
      <dgm:prSet presAssocID="{20D4DE70-61D9-4BB4-9302-0A48C4326D02}" presName="textRect" presStyleLbl="revTx" presStyleIdx="1" presStyleCnt="4">
        <dgm:presLayoutVars>
          <dgm:chMax val="1"/>
          <dgm:chPref val="1"/>
        </dgm:presLayoutVars>
      </dgm:prSet>
      <dgm:spPr/>
    </dgm:pt>
    <dgm:pt modelId="{625AEFB8-F4C2-4280-8DF2-ED0AB728AEC4}" type="pres">
      <dgm:prSet presAssocID="{52EFC339-BEA1-4FA5-8265-74596E0CC98A}" presName="sibTrans" presStyleCnt="0"/>
      <dgm:spPr/>
    </dgm:pt>
    <dgm:pt modelId="{743725E5-BB38-4CBB-90A6-100EE956EE8D}" type="pres">
      <dgm:prSet presAssocID="{BCD09276-86BC-4062-A081-E43683243A7A}" presName="compNode" presStyleCnt="0"/>
      <dgm:spPr/>
    </dgm:pt>
    <dgm:pt modelId="{12ADE1D0-A033-4973-B882-75016B762AAA}" type="pres">
      <dgm:prSet presAssocID="{BCD09276-86BC-4062-A081-E43683243A7A}" presName="iconBgRect" presStyleLbl="bgShp" presStyleIdx="2" presStyleCnt="4"/>
      <dgm:spPr/>
    </dgm:pt>
    <dgm:pt modelId="{28F31FBC-AFA4-4DBF-BE10-245C287D3EF1}" type="pres">
      <dgm:prSet presAssocID="{BCD09276-86BC-4062-A081-E43683243A7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ecturer"/>
        </a:ext>
      </dgm:extLst>
    </dgm:pt>
    <dgm:pt modelId="{6681533B-B47D-499A-B7DF-BFF3848BA558}" type="pres">
      <dgm:prSet presAssocID="{BCD09276-86BC-4062-A081-E43683243A7A}" presName="spaceRect" presStyleCnt="0"/>
      <dgm:spPr/>
    </dgm:pt>
    <dgm:pt modelId="{4E52A34D-C1D0-4A73-A29C-FCEB3FD71D39}" type="pres">
      <dgm:prSet presAssocID="{BCD09276-86BC-4062-A081-E43683243A7A}" presName="textRect" presStyleLbl="revTx" presStyleIdx="2" presStyleCnt="4">
        <dgm:presLayoutVars>
          <dgm:chMax val="1"/>
          <dgm:chPref val="1"/>
        </dgm:presLayoutVars>
      </dgm:prSet>
      <dgm:spPr/>
    </dgm:pt>
    <dgm:pt modelId="{B9C19368-D249-4147-BAEE-A76F064F7BEC}" type="pres">
      <dgm:prSet presAssocID="{6EC8EA62-5EC5-4A55-B4AA-EDA223CDFFFC}" presName="sibTrans" presStyleCnt="0"/>
      <dgm:spPr/>
    </dgm:pt>
    <dgm:pt modelId="{5CEC6064-2DA8-432D-A2E7-5A43F3D52EEB}" type="pres">
      <dgm:prSet presAssocID="{A801043E-A192-4388-85DE-1D068A668B08}" presName="compNode" presStyleCnt="0"/>
      <dgm:spPr/>
    </dgm:pt>
    <dgm:pt modelId="{8CEEA933-56B6-44AD-A8C0-4C35A77F1B1B}" type="pres">
      <dgm:prSet presAssocID="{A801043E-A192-4388-85DE-1D068A668B08}" presName="iconBgRect" presStyleLbl="bgShp" presStyleIdx="3" presStyleCnt="4"/>
      <dgm:spPr/>
    </dgm:pt>
    <dgm:pt modelId="{EB959615-D302-4714-9B53-21404CD0E528}" type="pres">
      <dgm:prSet presAssocID="{A801043E-A192-4388-85DE-1D068A668B0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s"/>
        </a:ext>
      </dgm:extLst>
    </dgm:pt>
    <dgm:pt modelId="{92EAA98D-D45A-4CE7-BC41-318CCAF9BAE8}" type="pres">
      <dgm:prSet presAssocID="{A801043E-A192-4388-85DE-1D068A668B08}" presName="spaceRect" presStyleCnt="0"/>
      <dgm:spPr/>
    </dgm:pt>
    <dgm:pt modelId="{14FD708A-8DDC-496C-A2C4-2E58CBDB928A}" type="pres">
      <dgm:prSet presAssocID="{A801043E-A192-4388-85DE-1D068A668B08}" presName="textRect" presStyleLbl="revTx" presStyleIdx="3" presStyleCnt="4">
        <dgm:presLayoutVars>
          <dgm:chMax val="1"/>
          <dgm:chPref val="1"/>
        </dgm:presLayoutVars>
      </dgm:prSet>
      <dgm:spPr/>
    </dgm:pt>
  </dgm:ptLst>
  <dgm:cxnLst>
    <dgm:cxn modelId="{650D6122-F897-4561-BD17-4578700DC9E4}" srcId="{20D6F5F4-709E-4B27-91C1-31AD588F42DD}" destId="{A801043E-A192-4388-85DE-1D068A668B08}" srcOrd="3" destOrd="0" parTransId="{6CE402B3-A93A-4513-93DE-31DC43B7BB8F}" sibTransId="{1E93E28C-790F-481E-A5CA-3E15706564C8}"/>
    <dgm:cxn modelId="{240A3830-874C-4B71-97CD-5C1EF172DCC8}" srcId="{20D6F5F4-709E-4B27-91C1-31AD588F42DD}" destId="{E2C71DA4-AFF8-482A-9A80-45DCC1F9C9DC}" srcOrd="0" destOrd="0" parTransId="{338D2F8A-5150-48BB-ABFD-F1280950997C}" sibTransId="{001A4A6E-1857-4726-80DA-33CAA9F1F2AB}"/>
    <dgm:cxn modelId="{1EDC1D3D-9152-48CE-BA91-FF03F65C2F00}" type="presOf" srcId="{20D6F5F4-709E-4B27-91C1-31AD588F42DD}" destId="{83E78C71-FE3D-4921-A803-BC41F374A5B6}" srcOrd="0" destOrd="0" presId="urn:microsoft.com/office/officeart/2018/5/layout/IconCircleLabelList"/>
    <dgm:cxn modelId="{6BBE0C7C-6423-445E-B020-A05413D6718F}" type="presOf" srcId="{BCD09276-86BC-4062-A081-E43683243A7A}" destId="{4E52A34D-C1D0-4A73-A29C-FCEB3FD71D39}" srcOrd="0" destOrd="0" presId="urn:microsoft.com/office/officeart/2018/5/layout/IconCircleLabelList"/>
    <dgm:cxn modelId="{74B49392-8091-4FAE-9872-EB2F0C91F0E5}" type="presOf" srcId="{20D4DE70-61D9-4BB4-9302-0A48C4326D02}" destId="{35A07E73-103E-4DB8-8ADA-5915015DE9B8}" srcOrd="0" destOrd="0" presId="urn:microsoft.com/office/officeart/2018/5/layout/IconCircleLabelList"/>
    <dgm:cxn modelId="{A420CFA7-39B4-4CFD-A54D-7917E904DBC5}" type="presOf" srcId="{A801043E-A192-4388-85DE-1D068A668B08}" destId="{14FD708A-8DDC-496C-A2C4-2E58CBDB928A}" srcOrd="0" destOrd="0" presId="urn:microsoft.com/office/officeart/2018/5/layout/IconCircleLabelList"/>
    <dgm:cxn modelId="{31D45EA9-1782-4661-8454-AF9A1800B17A}" srcId="{20D6F5F4-709E-4B27-91C1-31AD588F42DD}" destId="{BCD09276-86BC-4062-A081-E43683243A7A}" srcOrd="2" destOrd="0" parTransId="{7F5CF18E-B89A-46B8-A21E-1D9C6BA478D9}" sibTransId="{6EC8EA62-5EC5-4A55-B4AA-EDA223CDFFFC}"/>
    <dgm:cxn modelId="{C54432B5-5C7B-4B1D-96CF-4ED85031B781}" type="presOf" srcId="{E2C71DA4-AFF8-482A-9A80-45DCC1F9C9DC}" destId="{10C156BE-320A-4A9D-8533-33E524A1772E}" srcOrd="0" destOrd="0" presId="urn:microsoft.com/office/officeart/2018/5/layout/IconCircleLabelList"/>
    <dgm:cxn modelId="{1D5BC9EB-B43C-495F-B5F6-F9537A382B60}" srcId="{20D6F5F4-709E-4B27-91C1-31AD588F42DD}" destId="{20D4DE70-61D9-4BB4-9302-0A48C4326D02}" srcOrd="1" destOrd="0" parTransId="{FB2AACC3-0B62-4143-BF01-4147700725F4}" sibTransId="{52EFC339-BEA1-4FA5-8265-74596E0CC98A}"/>
    <dgm:cxn modelId="{DF765BED-8B40-4AFF-BF42-3CF2C0112FBB}" type="presParOf" srcId="{83E78C71-FE3D-4921-A803-BC41F374A5B6}" destId="{D1BDDAF2-8BCC-4502-AECD-E5D00729D2A9}" srcOrd="0" destOrd="0" presId="urn:microsoft.com/office/officeart/2018/5/layout/IconCircleLabelList"/>
    <dgm:cxn modelId="{04A0D49E-8EEE-4193-97C5-D3A74C1C8B75}" type="presParOf" srcId="{D1BDDAF2-8BCC-4502-AECD-E5D00729D2A9}" destId="{DB51CB19-05FD-4C09-AF29-114C3200171D}" srcOrd="0" destOrd="0" presId="urn:microsoft.com/office/officeart/2018/5/layout/IconCircleLabelList"/>
    <dgm:cxn modelId="{5FBDED03-AA28-4DF8-827E-E201CE6A54D2}" type="presParOf" srcId="{D1BDDAF2-8BCC-4502-AECD-E5D00729D2A9}" destId="{75243F5C-E123-4F35-B9D3-9E3695EEAE4E}" srcOrd="1" destOrd="0" presId="urn:microsoft.com/office/officeart/2018/5/layout/IconCircleLabelList"/>
    <dgm:cxn modelId="{740C6F1E-666D-40DE-898D-C3F49C0AC34E}" type="presParOf" srcId="{D1BDDAF2-8BCC-4502-AECD-E5D00729D2A9}" destId="{CA29BEBB-5AA7-4A67-8512-13C0331EEF30}" srcOrd="2" destOrd="0" presId="urn:microsoft.com/office/officeart/2018/5/layout/IconCircleLabelList"/>
    <dgm:cxn modelId="{95653696-C513-406B-83F6-9F03D875164D}" type="presParOf" srcId="{D1BDDAF2-8BCC-4502-AECD-E5D00729D2A9}" destId="{10C156BE-320A-4A9D-8533-33E524A1772E}" srcOrd="3" destOrd="0" presId="urn:microsoft.com/office/officeart/2018/5/layout/IconCircleLabelList"/>
    <dgm:cxn modelId="{5376FBFC-1305-4BAB-8EE8-99A693E089FC}" type="presParOf" srcId="{83E78C71-FE3D-4921-A803-BC41F374A5B6}" destId="{D96508AD-6B20-46F3-9C4C-6CF726D9D306}" srcOrd="1" destOrd="0" presId="urn:microsoft.com/office/officeart/2018/5/layout/IconCircleLabelList"/>
    <dgm:cxn modelId="{1477E176-4A52-49F4-842A-FB0696887EF7}" type="presParOf" srcId="{83E78C71-FE3D-4921-A803-BC41F374A5B6}" destId="{1339B69E-A6DC-4EC4-ABE5-A8A81DF75776}" srcOrd="2" destOrd="0" presId="urn:microsoft.com/office/officeart/2018/5/layout/IconCircleLabelList"/>
    <dgm:cxn modelId="{1304151D-977E-4A3A-8913-1F9436DB5F7D}" type="presParOf" srcId="{1339B69E-A6DC-4EC4-ABE5-A8A81DF75776}" destId="{8643B199-74C9-4A49-AF46-0CBFBA458F85}" srcOrd="0" destOrd="0" presId="urn:microsoft.com/office/officeart/2018/5/layout/IconCircleLabelList"/>
    <dgm:cxn modelId="{55AD9FA9-23B7-48EB-8B15-815862C1F3DA}" type="presParOf" srcId="{1339B69E-A6DC-4EC4-ABE5-A8A81DF75776}" destId="{D9A954A6-4BB3-4D60-9378-AC4936FDCEE3}" srcOrd="1" destOrd="0" presId="urn:microsoft.com/office/officeart/2018/5/layout/IconCircleLabelList"/>
    <dgm:cxn modelId="{22B593EF-AD32-453B-B0B6-2E89983F5861}" type="presParOf" srcId="{1339B69E-A6DC-4EC4-ABE5-A8A81DF75776}" destId="{6281E5AD-1ADA-4315-8D35-EDD9222F53C0}" srcOrd="2" destOrd="0" presId="urn:microsoft.com/office/officeart/2018/5/layout/IconCircleLabelList"/>
    <dgm:cxn modelId="{3434CD3B-10A9-49ED-ACB7-AF507DC21553}" type="presParOf" srcId="{1339B69E-A6DC-4EC4-ABE5-A8A81DF75776}" destId="{35A07E73-103E-4DB8-8ADA-5915015DE9B8}" srcOrd="3" destOrd="0" presId="urn:microsoft.com/office/officeart/2018/5/layout/IconCircleLabelList"/>
    <dgm:cxn modelId="{BC6FF351-12F3-4DCF-9CD0-C03BC6BA9E5A}" type="presParOf" srcId="{83E78C71-FE3D-4921-A803-BC41F374A5B6}" destId="{625AEFB8-F4C2-4280-8DF2-ED0AB728AEC4}" srcOrd="3" destOrd="0" presId="urn:microsoft.com/office/officeart/2018/5/layout/IconCircleLabelList"/>
    <dgm:cxn modelId="{3312B2E5-A19E-4E55-A3D7-244A07251D9F}" type="presParOf" srcId="{83E78C71-FE3D-4921-A803-BC41F374A5B6}" destId="{743725E5-BB38-4CBB-90A6-100EE956EE8D}" srcOrd="4" destOrd="0" presId="urn:microsoft.com/office/officeart/2018/5/layout/IconCircleLabelList"/>
    <dgm:cxn modelId="{D8D5D5E2-1376-4D85-9600-6C1F894333AD}" type="presParOf" srcId="{743725E5-BB38-4CBB-90A6-100EE956EE8D}" destId="{12ADE1D0-A033-4973-B882-75016B762AAA}" srcOrd="0" destOrd="0" presId="urn:microsoft.com/office/officeart/2018/5/layout/IconCircleLabelList"/>
    <dgm:cxn modelId="{3CA08E37-B78A-460B-87F8-8716C83A9168}" type="presParOf" srcId="{743725E5-BB38-4CBB-90A6-100EE956EE8D}" destId="{28F31FBC-AFA4-4DBF-BE10-245C287D3EF1}" srcOrd="1" destOrd="0" presId="urn:microsoft.com/office/officeart/2018/5/layout/IconCircleLabelList"/>
    <dgm:cxn modelId="{BA94100F-B740-4F9D-A29C-67A7D727F082}" type="presParOf" srcId="{743725E5-BB38-4CBB-90A6-100EE956EE8D}" destId="{6681533B-B47D-499A-B7DF-BFF3848BA558}" srcOrd="2" destOrd="0" presId="urn:microsoft.com/office/officeart/2018/5/layout/IconCircleLabelList"/>
    <dgm:cxn modelId="{4B69A6ED-AEAB-4222-A14E-73F15F365424}" type="presParOf" srcId="{743725E5-BB38-4CBB-90A6-100EE956EE8D}" destId="{4E52A34D-C1D0-4A73-A29C-FCEB3FD71D39}" srcOrd="3" destOrd="0" presId="urn:microsoft.com/office/officeart/2018/5/layout/IconCircleLabelList"/>
    <dgm:cxn modelId="{116D89D8-F347-4068-8E57-9CB70BB456BB}" type="presParOf" srcId="{83E78C71-FE3D-4921-A803-BC41F374A5B6}" destId="{B9C19368-D249-4147-BAEE-A76F064F7BEC}" srcOrd="5" destOrd="0" presId="urn:microsoft.com/office/officeart/2018/5/layout/IconCircleLabelList"/>
    <dgm:cxn modelId="{74FDE72D-149B-4633-9A9D-6E2141872E5C}" type="presParOf" srcId="{83E78C71-FE3D-4921-A803-BC41F374A5B6}" destId="{5CEC6064-2DA8-432D-A2E7-5A43F3D52EEB}" srcOrd="6" destOrd="0" presId="urn:microsoft.com/office/officeart/2018/5/layout/IconCircleLabelList"/>
    <dgm:cxn modelId="{B241831C-4C65-414A-BCB5-D7E4F18EB8BE}" type="presParOf" srcId="{5CEC6064-2DA8-432D-A2E7-5A43F3D52EEB}" destId="{8CEEA933-56B6-44AD-A8C0-4C35A77F1B1B}" srcOrd="0" destOrd="0" presId="urn:microsoft.com/office/officeart/2018/5/layout/IconCircleLabelList"/>
    <dgm:cxn modelId="{A11BF2C4-8DDE-4075-AB5E-CC8E427A4D56}" type="presParOf" srcId="{5CEC6064-2DA8-432D-A2E7-5A43F3D52EEB}" destId="{EB959615-D302-4714-9B53-21404CD0E528}" srcOrd="1" destOrd="0" presId="urn:microsoft.com/office/officeart/2018/5/layout/IconCircleLabelList"/>
    <dgm:cxn modelId="{52290AE6-1A75-4695-AEB7-44AB76B058BF}" type="presParOf" srcId="{5CEC6064-2DA8-432D-A2E7-5A43F3D52EEB}" destId="{92EAA98D-D45A-4CE7-BC41-318CCAF9BAE8}" srcOrd="2" destOrd="0" presId="urn:microsoft.com/office/officeart/2018/5/layout/IconCircleLabelList"/>
    <dgm:cxn modelId="{5162E81F-EC69-4757-87BA-9B53320165A1}" type="presParOf" srcId="{5CEC6064-2DA8-432D-A2E7-5A43F3D52EEB}" destId="{14FD708A-8DDC-496C-A2C4-2E58CBDB928A}"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D171075-0481-4D09-970A-FDDBD27EED51}"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EC253CF-8A94-4A22-B277-2AEBE5ABAE94}">
      <dgm:prSet custT="1"/>
      <dgm:spPr/>
      <dgm:t>
        <a:bodyPr/>
        <a:lstStyle/>
        <a:p>
          <a:pPr>
            <a:lnSpc>
              <a:spcPct val="100000"/>
            </a:lnSpc>
          </a:pPr>
          <a:r>
            <a:rPr lang="en-GB" sz="1600" dirty="0"/>
            <a:t>To roll out the succession planning initiative, we will:</a:t>
          </a:r>
          <a:endParaRPr lang="en-US" sz="1600" dirty="0"/>
        </a:p>
      </dgm:t>
    </dgm:pt>
    <dgm:pt modelId="{AEC9A137-4CBA-4B49-94A6-BFBDD1D9AF3D}" type="parTrans" cxnId="{C928BB46-741E-43BA-B2B5-7110232C5F9E}">
      <dgm:prSet/>
      <dgm:spPr/>
      <dgm:t>
        <a:bodyPr/>
        <a:lstStyle/>
        <a:p>
          <a:endParaRPr lang="en-US"/>
        </a:p>
      </dgm:t>
    </dgm:pt>
    <dgm:pt modelId="{ABEFC54F-B1D2-4E0D-BE41-C78C5905C4F3}" type="sibTrans" cxnId="{C928BB46-741E-43BA-B2B5-7110232C5F9E}">
      <dgm:prSet/>
      <dgm:spPr/>
      <dgm:t>
        <a:bodyPr/>
        <a:lstStyle/>
        <a:p>
          <a:endParaRPr lang="en-US"/>
        </a:p>
      </dgm:t>
    </dgm:pt>
    <dgm:pt modelId="{DA62A311-BEDF-476B-A5F6-8D282557AF1D}">
      <dgm:prSet custT="1"/>
      <dgm:spPr/>
      <dgm:t>
        <a:bodyPr/>
        <a:lstStyle/>
        <a:p>
          <a:pPr>
            <a:lnSpc>
              <a:spcPct val="100000"/>
            </a:lnSpc>
          </a:pPr>
          <a:r>
            <a:rPr lang="en-GB" sz="1600" dirty="0"/>
            <a:t>Define succession criteria and establish a formal planning committee.</a:t>
          </a:r>
          <a:endParaRPr lang="en-US" sz="1600" dirty="0"/>
        </a:p>
      </dgm:t>
    </dgm:pt>
    <dgm:pt modelId="{9AD97502-9407-4E95-83EA-436313537A12}" type="parTrans" cxnId="{C8033D5B-B13A-4D82-9D98-17F5FCCB19DC}">
      <dgm:prSet/>
      <dgm:spPr/>
      <dgm:t>
        <a:bodyPr/>
        <a:lstStyle/>
        <a:p>
          <a:endParaRPr lang="en-US"/>
        </a:p>
      </dgm:t>
    </dgm:pt>
    <dgm:pt modelId="{1E9B5722-10BC-4D7F-A0D5-D96ACA68A222}" type="sibTrans" cxnId="{C8033D5B-B13A-4D82-9D98-17F5FCCB19DC}">
      <dgm:prSet/>
      <dgm:spPr/>
      <dgm:t>
        <a:bodyPr/>
        <a:lstStyle/>
        <a:p>
          <a:endParaRPr lang="en-US"/>
        </a:p>
      </dgm:t>
    </dgm:pt>
    <dgm:pt modelId="{C1DF65E9-DE78-40BD-A1F1-BFD7F8E2BDA3}">
      <dgm:prSet custT="1"/>
      <dgm:spPr/>
      <dgm:t>
        <a:bodyPr/>
        <a:lstStyle/>
        <a:p>
          <a:pPr>
            <a:lnSpc>
              <a:spcPct val="100000"/>
            </a:lnSpc>
          </a:pPr>
          <a:r>
            <a:rPr lang="en-GB" sz="1800" dirty="0"/>
            <a:t>Conduct regular leadership capability assessments.</a:t>
          </a:r>
          <a:endParaRPr lang="en-US" sz="1800" dirty="0"/>
        </a:p>
      </dgm:t>
    </dgm:pt>
    <dgm:pt modelId="{90761AA4-A143-4305-998A-EF779128142F}" type="parTrans" cxnId="{4F2A4C90-5B68-4C1E-8F43-9A0F3537DE81}">
      <dgm:prSet/>
      <dgm:spPr/>
      <dgm:t>
        <a:bodyPr/>
        <a:lstStyle/>
        <a:p>
          <a:endParaRPr lang="en-US"/>
        </a:p>
      </dgm:t>
    </dgm:pt>
    <dgm:pt modelId="{EE6AE56B-AC36-45F2-9C2B-0E5847A9C59B}" type="sibTrans" cxnId="{4F2A4C90-5B68-4C1E-8F43-9A0F3537DE81}">
      <dgm:prSet/>
      <dgm:spPr/>
      <dgm:t>
        <a:bodyPr/>
        <a:lstStyle/>
        <a:p>
          <a:endParaRPr lang="en-US"/>
        </a:p>
      </dgm:t>
    </dgm:pt>
    <dgm:pt modelId="{BFA5CA88-8F58-4DF9-9103-1AA03BD2830F}">
      <dgm:prSet custT="1"/>
      <dgm:spPr/>
      <dgm:t>
        <a:bodyPr/>
        <a:lstStyle/>
        <a:p>
          <a:pPr>
            <a:lnSpc>
              <a:spcPct val="100000"/>
            </a:lnSpc>
          </a:pPr>
          <a:r>
            <a:rPr lang="en-GB" sz="1600" dirty="0"/>
            <a:t>Develop tailored training programs for identified successors.</a:t>
          </a:r>
          <a:endParaRPr lang="en-US" sz="1600" dirty="0"/>
        </a:p>
      </dgm:t>
    </dgm:pt>
    <dgm:pt modelId="{B03E03B4-6747-47B8-9686-B7CF6056C6D1}" type="parTrans" cxnId="{8803C81E-6114-4CAD-B9E5-FE7512DCC021}">
      <dgm:prSet/>
      <dgm:spPr/>
      <dgm:t>
        <a:bodyPr/>
        <a:lstStyle/>
        <a:p>
          <a:endParaRPr lang="en-US"/>
        </a:p>
      </dgm:t>
    </dgm:pt>
    <dgm:pt modelId="{1C7A3132-02CF-46DF-943A-A8665A025767}" type="sibTrans" cxnId="{8803C81E-6114-4CAD-B9E5-FE7512DCC021}">
      <dgm:prSet/>
      <dgm:spPr/>
      <dgm:t>
        <a:bodyPr/>
        <a:lstStyle/>
        <a:p>
          <a:endParaRPr lang="en-US"/>
        </a:p>
      </dgm:t>
    </dgm:pt>
    <dgm:pt modelId="{49797E31-0940-46C7-B6BE-369A1131E039}">
      <dgm:prSet custT="1"/>
      <dgm:spPr/>
      <dgm:t>
        <a:bodyPr/>
        <a:lstStyle/>
        <a:p>
          <a:pPr>
            <a:lnSpc>
              <a:spcPct val="100000"/>
            </a:lnSpc>
          </a:pPr>
          <a:r>
            <a:rPr lang="en-GB" sz="1600" dirty="0"/>
            <a:t>Monitor progress. </a:t>
          </a:r>
          <a:endParaRPr lang="en-US" sz="1600" dirty="0"/>
        </a:p>
      </dgm:t>
    </dgm:pt>
    <dgm:pt modelId="{DF7DDDDF-128C-49FE-AA3B-C78812F1B6AF}" type="parTrans" cxnId="{9CF7304E-9BBD-4846-A237-B31D48A199AE}">
      <dgm:prSet/>
      <dgm:spPr/>
      <dgm:t>
        <a:bodyPr/>
        <a:lstStyle/>
        <a:p>
          <a:endParaRPr lang="en-US"/>
        </a:p>
      </dgm:t>
    </dgm:pt>
    <dgm:pt modelId="{81C11712-6693-46B8-BE89-59ABC9F690E7}" type="sibTrans" cxnId="{9CF7304E-9BBD-4846-A237-B31D48A199AE}">
      <dgm:prSet/>
      <dgm:spPr/>
      <dgm:t>
        <a:bodyPr/>
        <a:lstStyle/>
        <a:p>
          <a:endParaRPr lang="en-US"/>
        </a:p>
      </dgm:t>
    </dgm:pt>
    <dgm:pt modelId="{9FB0665F-AD95-409E-A242-7CCDB054EE9E}" type="pres">
      <dgm:prSet presAssocID="{AD171075-0481-4D09-970A-FDDBD27EED51}" presName="root" presStyleCnt="0">
        <dgm:presLayoutVars>
          <dgm:dir/>
          <dgm:resizeHandles val="exact"/>
        </dgm:presLayoutVars>
      </dgm:prSet>
      <dgm:spPr/>
    </dgm:pt>
    <dgm:pt modelId="{C1B27143-6F38-4215-BBE1-2F8DB9CADEB8}" type="pres">
      <dgm:prSet presAssocID="{DEC253CF-8A94-4A22-B277-2AEBE5ABAE94}" presName="compNode" presStyleCnt="0"/>
      <dgm:spPr/>
    </dgm:pt>
    <dgm:pt modelId="{2B31757F-9CF4-42E2-A2DA-21A14339F0BA}" type="pres">
      <dgm:prSet presAssocID="{DEC253CF-8A94-4A22-B277-2AEBE5ABAE9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nching Diagram"/>
        </a:ext>
      </dgm:extLst>
    </dgm:pt>
    <dgm:pt modelId="{7E564F5D-1A65-40F0-AE8E-F37FC4584685}" type="pres">
      <dgm:prSet presAssocID="{DEC253CF-8A94-4A22-B277-2AEBE5ABAE94}" presName="spaceRect" presStyleCnt="0"/>
      <dgm:spPr/>
    </dgm:pt>
    <dgm:pt modelId="{AD042D8D-4499-42C9-B1E8-F138DCE2B62C}" type="pres">
      <dgm:prSet presAssocID="{DEC253CF-8A94-4A22-B277-2AEBE5ABAE94}" presName="textRect" presStyleLbl="revTx" presStyleIdx="0" presStyleCnt="5">
        <dgm:presLayoutVars>
          <dgm:chMax val="1"/>
          <dgm:chPref val="1"/>
        </dgm:presLayoutVars>
      </dgm:prSet>
      <dgm:spPr/>
    </dgm:pt>
    <dgm:pt modelId="{6F9C6182-D470-422E-A5BB-FBEC47E3894D}" type="pres">
      <dgm:prSet presAssocID="{ABEFC54F-B1D2-4E0D-BE41-C78C5905C4F3}" presName="sibTrans" presStyleCnt="0"/>
      <dgm:spPr/>
    </dgm:pt>
    <dgm:pt modelId="{0B768616-750E-4225-BF50-6CB3A96A7A94}" type="pres">
      <dgm:prSet presAssocID="{DA62A311-BEDF-476B-A5F6-8D282557AF1D}" presName="compNode" presStyleCnt="0"/>
      <dgm:spPr/>
    </dgm:pt>
    <dgm:pt modelId="{C6C26DD3-D34C-4763-A7C4-6B29DA3D956E}" type="pres">
      <dgm:prSet presAssocID="{DA62A311-BEDF-476B-A5F6-8D282557AF1D}"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C25AAB51-A61F-4406-916D-513B12E89421}" type="pres">
      <dgm:prSet presAssocID="{DA62A311-BEDF-476B-A5F6-8D282557AF1D}" presName="spaceRect" presStyleCnt="0"/>
      <dgm:spPr/>
    </dgm:pt>
    <dgm:pt modelId="{A3819DB2-36E4-4AEA-8429-0D995FFBFC49}" type="pres">
      <dgm:prSet presAssocID="{DA62A311-BEDF-476B-A5F6-8D282557AF1D}" presName="textRect" presStyleLbl="revTx" presStyleIdx="1" presStyleCnt="5">
        <dgm:presLayoutVars>
          <dgm:chMax val="1"/>
          <dgm:chPref val="1"/>
        </dgm:presLayoutVars>
      </dgm:prSet>
      <dgm:spPr/>
    </dgm:pt>
    <dgm:pt modelId="{7D75E68B-FDD8-4AFE-B2D7-FDE8F7A7E0FA}" type="pres">
      <dgm:prSet presAssocID="{1E9B5722-10BC-4D7F-A0D5-D96ACA68A222}" presName="sibTrans" presStyleCnt="0"/>
      <dgm:spPr/>
    </dgm:pt>
    <dgm:pt modelId="{0EC55BDF-0733-4B20-B60C-EA800ED347E3}" type="pres">
      <dgm:prSet presAssocID="{C1DF65E9-DE78-40BD-A1F1-BFD7F8E2BDA3}" presName="compNode" presStyleCnt="0"/>
      <dgm:spPr/>
    </dgm:pt>
    <dgm:pt modelId="{85337147-A0CA-45A9-8D2A-DF9B87DE8674}" type="pres">
      <dgm:prSet presAssocID="{C1DF65E9-DE78-40BD-A1F1-BFD7F8E2BDA3}"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ecturer"/>
        </a:ext>
      </dgm:extLst>
    </dgm:pt>
    <dgm:pt modelId="{94230C0C-4373-4B26-924D-CA492B1A339D}" type="pres">
      <dgm:prSet presAssocID="{C1DF65E9-DE78-40BD-A1F1-BFD7F8E2BDA3}" presName="spaceRect" presStyleCnt="0"/>
      <dgm:spPr/>
    </dgm:pt>
    <dgm:pt modelId="{E66B9CDC-E8FD-4606-A41C-8F67AB07C714}" type="pres">
      <dgm:prSet presAssocID="{C1DF65E9-DE78-40BD-A1F1-BFD7F8E2BDA3}" presName="textRect" presStyleLbl="revTx" presStyleIdx="2" presStyleCnt="5">
        <dgm:presLayoutVars>
          <dgm:chMax val="1"/>
          <dgm:chPref val="1"/>
        </dgm:presLayoutVars>
      </dgm:prSet>
      <dgm:spPr/>
    </dgm:pt>
    <dgm:pt modelId="{552C4140-D735-4980-AC0D-3FDC8E1DD7F3}" type="pres">
      <dgm:prSet presAssocID="{EE6AE56B-AC36-45F2-9C2B-0E5847A9C59B}" presName="sibTrans" presStyleCnt="0"/>
      <dgm:spPr/>
    </dgm:pt>
    <dgm:pt modelId="{4C546A1F-7E76-4754-B4EC-661E444A36D2}" type="pres">
      <dgm:prSet presAssocID="{BFA5CA88-8F58-4DF9-9103-1AA03BD2830F}" presName="compNode" presStyleCnt="0"/>
      <dgm:spPr/>
    </dgm:pt>
    <dgm:pt modelId="{991429D6-8491-4B83-A98F-E0B2FD9D6D6B}" type="pres">
      <dgm:prSet presAssocID="{BFA5CA88-8F58-4DF9-9103-1AA03BD2830F}"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hoolhouse"/>
        </a:ext>
      </dgm:extLst>
    </dgm:pt>
    <dgm:pt modelId="{3115D333-F3F3-4742-B5F2-4C38A9B3EA56}" type="pres">
      <dgm:prSet presAssocID="{BFA5CA88-8F58-4DF9-9103-1AA03BD2830F}" presName="spaceRect" presStyleCnt="0"/>
      <dgm:spPr/>
    </dgm:pt>
    <dgm:pt modelId="{FD28A6C7-B447-40A7-9D31-8D5D2A1004C0}" type="pres">
      <dgm:prSet presAssocID="{BFA5CA88-8F58-4DF9-9103-1AA03BD2830F}" presName="textRect" presStyleLbl="revTx" presStyleIdx="3" presStyleCnt="5">
        <dgm:presLayoutVars>
          <dgm:chMax val="1"/>
          <dgm:chPref val="1"/>
        </dgm:presLayoutVars>
      </dgm:prSet>
      <dgm:spPr/>
    </dgm:pt>
    <dgm:pt modelId="{792192C2-C99A-465B-9C64-41F9C9020662}" type="pres">
      <dgm:prSet presAssocID="{1C7A3132-02CF-46DF-943A-A8665A025767}" presName="sibTrans" presStyleCnt="0"/>
      <dgm:spPr/>
    </dgm:pt>
    <dgm:pt modelId="{16631DDD-05B4-4AF6-B9EE-413A369F141D}" type="pres">
      <dgm:prSet presAssocID="{49797E31-0940-46C7-B6BE-369A1131E039}" presName="compNode" presStyleCnt="0"/>
      <dgm:spPr/>
    </dgm:pt>
    <dgm:pt modelId="{4D315035-2EB1-427E-BE4F-9E8C23A2E7E3}" type="pres">
      <dgm:prSet presAssocID="{49797E31-0940-46C7-B6BE-369A1131E039}" presName="iconRect" presStyleLbl="node1" presStyleIdx="4" presStyleCnt="5" custLinFactNeighborX="69839" custLinFactNeighborY="-2400"/>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auge"/>
        </a:ext>
      </dgm:extLst>
    </dgm:pt>
    <dgm:pt modelId="{8BB6290F-32E6-4983-BB4E-51D3CF42BA17}" type="pres">
      <dgm:prSet presAssocID="{49797E31-0940-46C7-B6BE-369A1131E039}" presName="spaceRect" presStyleCnt="0"/>
      <dgm:spPr/>
    </dgm:pt>
    <dgm:pt modelId="{BE93F745-6990-4CA6-B26F-277A0AA790B5}" type="pres">
      <dgm:prSet presAssocID="{49797E31-0940-46C7-B6BE-369A1131E039}" presName="textRect" presStyleLbl="revTx" presStyleIdx="4" presStyleCnt="5" custLinFactNeighborX="34284" custLinFactNeighborY="4068">
        <dgm:presLayoutVars>
          <dgm:chMax val="1"/>
          <dgm:chPref val="1"/>
        </dgm:presLayoutVars>
      </dgm:prSet>
      <dgm:spPr/>
    </dgm:pt>
  </dgm:ptLst>
  <dgm:cxnLst>
    <dgm:cxn modelId="{1ED7930F-25E6-664F-B899-3D918E3E388B}" type="presOf" srcId="{C1DF65E9-DE78-40BD-A1F1-BFD7F8E2BDA3}" destId="{E66B9CDC-E8FD-4606-A41C-8F67AB07C714}" srcOrd="0" destOrd="0" presId="urn:microsoft.com/office/officeart/2018/2/layout/IconLabelList"/>
    <dgm:cxn modelId="{8803C81E-6114-4CAD-B9E5-FE7512DCC021}" srcId="{AD171075-0481-4D09-970A-FDDBD27EED51}" destId="{BFA5CA88-8F58-4DF9-9103-1AA03BD2830F}" srcOrd="3" destOrd="0" parTransId="{B03E03B4-6747-47B8-9686-B7CF6056C6D1}" sibTransId="{1C7A3132-02CF-46DF-943A-A8665A025767}"/>
    <dgm:cxn modelId="{C928BB46-741E-43BA-B2B5-7110232C5F9E}" srcId="{AD171075-0481-4D09-970A-FDDBD27EED51}" destId="{DEC253CF-8A94-4A22-B277-2AEBE5ABAE94}" srcOrd="0" destOrd="0" parTransId="{AEC9A137-4CBA-4B49-94A6-BFBDD1D9AF3D}" sibTransId="{ABEFC54F-B1D2-4E0D-BE41-C78C5905C4F3}"/>
    <dgm:cxn modelId="{9CF7304E-9BBD-4846-A237-B31D48A199AE}" srcId="{AD171075-0481-4D09-970A-FDDBD27EED51}" destId="{49797E31-0940-46C7-B6BE-369A1131E039}" srcOrd="4" destOrd="0" parTransId="{DF7DDDDF-128C-49FE-AA3B-C78812F1B6AF}" sibTransId="{81C11712-6693-46B8-BE89-59ABC9F690E7}"/>
    <dgm:cxn modelId="{C8033D5B-B13A-4D82-9D98-17F5FCCB19DC}" srcId="{AD171075-0481-4D09-970A-FDDBD27EED51}" destId="{DA62A311-BEDF-476B-A5F6-8D282557AF1D}" srcOrd="1" destOrd="0" parTransId="{9AD97502-9407-4E95-83EA-436313537A12}" sibTransId="{1E9B5722-10BC-4D7F-A0D5-D96ACA68A222}"/>
    <dgm:cxn modelId="{8112B87A-DB08-6A47-B106-ABB47613EEF9}" type="presOf" srcId="{BFA5CA88-8F58-4DF9-9103-1AA03BD2830F}" destId="{FD28A6C7-B447-40A7-9D31-8D5D2A1004C0}" srcOrd="0" destOrd="0" presId="urn:microsoft.com/office/officeart/2018/2/layout/IconLabelList"/>
    <dgm:cxn modelId="{507CD58A-871F-524C-9897-20350B565D6B}" type="presOf" srcId="{49797E31-0940-46C7-B6BE-369A1131E039}" destId="{BE93F745-6990-4CA6-B26F-277A0AA790B5}" srcOrd="0" destOrd="0" presId="urn:microsoft.com/office/officeart/2018/2/layout/IconLabelList"/>
    <dgm:cxn modelId="{4F2A4C90-5B68-4C1E-8F43-9A0F3537DE81}" srcId="{AD171075-0481-4D09-970A-FDDBD27EED51}" destId="{C1DF65E9-DE78-40BD-A1F1-BFD7F8E2BDA3}" srcOrd="2" destOrd="0" parTransId="{90761AA4-A143-4305-998A-EF779128142F}" sibTransId="{EE6AE56B-AC36-45F2-9C2B-0E5847A9C59B}"/>
    <dgm:cxn modelId="{6E0224B0-2399-8D42-96A7-39A09344147B}" type="presOf" srcId="{AD171075-0481-4D09-970A-FDDBD27EED51}" destId="{9FB0665F-AD95-409E-A242-7CCDB054EE9E}" srcOrd="0" destOrd="0" presId="urn:microsoft.com/office/officeart/2018/2/layout/IconLabelList"/>
    <dgm:cxn modelId="{4C5053D1-6715-4942-B3F3-74EF5DA2910D}" type="presOf" srcId="{DA62A311-BEDF-476B-A5F6-8D282557AF1D}" destId="{A3819DB2-36E4-4AEA-8429-0D995FFBFC49}" srcOrd="0" destOrd="0" presId="urn:microsoft.com/office/officeart/2018/2/layout/IconLabelList"/>
    <dgm:cxn modelId="{224B56D7-4C5A-DE43-9C63-155FB494A94E}" type="presOf" srcId="{DEC253CF-8A94-4A22-B277-2AEBE5ABAE94}" destId="{AD042D8D-4499-42C9-B1E8-F138DCE2B62C}" srcOrd="0" destOrd="0" presId="urn:microsoft.com/office/officeart/2018/2/layout/IconLabelList"/>
    <dgm:cxn modelId="{E5E358C0-D6EA-CE46-8882-703C444E12AA}" type="presParOf" srcId="{9FB0665F-AD95-409E-A242-7CCDB054EE9E}" destId="{C1B27143-6F38-4215-BBE1-2F8DB9CADEB8}" srcOrd="0" destOrd="0" presId="urn:microsoft.com/office/officeart/2018/2/layout/IconLabelList"/>
    <dgm:cxn modelId="{916E9CD9-CEE6-114D-9154-EDED7BEEFE5A}" type="presParOf" srcId="{C1B27143-6F38-4215-BBE1-2F8DB9CADEB8}" destId="{2B31757F-9CF4-42E2-A2DA-21A14339F0BA}" srcOrd="0" destOrd="0" presId="urn:microsoft.com/office/officeart/2018/2/layout/IconLabelList"/>
    <dgm:cxn modelId="{874F8A75-3176-4242-AF84-91943D23287B}" type="presParOf" srcId="{C1B27143-6F38-4215-BBE1-2F8DB9CADEB8}" destId="{7E564F5D-1A65-40F0-AE8E-F37FC4584685}" srcOrd="1" destOrd="0" presId="urn:microsoft.com/office/officeart/2018/2/layout/IconLabelList"/>
    <dgm:cxn modelId="{EE9D52DD-BB83-ED4B-ADEC-C7F524B25B67}" type="presParOf" srcId="{C1B27143-6F38-4215-BBE1-2F8DB9CADEB8}" destId="{AD042D8D-4499-42C9-B1E8-F138DCE2B62C}" srcOrd="2" destOrd="0" presId="urn:microsoft.com/office/officeart/2018/2/layout/IconLabelList"/>
    <dgm:cxn modelId="{67B813A4-544F-3441-A50A-929D316828B0}" type="presParOf" srcId="{9FB0665F-AD95-409E-A242-7CCDB054EE9E}" destId="{6F9C6182-D470-422E-A5BB-FBEC47E3894D}" srcOrd="1" destOrd="0" presId="urn:microsoft.com/office/officeart/2018/2/layout/IconLabelList"/>
    <dgm:cxn modelId="{6BB1A13C-EA9F-974A-A3C4-6EF2469560AA}" type="presParOf" srcId="{9FB0665F-AD95-409E-A242-7CCDB054EE9E}" destId="{0B768616-750E-4225-BF50-6CB3A96A7A94}" srcOrd="2" destOrd="0" presId="urn:microsoft.com/office/officeart/2018/2/layout/IconLabelList"/>
    <dgm:cxn modelId="{082DB707-3819-0242-AA8D-9ED8B605A9E5}" type="presParOf" srcId="{0B768616-750E-4225-BF50-6CB3A96A7A94}" destId="{C6C26DD3-D34C-4763-A7C4-6B29DA3D956E}" srcOrd="0" destOrd="0" presId="urn:microsoft.com/office/officeart/2018/2/layout/IconLabelList"/>
    <dgm:cxn modelId="{4283E532-0773-3648-A06A-8DE28315EB8A}" type="presParOf" srcId="{0B768616-750E-4225-BF50-6CB3A96A7A94}" destId="{C25AAB51-A61F-4406-916D-513B12E89421}" srcOrd="1" destOrd="0" presId="urn:microsoft.com/office/officeart/2018/2/layout/IconLabelList"/>
    <dgm:cxn modelId="{6FAD3858-5515-6C48-9D23-D2D942259AE5}" type="presParOf" srcId="{0B768616-750E-4225-BF50-6CB3A96A7A94}" destId="{A3819DB2-36E4-4AEA-8429-0D995FFBFC49}" srcOrd="2" destOrd="0" presId="urn:microsoft.com/office/officeart/2018/2/layout/IconLabelList"/>
    <dgm:cxn modelId="{D7743891-6B79-0643-A26D-45CB10F3796D}" type="presParOf" srcId="{9FB0665F-AD95-409E-A242-7CCDB054EE9E}" destId="{7D75E68B-FDD8-4AFE-B2D7-FDE8F7A7E0FA}" srcOrd="3" destOrd="0" presId="urn:microsoft.com/office/officeart/2018/2/layout/IconLabelList"/>
    <dgm:cxn modelId="{806AFCB1-A252-9042-ACB4-DB20ECB65B27}" type="presParOf" srcId="{9FB0665F-AD95-409E-A242-7CCDB054EE9E}" destId="{0EC55BDF-0733-4B20-B60C-EA800ED347E3}" srcOrd="4" destOrd="0" presId="urn:microsoft.com/office/officeart/2018/2/layout/IconLabelList"/>
    <dgm:cxn modelId="{E3C689A3-2041-0447-881B-8824F1EF1BAA}" type="presParOf" srcId="{0EC55BDF-0733-4B20-B60C-EA800ED347E3}" destId="{85337147-A0CA-45A9-8D2A-DF9B87DE8674}" srcOrd="0" destOrd="0" presId="urn:microsoft.com/office/officeart/2018/2/layout/IconLabelList"/>
    <dgm:cxn modelId="{FF5E661B-3930-B146-BA61-E0B078E6640F}" type="presParOf" srcId="{0EC55BDF-0733-4B20-B60C-EA800ED347E3}" destId="{94230C0C-4373-4B26-924D-CA492B1A339D}" srcOrd="1" destOrd="0" presId="urn:microsoft.com/office/officeart/2018/2/layout/IconLabelList"/>
    <dgm:cxn modelId="{27C4BE83-7169-C246-85ED-3CDF22EAC67B}" type="presParOf" srcId="{0EC55BDF-0733-4B20-B60C-EA800ED347E3}" destId="{E66B9CDC-E8FD-4606-A41C-8F67AB07C714}" srcOrd="2" destOrd="0" presId="urn:microsoft.com/office/officeart/2018/2/layout/IconLabelList"/>
    <dgm:cxn modelId="{001230E6-97BC-6840-8360-D1CA2F347E07}" type="presParOf" srcId="{9FB0665F-AD95-409E-A242-7CCDB054EE9E}" destId="{552C4140-D735-4980-AC0D-3FDC8E1DD7F3}" srcOrd="5" destOrd="0" presId="urn:microsoft.com/office/officeart/2018/2/layout/IconLabelList"/>
    <dgm:cxn modelId="{D833AB13-F83C-C94A-91B2-ABD56B9D89A1}" type="presParOf" srcId="{9FB0665F-AD95-409E-A242-7CCDB054EE9E}" destId="{4C546A1F-7E76-4754-B4EC-661E444A36D2}" srcOrd="6" destOrd="0" presId="urn:microsoft.com/office/officeart/2018/2/layout/IconLabelList"/>
    <dgm:cxn modelId="{D98AB323-8333-1C46-A3DD-62CC29FE49EE}" type="presParOf" srcId="{4C546A1F-7E76-4754-B4EC-661E444A36D2}" destId="{991429D6-8491-4B83-A98F-E0B2FD9D6D6B}" srcOrd="0" destOrd="0" presId="urn:microsoft.com/office/officeart/2018/2/layout/IconLabelList"/>
    <dgm:cxn modelId="{DE877BF3-E3E2-3A49-91B0-E9A32EC3063C}" type="presParOf" srcId="{4C546A1F-7E76-4754-B4EC-661E444A36D2}" destId="{3115D333-F3F3-4742-B5F2-4C38A9B3EA56}" srcOrd="1" destOrd="0" presId="urn:microsoft.com/office/officeart/2018/2/layout/IconLabelList"/>
    <dgm:cxn modelId="{B964D681-8202-9E4E-8B6C-203533C57DED}" type="presParOf" srcId="{4C546A1F-7E76-4754-B4EC-661E444A36D2}" destId="{FD28A6C7-B447-40A7-9D31-8D5D2A1004C0}" srcOrd="2" destOrd="0" presId="urn:microsoft.com/office/officeart/2018/2/layout/IconLabelList"/>
    <dgm:cxn modelId="{A53180D9-6F91-3142-9B9D-84046986FE00}" type="presParOf" srcId="{9FB0665F-AD95-409E-A242-7CCDB054EE9E}" destId="{792192C2-C99A-465B-9C64-41F9C9020662}" srcOrd="7" destOrd="0" presId="urn:microsoft.com/office/officeart/2018/2/layout/IconLabelList"/>
    <dgm:cxn modelId="{BE5DB842-3125-F44C-9947-DFF01E2DBC2D}" type="presParOf" srcId="{9FB0665F-AD95-409E-A242-7CCDB054EE9E}" destId="{16631DDD-05B4-4AF6-B9EE-413A369F141D}" srcOrd="8" destOrd="0" presId="urn:microsoft.com/office/officeart/2018/2/layout/IconLabelList"/>
    <dgm:cxn modelId="{05EDD7A3-F5AB-9D43-A71E-C96B1A453CD0}" type="presParOf" srcId="{16631DDD-05B4-4AF6-B9EE-413A369F141D}" destId="{4D315035-2EB1-427E-BE4F-9E8C23A2E7E3}" srcOrd="0" destOrd="0" presId="urn:microsoft.com/office/officeart/2018/2/layout/IconLabelList"/>
    <dgm:cxn modelId="{F88C2DD2-D4DC-C347-A2FC-225322A7A5BA}" type="presParOf" srcId="{16631DDD-05B4-4AF6-B9EE-413A369F141D}" destId="{8BB6290F-32E6-4983-BB4E-51D3CF42BA17}" srcOrd="1" destOrd="0" presId="urn:microsoft.com/office/officeart/2018/2/layout/IconLabelList"/>
    <dgm:cxn modelId="{35BD34A0-AEA7-7D4E-86ED-3DD597A3F196}" type="presParOf" srcId="{16631DDD-05B4-4AF6-B9EE-413A369F141D}" destId="{BE93F745-6990-4CA6-B26F-277A0AA790B5}"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491B8E8-A37E-4D4B-918E-FE071EE7DBC8}"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566E3829-479C-4D7F-BEE7-334C1933ED11}">
      <dgm:prSet/>
      <dgm:spPr/>
      <dgm:t>
        <a:bodyPr/>
        <a:lstStyle/>
        <a:p>
          <a:pPr>
            <a:lnSpc>
              <a:spcPct val="100000"/>
            </a:lnSpc>
          </a:pPr>
          <a:r>
            <a:rPr lang="en-GB"/>
            <a:t>Improved leadership pipeline and retention.</a:t>
          </a:r>
          <a:endParaRPr lang="en-US"/>
        </a:p>
      </dgm:t>
    </dgm:pt>
    <dgm:pt modelId="{5C494EDE-BF04-4632-B85B-31496BC207E9}" type="parTrans" cxnId="{61A80438-7B6C-4E9E-9717-61448FD68BBB}">
      <dgm:prSet/>
      <dgm:spPr/>
      <dgm:t>
        <a:bodyPr/>
        <a:lstStyle/>
        <a:p>
          <a:endParaRPr lang="en-US"/>
        </a:p>
      </dgm:t>
    </dgm:pt>
    <dgm:pt modelId="{9658BBD0-D44F-457A-9719-9546F276F54B}" type="sibTrans" cxnId="{61A80438-7B6C-4E9E-9717-61448FD68BBB}">
      <dgm:prSet/>
      <dgm:spPr/>
      <dgm:t>
        <a:bodyPr/>
        <a:lstStyle/>
        <a:p>
          <a:pPr>
            <a:lnSpc>
              <a:spcPct val="100000"/>
            </a:lnSpc>
          </a:pPr>
          <a:endParaRPr lang="en-US"/>
        </a:p>
      </dgm:t>
    </dgm:pt>
    <dgm:pt modelId="{0A805AFF-A5E2-4E2B-B7D4-86CE9CB6DD2E}">
      <dgm:prSet/>
      <dgm:spPr/>
      <dgm:t>
        <a:bodyPr/>
        <a:lstStyle/>
        <a:p>
          <a:pPr>
            <a:lnSpc>
              <a:spcPct val="100000"/>
            </a:lnSpc>
          </a:pPr>
          <a:r>
            <a:rPr lang="en-GB"/>
            <a:t>Higher employee engagement and reduced turnover.</a:t>
          </a:r>
          <a:endParaRPr lang="en-US"/>
        </a:p>
      </dgm:t>
    </dgm:pt>
    <dgm:pt modelId="{C8A561C4-8F40-4776-AA9E-BBFE2DD426A9}" type="parTrans" cxnId="{FDE7CD55-F2D1-4A12-9DEB-92CE6D6B8605}">
      <dgm:prSet/>
      <dgm:spPr/>
      <dgm:t>
        <a:bodyPr/>
        <a:lstStyle/>
        <a:p>
          <a:endParaRPr lang="en-US"/>
        </a:p>
      </dgm:t>
    </dgm:pt>
    <dgm:pt modelId="{452C42B2-EB19-4C4D-9A05-68956E474CEE}" type="sibTrans" cxnId="{FDE7CD55-F2D1-4A12-9DEB-92CE6D6B8605}">
      <dgm:prSet/>
      <dgm:spPr/>
      <dgm:t>
        <a:bodyPr/>
        <a:lstStyle/>
        <a:p>
          <a:pPr>
            <a:lnSpc>
              <a:spcPct val="100000"/>
            </a:lnSpc>
          </a:pPr>
          <a:endParaRPr lang="en-US"/>
        </a:p>
      </dgm:t>
    </dgm:pt>
    <dgm:pt modelId="{54A63384-5D95-4049-851F-47B92F141C43}">
      <dgm:prSet/>
      <dgm:spPr/>
      <dgm:t>
        <a:bodyPr/>
        <a:lstStyle/>
        <a:p>
          <a:pPr>
            <a:lnSpc>
              <a:spcPct val="100000"/>
            </a:lnSpc>
          </a:pPr>
          <a:r>
            <a:rPr lang="en-GB" dirty="0"/>
            <a:t>Strengthened organisational resilience and innovation.</a:t>
          </a:r>
          <a:endParaRPr lang="en-US" dirty="0"/>
        </a:p>
      </dgm:t>
    </dgm:pt>
    <dgm:pt modelId="{DFE06FB1-3EBF-4AAF-8140-9F8893DA264E}" type="parTrans" cxnId="{E4C593EB-B90A-4A38-86B0-37085C69895C}">
      <dgm:prSet/>
      <dgm:spPr/>
      <dgm:t>
        <a:bodyPr/>
        <a:lstStyle/>
        <a:p>
          <a:endParaRPr lang="en-US"/>
        </a:p>
      </dgm:t>
    </dgm:pt>
    <dgm:pt modelId="{92399092-B0C5-4520-ADFE-E67EDD3B16AA}" type="sibTrans" cxnId="{E4C593EB-B90A-4A38-86B0-37085C69895C}">
      <dgm:prSet/>
      <dgm:spPr/>
      <dgm:t>
        <a:bodyPr/>
        <a:lstStyle/>
        <a:p>
          <a:pPr>
            <a:lnSpc>
              <a:spcPct val="100000"/>
            </a:lnSpc>
          </a:pPr>
          <a:endParaRPr lang="en-US"/>
        </a:p>
      </dgm:t>
    </dgm:pt>
    <dgm:pt modelId="{9BF61267-47C7-4676-B8E7-D14AF43A77EF}">
      <dgm:prSet/>
      <dgm:spPr/>
      <dgm:t>
        <a:bodyPr/>
        <a:lstStyle/>
        <a:p>
          <a:pPr>
            <a:lnSpc>
              <a:spcPct val="100000"/>
            </a:lnSpc>
          </a:pPr>
          <a:r>
            <a:rPr lang="en-GB"/>
            <a:t>Sustainable competitive advantage in the tech industry.</a:t>
          </a:r>
          <a:endParaRPr lang="en-US"/>
        </a:p>
      </dgm:t>
    </dgm:pt>
    <dgm:pt modelId="{6790DFD1-D36F-4EBA-9E66-2720E5007858}" type="parTrans" cxnId="{6ECBC559-3BA0-4D1D-8584-A5BA71B10163}">
      <dgm:prSet/>
      <dgm:spPr/>
      <dgm:t>
        <a:bodyPr/>
        <a:lstStyle/>
        <a:p>
          <a:endParaRPr lang="en-US"/>
        </a:p>
      </dgm:t>
    </dgm:pt>
    <dgm:pt modelId="{892ED542-9A10-45DC-AB1B-8EE59828DCB0}" type="sibTrans" cxnId="{6ECBC559-3BA0-4D1D-8584-A5BA71B10163}">
      <dgm:prSet/>
      <dgm:spPr/>
      <dgm:t>
        <a:bodyPr/>
        <a:lstStyle/>
        <a:p>
          <a:endParaRPr lang="en-US"/>
        </a:p>
      </dgm:t>
    </dgm:pt>
    <dgm:pt modelId="{FC1A7740-D187-4297-A53F-710818A925D9}" type="pres">
      <dgm:prSet presAssocID="{1491B8E8-A37E-4D4B-918E-FE071EE7DBC8}" presName="root" presStyleCnt="0">
        <dgm:presLayoutVars>
          <dgm:dir/>
          <dgm:resizeHandles val="exact"/>
        </dgm:presLayoutVars>
      </dgm:prSet>
      <dgm:spPr/>
    </dgm:pt>
    <dgm:pt modelId="{620FC46F-3CCA-423B-A6C8-9AD1DB774CD6}" type="pres">
      <dgm:prSet presAssocID="{566E3829-479C-4D7F-BEE7-334C1933ED11}" presName="compNode" presStyleCnt="0"/>
      <dgm:spPr/>
    </dgm:pt>
    <dgm:pt modelId="{BAA742DE-F76E-4AEA-AD15-24E4998AD8DE}" type="pres">
      <dgm:prSet presAssocID="{566E3829-479C-4D7F-BEE7-334C1933ED11}" presName="bgRect" presStyleLbl="bgShp" presStyleIdx="0" presStyleCnt="4"/>
      <dgm:spPr/>
    </dgm:pt>
    <dgm:pt modelId="{FECEDB73-5741-49A7-B87E-3C688322AD5E}" type="pres">
      <dgm:prSet presAssocID="{566E3829-479C-4D7F-BEE7-334C1933ED1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siness Growth"/>
        </a:ext>
      </dgm:extLst>
    </dgm:pt>
    <dgm:pt modelId="{84FF279B-D78D-42F8-AC7D-AE86E2B16C3B}" type="pres">
      <dgm:prSet presAssocID="{566E3829-479C-4D7F-BEE7-334C1933ED11}" presName="spaceRect" presStyleCnt="0"/>
      <dgm:spPr/>
    </dgm:pt>
    <dgm:pt modelId="{B5C9E906-C663-4B15-9534-1926946AFB4C}" type="pres">
      <dgm:prSet presAssocID="{566E3829-479C-4D7F-BEE7-334C1933ED11}" presName="parTx" presStyleLbl="revTx" presStyleIdx="0" presStyleCnt="4">
        <dgm:presLayoutVars>
          <dgm:chMax val="0"/>
          <dgm:chPref val="0"/>
        </dgm:presLayoutVars>
      </dgm:prSet>
      <dgm:spPr/>
    </dgm:pt>
    <dgm:pt modelId="{72E437DF-B3CB-46C9-9D65-C308EFD0C953}" type="pres">
      <dgm:prSet presAssocID="{9658BBD0-D44F-457A-9719-9546F276F54B}" presName="sibTrans" presStyleCnt="0"/>
      <dgm:spPr/>
    </dgm:pt>
    <dgm:pt modelId="{E0788E29-A7B6-445B-A075-C7DCD1803D22}" type="pres">
      <dgm:prSet presAssocID="{0A805AFF-A5E2-4E2B-B7D4-86CE9CB6DD2E}" presName="compNode" presStyleCnt="0"/>
      <dgm:spPr/>
    </dgm:pt>
    <dgm:pt modelId="{9B6FA984-F89D-4134-AEC3-3C4D153DCB48}" type="pres">
      <dgm:prSet presAssocID="{0A805AFF-A5E2-4E2B-B7D4-86CE9CB6DD2E}" presName="bgRect" presStyleLbl="bgShp" presStyleIdx="1" presStyleCnt="4"/>
      <dgm:spPr/>
    </dgm:pt>
    <dgm:pt modelId="{13899ECF-C9E8-4D00-9E3E-907DDFE37D6D}" type="pres">
      <dgm:prSet presAssocID="{0A805AFF-A5E2-4E2B-B7D4-86CE9CB6DD2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9AA440B6-E6ED-4DC7-9249-1C6A1BA2BEC6}" type="pres">
      <dgm:prSet presAssocID="{0A805AFF-A5E2-4E2B-B7D4-86CE9CB6DD2E}" presName="spaceRect" presStyleCnt="0"/>
      <dgm:spPr/>
    </dgm:pt>
    <dgm:pt modelId="{576A587D-EDB7-4385-9872-31B752403F6D}" type="pres">
      <dgm:prSet presAssocID="{0A805AFF-A5E2-4E2B-B7D4-86CE9CB6DD2E}" presName="parTx" presStyleLbl="revTx" presStyleIdx="1" presStyleCnt="4">
        <dgm:presLayoutVars>
          <dgm:chMax val="0"/>
          <dgm:chPref val="0"/>
        </dgm:presLayoutVars>
      </dgm:prSet>
      <dgm:spPr/>
    </dgm:pt>
    <dgm:pt modelId="{64B75E4F-6D21-4051-B462-73BAB709BE21}" type="pres">
      <dgm:prSet presAssocID="{452C42B2-EB19-4C4D-9A05-68956E474CEE}" presName="sibTrans" presStyleCnt="0"/>
      <dgm:spPr/>
    </dgm:pt>
    <dgm:pt modelId="{D8D51A8C-6FF7-4B98-8C93-08AF5525164F}" type="pres">
      <dgm:prSet presAssocID="{54A63384-5D95-4049-851F-47B92F141C43}" presName="compNode" presStyleCnt="0"/>
      <dgm:spPr/>
    </dgm:pt>
    <dgm:pt modelId="{1A9E684C-E983-4922-B9CE-EACB857D1870}" type="pres">
      <dgm:prSet presAssocID="{54A63384-5D95-4049-851F-47B92F141C43}" presName="bgRect" presStyleLbl="bgShp" presStyleIdx="2" presStyleCnt="4"/>
      <dgm:spPr/>
    </dgm:pt>
    <dgm:pt modelId="{2FD384A5-FFD3-4FD8-90F4-1A4D91FD3FDB}" type="pres">
      <dgm:prSet presAssocID="{54A63384-5D95-4049-851F-47B92F141C4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F501DA69-237D-4534-99EC-4A40BB64BE81}" type="pres">
      <dgm:prSet presAssocID="{54A63384-5D95-4049-851F-47B92F141C43}" presName="spaceRect" presStyleCnt="0"/>
      <dgm:spPr/>
    </dgm:pt>
    <dgm:pt modelId="{D5F651CA-BB9C-4AA8-8337-C48E396826CE}" type="pres">
      <dgm:prSet presAssocID="{54A63384-5D95-4049-851F-47B92F141C43}" presName="parTx" presStyleLbl="revTx" presStyleIdx="2" presStyleCnt="4">
        <dgm:presLayoutVars>
          <dgm:chMax val="0"/>
          <dgm:chPref val="0"/>
        </dgm:presLayoutVars>
      </dgm:prSet>
      <dgm:spPr/>
    </dgm:pt>
    <dgm:pt modelId="{1A3F4BDE-87C9-45B2-874A-E3212B07C1A4}" type="pres">
      <dgm:prSet presAssocID="{92399092-B0C5-4520-ADFE-E67EDD3B16AA}" presName="sibTrans" presStyleCnt="0"/>
      <dgm:spPr/>
    </dgm:pt>
    <dgm:pt modelId="{F45DD391-5924-4FFE-9A9B-49C304EADF61}" type="pres">
      <dgm:prSet presAssocID="{9BF61267-47C7-4676-B8E7-D14AF43A77EF}" presName="compNode" presStyleCnt="0"/>
      <dgm:spPr/>
    </dgm:pt>
    <dgm:pt modelId="{0CC5B127-4766-4ADC-AFCB-DED9EB1FA88E}" type="pres">
      <dgm:prSet presAssocID="{9BF61267-47C7-4676-B8E7-D14AF43A77EF}" presName="bgRect" presStyleLbl="bgShp" presStyleIdx="3" presStyleCnt="4"/>
      <dgm:spPr/>
    </dgm:pt>
    <dgm:pt modelId="{884C7CC0-EA4E-40F5-B048-6306967AD75F}" type="pres">
      <dgm:prSet presAssocID="{9BF61267-47C7-4676-B8E7-D14AF43A77E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ick"/>
        </a:ext>
      </dgm:extLst>
    </dgm:pt>
    <dgm:pt modelId="{49F6B038-92E4-4C48-8B55-83CFE8A2F785}" type="pres">
      <dgm:prSet presAssocID="{9BF61267-47C7-4676-B8E7-D14AF43A77EF}" presName="spaceRect" presStyleCnt="0"/>
      <dgm:spPr/>
    </dgm:pt>
    <dgm:pt modelId="{CFC72232-1268-4B27-96F4-D1A2719953E6}" type="pres">
      <dgm:prSet presAssocID="{9BF61267-47C7-4676-B8E7-D14AF43A77EF}" presName="parTx" presStyleLbl="revTx" presStyleIdx="3" presStyleCnt="4">
        <dgm:presLayoutVars>
          <dgm:chMax val="0"/>
          <dgm:chPref val="0"/>
        </dgm:presLayoutVars>
      </dgm:prSet>
      <dgm:spPr/>
    </dgm:pt>
  </dgm:ptLst>
  <dgm:cxnLst>
    <dgm:cxn modelId="{58A39D12-C3C1-F045-80F1-4B2BA21A0CB6}" type="presOf" srcId="{1491B8E8-A37E-4D4B-918E-FE071EE7DBC8}" destId="{FC1A7740-D187-4297-A53F-710818A925D9}" srcOrd="0" destOrd="0" presId="urn:microsoft.com/office/officeart/2018/2/layout/IconVerticalSolidList"/>
    <dgm:cxn modelId="{61A80438-7B6C-4E9E-9717-61448FD68BBB}" srcId="{1491B8E8-A37E-4D4B-918E-FE071EE7DBC8}" destId="{566E3829-479C-4D7F-BEE7-334C1933ED11}" srcOrd="0" destOrd="0" parTransId="{5C494EDE-BF04-4632-B85B-31496BC207E9}" sibTransId="{9658BBD0-D44F-457A-9719-9546F276F54B}"/>
    <dgm:cxn modelId="{C270774D-FA54-6940-BFD7-114D249E8077}" type="presOf" srcId="{54A63384-5D95-4049-851F-47B92F141C43}" destId="{D5F651CA-BB9C-4AA8-8337-C48E396826CE}" srcOrd="0" destOrd="0" presId="urn:microsoft.com/office/officeart/2018/2/layout/IconVerticalSolidList"/>
    <dgm:cxn modelId="{FDE7CD55-F2D1-4A12-9DEB-92CE6D6B8605}" srcId="{1491B8E8-A37E-4D4B-918E-FE071EE7DBC8}" destId="{0A805AFF-A5E2-4E2B-B7D4-86CE9CB6DD2E}" srcOrd="1" destOrd="0" parTransId="{C8A561C4-8F40-4776-AA9E-BBFE2DD426A9}" sibTransId="{452C42B2-EB19-4C4D-9A05-68956E474CEE}"/>
    <dgm:cxn modelId="{8092B759-6E95-3A46-B443-8B667A559A95}" type="presOf" srcId="{566E3829-479C-4D7F-BEE7-334C1933ED11}" destId="{B5C9E906-C663-4B15-9534-1926946AFB4C}" srcOrd="0" destOrd="0" presId="urn:microsoft.com/office/officeart/2018/2/layout/IconVerticalSolidList"/>
    <dgm:cxn modelId="{6ECBC559-3BA0-4D1D-8584-A5BA71B10163}" srcId="{1491B8E8-A37E-4D4B-918E-FE071EE7DBC8}" destId="{9BF61267-47C7-4676-B8E7-D14AF43A77EF}" srcOrd="3" destOrd="0" parTransId="{6790DFD1-D36F-4EBA-9E66-2720E5007858}" sibTransId="{892ED542-9A10-45DC-AB1B-8EE59828DCB0}"/>
    <dgm:cxn modelId="{A9C73578-9E1F-AA4C-9F85-5009D424F31B}" type="presOf" srcId="{0A805AFF-A5E2-4E2B-B7D4-86CE9CB6DD2E}" destId="{576A587D-EDB7-4385-9872-31B752403F6D}" srcOrd="0" destOrd="0" presId="urn:microsoft.com/office/officeart/2018/2/layout/IconVerticalSolidList"/>
    <dgm:cxn modelId="{E4C593EB-B90A-4A38-86B0-37085C69895C}" srcId="{1491B8E8-A37E-4D4B-918E-FE071EE7DBC8}" destId="{54A63384-5D95-4049-851F-47B92F141C43}" srcOrd="2" destOrd="0" parTransId="{DFE06FB1-3EBF-4AAF-8140-9F8893DA264E}" sibTransId="{92399092-B0C5-4520-ADFE-E67EDD3B16AA}"/>
    <dgm:cxn modelId="{E76DC5F4-9B88-4C44-9899-BEC07A2F271E}" type="presOf" srcId="{9BF61267-47C7-4676-B8E7-D14AF43A77EF}" destId="{CFC72232-1268-4B27-96F4-D1A2719953E6}" srcOrd="0" destOrd="0" presId="urn:microsoft.com/office/officeart/2018/2/layout/IconVerticalSolidList"/>
    <dgm:cxn modelId="{73C033E1-B052-DA4D-9AD7-39EBA0392430}" type="presParOf" srcId="{FC1A7740-D187-4297-A53F-710818A925D9}" destId="{620FC46F-3CCA-423B-A6C8-9AD1DB774CD6}" srcOrd="0" destOrd="0" presId="urn:microsoft.com/office/officeart/2018/2/layout/IconVerticalSolidList"/>
    <dgm:cxn modelId="{FC1A02C1-4C73-994B-B203-875B90BE0065}" type="presParOf" srcId="{620FC46F-3CCA-423B-A6C8-9AD1DB774CD6}" destId="{BAA742DE-F76E-4AEA-AD15-24E4998AD8DE}" srcOrd="0" destOrd="0" presId="urn:microsoft.com/office/officeart/2018/2/layout/IconVerticalSolidList"/>
    <dgm:cxn modelId="{B11440DF-296B-5840-9E39-C4F7C9055A9F}" type="presParOf" srcId="{620FC46F-3CCA-423B-A6C8-9AD1DB774CD6}" destId="{FECEDB73-5741-49A7-B87E-3C688322AD5E}" srcOrd="1" destOrd="0" presId="urn:microsoft.com/office/officeart/2018/2/layout/IconVerticalSolidList"/>
    <dgm:cxn modelId="{6013CDC7-4FDC-BA4B-B695-D1F3DA53434F}" type="presParOf" srcId="{620FC46F-3CCA-423B-A6C8-9AD1DB774CD6}" destId="{84FF279B-D78D-42F8-AC7D-AE86E2B16C3B}" srcOrd="2" destOrd="0" presId="urn:microsoft.com/office/officeart/2018/2/layout/IconVerticalSolidList"/>
    <dgm:cxn modelId="{51D3A09E-EC8C-2C41-83AE-49511D3FBBAD}" type="presParOf" srcId="{620FC46F-3CCA-423B-A6C8-9AD1DB774CD6}" destId="{B5C9E906-C663-4B15-9534-1926946AFB4C}" srcOrd="3" destOrd="0" presId="urn:microsoft.com/office/officeart/2018/2/layout/IconVerticalSolidList"/>
    <dgm:cxn modelId="{D1CECE36-FA8B-8748-A33A-D9FBEEDA7436}" type="presParOf" srcId="{FC1A7740-D187-4297-A53F-710818A925D9}" destId="{72E437DF-B3CB-46C9-9D65-C308EFD0C953}" srcOrd="1" destOrd="0" presId="urn:microsoft.com/office/officeart/2018/2/layout/IconVerticalSolidList"/>
    <dgm:cxn modelId="{1069D4B8-712C-E844-A1F6-EB8B0BD5AC5A}" type="presParOf" srcId="{FC1A7740-D187-4297-A53F-710818A925D9}" destId="{E0788E29-A7B6-445B-A075-C7DCD1803D22}" srcOrd="2" destOrd="0" presId="urn:microsoft.com/office/officeart/2018/2/layout/IconVerticalSolidList"/>
    <dgm:cxn modelId="{0207AB58-8BD6-5F46-8047-FE6187005D3C}" type="presParOf" srcId="{E0788E29-A7B6-445B-A075-C7DCD1803D22}" destId="{9B6FA984-F89D-4134-AEC3-3C4D153DCB48}" srcOrd="0" destOrd="0" presId="urn:microsoft.com/office/officeart/2018/2/layout/IconVerticalSolidList"/>
    <dgm:cxn modelId="{4B2BB853-50F3-C945-9C5A-FFCA7E75AEF1}" type="presParOf" srcId="{E0788E29-A7B6-445B-A075-C7DCD1803D22}" destId="{13899ECF-C9E8-4D00-9E3E-907DDFE37D6D}" srcOrd="1" destOrd="0" presId="urn:microsoft.com/office/officeart/2018/2/layout/IconVerticalSolidList"/>
    <dgm:cxn modelId="{A266C8B8-DDDB-E74E-A210-CD78333F9731}" type="presParOf" srcId="{E0788E29-A7B6-445B-A075-C7DCD1803D22}" destId="{9AA440B6-E6ED-4DC7-9249-1C6A1BA2BEC6}" srcOrd="2" destOrd="0" presId="urn:microsoft.com/office/officeart/2018/2/layout/IconVerticalSolidList"/>
    <dgm:cxn modelId="{35297A7D-59C0-7C44-ACD9-A64C01B4C5BA}" type="presParOf" srcId="{E0788E29-A7B6-445B-A075-C7DCD1803D22}" destId="{576A587D-EDB7-4385-9872-31B752403F6D}" srcOrd="3" destOrd="0" presId="urn:microsoft.com/office/officeart/2018/2/layout/IconVerticalSolidList"/>
    <dgm:cxn modelId="{74261298-29F3-0D47-8E89-90A11AB276FD}" type="presParOf" srcId="{FC1A7740-D187-4297-A53F-710818A925D9}" destId="{64B75E4F-6D21-4051-B462-73BAB709BE21}" srcOrd="3" destOrd="0" presId="urn:microsoft.com/office/officeart/2018/2/layout/IconVerticalSolidList"/>
    <dgm:cxn modelId="{2E43C4AC-066D-1E46-8747-244BDF1AF2F9}" type="presParOf" srcId="{FC1A7740-D187-4297-A53F-710818A925D9}" destId="{D8D51A8C-6FF7-4B98-8C93-08AF5525164F}" srcOrd="4" destOrd="0" presId="urn:microsoft.com/office/officeart/2018/2/layout/IconVerticalSolidList"/>
    <dgm:cxn modelId="{EF278B1D-E36E-664B-AB78-9A9E597D66CA}" type="presParOf" srcId="{D8D51A8C-6FF7-4B98-8C93-08AF5525164F}" destId="{1A9E684C-E983-4922-B9CE-EACB857D1870}" srcOrd="0" destOrd="0" presId="urn:microsoft.com/office/officeart/2018/2/layout/IconVerticalSolidList"/>
    <dgm:cxn modelId="{C29515AA-0C33-BB48-B3EB-88027C92FC4F}" type="presParOf" srcId="{D8D51A8C-6FF7-4B98-8C93-08AF5525164F}" destId="{2FD384A5-FFD3-4FD8-90F4-1A4D91FD3FDB}" srcOrd="1" destOrd="0" presId="urn:microsoft.com/office/officeart/2018/2/layout/IconVerticalSolidList"/>
    <dgm:cxn modelId="{18EFD6A2-37C3-D74A-8BD7-B1EF52E638A3}" type="presParOf" srcId="{D8D51A8C-6FF7-4B98-8C93-08AF5525164F}" destId="{F501DA69-237D-4534-99EC-4A40BB64BE81}" srcOrd="2" destOrd="0" presId="urn:microsoft.com/office/officeart/2018/2/layout/IconVerticalSolidList"/>
    <dgm:cxn modelId="{1E100A1D-CB59-194F-8C49-EB0D41BB4FE3}" type="presParOf" srcId="{D8D51A8C-6FF7-4B98-8C93-08AF5525164F}" destId="{D5F651CA-BB9C-4AA8-8337-C48E396826CE}" srcOrd="3" destOrd="0" presId="urn:microsoft.com/office/officeart/2018/2/layout/IconVerticalSolidList"/>
    <dgm:cxn modelId="{0A8B26C5-CBEA-A848-83BC-7CE8E2923AD8}" type="presParOf" srcId="{FC1A7740-D187-4297-A53F-710818A925D9}" destId="{1A3F4BDE-87C9-45B2-874A-E3212B07C1A4}" srcOrd="5" destOrd="0" presId="urn:microsoft.com/office/officeart/2018/2/layout/IconVerticalSolidList"/>
    <dgm:cxn modelId="{636B6445-F5D3-D740-8D20-486309757E99}" type="presParOf" srcId="{FC1A7740-D187-4297-A53F-710818A925D9}" destId="{F45DD391-5924-4FFE-9A9B-49C304EADF61}" srcOrd="6" destOrd="0" presId="urn:microsoft.com/office/officeart/2018/2/layout/IconVerticalSolidList"/>
    <dgm:cxn modelId="{1E1736E6-F25F-084D-AC2E-071350482742}" type="presParOf" srcId="{F45DD391-5924-4FFE-9A9B-49C304EADF61}" destId="{0CC5B127-4766-4ADC-AFCB-DED9EB1FA88E}" srcOrd="0" destOrd="0" presId="urn:microsoft.com/office/officeart/2018/2/layout/IconVerticalSolidList"/>
    <dgm:cxn modelId="{3FA9EC51-5CE7-2A46-99B5-9FF65643D7C9}" type="presParOf" srcId="{F45DD391-5924-4FFE-9A9B-49C304EADF61}" destId="{884C7CC0-EA4E-40F5-B048-6306967AD75F}" srcOrd="1" destOrd="0" presId="urn:microsoft.com/office/officeart/2018/2/layout/IconVerticalSolidList"/>
    <dgm:cxn modelId="{779D1917-68A4-074A-B344-BFB3E47426C5}" type="presParOf" srcId="{F45DD391-5924-4FFE-9A9B-49C304EADF61}" destId="{49F6B038-92E4-4C48-8B55-83CFE8A2F785}" srcOrd="2" destOrd="0" presId="urn:microsoft.com/office/officeart/2018/2/layout/IconVerticalSolidList"/>
    <dgm:cxn modelId="{63915A75-E2A7-F449-8271-8C6D21EFD7A3}" type="presParOf" srcId="{F45DD391-5924-4FFE-9A9B-49C304EADF61}" destId="{CFC72232-1268-4B27-96F4-D1A2719953E6}"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A5F6F7-1E4B-4F59-9590-388C10F5199B}">
      <dsp:nvSpPr>
        <dsp:cNvPr id="0" name=""/>
        <dsp:cNvSpPr/>
      </dsp:nvSpPr>
      <dsp:spPr>
        <a:xfrm>
          <a:off x="942619" y="162571"/>
          <a:ext cx="1000628" cy="91021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9C649B3-33B4-4651-9A6D-5A730A416757}">
      <dsp:nvSpPr>
        <dsp:cNvPr id="0" name=""/>
        <dsp:cNvSpPr/>
      </dsp:nvSpPr>
      <dsp:spPr>
        <a:xfrm>
          <a:off x="13464" y="1212044"/>
          <a:ext cx="2858939" cy="390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defRPr b="1"/>
          </a:pPr>
          <a:r>
            <a:rPr lang="en-GB" sz="2200" b="1" kern="1200" dirty="0"/>
            <a:t>Program Goals</a:t>
          </a:r>
          <a:r>
            <a:rPr lang="en-GB" sz="2200" kern="1200" dirty="0"/>
            <a:t>:</a:t>
          </a:r>
          <a:endParaRPr lang="en-US" sz="2200" kern="1200" dirty="0"/>
        </a:p>
      </dsp:txBody>
      <dsp:txXfrm>
        <a:off x="13464" y="1212044"/>
        <a:ext cx="2858939" cy="390094"/>
      </dsp:txXfrm>
    </dsp:sp>
    <dsp:sp modelId="{69F61C2A-D930-44E1-BB70-BE85C4006604}">
      <dsp:nvSpPr>
        <dsp:cNvPr id="0" name=""/>
        <dsp:cNvSpPr/>
      </dsp:nvSpPr>
      <dsp:spPr>
        <a:xfrm>
          <a:off x="13464" y="1666906"/>
          <a:ext cx="2858939" cy="1734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GB" sz="1700" kern="1200" dirty="0"/>
            <a:t>Enhance leadership competencies.</a:t>
          </a:r>
          <a:endParaRPr lang="en-US" sz="1700" kern="1200" dirty="0"/>
        </a:p>
        <a:p>
          <a:pPr marL="0" lvl="0" indent="0" algn="ctr" defTabSz="755650">
            <a:lnSpc>
              <a:spcPct val="100000"/>
            </a:lnSpc>
            <a:spcBef>
              <a:spcPct val="0"/>
            </a:spcBef>
            <a:spcAft>
              <a:spcPct val="35000"/>
            </a:spcAft>
            <a:buNone/>
          </a:pPr>
          <a:r>
            <a:rPr lang="en-GB" sz="1700" kern="1200" dirty="0"/>
            <a:t>Align training with strategic business goals.</a:t>
          </a:r>
          <a:endParaRPr lang="en-US" sz="1700" kern="1200" dirty="0"/>
        </a:p>
        <a:p>
          <a:pPr marL="0" lvl="0" indent="0" algn="ctr" defTabSz="755650">
            <a:lnSpc>
              <a:spcPct val="100000"/>
            </a:lnSpc>
            <a:spcBef>
              <a:spcPct val="0"/>
            </a:spcBef>
            <a:spcAft>
              <a:spcPct val="35000"/>
            </a:spcAft>
            <a:buNone/>
          </a:pPr>
          <a:r>
            <a:rPr lang="en-GB" sz="1700" kern="1200" dirty="0"/>
            <a:t>Improve employee engagement and retention.</a:t>
          </a:r>
          <a:endParaRPr lang="en-US" sz="1700" kern="1200" dirty="0"/>
        </a:p>
      </dsp:txBody>
      <dsp:txXfrm>
        <a:off x="13464" y="1666906"/>
        <a:ext cx="2858939" cy="1734100"/>
      </dsp:txXfrm>
    </dsp:sp>
    <dsp:sp modelId="{DFE7E893-96CC-4D85-870D-8866F87BDEB4}">
      <dsp:nvSpPr>
        <dsp:cNvPr id="0" name=""/>
        <dsp:cNvSpPr/>
      </dsp:nvSpPr>
      <dsp:spPr>
        <a:xfrm>
          <a:off x="4301873" y="162571"/>
          <a:ext cx="1000628" cy="91021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E534289-4B15-4E01-9769-7E2B86D4D72F}">
      <dsp:nvSpPr>
        <dsp:cNvPr id="0" name=""/>
        <dsp:cNvSpPr/>
      </dsp:nvSpPr>
      <dsp:spPr>
        <a:xfrm>
          <a:off x="3372717" y="1212044"/>
          <a:ext cx="2858939" cy="390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defRPr b="1"/>
          </a:pPr>
          <a:r>
            <a:rPr lang="en-GB" sz="2200" b="1" kern="1200" dirty="0"/>
            <a:t>Key Components</a:t>
          </a:r>
          <a:r>
            <a:rPr lang="en-GB" sz="2200" kern="1200" dirty="0"/>
            <a:t>:</a:t>
          </a:r>
          <a:endParaRPr lang="en-US" sz="2200" kern="1200" dirty="0"/>
        </a:p>
      </dsp:txBody>
      <dsp:txXfrm>
        <a:off x="3372717" y="1212044"/>
        <a:ext cx="2858939" cy="390094"/>
      </dsp:txXfrm>
    </dsp:sp>
    <dsp:sp modelId="{E75C79E7-ACE8-48B3-856B-3A527EB49539}">
      <dsp:nvSpPr>
        <dsp:cNvPr id="0" name=""/>
        <dsp:cNvSpPr/>
      </dsp:nvSpPr>
      <dsp:spPr>
        <a:xfrm>
          <a:off x="3372717" y="1666906"/>
          <a:ext cx="2858939" cy="1734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GB" sz="1700" b="1" kern="1200" dirty="0"/>
            <a:t>Structured Training &amp; Mentorship.</a:t>
          </a:r>
          <a:endParaRPr lang="en-GB" sz="1700" kern="1200" dirty="0"/>
        </a:p>
        <a:p>
          <a:pPr marL="0" lvl="0" indent="0" algn="ctr" defTabSz="755650">
            <a:lnSpc>
              <a:spcPct val="100000"/>
            </a:lnSpc>
            <a:spcBef>
              <a:spcPct val="0"/>
            </a:spcBef>
            <a:spcAft>
              <a:spcPct val="35000"/>
            </a:spcAft>
            <a:buNone/>
          </a:pPr>
          <a:r>
            <a:rPr lang="en-GB" sz="1700" b="1" kern="1200" dirty="0"/>
            <a:t>Leadership Academy.</a:t>
          </a:r>
          <a:endParaRPr lang="en-GB" sz="1700" kern="1200" dirty="0"/>
        </a:p>
        <a:p>
          <a:pPr marL="0" lvl="0" indent="0" algn="ctr" defTabSz="755650">
            <a:lnSpc>
              <a:spcPct val="100000"/>
            </a:lnSpc>
            <a:spcBef>
              <a:spcPct val="0"/>
            </a:spcBef>
            <a:spcAft>
              <a:spcPct val="35000"/>
            </a:spcAft>
            <a:buNone/>
          </a:pPr>
          <a:r>
            <a:rPr lang="en-GB" sz="1700" b="1" kern="1200" dirty="0"/>
            <a:t>On-the-Job Learning.</a:t>
          </a:r>
          <a:endParaRPr lang="en-GB" sz="1700" kern="1200" dirty="0"/>
        </a:p>
        <a:p>
          <a:pPr marL="0" lvl="0" indent="0" algn="ctr" defTabSz="755650">
            <a:lnSpc>
              <a:spcPct val="100000"/>
            </a:lnSpc>
            <a:spcBef>
              <a:spcPct val="0"/>
            </a:spcBef>
            <a:spcAft>
              <a:spcPct val="35000"/>
            </a:spcAft>
            <a:buNone/>
          </a:pPr>
          <a:r>
            <a:rPr lang="en-GB" sz="1700" b="1" kern="1200" dirty="0"/>
            <a:t>Technology-Enabled Learning.</a:t>
          </a:r>
          <a:endParaRPr lang="en-US" sz="1700" kern="1200" dirty="0"/>
        </a:p>
      </dsp:txBody>
      <dsp:txXfrm>
        <a:off x="3372717" y="1666906"/>
        <a:ext cx="2858939" cy="1734100"/>
      </dsp:txXfrm>
    </dsp:sp>
    <dsp:sp modelId="{AB6A2C5D-5ACA-4CE0-A92B-42E4B1C32A4C}">
      <dsp:nvSpPr>
        <dsp:cNvPr id="0" name=""/>
        <dsp:cNvSpPr/>
      </dsp:nvSpPr>
      <dsp:spPr>
        <a:xfrm>
          <a:off x="7661126" y="162571"/>
          <a:ext cx="1000628" cy="91021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A818DC5-89A6-4470-AB74-B59CEE9887EE}">
      <dsp:nvSpPr>
        <dsp:cNvPr id="0" name=""/>
        <dsp:cNvSpPr/>
      </dsp:nvSpPr>
      <dsp:spPr>
        <a:xfrm>
          <a:off x="6731971" y="1212044"/>
          <a:ext cx="2858939" cy="390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defRPr b="1"/>
          </a:pPr>
          <a:r>
            <a:rPr lang="en-GB" sz="2200" b="1" kern="1200"/>
            <a:t>Implementation Plan</a:t>
          </a:r>
          <a:r>
            <a:rPr lang="en-GB" sz="2200" kern="1200"/>
            <a:t>:</a:t>
          </a:r>
          <a:endParaRPr lang="en-US" sz="2200" kern="1200"/>
        </a:p>
      </dsp:txBody>
      <dsp:txXfrm>
        <a:off x="6731971" y="1212044"/>
        <a:ext cx="2858939" cy="390094"/>
      </dsp:txXfrm>
    </dsp:sp>
    <dsp:sp modelId="{4192CDEF-014F-4767-BD02-4E44F6FD003C}">
      <dsp:nvSpPr>
        <dsp:cNvPr id="0" name=""/>
        <dsp:cNvSpPr/>
      </dsp:nvSpPr>
      <dsp:spPr>
        <a:xfrm>
          <a:off x="6731971" y="1666906"/>
          <a:ext cx="2858939" cy="1734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Font typeface="Courier New" panose="02070309020205020404" pitchFamily="49" charset="0"/>
            <a:buNone/>
          </a:pPr>
          <a:r>
            <a:rPr lang="en-GB" sz="1700" kern="1200" dirty="0"/>
            <a:t>Develop competency frameworks.</a:t>
          </a:r>
          <a:endParaRPr lang="en-US" sz="1700" kern="1200" dirty="0"/>
        </a:p>
        <a:p>
          <a:pPr marL="0" lvl="0" indent="0" algn="ctr" defTabSz="755650">
            <a:lnSpc>
              <a:spcPct val="100000"/>
            </a:lnSpc>
            <a:spcBef>
              <a:spcPct val="0"/>
            </a:spcBef>
            <a:spcAft>
              <a:spcPct val="35000"/>
            </a:spcAft>
            <a:buFont typeface="Courier New" panose="02070309020205020404" pitchFamily="49" charset="0"/>
            <a:buNone/>
          </a:pPr>
          <a:r>
            <a:rPr lang="en-GB" sz="1700" kern="1200" dirty="0"/>
            <a:t>Identify high-potential employees.</a:t>
          </a:r>
          <a:endParaRPr lang="en-US" sz="1700" kern="1200" dirty="0"/>
        </a:p>
        <a:p>
          <a:pPr marL="0" lvl="0" indent="0" algn="ctr" defTabSz="755650">
            <a:lnSpc>
              <a:spcPct val="100000"/>
            </a:lnSpc>
            <a:spcBef>
              <a:spcPct val="0"/>
            </a:spcBef>
            <a:spcAft>
              <a:spcPct val="35000"/>
            </a:spcAft>
            <a:buFont typeface="Courier New" panose="02070309020205020404" pitchFamily="49" charset="0"/>
            <a:buNone/>
          </a:pPr>
          <a:r>
            <a:rPr lang="en-GB" sz="1700" kern="1200" dirty="0"/>
            <a:t>Deliver training through a blended approach.</a:t>
          </a:r>
          <a:endParaRPr lang="en-US" sz="1700" kern="1200" dirty="0"/>
        </a:p>
        <a:p>
          <a:pPr marL="0" lvl="0" indent="0" algn="ctr" defTabSz="755650">
            <a:lnSpc>
              <a:spcPct val="100000"/>
            </a:lnSpc>
            <a:spcBef>
              <a:spcPct val="0"/>
            </a:spcBef>
            <a:spcAft>
              <a:spcPct val="35000"/>
            </a:spcAft>
            <a:buFont typeface="Courier New" panose="02070309020205020404" pitchFamily="49" charset="0"/>
            <a:buNone/>
          </a:pPr>
          <a:r>
            <a:rPr lang="en-GB" sz="1700" kern="1200" dirty="0"/>
            <a:t>Evaluate effectiveness using KPIs.</a:t>
          </a:r>
          <a:endParaRPr lang="en-US" sz="1700" kern="1200" dirty="0"/>
        </a:p>
      </dsp:txBody>
      <dsp:txXfrm>
        <a:off x="6731971" y="1666906"/>
        <a:ext cx="2858939" cy="17341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3A56B2-ECB0-4926-BA09-89AE9D24EC3A}">
      <dsp:nvSpPr>
        <dsp:cNvPr id="0" name=""/>
        <dsp:cNvSpPr/>
      </dsp:nvSpPr>
      <dsp:spPr>
        <a:xfrm>
          <a:off x="639687" y="376613"/>
          <a:ext cx="1715625" cy="171562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0D0EA1-3706-4FAD-ACA0-35B8B4013BD1}">
      <dsp:nvSpPr>
        <dsp:cNvPr id="0" name=""/>
        <dsp:cNvSpPr/>
      </dsp:nvSpPr>
      <dsp:spPr>
        <a:xfrm>
          <a:off x="1005312" y="742238"/>
          <a:ext cx="984375" cy="9843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A0F6EEB-8709-4426-9C35-8903023D6552}">
      <dsp:nvSpPr>
        <dsp:cNvPr id="0" name=""/>
        <dsp:cNvSpPr/>
      </dsp:nvSpPr>
      <dsp:spPr>
        <a:xfrm>
          <a:off x="91250" y="2626613"/>
          <a:ext cx="281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b="1" kern="1200"/>
            <a:t>Lack of structured leadership programs</a:t>
          </a:r>
          <a:r>
            <a:rPr lang="en-GB" sz="1800" kern="1200"/>
            <a:t> </a:t>
          </a:r>
          <a:endParaRPr lang="en-US" sz="1800" kern="1200"/>
        </a:p>
      </dsp:txBody>
      <dsp:txXfrm>
        <a:off x="91250" y="2626613"/>
        <a:ext cx="2812500" cy="720000"/>
      </dsp:txXfrm>
    </dsp:sp>
    <dsp:sp modelId="{366C170A-192B-48C1-B1A1-C590649FD1D2}">
      <dsp:nvSpPr>
        <dsp:cNvPr id="0" name=""/>
        <dsp:cNvSpPr/>
      </dsp:nvSpPr>
      <dsp:spPr>
        <a:xfrm>
          <a:off x="3944375" y="376613"/>
          <a:ext cx="1715625" cy="171562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A30B3E-35BF-4C41-A5DA-A61BD3B588B0}">
      <dsp:nvSpPr>
        <dsp:cNvPr id="0" name=""/>
        <dsp:cNvSpPr/>
      </dsp:nvSpPr>
      <dsp:spPr>
        <a:xfrm>
          <a:off x="4310000" y="742238"/>
          <a:ext cx="984375" cy="9843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F3CC9B6-E229-4E65-9C27-F9BC2D655E29}">
      <dsp:nvSpPr>
        <dsp:cNvPr id="0" name=""/>
        <dsp:cNvSpPr/>
      </dsp:nvSpPr>
      <dsp:spPr>
        <a:xfrm>
          <a:off x="3395937" y="2626613"/>
          <a:ext cx="281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b="1" kern="1200"/>
            <a:t>Inconsistent training</a:t>
          </a:r>
          <a:r>
            <a:rPr lang="en-GB" sz="1800" kern="1200"/>
            <a:t> </a:t>
          </a:r>
          <a:endParaRPr lang="en-US" sz="1800" kern="1200"/>
        </a:p>
      </dsp:txBody>
      <dsp:txXfrm>
        <a:off x="3395937" y="2626613"/>
        <a:ext cx="2812500" cy="720000"/>
      </dsp:txXfrm>
    </dsp:sp>
    <dsp:sp modelId="{FE4B1799-9F78-46B9-B954-B2D266C57869}">
      <dsp:nvSpPr>
        <dsp:cNvPr id="0" name=""/>
        <dsp:cNvSpPr/>
      </dsp:nvSpPr>
      <dsp:spPr>
        <a:xfrm>
          <a:off x="7249062" y="376613"/>
          <a:ext cx="1715625" cy="171562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DF2DE1-7875-4B53-AC60-0432A141454E}">
      <dsp:nvSpPr>
        <dsp:cNvPr id="0" name=""/>
        <dsp:cNvSpPr/>
      </dsp:nvSpPr>
      <dsp:spPr>
        <a:xfrm>
          <a:off x="7614687" y="742238"/>
          <a:ext cx="984375" cy="9843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E4D9687-F66C-4D75-9850-39CE083E5519}">
      <dsp:nvSpPr>
        <dsp:cNvPr id="0" name=""/>
        <dsp:cNvSpPr/>
      </dsp:nvSpPr>
      <dsp:spPr>
        <a:xfrm>
          <a:off x="6700625" y="2626613"/>
          <a:ext cx="281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b="1" kern="1200"/>
            <a:t>Limited opportunities for career</a:t>
          </a:r>
          <a:endParaRPr lang="en-US" sz="1800" kern="1200"/>
        </a:p>
      </dsp:txBody>
      <dsp:txXfrm>
        <a:off x="6700625" y="2626613"/>
        <a:ext cx="28125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00802E-9C30-4EBC-B994-6FBB0322F39C}">
      <dsp:nvSpPr>
        <dsp:cNvPr id="0" name=""/>
        <dsp:cNvSpPr/>
      </dsp:nvSpPr>
      <dsp:spPr>
        <a:xfrm>
          <a:off x="576451" y="684058"/>
          <a:ext cx="1246770" cy="1246770"/>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0ECD81-835E-4616-9D7D-6C464251958A}">
      <dsp:nvSpPr>
        <dsp:cNvPr id="0" name=""/>
        <dsp:cNvSpPr/>
      </dsp:nvSpPr>
      <dsp:spPr>
        <a:xfrm>
          <a:off x="842156" y="949764"/>
          <a:ext cx="715360" cy="71536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59A1B3A-27A6-4458-A253-04C27947DBF5}">
      <dsp:nvSpPr>
        <dsp:cNvPr id="0" name=""/>
        <dsp:cNvSpPr/>
      </dsp:nvSpPr>
      <dsp:spPr>
        <a:xfrm>
          <a:off x="177893" y="2319168"/>
          <a:ext cx="204388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b="1" kern="1200"/>
            <a:t>Structured training &amp; mentorship</a:t>
          </a:r>
          <a:r>
            <a:rPr lang="en-GB" sz="1800" kern="1200"/>
            <a:t> </a:t>
          </a:r>
          <a:endParaRPr lang="en-US" sz="1800" kern="1200"/>
        </a:p>
      </dsp:txBody>
      <dsp:txXfrm>
        <a:off x="177893" y="2319168"/>
        <a:ext cx="2043886" cy="720000"/>
      </dsp:txXfrm>
    </dsp:sp>
    <dsp:sp modelId="{E701E0FA-4076-471C-AC14-563E2465B056}">
      <dsp:nvSpPr>
        <dsp:cNvPr id="0" name=""/>
        <dsp:cNvSpPr/>
      </dsp:nvSpPr>
      <dsp:spPr>
        <a:xfrm>
          <a:off x="2978018" y="684058"/>
          <a:ext cx="1246770" cy="1246770"/>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54E669-0BC6-4A03-87FD-1D8226B33206}">
      <dsp:nvSpPr>
        <dsp:cNvPr id="0" name=""/>
        <dsp:cNvSpPr/>
      </dsp:nvSpPr>
      <dsp:spPr>
        <a:xfrm>
          <a:off x="3243723" y="949764"/>
          <a:ext cx="715360" cy="71536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CA08128-5004-4F94-BA9D-B27115C7773A}">
      <dsp:nvSpPr>
        <dsp:cNvPr id="0" name=""/>
        <dsp:cNvSpPr/>
      </dsp:nvSpPr>
      <dsp:spPr>
        <a:xfrm>
          <a:off x="2579460" y="2319168"/>
          <a:ext cx="204388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b="1" kern="1200"/>
            <a:t>On-the-job learning</a:t>
          </a:r>
          <a:r>
            <a:rPr lang="en-GB" sz="1800" kern="1200"/>
            <a:t> </a:t>
          </a:r>
          <a:endParaRPr lang="en-US" sz="1800" kern="1200"/>
        </a:p>
      </dsp:txBody>
      <dsp:txXfrm>
        <a:off x="2579460" y="2319168"/>
        <a:ext cx="2043886" cy="720000"/>
      </dsp:txXfrm>
    </dsp:sp>
    <dsp:sp modelId="{261DE996-7BB0-48DE-8F14-D0E95C88545F}">
      <dsp:nvSpPr>
        <dsp:cNvPr id="0" name=""/>
        <dsp:cNvSpPr/>
      </dsp:nvSpPr>
      <dsp:spPr>
        <a:xfrm>
          <a:off x="5379585" y="684058"/>
          <a:ext cx="1246770" cy="1246770"/>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908F4B-7533-4259-A1B5-3ED3F48098ED}">
      <dsp:nvSpPr>
        <dsp:cNvPr id="0" name=""/>
        <dsp:cNvSpPr/>
      </dsp:nvSpPr>
      <dsp:spPr>
        <a:xfrm>
          <a:off x="5645290" y="949764"/>
          <a:ext cx="715360" cy="71536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30542E9-23E3-43C8-BA6E-970009B4AD71}">
      <dsp:nvSpPr>
        <dsp:cNvPr id="0" name=""/>
        <dsp:cNvSpPr/>
      </dsp:nvSpPr>
      <dsp:spPr>
        <a:xfrm>
          <a:off x="4981027" y="2319168"/>
          <a:ext cx="204388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b="1" kern="1200"/>
            <a:t>Technology-enabled learning</a:t>
          </a:r>
          <a:r>
            <a:rPr lang="en-GB" sz="1800" kern="1200"/>
            <a:t> </a:t>
          </a:r>
          <a:endParaRPr lang="en-US" sz="1800" kern="1200"/>
        </a:p>
      </dsp:txBody>
      <dsp:txXfrm>
        <a:off x="4981027" y="2319168"/>
        <a:ext cx="2043886" cy="720000"/>
      </dsp:txXfrm>
    </dsp:sp>
    <dsp:sp modelId="{5BC88C26-8AE2-431F-B046-8F2CAD0B76C5}">
      <dsp:nvSpPr>
        <dsp:cNvPr id="0" name=""/>
        <dsp:cNvSpPr/>
      </dsp:nvSpPr>
      <dsp:spPr>
        <a:xfrm>
          <a:off x="7781152" y="684058"/>
          <a:ext cx="1246770" cy="1246770"/>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41C9A0-38BA-485D-B597-07007768F64C}">
      <dsp:nvSpPr>
        <dsp:cNvPr id="0" name=""/>
        <dsp:cNvSpPr/>
      </dsp:nvSpPr>
      <dsp:spPr>
        <a:xfrm>
          <a:off x="8046857" y="949764"/>
          <a:ext cx="715360" cy="71536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B72FD4B-7283-4E22-B746-DBC2CB628608}">
      <dsp:nvSpPr>
        <dsp:cNvPr id="0" name=""/>
        <dsp:cNvSpPr/>
      </dsp:nvSpPr>
      <dsp:spPr>
        <a:xfrm>
          <a:off x="7382594" y="2319168"/>
          <a:ext cx="204388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b="1" kern="1200"/>
            <a:t>Leadership Academy</a:t>
          </a:r>
          <a:endParaRPr lang="en-US" sz="1800" kern="1200"/>
        </a:p>
      </dsp:txBody>
      <dsp:txXfrm>
        <a:off x="7382594" y="2319168"/>
        <a:ext cx="2043886"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6DA202-AF08-46AB-B846-B29D1F9D3CE2}">
      <dsp:nvSpPr>
        <dsp:cNvPr id="0" name=""/>
        <dsp:cNvSpPr/>
      </dsp:nvSpPr>
      <dsp:spPr>
        <a:xfrm>
          <a:off x="485937" y="319596"/>
          <a:ext cx="794179" cy="79417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686ABFC-FEFC-40D7-B19D-C701A5C5954A}">
      <dsp:nvSpPr>
        <dsp:cNvPr id="0" name=""/>
        <dsp:cNvSpPr/>
      </dsp:nvSpPr>
      <dsp:spPr>
        <a:xfrm>
          <a:off x="605" y="1392001"/>
          <a:ext cx="1764843" cy="705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dirty="0"/>
            <a:t>To implement this program effectively, we will:</a:t>
          </a:r>
          <a:endParaRPr lang="en-US" sz="1500" kern="1200" dirty="0"/>
        </a:p>
      </dsp:txBody>
      <dsp:txXfrm>
        <a:off x="605" y="1392001"/>
        <a:ext cx="1764843" cy="705937"/>
      </dsp:txXfrm>
    </dsp:sp>
    <dsp:sp modelId="{B36A80F2-D5C8-4A08-81F1-ACEE7025BABD}">
      <dsp:nvSpPr>
        <dsp:cNvPr id="0" name=""/>
        <dsp:cNvSpPr/>
      </dsp:nvSpPr>
      <dsp:spPr>
        <a:xfrm>
          <a:off x="2559628" y="319596"/>
          <a:ext cx="794179" cy="79417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15A2C74-603A-48C0-9067-9E4294A98FEC}">
      <dsp:nvSpPr>
        <dsp:cNvPr id="0" name=""/>
        <dsp:cNvSpPr/>
      </dsp:nvSpPr>
      <dsp:spPr>
        <a:xfrm>
          <a:off x="2074296" y="1392001"/>
          <a:ext cx="1764843" cy="705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Develop leadership competency frameworks.</a:t>
          </a:r>
          <a:endParaRPr lang="en-US" sz="1500" kern="1200"/>
        </a:p>
      </dsp:txBody>
      <dsp:txXfrm>
        <a:off x="2074296" y="1392001"/>
        <a:ext cx="1764843" cy="705937"/>
      </dsp:txXfrm>
    </dsp:sp>
    <dsp:sp modelId="{5C4E28E4-2730-43F0-B830-A66F245719D3}">
      <dsp:nvSpPr>
        <dsp:cNvPr id="0" name=""/>
        <dsp:cNvSpPr/>
      </dsp:nvSpPr>
      <dsp:spPr>
        <a:xfrm>
          <a:off x="4633320" y="319596"/>
          <a:ext cx="794179" cy="79417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F28B5A6-ADF0-4570-B457-9C12A5306329}">
      <dsp:nvSpPr>
        <dsp:cNvPr id="0" name=""/>
        <dsp:cNvSpPr/>
      </dsp:nvSpPr>
      <dsp:spPr>
        <a:xfrm>
          <a:off x="4147988" y="1392001"/>
          <a:ext cx="1764843" cy="705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dirty="0"/>
            <a:t>Identify high-potential employees.</a:t>
          </a:r>
          <a:endParaRPr lang="en-US" sz="1500" kern="1200" dirty="0"/>
        </a:p>
      </dsp:txBody>
      <dsp:txXfrm>
        <a:off x="4147988" y="1392001"/>
        <a:ext cx="1764843" cy="705937"/>
      </dsp:txXfrm>
    </dsp:sp>
    <dsp:sp modelId="{108084D2-DCC3-4C91-A9A0-664CC927905C}">
      <dsp:nvSpPr>
        <dsp:cNvPr id="0" name=""/>
        <dsp:cNvSpPr/>
      </dsp:nvSpPr>
      <dsp:spPr>
        <a:xfrm>
          <a:off x="1522782" y="2539149"/>
          <a:ext cx="794179" cy="79417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E5243C4-A62B-47F2-AC2B-E1FD29D7D2C6}">
      <dsp:nvSpPr>
        <dsp:cNvPr id="0" name=""/>
        <dsp:cNvSpPr/>
      </dsp:nvSpPr>
      <dsp:spPr>
        <a:xfrm>
          <a:off x="1037450" y="3611554"/>
          <a:ext cx="1764843" cy="705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dirty="0"/>
            <a:t>Deliver training using a blended learning approach.</a:t>
          </a:r>
          <a:endParaRPr lang="en-US" sz="1500" kern="1200" dirty="0"/>
        </a:p>
      </dsp:txBody>
      <dsp:txXfrm>
        <a:off x="1037450" y="3611554"/>
        <a:ext cx="1764843" cy="705937"/>
      </dsp:txXfrm>
    </dsp:sp>
    <dsp:sp modelId="{A5C11819-BB90-472D-8A3F-7126A82EAF81}">
      <dsp:nvSpPr>
        <dsp:cNvPr id="0" name=""/>
        <dsp:cNvSpPr/>
      </dsp:nvSpPr>
      <dsp:spPr>
        <a:xfrm>
          <a:off x="3596474" y="2539149"/>
          <a:ext cx="794179" cy="79417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5AE7B19-1CA6-4787-B989-2510A7BFC76E}">
      <dsp:nvSpPr>
        <dsp:cNvPr id="0" name=""/>
        <dsp:cNvSpPr/>
      </dsp:nvSpPr>
      <dsp:spPr>
        <a:xfrm>
          <a:off x="3111142" y="3611554"/>
          <a:ext cx="1764843" cy="7059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dirty="0"/>
            <a:t>Evaluate progress using key performance indicators.</a:t>
          </a:r>
          <a:endParaRPr lang="en-US" sz="1500" kern="1200" dirty="0"/>
        </a:p>
      </dsp:txBody>
      <dsp:txXfrm>
        <a:off x="3111142" y="3611554"/>
        <a:ext cx="1764843" cy="70593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68BD64-D4EE-4587-B4DD-F7B46A016F44}">
      <dsp:nvSpPr>
        <dsp:cNvPr id="0" name=""/>
        <dsp:cNvSpPr/>
      </dsp:nvSpPr>
      <dsp:spPr>
        <a:xfrm>
          <a:off x="942619" y="31607"/>
          <a:ext cx="1000628" cy="98460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53DDEE9-091D-4C1F-B611-3F51A5D6B905}">
      <dsp:nvSpPr>
        <dsp:cNvPr id="0" name=""/>
        <dsp:cNvSpPr/>
      </dsp:nvSpPr>
      <dsp:spPr>
        <a:xfrm>
          <a:off x="13464" y="1173588"/>
          <a:ext cx="2858939" cy="421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defRPr b="1"/>
          </a:pPr>
          <a:r>
            <a:rPr lang="en-GB" sz="2200" b="1" kern="1200"/>
            <a:t>Objectives</a:t>
          </a:r>
          <a:r>
            <a:rPr lang="en-GB" sz="2200" kern="1200"/>
            <a:t>:</a:t>
          </a:r>
          <a:endParaRPr lang="en-US" sz="2200" kern="1200"/>
        </a:p>
      </dsp:txBody>
      <dsp:txXfrm>
        <a:off x="13464" y="1173588"/>
        <a:ext cx="2858939" cy="421971"/>
      </dsp:txXfrm>
    </dsp:sp>
    <dsp:sp modelId="{E88AB37E-FF57-4123-A6F1-D2A12F2DEFED}">
      <dsp:nvSpPr>
        <dsp:cNvPr id="0" name=""/>
        <dsp:cNvSpPr/>
      </dsp:nvSpPr>
      <dsp:spPr>
        <a:xfrm>
          <a:off x="13464" y="1668761"/>
          <a:ext cx="2858939" cy="2022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dirty="0"/>
            <a:t>Ensure leadership continuity.</a:t>
          </a:r>
          <a:endParaRPr lang="en-US" sz="1700" kern="1200" dirty="0"/>
        </a:p>
        <a:p>
          <a:pPr marL="0" lvl="0" indent="0" algn="ctr" defTabSz="755650">
            <a:lnSpc>
              <a:spcPct val="90000"/>
            </a:lnSpc>
            <a:spcBef>
              <a:spcPct val="0"/>
            </a:spcBef>
            <a:spcAft>
              <a:spcPct val="35000"/>
            </a:spcAft>
            <a:buNone/>
          </a:pPr>
          <a:r>
            <a:rPr lang="en-GB" sz="1700" kern="1200" dirty="0"/>
            <a:t>Reduce risks associated with talent gaps.</a:t>
          </a:r>
          <a:endParaRPr lang="en-US" sz="1700" kern="1200" dirty="0"/>
        </a:p>
        <a:p>
          <a:pPr marL="0" lvl="0" indent="0" algn="ctr" defTabSz="755650">
            <a:lnSpc>
              <a:spcPct val="90000"/>
            </a:lnSpc>
            <a:spcBef>
              <a:spcPct val="0"/>
            </a:spcBef>
            <a:spcAft>
              <a:spcPct val="35000"/>
            </a:spcAft>
            <a:buNone/>
          </a:pPr>
          <a:r>
            <a:rPr lang="en-GB" sz="1700" kern="1200" dirty="0"/>
            <a:t>Build a future-ready leadership pipeline.</a:t>
          </a:r>
          <a:endParaRPr lang="en-US" sz="1700" kern="1200" dirty="0"/>
        </a:p>
      </dsp:txBody>
      <dsp:txXfrm>
        <a:off x="13464" y="1668761"/>
        <a:ext cx="2858939" cy="2022858"/>
      </dsp:txXfrm>
    </dsp:sp>
    <dsp:sp modelId="{7368F265-301B-425A-B9A1-31CBE252631A}">
      <dsp:nvSpPr>
        <dsp:cNvPr id="0" name=""/>
        <dsp:cNvSpPr/>
      </dsp:nvSpPr>
      <dsp:spPr>
        <a:xfrm>
          <a:off x="4301873" y="31607"/>
          <a:ext cx="1000628" cy="98460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5991FC2-6C46-4ED3-BAB8-3778E2D8A16F}">
      <dsp:nvSpPr>
        <dsp:cNvPr id="0" name=""/>
        <dsp:cNvSpPr/>
      </dsp:nvSpPr>
      <dsp:spPr>
        <a:xfrm>
          <a:off x="3372717" y="1173588"/>
          <a:ext cx="2858939" cy="421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defRPr b="1"/>
          </a:pPr>
          <a:r>
            <a:rPr lang="en-GB" sz="2200" b="1" kern="1200"/>
            <a:t>Key Elements</a:t>
          </a:r>
          <a:r>
            <a:rPr lang="en-GB" sz="2200" kern="1200"/>
            <a:t>:</a:t>
          </a:r>
          <a:endParaRPr lang="en-US" sz="2200" kern="1200"/>
        </a:p>
      </dsp:txBody>
      <dsp:txXfrm>
        <a:off x="3372717" y="1173588"/>
        <a:ext cx="2858939" cy="421971"/>
      </dsp:txXfrm>
    </dsp:sp>
    <dsp:sp modelId="{812FDAE5-18D5-4D09-9A5E-EE40EB2D1950}">
      <dsp:nvSpPr>
        <dsp:cNvPr id="0" name=""/>
        <dsp:cNvSpPr/>
      </dsp:nvSpPr>
      <dsp:spPr>
        <a:xfrm>
          <a:off x="3372717" y="1668761"/>
          <a:ext cx="2858939" cy="2022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b="1" kern="1200"/>
            <a:t>Talent Identification Process.</a:t>
          </a:r>
        </a:p>
        <a:p>
          <a:pPr marL="0" lvl="0" indent="0" algn="ctr" defTabSz="755650">
            <a:lnSpc>
              <a:spcPct val="90000"/>
            </a:lnSpc>
            <a:spcBef>
              <a:spcPct val="0"/>
            </a:spcBef>
            <a:spcAft>
              <a:spcPct val="35000"/>
            </a:spcAft>
            <a:buNone/>
          </a:pPr>
          <a:r>
            <a:rPr lang="en-GB" sz="1700" b="1" kern="1200"/>
            <a:t>Knowledge Transfer Mechanisms.</a:t>
          </a:r>
        </a:p>
        <a:p>
          <a:pPr marL="0" lvl="0" indent="0" algn="ctr" defTabSz="755650">
            <a:lnSpc>
              <a:spcPct val="90000"/>
            </a:lnSpc>
            <a:spcBef>
              <a:spcPct val="0"/>
            </a:spcBef>
            <a:spcAft>
              <a:spcPct val="35000"/>
            </a:spcAft>
            <a:buNone/>
          </a:pPr>
          <a:r>
            <a:rPr lang="en-GB" sz="1700" b="1" kern="1200"/>
            <a:t>Leadership Development Tracks.</a:t>
          </a:r>
        </a:p>
        <a:p>
          <a:pPr marL="0" lvl="0" indent="0" algn="ctr" defTabSz="755650">
            <a:lnSpc>
              <a:spcPct val="90000"/>
            </a:lnSpc>
            <a:spcBef>
              <a:spcPct val="0"/>
            </a:spcBef>
            <a:spcAft>
              <a:spcPct val="35000"/>
            </a:spcAft>
            <a:buNone/>
          </a:pPr>
          <a:r>
            <a:rPr lang="en-GB" sz="1700" b="1" kern="1200"/>
            <a:t>Change Management Approach.</a:t>
          </a:r>
          <a:endParaRPr lang="en-US" sz="1700" kern="1200"/>
        </a:p>
      </dsp:txBody>
      <dsp:txXfrm>
        <a:off x="3372717" y="1668761"/>
        <a:ext cx="2858939" cy="2022858"/>
      </dsp:txXfrm>
    </dsp:sp>
    <dsp:sp modelId="{4E5A9E90-E45D-48F0-9495-BCD0DC70FC84}">
      <dsp:nvSpPr>
        <dsp:cNvPr id="0" name=""/>
        <dsp:cNvSpPr/>
      </dsp:nvSpPr>
      <dsp:spPr>
        <a:xfrm>
          <a:off x="7661126" y="31607"/>
          <a:ext cx="1000628" cy="98460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4958B7A-B721-49B5-8366-17208AA21177}">
      <dsp:nvSpPr>
        <dsp:cNvPr id="0" name=""/>
        <dsp:cNvSpPr/>
      </dsp:nvSpPr>
      <dsp:spPr>
        <a:xfrm>
          <a:off x="6731971" y="1173588"/>
          <a:ext cx="2858939" cy="421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defRPr b="1"/>
          </a:pPr>
          <a:r>
            <a:rPr lang="en-GB" sz="2200" b="1" kern="1200"/>
            <a:t>Implementation Plan</a:t>
          </a:r>
          <a:r>
            <a:rPr lang="en-GB" sz="2200" kern="1200"/>
            <a:t>:</a:t>
          </a:r>
          <a:endParaRPr lang="en-US" sz="2200" kern="1200"/>
        </a:p>
      </dsp:txBody>
      <dsp:txXfrm>
        <a:off x="6731971" y="1173588"/>
        <a:ext cx="2858939" cy="421971"/>
      </dsp:txXfrm>
    </dsp:sp>
    <dsp:sp modelId="{F911BB51-96D9-4904-B29A-F275C166B41A}">
      <dsp:nvSpPr>
        <dsp:cNvPr id="0" name=""/>
        <dsp:cNvSpPr/>
      </dsp:nvSpPr>
      <dsp:spPr>
        <a:xfrm>
          <a:off x="6731971" y="1668761"/>
          <a:ext cx="2858939" cy="2022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dirty="0"/>
            <a:t>Define succession criteria and establish a succession planning committee.</a:t>
          </a:r>
          <a:endParaRPr lang="en-US" sz="1700" kern="1200" dirty="0"/>
        </a:p>
        <a:p>
          <a:pPr marL="0" lvl="0" indent="0" algn="ctr" defTabSz="755650">
            <a:lnSpc>
              <a:spcPct val="90000"/>
            </a:lnSpc>
            <a:spcBef>
              <a:spcPct val="0"/>
            </a:spcBef>
            <a:spcAft>
              <a:spcPct val="35000"/>
            </a:spcAft>
            <a:buNone/>
          </a:pPr>
          <a:r>
            <a:rPr lang="en-GB" sz="1700" kern="1200" dirty="0"/>
            <a:t>Conduct regular leadership capability assessments.</a:t>
          </a:r>
          <a:endParaRPr lang="en-US" sz="1700" kern="1200" dirty="0"/>
        </a:p>
        <a:p>
          <a:pPr marL="0" lvl="0" indent="0" algn="ctr" defTabSz="755650">
            <a:lnSpc>
              <a:spcPct val="90000"/>
            </a:lnSpc>
            <a:spcBef>
              <a:spcPct val="0"/>
            </a:spcBef>
            <a:spcAft>
              <a:spcPct val="35000"/>
            </a:spcAft>
            <a:buNone/>
          </a:pPr>
          <a:r>
            <a:rPr lang="en-GB" sz="1700" kern="1200" dirty="0"/>
            <a:t>Develop leadership readiness programs for identified successors.</a:t>
          </a:r>
          <a:endParaRPr lang="en-US" sz="1700" kern="1200" dirty="0"/>
        </a:p>
        <a:p>
          <a:pPr marL="0" lvl="0" indent="0" algn="ctr" defTabSz="755650">
            <a:lnSpc>
              <a:spcPct val="90000"/>
            </a:lnSpc>
            <a:spcBef>
              <a:spcPct val="0"/>
            </a:spcBef>
            <a:spcAft>
              <a:spcPct val="35000"/>
            </a:spcAft>
            <a:buNone/>
          </a:pPr>
          <a:r>
            <a:rPr lang="en-GB" sz="1700" kern="1200" dirty="0"/>
            <a:t>Monitor progress through performance metrics and talent reviews.</a:t>
          </a:r>
          <a:endParaRPr lang="en-US" sz="1700" kern="1200" dirty="0"/>
        </a:p>
      </dsp:txBody>
      <dsp:txXfrm>
        <a:off x="6731971" y="1668761"/>
        <a:ext cx="2858939" cy="202285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3E3973-20D6-48CD-8013-DDF10C0AF5AE}">
      <dsp:nvSpPr>
        <dsp:cNvPr id="0" name=""/>
        <dsp:cNvSpPr/>
      </dsp:nvSpPr>
      <dsp:spPr>
        <a:xfrm>
          <a:off x="639687" y="376613"/>
          <a:ext cx="1715625" cy="171562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21408B-E84B-44DF-9444-0EDBFC0671FB}">
      <dsp:nvSpPr>
        <dsp:cNvPr id="0" name=""/>
        <dsp:cNvSpPr/>
      </dsp:nvSpPr>
      <dsp:spPr>
        <a:xfrm>
          <a:off x="1005312" y="742238"/>
          <a:ext cx="984375" cy="9843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A21DDA0-76E9-4F8E-9551-9DEC2DDD5226}">
      <dsp:nvSpPr>
        <dsp:cNvPr id="0" name=""/>
        <dsp:cNvSpPr/>
      </dsp:nvSpPr>
      <dsp:spPr>
        <a:xfrm>
          <a:off x="91250" y="2626613"/>
          <a:ext cx="281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b="1" kern="1200"/>
            <a:t>Identifying potential successors</a:t>
          </a:r>
          <a:r>
            <a:rPr lang="en-GB" sz="1800" kern="1200"/>
            <a:t> </a:t>
          </a:r>
          <a:endParaRPr lang="en-US" sz="1800" kern="1200"/>
        </a:p>
      </dsp:txBody>
      <dsp:txXfrm>
        <a:off x="91250" y="2626613"/>
        <a:ext cx="2812500" cy="720000"/>
      </dsp:txXfrm>
    </dsp:sp>
    <dsp:sp modelId="{4D3B86C3-6F3A-4519-A1D4-81998748092C}">
      <dsp:nvSpPr>
        <dsp:cNvPr id="0" name=""/>
        <dsp:cNvSpPr/>
      </dsp:nvSpPr>
      <dsp:spPr>
        <a:xfrm>
          <a:off x="3944375" y="376613"/>
          <a:ext cx="1715625" cy="1715625"/>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CABDBF-E559-43BF-8E8F-3E7415D7C91E}">
      <dsp:nvSpPr>
        <dsp:cNvPr id="0" name=""/>
        <dsp:cNvSpPr/>
      </dsp:nvSpPr>
      <dsp:spPr>
        <a:xfrm>
          <a:off x="4310000" y="742238"/>
          <a:ext cx="984375" cy="9843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2CDC17F-FE09-4D0E-AEAF-53A0D0856FD7}">
      <dsp:nvSpPr>
        <dsp:cNvPr id="0" name=""/>
        <dsp:cNvSpPr/>
      </dsp:nvSpPr>
      <dsp:spPr>
        <a:xfrm>
          <a:off x="3395937" y="2626613"/>
          <a:ext cx="281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b="1" kern="1200"/>
            <a:t>Knowledge transfer issues</a:t>
          </a:r>
          <a:r>
            <a:rPr lang="en-GB" sz="1800" kern="1200"/>
            <a:t> </a:t>
          </a:r>
          <a:endParaRPr lang="en-US" sz="1800" kern="1200"/>
        </a:p>
      </dsp:txBody>
      <dsp:txXfrm>
        <a:off x="3395937" y="2626613"/>
        <a:ext cx="2812500" cy="720000"/>
      </dsp:txXfrm>
    </dsp:sp>
    <dsp:sp modelId="{B03F7B79-DBF4-4A2C-BFB6-7F9441ADD99A}">
      <dsp:nvSpPr>
        <dsp:cNvPr id="0" name=""/>
        <dsp:cNvSpPr/>
      </dsp:nvSpPr>
      <dsp:spPr>
        <a:xfrm>
          <a:off x="7249062" y="376613"/>
          <a:ext cx="1715625" cy="1715625"/>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ED2C5B-C2D0-4120-8DD2-FF9013169557}">
      <dsp:nvSpPr>
        <dsp:cNvPr id="0" name=""/>
        <dsp:cNvSpPr/>
      </dsp:nvSpPr>
      <dsp:spPr>
        <a:xfrm>
          <a:off x="7614687" y="742238"/>
          <a:ext cx="984375" cy="9843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E1ACA71-9A8A-41AD-A0CC-31BF5A609D6C}">
      <dsp:nvSpPr>
        <dsp:cNvPr id="0" name=""/>
        <dsp:cNvSpPr/>
      </dsp:nvSpPr>
      <dsp:spPr>
        <a:xfrm>
          <a:off x="6700625" y="2626613"/>
          <a:ext cx="281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b="1" kern="1200"/>
            <a:t>Resistance to change</a:t>
          </a:r>
          <a:endParaRPr lang="en-US" sz="1800" kern="1200"/>
        </a:p>
      </dsp:txBody>
      <dsp:txXfrm>
        <a:off x="6700625" y="2626613"/>
        <a:ext cx="2812500" cy="72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51CB19-05FD-4C09-AF29-114C3200171D}">
      <dsp:nvSpPr>
        <dsp:cNvPr id="0" name=""/>
        <dsp:cNvSpPr/>
      </dsp:nvSpPr>
      <dsp:spPr>
        <a:xfrm>
          <a:off x="576451" y="684058"/>
          <a:ext cx="1246770" cy="1246770"/>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243F5C-E123-4F35-B9D3-9E3695EEAE4E}">
      <dsp:nvSpPr>
        <dsp:cNvPr id="0" name=""/>
        <dsp:cNvSpPr/>
      </dsp:nvSpPr>
      <dsp:spPr>
        <a:xfrm>
          <a:off x="842156" y="949764"/>
          <a:ext cx="715360" cy="71536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0C156BE-320A-4A9D-8533-33E524A1772E}">
      <dsp:nvSpPr>
        <dsp:cNvPr id="0" name=""/>
        <dsp:cNvSpPr/>
      </dsp:nvSpPr>
      <dsp:spPr>
        <a:xfrm>
          <a:off x="177893" y="2319168"/>
          <a:ext cx="204388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b="1" kern="1200"/>
            <a:t>Talent identification</a:t>
          </a:r>
          <a:r>
            <a:rPr lang="en-GB" sz="1800" kern="1200"/>
            <a:t> </a:t>
          </a:r>
          <a:endParaRPr lang="en-US" sz="1800" kern="1200"/>
        </a:p>
      </dsp:txBody>
      <dsp:txXfrm>
        <a:off x="177893" y="2319168"/>
        <a:ext cx="2043886" cy="720000"/>
      </dsp:txXfrm>
    </dsp:sp>
    <dsp:sp modelId="{8643B199-74C9-4A49-AF46-0CBFBA458F85}">
      <dsp:nvSpPr>
        <dsp:cNvPr id="0" name=""/>
        <dsp:cNvSpPr/>
      </dsp:nvSpPr>
      <dsp:spPr>
        <a:xfrm>
          <a:off x="2978018" y="684058"/>
          <a:ext cx="1246770" cy="1246770"/>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A954A6-4BB3-4D60-9378-AC4936FDCEE3}">
      <dsp:nvSpPr>
        <dsp:cNvPr id="0" name=""/>
        <dsp:cNvSpPr/>
      </dsp:nvSpPr>
      <dsp:spPr>
        <a:xfrm>
          <a:off x="3243723" y="949764"/>
          <a:ext cx="715360" cy="71536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5A07E73-103E-4DB8-8ADA-5915015DE9B8}">
      <dsp:nvSpPr>
        <dsp:cNvPr id="0" name=""/>
        <dsp:cNvSpPr/>
      </dsp:nvSpPr>
      <dsp:spPr>
        <a:xfrm>
          <a:off x="2579460" y="2319168"/>
          <a:ext cx="204388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b="1" kern="1200"/>
            <a:t>Knowledge transfer mechanisms</a:t>
          </a:r>
          <a:r>
            <a:rPr lang="en-GB" sz="1800" kern="1200"/>
            <a:t> </a:t>
          </a:r>
          <a:endParaRPr lang="en-US" sz="1800" kern="1200"/>
        </a:p>
      </dsp:txBody>
      <dsp:txXfrm>
        <a:off x="2579460" y="2319168"/>
        <a:ext cx="2043886" cy="720000"/>
      </dsp:txXfrm>
    </dsp:sp>
    <dsp:sp modelId="{12ADE1D0-A033-4973-B882-75016B762AAA}">
      <dsp:nvSpPr>
        <dsp:cNvPr id="0" name=""/>
        <dsp:cNvSpPr/>
      </dsp:nvSpPr>
      <dsp:spPr>
        <a:xfrm>
          <a:off x="5379585" y="684058"/>
          <a:ext cx="1246770" cy="1246770"/>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F31FBC-AFA4-4DBF-BE10-245C287D3EF1}">
      <dsp:nvSpPr>
        <dsp:cNvPr id="0" name=""/>
        <dsp:cNvSpPr/>
      </dsp:nvSpPr>
      <dsp:spPr>
        <a:xfrm>
          <a:off x="5645290" y="949764"/>
          <a:ext cx="715360" cy="71536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E52A34D-C1D0-4A73-A29C-FCEB3FD71D39}">
      <dsp:nvSpPr>
        <dsp:cNvPr id="0" name=""/>
        <dsp:cNvSpPr/>
      </dsp:nvSpPr>
      <dsp:spPr>
        <a:xfrm>
          <a:off x="4981027" y="2319168"/>
          <a:ext cx="204388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b="1" kern="1200"/>
            <a:t>Leadership development tracks</a:t>
          </a:r>
          <a:r>
            <a:rPr lang="en-GB" sz="1800" kern="1200"/>
            <a:t> </a:t>
          </a:r>
          <a:endParaRPr lang="en-US" sz="1800" kern="1200"/>
        </a:p>
      </dsp:txBody>
      <dsp:txXfrm>
        <a:off x="4981027" y="2319168"/>
        <a:ext cx="2043886" cy="720000"/>
      </dsp:txXfrm>
    </dsp:sp>
    <dsp:sp modelId="{8CEEA933-56B6-44AD-A8C0-4C35A77F1B1B}">
      <dsp:nvSpPr>
        <dsp:cNvPr id="0" name=""/>
        <dsp:cNvSpPr/>
      </dsp:nvSpPr>
      <dsp:spPr>
        <a:xfrm>
          <a:off x="7781152" y="684058"/>
          <a:ext cx="1246770" cy="1246770"/>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959615-D302-4714-9B53-21404CD0E528}">
      <dsp:nvSpPr>
        <dsp:cNvPr id="0" name=""/>
        <dsp:cNvSpPr/>
      </dsp:nvSpPr>
      <dsp:spPr>
        <a:xfrm>
          <a:off x="8046857" y="949764"/>
          <a:ext cx="715360" cy="71536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4FD708A-8DDC-496C-A2C4-2E58CBDB928A}">
      <dsp:nvSpPr>
        <dsp:cNvPr id="0" name=""/>
        <dsp:cNvSpPr/>
      </dsp:nvSpPr>
      <dsp:spPr>
        <a:xfrm>
          <a:off x="7382594" y="2319168"/>
          <a:ext cx="204388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b="1" kern="1200"/>
            <a:t>Change management approach</a:t>
          </a:r>
          <a:endParaRPr lang="en-US" sz="1800" kern="1200"/>
        </a:p>
      </dsp:txBody>
      <dsp:txXfrm>
        <a:off x="7382594" y="2319168"/>
        <a:ext cx="2043886" cy="7200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31757F-9CF4-42E2-A2DA-21A14339F0BA}">
      <dsp:nvSpPr>
        <dsp:cNvPr id="0" name=""/>
        <dsp:cNvSpPr/>
      </dsp:nvSpPr>
      <dsp:spPr>
        <a:xfrm>
          <a:off x="788632" y="228944"/>
          <a:ext cx="696884" cy="6968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D042D8D-4499-42C9-B1E8-F138DCE2B62C}">
      <dsp:nvSpPr>
        <dsp:cNvPr id="0" name=""/>
        <dsp:cNvSpPr/>
      </dsp:nvSpPr>
      <dsp:spPr>
        <a:xfrm>
          <a:off x="362758" y="1210303"/>
          <a:ext cx="1548632" cy="9146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t>To roll out the succession planning initiative, we will:</a:t>
          </a:r>
          <a:endParaRPr lang="en-US" sz="1600" kern="1200" dirty="0"/>
        </a:p>
      </dsp:txBody>
      <dsp:txXfrm>
        <a:off x="362758" y="1210303"/>
        <a:ext cx="1548632" cy="914661"/>
      </dsp:txXfrm>
    </dsp:sp>
    <dsp:sp modelId="{C6C26DD3-D34C-4763-A7C4-6B29DA3D956E}">
      <dsp:nvSpPr>
        <dsp:cNvPr id="0" name=""/>
        <dsp:cNvSpPr/>
      </dsp:nvSpPr>
      <dsp:spPr>
        <a:xfrm>
          <a:off x="2608276" y="228944"/>
          <a:ext cx="696884" cy="6968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3819DB2-36E4-4AEA-8429-0D995FFBFC49}">
      <dsp:nvSpPr>
        <dsp:cNvPr id="0" name=""/>
        <dsp:cNvSpPr/>
      </dsp:nvSpPr>
      <dsp:spPr>
        <a:xfrm>
          <a:off x="2182402" y="1210303"/>
          <a:ext cx="1548632" cy="9146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t>Define succession criteria and establish a formal planning committee.</a:t>
          </a:r>
          <a:endParaRPr lang="en-US" sz="1600" kern="1200" dirty="0"/>
        </a:p>
      </dsp:txBody>
      <dsp:txXfrm>
        <a:off x="2182402" y="1210303"/>
        <a:ext cx="1548632" cy="914661"/>
      </dsp:txXfrm>
    </dsp:sp>
    <dsp:sp modelId="{85337147-A0CA-45A9-8D2A-DF9B87DE8674}">
      <dsp:nvSpPr>
        <dsp:cNvPr id="0" name=""/>
        <dsp:cNvSpPr/>
      </dsp:nvSpPr>
      <dsp:spPr>
        <a:xfrm>
          <a:off x="4427919" y="228944"/>
          <a:ext cx="696884" cy="69688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66B9CDC-E8FD-4606-A41C-8F67AB07C714}">
      <dsp:nvSpPr>
        <dsp:cNvPr id="0" name=""/>
        <dsp:cNvSpPr/>
      </dsp:nvSpPr>
      <dsp:spPr>
        <a:xfrm>
          <a:off x="4002045" y="1210303"/>
          <a:ext cx="1548632" cy="9146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dirty="0"/>
            <a:t>Conduct regular leadership capability assessments.</a:t>
          </a:r>
          <a:endParaRPr lang="en-US" sz="1800" kern="1200" dirty="0"/>
        </a:p>
      </dsp:txBody>
      <dsp:txXfrm>
        <a:off x="4002045" y="1210303"/>
        <a:ext cx="1548632" cy="914661"/>
      </dsp:txXfrm>
    </dsp:sp>
    <dsp:sp modelId="{991429D6-8491-4B83-A98F-E0B2FD9D6D6B}">
      <dsp:nvSpPr>
        <dsp:cNvPr id="0" name=""/>
        <dsp:cNvSpPr/>
      </dsp:nvSpPr>
      <dsp:spPr>
        <a:xfrm>
          <a:off x="1698454" y="2512123"/>
          <a:ext cx="696884" cy="69688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D28A6C7-B447-40A7-9D31-8D5D2A1004C0}">
      <dsp:nvSpPr>
        <dsp:cNvPr id="0" name=""/>
        <dsp:cNvSpPr/>
      </dsp:nvSpPr>
      <dsp:spPr>
        <a:xfrm>
          <a:off x="1272580" y="3493482"/>
          <a:ext cx="1548632" cy="9146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t>Develop tailored training programs for identified successors.</a:t>
          </a:r>
          <a:endParaRPr lang="en-US" sz="1600" kern="1200" dirty="0"/>
        </a:p>
      </dsp:txBody>
      <dsp:txXfrm>
        <a:off x="1272580" y="3493482"/>
        <a:ext cx="1548632" cy="914661"/>
      </dsp:txXfrm>
    </dsp:sp>
    <dsp:sp modelId="{4D315035-2EB1-427E-BE4F-9E8C23A2E7E3}">
      <dsp:nvSpPr>
        <dsp:cNvPr id="0" name=""/>
        <dsp:cNvSpPr/>
      </dsp:nvSpPr>
      <dsp:spPr>
        <a:xfrm>
          <a:off x="4004795" y="2495397"/>
          <a:ext cx="696884" cy="69688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E93F745-6990-4CA6-B26F-277A0AA790B5}">
      <dsp:nvSpPr>
        <dsp:cNvPr id="0" name=""/>
        <dsp:cNvSpPr/>
      </dsp:nvSpPr>
      <dsp:spPr>
        <a:xfrm>
          <a:off x="3623157" y="3530690"/>
          <a:ext cx="1548632" cy="9146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t>Monitor progress. </a:t>
          </a:r>
          <a:endParaRPr lang="en-US" sz="1600" kern="1200" dirty="0"/>
        </a:p>
      </dsp:txBody>
      <dsp:txXfrm>
        <a:off x="3623157" y="3530690"/>
        <a:ext cx="1548632" cy="91466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A742DE-F76E-4AEA-AD15-24E4998AD8DE}">
      <dsp:nvSpPr>
        <dsp:cNvPr id="0" name=""/>
        <dsp:cNvSpPr/>
      </dsp:nvSpPr>
      <dsp:spPr>
        <a:xfrm>
          <a:off x="0" y="1950"/>
          <a:ext cx="6085090" cy="98844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CEDB73-5741-49A7-B87E-3C688322AD5E}">
      <dsp:nvSpPr>
        <dsp:cNvPr id="0" name=""/>
        <dsp:cNvSpPr/>
      </dsp:nvSpPr>
      <dsp:spPr>
        <a:xfrm>
          <a:off x="299003" y="224349"/>
          <a:ext cx="543643" cy="54364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5C9E906-C663-4B15-9534-1926946AFB4C}">
      <dsp:nvSpPr>
        <dsp:cNvPr id="0" name=""/>
        <dsp:cNvSpPr/>
      </dsp:nvSpPr>
      <dsp:spPr>
        <a:xfrm>
          <a:off x="1141650" y="1950"/>
          <a:ext cx="4943440" cy="9884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610" tIns="104610" rIns="104610" bIns="104610" numCol="1" spcCol="1270" anchor="ctr" anchorCtr="0">
          <a:noAutofit/>
        </a:bodyPr>
        <a:lstStyle/>
        <a:p>
          <a:pPr marL="0" lvl="0" indent="0" algn="l" defTabSz="977900">
            <a:lnSpc>
              <a:spcPct val="100000"/>
            </a:lnSpc>
            <a:spcBef>
              <a:spcPct val="0"/>
            </a:spcBef>
            <a:spcAft>
              <a:spcPct val="35000"/>
            </a:spcAft>
            <a:buNone/>
          </a:pPr>
          <a:r>
            <a:rPr lang="en-GB" sz="2200" kern="1200"/>
            <a:t>Improved leadership pipeline and retention.</a:t>
          </a:r>
          <a:endParaRPr lang="en-US" sz="2200" kern="1200"/>
        </a:p>
      </dsp:txBody>
      <dsp:txXfrm>
        <a:off x="1141650" y="1950"/>
        <a:ext cx="4943440" cy="988441"/>
      </dsp:txXfrm>
    </dsp:sp>
    <dsp:sp modelId="{9B6FA984-F89D-4134-AEC3-3C4D153DCB48}">
      <dsp:nvSpPr>
        <dsp:cNvPr id="0" name=""/>
        <dsp:cNvSpPr/>
      </dsp:nvSpPr>
      <dsp:spPr>
        <a:xfrm>
          <a:off x="0" y="1237502"/>
          <a:ext cx="6085090" cy="98844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899ECF-C9E8-4D00-9E3E-907DDFE37D6D}">
      <dsp:nvSpPr>
        <dsp:cNvPr id="0" name=""/>
        <dsp:cNvSpPr/>
      </dsp:nvSpPr>
      <dsp:spPr>
        <a:xfrm>
          <a:off x="299003" y="1459902"/>
          <a:ext cx="543643" cy="54364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76A587D-EDB7-4385-9872-31B752403F6D}">
      <dsp:nvSpPr>
        <dsp:cNvPr id="0" name=""/>
        <dsp:cNvSpPr/>
      </dsp:nvSpPr>
      <dsp:spPr>
        <a:xfrm>
          <a:off x="1141650" y="1237502"/>
          <a:ext cx="4943440" cy="9884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610" tIns="104610" rIns="104610" bIns="104610" numCol="1" spcCol="1270" anchor="ctr" anchorCtr="0">
          <a:noAutofit/>
        </a:bodyPr>
        <a:lstStyle/>
        <a:p>
          <a:pPr marL="0" lvl="0" indent="0" algn="l" defTabSz="977900">
            <a:lnSpc>
              <a:spcPct val="100000"/>
            </a:lnSpc>
            <a:spcBef>
              <a:spcPct val="0"/>
            </a:spcBef>
            <a:spcAft>
              <a:spcPct val="35000"/>
            </a:spcAft>
            <a:buNone/>
          </a:pPr>
          <a:r>
            <a:rPr lang="en-GB" sz="2200" kern="1200"/>
            <a:t>Higher employee engagement and reduced turnover.</a:t>
          </a:r>
          <a:endParaRPr lang="en-US" sz="2200" kern="1200"/>
        </a:p>
      </dsp:txBody>
      <dsp:txXfrm>
        <a:off x="1141650" y="1237502"/>
        <a:ext cx="4943440" cy="988441"/>
      </dsp:txXfrm>
    </dsp:sp>
    <dsp:sp modelId="{1A9E684C-E983-4922-B9CE-EACB857D1870}">
      <dsp:nvSpPr>
        <dsp:cNvPr id="0" name=""/>
        <dsp:cNvSpPr/>
      </dsp:nvSpPr>
      <dsp:spPr>
        <a:xfrm>
          <a:off x="0" y="2473055"/>
          <a:ext cx="6085090" cy="98844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D384A5-FFD3-4FD8-90F4-1A4D91FD3FDB}">
      <dsp:nvSpPr>
        <dsp:cNvPr id="0" name=""/>
        <dsp:cNvSpPr/>
      </dsp:nvSpPr>
      <dsp:spPr>
        <a:xfrm>
          <a:off x="299003" y="2695454"/>
          <a:ext cx="543643" cy="54364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5F651CA-BB9C-4AA8-8337-C48E396826CE}">
      <dsp:nvSpPr>
        <dsp:cNvPr id="0" name=""/>
        <dsp:cNvSpPr/>
      </dsp:nvSpPr>
      <dsp:spPr>
        <a:xfrm>
          <a:off x="1141650" y="2473055"/>
          <a:ext cx="4943440" cy="9884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610" tIns="104610" rIns="104610" bIns="104610" numCol="1" spcCol="1270" anchor="ctr" anchorCtr="0">
          <a:noAutofit/>
        </a:bodyPr>
        <a:lstStyle/>
        <a:p>
          <a:pPr marL="0" lvl="0" indent="0" algn="l" defTabSz="977900">
            <a:lnSpc>
              <a:spcPct val="100000"/>
            </a:lnSpc>
            <a:spcBef>
              <a:spcPct val="0"/>
            </a:spcBef>
            <a:spcAft>
              <a:spcPct val="35000"/>
            </a:spcAft>
            <a:buNone/>
          </a:pPr>
          <a:r>
            <a:rPr lang="en-GB" sz="2200" kern="1200" dirty="0"/>
            <a:t>Strengthened organisational resilience and innovation.</a:t>
          </a:r>
          <a:endParaRPr lang="en-US" sz="2200" kern="1200" dirty="0"/>
        </a:p>
      </dsp:txBody>
      <dsp:txXfrm>
        <a:off x="1141650" y="2473055"/>
        <a:ext cx="4943440" cy="988441"/>
      </dsp:txXfrm>
    </dsp:sp>
    <dsp:sp modelId="{0CC5B127-4766-4ADC-AFCB-DED9EB1FA88E}">
      <dsp:nvSpPr>
        <dsp:cNvPr id="0" name=""/>
        <dsp:cNvSpPr/>
      </dsp:nvSpPr>
      <dsp:spPr>
        <a:xfrm>
          <a:off x="0" y="3708607"/>
          <a:ext cx="6085090" cy="98844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4C7CC0-EA4E-40F5-B048-6306967AD75F}">
      <dsp:nvSpPr>
        <dsp:cNvPr id="0" name=""/>
        <dsp:cNvSpPr/>
      </dsp:nvSpPr>
      <dsp:spPr>
        <a:xfrm>
          <a:off x="299003" y="3931007"/>
          <a:ext cx="543643" cy="54364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FC72232-1268-4B27-96F4-D1A2719953E6}">
      <dsp:nvSpPr>
        <dsp:cNvPr id="0" name=""/>
        <dsp:cNvSpPr/>
      </dsp:nvSpPr>
      <dsp:spPr>
        <a:xfrm>
          <a:off x="1141650" y="3708607"/>
          <a:ext cx="4943440" cy="9884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610" tIns="104610" rIns="104610" bIns="104610" numCol="1" spcCol="1270" anchor="ctr" anchorCtr="0">
          <a:noAutofit/>
        </a:bodyPr>
        <a:lstStyle/>
        <a:p>
          <a:pPr marL="0" lvl="0" indent="0" algn="l" defTabSz="977900">
            <a:lnSpc>
              <a:spcPct val="100000"/>
            </a:lnSpc>
            <a:spcBef>
              <a:spcPct val="0"/>
            </a:spcBef>
            <a:spcAft>
              <a:spcPct val="35000"/>
            </a:spcAft>
            <a:buNone/>
          </a:pPr>
          <a:r>
            <a:rPr lang="en-GB" sz="2200" kern="1200"/>
            <a:t>Sustainable competitive advantage in the tech industry.</a:t>
          </a:r>
          <a:endParaRPr lang="en-US" sz="2200" kern="1200"/>
        </a:p>
      </dsp:txBody>
      <dsp:txXfrm>
        <a:off x="1141650" y="3708607"/>
        <a:ext cx="4943440" cy="988441"/>
      </dsp:txXfrm>
    </dsp:sp>
  </dsp:spTree>
</dsp:drawing>
</file>

<file path=ppt/diagrams/layout1.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7.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50B6F2-A17F-F049-8D4F-421504354E94}" type="datetimeFigureOut">
              <a:rPr lang="en-GB" smtClean="0"/>
              <a:t>06/04/2025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DB0C83-752C-C943-9A50-8CF2BF1C6604}" type="slidenum">
              <a:rPr lang="en-GB" smtClean="0"/>
              <a:t>‹#›</a:t>
            </a:fld>
            <a:endParaRPr lang="en-GB"/>
          </a:p>
        </p:txBody>
      </p:sp>
    </p:spTree>
    <p:extLst>
      <p:ext uri="{BB962C8B-B14F-4D97-AF65-F5344CB8AC3E}">
        <p14:creationId xmlns:p14="http://schemas.microsoft.com/office/powerpoint/2010/main" val="26057364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latin typeface="Helvetica Neue" panose="02000503000000020004" pitchFamily="2" charset="0"/>
              </a:rPr>
              <a:t>Good morning/afternoon everyone. My name is Rebekah Jones, a level 6 student here at UWTSD.  Thank you for taking the time to attend this presentation.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effectLst/>
              <a:latin typeface="Helvetica Neue" panose="02000503000000020004"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latin typeface="Helvetica Neue" panose="02000503000000020004" pitchFamily="2" charset="0"/>
              </a:rPr>
              <a:t>LINK TO SCRIPT - https://</a:t>
            </a:r>
            <a:r>
              <a:rPr lang="en-GB" dirty="0" err="1">
                <a:effectLst/>
                <a:latin typeface="Helvetica Neue" panose="02000503000000020004" pitchFamily="2" charset="0"/>
              </a:rPr>
              <a:t>uowtsd-my.sharepoint.com</a:t>
            </a:r>
            <a:r>
              <a:rPr lang="en-GB" dirty="0">
                <a:effectLst/>
                <a:latin typeface="Helvetica Neue" panose="02000503000000020004" pitchFamily="2" charset="0"/>
              </a:rPr>
              <a:t>/:w:/g/personal/2205076_student_uwtsd_ac_uk/EYSflJBlTltAgMhs2gP1eUMBP8VWQ8i_1XptACQ8_mQ6fw?email=h.evans1%40uwtsd.ac.uk&amp;e=U1RQDe </a:t>
            </a:r>
            <a:endParaRPr lang="en-GB" dirty="0"/>
          </a:p>
        </p:txBody>
      </p:sp>
      <p:sp>
        <p:nvSpPr>
          <p:cNvPr id="4" name="Slide Number Placeholder 3"/>
          <p:cNvSpPr>
            <a:spLocks noGrp="1"/>
          </p:cNvSpPr>
          <p:nvPr>
            <p:ph type="sldNum" sz="quarter" idx="5"/>
          </p:nvPr>
        </p:nvSpPr>
        <p:spPr/>
        <p:txBody>
          <a:bodyPr/>
          <a:lstStyle/>
          <a:p>
            <a:fld id="{26DB0C83-752C-C943-9A50-8CF2BF1C6604}" type="slidenum">
              <a:rPr lang="en-GB" smtClean="0"/>
              <a:t>1</a:t>
            </a:fld>
            <a:endParaRPr lang="en-GB"/>
          </a:p>
        </p:txBody>
      </p:sp>
    </p:spTree>
    <p:extLst>
      <p:ext uri="{BB962C8B-B14F-4D97-AF65-F5344CB8AC3E}">
        <p14:creationId xmlns:p14="http://schemas.microsoft.com/office/powerpoint/2010/main" val="26681791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Today, I will be discussing a critical aspect of our </a:t>
            </a:r>
            <a:r>
              <a:rPr lang="en-US" sz="1200" dirty="0" err="1"/>
              <a:t>organisations’</a:t>
            </a:r>
            <a:r>
              <a:rPr lang="en-US" sz="1200" dirty="0"/>
              <a:t> future, developing an employee leadership program with a strong succession planning strategy. As XYZ Corporation continues to grow, investing in leadership development will be essential for sustaining success, retaining top talent, and ensuring smooth leadership transitions.</a:t>
            </a:r>
            <a:br>
              <a:rPr lang="en-US" sz="1200" dirty="0"/>
            </a:br>
            <a:endParaRPr lang="en-GB" dirty="0"/>
          </a:p>
        </p:txBody>
      </p:sp>
      <p:sp>
        <p:nvSpPr>
          <p:cNvPr id="4" name="Slide Number Placeholder 3"/>
          <p:cNvSpPr>
            <a:spLocks noGrp="1"/>
          </p:cNvSpPr>
          <p:nvPr>
            <p:ph type="sldNum" sz="quarter" idx="5"/>
          </p:nvPr>
        </p:nvSpPr>
        <p:spPr/>
        <p:txBody>
          <a:bodyPr/>
          <a:lstStyle/>
          <a:p>
            <a:fld id="{26DB0C83-752C-C943-9A50-8CF2BF1C6604}" type="slidenum">
              <a:rPr lang="en-GB" smtClean="0"/>
              <a:t>2</a:t>
            </a:fld>
            <a:endParaRPr lang="en-GB"/>
          </a:p>
        </p:txBody>
      </p:sp>
    </p:spTree>
    <p:extLst>
      <p:ext uri="{BB962C8B-B14F-4D97-AF65-F5344CB8AC3E}">
        <p14:creationId xmlns:p14="http://schemas.microsoft.com/office/powerpoint/2010/main" val="25010692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Helvetica Neue" panose="02000503000000020004" pitchFamily="2" charset="0"/>
              </a:rPr>
              <a:t>Leadership is the backbone of any successful organisation. However, XYZ Corporation is currently facing challenges related to leadership development and succession planning. These challenges are affecting our organisational performance and employee morale. Today, I will outline a strategic leadership development programme tailored to our company’s needs, ensuring long-term sustainability and a robust leadership pipeline.</a:t>
            </a:r>
          </a:p>
          <a:p>
            <a:endParaRPr lang="en-GB" dirty="0"/>
          </a:p>
        </p:txBody>
      </p:sp>
      <p:sp>
        <p:nvSpPr>
          <p:cNvPr id="4" name="Slide Number Placeholder 3"/>
          <p:cNvSpPr>
            <a:spLocks noGrp="1"/>
          </p:cNvSpPr>
          <p:nvPr>
            <p:ph type="sldNum" sz="quarter" idx="5"/>
          </p:nvPr>
        </p:nvSpPr>
        <p:spPr/>
        <p:txBody>
          <a:bodyPr/>
          <a:lstStyle/>
          <a:p>
            <a:fld id="{26DB0C83-752C-C943-9A50-8CF2BF1C6604}" type="slidenum">
              <a:rPr lang="en-GB" smtClean="0"/>
              <a:t>3</a:t>
            </a:fld>
            <a:endParaRPr lang="en-GB"/>
          </a:p>
        </p:txBody>
      </p:sp>
    </p:spTree>
    <p:extLst>
      <p:ext uri="{BB962C8B-B14F-4D97-AF65-F5344CB8AC3E}">
        <p14:creationId xmlns:p14="http://schemas.microsoft.com/office/powerpoint/2010/main" val="7288537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Upon my research these were the main challenges highlighted for leadership development and succession planning. This included Lack of Structured Programmes being mentioned in the high 80-100% region, inconsistent training being at the 80% mark for leadership development and for succession planning, identifying potential successors fell high into the 70% marks and knowledge transfer also being within the 60-80% region displays where immediate actions for these areas may be necessary.</a:t>
            </a:r>
          </a:p>
          <a:p>
            <a:r>
              <a:rPr lang="en-GB" dirty="0"/>
              <a:t>References to =</a:t>
            </a:r>
          </a:p>
          <a:p>
            <a:r>
              <a:rPr lang="en-GB" b="1" i="0" u="none" strike="noStrike" dirty="0">
                <a:solidFill>
                  <a:srgbClr val="000000"/>
                </a:solidFill>
                <a:effectLst/>
                <a:latin typeface="-webkit-standard"/>
              </a:rPr>
              <a:t>DDI. (2023).</a:t>
            </a:r>
          </a:p>
          <a:p>
            <a:r>
              <a:rPr lang="en-GB" b="1" i="0" u="none" strike="noStrike" dirty="0">
                <a:solidFill>
                  <a:srgbClr val="000000"/>
                </a:solidFill>
                <a:effectLst/>
                <a:latin typeface="-webkit-standard"/>
              </a:rPr>
              <a:t>Deloitte. (2023).</a:t>
            </a:r>
          </a:p>
          <a:p>
            <a:r>
              <a:rPr lang="en-GB" b="1" i="0" u="none" strike="noStrike" dirty="0" err="1">
                <a:solidFill>
                  <a:srgbClr val="000000"/>
                </a:solidFill>
                <a:effectLst/>
                <a:latin typeface="-webkit-standard"/>
              </a:rPr>
              <a:t>Guggenberger</a:t>
            </a:r>
            <a:r>
              <a:rPr lang="en-GB" b="1" i="0" u="none" strike="noStrike" dirty="0">
                <a:solidFill>
                  <a:srgbClr val="000000"/>
                </a:solidFill>
                <a:effectLst/>
                <a:latin typeface="-webkit-standard"/>
              </a:rPr>
              <a:t>, P., Maor, D., Park, M., &amp; Simon, P. (2023). </a:t>
            </a:r>
            <a:endParaRPr lang="en-GB" b="1" dirty="0"/>
          </a:p>
        </p:txBody>
      </p:sp>
      <p:sp>
        <p:nvSpPr>
          <p:cNvPr id="4" name="Slide Number Placeholder 3"/>
          <p:cNvSpPr>
            <a:spLocks noGrp="1"/>
          </p:cNvSpPr>
          <p:nvPr>
            <p:ph type="sldNum" sz="quarter" idx="5"/>
          </p:nvPr>
        </p:nvSpPr>
        <p:spPr/>
        <p:txBody>
          <a:bodyPr/>
          <a:lstStyle/>
          <a:p>
            <a:fld id="{26DB0C83-752C-C943-9A50-8CF2BF1C6604}" type="slidenum">
              <a:rPr lang="en-GB" smtClean="0"/>
              <a:t>4</a:t>
            </a:fld>
            <a:endParaRPr lang="en-GB"/>
          </a:p>
        </p:txBody>
      </p:sp>
    </p:spTree>
    <p:extLst>
      <p:ext uri="{BB962C8B-B14F-4D97-AF65-F5344CB8AC3E}">
        <p14:creationId xmlns:p14="http://schemas.microsoft.com/office/powerpoint/2010/main" val="8722634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lnSpc>
                <a:spcPct val="100000"/>
              </a:lnSpc>
            </a:pPr>
            <a:r>
              <a:rPr lang="en-GB" b="1" dirty="0"/>
              <a:t>Program goals includes enhancing leadership competencies, aligning training with strategic business goals and improving employee engagement and retention.</a:t>
            </a:r>
          </a:p>
          <a:p>
            <a:pPr lvl="0">
              <a:lnSpc>
                <a:spcPct val="100000"/>
              </a:lnSpc>
            </a:pPr>
            <a:endParaRPr lang="en-GB" b="1" dirty="0"/>
          </a:p>
          <a:p>
            <a:pPr lvl="0">
              <a:lnSpc>
                <a:spcPct val="100000"/>
              </a:lnSpc>
            </a:pPr>
            <a:r>
              <a:rPr lang="en-GB" b="1" dirty="0"/>
              <a:t>Key components =</a:t>
            </a:r>
          </a:p>
          <a:p>
            <a:pPr lvl="0">
              <a:lnSpc>
                <a:spcPct val="100000"/>
              </a:lnSpc>
            </a:pPr>
            <a:r>
              <a:rPr lang="en-GB" b="1" dirty="0"/>
              <a:t>Structured Training &amp; Mentorship</a:t>
            </a:r>
            <a:r>
              <a:rPr lang="en-GB" dirty="0"/>
              <a:t>: Establish leadership training modules focused on decision-making, strategic thinking, and innovation.</a:t>
            </a:r>
            <a:endParaRPr lang="en-US" dirty="0"/>
          </a:p>
          <a:p>
            <a:pPr lvl="0">
              <a:lnSpc>
                <a:spcPct val="100000"/>
              </a:lnSpc>
            </a:pPr>
            <a:r>
              <a:rPr lang="en-GB" b="1" dirty="0"/>
              <a:t>Leadership Academy</a:t>
            </a:r>
            <a:r>
              <a:rPr lang="en-GB" dirty="0"/>
              <a:t>: Develop an internal leadership academy offering workshops, coaching, and mentorship.</a:t>
            </a:r>
            <a:endParaRPr lang="en-US" dirty="0"/>
          </a:p>
          <a:p>
            <a:pPr lvl="0">
              <a:lnSpc>
                <a:spcPct val="100000"/>
              </a:lnSpc>
            </a:pPr>
            <a:r>
              <a:rPr lang="en-GB" b="1" dirty="0"/>
              <a:t>On-the-Job Learning</a:t>
            </a:r>
            <a:r>
              <a:rPr lang="en-GB" dirty="0"/>
              <a:t>: Implement stretch assignments, job rotations, and leadership shadowing.</a:t>
            </a:r>
            <a:endParaRPr lang="en-US" dirty="0"/>
          </a:p>
          <a:p>
            <a:pPr lvl="0">
              <a:lnSpc>
                <a:spcPct val="100000"/>
              </a:lnSpc>
            </a:pPr>
            <a:r>
              <a:rPr lang="en-GB" b="1" dirty="0"/>
              <a:t>Technology-Enabled Learning</a:t>
            </a:r>
            <a:r>
              <a:rPr lang="en-GB" dirty="0"/>
              <a:t>: Use AI-driven learning platforms, virtual simulations, and e-learning modules.</a:t>
            </a:r>
            <a:endParaRPr lang="en-US" dirty="0"/>
          </a:p>
          <a:p>
            <a:endParaRPr lang="en-GB" dirty="0"/>
          </a:p>
          <a:p>
            <a:r>
              <a:rPr lang="en-GB" dirty="0"/>
              <a:t>Implantation plan </a:t>
            </a:r>
          </a:p>
          <a:p>
            <a:r>
              <a:rPr lang="en-GB" dirty="0"/>
              <a:t>Develop competency frameworks through aligning it with organisational goals, conduct role analysis, identify core competencies, define functional competencies, use a proficiency scale, validate the framework, integrate into HR processes and review &amp; update regularly. </a:t>
            </a:r>
          </a:p>
          <a:p>
            <a:pPr lvl="0">
              <a:lnSpc>
                <a:spcPct val="100000"/>
              </a:lnSpc>
            </a:pPr>
            <a:r>
              <a:rPr lang="en-GB" dirty="0"/>
              <a:t>Identify high-potential employees through performance appraisals and leadership assessments.</a:t>
            </a:r>
            <a:endParaRPr lang="en-US" dirty="0"/>
          </a:p>
          <a:p>
            <a:pPr lvl="0">
              <a:lnSpc>
                <a:spcPct val="100000"/>
              </a:lnSpc>
            </a:pPr>
            <a:r>
              <a:rPr lang="en-GB" dirty="0"/>
              <a:t>Deliver training through a blended approach (classroom, digital, and experiential learning).</a:t>
            </a:r>
            <a:endParaRPr lang="en-US" dirty="0"/>
          </a:p>
          <a:p>
            <a:pPr lvl="0">
              <a:lnSpc>
                <a:spcPct val="100000"/>
              </a:lnSpc>
            </a:pPr>
            <a:r>
              <a:rPr lang="en-GB" dirty="0"/>
              <a:t>Evaluate effectiveness using KPIs {Key Performance Indictors} (e.g., promotion rates, employee feedback).</a:t>
            </a:r>
          </a:p>
          <a:p>
            <a:pPr lvl="0">
              <a:lnSpc>
                <a:spcPct val="100000"/>
              </a:lnSpc>
            </a:pPr>
            <a:endParaRPr lang="en-GB" dirty="0"/>
          </a:p>
          <a:p>
            <a:pPr lvl="0">
              <a:lnSpc>
                <a:spcPct val="100000"/>
              </a:lnSpc>
            </a:pPr>
            <a:r>
              <a:rPr lang="en-GB" dirty="0"/>
              <a:t>References to = </a:t>
            </a:r>
            <a:r>
              <a:rPr lang="en-GB" sz="1200" b="1" dirty="0"/>
              <a:t>Carter, L., &amp; Lippitt, R. (2021) &amp; McCarthy, J., &amp; McCarthy, D. (2020).</a:t>
            </a:r>
            <a:endParaRPr lang="en-US" b="1" dirty="0"/>
          </a:p>
          <a:p>
            <a:endParaRPr lang="en-GB" dirty="0"/>
          </a:p>
        </p:txBody>
      </p:sp>
      <p:sp>
        <p:nvSpPr>
          <p:cNvPr id="4" name="Slide Number Placeholder 3"/>
          <p:cNvSpPr>
            <a:spLocks noGrp="1"/>
          </p:cNvSpPr>
          <p:nvPr>
            <p:ph type="sldNum" sz="quarter" idx="5"/>
          </p:nvPr>
        </p:nvSpPr>
        <p:spPr/>
        <p:txBody>
          <a:bodyPr/>
          <a:lstStyle/>
          <a:p>
            <a:fld id="{26DB0C83-752C-C943-9A50-8CF2BF1C6604}" type="slidenum">
              <a:rPr lang="en-GB" smtClean="0"/>
              <a:t>5</a:t>
            </a:fld>
            <a:endParaRPr lang="en-GB"/>
          </a:p>
        </p:txBody>
      </p:sp>
    </p:spTree>
    <p:extLst>
      <p:ext uri="{BB962C8B-B14F-4D97-AF65-F5344CB8AC3E}">
        <p14:creationId xmlns:p14="http://schemas.microsoft.com/office/powerpoint/2010/main" val="39741604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latin typeface="Helvetica Neue" panose="02000503000000020004" pitchFamily="2" charset="0"/>
              </a:rPr>
              <a:t>Currently, XYZ Corporation faces three major leadership development challenges:</a:t>
            </a:r>
          </a:p>
          <a:p>
            <a:pPr>
              <a:buFont typeface="+mj-lt"/>
              <a:buAutoNum type="arabicPeriod"/>
            </a:pPr>
            <a:r>
              <a:rPr lang="en-GB" b="1" dirty="0">
                <a:effectLst/>
                <a:latin typeface="Helvetica Neue" panose="02000503000000020004" pitchFamily="2" charset="0"/>
              </a:rPr>
              <a:t>Lack of structured leadership programmes</a:t>
            </a:r>
            <a:r>
              <a:rPr lang="en-GB" dirty="0">
                <a:effectLst/>
                <a:latin typeface="Helvetica Neue" panose="02000503000000020004" pitchFamily="2" charset="0"/>
              </a:rPr>
              <a:t> – Without formal development pathways, employees do not have the necessary mentorship and training to grow into leadership roles.</a:t>
            </a:r>
          </a:p>
          <a:p>
            <a:pPr>
              <a:buFont typeface="+mj-lt"/>
              <a:buAutoNum type="arabicPeriod"/>
            </a:pPr>
            <a:r>
              <a:rPr lang="en-GB" b="1" dirty="0">
                <a:effectLst/>
                <a:latin typeface="Helvetica Neue" panose="02000503000000020004" pitchFamily="2" charset="0"/>
              </a:rPr>
              <a:t>Inconsistent training</a:t>
            </a:r>
            <a:r>
              <a:rPr lang="en-GB" dirty="0">
                <a:effectLst/>
                <a:latin typeface="Helvetica Neue" panose="02000503000000020004" pitchFamily="2" charset="0"/>
              </a:rPr>
              <a:t> – The training that does exist is not aligned with company goals, leading to gaps in leadership competencies.</a:t>
            </a:r>
          </a:p>
          <a:p>
            <a:pPr>
              <a:buFont typeface="+mj-lt"/>
              <a:buAutoNum type="arabicPeriod"/>
            </a:pPr>
            <a:r>
              <a:rPr lang="en-GB" b="1" dirty="0">
                <a:effectLst/>
                <a:latin typeface="Helvetica Neue" panose="02000503000000020004" pitchFamily="2" charset="0"/>
              </a:rPr>
              <a:t>Limited opportunities for career growth</a:t>
            </a:r>
            <a:r>
              <a:rPr lang="en-GB" dirty="0">
                <a:effectLst/>
                <a:latin typeface="Helvetica Neue" panose="02000503000000020004" pitchFamily="2" charset="0"/>
              </a:rPr>
              <a:t> – Employees feel stagnant due to a lack of advancement opportunities, resulting in low motivation and high turnover.</a:t>
            </a:r>
          </a:p>
          <a:p>
            <a:pPr>
              <a:buFont typeface="+mj-lt"/>
              <a:buAutoNum type="arabicPeriod"/>
            </a:pPr>
            <a:endParaRPr lang="en-GB" dirty="0">
              <a:effectLst/>
              <a:latin typeface="Helvetica Neue" panose="02000503000000020004" pitchFamily="2" charset="0"/>
            </a:endParaRPr>
          </a:p>
          <a:p>
            <a:pPr>
              <a:buFont typeface="+mj-lt"/>
              <a:buAutoNum type="arabicPeriod"/>
            </a:pPr>
            <a:r>
              <a:rPr lang="en-GB" dirty="0">
                <a:effectLst/>
                <a:latin typeface="Helvetica Neue" panose="02000503000000020004" pitchFamily="2" charset="0"/>
              </a:rPr>
              <a:t> references to = </a:t>
            </a:r>
            <a:r>
              <a:rPr lang="en-GB" sz="1200" b="1" dirty="0"/>
              <a:t>Hassan, S., &amp; </a:t>
            </a:r>
            <a:r>
              <a:rPr lang="en-GB" sz="1200" b="1" dirty="0" err="1"/>
              <a:t>Hunjra</a:t>
            </a:r>
            <a:r>
              <a:rPr lang="en-GB" sz="1200" b="1" dirty="0"/>
              <a:t>, A. (2019) &amp; Brown, K., &amp; Green, T. D. (2020). </a:t>
            </a:r>
            <a:endParaRPr lang="en-GB" b="1" dirty="0">
              <a:effectLst/>
              <a:latin typeface="Helvetica Neue" panose="02000503000000020004" pitchFamily="2" charset="0"/>
            </a:endParaRPr>
          </a:p>
          <a:p>
            <a:endParaRPr lang="en-GB" dirty="0"/>
          </a:p>
        </p:txBody>
      </p:sp>
      <p:sp>
        <p:nvSpPr>
          <p:cNvPr id="4" name="Slide Number Placeholder 3"/>
          <p:cNvSpPr>
            <a:spLocks noGrp="1"/>
          </p:cNvSpPr>
          <p:nvPr>
            <p:ph type="sldNum" sz="quarter" idx="5"/>
          </p:nvPr>
        </p:nvSpPr>
        <p:spPr/>
        <p:txBody>
          <a:bodyPr/>
          <a:lstStyle/>
          <a:p>
            <a:fld id="{26DB0C83-752C-C943-9A50-8CF2BF1C6604}" type="slidenum">
              <a:rPr lang="en-GB" smtClean="0"/>
              <a:t>6</a:t>
            </a:fld>
            <a:endParaRPr lang="en-GB"/>
          </a:p>
        </p:txBody>
      </p:sp>
    </p:spTree>
    <p:extLst>
      <p:ext uri="{BB962C8B-B14F-4D97-AF65-F5344CB8AC3E}">
        <p14:creationId xmlns:p14="http://schemas.microsoft.com/office/powerpoint/2010/main" val="20701109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Char char="•"/>
            </a:pPr>
            <a:r>
              <a:rPr lang="en-GB" dirty="0">
                <a:effectLst/>
                <a:latin typeface="Helvetica Neue" panose="02000503000000020004" pitchFamily="2" charset="0"/>
              </a:rPr>
              <a:t>Aligning leadership training with XYZs organisational goals. </a:t>
            </a:r>
          </a:p>
          <a:p>
            <a:pPr>
              <a:buFont typeface="Arial" panose="020B0604020202020204" pitchFamily="34" charset="0"/>
              <a:buChar char="•"/>
            </a:pPr>
            <a:r>
              <a:rPr lang="en-GB" dirty="0">
                <a:effectLst/>
                <a:latin typeface="Helvetica Neue" panose="02000503000000020004" pitchFamily="2" charset="0"/>
              </a:rPr>
              <a:t>Enhancing leadership skills such as decision-making, problem-solving, and innovation.</a:t>
            </a:r>
          </a:p>
          <a:p>
            <a:pPr>
              <a:buFont typeface="Arial" panose="020B0604020202020204" pitchFamily="34" charset="0"/>
              <a:buChar char="•"/>
            </a:pPr>
            <a:r>
              <a:rPr lang="en-GB" dirty="0">
                <a:effectLst/>
                <a:latin typeface="Helvetica Neue" panose="02000503000000020004" pitchFamily="2" charset="0"/>
              </a:rPr>
              <a:t>Boosting employee engagement and retention </a:t>
            </a:r>
            <a:r>
              <a:rPr lang="en-GB" b="0" i="0" u="none" strike="noStrike" dirty="0">
                <a:solidFill>
                  <a:srgbClr val="000000"/>
                </a:solidFill>
                <a:effectLst/>
                <a:latin typeface="-webkit-standard"/>
              </a:rPr>
              <a:t>by introducing internal mobility programmes that allow employees to explore different departments.</a:t>
            </a:r>
            <a:endParaRPr lang="en-GB" dirty="0">
              <a:effectLst/>
              <a:latin typeface="Helvetica Neue" panose="02000503000000020004" pitchFamily="2" charset="0"/>
            </a:endParaRPr>
          </a:p>
          <a:p>
            <a:pPr>
              <a:buFont typeface="Arial" panose="020B0604020202020204" pitchFamily="34" charset="0"/>
              <a:buChar char="•"/>
            </a:pPr>
            <a:r>
              <a:rPr lang="en-GB" dirty="0">
                <a:effectLst/>
                <a:latin typeface="Helvetica Neue" panose="02000503000000020004" pitchFamily="2" charset="0"/>
              </a:rPr>
              <a:t>Creating a culture of continuous learning and leadership empowerment </a:t>
            </a:r>
            <a:r>
              <a:rPr lang="en-GB" b="0" i="0" u="none" strike="noStrike" dirty="0">
                <a:solidFill>
                  <a:srgbClr val="000000"/>
                </a:solidFill>
                <a:effectLst/>
                <a:latin typeface="-webkit-standard"/>
              </a:rPr>
              <a:t>by launching a Leadership Academy with modules on emotional intelligence, agile leadership, and strategic thinking.</a:t>
            </a:r>
          </a:p>
          <a:p>
            <a:pPr>
              <a:buFont typeface="Arial" panose="020B0604020202020204" pitchFamily="34" charset="0"/>
              <a:buChar char="•"/>
            </a:pPr>
            <a:endParaRPr lang="en-GB" b="0" i="0" u="none" strike="noStrike" dirty="0">
              <a:solidFill>
                <a:srgbClr val="000000"/>
              </a:solidFill>
              <a:effectLst/>
              <a:latin typeface="-webkit-standard"/>
            </a:endParaRPr>
          </a:p>
          <a:p>
            <a:pPr>
              <a:buFont typeface="Arial" panose="020B0604020202020204" pitchFamily="34" charset="0"/>
              <a:buChar char="•"/>
            </a:pPr>
            <a:r>
              <a:rPr lang="en-GB" b="0" i="0" u="none" strike="noStrike" dirty="0">
                <a:solidFill>
                  <a:srgbClr val="000000"/>
                </a:solidFill>
                <a:effectLst/>
                <a:latin typeface="-webkit-standard"/>
              </a:rPr>
              <a:t> references to </a:t>
            </a:r>
            <a:r>
              <a:rPr lang="en-GB" b="1" i="0" u="none" strike="noStrike" dirty="0">
                <a:solidFill>
                  <a:srgbClr val="000000"/>
                </a:solidFill>
                <a:effectLst/>
                <a:latin typeface="-webkit-standard"/>
              </a:rPr>
              <a:t>= </a:t>
            </a:r>
            <a:r>
              <a:rPr lang="en-GB" sz="1200" b="1" dirty="0"/>
              <a:t>Foster, C., &amp; Workman, T. (2021) &amp; Parker, S. K., &amp; </a:t>
            </a:r>
            <a:r>
              <a:rPr lang="en-GB" sz="1200" b="1" dirty="0" err="1"/>
              <a:t>Bindl</a:t>
            </a:r>
            <a:r>
              <a:rPr lang="en-GB" sz="1200" b="1" dirty="0"/>
              <a:t>, U. K. (2021)</a:t>
            </a:r>
            <a:endParaRPr lang="en-GB" b="1" dirty="0">
              <a:effectLst/>
              <a:latin typeface="Helvetica Neue" panose="02000503000000020004" pitchFamily="2" charset="0"/>
            </a:endParaRPr>
          </a:p>
          <a:p>
            <a:endParaRPr lang="en-GB" dirty="0"/>
          </a:p>
        </p:txBody>
      </p:sp>
      <p:sp>
        <p:nvSpPr>
          <p:cNvPr id="4" name="Slide Number Placeholder 3"/>
          <p:cNvSpPr>
            <a:spLocks noGrp="1"/>
          </p:cNvSpPr>
          <p:nvPr>
            <p:ph type="sldNum" sz="quarter" idx="5"/>
          </p:nvPr>
        </p:nvSpPr>
        <p:spPr/>
        <p:txBody>
          <a:bodyPr/>
          <a:lstStyle/>
          <a:p>
            <a:fld id="{26DB0C83-752C-C943-9A50-8CF2BF1C6604}" type="slidenum">
              <a:rPr lang="en-GB" smtClean="0"/>
              <a:t>7</a:t>
            </a:fld>
            <a:endParaRPr lang="en-GB"/>
          </a:p>
        </p:txBody>
      </p:sp>
    </p:spTree>
    <p:extLst>
      <p:ext uri="{BB962C8B-B14F-4D97-AF65-F5344CB8AC3E}">
        <p14:creationId xmlns:p14="http://schemas.microsoft.com/office/powerpoint/2010/main" val="29713964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latin typeface="Helvetica Neue" panose="02000503000000020004" pitchFamily="2" charset="0"/>
              </a:rPr>
              <a:t>This programme will include:</a:t>
            </a:r>
          </a:p>
          <a:p>
            <a:pPr>
              <a:buFont typeface="+mj-lt"/>
              <a:buAutoNum type="arabicPeriod"/>
            </a:pPr>
            <a:r>
              <a:rPr lang="en-GB" b="1" dirty="0">
                <a:effectLst/>
                <a:latin typeface="Helvetica Neue" panose="02000503000000020004" pitchFamily="2" charset="0"/>
              </a:rPr>
              <a:t>Structured training &amp; mentorship</a:t>
            </a:r>
            <a:r>
              <a:rPr lang="en-GB" dirty="0">
                <a:effectLst/>
                <a:latin typeface="Helvetica Neue" panose="02000503000000020004" pitchFamily="2" charset="0"/>
              </a:rPr>
              <a:t> – Leadership workshops, coaching, and mentoring.</a:t>
            </a:r>
          </a:p>
          <a:p>
            <a:pPr>
              <a:buFont typeface="+mj-lt"/>
              <a:buAutoNum type="arabicPeriod"/>
            </a:pPr>
            <a:r>
              <a:rPr lang="en-GB" b="1" dirty="0">
                <a:effectLst/>
                <a:latin typeface="Helvetica Neue" panose="02000503000000020004" pitchFamily="2" charset="0"/>
              </a:rPr>
              <a:t>On-the-job learning</a:t>
            </a:r>
            <a:r>
              <a:rPr lang="en-GB" dirty="0">
                <a:effectLst/>
                <a:latin typeface="Helvetica Neue" panose="02000503000000020004" pitchFamily="2" charset="0"/>
              </a:rPr>
              <a:t> – Job rotations, shadowing, and stretch assignments.</a:t>
            </a:r>
          </a:p>
          <a:p>
            <a:pPr>
              <a:buFont typeface="+mj-lt"/>
              <a:buAutoNum type="arabicPeriod"/>
            </a:pPr>
            <a:r>
              <a:rPr lang="en-GB" b="1" dirty="0">
                <a:effectLst/>
                <a:latin typeface="Helvetica Neue" panose="02000503000000020004" pitchFamily="2" charset="0"/>
              </a:rPr>
              <a:t>Technology-enabled learning</a:t>
            </a:r>
            <a:r>
              <a:rPr lang="en-GB" dirty="0">
                <a:effectLst/>
                <a:latin typeface="Helvetica Neue" panose="02000503000000020004" pitchFamily="2" charset="0"/>
              </a:rPr>
              <a:t> – AI-driven platforms, virtual simulations, and e-learning modules.</a:t>
            </a:r>
          </a:p>
          <a:p>
            <a:pPr>
              <a:buFont typeface="+mj-lt"/>
              <a:buAutoNum type="arabicPeriod"/>
            </a:pPr>
            <a:r>
              <a:rPr lang="en-GB" b="1" dirty="0">
                <a:effectLst/>
                <a:latin typeface="Helvetica Neue" panose="02000503000000020004" pitchFamily="2" charset="0"/>
              </a:rPr>
              <a:t>Leadership Academy</a:t>
            </a:r>
            <a:r>
              <a:rPr lang="en-GB" dirty="0">
                <a:effectLst/>
                <a:latin typeface="Helvetica Neue" panose="02000503000000020004" pitchFamily="2" charset="0"/>
              </a:rPr>
              <a:t> – An internal training hub to develop future leaders.</a:t>
            </a:r>
          </a:p>
          <a:p>
            <a:pPr>
              <a:buFont typeface="+mj-lt"/>
              <a:buAutoNum type="arabicPeriod"/>
            </a:pPr>
            <a:endParaRPr lang="en-GB" dirty="0">
              <a:effectLst/>
              <a:latin typeface="Helvetica Neue" panose="02000503000000020004" pitchFamily="2" charset="0"/>
            </a:endParaRPr>
          </a:p>
          <a:p>
            <a:pPr>
              <a:buFont typeface="+mj-lt"/>
              <a:buAutoNum type="arabicPeriod"/>
            </a:pPr>
            <a:r>
              <a:rPr lang="en-GB" dirty="0">
                <a:effectLst/>
                <a:latin typeface="Helvetica Neue" panose="02000503000000020004" pitchFamily="2" charset="0"/>
              </a:rPr>
              <a:t> references to = </a:t>
            </a:r>
            <a:r>
              <a:rPr lang="en-GB" sz="1200" b="1" dirty="0"/>
              <a:t>Jones, A., &amp; Taylor, E. (2023). &amp; Jiang, H., &amp; Zhang, L. (2022)</a:t>
            </a:r>
            <a:endParaRPr lang="en-GB" b="1" dirty="0">
              <a:effectLst/>
              <a:latin typeface="Helvetica Neue" panose="02000503000000020004" pitchFamily="2" charset="0"/>
            </a:endParaRPr>
          </a:p>
          <a:p>
            <a:endParaRPr lang="en-GB" dirty="0"/>
          </a:p>
        </p:txBody>
      </p:sp>
      <p:sp>
        <p:nvSpPr>
          <p:cNvPr id="4" name="Slide Number Placeholder 3"/>
          <p:cNvSpPr>
            <a:spLocks noGrp="1"/>
          </p:cNvSpPr>
          <p:nvPr>
            <p:ph type="sldNum" sz="quarter" idx="5"/>
          </p:nvPr>
        </p:nvSpPr>
        <p:spPr/>
        <p:txBody>
          <a:bodyPr/>
          <a:lstStyle/>
          <a:p>
            <a:fld id="{26DB0C83-752C-C943-9A50-8CF2BF1C6604}" type="slidenum">
              <a:rPr lang="en-GB" smtClean="0"/>
              <a:t>8</a:t>
            </a:fld>
            <a:endParaRPr lang="en-GB"/>
          </a:p>
        </p:txBody>
      </p:sp>
    </p:spTree>
    <p:extLst>
      <p:ext uri="{BB962C8B-B14F-4D97-AF65-F5344CB8AC3E}">
        <p14:creationId xmlns:p14="http://schemas.microsoft.com/office/powerpoint/2010/main" val="41332189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Develop leadership competencies frameworks through defining leadership goals, engage key stakeholders, identify core leadership competencies, create role-specific competencies, build a proficiency model, develop assessment tools, integrate into HR systems, review &amp; evolve.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Identify high-potential employees through assessments.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Deliver training using a blended learning approach, combining digital, classroom, and experiential learning.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Evaluate progress using key performance indicators such as promotion rates and employee engagement scores.</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References to </a:t>
            </a:r>
            <a:r>
              <a:rPr lang="en-US" b="1" dirty="0"/>
              <a:t>= </a:t>
            </a:r>
            <a:r>
              <a:rPr lang="en-GB" sz="1200" b="1" dirty="0"/>
              <a:t>Deloitte Consulting (2022).</a:t>
            </a:r>
            <a:endParaRPr lang="en-US" b="1" dirty="0"/>
          </a:p>
          <a:p>
            <a:endParaRPr lang="en-GB" dirty="0"/>
          </a:p>
        </p:txBody>
      </p:sp>
      <p:sp>
        <p:nvSpPr>
          <p:cNvPr id="4" name="Slide Number Placeholder 3"/>
          <p:cNvSpPr>
            <a:spLocks noGrp="1"/>
          </p:cNvSpPr>
          <p:nvPr>
            <p:ph type="sldNum" sz="quarter" idx="5"/>
          </p:nvPr>
        </p:nvSpPr>
        <p:spPr/>
        <p:txBody>
          <a:bodyPr/>
          <a:lstStyle/>
          <a:p>
            <a:fld id="{26DB0C83-752C-C943-9A50-8CF2BF1C6604}" type="slidenum">
              <a:rPr lang="en-GB" smtClean="0"/>
              <a:t>9</a:t>
            </a:fld>
            <a:endParaRPr lang="en-GB"/>
          </a:p>
        </p:txBody>
      </p:sp>
    </p:spTree>
    <p:extLst>
      <p:ext uri="{BB962C8B-B14F-4D97-AF65-F5344CB8AC3E}">
        <p14:creationId xmlns:p14="http://schemas.microsoft.com/office/powerpoint/2010/main" val="42872950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lnSpc>
                <a:spcPct val="100000"/>
              </a:lnSpc>
            </a:pPr>
            <a:r>
              <a:rPr lang="en-GB" b="1" dirty="0"/>
              <a:t>Key elements</a:t>
            </a:r>
          </a:p>
          <a:p>
            <a:pPr lvl="0">
              <a:lnSpc>
                <a:spcPct val="100000"/>
              </a:lnSpc>
            </a:pPr>
            <a:r>
              <a:rPr lang="en-GB" b="1" dirty="0"/>
              <a:t>Talent Identification Process</a:t>
            </a:r>
            <a:r>
              <a:rPr lang="en-GB" dirty="0"/>
              <a:t>: Use data-driven methods to assess leadership potential (e.g., performance analytics, 360-degree feedback).</a:t>
            </a:r>
            <a:endParaRPr lang="en-US" dirty="0"/>
          </a:p>
          <a:p>
            <a:pPr lvl="0">
              <a:lnSpc>
                <a:spcPct val="100000"/>
              </a:lnSpc>
            </a:pPr>
            <a:r>
              <a:rPr lang="en-GB" b="1" dirty="0"/>
              <a:t>Knowledge Transfer Mechanisms</a:t>
            </a:r>
            <a:r>
              <a:rPr lang="en-GB" dirty="0"/>
              <a:t>: Develop structured mentoring, documentation, and cross-training initiatives.</a:t>
            </a:r>
            <a:endParaRPr lang="en-US" dirty="0"/>
          </a:p>
          <a:p>
            <a:pPr lvl="0">
              <a:lnSpc>
                <a:spcPct val="100000"/>
              </a:lnSpc>
            </a:pPr>
            <a:r>
              <a:rPr lang="en-GB" b="1" dirty="0"/>
              <a:t>Leadership Development Tracks</a:t>
            </a:r>
            <a:r>
              <a:rPr lang="en-GB" dirty="0"/>
              <a:t>: Create personalised career pathways for high-potential employees.</a:t>
            </a:r>
            <a:endParaRPr lang="en-US" dirty="0"/>
          </a:p>
          <a:p>
            <a:pPr lvl="0">
              <a:lnSpc>
                <a:spcPct val="100000"/>
              </a:lnSpc>
            </a:pPr>
            <a:r>
              <a:rPr lang="en-GB" b="1" dirty="0"/>
              <a:t>Change Management Approach</a:t>
            </a:r>
            <a:r>
              <a:rPr lang="en-GB" dirty="0"/>
              <a:t>: Address resistance by fostering a culture of leadership empowerment and ownership.</a:t>
            </a:r>
          </a:p>
          <a:p>
            <a:pPr lvl="0">
              <a:lnSpc>
                <a:spcPct val="100000"/>
              </a:lnSpc>
            </a:pPr>
            <a:endParaRPr lang="en-GB" dirty="0"/>
          </a:p>
          <a:p>
            <a:pPr lvl="0">
              <a:lnSpc>
                <a:spcPct val="100000"/>
              </a:lnSpc>
            </a:pPr>
            <a:r>
              <a:rPr lang="en-GB" dirty="0"/>
              <a:t>References to = </a:t>
            </a:r>
            <a:r>
              <a:rPr lang="en-GB" sz="1200" b="1" dirty="0"/>
              <a:t>Vance, C. M., &amp; Paik, Y.</a:t>
            </a:r>
            <a:r>
              <a:rPr lang="en-GB" sz="1200" dirty="0"/>
              <a:t> (2021) &amp; </a:t>
            </a:r>
            <a:r>
              <a:rPr lang="en-GB" sz="1200" b="1" dirty="0"/>
              <a:t>Groves, K. S.</a:t>
            </a:r>
            <a:r>
              <a:rPr lang="en-GB" sz="1200" dirty="0"/>
              <a:t> (2020)</a:t>
            </a:r>
            <a:endParaRPr lang="en-US" dirty="0"/>
          </a:p>
          <a:p>
            <a:endParaRPr lang="en-GB" dirty="0"/>
          </a:p>
        </p:txBody>
      </p:sp>
      <p:sp>
        <p:nvSpPr>
          <p:cNvPr id="4" name="Slide Number Placeholder 3"/>
          <p:cNvSpPr>
            <a:spLocks noGrp="1"/>
          </p:cNvSpPr>
          <p:nvPr>
            <p:ph type="sldNum" sz="quarter" idx="5"/>
          </p:nvPr>
        </p:nvSpPr>
        <p:spPr/>
        <p:txBody>
          <a:bodyPr/>
          <a:lstStyle/>
          <a:p>
            <a:fld id="{26DB0C83-752C-C943-9A50-8CF2BF1C6604}" type="slidenum">
              <a:rPr lang="en-GB" smtClean="0"/>
              <a:t>10</a:t>
            </a:fld>
            <a:endParaRPr lang="en-GB"/>
          </a:p>
        </p:txBody>
      </p:sp>
    </p:spTree>
    <p:extLst>
      <p:ext uri="{BB962C8B-B14F-4D97-AF65-F5344CB8AC3E}">
        <p14:creationId xmlns:p14="http://schemas.microsoft.com/office/powerpoint/2010/main" val="30688280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latin typeface="Helvetica Neue" panose="02000503000000020004" pitchFamily="2" charset="0"/>
              </a:rPr>
              <a:t>Succession planning is another critical area of concern. The challenges include:</a:t>
            </a:r>
          </a:p>
          <a:p>
            <a:pPr>
              <a:buFont typeface="+mj-lt"/>
              <a:buAutoNum type="arabicPeriod"/>
            </a:pPr>
            <a:r>
              <a:rPr lang="en-GB" b="1" dirty="0">
                <a:effectLst/>
                <a:latin typeface="Helvetica Neue" panose="02000503000000020004" pitchFamily="2" charset="0"/>
              </a:rPr>
              <a:t>Identifying potential successors</a:t>
            </a:r>
            <a:r>
              <a:rPr lang="en-GB" dirty="0">
                <a:effectLst/>
                <a:latin typeface="Helvetica Neue" panose="02000503000000020004" pitchFamily="2" charset="0"/>
              </a:rPr>
              <a:t> – There is no formal process to assess and mentor high-potential employees.</a:t>
            </a:r>
          </a:p>
          <a:p>
            <a:pPr>
              <a:buFont typeface="+mj-lt"/>
              <a:buAutoNum type="arabicPeriod"/>
            </a:pPr>
            <a:r>
              <a:rPr lang="en-GB" b="1" dirty="0">
                <a:effectLst/>
                <a:latin typeface="Helvetica Neue" panose="02000503000000020004" pitchFamily="2" charset="0"/>
              </a:rPr>
              <a:t>Knowledge transfer issues</a:t>
            </a:r>
            <a:r>
              <a:rPr lang="en-GB" dirty="0">
                <a:effectLst/>
                <a:latin typeface="Helvetica Neue" panose="02000503000000020004" pitchFamily="2" charset="0"/>
              </a:rPr>
              <a:t> – When senior leaders leave, valuable knowledge is not effectively passed on to their successors.</a:t>
            </a:r>
          </a:p>
          <a:p>
            <a:pPr>
              <a:buFont typeface="+mj-lt"/>
              <a:buAutoNum type="arabicPeriod"/>
            </a:pPr>
            <a:r>
              <a:rPr lang="en-GB" b="1" dirty="0">
                <a:effectLst/>
                <a:latin typeface="Helvetica Neue" panose="02000503000000020004" pitchFamily="2" charset="0"/>
              </a:rPr>
              <a:t>Resistance to change</a:t>
            </a:r>
            <a:r>
              <a:rPr lang="en-GB" dirty="0">
                <a:effectLst/>
                <a:latin typeface="Helvetica Neue" panose="02000503000000020004" pitchFamily="2" charset="0"/>
              </a:rPr>
              <a:t> – Some leaders hesitate to delegate responsibilities, fearing a loss of control, which hinders leadership development.</a:t>
            </a:r>
          </a:p>
          <a:p>
            <a:endParaRPr lang="en-GB" dirty="0"/>
          </a:p>
          <a:p>
            <a:r>
              <a:rPr lang="en-GB" dirty="0"/>
              <a:t>References to = </a:t>
            </a:r>
            <a:r>
              <a:rPr lang="en-GB" sz="1200" b="1" dirty="0"/>
              <a:t>Weber, M., &amp; Williams, L.</a:t>
            </a:r>
            <a:r>
              <a:rPr lang="en-GB" sz="1200" dirty="0"/>
              <a:t> (2019)</a:t>
            </a:r>
            <a:endParaRPr lang="en-GB" dirty="0"/>
          </a:p>
        </p:txBody>
      </p:sp>
      <p:sp>
        <p:nvSpPr>
          <p:cNvPr id="4" name="Slide Number Placeholder 3"/>
          <p:cNvSpPr>
            <a:spLocks noGrp="1"/>
          </p:cNvSpPr>
          <p:nvPr>
            <p:ph type="sldNum" sz="quarter" idx="5"/>
          </p:nvPr>
        </p:nvSpPr>
        <p:spPr/>
        <p:txBody>
          <a:bodyPr/>
          <a:lstStyle/>
          <a:p>
            <a:fld id="{26DB0C83-752C-C943-9A50-8CF2BF1C6604}" type="slidenum">
              <a:rPr lang="en-GB" smtClean="0"/>
              <a:t>11</a:t>
            </a:fld>
            <a:endParaRPr lang="en-GB"/>
          </a:p>
        </p:txBody>
      </p:sp>
    </p:spTree>
    <p:extLst>
      <p:ext uri="{BB962C8B-B14F-4D97-AF65-F5344CB8AC3E}">
        <p14:creationId xmlns:p14="http://schemas.microsoft.com/office/powerpoint/2010/main" val="33357565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Char char="•"/>
            </a:pPr>
            <a:r>
              <a:rPr lang="en-GB" dirty="0">
                <a:effectLst/>
                <a:latin typeface="Helvetica Neue" panose="02000503000000020004" pitchFamily="2" charset="0"/>
              </a:rPr>
              <a:t>Ensure leadership continuity by developing internal talent.</a:t>
            </a:r>
          </a:p>
          <a:p>
            <a:pPr>
              <a:buFont typeface="Arial" panose="020B0604020202020204" pitchFamily="34" charset="0"/>
              <a:buChar char="•"/>
            </a:pPr>
            <a:r>
              <a:rPr lang="en-GB" dirty="0">
                <a:effectLst/>
                <a:latin typeface="Helvetica Neue" panose="02000503000000020004" pitchFamily="2" charset="0"/>
              </a:rPr>
              <a:t>Reduce risks associated with talent gaps </a:t>
            </a:r>
            <a:r>
              <a:rPr lang="en-GB" b="0" i="0" u="none" strike="noStrike" dirty="0">
                <a:solidFill>
                  <a:srgbClr val="000000"/>
                </a:solidFill>
                <a:effectLst/>
                <a:latin typeface="-webkit-standard"/>
              </a:rPr>
              <a:t>by implementing a talent audit system to regularly assess skill coverage in critical roles.</a:t>
            </a:r>
            <a:r>
              <a:rPr lang="en-GB" dirty="0">
                <a:effectLst/>
                <a:latin typeface="Helvetica Neue" panose="02000503000000020004" pitchFamily="2" charset="0"/>
              </a:rPr>
              <a:t>.</a:t>
            </a:r>
          </a:p>
          <a:p>
            <a:pPr>
              <a:buFont typeface="Arial" panose="020B0604020202020204" pitchFamily="34" charset="0"/>
              <a:buChar char="•"/>
            </a:pPr>
            <a:r>
              <a:rPr lang="en-GB" dirty="0">
                <a:effectLst/>
                <a:latin typeface="Helvetica Neue" panose="02000503000000020004" pitchFamily="2" charset="0"/>
              </a:rPr>
              <a:t>Build a future-ready leadership pipeline that aligns with our business objectives by </a:t>
            </a:r>
            <a:r>
              <a:rPr lang="en-GB" b="0" i="0" u="none" strike="noStrike" dirty="0">
                <a:solidFill>
                  <a:srgbClr val="000000"/>
                </a:solidFill>
                <a:effectLst/>
                <a:latin typeface="-webkit-standard"/>
              </a:rPr>
              <a:t>integrating strategic projects and mentorship to prepare leaders for the company’s long-term vision.</a:t>
            </a:r>
            <a:endParaRPr lang="en-GB" dirty="0">
              <a:effectLst/>
              <a:latin typeface="Helvetica Neue" panose="02000503000000020004" pitchFamily="2" charset="0"/>
            </a:endParaRPr>
          </a:p>
          <a:p>
            <a:endParaRPr lang="en-GB" dirty="0"/>
          </a:p>
          <a:p>
            <a:r>
              <a:rPr lang="en-GB" dirty="0"/>
              <a:t>References to = </a:t>
            </a:r>
            <a:r>
              <a:rPr lang="en-GB" sz="1200" b="1" dirty="0"/>
              <a:t>Lombardo, M. M., &amp; </a:t>
            </a:r>
            <a:r>
              <a:rPr lang="en-GB" sz="1200" b="1" dirty="0" err="1"/>
              <a:t>Eichinger</a:t>
            </a:r>
            <a:r>
              <a:rPr lang="en-GB" sz="1200" b="1" dirty="0"/>
              <a:t>, R. W.</a:t>
            </a:r>
            <a:r>
              <a:rPr lang="en-GB" sz="1200" dirty="0"/>
              <a:t> (2021)</a:t>
            </a:r>
            <a:endParaRPr lang="en-GB" dirty="0"/>
          </a:p>
        </p:txBody>
      </p:sp>
      <p:sp>
        <p:nvSpPr>
          <p:cNvPr id="4" name="Slide Number Placeholder 3"/>
          <p:cNvSpPr>
            <a:spLocks noGrp="1"/>
          </p:cNvSpPr>
          <p:nvPr>
            <p:ph type="sldNum" sz="quarter" idx="5"/>
          </p:nvPr>
        </p:nvSpPr>
        <p:spPr/>
        <p:txBody>
          <a:bodyPr/>
          <a:lstStyle/>
          <a:p>
            <a:fld id="{26DB0C83-752C-C943-9A50-8CF2BF1C6604}" type="slidenum">
              <a:rPr lang="en-GB" smtClean="0"/>
              <a:t>12</a:t>
            </a:fld>
            <a:endParaRPr lang="en-GB"/>
          </a:p>
        </p:txBody>
      </p:sp>
    </p:spTree>
    <p:extLst>
      <p:ext uri="{BB962C8B-B14F-4D97-AF65-F5344CB8AC3E}">
        <p14:creationId xmlns:p14="http://schemas.microsoft.com/office/powerpoint/2010/main" val="35494637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latin typeface="Helvetica Neue" panose="02000503000000020004" pitchFamily="2" charset="0"/>
              </a:rPr>
              <a:t>Key elements of our succession strategy include:</a:t>
            </a:r>
          </a:p>
          <a:p>
            <a:pPr>
              <a:buFont typeface="+mj-lt"/>
              <a:buAutoNum type="arabicPeriod"/>
            </a:pPr>
            <a:r>
              <a:rPr lang="en-GB" b="1" dirty="0">
                <a:effectLst/>
                <a:latin typeface="Helvetica Neue" panose="02000503000000020004" pitchFamily="2" charset="0"/>
              </a:rPr>
              <a:t>Talent identification</a:t>
            </a:r>
            <a:r>
              <a:rPr lang="en-GB" dirty="0">
                <a:effectLst/>
                <a:latin typeface="Helvetica Neue" panose="02000503000000020004" pitchFamily="2" charset="0"/>
              </a:rPr>
              <a:t> – Using performance reviews and leadership assessments.</a:t>
            </a:r>
          </a:p>
          <a:p>
            <a:pPr>
              <a:buFont typeface="+mj-lt"/>
              <a:buAutoNum type="arabicPeriod"/>
            </a:pPr>
            <a:r>
              <a:rPr lang="en-GB" b="1" dirty="0">
                <a:effectLst/>
                <a:latin typeface="Helvetica Neue" panose="02000503000000020004" pitchFamily="2" charset="0"/>
              </a:rPr>
              <a:t>Knowledge transfer mechanisms</a:t>
            </a:r>
            <a:r>
              <a:rPr lang="en-GB" dirty="0">
                <a:effectLst/>
                <a:latin typeface="Helvetica Neue" panose="02000503000000020004" pitchFamily="2" charset="0"/>
              </a:rPr>
              <a:t> – Structured mentoring and documentation processes.</a:t>
            </a:r>
          </a:p>
          <a:p>
            <a:pPr>
              <a:buFont typeface="+mj-lt"/>
              <a:buAutoNum type="arabicPeriod"/>
            </a:pPr>
            <a:r>
              <a:rPr lang="en-GB" b="1" dirty="0">
                <a:effectLst/>
                <a:latin typeface="Helvetica Neue" panose="02000503000000020004" pitchFamily="2" charset="0"/>
              </a:rPr>
              <a:t>Leadership development tracks</a:t>
            </a:r>
            <a:r>
              <a:rPr lang="en-GB" dirty="0">
                <a:effectLst/>
                <a:latin typeface="Helvetica Neue" panose="02000503000000020004" pitchFamily="2" charset="0"/>
              </a:rPr>
              <a:t> – Personalised career pathways for high-potential employees.</a:t>
            </a:r>
          </a:p>
          <a:p>
            <a:pPr>
              <a:buFont typeface="+mj-lt"/>
              <a:buAutoNum type="arabicPeriod"/>
            </a:pPr>
            <a:r>
              <a:rPr lang="en-GB" b="1" dirty="0">
                <a:effectLst/>
                <a:latin typeface="Helvetica Neue" panose="02000503000000020004" pitchFamily="2" charset="0"/>
              </a:rPr>
              <a:t>Change management approach</a:t>
            </a:r>
            <a:r>
              <a:rPr lang="en-GB" dirty="0">
                <a:effectLst/>
                <a:latin typeface="Helvetica Neue" panose="02000503000000020004" pitchFamily="2" charset="0"/>
              </a:rPr>
              <a:t> – Encouraging leadership empowerment and addressing resistance to succession planning.</a:t>
            </a:r>
          </a:p>
          <a:p>
            <a:endParaRPr lang="en-GB" dirty="0"/>
          </a:p>
          <a:p>
            <a:r>
              <a:rPr lang="en-GB" dirty="0"/>
              <a:t>References to = </a:t>
            </a:r>
            <a:r>
              <a:rPr lang="en-GB" sz="1200" b="1" dirty="0"/>
              <a:t>Brassard, A. M., &amp; </a:t>
            </a:r>
            <a:r>
              <a:rPr lang="en-GB" sz="1200" b="1" dirty="0" err="1"/>
              <a:t>Templer</a:t>
            </a:r>
            <a:r>
              <a:rPr lang="en-GB" sz="1200" b="1" dirty="0"/>
              <a:t>, K. J.</a:t>
            </a:r>
            <a:r>
              <a:rPr lang="en-GB" sz="1200" dirty="0"/>
              <a:t> (2020). </a:t>
            </a:r>
            <a:endParaRPr lang="en-GB" dirty="0"/>
          </a:p>
        </p:txBody>
      </p:sp>
      <p:sp>
        <p:nvSpPr>
          <p:cNvPr id="4" name="Slide Number Placeholder 3"/>
          <p:cNvSpPr>
            <a:spLocks noGrp="1"/>
          </p:cNvSpPr>
          <p:nvPr>
            <p:ph type="sldNum" sz="quarter" idx="5"/>
          </p:nvPr>
        </p:nvSpPr>
        <p:spPr/>
        <p:txBody>
          <a:bodyPr/>
          <a:lstStyle/>
          <a:p>
            <a:fld id="{26DB0C83-752C-C943-9A50-8CF2BF1C6604}" type="slidenum">
              <a:rPr lang="en-GB" smtClean="0"/>
              <a:t>13</a:t>
            </a:fld>
            <a:endParaRPr lang="en-GB"/>
          </a:p>
        </p:txBody>
      </p:sp>
    </p:spTree>
    <p:extLst>
      <p:ext uri="{BB962C8B-B14F-4D97-AF65-F5344CB8AC3E}">
        <p14:creationId xmlns:p14="http://schemas.microsoft.com/office/powerpoint/2010/main" val="292407198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Define succession criteria and establish a formal planning committee </a:t>
            </a:r>
            <a:r>
              <a:rPr lang="en-GB" b="0" i="0" u="none" strike="noStrike" dirty="0">
                <a:solidFill>
                  <a:srgbClr val="000000"/>
                </a:solidFill>
                <a:effectLst/>
                <a:latin typeface="-webkit-standard"/>
              </a:rPr>
              <a:t>by setting up a cross-functional succession committee including HR, senior leadership, and department heads.</a:t>
            </a:r>
            <a:endParaRPr lang="en-GB" dirty="0"/>
          </a:p>
          <a:p>
            <a:r>
              <a:rPr lang="en-GB" dirty="0"/>
              <a:t>Conduct regular leadership capability assessments through </a:t>
            </a:r>
            <a:r>
              <a:rPr lang="en-GB" b="0" i="0" u="none" strike="noStrike" dirty="0">
                <a:solidFill>
                  <a:srgbClr val="000000"/>
                </a:solidFill>
                <a:effectLst/>
                <a:latin typeface="-webkit-standard"/>
              </a:rPr>
              <a:t>conducting biannual leadership assessments including personality profiling, scenario-based evaluations, and feedback reviews.</a:t>
            </a:r>
            <a:endParaRPr lang="en-GB" dirty="0"/>
          </a:p>
          <a:p>
            <a:r>
              <a:rPr lang="en-GB" dirty="0"/>
              <a:t>Develop tailored training programs for identified successors </a:t>
            </a:r>
            <a:r>
              <a:rPr lang="en-GB" b="0" i="0" u="none" strike="noStrike" dirty="0">
                <a:solidFill>
                  <a:srgbClr val="000000"/>
                </a:solidFill>
                <a:effectLst/>
                <a:latin typeface="-webkit-standard"/>
              </a:rPr>
              <a:t>by creating personalised learning paths based on leadership assessments (e.g., strategic planning, emotional intelligence, digital leadership).</a:t>
            </a:r>
            <a:endParaRPr lang="en-GB" dirty="0"/>
          </a:p>
          <a:p>
            <a:r>
              <a:rPr lang="en-GB" dirty="0"/>
              <a:t>Monitor progress through performance metrics and talent reviews. </a:t>
            </a:r>
          </a:p>
          <a:p>
            <a:endParaRPr lang="en-GB" dirty="0"/>
          </a:p>
          <a:p>
            <a:r>
              <a:rPr lang="en-GB" dirty="0"/>
              <a:t>References to = </a:t>
            </a:r>
            <a:r>
              <a:rPr lang="en-GB" sz="1200" b="1" dirty="0"/>
              <a:t>Vidal, J., &amp; Cooke, F. L.</a:t>
            </a:r>
            <a:r>
              <a:rPr lang="en-GB" sz="1200" dirty="0"/>
              <a:t> (2023) &amp; </a:t>
            </a:r>
            <a:r>
              <a:rPr lang="en-GB" sz="1200" b="1" dirty="0"/>
              <a:t>Nguyen, T., &amp; Nguyen, H.</a:t>
            </a:r>
            <a:r>
              <a:rPr lang="en-GB" sz="1200" dirty="0"/>
              <a:t> (2021)</a:t>
            </a:r>
            <a:endParaRPr lang="en-GB" dirty="0"/>
          </a:p>
        </p:txBody>
      </p:sp>
      <p:sp>
        <p:nvSpPr>
          <p:cNvPr id="4" name="Slide Number Placeholder 3"/>
          <p:cNvSpPr>
            <a:spLocks noGrp="1"/>
          </p:cNvSpPr>
          <p:nvPr>
            <p:ph type="sldNum" sz="quarter" idx="5"/>
          </p:nvPr>
        </p:nvSpPr>
        <p:spPr/>
        <p:txBody>
          <a:bodyPr/>
          <a:lstStyle/>
          <a:p>
            <a:fld id="{26DB0C83-752C-C943-9A50-8CF2BF1C6604}" type="slidenum">
              <a:rPr lang="en-GB" smtClean="0"/>
              <a:t>14</a:t>
            </a:fld>
            <a:endParaRPr lang="en-GB"/>
          </a:p>
        </p:txBody>
      </p:sp>
    </p:spTree>
    <p:extLst>
      <p:ext uri="{BB962C8B-B14F-4D97-AF65-F5344CB8AC3E}">
        <p14:creationId xmlns:p14="http://schemas.microsoft.com/office/powerpoint/2010/main" val="10449750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Improve leadership pipeline and retention </a:t>
            </a:r>
            <a:r>
              <a:rPr lang="en-GB" b="0" i="0" u="none" strike="noStrike" dirty="0">
                <a:solidFill>
                  <a:srgbClr val="000000"/>
                </a:solidFill>
                <a:effectLst/>
                <a:latin typeface="-webkit-standard"/>
              </a:rPr>
              <a:t>by launching a “Future Leaders Academy” with clear milestones and internal promotion targets.</a:t>
            </a:r>
            <a:r>
              <a:rPr lang="en-GB" dirty="0"/>
              <a:t>.</a:t>
            </a:r>
          </a:p>
          <a:p>
            <a:r>
              <a:rPr lang="en-GB" dirty="0"/>
              <a:t>Higher employee engagement and reduced turnover </a:t>
            </a:r>
            <a:r>
              <a:rPr lang="en-GB" b="0" i="0" u="none" strike="noStrike" dirty="0">
                <a:solidFill>
                  <a:srgbClr val="000000"/>
                </a:solidFill>
                <a:effectLst/>
                <a:latin typeface="-webkit-standard"/>
              </a:rPr>
              <a:t>by introducing employee-led innovation teams and feedback-driven development programs.</a:t>
            </a:r>
            <a:endParaRPr lang="en-GB" dirty="0"/>
          </a:p>
          <a:p>
            <a:r>
              <a:rPr lang="en-GB" dirty="0"/>
              <a:t>Strengthened organisational resilience and innovation </a:t>
            </a:r>
            <a:r>
              <a:rPr lang="en-GB" b="0" i="0" u="none" strike="noStrike" dirty="0">
                <a:solidFill>
                  <a:srgbClr val="000000"/>
                </a:solidFill>
                <a:effectLst/>
                <a:latin typeface="-webkit-standard"/>
              </a:rPr>
              <a:t>by building resilience through scenario planning workshops and crisis leadership training.</a:t>
            </a:r>
            <a:r>
              <a:rPr lang="en-GB" dirty="0"/>
              <a:t> </a:t>
            </a:r>
          </a:p>
          <a:p>
            <a:r>
              <a:rPr lang="en-GB" dirty="0"/>
              <a:t>Sustainable competitive advantage in the tech industry by focusing leadership development on digital transformation, AI, and green tech or maybe even partnering with universities and tech hubs to remain on the cutting edge.</a:t>
            </a:r>
          </a:p>
          <a:p>
            <a:endParaRPr lang="en-GB" dirty="0"/>
          </a:p>
          <a:p>
            <a:r>
              <a:rPr lang="en-GB" dirty="0"/>
              <a:t>References to = </a:t>
            </a:r>
            <a:r>
              <a:rPr lang="en-GB" sz="1200" b="1" dirty="0"/>
              <a:t>Guthrie, J. P., &amp; Jackson, S. E.</a:t>
            </a:r>
            <a:r>
              <a:rPr lang="en-GB" sz="1200" dirty="0"/>
              <a:t> (2019). </a:t>
            </a:r>
            <a:endParaRPr lang="en-GB" dirty="0"/>
          </a:p>
          <a:p>
            <a:endParaRPr lang="en-GB" dirty="0"/>
          </a:p>
        </p:txBody>
      </p:sp>
      <p:sp>
        <p:nvSpPr>
          <p:cNvPr id="4" name="Slide Number Placeholder 3"/>
          <p:cNvSpPr>
            <a:spLocks noGrp="1"/>
          </p:cNvSpPr>
          <p:nvPr>
            <p:ph type="sldNum" sz="quarter" idx="5"/>
          </p:nvPr>
        </p:nvSpPr>
        <p:spPr/>
        <p:txBody>
          <a:bodyPr/>
          <a:lstStyle/>
          <a:p>
            <a:fld id="{26DB0C83-752C-C943-9A50-8CF2BF1C6604}" type="slidenum">
              <a:rPr lang="en-GB" smtClean="0"/>
              <a:t>15</a:t>
            </a:fld>
            <a:endParaRPr lang="en-GB"/>
          </a:p>
        </p:txBody>
      </p:sp>
    </p:spTree>
    <p:extLst>
      <p:ext uri="{BB962C8B-B14F-4D97-AF65-F5344CB8AC3E}">
        <p14:creationId xmlns:p14="http://schemas.microsoft.com/office/powerpoint/2010/main" val="34127537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0000"/>
              </a:lnSpc>
            </a:pPr>
            <a:r>
              <a:rPr lang="en-GB" sz="1200" dirty="0">
                <a:effectLst/>
                <a:latin typeface="Helvetica Neue" panose="02000503000000020004" pitchFamily="2" charset="0"/>
              </a:rPr>
              <a:t>In conclusion, leadership development and succession planning are essential for XYZ Corporation’s long-term success. I recommend:</a:t>
            </a:r>
          </a:p>
          <a:p>
            <a:pPr>
              <a:lnSpc>
                <a:spcPct val="110000"/>
              </a:lnSpc>
              <a:buFont typeface="+mj-lt"/>
              <a:buAutoNum type="arabicPeriod"/>
            </a:pPr>
            <a:r>
              <a:rPr lang="en-GB" sz="1200" b="1" dirty="0">
                <a:effectLst/>
                <a:latin typeface="Helvetica Neue" panose="02000503000000020004" pitchFamily="2" charset="0"/>
              </a:rPr>
              <a:t>Immediate pilot implementation</a:t>
            </a:r>
            <a:r>
              <a:rPr lang="en-GB" sz="1200" dirty="0">
                <a:effectLst/>
                <a:latin typeface="Helvetica Neue" panose="02000503000000020004" pitchFamily="2" charset="0"/>
              </a:rPr>
              <a:t> – By rolling out a structured leadership programme within key departments.</a:t>
            </a:r>
          </a:p>
          <a:p>
            <a:pPr>
              <a:lnSpc>
                <a:spcPct val="110000"/>
              </a:lnSpc>
              <a:buFont typeface="+mj-lt"/>
              <a:buAutoNum type="arabicPeriod"/>
            </a:pPr>
            <a:r>
              <a:rPr lang="en-GB" sz="1200" b="1" dirty="0">
                <a:effectLst/>
                <a:latin typeface="Helvetica Neue" panose="02000503000000020004" pitchFamily="2" charset="0"/>
              </a:rPr>
              <a:t>Leadership buy-in</a:t>
            </a:r>
            <a:r>
              <a:rPr lang="en-GB" sz="1200" dirty="0">
                <a:effectLst/>
                <a:latin typeface="Helvetica Neue" panose="02000503000000020004" pitchFamily="2" charset="0"/>
              </a:rPr>
              <a:t> – Gaining support from senior executives to champion this initiative.</a:t>
            </a:r>
          </a:p>
          <a:p>
            <a:pPr>
              <a:lnSpc>
                <a:spcPct val="110000"/>
              </a:lnSpc>
              <a:buFont typeface="+mj-lt"/>
              <a:buAutoNum type="arabicPeriod"/>
            </a:pPr>
            <a:r>
              <a:rPr lang="en-GB" sz="1200" b="1" dirty="0">
                <a:effectLst/>
                <a:latin typeface="Helvetica Neue" panose="02000503000000020004" pitchFamily="2" charset="0"/>
              </a:rPr>
              <a:t>Ongoing evaluation</a:t>
            </a:r>
            <a:r>
              <a:rPr lang="en-GB" sz="1200" dirty="0">
                <a:effectLst/>
                <a:latin typeface="Helvetica Neue" panose="02000503000000020004" pitchFamily="2" charset="0"/>
              </a:rPr>
              <a:t> – Measuring progress using clear KPIs to refine the programme over time.</a:t>
            </a:r>
          </a:p>
          <a:p>
            <a:pPr>
              <a:lnSpc>
                <a:spcPct val="110000"/>
              </a:lnSpc>
            </a:pPr>
            <a:r>
              <a:rPr lang="en-GB" sz="1200" dirty="0">
                <a:effectLst/>
                <a:latin typeface="Helvetica Neue" panose="02000503000000020004" pitchFamily="2" charset="0"/>
              </a:rPr>
              <a:t>Thank you for your time. I welcome any questions you may have.</a:t>
            </a:r>
          </a:p>
          <a:p>
            <a:endParaRPr lang="en-GB" dirty="0"/>
          </a:p>
        </p:txBody>
      </p:sp>
      <p:sp>
        <p:nvSpPr>
          <p:cNvPr id="4" name="Slide Number Placeholder 3"/>
          <p:cNvSpPr>
            <a:spLocks noGrp="1"/>
          </p:cNvSpPr>
          <p:nvPr>
            <p:ph type="sldNum" sz="quarter" idx="5"/>
          </p:nvPr>
        </p:nvSpPr>
        <p:spPr/>
        <p:txBody>
          <a:bodyPr/>
          <a:lstStyle/>
          <a:p>
            <a:fld id="{26DB0C83-752C-C943-9A50-8CF2BF1C6604}" type="slidenum">
              <a:rPr lang="en-GB" smtClean="0"/>
              <a:t>16</a:t>
            </a:fld>
            <a:endParaRPr lang="en-GB"/>
          </a:p>
        </p:txBody>
      </p:sp>
    </p:spTree>
    <p:extLst>
      <p:ext uri="{BB962C8B-B14F-4D97-AF65-F5344CB8AC3E}">
        <p14:creationId xmlns:p14="http://schemas.microsoft.com/office/powerpoint/2010/main" val="422780740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DB0C83-752C-C943-9A50-8CF2BF1C6604}" type="slidenum">
              <a:rPr lang="en-GB" smtClean="0"/>
              <a:t>17</a:t>
            </a:fld>
            <a:endParaRPr lang="en-GB"/>
          </a:p>
        </p:txBody>
      </p:sp>
    </p:spTree>
    <p:extLst>
      <p:ext uri="{BB962C8B-B14F-4D97-AF65-F5344CB8AC3E}">
        <p14:creationId xmlns:p14="http://schemas.microsoft.com/office/powerpoint/2010/main" val="31555484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3/31/25</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3/31/25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3/31/25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3/31/25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3/31/25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3/31/25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3/31/25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3/31/25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3/31/25</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3/31/25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3/31/25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3/31/25</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jpg"/><Relationship Id="rId7" Type="http://schemas.openxmlformats.org/officeDocument/2006/relationships/diagramColors" Target="../diagrams/colors4.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48.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4.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1.jpg"/><Relationship Id="rId7" Type="http://schemas.openxmlformats.org/officeDocument/2006/relationships/diagramColors" Target="../diagrams/colors8.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15.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63.jpeg"/><Relationship Id="rId7" Type="http://schemas.openxmlformats.org/officeDocument/2006/relationships/diagramColors" Target="../diagrams/colors9.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16.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17.xml.rels><?xml version="1.0" encoding="UTF-8" standalone="yes"?>
<Relationships xmlns="http://schemas.openxmlformats.org/package/2006/relationships"><Relationship Id="rId3" Type="http://schemas.openxmlformats.org/officeDocument/2006/relationships/image" Target="../media/image73.jp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69834E-5EEE-4D61-833E-0492889645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8E5D9BA-46E7-4BFA-9C74-75495BF6F5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2" name="Rectangle 11">
            <a:extLst>
              <a:ext uri="{FF2B5EF4-FFF2-40B4-BE49-F238E27FC236}">
                <a16:creationId xmlns:a16="http://schemas.microsoft.com/office/drawing/2014/main" id="{5B033D76-5800-44B6-AFE9-EE2106935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1" y="638508"/>
            <a:ext cx="10905339" cy="484343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522D6F85-FFBA-4F81-AEE5-AAA17CB7AA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204" y="865667"/>
            <a:ext cx="10451592" cy="438912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3">
            <a:schemeClr val="lt2"/>
          </a:fillRef>
          <a:effectRef idx="2">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3B31514-E6DF-4357-9EEA-EFB798308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796" y="1030259"/>
            <a:ext cx="10122408" cy="4059936"/>
          </a:xfrm>
          <a:prstGeom prst="rect">
            <a:avLst/>
          </a:prstGeom>
          <a:ln>
            <a:solidFill>
              <a:srgbClr val="949494"/>
            </a:solid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BFEF9E-50F7-F469-B9C8-4C33F0EB00B4}"/>
              </a:ext>
            </a:extLst>
          </p:cNvPr>
          <p:cNvSpPr>
            <a:spLocks noGrp="1"/>
          </p:cNvSpPr>
          <p:nvPr>
            <p:ph type="ctrTitle"/>
          </p:nvPr>
        </p:nvSpPr>
        <p:spPr>
          <a:xfrm>
            <a:off x="1557071" y="1584552"/>
            <a:ext cx="9099255" cy="2537251"/>
          </a:xfrm>
        </p:spPr>
        <p:txBody>
          <a:bodyPr anchor="ctr">
            <a:normAutofit/>
          </a:bodyPr>
          <a:lstStyle/>
          <a:p>
            <a:pPr algn="ctr"/>
            <a:r>
              <a:rPr lang="en-GB" sz="4500" b="1" dirty="0">
                <a:solidFill>
                  <a:srgbClr val="454545"/>
                </a:solidFill>
                <a:effectLst/>
                <a:latin typeface="Arial" panose="020B0604020202020204" pitchFamily="34" charset="0"/>
                <a:ea typeface="Times New Roman" panose="02020603050405020304" pitchFamily="18" charset="0"/>
              </a:rPr>
              <a:t>Strategic Employee and Leadership Development presentation </a:t>
            </a:r>
            <a:endParaRPr lang="en-GB" sz="4500" dirty="0">
              <a:solidFill>
                <a:srgbClr val="454545"/>
              </a:solidFill>
            </a:endParaRPr>
          </a:p>
        </p:txBody>
      </p:sp>
      <p:sp>
        <p:nvSpPr>
          <p:cNvPr id="3" name="Subtitle 2">
            <a:extLst>
              <a:ext uri="{FF2B5EF4-FFF2-40B4-BE49-F238E27FC236}">
                <a16:creationId xmlns:a16="http://schemas.microsoft.com/office/drawing/2014/main" id="{15C2A849-D665-56B3-C961-3080B0B8D31C}"/>
              </a:ext>
            </a:extLst>
          </p:cNvPr>
          <p:cNvSpPr>
            <a:spLocks noGrp="1"/>
          </p:cNvSpPr>
          <p:nvPr>
            <p:ph type="subTitle" idx="1"/>
          </p:nvPr>
        </p:nvSpPr>
        <p:spPr>
          <a:xfrm>
            <a:off x="1535372" y="4133234"/>
            <a:ext cx="9120954" cy="744373"/>
          </a:xfrm>
        </p:spPr>
        <p:txBody>
          <a:bodyPr>
            <a:normAutofit/>
          </a:bodyPr>
          <a:lstStyle/>
          <a:p>
            <a:pPr algn="ctr"/>
            <a:r>
              <a:rPr lang="en-GB" dirty="0">
                <a:solidFill>
                  <a:schemeClr val="accent1"/>
                </a:solidFill>
                <a:latin typeface="Baskerville Old Face" panose="02020602080505020303" pitchFamily="18" charset="77"/>
              </a:rPr>
              <a:t>Rebekah </a:t>
            </a:r>
            <a:r>
              <a:rPr lang="en-GB" dirty="0" err="1">
                <a:solidFill>
                  <a:schemeClr val="accent1"/>
                </a:solidFill>
                <a:latin typeface="Baskerville Old Face" panose="02020602080505020303" pitchFamily="18" charset="77"/>
              </a:rPr>
              <a:t>louise</a:t>
            </a:r>
            <a:r>
              <a:rPr lang="en-GB" dirty="0">
                <a:solidFill>
                  <a:schemeClr val="accent1"/>
                </a:solidFill>
                <a:latin typeface="Baskerville Old Face" panose="02020602080505020303" pitchFamily="18" charset="77"/>
              </a:rPr>
              <a:t> Jones - 2205076</a:t>
            </a:r>
          </a:p>
        </p:txBody>
      </p:sp>
      <p:pic>
        <p:nvPicPr>
          <p:cNvPr id="18" name="Picture 17">
            <a:extLst>
              <a:ext uri="{FF2B5EF4-FFF2-40B4-BE49-F238E27FC236}">
                <a16:creationId xmlns:a16="http://schemas.microsoft.com/office/drawing/2014/main" id="{4C401D57-600A-4C91-AC9A-14CA1ED6F7D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0" name="Straight Connector 19">
            <a:extLst>
              <a:ext uri="{FF2B5EF4-FFF2-40B4-BE49-F238E27FC236}">
                <a16:creationId xmlns:a16="http://schemas.microsoft.com/office/drawing/2014/main" id="{412BDC66-00FA-4A3F-9BC7-BE05FF7705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16667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1" name="Picture 10">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 name="Straight Connector 12">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977F1E1-2B6F-4BB6-899F-67D8764D83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7" name="Rectangle 16">
            <a:extLst>
              <a:ext uri="{FF2B5EF4-FFF2-40B4-BE49-F238E27FC236}">
                <a16:creationId xmlns:a16="http://schemas.microsoft.com/office/drawing/2014/main" id="{65513E21-21B0-48DB-8CF1-35E43B33A4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Smiling office workers in meeting">
            <a:extLst>
              <a:ext uri="{FF2B5EF4-FFF2-40B4-BE49-F238E27FC236}">
                <a16:creationId xmlns:a16="http://schemas.microsoft.com/office/drawing/2014/main" id="{AA7858B0-E532-41B8-ABB3-09439C2E318D}"/>
              </a:ext>
            </a:extLst>
          </p:cNvPr>
          <p:cNvPicPr>
            <a:picLocks noChangeAspect="1"/>
          </p:cNvPicPr>
          <p:nvPr/>
        </p:nvPicPr>
        <p:blipFill>
          <a:blip r:embed="rId4">
            <a:alphaModFix amt="50000"/>
          </a:blip>
          <a:srcRect r="-1" b="15728"/>
          <a:stretch/>
        </p:blipFill>
        <p:spPr>
          <a:xfrm>
            <a:off x="20" y="10"/>
            <a:ext cx="12191675" cy="6857990"/>
          </a:xfrm>
          <a:prstGeom prst="rect">
            <a:avLst/>
          </a:prstGeom>
        </p:spPr>
      </p:pic>
      <p:sp>
        <p:nvSpPr>
          <p:cNvPr id="2" name="Title 1">
            <a:extLst>
              <a:ext uri="{FF2B5EF4-FFF2-40B4-BE49-F238E27FC236}">
                <a16:creationId xmlns:a16="http://schemas.microsoft.com/office/drawing/2014/main" id="{55A1EB38-3EC0-D38E-E100-7B2C60B6DBAD}"/>
              </a:ext>
            </a:extLst>
          </p:cNvPr>
          <p:cNvSpPr>
            <a:spLocks noGrp="1"/>
          </p:cNvSpPr>
          <p:nvPr>
            <p:ph type="title"/>
          </p:nvPr>
        </p:nvSpPr>
        <p:spPr>
          <a:xfrm>
            <a:off x="4976636" y="992221"/>
            <a:ext cx="6247308" cy="4873558"/>
          </a:xfrm>
        </p:spPr>
        <p:txBody>
          <a:bodyPr vert="horz" lIns="91440" tIns="45720" rIns="91440" bIns="0" rtlCol="0" anchor="ctr">
            <a:normAutofit/>
          </a:bodyPr>
          <a:lstStyle/>
          <a:p>
            <a:r>
              <a:rPr lang="en-US" sz="2800" dirty="0"/>
              <a:t>Developing an Employee Leadership Program with Succession Planning for XYZ Corporation</a:t>
            </a:r>
            <a:br>
              <a:rPr lang="en-US" sz="1900" dirty="0"/>
            </a:br>
            <a:endParaRPr lang="en-US" sz="1900" dirty="0"/>
          </a:p>
        </p:txBody>
      </p:sp>
      <p:cxnSp>
        <p:nvCxnSpPr>
          <p:cNvPr id="19" name="Straight Connector 18">
            <a:extLst>
              <a:ext uri="{FF2B5EF4-FFF2-40B4-BE49-F238E27FC236}">
                <a16:creationId xmlns:a16="http://schemas.microsoft.com/office/drawing/2014/main" id="{580B8A35-DEA7-4D43-9DF8-90B4681D0F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98338286"/>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D7873DA3-4FB8-59D8-94C6-2A253BDE80CA}"/>
              </a:ext>
            </a:extLst>
          </p:cNvPr>
          <p:cNvSpPr>
            <a:spLocks noGrp="1"/>
          </p:cNvSpPr>
          <p:nvPr>
            <p:ph type="title"/>
          </p:nvPr>
        </p:nvSpPr>
        <p:spPr>
          <a:xfrm>
            <a:off x="1451580" y="804520"/>
            <a:ext cx="4176511" cy="1049235"/>
          </a:xfrm>
        </p:spPr>
        <p:txBody>
          <a:bodyPr>
            <a:normAutofit/>
          </a:bodyPr>
          <a:lstStyle/>
          <a:p>
            <a:r>
              <a:rPr lang="en-GB" dirty="0"/>
              <a:t>Introduction and objectives </a:t>
            </a:r>
          </a:p>
        </p:txBody>
      </p:sp>
      <p:sp>
        <p:nvSpPr>
          <p:cNvPr id="14" name="Rectangle 13">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68F86AF9-CCB3-BA33-7F73-BA6D58E94C75}"/>
              </a:ext>
            </a:extLst>
          </p:cNvPr>
          <p:cNvSpPr>
            <a:spLocks noGrp="1"/>
          </p:cNvSpPr>
          <p:nvPr>
            <p:ph idx="1"/>
          </p:nvPr>
        </p:nvSpPr>
        <p:spPr>
          <a:xfrm>
            <a:off x="1312606" y="2015731"/>
            <a:ext cx="4645742" cy="4275393"/>
          </a:xfrm>
        </p:spPr>
        <p:txBody>
          <a:bodyPr>
            <a:normAutofit fontScale="77500" lnSpcReduction="20000"/>
          </a:bodyPr>
          <a:lstStyle/>
          <a:p>
            <a:r>
              <a:rPr lang="en-GB" b="0" i="0" u="none" strike="noStrike" dirty="0">
                <a:solidFill>
                  <a:srgbClr val="000000"/>
                </a:solidFill>
                <a:effectLst/>
              </a:rPr>
              <a:t>Leadership is the backbone of any successful organisation.</a:t>
            </a:r>
          </a:p>
          <a:p>
            <a:pPr algn="l">
              <a:buFont typeface="Arial" panose="020B0604020202020204" pitchFamily="34" charset="0"/>
              <a:buChar char="•"/>
            </a:pPr>
            <a:r>
              <a:rPr lang="en-GB" b="0" i="0" u="none" strike="noStrike" dirty="0">
                <a:solidFill>
                  <a:srgbClr val="000000"/>
                </a:solidFill>
                <a:effectLst/>
              </a:rPr>
              <a:t>XYZ Corporation is currently facing challenges in:</a:t>
            </a:r>
          </a:p>
          <a:p>
            <a:pPr marL="742950" lvl="1" indent="-285750" algn="l">
              <a:buFont typeface="Arial" panose="020B0604020202020204" pitchFamily="34" charset="0"/>
              <a:buChar char="•"/>
            </a:pPr>
            <a:r>
              <a:rPr lang="en-GB" b="0" i="0" u="none" strike="noStrike" dirty="0">
                <a:solidFill>
                  <a:srgbClr val="000000"/>
                </a:solidFill>
                <a:effectLst/>
              </a:rPr>
              <a:t>Leadership development</a:t>
            </a:r>
          </a:p>
          <a:p>
            <a:pPr marL="742950" lvl="1" indent="-285750" algn="l">
              <a:buFont typeface="Arial" panose="020B0604020202020204" pitchFamily="34" charset="0"/>
              <a:buChar char="•"/>
            </a:pPr>
            <a:r>
              <a:rPr lang="en-GB" b="0" i="0" u="none" strike="noStrike" dirty="0">
                <a:solidFill>
                  <a:srgbClr val="000000"/>
                </a:solidFill>
                <a:effectLst/>
              </a:rPr>
              <a:t>Succession planning</a:t>
            </a:r>
          </a:p>
          <a:p>
            <a:pPr algn="l">
              <a:buFont typeface="Arial" panose="020B0604020202020204" pitchFamily="34" charset="0"/>
              <a:buChar char="•"/>
            </a:pPr>
            <a:r>
              <a:rPr lang="en-GB" b="0" i="0" u="none" strike="noStrike" dirty="0">
                <a:solidFill>
                  <a:srgbClr val="000000"/>
                </a:solidFill>
                <a:effectLst/>
              </a:rPr>
              <a:t>These challenges are impacting:</a:t>
            </a:r>
          </a:p>
          <a:p>
            <a:pPr marL="742950" lvl="1" indent="-285750" algn="l">
              <a:buFont typeface="Arial" panose="020B0604020202020204" pitchFamily="34" charset="0"/>
              <a:buChar char="•"/>
            </a:pPr>
            <a:r>
              <a:rPr lang="en-GB" b="0" i="0" u="none" strike="noStrike" dirty="0">
                <a:solidFill>
                  <a:srgbClr val="000000"/>
                </a:solidFill>
                <a:effectLst/>
              </a:rPr>
              <a:t>Organisational performance</a:t>
            </a:r>
          </a:p>
          <a:p>
            <a:pPr marL="742950" lvl="1" indent="-285750" algn="l">
              <a:buFont typeface="Arial" panose="020B0604020202020204" pitchFamily="34" charset="0"/>
              <a:buChar char="•"/>
            </a:pPr>
            <a:r>
              <a:rPr lang="en-GB" b="0" i="0" u="none" strike="noStrike" dirty="0">
                <a:solidFill>
                  <a:srgbClr val="000000"/>
                </a:solidFill>
                <a:effectLst/>
              </a:rPr>
              <a:t>Employee morale</a:t>
            </a:r>
          </a:p>
          <a:p>
            <a:pPr algn="l">
              <a:buFont typeface="Arial" panose="020B0604020202020204" pitchFamily="34" charset="0"/>
              <a:buChar char="•"/>
            </a:pPr>
            <a:r>
              <a:rPr lang="en-GB" b="0" i="0" u="none" strike="noStrike" dirty="0">
                <a:solidFill>
                  <a:srgbClr val="000000"/>
                </a:solidFill>
                <a:effectLst/>
              </a:rPr>
              <a:t>Today’s focus:</a:t>
            </a:r>
          </a:p>
          <a:p>
            <a:pPr marL="742950" lvl="1" indent="-285750" algn="l">
              <a:buFont typeface="Arial" panose="020B0604020202020204" pitchFamily="34" charset="0"/>
              <a:buChar char="•"/>
            </a:pPr>
            <a:r>
              <a:rPr lang="en-GB" b="0" i="0" u="none" strike="noStrike" dirty="0">
                <a:solidFill>
                  <a:srgbClr val="000000"/>
                </a:solidFill>
                <a:effectLst/>
              </a:rPr>
              <a:t>Outline a strategic leadership development programme</a:t>
            </a:r>
          </a:p>
          <a:p>
            <a:pPr marL="742950" lvl="1" indent="-285750" algn="l">
              <a:buFont typeface="Arial" panose="020B0604020202020204" pitchFamily="34" charset="0"/>
              <a:buChar char="•"/>
            </a:pPr>
            <a:r>
              <a:rPr lang="en-GB" b="0" i="0" u="none" strike="noStrike" dirty="0">
                <a:solidFill>
                  <a:srgbClr val="000000"/>
                </a:solidFill>
                <a:effectLst/>
              </a:rPr>
              <a:t>Tailored to XYZ Corporation’s needs</a:t>
            </a:r>
          </a:p>
          <a:p>
            <a:pPr marL="742950" lvl="1" indent="-285750" algn="l">
              <a:buFont typeface="Arial" panose="020B0604020202020204" pitchFamily="34" charset="0"/>
              <a:buChar char="•"/>
            </a:pPr>
            <a:r>
              <a:rPr lang="en-GB" b="0" i="0" u="none" strike="noStrike" dirty="0">
                <a:solidFill>
                  <a:srgbClr val="000000"/>
                </a:solidFill>
                <a:effectLst/>
              </a:rPr>
              <a:t>Aimed at ensuring long-term sustainability</a:t>
            </a:r>
          </a:p>
          <a:p>
            <a:pPr marL="742950" lvl="1" indent="-285750" algn="l">
              <a:buFont typeface="Arial" panose="020B0604020202020204" pitchFamily="34" charset="0"/>
              <a:buChar char="•"/>
            </a:pPr>
            <a:r>
              <a:rPr lang="en-GB" b="0" i="0" u="none" strike="noStrike" dirty="0">
                <a:solidFill>
                  <a:srgbClr val="000000"/>
                </a:solidFill>
                <a:effectLst/>
              </a:rPr>
              <a:t>Designed to build a robust leadership pipeline</a:t>
            </a:r>
          </a:p>
        </p:txBody>
      </p:sp>
      <p:pic>
        <p:nvPicPr>
          <p:cNvPr id="5" name="Picture 4" descr="Office workers at whiteboard">
            <a:extLst>
              <a:ext uri="{FF2B5EF4-FFF2-40B4-BE49-F238E27FC236}">
                <a16:creationId xmlns:a16="http://schemas.microsoft.com/office/drawing/2014/main" id="{B388F647-7278-51D0-B78B-43164EE11D65}"/>
              </a:ext>
            </a:extLst>
          </p:cNvPr>
          <p:cNvPicPr>
            <a:picLocks noChangeAspect="1"/>
          </p:cNvPicPr>
          <p:nvPr/>
        </p:nvPicPr>
        <p:blipFill>
          <a:blip r:embed="rId3"/>
          <a:stretch>
            <a:fillRect/>
          </a:stretch>
        </p:blipFill>
        <p:spPr>
          <a:xfrm>
            <a:off x="6428084" y="1523568"/>
            <a:ext cx="4960442" cy="3311095"/>
          </a:xfrm>
          <a:prstGeom prst="rect">
            <a:avLst/>
          </a:prstGeom>
        </p:spPr>
      </p:pic>
      <p:pic>
        <p:nvPicPr>
          <p:cNvPr id="16" name="Picture 15">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8" name="Straight Connector 17">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27512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DDE5CDF-1512-4CDA-B956-23D223F8DE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8" name="Picture 7">
            <a:extLst>
              <a:ext uri="{FF2B5EF4-FFF2-40B4-BE49-F238E27FC236}">
                <a16:creationId xmlns:a16="http://schemas.microsoft.com/office/drawing/2014/main" id="{B029D7D8-5A6B-4C76-94C8-15798C6C5AD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9" name="Straight Connector 8">
            <a:extLst>
              <a:ext uri="{FF2B5EF4-FFF2-40B4-BE49-F238E27FC236}">
                <a16:creationId xmlns:a16="http://schemas.microsoft.com/office/drawing/2014/main" id="{A5C9319C-E20D-4884-952F-60B6A58C3E3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F1176DA6-4BBF-42A4-9C94-E6613CCD6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99AAB0AE-172B-4FB4-80C2-86CD6B8242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chemeClr val="bg1"/>
          </a:solidFill>
          <a:ln w="22225">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graph of a graph of a growth&#10;&#10;Description automatically generated with medium confidence">
            <a:extLst>
              <a:ext uri="{FF2B5EF4-FFF2-40B4-BE49-F238E27FC236}">
                <a16:creationId xmlns:a16="http://schemas.microsoft.com/office/drawing/2014/main" id="{05A6CF7E-4702-F371-CC98-B4AD2EAD3AC3}"/>
              </a:ext>
            </a:extLst>
          </p:cNvPr>
          <p:cNvPicPr>
            <a:picLocks noGrp="1" noChangeAspect="1"/>
          </p:cNvPicPr>
          <p:nvPr>
            <p:ph idx="1"/>
          </p:nvPr>
        </p:nvPicPr>
        <p:blipFill>
          <a:blip r:embed="rId4">
            <a:duotone>
              <a:schemeClr val="accent1">
                <a:shade val="45000"/>
                <a:satMod val="135000"/>
              </a:schemeClr>
              <a:prstClr val="white"/>
            </a:duotone>
          </a:blip>
          <a:stretch>
            <a:fillRect/>
          </a:stretch>
        </p:blipFill>
        <p:spPr>
          <a:xfrm>
            <a:off x="1922916" y="643467"/>
            <a:ext cx="8346168" cy="5571066"/>
          </a:xfrm>
          <a:prstGeom prst="rect">
            <a:avLst/>
          </a:prstGeom>
          <a:noFill/>
        </p:spPr>
      </p:pic>
    </p:spTree>
    <p:extLst>
      <p:ext uri="{BB962C8B-B14F-4D97-AF65-F5344CB8AC3E}">
        <p14:creationId xmlns:p14="http://schemas.microsoft.com/office/powerpoint/2010/main" val="28340157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00D59-E304-0066-CBC2-4A31FB11B229}"/>
              </a:ext>
            </a:extLst>
          </p:cNvPr>
          <p:cNvSpPr>
            <a:spLocks noGrp="1"/>
          </p:cNvSpPr>
          <p:nvPr>
            <p:ph type="title"/>
          </p:nvPr>
        </p:nvSpPr>
        <p:spPr>
          <a:xfrm>
            <a:off x="1451579" y="804519"/>
            <a:ext cx="9603275" cy="1049235"/>
          </a:xfrm>
        </p:spPr>
        <p:txBody>
          <a:bodyPr>
            <a:normAutofit/>
          </a:bodyPr>
          <a:lstStyle/>
          <a:p>
            <a:r>
              <a:rPr lang="en-GB" dirty="0"/>
              <a:t>Leadership development programs for </a:t>
            </a:r>
            <a:r>
              <a:rPr lang="en-GB" dirty="0" err="1"/>
              <a:t>xyz</a:t>
            </a:r>
            <a:endParaRPr lang="en-GB" dirty="0"/>
          </a:p>
        </p:txBody>
      </p:sp>
      <p:graphicFrame>
        <p:nvGraphicFramePr>
          <p:cNvPr id="5" name="Content Placeholder 2">
            <a:extLst>
              <a:ext uri="{FF2B5EF4-FFF2-40B4-BE49-F238E27FC236}">
                <a16:creationId xmlns:a16="http://schemas.microsoft.com/office/drawing/2014/main" id="{4D0C8136-5DC2-24E2-3260-F44C263A58EA}"/>
              </a:ext>
            </a:extLst>
          </p:cNvPr>
          <p:cNvGraphicFramePr>
            <a:graphicFrameLocks noGrp="1"/>
          </p:cNvGraphicFramePr>
          <p:nvPr>
            <p:ph idx="1"/>
            <p:extLst>
              <p:ext uri="{D42A27DB-BD31-4B8C-83A1-F6EECF244321}">
                <p14:modId xmlns:p14="http://schemas.microsoft.com/office/powerpoint/2010/main" val="2242305816"/>
              </p:ext>
            </p:extLst>
          </p:nvPr>
        </p:nvGraphicFramePr>
        <p:xfrm>
          <a:off x="1293812" y="1637070"/>
          <a:ext cx="9604375" cy="35635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281182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6C19F8-C204-C458-B475-1759A3D26FFB}"/>
              </a:ext>
            </a:extLst>
          </p:cNvPr>
          <p:cNvSpPr>
            <a:spLocks noGrp="1"/>
          </p:cNvSpPr>
          <p:nvPr>
            <p:ph type="title"/>
          </p:nvPr>
        </p:nvSpPr>
        <p:spPr>
          <a:xfrm>
            <a:off x="1451579" y="804519"/>
            <a:ext cx="9603275" cy="1049235"/>
          </a:xfrm>
        </p:spPr>
        <p:txBody>
          <a:bodyPr>
            <a:normAutofit/>
          </a:bodyPr>
          <a:lstStyle/>
          <a:p>
            <a:r>
              <a:rPr lang="en-GB" dirty="0"/>
              <a:t>Challenges in leadership and development</a:t>
            </a:r>
          </a:p>
        </p:txBody>
      </p:sp>
      <p:cxnSp>
        <p:nvCxnSpPr>
          <p:cNvPr id="11" name="Straight Connector 10">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1853754"/>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3" name="Rectangle 12">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5" name="Content Placeholder 2">
            <a:extLst>
              <a:ext uri="{FF2B5EF4-FFF2-40B4-BE49-F238E27FC236}">
                <a16:creationId xmlns:a16="http://schemas.microsoft.com/office/drawing/2014/main" id="{16BB6EA6-CA7F-D2B6-E707-CFA6B35F70FB}"/>
              </a:ext>
            </a:extLst>
          </p:cNvPr>
          <p:cNvGraphicFramePr>
            <a:graphicFrameLocks noGrp="1"/>
          </p:cNvGraphicFramePr>
          <p:nvPr>
            <p:ph idx="1"/>
            <p:extLst>
              <p:ext uri="{D42A27DB-BD31-4B8C-83A1-F6EECF244321}">
                <p14:modId xmlns:p14="http://schemas.microsoft.com/office/powerpoint/2010/main" val="3676718662"/>
              </p:ext>
            </p:extLst>
          </p:nvPr>
        </p:nvGraphicFramePr>
        <p:xfrm>
          <a:off x="1450975" y="2331497"/>
          <a:ext cx="9604375" cy="37232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15997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FE5A6B-A43D-E54C-C19C-EB13C84788ED}"/>
              </a:ext>
            </a:extLst>
          </p:cNvPr>
          <p:cNvSpPr>
            <a:spLocks noGrp="1"/>
          </p:cNvSpPr>
          <p:nvPr>
            <p:ph type="title"/>
          </p:nvPr>
        </p:nvSpPr>
        <p:spPr>
          <a:xfrm>
            <a:off x="849683" y="1240076"/>
            <a:ext cx="2727813" cy="4584527"/>
          </a:xfrm>
        </p:spPr>
        <p:txBody>
          <a:bodyPr>
            <a:normAutofit/>
          </a:bodyPr>
          <a:lstStyle/>
          <a:p>
            <a:r>
              <a:rPr lang="en-GB" sz="2700" dirty="0">
                <a:solidFill>
                  <a:srgbClr val="FFFFFF"/>
                </a:solidFill>
              </a:rPr>
              <a:t>Goals of the leadership development program </a:t>
            </a:r>
          </a:p>
        </p:txBody>
      </p:sp>
      <p:sp>
        <p:nvSpPr>
          <p:cNvPr id="3" name="Content Placeholder 2">
            <a:extLst>
              <a:ext uri="{FF2B5EF4-FFF2-40B4-BE49-F238E27FC236}">
                <a16:creationId xmlns:a16="http://schemas.microsoft.com/office/drawing/2014/main" id="{76196B58-7792-4C43-B380-E3792495E3B5}"/>
              </a:ext>
            </a:extLst>
          </p:cNvPr>
          <p:cNvSpPr>
            <a:spLocks noGrp="1"/>
          </p:cNvSpPr>
          <p:nvPr>
            <p:ph idx="1"/>
          </p:nvPr>
        </p:nvSpPr>
        <p:spPr>
          <a:xfrm>
            <a:off x="4705594" y="1240077"/>
            <a:ext cx="6034827" cy="4916465"/>
          </a:xfrm>
        </p:spPr>
        <p:txBody>
          <a:bodyPr anchor="t">
            <a:normAutofit/>
          </a:bodyPr>
          <a:lstStyle/>
          <a:p>
            <a:r>
              <a:rPr lang="en-GB" dirty="0">
                <a:latin typeface="Helvetica Neue" panose="02000503000000020004" pitchFamily="2" charset="0"/>
              </a:rPr>
              <a:t>T</a:t>
            </a:r>
            <a:r>
              <a:rPr lang="en-GB" dirty="0">
                <a:effectLst/>
                <a:latin typeface="Helvetica Neue" panose="02000503000000020004" pitchFamily="2" charset="0"/>
              </a:rPr>
              <a:t>o address these challenges, our leadership program will focus on:</a:t>
            </a:r>
          </a:p>
          <a:p>
            <a:pPr>
              <a:buFont typeface="Arial" panose="020B0604020202020204" pitchFamily="34" charset="0"/>
              <a:buChar char="•"/>
            </a:pPr>
            <a:r>
              <a:rPr lang="en-GB" dirty="0">
                <a:effectLst/>
                <a:latin typeface="Helvetica Neue" panose="02000503000000020004" pitchFamily="2" charset="0"/>
              </a:rPr>
              <a:t>Aligning leadership training.</a:t>
            </a:r>
          </a:p>
          <a:p>
            <a:pPr>
              <a:buFont typeface="Arial" panose="020B0604020202020204" pitchFamily="34" charset="0"/>
              <a:buChar char="•"/>
            </a:pPr>
            <a:r>
              <a:rPr lang="en-GB" dirty="0">
                <a:effectLst/>
                <a:latin typeface="Helvetica Neue" panose="02000503000000020004" pitchFamily="2" charset="0"/>
              </a:rPr>
              <a:t>Enhancing leadership skills.</a:t>
            </a:r>
          </a:p>
          <a:p>
            <a:pPr>
              <a:buFont typeface="Arial" panose="020B0604020202020204" pitchFamily="34" charset="0"/>
              <a:buChar char="•"/>
            </a:pPr>
            <a:r>
              <a:rPr lang="en-GB" dirty="0">
                <a:effectLst/>
                <a:latin typeface="Helvetica Neue" panose="02000503000000020004" pitchFamily="2" charset="0"/>
              </a:rPr>
              <a:t>Boosting employee engagement and retention.</a:t>
            </a:r>
          </a:p>
          <a:p>
            <a:pPr>
              <a:buFont typeface="Arial" panose="020B0604020202020204" pitchFamily="34" charset="0"/>
              <a:buChar char="•"/>
            </a:pPr>
            <a:r>
              <a:rPr lang="en-GB" dirty="0">
                <a:effectLst/>
                <a:latin typeface="Helvetica Neue" panose="02000503000000020004" pitchFamily="2" charset="0"/>
              </a:rPr>
              <a:t>Creating a culture of continuous learning and leadership empowerment.</a:t>
            </a:r>
          </a:p>
          <a:p>
            <a:endParaRPr lang="en-GB" dirty="0"/>
          </a:p>
        </p:txBody>
      </p:sp>
      <p:pic>
        <p:nvPicPr>
          <p:cNvPr id="5" name="Picture 4" descr="Bright ladder against dull ladders">
            <a:extLst>
              <a:ext uri="{FF2B5EF4-FFF2-40B4-BE49-F238E27FC236}">
                <a16:creationId xmlns:a16="http://schemas.microsoft.com/office/drawing/2014/main" id="{11521C12-285C-639D-1B91-1BED90FB7304}"/>
              </a:ext>
            </a:extLst>
          </p:cNvPr>
          <p:cNvPicPr>
            <a:picLocks noChangeAspect="1"/>
          </p:cNvPicPr>
          <p:nvPr/>
        </p:nvPicPr>
        <p:blipFill>
          <a:blip r:embed="rId3"/>
          <a:stretch>
            <a:fillRect/>
          </a:stretch>
        </p:blipFill>
        <p:spPr>
          <a:xfrm>
            <a:off x="0" y="3081648"/>
            <a:ext cx="4062127" cy="3074894"/>
          </a:xfrm>
          <a:prstGeom prst="rect">
            <a:avLst/>
          </a:prstGeom>
        </p:spPr>
      </p:pic>
    </p:spTree>
    <p:extLst>
      <p:ext uri="{BB962C8B-B14F-4D97-AF65-F5344CB8AC3E}">
        <p14:creationId xmlns:p14="http://schemas.microsoft.com/office/powerpoint/2010/main" val="26841990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2A5589-31C2-AA9A-F323-351F8FDCDEDD}"/>
              </a:ext>
            </a:extLst>
          </p:cNvPr>
          <p:cNvSpPr>
            <a:spLocks noGrp="1"/>
          </p:cNvSpPr>
          <p:nvPr>
            <p:ph type="title"/>
          </p:nvPr>
        </p:nvSpPr>
        <p:spPr>
          <a:xfrm>
            <a:off x="1451579" y="804519"/>
            <a:ext cx="9603275" cy="1049235"/>
          </a:xfrm>
        </p:spPr>
        <p:txBody>
          <a:bodyPr>
            <a:normAutofit/>
          </a:bodyPr>
          <a:lstStyle/>
          <a:p>
            <a:r>
              <a:rPr lang="en-GB" dirty="0"/>
              <a:t>Key components of the leadership development program</a:t>
            </a:r>
          </a:p>
        </p:txBody>
      </p:sp>
      <p:cxnSp>
        <p:nvCxnSpPr>
          <p:cNvPr id="18" name="Straight Connector 17">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1853754"/>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0" name="Rectangle 19">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12" name="Content Placeholder 2">
            <a:extLst>
              <a:ext uri="{FF2B5EF4-FFF2-40B4-BE49-F238E27FC236}">
                <a16:creationId xmlns:a16="http://schemas.microsoft.com/office/drawing/2014/main" id="{001360E7-D2FE-61A5-A10C-F51563778DF4}"/>
              </a:ext>
            </a:extLst>
          </p:cNvPr>
          <p:cNvGraphicFramePr>
            <a:graphicFrameLocks noGrp="1"/>
          </p:cNvGraphicFramePr>
          <p:nvPr>
            <p:ph idx="1"/>
            <p:extLst>
              <p:ext uri="{D42A27DB-BD31-4B8C-83A1-F6EECF244321}">
                <p14:modId xmlns:p14="http://schemas.microsoft.com/office/powerpoint/2010/main" val="16876352"/>
              </p:ext>
            </p:extLst>
          </p:nvPr>
        </p:nvGraphicFramePr>
        <p:xfrm>
          <a:off x="1450975" y="2331497"/>
          <a:ext cx="9604375" cy="37232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673558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318EAC34-F31B-9043-DEEC-12D74424A109}"/>
              </a:ext>
            </a:extLst>
          </p:cNvPr>
          <p:cNvSpPr>
            <a:spLocks noGrp="1"/>
          </p:cNvSpPr>
          <p:nvPr>
            <p:ph type="title"/>
          </p:nvPr>
        </p:nvSpPr>
        <p:spPr>
          <a:xfrm>
            <a:off x="1451579" y="2303047"/>
            <a:ext cx="3272093" cy="2674198"/>
          </a:xfrm>
        </p:spPr>
        <p:txBody>
          <a:bodyPr anchor="t">
            <a:normAutofit/>
          </a:bodyPr>
          <a:lstStyle/>
          <a:p>
            <a:r>
              <a:rPr lang="en-GB" sz="2700" dirty="0"/>
              <a:t>Implementation plan for the leadership development program</a:t>
            </a:r>
          </a:p>
        </p:txBody>
      </p:sp>
      <p:cxnSp>
        <p:nvCxnSpPr>
          <p:cNvPr id="22" name="Straight Connector 21">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4"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26" name="Picture 25">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8" name="Straight Connector 27">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F43778E-BAB5-AA34-9FFC-EC7424E886D2}"/>
              </a:ext>
            </a:extLst>
          </p:cNvPr>
          <p:cNvGraphicFramePr>
            <a:graphicFrameLocks noGrp="1"/>
          </p:cNvGraphicFramePr>
          <p:nvPr>
            <p:ph idx="1"/>
            <p:extLst>
              <p:ext uri="{D42A27DB-BD31-4B8C-83A1-F6EECF244321}">
                <p14:modId xmlns:p14="http://schemas.microsoft.com/office/powerpoint/2010/main" val="507205546"/>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0031818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9217ED-AA67-AE51-EAA3-DFCB36009484}"/>
              </a:ext>
            </a:extLst>
          </p:cNvPr>
          <p:cNvSpPr>
            <a:spLocks noGrp="1"/>
          </p:cNvSpPr>
          <p:nvPr>
            <p:ph type="title"/>
          </p:nvPr>
        </p:nvSpPr>
        <p:spPr>
          <a:xfrm>
            <a:off x="1451579" y="804519"/>
            <a:ext cx="9603275" cy="1049235"/>
          </a:xfrm>
        </p:spPr>
        <p:txBody>
          <a:bodyPr>
            <a:normAutofit/>
          </a:bodyPr>
          <a:lstStyle/>
          <a:p>
            <a:r>
              <a:rPr lang="en-GB" dirty="0"/>
              <a:t>Succession planning strategy for </a:t>
            </a:r>
            <a:r>
              <a:rPr lang="en-GB" dirty="0" err="1"/>
              <a:t>xyz</a:t>
            </a:r>
            <a:r>
              <a:rPr lang="en-GB" dirty="0"/>
              <a:t> </a:t>
            </a:r>
          </a:p>
        </p:txBody>
      </p:sp>
      <p:cxnSp>
        <p:nvCxnSpPr>
          <p:cNvPr id="12" name="Straight Connector 11">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1853754"/>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4" name="Rectangle 13">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5" name="Content Placeholder 2">
            <a:extLst>
              <a:ext uri="{FF2B5EF4-FFF2-40B4-BE49-F238E27FC236}">
                <a16:creationId xmlns:a16="http://schemas.microsoft.com/office/drawing/2014/main" id="{72741753-EA25-C738-E735-C02DCB64225E}"/>
              </a:ext>
            </a:extLst>
          </p:cNvPr>
          <p:cNvGraphicFramePr>
            <a:graphicFrameLocks noGrp="1"/>
          </p:cNvGraphicFramePr>
          <p:nvPr>
            <p:ph idx="1"/>
            <p:extLst>
              <p:ext uri="{D42A27DB-BD31-4B8C-83A1-F6EECF244321}">
                <p14:modId xmlns:p14="http://schemas.microsoft.com/office/powerpoint/2010/main" val="1174073674"/>
              </p:ext>
            </p:extLst>
          </p:nvPr>
        </p:nvGraphicFramePr>
        <p:xfrm>
          <a:off x="1450975" y="2331497"/>
          <a:ext cx="9604375" cy="37232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827330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788F79-6C1F-16D2-3D70-6D6778E61D09}"/>
              </a:ext>
            </a:extLst>
          </p:cNvPr>
          <p:cNvSpPr>
            <a:spLocks noGrp="1"/>
          </p:cNvSpPr>
          <p:nvPr>
            <p:ph type="title"/>
          </p:nvPr>
        </p:nvSpPr>
        <p:spPr>
          <a:xfrm>
            <a:off x="1451579" y="804519"/>
            <a:ext cx="9603275" cy="1049235"/>
          </a:xfrm>
        </p:spPr>
        <p:txBody>
          <a:bodyPr>
            <a:normAutofit/>
          </a:bodyPr>
          <a:lstStyle/>
          <a:p>
            <a:r>
              <a:rPr lang="en-GB" dirty="0"/>
              <a:t>Challenges in succession planning</a:t>
            </a:r>
          </a:p>
        </p:txBody>
      </p:sp>
      <p:cxnSp>
        <p:nvCxnSpPr>
          <p:cNvPr id="11" name="Straight Connector 10">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1853754"/>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3" name="Rectangle 12">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5" name="Content Placeholder 2">
            <a:extLst>
              <a:ext uri="{FF2B5EF4-FFF2-40B4-BE49-F238E27FC236}">
                <a16:creationId xmlns:a16="http://schemas.microsoft.com/office/drawing/2014/main" id="{23CDF257-BB22-F135-8C5C-F4CE4EFC7574}"/>
              </a:ext>
            </a:extLst>
          </p:cNvPr>
          <p:cNvGraphicFramePr>
            <a:graphicFrameLocks noGrp="1"/>
          </p:cNvGraphicFramePr>
          <p:nvPr>
            <p:ph idx="1"/>
            <p:extLst>
              <p:ext uri="{D42A27DB-BD31-4B8C-83A1-F6EECF244321}">
                <p14:modId xmlns:p14="http://schemas.microsoft.com/office/powerpoint/2010/main" val="3955878664"/>
              </p:ext>
            </p:extLst>
          </p:nvPr>
        </p:nvGraphicFramePr>
        <p:xfrm>
          <a:off x="1450975" y="2331497"/>
          <a:ext cx="9604375" cy="37232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257275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C05E3F-AA28-4B37-D1E7-49EFD757A1DF}"/>
              </a:ext>
            </a:extLst>
          </p:cNvPr>
          <p:cNvSpPr>
            <a:spLocks noGrp="1"/>
          </p:cNvSpPr>
          <p:nvPr>
            <p:ph type="title"/>
          </p:nvPr>
        </p:nvSpPr>
        <p:spPr>
          <a:xfrm>
            <a:off x="849683" y="1240076"/>
            <a:ext cx="2727813" cy="4584527"/>
          </a:xfrm>
        </p:spPr>
        <p:txBody>
          <a:bodyPr>
            <a:normAutofit/>
          </a:bodyPr>
          <a:lstStyle/>
          <a:p>
            <a:r>
              <a:rPr lang="en-GB">
                <a:solidFill>
                  <a:srgbClr val="FFFFFF"/>
                </a:solidFill>
              </a:rPr>
              <a:t>Goals for the succession planning strategy</a:t>
            </a:r>
          </a:p>
        </p:txBody>
      </p:sp>
      <p:sp>
        <p:nvSpPr>
          <p:cNvPr id="3" name="Content Placeholder 2">
            <a:extLst>
              <a:ext uri="{FF2B5EF4-FFF2-40B4-BE49-F238E27FC236}">
                <a16:creationId xmlns:a16="http://schemas.microsoft.com/office/drawing/2014/main" id="{5EA9778F-7A64-D2A2-6502-F71CC62139CB}"/>
              </a:ext>
            </a:extLst>
          </p:cNvPr>
          <p:cNvSpPr>
            <a:spLocks noGrp="1"/>
          </p:cNvSpPr>
          <p:nvPr>
            <p:ph idx="1"/>
          </p:nvPr>
        </p:nvSpPr>
        <p:spPr>
          <a:xfrm>
            <a:off x="4705594" y="1240077"/>
            <a:ext cx="6034827" cy="4916465"/>
          </a:xfrm>
        </p:spPr>
        <p:txBody>
          <a:bodyPr anchor="t">
            <a:normAutofit/>
          </a:bodyPr>
          <a:lstStyle/>
          <a:p>
            <a:r>
              <a:rPr lang="en-GB" sz="2400" dirty="0">
                <a:effectLst/>
                <a:latin typeface="Helvetica Neue" panose="02000503000000020004" pitchFamily="2" charset="0"/>
              </a:rPr>
              <a:t>Our succession planning strategy aims to:</a:t>
            </a:r>
          </a:p>
          <a:p>
            <a:pPr>
              <a:buFont typeface="Arial" panose="020B0604020202020204" pitchFamily="34" charset="0"/>
              <a:buChar char="•"/>
            </a:pPr>
            <a:r>
              <a:rPr lang="en-GB" sz="2800" dirty="0">
                <a:effectLst/>
                <a:latin typeface="Helvetica Neue" panose="02000503000000020004" pitchFamily="2" charset="0"/>
              </a:rPr>
              <a:t>Ensure leadership continuity.</a:t>
            </a:r>
          </a:p>
          <a:p>
            <a:pPr>
              <a:buFont typeface="Arial" panose="020B0604020202020204" pitchFamily="34" charset="0"/>
              <a:buChar char="•"/>
            </a:pPr>
            <a:r>
              <a:rPr lang="en-GB" sz="2800" dirty="0">
                <a:effectLst/>
                <a:latin typeface="Helvetica Neue" panose="02000503000000020004" pitchFamily="2" charset="0"/>
              </a:rPr>
              <a:t>Reduce risks associated with talent gaps.</a:t>
            </a:r>
          </a:p>
          <a:p>
            <a:pPr>
              <a:buFont typeface="Arial" panose="020B0604020202020204" pitchFamily="34" charset="0"/>
              <a:buChar char="•"/>
            </a:pPr>
            <a:r>
              <a:rPr lang="en-GB" sz="2800" dirty="0">
                <a:effectLst/>
                <a:latin typeface="Helvetica Neue" panose="02000503000000020004" pitchFamily="2" charset="0"/>
              </a:rPr>
              <a:t>Build a future-ready leadership pipeline that aligns with our business objectives</a:t>
            </a:r>
            <a:r>
              <a:rPr lang="en-GB" sz="2400" dirty="0">
                <a:effectLst/>
                <a:latin typeface="Helvetica Neue" panose="02000503000000020004" pitchFamily="2" charset="0"/>
              </a:rPr>
              <a:t>.</a:t>
            </a:r>
          </a:p>
          <a:p>
            <a:endParaRPr lang="en-GB" dirty="0"/>
          </a:p>
        </p:txBody>
      </p:sp>
      <p:pic>
        <p:nvPicPr>
          <p:cNvPr id="5" name="Picture 4" descr="Close up of dart board">
            <a:extLst>
              <a:ext uri="{FF2B5EF4-FFF2-40B4-BE49-F238E27FC236}">
                <a16:creationId xmlns:a16="http://schemas.microsoft.com/office/drawing/2014/main" id="{F707374D-C15A-D776-D9B6-AFD8435C6AFD}"/>
              </a:ext>
            </a:extLst>
          </p:cNvPr>
          <p:cNvPicPr>
            <a:picLocks noChangeAspect="1"/>
          </p:cNvPicPr>
          <p:nvPr/>
        </p:nvPicPr>
        <p:blipFill>
          <a:blip r:embed="rId3"/>
          <a:stretch>
            <a:fillRect/>
          </a:stretch>
        </p:blipFill>
        <p:spPr>
          <a:xfrm>
            <a:off x="-6819" y="3698309"/>
            <a:ext cx="4068946" cy="2716306"/>
          </a:xfrm>
          <a:prstGeom prst="rect">
            <a:avLst/>
          </a:prstGeom>
        </p:spPr>
      </p:pic>
    </p:spTree>
    <p:extLst>
      <p:ext uri="{BB962C8B-B14F-4D97-AF65-F5344CB8AC3E}">
        <p14:creationId xmlns:p14="http://schemas.microsoft.com/office/powerpoint/2010/main" val="31277993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BD8DC5-F774-3267-3563-8CF11747EEA4}"/>
              </a:ext>
            </a:extLst>
          </p:cNvPr>
          <p:cNvSpPr>
            <a:spLocks noGrp="1"/>
          </p:cNvSpPr>
          <p:nvPr>
            <p:ph type="title"/>
          </p:nvPr>
        </p:nvSpPr>
        <p:spPr>
          <a:xfrm>
            <a:off x="1451579" y="804519"/>
            <a:ext cx="9603275" cy="1049235"/>
          </a:xfrm>
        </p:spPr>
        <p:txBody>
          <a:bodyPr>
            <a:normAutofit/>
          </a:bodyPr>
          <a:lstStyle/>
          <a:p>
            <a:r>
              <a:rPr lang="en-GB" dirty="0"/>
              <a:t>Key elements of the succession planning strategy</a:t>
            </a:r>
          </a:p>
        </p:txBody>
      </p:sp>
      <p:cxnSp>
        <p:nvCxnSpPr>
          <p:cNvPr id="18" name="Straight Connector 17">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1853754"/>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0" name="Rectangle 19">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12" name="Content Placeholder 2">
            <a:extLst>
              <a:ext uri="{FF2B5EF4-FFF2-40B4-BE49-F238E27FC236}">
                <a16:creationId xmlns:a16="http://schemas.microsoft.com/office/drawing/2014/main" id="{EBE34D2F-0DC3-C2CB-640C-377E75CBCBFE}"/>
              </a:ext>
            </a:extLst>
          </p:cNvPr>
          <p:cNvGraphicFramePr>
            <a:graphicFrameLocks noGrp="1"/>
          </p:cNvGraphicFramePr>
          <p:nvPr>
            <p:ph idx="1"/>
            <p:extLst>
              <p:ext uri="{D42A27DB-BD31-4B8C-83A1-F6EECF244321}">
                <p14:modId xmlns:p14="http://schemas.microsoft.com/office/powerpoint/2010/main" val="485380354"/>
              </p:ext>
            </p:extLst>
          </p:nvPr>
        </p:nvGraphicFramePr>
        <p:xfrm>
          <a:off x="1450975" y="2331497"/>
          <a:ext cx="9604375" cy="37232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490710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09D6E141-1CF9-006A-FD8D-C17BB6096284}"/>
              </a:ext>
            </a:extLst>
          </p:cNvPr>
          <p:cNvSpPr>
            <a:spLocks noGrp="1"/>
          </p:cNvSpPr>
          <p:nvPr>
            <p:ph type="title"/>
          </p:nvPr>
        </p:nvSpPr>
        <p:spPr>
          <a:xfrm>
            <a:off x="1451579" y="2303047"/>
            <a:ext cx="3272093" cy="2674198"/>
          </a:xfrm>
        </p:spPr>
        <p:txBody>
          <a:bodyPr anchor="t">
            <a:normAutofit/>
          </a:bodyPr>
          <a:lstStyle/>
          <a:p>
            <a:r>
              <a:rPr lang="en-GB" sz="2700"/>
              <a:t>Implementation plan for the succession strategy</a:t>
            </a:r>
          </a:p>
        </p:txBody>
      </p:sp>
      <p:cxnSp>
        <p:nvCxnSpPr>
          <p:cNvPr id="14" name="Straight Connector 13">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6"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18" name="Picture 17">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0" name="Straight Connector 19">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0E08A60-00DD-FAA0-FA08-D5D0BEC909BC}"/>
              </a:ext>
            </a:extLst>
          </p:cNvPr>
          <p:cNvGraphicFramePr>
            <a:graphicFrameLocks noGrp="1"/>
          </p:cNvGraphicFramePr>
          <p:nvPr>
            <p:ph idx="1"/>
            <p:extLst>
              <p:ext uri="{D42A27DB-BD31-4B8C-83A1-F6EECF244321}">
                <p14:modId xmlns:p14="http://schemas.microsoft.com/office/powerpoint/2010/main" val="3967352738"/>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9555062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Two people looking at computer monitor">
            <a:extLst>
              <a:ext uri="{FF2B5EF4-FFF2-40B4-BE49-F238E27FC236}">
                <a16:creationId xmlns:a16="http://schemas.microsoft.com/office/drawing/2014/main" id="{DE5B68E9-777C-10EF-7CA4-C11FDC2902FB}"/>
              </a:ext>
            </a:extLst>
          </p:cNvPr>
          <p:cNvPicPr>
            <a:picLocks noChangeAspect="1"/>
          </p:cNvPicPr>
          <p:nvPr/>
        </p:nvPicPr>
        <p:blipFill>
          <a:blip r:embed="rId3">
            <a:alphaModFix amt="50000"/>
          </a:blip>
          <a:srcRect r="-1" b="15728"/>
          <a:stretch/>
        </p:blipFill>
        <p:spPr>
          <a:xfrm>
            <a:off x="305" y="10"/>
            <a:ext cx="12191695" cy="6857990"/>
          </a:xfrm>
          <a:prstGeom prst="rect">
            <a:avLst/>
          </a:prstGeom>
        </p:spPr>
      </p:pic>
      <p:sp>
        <p:nvSpPr>
          <p:cNvPr id="31"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32"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33" name="Rectangle 32">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1214D3AD-BA03-D609-AEA9-7F233CB23585}"/>
              </a:ext>
            </a:extLst>
          </p:cNvPr>
          <p:cNvSpPr>
            <a:spLocks noGrp="1"/>
          </p:cNvSpPr>
          <p:nvPr>
            <p:ph type="title"/>
          </p:nvPr>
        </p:nvSpPr>
        <p:spPr>
          <a:xfrm>
            <a:off x="1130271" y="1193800"/>
            <a:ext cx="3193050" cy="4699000"/>
          </a:xfrm>
        </p:spPr>
        <p:txBody>
          <a:bodyPr anchor="ctr">
            <a:normAutofit/>
          </a:bodyPr>
          <a:lstStyle/>
          <a:p>
            <a:r>
              <a:rPr lang="en-GB" dirty="0"/>
              <a:t>Expected outcome and business impact on </a:t>
            </a:r>
            <a:r>
              <a:rPr lang="en-GB" dirty="0" err="1"/>
              <a:t>xyz</a:t>
            </a:r>
            <a:endParaRPr lang="en-GB" dirty="0"/>
          </a:p>
        </p:txBody>
      </p:sp>
      <p:cxnSp>
        <p:nvCxnSpPr>
          <p:cNvPr id="34" name="Straight Connector 33">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5"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graphicFrame>
        <p:nvGraphicFramePr>
          <p:cNvPr id="5" name="Content Placeholder 2">
            <a:extLst>
              <a:ext uri="{FF2B5EF4-FFF2-40B4-BE49-F238E27FC236}">
                <a16:creationId xmlns:a16="http://schemas.microsoft.com/office/drawing/2014/main" id="{1D8FCECB-12A2-9B81-59E3-D2BE6E52B3E9}"/>
              </a:ext>
            </a:extLst>
          </p:cNvPr>
          <p:cNvGraphicFramePr>
            <a:graphicFrameLocks noGrp="1"/>
          </p:cNvGraphicFramePr>
          <p:nvPr>
            <p:ph idx="1"/>
            <p:extLst>
              <p:ext uri="{D42A27DB-BD31-4B8C-83A1-F6EECF244321}">
                <p14:modId xmlns:p14="http://schemas.microsoft.com/office/powerpoint/2010/main" val="38837062"/>
              </p:ext>
            </p:extLst>
          </p:nvPr>
        </p:nvGraphicFramePr>
        <p:xfrm>
          <a:off x="4976636" y="1193800"/>
          <a:ext cx="6085091" cy="4699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247457096"/>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7BEFDA1A-2A01-4C29-A5D0-AE6F050D07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White puzzle with one red piece">
            <a:extLst>
              <a:ext uri="{FF2B5EF4-FFF2-40B4-BE49-F238E27FC236}">
                <a16:creationId xmlns:a16="http://schemas.microsoft.com/office/drawing/2014/main" id="{54337485-84E8-FE35-0235-4A188AC04E2A}"/>
              </a:ext>
            </a:extLst>
          </p:cNvPr>
          <p:cNvPicPr>
            <a:picLocks noChangeAspect="1"/>
          </p:cNvPicPr>
          <p:nvPr/>
        </p:nvPicPr>
        <p:blipFill>
          <a:blip r:embed="rId3">
            <a:duotone>
              <a:schemeClr val="bg2">
                <a:shade val="45000"/>
                <a:satMod val="135000"/>
              </a:schemeClr>
              <a:prstClr val="white"/>
            </a:duotone>
            <a:alphaModFix amt="50000"/>
          </a:blip>
          <a:srcRect l="2"/>
          <a:stretch/>
        </p:blipFill>
        <p:spPr>
          <a:xfrm>
            <a:off x="305" y="10"/>
            <a:ext cx="12191695" cy="6857990"/>
          </a:xfrm>
          <a:prstGeom prst="rect">
            <a:avLst/>
          </a:prstGeom>
        </p:spPr>
      </p:pic>
      <p:cxnSp>
        <p:nvCxnSpPr>
          <p:cNvPr id="38" name="Straight Connector 37">
            <a:extLst>
              <a:ext uri="{FF2B5EF4-FFF2-40B4-BE49-F238E27FC236}">
                <a16:creationId xmlns:a16="http://schemas.microsoft.com/office/drawing/2014/main" id="{17FD20E5-30AF-47B9-9256-2E8E904CBB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CACDCDCF-82AE-4FBE-D436-ACF111A04B71}"/>
              </a:ext>
            </a:extLst>
          </p:cNvPr>
          <p:cNvSpPr>
            <a:spLocks noGrp="1"/>
          </p:cNvSpPr>
          <p:nvPr>
            <p:ph type="title"/>
          </p:nvPr>
        </p:nvSpPr>
        <p:spPr>
          <a:xfrm>
            <a:off x="1451579" y="804519"/>
            <a:ext cx="9603275" cy="1049235"/>
          </a:xfrm>
        </p:spPr>
        <p:txBody>
          <a:bodyPr>
            <a:normAutofit/>
          </a:bodyPr>
          <a:lstStyle/>
          <a:p>
            <a:r>
              <a:rPr lang="en-GB" u="sng" dirty="0"/>
              <a:t>Conclusions and recommendations for </a:t>
            </a:r>
            <a:r>
              <a:rPr lang="en-GB" u="sng" dirty="0" err="1"/>
              <a:t>xyz</a:t>
            </a:r>
            <a:r>
              <a:rPr lang="en-GB" u="sng" dirty="0"/>
              <a:t> corporation</a:t>
            </a:r>
          </a:p>
        </p:txBody>
      </p:sp>
      <p:sp>
        <p:nvSpPr>
          <p:cNvPr id="39" name="Rectangle 38">
            <a:extLst>
              <a:ext uri="{FF2B5EF4-FFF2-40B4-BE49-F238E27FC236}">
                <a16:creationId xmlns:a16="http://schemas.microsoft.com/office/drawing/2014/main" id="{279D3810-B86F-4009-84EC-DE0FEABD6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22D9BBC-F584-5504-5056-6A5A88F0DB30}"/>
              </a:ext>
            </a:extLst>
          </p:cNvPr>
          <p:cNvSpPr>
            <a:spLocks noGrp="1"/>
          </p:cNvSpPr>
          <p:nvPr>
            <p:ph idx="1"/>
          </p:nvPr>
        </p:nvSpPr>
        <p:spPr>
          <a:xfrm>
            <a:off x="1451579" y="2015732"/>
            <a:ext cx="9603275" cy="3450613"/>
          </a:xfrm>
        </p:spPr>
        <p:txBody>
          <a:bodyPr>
            <a:normAutofit/>
          </a:bodyPr>
          <a:lstStyle/>
          <a:p>
            <a:pPr>
              <a:buFont typeface="+mj-lt"/>
              <a:buAutoNum type="arabicPeriod"/>
            </a:pPr>
            <a:r>
              <a:rPr lang="en-GB" b="1" dirty="0">
                <a:effectLst/>
                <a:latin typeface="Helvetica Neue" panose="02000503000000020004" pitchFamily="2" charset="0"/>
              </a:rPr>
              <a:t>Immediate pilot implementation</a:t>
            </a:r>
            <a:endParaRPr lang="en-GB" dirty="0">
              <a:effectLst/>
              <a:latin typeface="Helvetica Neue" panose="02000503000000020004" pitchFamily="2" charset="0"/>
            </a:endParaRPr>
          </a:p>
          <a:p>
            <a:pPr>
              <a:buFont typeface="+mj-lt"/>
              <a:buAutoNum type="arabicPeriod"/>
            </a:pPr>
            <a:r>
              <a:rPr lang="en-GB" b="1" dirty="0">
                <a:effectLst/>
                <a:latin typeface="Helvetica Neue" panose="02000503000000020004" pitchFamily="2" charset="0"/>
              </a:rPr>
              <a:t>Leadership buy-in</a:t>
            </a:r>
            <a:r>
              <a:rPr lang="en-GB" dirty="0">
                <a:effectLst/>
                <a:latin typeface="Helvetica Neue" panose="02000503000000020004" pitchFamily="2" charset="0"/>
              </a:rPr>
              <a:t> </a:t>
            </a:r>
          </a:p>
          <a:p>
            <a:pPr>
              <a:buFont typeface="+mj-lt"/>
              <a:buAutoNum type="arabicPeriod"/>
            </a:pPr>
            <a:r>
              <a:rPr lang="en-GB" b="1" dirty="0">
                <a:effectLst/>
                <a:latin typeface="Helvetica Neue" panose="02000503000000020004" pitchFamily="2" charset="0"/>
              </a:rPr>
              <a:t>Ongoing evaluation</a:t>
            </a:r>
            <a:r>
              <a:rPr lang="en-GB" dirty="0">
                <a:effectLst/>
                <a:latin typeface="Helvetica Neue" panose="02000503000000020004" pitchFamily="2" charset="0"/>
              </a:rPr>
              <a:t> </a:t>
            </a:r>
          </a:p>
          <a:p>
            <a:pPr marL="0" indent="0">
              <a:buNone/>
            </a:pPr>
            <a:endParaRPr lang="en-GB" dirty="0">
              <a:effectLst/>
              <a:latin typeface="Helvetica Neue" panose="02000503000000020004" pitchFamily="2" charset="0"/>
            </a:endParaRPr>
          </a:p>
          <a:p>
            <a:pPr marL="0" indent="0">
              <a:buNone/>
            </a:pPr>
            <a:r>
              <a:rPr lang="en-GB" dirty="0">
                <a:effectLst/>
                <a:latin typeface="Helvetica Neue" panose="02000503000000020004" pitchFamily="2" charset="0"/>
              </a:rPr>
              <a:t>Thank you for your time. I welcome any questions you may have.</a:t>
            </a:r>
          </a:p>
          <a:p>
            <a:endParaRPr lang="en-GB" dirty="0"/>
          </a:p>
        </p:txBody>
      </p:sp>
      <p:pic>
        <p:nvPicPr>
          <p:cNvPr id="40" name="Picture 39">
            <a:extLst>
              <a:ext uri="{FF2B5EF4-FFF2-40B4-BE49-F238E27FC236}">
                <a16:creationId xmlns:a16="http://schemas.microsoft.com/office/drawing/2014/main" id="{C33612A4-0B77-4479-B2AA-F178599550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41" name="Straight Connector 40">
            <a:extLst>
              <a:ext uri="{FF2B5EF4-FFF2-40B4-BE49-F238E27FC236}">
                <a16:creationId xmlns:a16="http://schemas.microsoft.com/office/drawing/2014/main" id="{078A367A-3E83-4B48-A0F7-43FBE33328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277321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70898E-E66F-796F-8696-A807C7DCB7F3}"/>
              </a:ext>
            </a:extLst>
          </p:cNvPr>
          <p:cNvSpPr>
            <a:spLocks noGrp="1"/>
          </p:cNvSpPr>
          <p:nvPr>
            <p:ph type="title"/>
          </p:nvPr>
        </p:nvSpPr>
        <p:spPr>
          <a:xfrm>
            <a:off x="849683" y="1240076"/>
            <a:ext cx="2727813" cy="4584527"/>
          </a:xfrm>
        </p:spPr>
        <p:txBody>
          <a:bodyPr>
            <a:normAutofit/>
          </a:bodyPr>
          <a:lstStyle/>
          <a:p>
            <a:r>
              <a:rPr lang="en-GB" dirty="0">
                <a:solidFill>
                  <a:srgbClr val="FFFFFF"/>
                </a:solidFill>
              </a:rPr>
              <a:t>Academic reference list </a:t>
            </a:r>
          </a:p>
        </p:txBody>
      </p:sp>
      <p:sp>
        <p:nvSpPr>
          <p:cNvPr id="21" name="Content Placeholder 2">
            <a:extLst>
              <a:ext uri="{FF2B5EF4-FFF2-40B4-BE49-F238E27FC236}">
                <a16:creationId xmlns:a16="http://schemas.microsoft.com/office/drawing/2014/main" id="{12AA5801-501E-ACC2-F9C8-DF32CF2FFCDD}"/>
              </a:ext>
            </a:extLst>
          </p:cNvPr>
          <p:cNvSpPr>
            <a:spLocks noGrp="1"/>
          </p:cNvSpPr>
          <p:nvPr>
            <p:ph idx="1"/>
          </p:nvPr>
        </p:nvSpPr>
        <p:spPr>
          <a:xfrm>
            <a:off x="4061826" y="0"/>
            <a:ext cx="8129871" cy="7197215"/>
          </a:xfrm>
        </p:spPr>
        <p:txBody>
          <a:bodyPr anchor="t">
            <a:normAutofit lnSpcReduction="10000"/>
          </a:bodyPr>
          <a:lstStyle/>
          <a:p>
            <a:pPr>
              <a:lnSpc>
                <a:spcPct val="110000"/>
              </a:lnSpc>
              <a:buFont typeface="+mj-lt"/>
              <a:buAutoNum type="arabicPeriod"/>
            </a:pPr>
            <a:r>
              <a:rPr lang="en-GB" sz="900" u="none" strike="noStrike" dirty="0">
                <a:effectLst/>
                <a:latin typeface="-webkit-standard"/>
              </a:rPr>
              <a:t>DDI. (2023). </a:t>
            </a:r>
            <a:r>
              <a:rPr lang="en-GB" sz="900" u="none" strike="noStrike" dirty="0">
                <a:effectLst/>
              </a:rPr>
              <a:t>Global Leadership Forecast 2023</a:t>
            </a:r>
            <a:r>
              <a:rPr lang="en-GB" sz="900" u="none" strike="noStrike" dirty="0">
                <a:effectLst/>
                <a:latin typeface="-webkit-standard"/>
              </a:rPr>
              <a:t>. Development Dimensions International.</a:t>
            </a:r>
          </a:p>
          <a:p>
            <a:pPr>
              <a:lnSpc>
                <a:spcPct val="110000"/>
              </a:lnSpc>
              <a:buFont typeface="+mj-lt"/>
              <a:buAutoNum type="arabicPeriod"/>
            </a:pPr>
            <a:r>
              <a:rPr lang="en-GB" sz="900" u="none" strike="noStrike" dirty="0">
                <a:effectLst/>
                <a:latin typeface="-webkit-standard"/>
              </a:rPr>
              <a:t>Deloitte. (2023). </a:t>
            </a:r>
            <a:r>
              <a:rPr lang="en-GB" sz="900" u="none" strike="noStrike" dirty="0">
                <a:effectLst/>
              </a:rPr>
              <a:t>2023 Global Human Capital Trends: New Fundamentals for a Boundaryless World</a:t>
            </a:r>
            <a:r>
              <a:rPr lang="en-GB" sz="900" u="none" strike="noStrike" dirty="0">
                <a:effectLst/>
                <a:latin typeface="-webkit-standard"/>
              </a:rPr>
              <a:t>. Deloitte Insights.</a:t>
            </a:r>
          </a:p>
          <a:p>
            <a:pPr>
              <a:lnSpc>
                <a:spcPct val="110000"/>
              </a:lnSpc>
              <a:buFont typeface="+mj-lt"/>
              <a:buAutoNum type="arabicPeriod"/>
            </a:pPr>
            <a:r>
              <a:rPr lang="en-GB" sz="900" u="none" strike="noStrike" dirty="0" err="1">
                <a:effectLst/>
                <a:latin typeface="-webkit-standard"/>
              </a:rPr>
              <a:t>Guggenberger</a:t>
            </a:r>
            <a:r>
              <a:rPr lang="en-GB" sz="900" u="none" strike="noStrike" dirty="0">
                <a:effectLst/>
                <a:latin typeface="-webkit-standard"/>
              </a:rPr>
              <a:t>, P., Maor, D., Park, M., &amp; Simon, P. (2023). </a:t>
            </a:r>
            <a:r>
              <a:rPr lang="en-GB" sz="900" u="none" strike="noStrike" dirty="0">
                <a:effectLst/>
              </a:rPr>
              <a:t>The State of Organisations 2023</a:t>
            </a:r>
            <a:r>
              <a:rPr lang="en-GB" sz="900" u="none" strike="noStrike" dirty="0">
                <a:effectLst/>
                <a:latin typeface="-webkit-standard"/>
              </a:rPr>
              <a:t>. McKinsey &amp; Company.</a:t>
            </a:r>
          </a:p>
          <a:p>
            <a:pPr>
              <a:lnSpc>
                <a:spcPct val="110000"/>
              </a:lnSpc>
              <a:buFont typeface="+mj-lt"/>
              <a:buAutoNum type="arabicPeriod"/>
            </a:pPr>
            <a:r>
              <a:rPr lang="en-GB" sz="900" dirty="0"/>
              <a:t>Carter, L., &amp; Lippitt, R. (2021). Leading with Influence: Developing Effective Leadership Competencies. 2nd ed. New York: Wiley.</a:t>
            </a:r>
          </a:p>
          <a:p>
            <a:pPr>
              <a:lnSpc>
                <a:spcPct val="110000"/>
              </a:lnSpc>
              <a:buFont typeface="+mj-lt"/>
              <a:buAutoNum type="arabicPeriod"/>
            </a:pPr>
            <a:r>
              <a:rPr lang="en-GB" sz="900" dirty="0"/>
              <a:t>McCarthy, J., &amp; McCarthy, D. (2020). 'The Role of Technology in Leadership Development: Exploring the Digital Shift in Employee Training', Journal of Leadership and Organisational Studies, 27(1), pp. 16-30.</a:t>
            </a:r>
          </a:p>
          <a:p>
            <a:pPr>
              <a:lnSpc>
                <a:spcPct val="110000"/>
              </a:lnSpc>
              <a:buFont typeface="+mj-lt"/>
              <a:buAutoNum type="arabicPeriod"/>
            </a:pPr>
            <a:r>
              <a:rPr lang="en-GB" sz="900" dirty="0"/>
              <a:t>Hassan, S., &amp; </a:t>
            </a:r>
            <a:r>
              <a:rPr lang="en-GB" sz="900" dirty="0" err="1"/>
              <a:t>Hunjra</a:t>
            </a:r>
            <a:r>
              <a:rPr lang="en-GB" sz="900" dirty="0"/>
              <a:t>, A. (2019). 'Leadership Competencies and Their Impact on Organisational Performance: Evidence from Hospitality Industry', International Journal of Contemporary Hospitality Management, 31(5), pp. 2113-2134.</a:t>
            </a:r>
          </a:p>
          <a:p>
            <a:pPr>
              <a:lnSpc>
                <a:spcPct val="110000"/>
              </a:lnSpc>
              <a:buFont typeface="+mj-lt"/>
              <a:buAutoNum type="arabicPeriod"/>
            </a:pPr>
            <a:r>
              <a:rPr lang="en-GB" sz="900" dirty="0"/>
              <a:t>Brown, K., &amp; Green, T. D. (2020). 'Aligning Organisational Strategy with Leadership Development: Best Practices and New Challenges', Strategic Management Journal, 41(3), pp. 589-604.</a:t>
            </a:r>
          </a:p>
          <a:p>
            <a:pPr>
              <a:lnSpc>
                <a:spcPct val="110000"/>
              </a:lnSpc>
              <a:buFont typeface="+mj-lt"/>
              <a:buAutoNum type="arabicPeriod"/>
            </a:pPr>
            <a:r>
              <a:rPr lang="en-GB" sz="900" dirty="0"/>
              <a:t>Foster, C., &amp; Workman, T. (2021). 'On-the-Job Learning and Development: Leveraging Stretch Assignments and Rotational Programs for Leadership Growth', International Journal of Training and Development, 25(4), pp. 255-270.</a:t>
            </a:r>
          </a:p>
          <a:p>
            <a:pPr>
              <a:lnSpc>
                <a:spcPct val="110000"/>
              </a:lnSpc>
              <a:buFont typeface="+mj-lt"/>
              <a:buAutoNum type="arabicPeriod"/>
            </a:pPr>
            <a:r>
              <a:rPr lang="en-GB" sz="900" dirty="0"/>
              <a:t>Parker, S. K., &amp; </a:t>
            </a:r>
            <a:r>
              <a:rPr lang="en-GB" sz="900" dirty="0" err="1"/>
              <a:t>Bindl</a:t>
            </a:r>
            <a:r>
              <a:rPr lang="en-GB" sz="900" dirty="0"/>
              <a:t>, U. K. (2021). 'Developing Leadership Competencies through Experiential Learning', Journal of Applied Psychology, 106(6), pp. 915-930.</a:t>
            </a:r>
          </a:p>
          <a:p>
            <a:pPr>
              <a:lnSpc>
                <a:spcPct val="110000"/>
              </a:lnSpc>
              <a:buFont typeface="+mj-lt"/>
              <a:buAutoNum type="arabicPeriod"/>
            </a:pPr>
            <a:r>
              <a:rPr lang="en-GB" sz="900" dirty="0"/>
              <a:t>Jones, A., &amp; Taylor, E. (2023). 'The Role of AI in Personalised Learning for Leadership Development: A Case Study', Journal of Business and Technology, 34(2), pp. 145-159.</a:t>
            </a:r>
          </a:p>
          <a:p>
            <a:pPr>
              <a:lnSpc>
                <a:spcPct val="110000"/>
              </a:lnSpc>
              <a:buFont typeface="+mj-lt"/>
              <a:buAutoNum type="arabicPeriod"/>
            </a:pPr>
            <a:r>
              <a:rPr lang="en-GB" sz="900" dirty="0"/>
              <a:t>Jiang, H., &amp; Zhang, L. (2022). 'Blended Learning Approaches to Leadership Development: Integrating Virtual Simulations and Face-to-Face Coaching', International Journal of Leadership Studies, 18(2), pp. 110-122.</a:t>
            </a:r>
          </a:p>
          <a:p>
            <a:pPr>
              <a:lnSpc>
                <a:spcPct val="110000"/>
              </a:lnSpc>
              <a:buFont typeface="+mj-lt"/>
              <a:buAutoNum type="arabicPeriod"/>
            </a:pPr>
            <a:r>
              <a:rPr lang="en-GB" sz="900" dirty="0"/>
              <a:t>Deloitte Consulting (2022). 'Global Human Capital Trends: Leading the Future of Work'. Deloitte Insights.</a:t>
            </a:r>
          </a:p>
          <a:p>
            <a:pPr>
              <a:lnSpc>
                <a:spcPct val="110000"/>
              </a:lnSpc>
              <a:buFont typeface="+mj-lt"/>
              <a:buAutoNum type="arabicPeriod"/>
            </a:pPr>
            <a:r>
              <a:rPr lang="en-GB" sz="900" dirty="0"/>
              <a:t>Vance, C. M., &amp; Paik, Y. (2021). 'Strategic Succession Planning in Global Organisations: Addressing Challenges in Leadership Continuity', Journal of International Business Studies, 52(4), pp. 561-577.</a:t>
            </a:r>
          </a:p>
          <a:p>
            <a:pPr>
              <a:lnSpc>
                <a:spcPct val="110000"/>
              </a:lnSpc>
              <a:buFont typeface="+mj-lt"/>
              <a:buAutoNum type="arabicPeriod"/>
            </a:pPr>
            <a:r>
              <a:rPr lang="en-GB" sz="900" dirty="0"/>
              <a:t>Groves, K. S. (2020). 'The Impact of Succession Planning on Organisational Effectiveness: A Comprehensive Review', Journal of Organisational Behaviour, 41(2), pp. 150-171.</a:t>
            </a:r>
          </a:p>
          <a:p>
            <a:pPr>
              <a:lnSpc>
                <a:spcPct val="110000"/>
              </a:lnSpc>
              <a:buFont typeface="+mj-lt"/>
              <a:buAutoNum type="arabicPeriod"/>
            </a:pPr>
            <a:r>
              <a:rPr lang="en-GB" sz="900" dirty="0"/>
              <a:t>Weber, M., &amp; Williams, L. (2019). 'Succession Planning and Employee Retention: Building a Strong Leadership Pipeline for the Future', International Journal of Human Resource Management, 30(8), pp. 1221-1239.</a:t>
            </a:r>
          </a:p>
          <a:p>
            <a:pPr>
              <a:lnSpc>
                <a:spcPct val="110000"/>
              </a:lnSpc>
              <a:buFont typeface="+mj-lt"/>
              <a:buAutoNum type="arabicPeriod"/>
            </a:pPr>
            <a:r>
              <a:rPr lang="en-GB" sz="900" dirty="0"/>
              <a:t>Lombardo, M. M., &amp; </a:t>
            </a:r>
            <a:r>
              <a:rPr lang="en-GB" sz="900" dirty="0" err="1"/>
              <a:t>Eichinger</a:t>
            </a:r>
            <a:r>
              <a:rPr lang="en-GB" sz="900" dirty="0"/>
              <a:t>, R. W. (2021). The Leadership Machine: Architecture to Develop Leaders for Any Future. 3rd ed. Minneapolis: </a:t>
            </a:r>
            <a:r>
              <a:rPr lang="en-GB" sz="900" dirty="0" err="1"/>
              <a:t>Lominger</a:t>
            </a:r>
            <a:r>
              <a:rPr lang="en-GB" sz="900" dirty="0"/>
              <a:t> Limited Inc.</a:t>
            </a:r>
          </a:p>
          <a:p>
            <a:pPr>
              <a:lnSpc>
                <a:spcPct val="110000"/>
              </a:lnSpc>
              <a:buFont typeface="+mj-lt"/>
              <a:buAutoNum type="arabicPeriod"/>
            </a:pPr>
            <a:r>
              <a:rPr lang="en-GB" sz="900" dirty="0"/>
              <a:t>Brassard, A. M., &amp; </a:t>
            </a:r>
            <a:r>
              <a:rPr lang="en-GB" sz="900" dirty="0" err="1"/>
              <a:t>Templer</a:t>
            </a:r>
            <a:r>
              <a:rPr lang="en-GB" sz="900" dirty="0"/>
              <a:t>, K. J. (2020). 'Succession Planning and Organisational Culture: The Role of Leadership in Ensuring Future Success', Journal of Business Strategy, 41(6), pp. 25-34.</a:t>
            </a:r>
          </a:p>
          <a:p>
            <a:pPr>
              <a:lnSpc>
                <a:spcPct val="110000"/>
              </a:lnSpc>
              <a:buFont typeface="+mj-lt"/>
              <a:buAutoNum type="arabicPeriod"/>
            </a:pPr>
            <a:r>
              <a:rPr lang="en-GB" sz="900" dirty="0"/>
              <a:t>Vidal, J., &amp; Cooke, F. L. (2023). 'The Role of Succession Planning in High-Performance Work Systems: Case Studies from the UK and Europe', International Journal of Human Resource Management, 34(2), pp. 222-238.</a:t>
            </a:r>
          </a:p>
          <a:p>
            <a:pPr>
              <a:lnSpc>
                <a:spcPct val="110000"/>
              </a:lnSpc>
              <a:buFont typeface="+mj-lt"/>
              <a:buAutoNum type="arabicPeriod"/>
            </a:pPr>
            <a:r>
              <a:rPr lang="en-GB" sz="900" dirty="0"/>
              <a:t>Nguyen, T., &amp; Nguyen, H. (2021). 'Succession Planning in Family-Owned Businesses: Challenges and Best Practices', Family Business Review, 34(1), pp. 39-57.</a:t>
            </a:r>
          </a:p>
          <a:p>
            <a:pPr>
              <a:lnSpc>
                <a:spcPct val="110000"/>
              </a:lnSpc>
              <a:buFont typeface="+mj-lt"/>
              <a:buAutoNum type="arabicPeriod"/>
            </a:pPr>
            <a:r>
              <a:rPr lang="en-GB" sz="900" dirty="0"/>
              <a:t>Guthrie, J. P., &amp; Jackson, S. E. (2019). 'Succession Planning and Organisational Success: Evidence from the Hospitality Industry', Journal of Hospitality and Tourism Management, 40, pp. 87-96.</a:t>
            </a:r>
          </a:p>
          <a:p>
            <a:pPr marL="457200" indent="-457200">
              <a:lnSpc>
                <a:spcPct val="110000"/>
              </a:lnSpc>
              <a:buFont typeface="+mj-lt"/>
              <a:buAutoNum type="arabicPeriod"/>
            </a:pPr>
            <a:endParaRPr lang="en-GB" sz="500" dirty="0"/>
          </a:p>
        </p:txBody>
      </p:sp>
      <p:pic>
        <p:nvPicPr>
          <p:cNvPr id="6" name="Picture 5" descr="Cartoon checklist and pencil">
            <a:extLst>
              <a:ext uri="{FF2B5EF4-FFF2-40B4-BE49-F238E27FC236}">
                <a16:creationId xmlns:a16="http://schemas.microsoft.com/office/drawing/2014/main" id="{9F4D781F-D0B8-127F-1381-CF28A315E0E5}"/>
              </a:ext>
            </a:extLst>
          </p:cNvPr>
          <p:cNvPicPr>
            <a:picLocks noChangeAspect="1"/>
          </p:cNvPicPr>
          <p:nvPr/>
        </p:nvPicPr>
        <p:blipFill>
          <a:blip r:embed="rId3"/>
          <a:stretch>
            <a:fillRect/>
          </a:stretch>
        </p:blipFill>
        <p:spPr>
          <a:xfrm>
            <a:off x="-300" y="2955176"/>
            <a:ext cx="4062127" cy="3039034"/>
          </a:xfrm>
          <a:prstGeom prst="rect">
            <a:avLst/>
          </a:prstGeom>
        </p:spPr>
      </p:pic>
    </p:spTree>
    <p:extLst>
      <p:ext uri="{BB962C8B-B14F-4D97-AF65-F5344CB8AC3E}">
        <p14:creationId xmlns:p14="http://schemas.microsoft.com/office/powerpoint/2010/main" val="844816578"/>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Gallery</Template>
  <TotalTime>52473</TotalTime>
  <Words>2742</Words>
  <Application>Microsoft Macintosh PowerPoint</Application>
  <PresentationFormat>Widescreen</PresentationFormat>
  <Paragraphs>231</Paragraphs>
  <Slides>17</Slides>
  <Notes>17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17</vt:i4>
      </vt:variant>
    </vt:vector>
  </HeadingPairs>
  <TitlesOfParts>
    <vt:vector size="25" baseType="lpstr">
      <vt:lpstr>-webkit-standard</vt:lpstr>
      <vt:lpstr>Aptos</vt:lpstr>
      <vt:lpstr>Arial</vt:lpstr>
      <vt:lpstr>Baskerville Old Face</vt:lpstr>
      <vt:lpstr>Courier New</vt:lpstr>
      <vt:lpstr>Gill Sans MT</vt:lpstr>
      <vt:lpstr>Helvetica Neue</vt:lpstr>
      <vt:lpstr>Gallery</vt:lpstr>
      <vt:lpstr>Strategic Employee and Leadership Development presentation </vt:lpstr>
      <vt:lpstr>Developing an Employee Leadership Program with Succession Planning for XYZ Corporation </vt:lpstr>
      <vt:lpstr>Introduction and objectives </vt:lpstr>
      <vt:lpstr>PowerPoint Presentation</vt:lpstr>
      <vt:lpstr>Leadership development programs for xyz</vt:lpstr>
      <vt:lpstr>Challenges in leadership and development</vt:lpstr>
      <vt:lpstr>Goals of the leadership development program </vt:lpstr>
      <vt:lpstr>Key components of the leadership development program</vt:lpstr>
      <vt:lpstr>Implementation plan for the leadership development program</vt:lpstr>
      <vt:lpstr>Succession planning strategy for xyz </vt:lpstr>
      <vt:lpstr>Challenges in succession planning</vt:lpstr>
      <vt:lpstr>Goals for the succession planning strategy</vt:lpstr>
      <vt:lpstr>Key elements of the succession planning strategy</vt:lpstr>
      <vt:lpstr>Implementation plan for the succession strategy</vt:lpstr>
      <vt:lpstr>Expected outcome and business impact on xyz</vt:lpstr>
      <vt:lpstr>Conclusions and recommendations for xyz corporation</vt:lpstr>
      <vt:lpstr>Academic 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Rebekah Jones (2205076)</dc:creator>
  <cp:lastModifiedBy>Rebekah Jones (2205076)</cp:lastModifiedBy>
  <cp:revision>3</cp:revision>
  <dcterms:created xsi:type="dcterms:W3CDTF">2025-03-31T11:40:14Z</dcterms:created>
  <dcterms:modified xsi:type="dcterms:W3CDTF">2025-05-06T22:13:58Z</dcterms:modified>
</cp:coreProperties>
</file>