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8532C9-8738-424D-A034-9B455A9CDE1F}" v="126" dt="2022-10-30T10:16:32.5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ta Nedelea" userId="5b5345fda16b3f20" providerId="LiveId" clId="{498532C9-8738-424D-A034-9B455A9CDE1F}"/>
    <pc:docChg chg="undo custSel addSld delSld modSld">
      <pc:chgData name="MIhaita Nedelea" userId="5b5345fda16b3f20" providerId="LiveId" clId="{498532C9-8738-424D-A034-9B455A9CDE1F}" dt="2022-10-30T11:19:20.706" v="1821" actId="20577"/>
      <pc:docMkLst>
        <pc:docMk/>
      </pc:docMkLst>
      <pc:sldChg chg="addSp delSp modSp new mod modMedia setBg delAnim">
        <pc:chgData name="MIhaita Nedelea" userId="5b5345fda16b3f20" providerId="LiveId" clId="{498532C9-8738-424D-A034-9B455A9CDE1F}" dt="2022-10-29T14:25:01.674" v="727" actId="207"/>
        <pc:sldMkLst>
          <pc:docMk/>
          <pc:sldMk cId="3750526955" sldId="256"/>
        </pc:sldMkLst>
        <pc:spChg chg="mod">
          <ac:chgData name="MIhaita Nedelea" userId="5b5345fda16b3f20" providerId="LiveId" clId="{498532C9-8738-424D-A034-9B455A9CDE1F}" dt="2022-10-29T14:24:57.893" v="726" actId="207"/>
          <ac:spMkLst>
            <pc:docMk/>
            <pc:sldMk cId="3750526955" sldId="256"/>
            <ac:spMk id="2" creationId="{6EAA0D71-E89B-E7B4-D17A-59E2224C9C01}"/>
          </ac:spMkLst>
        </pc:spChg>
        <pc:spChg chg="mod">
          <ac:chgData name="MIhaita Nedelea" userId="5b5345fda16b3f20" providerId="LiveId" clId="{498532C9-8738-424D-A034-9B455A9CDE1F}" dt="2022-10-29T14:25:01.674" v="727" actId="207"/>
          <ac:spMkLst>
            <pc:docMk/>
            <pc:sldMk cId="3750526955" sldId="256"/>
            <ac:spMk id="3" creationId="{BE3A53F2-DF95-B8BF-4110-C9C9220C53C1}"/>
          </ac:spMkLst>
        </pc:spChg>
        <pc:spChg chg="add del">
          <ac:chgData name="MIhaita Nedelea" userId="5b5345fda16b3f20" providerId="LiveId" clId="{498532C9-8738-424D-A034-9B455A9CDE1F}" dt="2022-10-29T14:23:17.323" v="705" actId="26606"/>
          <ac:spMkLst>
            <pc:docMk/>
            <pc:sldMk cId="3750526955" sldId="256"/>
            <ac:spMk id="8" creationId="{C2554CA6-288E-4202-BC52-2E5A8F0C0AED}"/>
          </ac:spMkLst>
        </pc:spChg>
        <pc:spChg chg="add del">
          <ac:chgData name="MIhaita Nedelea" userId="5b5345fda16b3f20" providerId="LiveId" clId="{498532C9-8738-424D-A034-9B455A9CDE1F}" dt="2022-10-29T14:23:17.323" v="705" actId="26606"/>
          <ac:spMkLst>
            <pc:docMk/>
            <pc:sldMk cId="3750526955" sldId="256"/>
            <ac:spMk id="10" creationId="{B10BB131-AC8E-4A8E-A5D1-36260F720C3B}"/>
          </ac:spMkLst>
        </pc:spChg>
        <pc:spChg chg="add del">
          <ac:chgData name="MIhaita Nedelea" userId="5b5345fda16b3f20" providerId="LiveId" clId="{498532C9-8738-424D-A034-9B455A9CDE1F}" dt="2022-10-29T14:23:17.323" v="705" actId="26606"/>
          <ac:spMkLst>
            <pc:docMk/>
            <pc:sldMk cId="3750526955" sldId="256"/>
            <ac:spMk id="12" creationId="{5B7778FC-632E-4DCA-A7CB-0D7731CCF970}"/>
          </ac:spMkLst>
        </pc:spChg>
        <pc:spChg chg="add del">
          <ac:chgData name="MIhaita Nedelea" userId="5b5345fda16b3f20" providerId="LiveId" clId="{498532C9-8738-424D-A034-9B455A9CDE1F}" dt="2022-10-29T14:23:17.323" v="705" actId="26606"/>
          <ac:spMkLst>
            <pc:docMk/>
            <pc:sldMk cId="3750526955" sldId="256"/>
            <ac:spMk id="14" creationId="{FA23A907-97FB-4A8F-880A-DD77401C4296}"/>
          </ac:spMkLst>
        </pc:spChg>
        <pc:spChg chg="add del">
          <ac:chgData name="MIhaita Nedelea" userId="5b5345fda16b3f20" providerId="LiveId" clId="{498532C9-8738-424D-A034-9B455A9CDE1F}" dt="2022-10-29T14:23:13.601" v="698" actId="26606"/>
          <ac:spMkLst>
            <pc:docMk/>
            <pc:sldMk cId="3750526955" sldId="256"/>
            <ac:spMk id="19" creationId="{7E70BD5D-17E6-4887-A29F-C82092681E53}"/>
          </ac:spMkLst>
        </pc:spChg>
        <pc:spChg chg="add del">
          <ac:chgData name="MIhaita Nedelea" userId="5b5345fda16b3f20" providerId="LiveId" clId="{498532C9-8738-424D-A034-9B455A9CDE1F}" dt="2022-10-29T14:23:16.346" v="702" actId="26606"/>
          <ac:spMkLst>
            <pc:docMk/>
            <pc:sldMk cId="3750526955" sldId="256"/>
            <ac:spMk id="20" creationId="{6F828D28-8E09-41CC-8229-3070B5467A96}"/>
          </ac:spMkLst>
        </pc:spChg>
        <pc:spChg chg="add del">
          <ac:chgData name="MIhaita Nedelea" userId="5b5345fda16b3f20" providerId="LiveId" clId="{498532C9-8738-424D-A034-9B455A9CDE1F}" dt="2022-10-29T14:23:13.601" v="698" actId="26606"/>
          <ac:spMkLst>
            <pc:docMk/>
            <pc:sldMk cId="3750526955" sldId="256"/>
            <ac:spMk id="21" creationId="{DA381AC9-41D0-4F64-874D-F7C128E770E5}"/>
          </ac:spMkLst>
        </pc:spChg>
        <pc:spChg chg="add del">
          <ac:chgData name="MIhaita Nedelea" userId="5b5345fda16b3f20" providerId="LiveId" clId="{498532C9-8738-424D-A034-9B455A9CDE1F}" dt="2022-10-29T14:23:16.346" v="702" actId="26606"/>
          <ac:spMkLst>
            <pc:docMk/>
            <pc:sldMk cId="3750526955" sldId="256"/>
            <ac:spMk id="22" creationId="{D5B012D8-7F27-4758-9AC6-C889B154BD73}"/>
          </ac:spMkLst>
        </pc:spChg>
        <pc:spChg chg="add del">
          <ac:chgData name="MIhaita Nedelea" userId="5b5345fda16b3f20" providerId="LiveId" clId="{498532C9-8738-424D-A034-9B455A9CDE1F}" dt="2022-10-29T14:23:16.346" v="702" actId="26606"/>
          <ac:spMkLst>
            <pc:docMk/>
            <pc:sldMk cId="3750526955" sldId="256"/>
            <ac:spMk id="24" creationId="{4063B759-00FC-46D1-9898-8E8625268FAF}"/>
          </ac:spMkLst>
        </pc:spChg>
        <pc:spChg chg="add del">
          <ac:chgData name="MIhaita Nedelea" userId="5b5345fda16b3f20" providerId="LiveId" clId="{498532C9-8738-424D-A034-9B455A9CDE1F}" dt="2022-10-29T14:23:17.317" v="704" actId="26606"/>
          <ac:spMkLst>
            <pc:docMk/>
            <pc:sldMk cId="3750526955" sldId="256"/>
            <ac:spMk id="28" creationId="{4BF7B88A-63D0-4DCB-B8E8-519A15C7E4DB}"/>
          </ac:spMkLst>
        </pc:spChg>
        <pc:spChg chg="add">
          <ac:chgData name="MIhaita Nedelea" userId="5b5345fda16b3f20" providerId="LiveId" clId="{498532C9-8738-424D-A034-9B455A9CDE1F}" dt="2022-10-29T14:23:17.323" v="705" actId="26606"/>
          <ac:spMkLst>
            <pc:docMk/>
            <pc:sldMk cId="3750526955" sldId="256"/>
            <ac:spMk id="34" creationId="{7E70BD5D-17E6-4887-A29F-C82092681E53}"/>
          </ac:spMkLst>
        </pc:spChg>
        <pc:spChg chg="add">
          <ac:chgData name="MIhaita Nedelea" userId="5b5345fda16b3f20" providerId="LiveId" clId="{498532C9-8738-424D-A034-9B455A9CDE1F}" dt="2022-10-29T14:23:17.323" v="705" actId="26606"/>
          <ac:spMkLst>
            <pc:docMk/>
            <pc:sldMk cId="3750526955" sldId="256"/>
            <ac:spMk id="35" creationId="{DA381AC9-41D0-4F64-874D-F7C128E770E5}"/>
          </ac:spMkLst>
        </pc:spChg>
        <pc:grpChg chg="add del">
          <ac:chgData name="MIhaita Nedelea" userId="5b5345fda16b3f20" providerId="LiveId" clId="{498532C9-8738-424D-A034-9B455A9CDE1F}" dt="2022-10-29T14:23:13.601" v="698" actId="26606"/>
          <ac:grpSpMkLst>
            <pc:docMk/>
            <pc:sldMk cId="3750526955" sldId="256"/>
            <ac:grpSpMk id="27" creationId="{3E6FABAA-8D3A-4BCB-BBCE-A466E774C1C8}"/>
          </ac:grpSpMkLst>
        </pc:grpChg>
        <pc:grpChg chg="add del">
          <ac:chgData name="MIhaita Nedelea" userId="5b5345fda16b3f20" providerId="LiveId" clId="{498532C9-8738-424D-A034-9B455A9CDE1F}" dt="2022-10-29T14:23:17.317" v="704" actId="26606"/>
          <ac:grpSpMkLst>
            <pc:docMk/>
            <pc:sldMk cId="3750526955" sldId="256"/>
            <ac:grpSpMk id="31" creationId="{A21C871B-0AC3-4789-86F5-7739DD5824F3}"/>
          </ac:grpSpMkLst>
        </pc:grpChg>
        <pc:grpChg chg="add">
          <ac:chgData name="MIhaita Nedelea" userId="5b5345fda16b3f20" providerId="LiveId" clId="{498532C9-8738-424D-A034-9B455A9CDE1F}" dt="2022-10-29T14:23:17.323" v="705" actId="26606"/>
          <ac:grpSpMkLst>
            <pc:docMk/>
            <pc:sldMk cId="3750526955" sldId="256"/>
            <ac:grpSpMk id="38" creationId="{3E6FABAA-8D3A-4BCB-BBCE-A466E774C1C8}"/>
          </ac:grpSpMkLst>
        </pc:grpChg>
        <pc:picChg chg="add del mod">
          <ac:chgData name="MIhaita Nedelea" userId="5b5345fda16b3f20" providerId="LiveId" clId="{498532C9-8738-424D-A034-9B455A9CDE1F}" dt="2022-10-29T14:23:16.346" v="702" actId="26606"/>
          <ac:picMkLst>
            <pc:docMk/>
            <pc:sldMk cId="3750526955" sldId="256"/>
            <ac:picMk id="16" creationId="{60A7DDAA-CE8C-3285-F147-13092CDB0ACD}"/>
          </ac:picMkLst>
        </pc:picChg>
        <pc:cxnChg chg="add del">
          <ac:chgData name="MIhaita Nedelea" userId="5b5345fda16b3f20" providerId="LiveId" clId="{498532C9-8738-424D-A034-9B455A9CDE1F}" dt="2022-10-29T14:23:13.601" v="698" actId="26606"/>
          <ac:cxnSpMkLst>
            <pc:docMk/>
            <pc:sldMk cId="3750526955" sldId="256"/>
            <ac:cxnSpMk id="23" creationId="{01ACF57B-159D-40AE-9C57-EACD051BF697}"/>
          </ac:cxnSpMkLst>
        </pc:cxnChg>
        <pc:cxnChg chg="add del">
          <ac:chgData name="MIhaita Nedelea" userId="5b5345fda16b3f20" providerId="LiveId" clId="{498532C9-8738-424D-A034-9B455A9CDE1F}" dt="2022-10-29T14:23:13.601" v="698" actId="26606"/>
          <ac:cxnSpMkLst>
            <pc:docMk/>
            <pc:sldMk cId="3750526955" sldId="256"/>
            <ac:cxnSpMk id="25" creationId="{3C9AE11E-3B1F-4D93-938C-76CBDCDA97AA}"/>
          </ac:cxnSpMkLst>
        </pc:cxnChg>
        <pc:cxnChg chg="add del">
          <ac:chgData name="MIhaita Nedelea" userId="5b5345fda16b3f20" providerId="LiveId" clId="{498532C9-8738-424D-A034-9B455A9CDE1F}" dt="2022-10-29T14:23:17.317" v="704" actId="26606"/>
          <ac:cxnSpMkLst>
            <pc:docMk/>
            <pc:sldMk cId="3750526955" sldId="256"/>
            <ac:cxnSpMk id="29" creationId="{DED30818-B638-4525-8D35-242C01B4C8D1}"/>
          </ac:cxnSpMkLst>
        </pc:cxnChg>
        <pc:cxnChg chg="add del">
          <ac:chgData name="MIhaita Nedelea" userId="5b5345fda16b3f20" providerId="LiveId" clId="{498532C9-8738-424D-A034-9B455A9CDE1F}" dt="2022-10-29T14:23:17.317" v="704" actId="26606"/>
          <ac:cxnSpMkLst>
            <pc:docMk/>
            <pc:sldMk cId="3750526955" sldId="256"/>
            <ac:cxnSpMk id="30" creationId="{1DF07162-510C-43F7-ADCC-4EAD5DE6C3EF}"/>
          </ac:cxnSpMkLst>
        </pc:cxnChg>
        <pc:cxnChg chg="add">
          <ac:chgData name="MIhaita Nedelea" userId="5b5345fda16b3f20" providerId="LiveId" clId="{498532C9-8738-424D-A034-9B455A9CDE1F}" dt="2022-10-29T14:23:17.323" v="705" actId="26606"/>
          <ac:cxnSpMkLst>
            <pc:docMk/>
            <pc:sldMk cId="3750526955" sldId="256"/>
            <ac:cxnSpMk id="36" creationId="{01ACF57B-159D-40AE-9C57-EACD051BF697}"/>
          </ac:cxnSpMkLst>
        </pc:cxnChg>
        <pc:cxnChg chg="add">
          <ac:chgData name="MIhaita Nedelea" userId="5b5345fda16b3f20" providerId="LiveId" clId="{498532C9-8738-424D-A034-9B455A9CDE1F}" dt="2022-10-29T14:23:17.323" v="705" actId="26606"/>
          <ac:cxnSpMkLst>
            <pc:docMk/>
            <pc:sldMk cId="3750526955" sldId="256"/>
            <ac:cxnSpMk id="37" creationId="{3C9AE11E-3B1F-4D93-938C-76CBDCDA97AA}"/>
          </ac:cxnSpMkLst>
        </pc:cxnChg>
      </pc:sldChg>
      <pc:sldChg chg="addSp modSp new mod setBg">
        <pc:chgData name="MIhaita Nedelea" userId="5b5345fda16b3f20" providerId="LiveId" clId="{498532C9-8738-424D-A034-9B455A9CDE1F}" dt="2022-10-30T10:09:31.123" v="1673" actId="20577"/>
        <pc:sldMkLst>
          <pc:docMk/>
          <pc:sldMk cId="125195166" sldId="257"/>
        </pc:sldMkLst>
        <pc:spChg chg="mod">
          <ac:chgData name="MIhaita Nedelea" userId="5b5345fda16b3f20" providerId="LiveId" clId="{498532C9-8738-424D-A034-9B455A9CDE1F}" dt="2022-10-29T14:24:50.701" v="725" actId="207"/>
          <ac:spMkLst>
            <pc:docMk/>
            <pc:sldMk cId="125195166" sldId="257"/>
            <ac:spMk id="2" creationId="{64AF34B4-B082-3B80-3221-4B9F609EFB4C}"/>
          </ac:spMkLst>
        </pc:spChg>
        <pc:spChg chg="mod">
          <ac:chgData name="MIhaita Nedelea" userId="5b5345fda16b3f20" providerId="LiveId" clId="{498532C9-8738-424D-A034-9B455A9CDE1F}" dt="2022-10-30T10:09:31.123" v="1673" actId="20577"/>
          <ac:spMkLst>
            <pc:docMk/>
            <pc:sldMk cId="125195166" sldId="257"/>
            <ac:spMk id="3" creationId="{E9419E25-3812-1832-7630-7E62A4E4419E}"/>
          </ac:spMkLst>
        </pc:spChg>
        <pc:spChg chg="add">
          <ac:chgData name="MIhaita Nedelea" userId="5b5345fda16b3f20" providerId="LiveId" clId="{498532C9-8738-424D-A034-9B455A9CDE1F}" dt="2022-10-29T14:22:54.952" v="696" actId="26606"/>
          <ac:spMkLst>
            <pc:docMk/>
            <pc:sldMk cId="125195166" sldId="257"/>
            <ac:spMk id="8" creationId="{B3623F37-A8C4-480F-BCB1-CF9E49F0CF84}"/>
          </ac:spMkLst>
        </pc:spChg>
        <pc:spChg chg="add">
          <ac:chgData name="MIhaita Nedelea" userId="5b5345fda16b3f20" providerId="LiveId" clId="{498532C9-8738-424D-A034-9B455A9CDE1F}" dt="2022-10-29T14:22:54.952" v="696" actId="26606"/>
          <ac:spMkLst>
            <pc:docMk/>
            <pc:sldMk cId="125195166" sldId="257"/>
            <ac:spMk id="10" creationId="{FEA3E6C2-0820-41EE-816A-5D9A9CB330C8}"/>
          </ac:spMkLst>
        </pc:spChg>
        <pc:grpChg chg="add">
          <ac:chgData name="MIhaita Nedelea" userId="5b5345fda16b3f20" providerId="LiveId" clId="{498532C9-8738-424D-A034-9B455A9CDE1F}" dt="2022-10-29T14:22:54.952" v="696" actId="26606"/>
          <ac:grpSpMkLst>
            <pc:docMk/>
            <pc:sldMk cId="125195166" sldId="257"/>
            <ac:grpSpMk id="16" creationId="{B16AE491-4898-437E-9E32-86A2F192095E}"/>
          </ac:grpSpMkLst>
        </pc:grpChg>
        <pc:cxnChg chg="add">
          <ac:chgData name="MIhaita Nedelea" userId="5b5345fda16b3f20" providerId="LiveId" clId="{498532C9-8738-424D-A034-9B455A9CDE1F}" dt="2022-10-29T14:22:54.952" v="696" actId="26606"/>
          <ac:cxnSpMkLst>
            <pc:docMk/>
            <pc:sldMk cId="125195166" sldId="257"/>
            <ac:cxnSpMk id="12" creationId="{A2CF87F1-3B54-482D-A798-9F4A99449EC9}"/>
          </ac:cxnSpMkLst>
        </pc:cxnChg>
        <pc:cxnChg chg="add">
          <ac:chgData name="MIhaita Nedelea" userId="5b5345fda16b3f20" providerId="LiveId" clId="{498532C9-8738-424D-A034-9B455A9CDE1F}" dt="2022-10-29T14:22:54.952" v="696" actId="26606"/>
          <ac:cxnSpMkLst>
            <pc:docMk/>
            <pc:sldMk cId="125195166" sldId="257"/>
            <ac:cxnSpMk id="14" creationId="{C3994C9B-C550-4E20-89C5-83F12CB5A908}"/>
          </ac:cxnSpMkLst>
        </pc:cxnChg>
      </pc:sldChg>
      <pc:sldChg chg="addSp delSp modSp new mod setBg">
        <pc:chgData name="MIhaita Nedelea" userId="5b5345fda16b3f20" providerId="LiveId" clId="{498532C9-8738-424D-A034-9B455A9CDE1F}" dt="2022-10-30T10:15:05.701" v="1694" actId="20577"/>
        <pc:sldMkLst>
          <pc:docMk/>
          <pc:sldMk cId="1309042606" sldId="258"/>
        </pc:sldMkLst>
        <pc:spChg chg="mod">
          <ac:chgData name="MIhaita Nedelea" userId="5b5345fda16b3f20" providerId="LiveId" clId="{498532C9-8738-424D-A034-9B455A9CDE1F}" dt="2022-10-30T10:15:05.701" v="1694" actId="20577"/>
          <ac:spMkLst>
            <pc:docMk/>
            <pc:sldMk cId="1309042606" sldId="258"/>
            <ac:spMk id="2" creationId="{2D964B34-5A48-B2BA-7EB8-D2238CD7D739}"/>
          </ac:spMkLst>
        </pc:spChg>
        <pc:spChg chg="add del mod">
          <ac:chgData name="MIhaita Nedelea" userId="5b5345fda16b3f20" providerId="LiveId" clId="{498532C9-8738-424D-A034-9B455A9CDE1F}" dt="2022-10-29T14:25:55.671" v="735" actId="26606"/>
          <ac:spMkLst>
            <pc:docMk/>
            <pc:sldMk cId="1309042606" sldId="258"/>
            <ac:spMk id="3" creationId="{2FB4CEE4-DB90-2C5F-E466-A37985577A96}"/>
          </ac:spMkLst>
        </pc:spChg>
        <pc:spChg chg="add del">
          <ac:chgData name="MIhaita Nedelea" userId="5b5345fda16b3f20" providerId="LiveId" clId="{498532C9-8738-424D-A034-9B455A9CDE1F}" dt="2022-10-29T14:25:44.974" v="730" actId="26606"/>
          <ac:spMkLst>
            <pc:docMk/>
            <pc:sldMk cId="1309042606" sldId="258"/>
            <ac:spMk id="9" creationId="{2232CA6A-2533-4944-9534-9A87A2EA61BB}"/>
          </ac:spMkLst>
        </pc:spChg>
        <pc:spChg chg="add del">
          <ac:chgData name="MIhaita Nedelea" userId="5b5345fda16b3f20" providerId="LiveId" clId="{498532C9-8738-424D-A034-9B455A9CDE1F}" dt="2022-10-29T14:25:51.895" v="732" actId="26606"/>
          <ac:spMkLst>
            <pc:docMk/>
            <pc:sldMk cId="1309042606" sldId="258"/>
            <ac:spMk id="10" creationId="{64C8907B-F259-4C46-9FA2-0C4CED526E36}"/>
          </ac:spMkLst>
        </pc:spChg>
        <pc:spChg chg="add del">
          <ac:chgData name="MIhaita Nedelea" userId="5b5345fda16b3f20" providerId="LiveId" clId="{498532C9-8738-424D-A034-9B455A9CDE1F}" dt="2022-10-29T14:25:51.895" v="732" actId="26606"/>
          <ac:spMkLst>
            <pc:docMk/>
            <pc:sldMk cId="1309042606" sldId="258"/>
            <ac:spMk id="12" creationId="{FEA3E6C2-0820-41EE-816A-5D9A9CB330C8}"/>
          </ac:spMkLst>
        </pc:spChg>
        <pc:spChg chg="add del">
          <ac:chgData name="MIhaita Nedelea" userId="5b5345fda16b3f20" providerId="LiveId" clId="{498532C9-8738-424D-A034-9B455A9CDE1F}" dt="2022-10-29T14:25:51.895" v="732" actId="26606"/>
          <ac:spMkLst>
            <pc:docMk/>
            <pc:sldMk cId="1309042606" sldId="258"/>
            <ac:spMk id="19" creationId="{2FB4CEE4-DB90-2C5F-E466-A37985577A96}"/>
          </ac:spMkLst>
        </pc:spChg>
        <pc:grpChg chg="add del">
          <ac:chgData name="MIhaita Nedelea" userId="5b5345fda16b3f20" providerId="LiveId" clId="{498532C9-8738-424D-A034-9B455A9CDE1F}" dt="2022-10-29T14:25:44.974" v="730" actId="26606"/>
          <ac:grpSpMkLst>
            <pc:docMk/>
            <pc:sldMk cId="1309042606" sldId="258"/>
            <ac:grpSpMk id="15" creationId="{68685BF2-60B4-41A0-9B16-61CD8CC78200}"/>
          </ac:grpSpMkLst>
        </pc:grpChg>
        <pc:grpChg chg="add del">
          <ac:chgData name="MIhaita Nedelea" userId="5b5345fda16b3f20" providerId="LiveId" clId="{498532C9-8738-424D-A034-9B455A9CDE1F}" dt="2022-10-29T14:25:51.895" v="732" actId="26606"/>
          <ac:grpSpMkLst>
            <pc:docMk/>
            <pc:sldMk cId="1309042606" sldId="258"/>
            <ac:grpSpMk id="16" creationId="{3B020FA2-20FE-4BF4-B82D-F7680DDAA197}"/>
          </ac:grpSpMkLst>
        </pc:grpChg>
        <pc:grpChg chg="add del">
          <ac:chgData name="MIhaita Nedelea" userId="5b5345fda16b3f20" providerId="LiveId" clId="{498532C9-8738-424D-A034-9B455A9CDE1F}" dt="2022-10-29T14:25:51.895" v="732" actId="26606"/>
          <ac:grpSpMkLst>
            <pc:docMk/>
            <pc:sldMk cId="1309042606" sldId="258"/>
            <ac:grpSpMk id="22" creationId="{5D01AD62-7667-4B80-8DAB-18653E48B9E1}"/>
          </ac:grpSpMkLst>
        </pc:grpChg>
        <pc:graphicFrameChg chg="add del">
          <ac:chgData name="MIhaita Nedelea" userId="5b5345fda16b3f20" providerId="LiveId" clId="{498532C9-8738-424D-A034-9B455A9CDE1F}" dt="2022-10-29T14:25:44.974" v="730" actId="26606"/>
          <ac:graphicFrameMkLst>
            <pc:docMk/>
            <pc:sldMk cId="1309042606" sldId="258"/>
            <ac:graphicFrameMk id="5" creationId="{B7589FD2-A898-C553-B204-B25E1CF26C4A}"/>
          </ac:graphicFrameMkLst>
        </pc:graphicFrameChg>
        <pc:graphicFrameChg chg="add del">
          <ac:chgData name="MIhaita Nedelea" userId="5b5345fda16b3f20" providerId="LiveId" clId="{498532C9-8738-424D-A034-9B455A9CDE1F}" dt="2022-10-29T14:25:55.659" v="734" actId="26606"/>
          <ac:graphicFrameMkLst>
            <pc:docMk/>
            <pc:sldMk cId="1309042606" sldId="258"/>
            <ac:graphicFrameMk id="26" creationId="{C9DDE42D-389D-D09A-EE8E-80FD76B79109}"/>
          </ac:graphicFrameMkLst>
        </pc:graphicFrameChg>
        <pc:graphicFrameChg chg="add mod">
          <ac:chgData name="MIhaita Nedelea" userId="5b5345fda16b3f20" providerId="LiveId" clId="{498532C9-8738-424D-A034-9B455A9CDE1F}" dt="2022-10-29T14:28:18.959" v="741" actId="255"/>
          <ac:graphicFrameMkLst>
            <pc:docMk/>
            <pc:sldMk cId="1309042606" sldId="258"/>
            <ac:graphicFrameMk id="28" creationId="{04AB816B-7C89-42F4-A772-2A9B32133E34}"/>
          </ac:graphicFrameMkLst>
        </pc:graphicFrameChg>
        <pc:picChg chg="add del">
          <ac:chgData name="MIhaita Nedelea" userId="5b5345fda16b3f20" providerId="LiveId" clId="{498532C9-8738-424D-A034-9B455A9CDE1F}" dt="2022-10-29T14:25:51.895" v="732" actId="26606"/>
          <ac:picMkLst>
            <pc:docMk/>
            <pc:sldMk cId="1309042606" sldId="258"/>
            <ac:picMk id="7" creationId="{D129C51F-748A-CDDE-0578-DFEA292DD3F4}"/>
          </ac:picMkLst>
        </pc:picChg>
        <pc:cxnChg chg="add del">
          <ac:chgData name="MIhaita Nedelea" userId="5b5345fda16b3f20" providerId="LiveId" clId="{498532C9-8738-424D-A034-9B455A9CDE1F}" dt="2022-10-29T14:25:44.974" v="730" actId="26606"/>
          <ac:cxnSpMkLst>
            <pc:docMk/>
            <pc:sldMk cId="1309042606" sldId="258"/>
            <ac:cxnSpMk id="11" creationId="{4CE44FE1-0DFB-4432-B6F1-7BB653044F3B}"/>
          </ac:cxnSpMkLst>
        </pc:cxnChg>
        <pc:cxnChg chg="add del">
          <ac:chgData name="MIhaita Nedelea" userId="5b5345fda16b3f20" providerId="LiveId" clId="{498532C9-8738-424D-A034-9B455A9CDE1F}" dt="2022-10-29T14:25:44.974" v="730" actId="26606"/>
          <ac:cxnSpMkLst>
            <pc:docMk/>
            <pc:sldMk cId="1309042606" sldId="258"/>
            <ac:cxnSpMk id="13" creationId="{6D7C4AD9-61C7-4AB6-AAD1-C303A8BE36D0}"/>
          </ac:cxnSpMkLst>
        </pc:cxnChg>
        <pc:cxnChg chg="add del">
          <ac:chgData name="MIhaita Nedelea" userId="5b5345fda16b3f20" providerId="LiveId" clId="{498532C9-8738-424D-A034-9B455A9CDE1F}" dt="2022-10-29T14:25:51.895" v="732" actId="26606"/>
          <ac:cxnSpMkLst>
            <pc:docMk/>
            <pc:sldMk cId="1309042606" sldId="258"/>
            <ac:cxnSpMk id="14" creationId="{0DD36E3F-40E5-4FAC-99EE-5F35ACDB2508}"/>
          </ac:cxnSpMkLst>
        </pc:cxnChg>
        <pc:cxnChg chg="add del">
          <ac:chgData name="MIhaita Nedelea" userId="5b5345fda16b3f20" providerId="LiveId" clId="{498532C9-8738-424D-A034-9B455A9CDE1F}" dt="2022-10-29T14:25:51.895" v="732" actId="26606"/>
          <ac:cxnSpMkLst>
            <pc:docMk/>
            <pc:sldMk cId="1309042606" sldId="258"/>
            <ac:cxnSpMk id="20" creationId="{ED753876-C406-4F2F-BE6A-7DABEA33E845}"/>
          </ac:cxnSpMkLst>
        </pc:cxnChg>
      </pc:sldChg>
      <pc:sldChg chg="addSp delSp modSp new mod">
        <pc:chgData name="MIhaita Nedelea" userId="5b5345fda16b3f20" providerId="LiveId" clId="{498532C9-8738-424D-A034-9B455A9CDE1F}" dt="2022-10-30T10:16:32.508" v="1729" actId="20577"/>
        <pc:sldMkLst>
          <pc:docMk/>
          <pc:sldMk cId="1324213299" sldId="259"/>
        </pc:sldMkLst>
        <pc:spChg chg="mod">
          <ac:chgData name="MIhaita Nedelea" userId="5b5345fda16b3f20" providerId="LiveId" clId="{498532C9-8738-424D-A034-9B455A9CDE1F}" dt="2022-10-29T14:29:10.846" v="747" actId="122"/>
          <ac:spMkLst>
            <pc:docMk/>
            <pc:sldMk cId="1324213299" sldId="259"/>
            <ac:spMk id="2" creationId="{70A6C62E-15CA-6FA8-C2A8-56B7B558B870}"/>
          </ac:spMkLst>
        </pc:spChg>
        <pc:spChg chg="add del mod">
          <ac:chgData name="MIhaita Nedelea" userId="5b5345fda16b3f20" providerId="LiveId" clId="{498532C9-8738-424D-A034-9B455A9CDE1F}" dt="2022-10-29T14:28:46.991" v="744" actId="26606"/>
          <ac:spMkLst>
            <pc:docMk/>
            <pc:sldMk cId="1324213299" sldId="259"/>
            <ac:spMk id="3" creationId="{5EBAB8C8-271A-7B41-9AD2-9F527A1B9FF4}"/>
          </ac:spMkLst>
        </pc:spChg>
        <pc:graphicFrameChg chg="add del">
          <ac:chgData name="MIhaita Nedelea" userId="5b5345fda16b3f20" providerId="LiveId" clId="{498532C9-8738-424D-A034-9B455A9CDE1F}" dt="2022-10-29T14:28:46.971" v="743" actId="26606"/>
          <ac:graphicFrameMkLst>
            <pc:docMk/>
            <pc:sldMk cId="1324213299" sldId="259"/>
            <ac:graphicFrameMk id="1030" creationId="{73500CBD-5AF7-22FF-7F76-BFB3D10D2B0E}"/>
          </ac:graphicFrameMkLst>
        </pc:graphicFrameChg>
        <pc:graphicFrameChg chg="add mod modGraphic">
          <ac:chgData name="MIhaita Nedelea" userId="5b5345fda16b3f20" providerId="LiveId" clId="{498532C9-8738-424D-A034-9B455A9CDE1F}" dt="2022-10-30T10:16:32.508" v="1729" actId="20577"/>
          <ac:graphicFrameMkLst>
            <pc:docMk/>
            <pc:sldMk cId="1324213299" sldId="259"/>
            <ac:graphicFrameMk id="1032" creationId="{3F232B2D-7A0C-E459-A522-D868D1A38508}"/>
          </ac:graphicFrameMkLst>
        </pc:graphicFrameChg>
        <pc:picChg chg="add del mod">
          <ac:chgData name="MIhaita Nedelea" userId="5b5345fda16b3f20" providerId="LiveId" clId="{498532C9-8738-424D-A034-9B455A9CDE1F}" dt="2022-10-29T13:55:55.227" v="179"/>
          <ac:picMkLst>
            <pc:docMk/>
            <pc:sldMk cId="1324213299" sldId="259"/>
            <ac:picMk id="1026" creationId="{92893913-57DA-23B8-BC5D-F0D15E663DC0}"/>
          </ac:picMkLst>
        </pc:picChg>
        <pc:picChg chg="add mod">
          <ac:chgData name="MIhaita Nedelea" userId="5b5345fda16b3f20" providerId="LiveId" clId="{498532C9-8738-424D-A034-9B455A9CDE1F}" dt="2022-10-29T14:31:03.132" v="768" actId="14100"/>
          <ac:picMkLst>
            <pc:docMk/>
            <pc:sldMk cId="1324213299" sldId="259"/>
            <ac:picMk id="1028" creationId="{45378A00-12F2-81A0-ED0B-2AC4387C004B}"/>
          </ac:picMkLst>
        </pc:picChg>
      </pc:sldChg>
      <pc:sldChg chg="addSp delSp modSp new mod setBg">
        <pc:chgData name="MIhaita Nedelea" userId="5b5345fda16b3f20" providerId="LiveId" clId="{498532C9-8738-424D-A034-9B455A9CDE1F}" dt="2022-10-30T11:17:35.992" v="1772" actId="20577"/>
        <pc:sldMkLst>
          <pc:docMk/>
          <pc:sldMk cId="2733507739" sldId="260"/>
        </pc:sldMkLst>
        <pc:spChg chg="mod">
          <ac:chgData name="MIhaita Nedelea" userId="5b5345fda16b3f20" providerId="LiveId" clId="{498532C9-8738-424D-A034-9B455A9CDE1F}" dt="2022-10-29T14:32:43.660" v="777" actId="122"/>
          <ac:spMkLst>
            <pc:docMk/>
            <pc:sldMk cId="2733507739" sldId="260"/>
            <ac:spMk id="2" creationId="{C7C7CEA9-CAF0-5647-D910-23FC416B0350}"/>
          </ac:spMkLst>
        </pc:spChg>
        <pc:spChg chg="mod">
          <ac:chgData name="MIhaita Nedelea" userId="5b5345fda16b3f20" providerId="LiveId" clId="{498532C9-8738-424D-A034-9B455A9CDE1F}" dt="2022-10-30T11:17:35.992" v="1772" actId="20577"/>
          <ac:spMkLst>
            <pc:docMk/>
            <pc:sldMk cId="2733507739" sldId="260"/>
            <ac:spMk id="3" creationId="{0AA19D35-5AB3-783E-2928-2B10DDFF9219}"/>
          </ac:spMkLst>
        </pc:spChg>
        <pc:spChg chg="add">
          <ac:chgData name="MIhaita Nedelea" userId="5b5345fda16b3f20" providerId="LiveId" clId="{498532C9-8738-424D-A034-9B455A9CDE1F}" dt="2022-10-29T14:32:17.080" v="772" actId="26606"/>
          <ac:spMkLst>
            <pc:docMk/>
            <pc:sldMk cId="2733507739" sldId="260"/>
            <ac:spMk id="2057" creationId="{5E39A796-BE83-48B1-B33F-35C4A32AAB57}"/>
          </ac:spMkLst>
        </pc:spChg>
        <pc:spChg chg="add">
          <ac:chgData name="MIhaita Nedelea" userId="5b5345fda16b3f20" providerId="LiveId" clId="{498532C9-8738-424D-A034-9B455A9CDE1F}" dt="2022-10-29T14:32:17.080" v="772" actId="26606"/>
          <ac:spMkLst>
            <pc:docMk/>
            <pc:sldMk cId="2733507739" sldId="260"/>
            <ac:spMk id="2059" creationId="{72F84B47-E267-4194-8194-831DB7B5547F}"/>
          </ac:spMkLst>
        </pc:spChg>
        <pc:picChg chg="add del mod">
          <ac:chgData name="MIhaita Nedelea" userId="5b5345fda16b3f20" providerId="LiveId" clId="{498532C9-8738-424D-A034-9B455A9CDE1F}" dt="2022-10-29T13:59:40.685" v="246"/>
          <ac:picMkLst>
            <pc:docMk/>
            <pc:sldMk cId="2733507739" sldId="260"/>
            <ac:picMk id="2050" creationId="{4A57D168-4D26-623D-C2B5-31212E92BA18}"/>
          </ac:picMkLst>
        </pc:picChg>
        <pc:picChg chg="add mod">
          <ac:chgData name="MIhaita Nedelea" userId="5b5345fda16b3f20" providerId="LiveId" clId="{498532C9-8738-424D-A034-9B455A9CDE1F}" dt="2022-10-29T14:33:12.139" v="782" actId="1076"/>
          <ac:picMkLst>
            <pc:docMk/>
            <pc:sldMk cId="2733507739" sldId="260"/>
            <ac:picMk id="2052" creationId="{9A02C984-263D-23A6-3EB6-F9A5262F0797}"/>
          </ac:picMkLst>
        </pc:picChg>
      </pc:sldChg>
      <pc:sldChg chg="addSp delSp modSp new mod">
        <pc:chgData name="MIhaita Nedelea" userId="5b5345fda16b3f20" providerId="LiveId" clId="{498532C9-8738-424D-A034-9B455A9CDE1F}" dt="2022-10-30T11:11:07.273" v="1763" actId="20577"/>
        <pc:sldMkLst>
          <pc:docMk/>
          <pc:sldMk cId="2048884289" sldId="261"/>
        </pc:sldMkLst>
        <pc:spChg chg="mod">
          <ac:chgData name="MIhaita Nedelea" userId="5b5345fda16b3f20" providerId="LiveId" clId="{498532C9-8738-424D-A034-9B455A9CDE1F}" dt="2022-10-30T11:11:07.273" v="1763" actId="20577"/>
          <ac:spMkLst>
            <pc:docMk/>
            <pc:sldMk cId="2048884289" sldId="261"/>
            <ac:spMk id="2" creationId="{5AFAE1F3-C963-C303-2B62-78E0CE295B77}"/>
          </ac:spMkLst>
        </pc:spChg>
        <pc:spChg chg="del mod">
          <ac:chgData name="MIhaita Nedelea" userId="5b5345fda16b3f20" providerId="LiveId" clId="{498532C9-8738-424D-A034-9B455A9CDE1F}" dt="2022-10-29T14:07:54.377" v="334" actId="3680"/>
          <ac:spMkLst>
            <pc:docMk/>
            <pc:sldMk cId="2048884289" sldId="261"/>
            <ac:spMk id="3" creationId="{A31A388E-8EFA-DF89-1CD2-0BF690C37120}"/>
          </ac:spMkLst>
        </pc:spChg>
        <pc:graphicFrameChg chg="add mod ord modGraphic">
          <ac:chgData name="MIhaita Nedelea" userId="5b5345fda16b3f20" providerId="LiveId" clId="{498532C9-8738-424D-A034-9B455A9CDE1F}" dt="2022-10-29T19:09:47.534" v="1034" actId="20577"/>
          <ac:graphicFrameMkLst>
            <pc:docMk/>
            <pc:sldMk cId="2048884289" sldId="261"/>
            <ac:graphicFrameMk id="4" creationId="{58F29005-D959-D3B5-724A-01D939886C98}"/>
          </ac:graphicFrameMkLst>
        </pc:graphicFrameChg>
      </pc:sldChg>
      <pc:sldChg chg="addSp delSp modSp new mod setBg">
        <pc:chgData name="MIhaita Nedelea" userId="5b5345fda16b3f20" providerId="LiveId" clId="{498532C9-8738-424D-A034-9B455A9CDE1F}" dt="2022-10-30T11:19:20.706" v="1821" actId="20577"/>
        <pc:sldMkLst>
          <pc:docMk/>
          <pc:sldMk cId="1552768435" sldId="262"/>
        </pc:sldMkLst>
        <pc:spChg chg="mod">
          <ac:chgData name="MIhaita Nedelea" userId="5b5345fda16b3f20" providerId="LiveId" clId="{498532C9-8738-424D-A034-9B455A9CDE1F}" dt="2022-10-30T11:19:20.706" v="1821" actId="20577"/>
          <ac:spMkLst>
            <pc:docMk/>
            <pc:sldMk cId="1552768435" sldId="262"/>
            <ac:spMk id="2" creationId="{40623C04-D49B-9536-A50F-0724BA90FD68}"/>
          </ac:spMkLst>
        </pc:spChg>
        <pc:spChg chg="del mod">
          <ac:chgData name="MIhaita Nedelea" userId="5b5345fda16b3f20" providerId="LiveId" clId="{498532C9-8738-424D-A034-9B455A9CDE1F}" dt="2022-10-29T18:42:06.777" v="838"/>
          <ac:spMkLst>
            <pc:docMk/>
            <pc:sldMk cId="1552768435" sldId="262"/>
            <ac:spMk id="3" creationId="{E1C04E8D-026F-1332-C673-03256AC465D1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4" creationId="{23F5414B-6338-4371-E723-6803A65660AC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5" creationId="{11CFA7C2-4981-9EC4-4A39-4C873820EF68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6" creationId="{4DB1C9EE-5D1C-8796-AE23-B527F8CE9156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7" creationId="{1959784B-441E-7C2E-5EB0-5F32270B817C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8" creationId="{7F1E16A8-6784-F5A2-859C-2C66C0378F44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9" creationId="{F8FC66F6-F853-DB62-5C00-8AED2BF8EF77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10" creationId="{0195F6EA-F10F-74EE-8DBD-3F505A1D99B3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11" creationId="{DE1A7815-2304-C0FE-1886-AC5CA321F5BD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12" creationId="{CDABDFD0-89F4-D5C8-E39B-4667F201C589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13" creationId="{52935326-853E-1C7F-39F9-B88A1DC261B3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14" creationId="{E29CA779-C698-8071-9657-19ACFE8F5E75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15" creationId="{4C869DB5-F70A-7944-889A-E0C52092E0CB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16" creationId="{2A11CAD8-7086-24CD-1CC9-3B64C209E638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17" creationId="{DBB25D0D-46B1-1120-EFEB-DD2A44D9D34A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18" creationId="{42FE0D63-F2AD-B6B6-84AF-C38BF8157EC2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19" creationId="{A094D3C9-0898-2476-9AA2-315CA5DAA21F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20" creationId="{F42635E5-D6F2-37A1-D7D5-9D66588DB543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21" creationId="{496B3EC8-65BB-361D-BCDE-3A75F05F817B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22" creationId="{403A038C-F3A0-C80C-9AC5-B028CF10ED58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23" creationId="{0E1759CC-EA57-9E6E-5127-4A500BAC98B0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24" creationId="{E41678DC-20F9-117C-47EB-AAE51BB225F1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25" creationId="{F1A4BC34-279B-5452-619F-5A589A2E5C72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26" creationId="{073D2902-5FAC-585E-D67F-A82D67CF4480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27" creationId="{EC147AF1-0A7A-E777-D4DF-D5129B18A880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28" creationId="{16E7B65E-920C-83BA-A420-45509F27B50A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29" creationId="{DE639356-F450-E322-8129-DB83AA365DBF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30" creationId="{494EE759-5B06-7A37-4B19-6AE2CB7A1668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31" creationId="{FCFCE59D-DFC0-8ACB-054F-43D6AAEA8B07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32" creationId="{5300D88C-A565-E741-09C2-B49B2D76346F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33" creationId="{EED94BA2-08A0-D77E-624B-CE62B7BBB8C8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34" creationId="{9DA8ACE2-9933-23E6-F9F2-4AB338A30034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35" creationId="{C1B23E36-16DE-8F12-9548-E06085A8155F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36" creationId="{24C86AC4-1869-38FF-8910-9868D332FBC5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37" creationId="{4E763770-8BB7-F27B-A2C0-3D1E3260591B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38" creationId="{6297995F-00A6-2BD0-286A-870BC6A1917A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39" creationId="{2CC1C098-EDBF-667F-A0DB-8E8340A3F68B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40" creationId="{30033A84-1472-7031-CAB0-5002D69D5C8F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41" creationId="{380A6933-3BBE-9FCF-EFB0-7AADC32889AC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42" creationId="{0B50C58F-C5F7-D44F-A621-4323DDC5881A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43" creationId="{B45D8BE8-0D23-FF4A-4F21-4AA26AA88EB3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44" creationId="{C2F2226A-7F6D-B128-C15F-6602DB6A4F6E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45" creationId="{34032B37-AA2F-6431-F30E-C654FB2DF8C3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46" creationId="{560340E9-D5E9-1FE9-CD50-108BFFD7F839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47" creationId="{C1659C0D-F0A6-C8A5-701A-F3A6AA4CE88B}"/>
          </ac:spMkLst>
        </pc:spChg>
        <pc:spChg chg="add del">
          <ac:chgData name="MIhaita Nedelea" userId="5b5345fda16b3f20" providerId="LiveId" clId="{498532C9-8738-424D-A034-9B455A9CDE1F}" dt="2022-10-29T18:41:57.489" v="837"/>
          <ac:spMkLst>
            <pc:docMk/>
            <pc:sldMk cId="1552768435" sldId="262"/>
            <ac:spMk id="48" creationId="{31BB0764-DA6A-9ECC-F515-F6D4F013FAB9}"/>
          </ac:spMkLst>
        </pc:spChg>
        <pc:spChg chg="add del">
          <ac:chgData name="MIhaita Nedelea" userId="5b5345fda16b3f20" providerId="LiveId" clId="{498532C9-8738-424D-A034-9B455A9CDE1F}" dt="2022-10-29T18:42:27.596" v="840" actId="26606"/>
          <ac:spMkLst>
            <pc:docMk/>
            <pc:sldMk cId="1552768435" sldId="262"/>
            <ac:spMk id="54" creationId="{643A7A40-1AE6-4218-A8E0-8248174A5377}"/>
          </ac:spMkLst>
        </pc:spChg>
        <pc:spChg chg="add del">
          <ac:chgData name="MIhaita Nedelea" userId="5b5345fda16b3f20" providerId="LiveId" clId="{498532C9-8738-424D-A034-9B455A9CDE1F}" dt="2022-10-29T18:42:27.596" v="840" actId="26606"/>
          <ac:spMkLst>
            <pc:docMk/>
            <pc:sldMk cId="1552768435" sldId="262"/>
            <ac:spMk id="56" creationId="{BD8AB40A-4374-4897-B5EE-9F8913476E47}"/>
          </ac:spMkLst>
        </pc:spChg>
        <pc:grpChg chg="add del">
          <ac:chgData name="MIhaita Nedelea" userId="5b5345fda16b3f20" providerId="LiveId" clId="{498532C9-8738-424D-A034-9B455A9CDE1F}" dt="2022-10-29T18:42:27.596" v="840" actId="26606"/>
          <ac:grpSpMkLst>
            <pc:docMk/>
            <pc:sldMk cId="1552768435" sldId="262"/>
            <ac:grpSpMk id="58" creationId="{2783379C-045E-4010-ABDC-A270A0AA1068}"/>
          </ac:grpSpMkLst>
        </pc:grpChg>
        <pc:grpChg chg="add del">
          <ac:chgData name="MIhaita Nedelea" userId="5b5345fda16b3f20" providerId="LiveId" clId="{498532C9-8738-424D-A034-9B455A9CDE1F}" dt="2022-10-29T18:42:27.596" v="840" actId="26606"/>
          <ac:grpSpMkLst>
            <pc:docMk/>
            <pc:sldMk cId="1552768435" sldId="262"/>
            <ac:grpSpMk id="64" creationId="{F5FDDF18-F156-4D2D-82C6-F55008E338B5}"/>
          </ac:grpSpMkLst>
        </pc:grpChg>
        <pc:picChg chg="add mod">
          <ac:chgData name="MIhaita Nedelea" userId="5b5345fda16b3f20" providerId="LiveId" clId="{498532C9-8738-424D-A034-9B455A9CDE1F}" dt="2022-10-29T18:42:39.421" v="843" actId="14100"/>
          <ac:picMkLst>
            <pc:docMk/>
            <pc:sldMk cId="1552768435" sldId="262"/>
            <ac:picMk id="49" creationId="{9B83C3F5-01F0-8DB5-3E38-983BF7E3F1D8}"/>
          </ac:picMkLst>
        </pc:picChg>
      </pc:sldChg>
      <pc:sldChg chg="addSp delSp modSp new mod setBg">
        <pc:chgData name="MIhaita Nedelea" userId="5b5345fda16b3f20" providerId="LiveId" clId="{498532C9-8738-424D-A034-9B455A9CDE1F}" dt="2022-10-29T19:18:21.684" v="1212" actId="20577"/>
        <pc:sldMkLst>
          <pc:docMk/>
          <pc:sldMk cId="3441915763" sldId="263"/>
        </pc:sldMkLst>
        <pc:spChg chg="mod">
          <ac:chgData name="MIhaita Nedelea" userId="5b5345fda16b3f20" providerId="LiveId" clId="{498532C9-8738-424D-A034-9B455A9CDE1F}" dt="2022-10-29T14:38:20.275" v="829" actId="207"/>
          <ac:spMkLst>
            <pc:docMk/>
            <pc:sldMk cId="3441915763" sldId="263"/>
            <ac:spMk id="2" creationId="{5999957B-E5E0-C199-71B6-C9E508189EF0}"/>
          </ac:spMkLst>
        </pc:spChg>
        <pc:spChg chg="add del mod">
          <ac:chgData name="MIhaita Nedelea" userId="5b5345fda16b3f20" providerId="LiveId" clId="{498532C9-8738-424D-A034-9B455A9CDE1F}" dt="2022-10-29T19:18:21.684" v="1212" actId="20577"/>
          <ac:spMkLst>
            <pc:docMk/>
            <pc:sldMk cId="3441915763" sldId="263"/>
            <ac:spMk id="3" creationId="{A683A22B-CB24-7267-00E9-A02723C4175F}"/>
          </ac:spMkLst>
        </pc:spChg>
        <pc:spChg chg="add">
          <ac:chgData name="MIhaita Nedelea" userId="5b5345fda16b3f20" providerId="LiveId" clId="{498532C9-8738-424D-A034-9B455A9CDE1F}" dt="2022-10-29T14:37:44.759" v="820" actId="26606"/>
          <ac:spMkLst>
            <pc:docMk/>
            <pc:sldMk cId="3441915763" sldId="263"/>
            <ac:spMk id="6" creationId="{889C5E17-24D0-4696-A3C5-A2261FB455FA}"/>
          </ac:spMkLst>
        </pc:spChg>
        <pc:spChg chg="add del">
          <ac:chgData name="MIhaita Nedelea" userId="5b5345fda16b3f20" providerId="LiveId" clId="{498532C9-8738-424D-A034-9B455A9CDE1F}" dt="2022-10-29T14:34:48.612" v="793" actId="26606"/>
          <ac:spMkLst>
            <pc:docMk/>
            <pc:sldMk cId="3441915763" sldId="263"/>
            <ac:spMk id="8" creationId="{9594CA8F-844B-447E-9768-A2C18DA4BB80}"/>
          </ac:spMkLst>
        </pc:spChg>
        <pc:spChg chg="add">
          <ac:chgData name="MIhaita Nedelea" userId="5b5345fda16b3f20" providerId="LiveId" clId="{498532C9-8738-424D-A034-9B455A9CDE1F}" dt="2022-10-29T14:37:44.759" v="820" actId="26606"/>
          <ac:spMkLst>
            <pc:docMk/>
            <pc:sldMk cId="3441915763" sldId="263"/>
            <ac:spMk id="9" creationId="{6929B58F-2358-44CC-ACE5-EF1BD3C6C824}"/>
          </ac:spMkLst>
        </pc:spChg>
        <pc:spChg chg="add del">
          <ac:chgData name="MIhaita Nedelea" userId="5b5345fda16b3f20" providerId="LiveId" clId="{498532C9-8738-424D-A034-9B455A9CDE1F}" dt="2022-10-29T14:34:29.357" v="791" actId="26606"/>
          <ac:spMkLst>
            <pc:docMk/>
            <pc:sldMk cId="3441915763" sldId="263"/>
            <ac:spMk id="10" creationId="{577D1452-F0B7-431E-9A24-D3F7103D8510}"/>
          </ac:spMkLst>
        </pc:spChg>
        <pc:spChg chg="add del">
          <ac:chgData name="MIhaita Nedelea" userId="5b5345fda16b3f20" providerId="LiveId" clId="{498532C9-8738-424D-A034-9B455A9CDE1F}" dt="2022-10-29T14:34:29.357" v="791" actId="26606"/>
          <ac:spMkLst>
            <pc:docMk/>
            <pc:sldMk cId="3441915763" sldId="263"/>
            <ac:spMk id="12" creationId="{A660F4F9-5DF5-4F15-BE6A-CD8648BB1148}"/>
          </ac:spMkLst>
        </pc:spChg>
        <pc:spChg chg="add del">
          <ac:chgData name="MIhaita Nedelea" userId="5b5345fda16b3f20" providerId="LiveId" clId="{498532C9-8738-424D-A034-9B455A9CDE1F}" dt="2022-10-29T14:34:48.612" v="793" actId="26606"/>
          <ac:spMkLst>
            <pc:docMk/>
            <pc:sldMk cId="3441915763" sldId="263"/>
            <ac:spMk id="15" creationId="{6D9A924F-D888-452E-818B-F651114EB0F2}"/>
          </ac:spMkLst>
        </pc:spChg>
        <pc:spChg chg="add del">
          <ac:chgData name="MIhaita Nedelea" userId="5b5345fda16b3f20" providerId="LiveId" clId="{498532C9-8738-424D-A034-9B455A9CDE1F}" dt="2022-10-29T14:35:47.331" v="807" actId="26606"/>
          <ac:spMkLst>
            <pc:docMk/>
            <pc:sldMk cId="3441915763" sldId="263"/>
            <ac:spMk id="25" creationId="{9594CA8F-844B-447E-9768-A2C18DA4BB80}"/>
          </ac:spMkLst>
        </pc:spChg>
        <pc:spChg chg="add del">
          <ac:chgData name="MIhaita Nedelea" userId="5b5345fda16b3f20" providerId="LiveId" clId="{498532C9-8738-424D-A034-9B455A9CDE1F}" dt="2022-10-29T14:35:47.331" v="807" actId="26606"/>
          <ac:spMkLst>
            <pc:docMk/>
            <pc:sldMk cId="3441915763" sldId="263"/>
            <ac:spMk id="26" creationId="{6D9A924F-D888-452E-818B-F651114EB0F2}"/>
          </ac:spMkLst>
        </pc:spChg>
        <pc:spChg chg="add del">
          <ac:chgData name="MIhaita Nedelea" userId="5b5345fda16b3f20" providerId="LiveId" clId="{498532C9-8738-424D-A034-9B455A9CDE1F}" dt="2022-10-29T14:35:47.331" v="807" actId="26606"/>
          <ac:spMkLst>
            <pc:docMk/>
            <pc:sldMk cId="3441915763" sldId="263"/>
            <ac:spMk id="28" creationId="{A683A22B-CB24-7267-00E9-A02723C4175F}"/>
          </ac:spMkLst>
        </pc:spChg>
        <pc:grpChg chg="add">
          <ac:chgData name="MIhaita Nedelea" userId="5b5345fda16b3f20" providerId="LiveId" clId="{498532C9-8738-424D-A034-9B455A9CDE1F}" dt="2022-10-29T14:37:44.759" v="820" actId="26606"/>
          <ac:grpSpMkLst>
            <pc:docMk/>
            <pc:sldMk cId="3441915763" sldId="263"/>
            <ac:grpSpMk id="11" creationId="{09DA5303-A1AF-4830-806C-51FCD96188B7}"/>
          </ac:grpSpMkLst>
        </pc:grpChg>
        <pc:grpChg chg="add del">
          <ac:chgData name="MIhaita Nedelea" userId="5b5345fda16b3f20" providerId="LiveId" clId="{498532C9-8738-424D-A034-9B455A9CDE1F}" dt="2022-10-29T14:34:48.612" v="793" actId="26606"/>
          <ac:grpSpMkLst>
            <pc:docMk/>
            <pc:sldMk cId="3441915763" sldId="263"/>
            <ac:grpSpMk id="16" creationId="{8E1A3F9D-BC4E-4E4A-97BC-A908C7986467}"/>
          </ac:grpSpMkLst>
        </pc:grpChg>
        <pc:grpChg chg="add del">
          <ac:chgData name="MIhaita Nedelea" userId="5b5345fda16b3f20" providerId="LiveId" clId="{498532C9-8738-424D-A034-9B455A9CDE1F}" dt="2022-10-29T14:35:47.331" v="807" actId="26606"/>
          <ac:grpSpMkLst>
            <pc:docMk/>
            <pc:sldMk cId="3441915763" sldId="263"/>
            <ac:grpSpMk id="30" creationId="{8E1A3F9D-BC4E-4E4A-97BC-A908C7986467}"/>
          </ac:grpSpMkLst>
        </pc:grpChg>
        <pc:graphicFrameChg chg="add del">
          <ac:chgData name="MIhaita Nedelea" userId="5b5345fda16b3f20" providerId="LiveId" clId="{498532C9-8738-424D-A034-9B455A9CDE1F}" dt="2022-10-29T14:34:51.359" v="795" actId="26606"/>
          <ac:graphicFrameMkLst>
            <pc:docMk/>
            <pc:sldMk cId="3441915763" sldId="263"/>
            <ac:graphicFrameMk id="21" creationId="{733C15B3-1703-11AB-BEF7-AA755ED905AA}"/>
          </ac:graphicFrameMkLst>
        </pc:graphicFrameChg>
        <pc:graphicFrameChg chg="add del">
          <ac:chgData name="MIhaita Nedelea" userId="5b5345fda16b3f20" providerId="LiveId" clId="{498532C9-8738-424D-A034-9B455A9CDE1F}" dt="2022-10-29T14:35:05.758" v="797" actId="26606"/>
          <ac:graphicFrameMkLst>
            <pc:docMk/>
            <pc:sldMk cId="3441915763" sldId="263"/>
            <ac:graphicFrameMk id="23" creationId="{EE2EB3A8-69CA-A6D8-99A2-4DC576AA8157}"/>
          </ac:graphicFrameMkLst>
        </pc:graphicFrameChg>
        <pc:picChg chg="add del">
          <ac:chgData name="MIhaita Nedelea" userId="5b5345fda16b3f20" providerId="LiveId" clId="{498532C9-8738-424D-A034-9B455A9CDE1F}" dt="2022-10-29T14:34:22.725" v="789" actId="26606"/>
          <ac:picMkLst>
            <pc:docMk/>
            <pc:sldMk cId="3441915763" sldId="263"/>
            <ac:picMk id="5" creationId="{30306567-8CB6-AC4F-B5B4-DA25EC17DF0E}"/>
          </ac:picMkLst>
        </pc:picChg>
        <pc:picChg chg="add del">
          <ac:chgData name="MIhaita Nedelea" userId="5b5345fda16b3f20" providerId="LiveId" clId="{498532C9-8738-424D-A034-9B455A9CDE1F}" dt="2022-10-29T14:34:29.357" v="791" actId="26606"/>
          <ac:picMkLst>
            <pc:docMk/>
            <pc:sldMk cId="3441915763" sldId="263"/>
            <ac:picMk id="7" creationId="{8654856B-9213-CB18-07AF-59478E84AB44}"/>
          </ac:picMkLst>
        </pc:picChg>
        <pc:cxnChg chg="add del">
          <ac:chgData name="MIhaita Nedelea" userId="5b5345fda16b3f20" providerId="LiveId" clId="{498532C9-8738-424D-A034-9B455A9CDE1F}" dt="2022-10-29T14:34:48.612" v="793" actId="26606"/>
          <ac:cxnSpMkLst>
            <pc:docMk/>
            <pc:sldMk cId="3441915763" sldId="263"/>
            <ac:cxnSpMk id="14" creationId="{59DF7D9C-BCBB-4686-9415-80B4881F70E5}"/>
          </ac:cxnSpMkLst>
        </pc:cxnChg>
        <pc:cxnChg chg="add del">
          <ac:chgData name="MIhaita Nedelea" userId="5b5345fda16b3f20" providerId="LiveId" clId="{498532C9-8738-424D-A034-9B455A9CDE1F}" dt="2022-10-29T14:34:48.612" v="793" actId="26606"/>
          <ac:cxnSpMkLst>
            <pc:docMk/>
            <pc:sldMk cId="3441915763" sldId="263"/>
            <ac:cxnSpMk id="19" creationId="{07C547E6-329B-4685-8054-663156AA5BBB}"/>
          </ac:cxnSpMkLst>
        </pc:cxnChg>
        <pc:cxnChg chg="add del">
          <ac:chgData name="MIhaita Nedelea" userId="5b5345fda16b3f20" providerId="LiveId" clId="{498532C9-8738-424D-A034-9B455A9CDE1F}" dt="2022-10-29T14:35:47.331" v="807" actId="26606"/>
          <ac:cxnSpMkLst>
            <pc:docMk/>
            <pc:sldMk cId="3441915763" sldId="263"/>
            <ac:cxnSpMk id="27" creationId="{07C547E6-329B-4685-8054-663156AA5BBB}"/>
          </ac:cxnSpMkLst>
        </pc:cxnChg>
        <pc:cxnChg chg="add del">
          <ac:chgData name="MIhaita Nedelea" userId="5b5345fda16b3f20" providerId="LiveId" clId="{498532C9-8738-424D-A034-9B455A9CDE1F}" dt="2022-10-29T14:35:47.331" v="807" actId="26606"/>
          <ac:cxnSpMkLst>
            <pc:docMk/>
            <pc:sldMk cId="3441915763" sldId="263"/>
            <ac:cxnSpMk id="29" creationId="{59DF7D9C-BCBB-4686-9415-80B4881F70E5}"/>
          </ac:cxnSpMkLst>
        </pc:cxnChg>
      </pc:sldChg>
      <pc:sldChg chg="addSp modSp new mod">
        <pc:chgData name="MIhaita Nedelea" userId="5b5345fda16b3f20" providerId="LiveId" clId="{498532C9-8738-424D-A034-9B455A9CDE1F}" dt="2022-10-29T19:32:27.392" v="1646" actId="122"/>
        <pc:sldMkLst>
          <pc:docMk/>
          <pc:sldMk cId="3892572462" sldId="264"/>
        </pc:sldMkLst>
        <pc:spChg chg="mod">
          <ac:chgData name="MIhaita Nedelea" userId="5b5345fda16b3f20" providerId="LiveId" clId="{498532C9-8738-424D-A034-9B455A9CDE1F}" dt="2022-10-29T14:36:02.594" v="810" actId="255"/>
          <ac:spMkLst>
            <pc:docMk/>
            <pc:sldMk cId="3892572462" sldId="264"/>
            <ac:spMk id="2" creationId="{B2794CE2-BAB4-8C85-4388-F05697246D0D}"/>
          </ac:spMkLst>
        </pc:spChg>
        <pc:spChg chg="mod">
          <ac:chgData name="MIhaita Nedelea" userId="5b5345fda16b3f20" providerId="LiveId" clId="{498532C9-8738-424D-A034-9B455A9CDE1F}" dt="2022-10-29T19:18:53.148" v="1242" actId="1035"/>
          <ac:spMkLst>
            <pc:docMk/>
            <pc:sldMk cId="3892572462" sldId="264"/>
            <ac:spMk id="3" creationId="{017EB13B-74AC-0A7D-ED63-C8A8FE4DFFEB}"/>
          </ac:spMkLst>
        </pc:spChg>
        <pc:graphicFrameChg chg="add mod modGraphic">
          <ac:chgData name="MIhaita Nedelea" userId="5b5345fda16b3f20" providerId="LiveId" clId="{498532C9-8738-424D-A034-9B455A9CDE1F}" dt="2022-10-29T19:32:27.392" v="1646" actId="122"/>
          <ac:graphicFrameMkLst>
            <pc:docMk/>
            <pc:sldMk cId="3892572462" sldId="264"/>
            <ac:graphicFrameMk id="4" creationId="{9AD0FC60-4C8B-E5FA-237B-8212A3D513A0}"/>
          </ac:graphicFrameMkLst>
        </pc:graphicFrameChg>
      </pc:sldChg>
      <pc:sldChg chg="addSp delSp modSp new mod setBg">
        <pc:chgData name="MIhaita Nedelea" userId="5b5345fda16b3f20" providerId="LiveId" clId="{498532C9-8738-424D-A034-9B455A9CDE1F}" dt="2022-10-29T18:48:54.025" v="878" actId="27636"/>
        <pc:sldMkLst>
          <pc:docMk/>
          <pc:sldMk cId="2164920670" sldId="265"/>
        </pc:sldMkLst>
        <pc:spChg chg="mod">
          <ac:chgData name="MIhaita Nedelea" userId="5b5345fda16b3f20" providerId="LiveId" clId="{498532C9-8738-424D-A034-9B455A9CDE1F}" dt="2022-10-29T18:48:54.025" v="878" actId="27636"/>
          <ac:spMkLst>
            <pc:docMk/>
            <pc:sldMk cId="2164920670" sldId="265"/>
            <ac:spMk id="2" creationId="{3CB5CDA3-E907-E766-8DFE-C186AA62992E}"/>
          </ac:spMkLst>
        </pc:spChg>
        <pc:spChg chg="del">
          <ac:chgData name="MIhaita Nedelea" userId="5b5345fda16b3f20" providerId="LiveId" clId="{498532C9-8738-424D-A034-9B455A9CDE1F}" dt="2022-10-29T14:36:49.615" v="815" actId="26606"/>
          <ac:spMkLst>
            <pc:docMk/>
            <pc:sldMk cId="2164920670" sldId="265"/>
            <ac:spMk id="3" creationId="{9494E922-3C79-B567-9D77-BFA0F02FBF59}"/>
          </ac:spMkLst>
        </pc:spChg>
        <pc:spChg chg="add">
          <ac:chgData name="MIhaita Nedelea" userId="5b5345fda16b3f20" providerId="LiveId" clId="{498532C9-8738-424D-A034-9B455A9CDE1F}" dt="2022-10-29T14:36:49.615" v="815" actId="26606"/>
          <ac:spMkLst>
            <pc:docMk/>
            <pc:sldMk cId="2164920670" sldId="265"/>
            <ac:spMk id="10" creationId="{A3363022-C969-41E9-8EB2-E4C94908C1FA}"/>
          </ac:spMkLst>
        </pc:spChg>
        <pc:spChg chg="add">
          <ac:chgData name="MIhaita Nedelea" userId="5b5345fda16b3f20" providerId="LiveId" clId="{498532C9-8738-424D-A034-9B455A9CDE1F}" dt="2022-10-29T14:36:49.615" v="815" actId="26606"/>
          <ac:spMkLst>
            <pc:docMk/>
            <pc:sldMk cId="2164920670" sldId="265"/>
            <ac:spMk id="12" creationId="{8D1AD6B3-BE88-4CEB-BA17-790657CC4729}"/>
          </ac:spMkLst>
        </pc:spChg>
        <pc:grpChg chg="add">
          <ac:chgData name="MIhaita Nedelea" userId="5b5345fda16b3f20" providerId="LiveId" clId="{498532C9-8738-424D-A034-9B455A9CDE1F}" dt="2022-10-29T14:36:49.615" v="815" actId="26606"/>
          <ac:grpSpMkLst>
            <pc:docMk/>
            <pc:sldMk cId="2164920670" sldId="265"/>
            <ac:grpSpMk id="14" creationId="{89D1390B-7E13-4B4F-9CB2-391063412E54}"/>
          </ac:grpSpMkLst>
        </pc:grpChg>
        <pc:picChg chg="add">
          <ac:chgData name="MIhaita Nedelea" userId="5b5345fda16b3f20" providerId="LiveId" clId="{498532C9-8738-424D-A034-9B455A9CDE1F}" dt="2022-10-29T14:36:49.615" v="815" actId="26606"/>
          <ac:picMkLst>
            <pc:docMk/>
            <pc:sldMk cId="2164920670" sldId="265"/>
            <ac:picMk id="7" creationId="{98212D51-2C14-ED2E-450E-C1DBEE66CA9C}"/>
          </ac:picMkLst>
        </pc:picChg>
      </pc:sldChg>
      <pc:sldChg chg="addSp delSp modSp new del mod setBg">
        <pc:chgData name="MIhaita Nedelea" userId="5b5345fda16b3f20" providerId="LiveId" clId="{498532C9-8738-424D-A034-9B455A9CDE1F}" dt="2022-10-29T19:31:15.351" v="1644" actId="2696"/>
        <pc:sldMkLst>
          <pc:docMk/>
          <pc:sldMk cId="3018711921" sldId="266"/>
        </pc:sldMkLst>
        <pc:spChg chg="add del">
          <ac:chgData name="MIhaita Nedelea" userId="5b5345fda16b3f20" providerId="LiveId" clId="{498532C9-8738-424D-A034-9B455A9CDE1F}" dt="2022-10-29T19:31:07.876" v="1643" actId="26606"/>
          <ac:spMkLst>
            <pc:docMk/>
            <pc:sldMk cId="3018711921" sldId="266"/>
            <ac:spMk id="2" creationId="{74474DF7-D074-FED3-673A-399832A34CAC}"/>
          </ac:spMkLst>
        </pc:spChg>
        <pc:spChg chg="del">
          <ac:chgData name="MIhaita Nedelea" userId="5b5345fda16b3f20" providerId="LiveId" clId="{498532C9-8738-424D-A034-9B455A9CDE1F}" dt="2022-10-29T19:30:56.075" v="1633"/>
          <ac:spMkLst>
            <pc:docMk/>
            <pc:sldMk cId="3018711921" sldId="266"/>
            <ac:spMk id="3" creationId="{50897159-AB94-E3ED-064B-6133EC2EB5B4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4" creationId="{2391CC13-8A96-074A-6B27-5C2A5B25DEC5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5" creationId="{C5B505C8-CEEF-B540-35E7-BCEFCFB2A668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6" creationId="{C201110F-768F-9016-971B-9F65F8A6CE77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7" creationId="{CC74C4DA-998F-AC59-9F82-A2357D2EB697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8" creationId="{F8CE6D61-6931-4CA8-E316-421E832BE750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9" creationId="{667E0C45-E482-3ACF-BB36-3A34F876F7D5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10" creationId="{4FAEEE21-0197-E0F3-342D-05752A6D04F9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11" creationId="{7E98DE47-CE79-30B9-C573-7FCE5ABF210F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12" creationId="{1E7FDF77-A160-3DE1-7799-28F56940E7A1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13" creationId="{7AE3BB6A-B27F-8881-A6DE-BBBD0DAF5C6D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14" creationId="{2DB0CD24-9686-7A1F-B603-4D72782D78AE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15" creationId="{1CF63053-E69D-83B9-A9AF-026D620543D0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16" creationId="{45AAEDD1-B815-6820-2BFD-331A53C521BC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17" creationId="{E371861F-967B-C9B4-CEC2-C24706413F02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18" creationId="{1C0F9DF6-0ADF-0A99-2B61-4AA603A6EBA9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19" creationId="{26430A43-3F79-2341-050F-6E07BE53B26D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20" creationId="{15D6A947-1D3B-F5E9-7AE4-F49E4DB6C7DE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21" creationId="{306999B2-F097-CAD2-0341-3613B59DFE75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22" creationId="{628A9411-FE87-CFBA-B4BE-6A60B86A794C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23" creationId="{2DD082ED-392A-0450-E83E-194460AC7524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24" creationId="{36DB8A19-6180-525E-52C5-2D3DF1DA08D6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25" creationId="{DBC442D3-65AA-D372-78EA-0820ECA261F1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26" creationId="{FBCF0E31-BAAA-1E2F-A0F6-AB4DAF643F5C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27" creationId="{BF0BAE34-1318-6A76-0BB8-4472C7F25451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28" creationId="{C6BD9A66-7C90-1574-253F-FA1061EB2B75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29" creationId="{74F684E4-7694-911A-2724-E94B67610F7E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30" creationId="{CCEA6347-E5BF-6630-D632-D971E61A4A4B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31" creationId="{FF5908A3-51B6-820E-457B-C428BBAE01C9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32" creationId="{37DE3A8C-CEB1-F8C8-01B4-87396AC0E44E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33" creationId="{758856AB-2F92-7C69-63A4-AA53B4F35203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34" creationId="{9403218B-AAA0-4324-0F23-128EF76B63A9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35" creationId="{AA358123-813A-1569-E671-1C87E6F7F5D6}"/>
          </ac:spMkLst>
        </pc:spChg>
        <pc:spChg chg="add del mod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36" creationId="{39D5B9FD-B42C-31C8-9A55-EDC12F1BBCC1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37" creationId="{495C7B57-A374-128D-0665-5204320A3CD7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38" creationId="{1625B3DC-B791-F621-BF1A-2F7DB317D01A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39" creationId="{4FB734C4-02B4-13C1-AD66-69E8BBE0EDEC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40" creationId="{E13BF5DF-44BF-3D1A-12A9-A472234C92D9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41" creationId="{84374FA6-DDA7-C81E-FA19-8A34835A84BC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42" creationId="{8D2DAE90-DA87-A72C-2CE9-8694876DDE2D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43" creationId="{A2573B66-ED5C-1BDE-FED7-2210CF01475D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44" creationId="{38172B35-F6E6-C72E-9563-4CDDA0AFA5A7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45" creationId="{167D5823-AEBF-6A7F-0EB9-EF7142E28EBB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46" creationId="{DDC9416F-8992-F8E7-845F-C1CF4F7BFEF2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47" creationId="{E3C0EE24-703C-85D5-C9EA-278AB91D8BC7}"/>
          </ac:spMkLst>
        </pc:spChg>
        <pc:spChg chg="add del">
          <ac:chgData name="MIhaita Nedelea" userId="5b5345fda16b3f20" providerId="LiveId" clId="{498532C9-8738-424D-A034-9B455A9CDE1F}" dt="2022-10-29T19:30:50.098" v="1632"/>
          <ac:spMkLst>
            <pc:docMk/>
            <pc:sldMk cId="3018711921" sldId="266"/>
            <ac:spMk id="48" creationId="{AC15B7C2-F6C9-788D-0E12-33E97949F70C}"/>
          </ac:spMkLst>
        </pc:spChg>
        <pc:spChg chg="add del">
          <ac:chgData name="MIhaita Nedelea" userId="5b5345fda16b3f20" providerId="LiveId" clId="{498532C9-8738-424D-A034-9B455A9CDE1F}" dt="2022-10-29T19:31:07.874" v="1642" actId="26606"/>
          <ac:spMkLst>
            <pc:docMk/>
            <pc:sldMk cId="3018711921" sldId="266"/>
            <ac:spMk id="53" creationId="{E6B8D0AA-0965-1FE0-560E-8BAA2C530577}"/>
          </ac:spMkLst>
        </pc:spChg>
        <pc:spChg chg="add del">
          <ac:chgData name="MIhaita Nedelea" userId="5b5345fda16b3f20" providerId="LiveId" clId="{498532C9-8738-424D-A034-9B455A9CDE1F}" dt="2022-10-29T19:31:05.082" v="1636" actId="26606"/>
          <ac:spMkLst>
            <pc:docMk/>
            <pc:sldMk cId="3018711921" sldId="266"/>
            <ac:spMk id="54" creationId="{32BC26D8-82FB-445E-AA49-62A77D7C1EE0}"/>
          </ac:spMkLst>
        </pc:spChg>
        <pc:spChg chg="add del">
          <ac:chgData name="MIhaita Nedelea" userId="5b5345fda16b3f20" providerId="LiveId" clId="{498532C9-8738-424D-A034-9B455A9CDE1F}" dt="2022-10-29T19:31:05.082" v="1636" actId="26606"/>
          <ac:spMkLst>
            <pc:docMk/>
            <pc:sldMk cId="3018711921" sldId="266"/>
            <ac:spMk id="56" creationId="{CB44330D-EA18-4254-AA95-EB49948539B8}"/>
          </ac:spMkLst>
        </pc:spChg>
        <pc:spChg chg="add del">
          <ac:chgData name="MIhaita Nedelea" userId="5b5345fda16b3f20" providerId="LiveId" clId="{498532C9-8738-424D-A034-9B455A9CDE1F}" dt="2022-10-29T19:31:07.874" v="1642" actId="26606"/>
          <ac:spMkLst>
            <pc:docMk/>
            <pc:sldMk cId="3018711921" sldId="266"/>
            <ac:spMk id="60" creationId="{2E94A4F7-38E4-45EA-8E2E-CE1B5766B4F1}"/>
          </ac:spMkLst>
        </pc:spChg>
        <pc:spChg chg="add del">
          <ac:chgData name="MIhaita Nedelea" userId="5b5345fda16b3f20" providerId="LiveId" clId="{498532C9-8738-424D-A034-9B455A9CDE1F}" dt="2022-10-29T19:31:05.700" v="1638" actId="26606"/>
          <ac:spMkLst>
            <pc:docMk/>
            <pc:sldMk cId="3018711921" sldId="266"/>
            <ac:spMk id="63" creationId="{6DBF50F6-DD88-4D9F-B7D3-79B989980940}"/>
          </ac:spMkLst>
        </pc:spChg>
        <pc:spChg chg="add del">
          <ac:chgData name="MIhaita Nedelea" userId="5b5345fda16b3f20" providerId="LiveId" clId="{498532C9-8738-424D-A034-9B455A9CDE1F}" dt="2022-10-29T19:31:05.700" v="1638" actId="26606"/>
          <ac:spMkLst>
            <pc:docMk/>
            <pc:sldMk cId="3018711921" sldId="266"/>
            <ac:spMk id="69" creationId="{916BBDC2-6929-469E-B7C4-A03E77BF94B0}"/>
          </ac:spMkLst>
        </pc:spChg>
        <pc:spChg chg="add del">
          <ac:chgData name="MIhaita Nedelea" userId="5b5345fda16b3f20" providerId="LiveId" clId="{498532C9-8738-424D-A034-9B455A9CDE1F}" dt="2022-10-29T19:31:05.700" v="1638" actId="26606"/>
          <ac:spMkLst>
            <pc:docMk/>
            <pc:sldMk cId="3018711921" sldId="266"/>
            <ac:spMk id="70" creationId="{74474DF7-D074-FED3-673A-399832A34CAC}"/>
          </ac:spMkLst>
        </pc:spChg>
        <pc:spChg chg="add del">
          <ac:chgData name="MIhaita Nedelea" userId="5b5345fda16b3f20" providerId="LiveId" clId="{498532C9-8738-424D-A034-9B455A9CDE1F}" dt="2022-10-29T19:31:07.005" v="1640" actId="26606"/>
          <ac:spMkLst>
            <pc:docMk/>
            <pc:sldMk cId="3018711921" sldId="266"/>
            <ac:spMk id="72" creationId="{4FD4A2AD-E2FD-4CAD-8DEF-75993D7E4C7D}"/>
          </ac:spMkLst>
        </pc:spChg>
        <pc:spChg chg="add del">
          <ac:chgData name="MIhaita Nedelea" userId="5b5345fda16b3f20" providerId="LiveId" clId="{498532C9-8738-424D-A034-9B455A9CDE1F}" dt="2022-10-29T19:31:07.005" v="1640" actId="26606"/>
          <ac:spMkLst>
            <pc:docMk/>
            <pc:sldMk cId="3018711921" sldId="266"/>
            <ac:spMk id="73" creationId="{430E65E5-31AD-4B0E-8D4C-6526CAAE2C84}"/>
          </ac:spMkLst>
        </pc:spChg>
        <pc:spChg chg="add del">
          <ac:chgData name="MIhaita Nedelea" userId="5b5345fda16b3f20" providerId="LiveId" clId="{498532C9-8738-424D-A034-9B455A9CDE1F}" dt="2022-10-29T19:31:07.005" v="1640" actId="26606"/>
          <ac:spMkLst>
            <pc:docMk/>
            <pc:sldMk cId="3018711921" sldId="266"/>
            <ac:spMk id="79" creationId="{74474DF7-D074-FED3-673A-399832A34CAC}"/>
          </ac:spMkLst>
        </pc:spChg>
        <pc:spChg chg="add del">
          <ac:chgData name="MIhaita Nedelea" userId="5b5345fda16b3f20" providerId="LiveId" clId="{498532C9-8738-424D-A034-9B455A9CDE1F}" dt="2022-10-29T19:31:07.874" v="1642" actId="26606"/>
          <ac:spMkLst>
            <pc:docMk/>
            <pc:sldMk cId="3018711921" sldId="266"/>
            <ac:spMk id="81" creationId="{74474DF7-D074-FED3-673A-399832A34CAC}"/>
          </ac:spMkLst>
        </pc:spChg>
        <pc:spChg chg="add del">
          <ac:chgData name="MIhaita Nedelea" userId="5b5345fda16b3f20" providerId="LiveId" clId="{498532C9-8738-424D-A034-9B455A9CDE1F}" dt="2022-10-29T19:31:07.874" v="1642" actId="26606"/>
          <ac:spMkLst>
            <pc:docMk/>
            <pc:sldMk cId="3018711921" sldId="266"/>
            <ac:spMk id="82" creationId="{05C7EBC3-4672-4DAB-81C2-58661FAFAED6}"/>
          </ac:spMkLst>
        </pc:spChg>
        <pc:spChg chg="add del">
          <ac:chgData name="MIhaita Nedelea" userId="5b5345fda16b3f20" providerId="LiveId" clId="{498532C9-8738-424D-A034-9B455A9CDE1F}" dt="2022-10-29T19:31:07.874" v="1642" actId="26606"/>
          <ac:spMkLst>
            <pc:docMk/>
            <pc:sldMk cId="3018711921" sldId="266"/>
            <ac:spMk id="83" creationId="{40BF962F-4C6F-461E-86F2-C43F56CC939B}"/>
          </ac:spMkLst>
        </pc:spChg>
        <pc:spChg chg="add">
          <ac:chgData name="MIhaita Nedelea" userId="5b5345fda16b3f20" providerId="LiveId" clId="{498532C9-8738-424D-A034-9B455A9CDE1F}" dt="2022-10-29T19:31:07.876" v="1643" actId="26606"/>
          <ac:spMkLst>
            <pc:docMk/>
            <pc:sldMk cId="3018711921" sldId="266"/>
            <ac:spMk id="85" creationId="{32BC26D8-82FB-445E-AA49-62A77D7C1EE0}"/>
          </ac:spMkLst>
        </pc:spChg>
        <pc:spChg chg="add">
          <ac:chgData name="MIhaita Nedelea" userId="5b5345fda16b3f20" providerId="LiveId" clId="{498532C9-8738-424D-A034-9B455A9CDE1F}" dt="2022-10-29T19:31:07.876" v="1643" actId="26606"/>
          <ac:spMkLst>
            <pc:docMk/>
            <pc:sldMk cId="3018711921" sldId="266"/>
            <ac:spMk id="86" creationId="{CB44330D-EA18-4254-AA95-EB49948539B8}"/>
          </ac:spMkLst>
        </pc:spChg>
        <pc:grpChg chg="add del">
          <ac:chgData name="MIhaita Nedelea" userId="5b5345fda16b3f20" providerId="LiveId" clId="{498532C9-8738-424D-A034-9B455A9CDE1F}" dt="2022-10-29T19:31:05.700" v="1638" actId="26606"/>
          <ac:grpSpMkLst>
            <pc:docMk/>
            <pc:sldMk cId="3018711921" sldId="266"/>
            <ac:grpSpMk id="58" creationId="{C344E6B5-C9F5-4338-9E33-003B12373104}"/>
          </ac:grpSpMkLst>
        </pc:grpChg>
        <pc:grpChg chg="add del">
          <ac:chgData name="MIhaita Nedelea" userId="5b5345fda16b3f20" providerId="LiveId" clId="{498532C9-8738-424D-A034-9B455A9CDE1F}" dt="2022-10-29T19:31:05.700" v="1638" actId="26606"/>
          <ac:grpSpMkLst>
            <pc:docMk/>
            <pc:sldMk cId="3018711921" sldId="266"/>
            <ac:grpSpMk id="64" creationId="{FDFEDBF7-8E2C-46B8-9095-AE1D77E21773}"/>
          </ac:grpSpMkLst>
        </pc:grpChg>
        <pc:grpChg chg="add del">
          <ac:chgData name="MIhaita Nedelea" userId="5b5345fda16b3f20" providerId="LiveId" clId="{498532C9-8738-424D-A034-9B455A9CDE1F}" dt="2022-10-29T19:31:07.005" v="1640" actId="26606"/>
          <ac:grpSpMkLst>
            <pc:docMk/>
            <pc:sldMk cId="3018711921" sldId="266"/>
            <ac:grpSpMk id="74" creationId="{1B65B678-A993-4BFF-AE12-E1A2FC66BB78}"/>
          </ac:grpSpMkLst>
        </pc:grpChg>
        <pc:picChg chg="add mod">
          <ac:chgData name="MIhaita Nedelea" userId="5b5345fda16b3f20" providerId="LiveId" clId="{498532C9-8738-424D-A034-9B455A9CDE1F}" dt="2022-10-29T19:31:07.876" v="1643" actId="26606"/>
          <ac:picMkLst>
            <pc:docMk/>
            <pc:sldMk cId="3018711921" sldId="266"/>
            <ac:picMk id="49" creationId="{21144C7F-90F6-2A64-54E0-899852136F9B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96BBD1-07B8-4ECC-BEBA-81E6F1DFBB7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64FB00C-15CB-4110-8F6F-5FD3106B175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The company, which had 150 stores before the pandemic, has only operated an online since bringing in administrators in June 2020.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685AE13-C00B-4F3C-846F-E3F9EA3EC9C7}" type="parTrans" cxnId="{1E60E873-A3B9-4AD5-BF9D-E4E801F32846}">
      <dgm:prSet/>
      <dgm:spPr/>
      <dgm:t>
        <a:bodyPr/>
        <a:lstStyle/>
        <a:p>
          <a:endParaRPr lang="en-US"/>
        </a:p>
      </dgm:t>
    </dgm:pt>
    <dgm:pt modelId="{3A3E0FC4-907B-4D0D-949C-7F5A953A4BE4}" type="sibTrans" cxnId="{1E60E873-A3B9-4AD5-BF9D-E4E801F32846}">
      <dgm:prSet/>
      <dgm:spPr/>
      <dgm:t>
        <a:bodyPr/>
        <a:lstStyle/>
        <a:p>
          <a:endParaRPr lang="en-US"/>
        </a:p>
      </dgm:t>
    </dgm:pt>
    <dgm:pt modelId="{51E57268-5988-4E57-8E82-F1D4E12DBF3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Due to the administration, more than 600 employees lost their jobs, causing all 150 stores to close.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F50470-2551-4F9E-98B7-12FCB5383127}" type="parTrans" cxnId="{1C1AF199-82F3-4E36-A7EC-5CFAD25724E7}">
      <dgm:prSet/>
      <dgm:spPr/>
      <dgm:t>
        <a:bodyPr/>
        <a:lstStyle/>
        <a:p>
          <a:endParaRPr lang="en-US"/>
        </a:p>
      </dgm:t>
    </dgm:pt>
    <dgm:pt modelId="{20CFF573-42FB-4FB1-9873-470DD7E28616}" type="sibTrans" cxnId="{1C1AF199-82F3-4E36-A7EC-5CFAD25724E7}">
      <dgm:prSet/>
      <dgm:spPr/>
      <dgm:t>
        <a:bodyPr/>
        <a:lstStyle/>
        <a:p>
          <a:endParaRPr lang="en-US"/>
        </a:p>
      </dgm:t>
    </dgm:pt>
    <dgm:pt modelId="{784465EF-EFC3-40EE-8857-FBB32A590352}" type="pres">
      <dgm:prSet presAssocID="{3296BBD1-07B8-4ECC-BEBA-81E6F1DFBB78}" presName="root" presStyleCnt="0">
        <dgm:presLayoutVars>
          <dgm:dir/>
          <dgm:resizeHandles val="exact"/>
        </dgm:presLayoutVars>
      </dgm:prSet>
      <dgm:spPr/>
    </dgm:pt>
    <dgm:pt modelId="{1C25EE0E-6325-47E7-94FF-7C225C814A0A}" type="pres">
      <dgm:prSet presAssocID="{B64FB00C-15CB-4110-8F6F-5FD3106B175D}" presName="compNode" presStyleCnt="0"/>
      <dgm:spPr/>
    </dgm:pt>
    <dgm:pt modelId="{DD62EB66-BB39-49A1-AFA0-0141B6B7EECC}" type="pres">
      <dgm:prSet presAssocID="{B64FB00C-15CB-4110-8F6F-5FD3106B175D}" presName="bgRect" presStyleLbl="bgShp" presStyleIdx="0" presStyleCnt="2"/>
      <dgm:spPr/>
    </dgm:pt>
    <dgm:pt modelId="{F51607A3-1C2E-4BB1-B16F-D64DC012DBF9}" type="pres">
      <dgm:prSet presAssocID="{B64FB00C-15CB-4110-8F6F-5FD3106B175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44F3675E-661D-411F-96F5-B47D26027171}" type="pres">
      <dgm:prSet presAssocID="{B64FB00C-15CB-4110-8F6F-5FD3106B175D}" presName="spaceRect" presStyleCnt="0"/>
      <dgm:spPr/>
    </dgm:pt>
    <dgm:pt modelId="{8125EBC1-7525-4A17-A867-22796FC40BDC}" type="pres">
      <dgm:prSet presAssocID="{B64FB00C-15CB-4110-8F6F-5FD3106B175D}" presName="parTx" presStyleLbl="revTx" presStyleIdx="0" presStyleCnt="2">
        <dgm:presLayoutVars>
          <dgm:chMax val="0"/>
          <dgm:chPref val="0"/>
        </dgm:presLayoutVars>
      </dgm:prSet>
      <dgm:spPr/>
    </dgm:pt>
    <dgm:pt modelId="{AA2B4341-DC2A-4B96-AB3D-84C6D765B1C8}" type="pres">
      <dgm:prSet presAssocID="{3A3E0FC4-907B-4D0D-949C-7F5A953A4BE4}" presName="sibTrans" presStyleCnt="0"/>
      <dgm:spPr/>
    </dgm:pt>
    <dgm:pt modelId="{AF42A877-2D27-4A1F-BB1C-44FE52443011}" type="pres">
      <dgm:prSet presAssocID="{51E57268-5988-4E57-8E82-F1D4E12DBF3C}" presName="compNode" presStyleCnt="0"/>
      <dgm:spPr/>
    </dgm:pt>
    <dgm:pt modelId="{4274BA2F-EB72-4B80-82CC-04E4B4EF2595}" type="pres">
      <dgm:prSet presAssocID="{51E57268-5988-4E57-8E82-F1D4E12DBF3C}" presName="bgRect" presStyleLbl="bgShp" presStyleIdx="1" presStyleCnt="2"/>
      <dgm:spPr/>
    </dgm:pt>
    <dgm:pt modelId="{7010C32D-AE71-48AC-8B38-C6D16A602068}" type="pres">
      <dgm:prSet presAssocID="{51E57268-5988-4E57-8E82-F1D4E12DBF3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ading"/>
        </a:ext>
      </dgm:extLst>
    </dgm:pt>
    <dgm:pt modelId="{FED78656-314B-438F-9465-EA0C0B8CBE7E}" type="pres">
      <dgm:prSet presAssocID="{51E57268-5988-4E57-8E82-F1D4E12DBF3C}" presName="spaceRect" presStyleCnt="0"/>
      <dgm:spPr/>
    </dgm:pt>
    <dgm:pt modelId="{1444747D-5F46-45F0-9008-066550486AFD}" type="pres">
      <dgm:prSet presAssocID="{51E57268-5988-4E57-8E82-F1D4E12DBF3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0AD3935-3162-4937-BDF0-7FB15B786A7F}" type="presOf" srcId="{3296BBD1-07B8-4ECC-BEBA-81E6F1DFBB78}" destId="{784465EF-EFC3-40EE-8857-FBB32A590352}" srcOrd="0" destOrd="0" presId="urn:microsoft.com/office/officeart/2018/2/layout/IconVerticalSolidList"/>
    <dgm:cxn modelId="{1E60E873-A3B9-4AD5-BF9D-E4E801F32846}" srcId="{3296BBD1-07B8-4ECC-BEBA-81E6F1DFBB78}" destId="{B64FB00C-15CB-4110-8F6F-5FD3106B175D}" srcOrd="0" destOrd="0" parTransId="{D685AE13-C00B-4F3C-846F-E3F9EA3EC9C7}" sibTransId="{3A3E0FC4-907B-4D0D-949C-7F5A953A4BE4}"/>
    <dgm:cxn modelId="{1C1AF199-82F3-4E36-A7EC-5CFAD25724E7}" srcId="{3296BBD1-07B8-4ECC-BEBA-81E6F1DFBB78}" destId="{51E57268-5988-4E57-8E82-F1D4E12DBF3C}" srcOrd="1" destOrd="0" parTransId="{26F50470-2551-4F9E-98B7-12FCB5383127}" sibTransId="{20CFF573-42FB-4FB1-9873-470DD7E28616}"/>
    <dgm:cxn modelId="{BDBF5FA3-2A1E-4262-AAC0-8652860612A0}" type="presOf" srcId="{B64FB00C-15CB-4110-8F6F-5FD3106B175D}" destId="{8125EBC1-7525-4A17-A867-22796FC40BDC}" srcOrd="0" destOrd="0" presId="urn:microsoft.com/office/officeart/2018/2/layout/IconVerticalSolidList"/>
    <dgm:cxn modelId="{59DB59D9-EF3C-48F4-A905-385F4BEE0933}" type="presOf" srcId="{51E57268-5988-4E57-8E82-F1D4E12DBF3C}" destId="{1444747D-5F46-45F0-9008-066550486AFD}" srcOrd="0" destOrd="0" presId="urn:microsoft.com/office/officeart/2018/2/layout/IconVerticalSolidList"/>
    <dgm:cxn modelId="{21C999D9-1635-44F3-B176-82F59BB9E424}" type="presParOf" srcId="{784465EF-EFC3-40EE-8857-FBB32A590352}" destId="{1C25EE0E-6325-47E7-94FF-7C225C814A0A}" srcOrd="0" destOrd="0" presId="urn:microsoft.com/office/officeart/2018/2/layout/IconVerticalSolidList"/>
    <dgm:cxn modelId="{349859FE-8059-430B-9C0A-70CBA52FCBB1}" type="presParOf" srcId="{1C25EE0E-6325-47E7-94FF-7C225C814A0A}" destId="{DD62EB66-BB39-49A1-AFA0-0141B6B7EECC}" srcOrd="0" destOrd="0" presId="urn:microsoft.com/office/officeart/2018/2/layout/IconVerticalSolidList"/>
    <dgm:cxn modelId="{4C59EC0E-E46D-455F-A881-188D026B58B3}" type="presParOf" srcId="{1C25EE0E-6325-47E7-94FF-7C225C814A0A}" destId="{F51607A3-1C2E-4BB1-B16F-D64DC012DBF9}" srcOrd="1" destOrd="0" presId="urn:microsoft.com/office/officeart/2018/2/layout/IconVerticalSolidList"/>
    <dgm:cxn modelId="{960D9624-CFF5-41E2-89BA-3A8C274AAF5F}" type="presParOf" srcId="{1C25EE0E-6325-47E7-94FF-7C225C814A0A}" destId="{44F3675E-661D-411F-96F5-B47D26027171}" srcOrd="2" destOrd="0" presId="urn:microsoft.com/office/officeart/2018/2/layout/IconVerticalSolidList"/>
    <dgm:cxn modelId="{6994AA66-D8C1-4D74-AFCD-3C9B3CF5782E}" type="presParOf" srcId="{1C25EE0E-6325-47E7-94FF-7C225C814A0A}" destId="{8125EBC1-7525-4A17-A867-22796FC40BDC}" srcOrd="3" destOrd="0" presId="urn:microsoft.com/office/officeart/2018/2/layout/IconVerticalSolidList"/>
    <dgm:cxn modelId="{95833302-566B-4FFB-8354-303198BD62EF}" type="presParOf" srcId="{784465EF-EFC3-40EE-8857-FBB32A590352}" destId="{AA2B4341-DC2A-4B96-AB3D-84C6D765B1C8}" srcOrd="1" destOrd="0" presId="urn:microsoft.com/office/officeart/2018/2/layout/IconVerticalSolidList"/>
    <dgm:cxn modelId="{2F313064-6A80-473B-83ED-7921F7CA8E28}" type="presParOf" srcId="{784465EF-EFC3-40EE-8857-FBB32A590352}" destId="{AF42A877-2D27-4A1F-BB1C-44FE52443011}" srcOrd="2" destOrd="0" presId="urn:microsoft.com/office/officeart/2018/2/layout/IconVerticalSolidList"/>
    <dgm:cxn modelId="{F0E2C736-52F6-456E-9C32-A19311C8ABEB}" type="presParOf" srcId="{AF42A877-2D27-4A1F-BB1C-44FE52443011}" destId="{4274BA2F-EB72-4B80-82CC-04E4B4EF2595}" srcOrd="0" destOrd="0" presId="urn:microsoft.com/office/officeart/2018/2/layout/IconVerticalSolidList"/>
    <dgm:cxn modelId="{50EE62CB-AB5D-4FF1-A790-E55CFAEF201A}" type="presParOf" srcId="{AF42A877-2D27-4A1F-BB1C-44FE52443011}" destId="{7010C32D-AE71-48AC-8B38-C6D16A602068}" srcOrd="1" destOrd="0" presId="urn:microsoft.com/office/officeart/2018/2/layout/IconVerticalSolidList"/>
    <dgm:cxn modelId="{3B11E8D3-661F-40A4-BD9F-6EE25DBFAF22}" type="presParOf" srcId="{AF42A877-2D27-4A1F-BB1C-44FE52443011}" destId="{FED78656-314B-438F-9465-EA0C0B8CBE7E}" srcOrd="2" destOrd="0" presId="urn:microsoft.com/office/officeart/2018/2/layout/IconVerticalSolidList"/>
    <dgm:cxn modelId="{BA9096CF-5809-48F9-9B58-285328B7EC6D}" type="presParOf" srcId="{AF42A877-2D27-4A1F-BB1C-44FE52443011}" destId="{1444747D-5F46-45F0-9008-066550486AF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6B45CF8-3490-40F6-A35D-E653CC21E4C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E979FE0-A51B-452D-8593-23355FDF08DA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Any problem must have its causes found in order to be resolved.</a:t>
          </a:r>
          <a:endParaRPr lang="en-US" sz="20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C49DA3-1E93-426D-890F-6516801413AE}" type="parTrans" cxnId="{CE30CAED-E1C2-4E21-9967-C7CFB8637D94}">
      <dgm:prSet/>
      <dgm:spPr/>
      <dgm:t>
        <a:bodyPr/>
        <a:lstStyle/>
        <a:p>
          <a:endParaRPr lang="en-US"/>
        </a:p>
      </dgm:t>
    </dgm:pt>
    <dgm:pt modelId="{6C74A848-0D93-4757-AEB2-FE25D23A84E8}" type="sibTrans" cxnId="{CE30CAED-E1C2-4E21-9967-C7CFB8637D94}">
      <dgm:prSet/>
      <dgm:spPr/>
      <dgm:t>
        <a:bodyPr/>
        <a:lstStyle/>
        <a:p>
          <a:endParaRPr lang="en-US"/>
        </a:p>
      </dgm:t>
    </dgm:pt>
    <dgm:pt modelId="{BE8938F6-4DF8-4FC5-AA83-A753E71EF74E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PESTEL analysis and Fishbone Diagram will help me to find the main causes that led to the profitability declining at the TM Lewin company.</a:t>
          </a:r>
          <a:endParaRPr lang="en-US" sz="20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572C9A-E382-4529-81D7-FBC848915110}" type="parTrans" cxnId="{911CDA47-578E-4FBE-909C-0F08D92FE46C}">
      <dgm:prSet/>
      <dgm:spPr/>
      <dgm:t>
        <a:bodyPr/>
        <a:lstStyle/>
        <a:p>
          <a:endParaRPr lang="en-US"/>
        </a:p>
      </dgm:t>
    </dgm:pt>
    <dgm:pt modelId="{6C5CA8A0-7047-45CC-B5C5-4C4111217932}" type="sibTrans" cxnId="{911CDA47-578E-4FBE-909C-0F08D92FE46C}">
      <dgm:prSet/>
      <dgm:spPr/>
      <dgm:t>
        <a:bodyPr/>
        <a:lstStyle/>
        <a:p>
          <a:endParaRPr lang="en-US"/>
        </a:p>
      </dgm:t>
    </dgm:pt>
    <dgm:pt modelId="{460F18C0-508F-4515-907E-7AB4934D59B8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An organization's key external factors: political, economic, social, technological, environmental and legal are examined in a PESTEL Analysis. It can be used in a variety of situations to assist senior managers in making strategic decisions.</a:t>
          </a:r>
          <a:endParaRPr lang="en-US" sz="20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08B4EE-AC5C-447E-B5C7-16509A6169B2}" type="parTrans" cxnId="{3A162C26-6B3B-43FA-95A5-1CD5254497A8}">
      <dgm:prSet/>
      <dgm:spPr/>
      <dgm:t>
        <a:bodyPr/>
        <a:lstStyle/>
        <a:p>
          <a:endParaRPr lang="en-US"/>
        </a:p>
      </dgm:t>
    </dgm:pt>
    <dgm:pt modelId="{10A3CC4C-E193-4305-B08D-4A4ED92F5786}" type="sibTrans" cxnId="{3A162C26-6B3B-43FA-95A5-1CD5254497A8}">
      <dgm:prSet/>
      <dgm:spPr/>
      <dgm:t>
        <a:bodyPr/>
        <a:lstStyle/>
        <a:p>
          <a:endParaRPr lang="en-US"/>
        </a:p>
      </dgm:t>
    </dgm:pt>
    <dgm:pt modelId="{7FF952A7-F39E-4B3F-B38A-3B8B1479AF45}" type="pres">
      <dgm:prSet presAssocID="{56B45CF8-3490-40F6-A35D-E653CC21E4C8}" presName="linear" presStyleCnt="0">
        <dgm:presLayoutVars>
          <dgm:animLvl val="lvl"/>
          <dgm:resizeHandles val="exact"/>
        </dgm:presLayoutVars>
      </dgm:prSet>
      <dgm:spPr/>
    </dgm:pt>
    <dgm:pt modelId="{C3848215-1A9F-4832-A4AF-5149CE763865}" type="pres">
      <dgm:prSet presAssocID="{2E979FE0-A51B-452D-8593-23355FDF08DA}" presName="parentText" presStyleLbl="node1" presStyleIdx="0" presStyleCnt="3" custScaleY="75735">
        <dgm:presLayoutVars>
          <dgm:chMax val="0"/>
          <dgm:bulletEnabled val="1"/>
        </dgm:presLayoutVars>
      </dgm:prSet>
      <dgm:spPr/>
    </dgm:pt>
    <dgm:pt modelId="{E1A2050E-32FA-423E-830D-31C11C348BFE}" type="pres">
      <dgm:prSet presAssocID="{6C74A848-0D93-4757-AEB2-FE25D23A84E8}" presName="spacer" presStyleCnt="0"/>
      <dgm:spPr/>
    </dgm:pt>
    <dgm:pt modelId="{490F69B9-9E9B-4D87-B9E6-FA007B5EC469}" type="pres">
      <dgm:prSet presAssocID="{BE8938F6-4DF8-4FC5-AA83-A753E71EF74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FFE7018-9A9D-4FBF-B20E-91BA2922941E}" type="pres">
      <dgm:prSet presAssocID="{6C5CA8A0-7047-45CC-B5C5-4C4111217932}" presName="spacer" presStyleCnt="0"/>
      <dgm:spPr/>
    </dgm:pt>
    <dgm:pt modelId="{CA2D0638-CADE-4BCC-86A5-2A8277675FD1}" type="pres">
      <dgm:prSet presAssocID="{460F18C0-508F-4515-907E-7AB4934D59B8}" presName="parentText" presStyleLbl="node1" presStyleIdx="2" presStyleCnt="3" custScaleY="146998">
        <dgm:presLayoutVars>
          <dgm:chMax val="0"/>
          <dgm:bulletEnabled val="1"/>
        </dgm:presLayoutVars>
      </dgm:prSet>
      <dgm:spPr/>
    </dgm:pt>
  </dgm:ptLst>
  <dgm:cxnLst>
    <dgm:cxn modelId="{3A162C26-6B3B-43FA-95A5-1CD5254497A8}" srcId="{56B45CF8-3490-40F6-A35D-E653CC21E4C8}" destId="{460F18C0-508F-4515-907E-7AB4934D59B8}" srcOrd="2" destOrd="0" parTransId="{0C08B4EE-AC5C-447E-B5C7-16509A6169B2}" sibTransId="{10A3CC4C-E193-4305-B08D-4A4ED92F5786}"/>
    <dgm:cxn modelId="{CE6C0A3A-57EC-4787-BBD7-CE87387E21F9}" type="presOf" srcId="{460F18C0-508F-4515-907E-7AB4934D59B8}" destId="{CA2D0638-CADE-4BCC-86A5-2A8277675FD1}" srcOrd="0" destOrd="0" presId="urn:microsoft.com/office/officeart/2005/8/layout/vList2"/>
    <dgm:cxn modelId="{911CDA47-578E-4FBE-909C-0F08D92FE46C}" srcId="{56B45CF8-3490-40F6-A35D-E653CC21E4C8}" destId="{BE8938F6-4DF8-4FC5-AA83-A753E71EF74E}" srcOrd="1" destOrd="0" parTransId="{E9572C9A-E382-4529-81D7-FBC848915110}" sibTransId="{6C5CA8A0-7047-45CC-B5C5-4C4111217932}"/>
    <dgm:cxn modelId="{E91A5875-DCF4-4B52-8C1B-5892D9F61FF8}" type="presOf" srcId="{2E979FE0-A51B-452D-8593-23355FDF08DA}" destId="{C3848215-1A9F-4832-A4AF-5149CE763865}" srcOrd="0" destOrd="0" presId="urn:microsoft.com/office/officeart/2005/8/layout/vList2"/>
    <dgm:cxn modelId="{85B1FEA8-5CFC-4291-A858-5663F5168732}" type="presOf" srcId="{56B45CF8-3490-40F6-A35D-E653CC21E4C8}" destId="{7FF952A7-F39E-4B3F-B38A-3B8B1479AF45}" srcOrd="0" destOrd="0" presId="urn:microsoft.com/office/officeart/2005/8/layout/vList2"/>
    <dgm:cxn modelId="{031A98E1-40AB-48CD-9B40-1412B3076215}" type="presOf" srcId="{BE8938F6-4DF8-4FC5-AA83-A753E71EF74E}" destId="{490F69B9-9E9B-4D87-B9E6-FA007B5EC469}" srcOrd="0" destOrd="0" presId="urn:microsoft.com/office/officeart/2005/8/layout/vList2"/>
    <dgm:cxn modelId="{CE30CAED-E1C2-4E21-9967-C7CFB8637D94}" srcId="{56B45CF8-3490-40F6-A35D-E653CC21E4C8}" destId="{2E979FE0-A51B-452D-8593-23355FDF08DA}" srcOrd="0" destOrd="0" parTransId="{DAC49DA3-1E93-426D-890F-6516801413AE}" sibTransId="{6C74A848-0D93-4757-AEB2-FE25D23A84E8}"/>
    <dgm:cxn modelId="{6D0601AF-E205-4C65-A0CE-08EF9B4D8BBA}" type="presParOf" srcId="{7FF952A7-F39E-4B3F-B38A-3B8B1479AF45}" destId="{C3848215-1A9F-4832-A4AF-5149CE763865}" srcOrd="0" destOrd="0" presId="urn:microsoft.com/office/officeart/2005/8/layout/vList2"/>
    <dgm:cxn modelId="{DC36D312-75C3-491B-85FD-E7684A73418D}" type="presParOf" srcId="{7FF952A7-F39E-4B3F-B38A-3B8B1479AF45}" destId="{E1A2050E-32FA-423E-830D-31C11C348BFE}" srcOrd="1" destOrd="0" presId="urn:microsoft.com/office/officeart/2005/8/layout/vList2"/>
    <dgm:cxn modelId="{2FACDA13-52F1-44A4-973A-F46C10F6B8A6}" type="presParOf" srcId="{7FF952A7-F39E-4B3F-B38A-3B8B1479AF45}" destId="{490F69B9-9E9B-4D87-B9E6-FA007B5EC469}" srcOrd="2" destOrd="0" presId="urn:microsoft.com/office/officeart/2005/8/layout/vList2"/>
    <dgm:cxn modelId="{A8A07E3E-FD8C-41A5-920D-6B8D551DE622}" type="presParOf" srcId="{7FF952A7-F39E-4B3F-B38A-3B8B1479AF45}" destId="{CFFE7018-9A9D-4FBF-B20E-91BA2922941E}" srcOrd="3" destOrd="0" presId="urn:microsoft.com/office/officeart/2005/8/layout/vList2"/>
    <dgm:cxn modelId="{46B6A75E-3411-4281-BF63-42F8A7417E63}" type="presParOf" srcId="{7FF952A7-F39E-4B3F-B38A-3B8B1479AF45}" destId="{CA2D0638-CADE-4BCC-86A5-2A8277675FD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62EB66-BB39-49A1-AFA0-0141B6B7EECC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1607A3-1C2E-4BB1-B16F-D64DC012DBF9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25EBC1-7525-4A17-A867-22796FC40BDC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 company, which had 150 stores before the pandemic, has only operated an online since bringing in administrators in June 2020.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07738" y="707092"/>
        <a:ext cx="9007861" cy="1305401"/>
      </dsp:txXfrm>
    </dsp:sp>
    <dsp:sp modelId="{4274BA2F-EB72-4B80-82CC-04E4B4EF2595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10C32D-AE71-48AC-8B38-C6D16A602068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44747D-5F46-45F0-9008-066550486AFD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Due to the administration, more than 600 employees lost their jobs, causing all 150 stores to close.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07738" y="2338844"/>
        <a:ext cx="9007861" cy="13054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848215-1A9F-4832-A4AF-5149CE763865}">
      <dsp:nvSpPr>
        <dsp:cNvPr id="0" name=""/>
        <dsp:cNvSpPr/>
      </dsp:nvSpPr>
      <dsp:spPr>
        <a:xfrm>
          <a:off x="0" y="450751"/>
          <a:ext cx="10591799" cy="4497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Any problem must have its causes found in order to be resolved.</a:t>
          </a:r>
          <a:endParaRPr lang="en-US" sz="20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956" y="472707"/>
        <a:ext cx="10547887" cy="405856"/>
      </dsp:txXfrm>
    </dsp:sp>
    <dsp:sp modelId="{490F69B9-9E9B-4D87-B9E6-FA007B5EC469}">
      <dsp:nvSpPr>
        <dsp:cNvPr id="0" name=""/>
        <dsp:cNvSpPr/>
      </dsp:nvSpPr>
      <dsp:spPr>
        <a:xfrm>
          <a:off x="0" y="914906"/>
          <a:ext cx="10591799" cy="5938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PESTEL analysis and Fishbone Diagram will help me to find the main causes that led to the profitability declining at the TM Lewin company.</a:t>
          </a:r>
          <a:endParaRPr lang="en-US" sz="20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990" y="943896"/>
        <a:ext cx="10533819" cy="535891"/>
      </dsp:txXfrm>
    </dsp:sp>
    <dsp:sp modelId="{CA2D0638-CADE-4BCC-86A5-2A8277675FD1}">
      <dsp:nvSpPr>
        <dsp:cNvPr id="0" name=""/>
        <dsp:cNvSpPr/>
      </dsp:nvSpPr>
      <dsp:spPr>
        <a:xfrm>
          <a:off x="0" y="1523163"/>
          <a:ext cx="10591799" cy="8729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An organization's key external factors: political, economic, social, technological, environmental and legal are examined in a PESTEL Analysis. It can be used in a variety of situations to assist senior managers in making strategic decisions.</a:t>
          </a:r>
          <a:endParaRPr lang="en-US" sz="20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2615" y="1565778"/>
        <a:ext cx="10506569" cy="7877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FF08D-693B-B4CD-52D1-20D545A113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8B8A6-0D9D-7330-DF72-4644850B7D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4D32-CDC8-D091-3BB6-F9EA91B97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21298-6CF4-4A4E-823A-9733846F9D8B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1AC4E-8525-4FA3-3DAF-9B42CBD9C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061E86-D505-B5EC-9160-975564D51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A1FCD-7040-4B72-96B1-E7A9AA315E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356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EC94-2248-CE76-4048-285AEB65F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E8B32-D7B3-B1CF-E531-1E4A323F2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03AED3-151E-794B-AA3B-9933B1D14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21298-6CF4-4A4E-823A-9733846F9D8B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06744-E4EC-D64D-72E4-445E657DA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31DDC-1E10-E065-42C3-61A11DE7D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A1FCD-7040-4B72-96B1-E7A9AA315E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771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86CE8-660F-7552-FAAB-19CFF5F13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2748B4-2455-7ACB-1128-F1E27BA07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663FD6-BA1B-F603-BF4F-2481A770F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21298-6CF4-4A4E-823A-9733846F9D8B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E26D0-DE80-0E0C-C020-4B018B532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3D2058-0F85-5BD4-1815-94EE8E7CC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A1FCD-7040-4B72-96B1-E7A9AA315E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4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F1CE7-D24B-7B4A-496C-E0B9D87B07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FFF2D-85E0-1105-91E5-B748E4BFDF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BA37C6-A80A-40B8-C2F5-1C5610F8B6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60777D-962B-8549-62F6-F5B37A8580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21298-6CF4-4A4E-823A-9733846F9D8B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956BD7-C8FF-84E3-80F8-E27B5EDA1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B32360-4BA6-0BAC-C493-6538BB55CF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A1FCD-7040-4B72-96B1-E7A9AA315E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468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26D45-2BEA-A56D-3C5F-E4A9F5BE2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675F41-2FAE-6622-D479-9E3A5F478E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CB37E5-E766-AE75-2EE1-941A13BC87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EF72CB-D320-CDB3-5E76-0AC4F03444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AA7053-FE03-AF95-B91D-36A471EB97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81D943-A2C8-97C2-2508-A47453F5D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21298-6CF4-4A4E-823A-9733846F9D8B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E77EB0-63F1-E8A8-A26D-4ADB1F30B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4F3A9D-6FA8-DC41-391F-BF78017FC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A1FCD-7040-4B72-96B1-E7A9AA315E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126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F6504-D201-7E4A-24C0-C4F0FB340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04A77F-ED6C-C204-C7AD-2BBDBF6DE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21298-6CF4-4A4E-823A-9733846F9D8B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00EBF-DFFA-CEFF-F5B7-E69126ECC4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944A21-9D02-04B7-8E68-6A773D0F8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A1FCD-7040-4B72-96B1-E7A9AA315E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225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B16C63-CA83-EA75-C1D5-F567641B1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21298-6CF4-4A4E-823A-9733846F9D8B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E50B5C-155D-5DAB-2BD6-57AB8CD2A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1944DD-A577-391A-7119-D4610EF59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A1FCD-7040-4B72-96B1-E7A9AA315E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67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2AF3A-06E9-0279-0063-622DA8533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17448-1A0A-5856-4DD2-49CA60213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FA8373-CADA-003F-73B5-6921575054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12F826-B39C-4180-2C63-52B5B67AC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21298-6CF4-4A4E-823A-9733846F9D8B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3F5E87-B6BC-0136-8CB9-DCB70AC00C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34A55B-DE9C-4F1F-1ED0-CB4BA40E3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A1FCD-7040-4B72-96B1-E7A9AA315E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879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E3716-8AF8-2817-AF2A-2AB42A889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E1F114-9E19-E9CD-1313-45424626D8B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968E39-B16C-20BE-3BBA-C201453BD2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6B248F-FA6C-F082-F416-BB0BC0D69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21298-6CF4-4A4E-823A-9733846F9D8B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217F4D-B40B-FBD7-2E00-47BEEA7BB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805FD0-041D-4356-4348-A2E8D5A1D1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A1FCD-7040-4B72-96B1-E7A9AA315E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4385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F6FAC-55DF-8698-0ABE-A25E05075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D8607C-F155-5714-5BE9-EA04D9B7CD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D95227-B02C-0AE9-EC5A-4866776E3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21298-6CF4-4A4E-823A-9733846F9D8B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68C72B-1AF0-C486-AB4E-4233C89E3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EC97F-EB6C-A7C1-2584-B48B8F657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A1FCD-7040-4B72-96B1-E7A9AA315E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085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31C484-795C-E47A-0371-FA48B6EC7C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45881F-130A-F982-B262-883FB83FA3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F9BD33-A371-3CF4-833F-2B0B90AAC9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21298-6CF4-4A4E-823A-9733846F9D8B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09E46F-5174-5F6F-1AF6-0B9739BD02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112D20-34A7-0D60-34AA-17B5EC862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A1FCD-7040-4B72-96B1-E7A9AA315E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111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E64110-189B-FBEF-6345-CDEDA46DD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A1A4E1-BF50-C67D-B870-371872FA44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5A27B0-C42A-2F5E-7A3E-3EB755E910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E21298-6CF4-4A4E-823A-9733846F9D8B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8043F5-2E45-F6B0-7E43-376EAA9329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2BA113-F1B3-B9FE-4206-CBADF892C1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A1FCD-7040-4B72-96B1-E7A9AA315E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726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lar.google.com/" TargetMode="External"/><Relationship Id="rId2" Type="http://schemas.openxmlformats.org/officeDocument/2006/relationships/hyperlink" Target="https://www.theguardian.com/business/2022/mar/17/tm-lewin-calls-in-administrators-for-second-time-in-two-year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18">
            <a:extLst>
              <a:ext uri="{FF2B5EF4-FFF2-40B4-BE49-F238E27FC236}">
                <a16:creationId xmlns:a16="http://schemas.microsoft.com/office/drawing/2014/main" id="{7E70BD5D-17E6-4887-A29F-C82092681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20">
            <a:extLst>
              <a:ext uri="{FF2B5EF4-FFF2-40B4-BE49-F238E27FC236}">
                <a16:creationId xmlns:a16="http://schemas.microsoft.com/office/drawing/2014/main" id="{DA381AC9-41D0-4F64-874D-F7C128E77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999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AA0D71-E89B-E7B4-D17A-59E2224C9C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2568" y="1275388"/>
            <a:ext cx="5200758" cy="474217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4800" b="1" kern="1200" dirty="0">
                <a:latin typeface="Arial" panose="020B0604020202020204" pitchFamily="34" charset="0"/>
                <a:cs typeface="Arial" panose="020B0604020202020204" pitchFamily="34" charset="0"/>
              </a:rPr>
              <a:t>olving the problem of Profit Decline in TM Lewin </a:t>
            </a:r>
            <a:endParaRPr lang="en-US" sz="48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3A53F2-DF95-B8BF-4110-C9C9220C53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38808" y="1275388"/>
            <a:ext cx="4867609" cy="474217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Module: Problem Solving and Decision Making</a:t>
            </a: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BMSW4004</a:t>
            </a: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Lecturer Name: </a:t>
            </a:r>
            <a:r>
              <a:rPr lang="en-US" sz="2200" b="1" dirty="0" err="1">
                <a:latin typeface="Arial" panose="020B0604020202020204" pitchFamily="34" charset="0"/>
                <a:cs typeface="Arial" panose="020B0604020202020204" pitchFamily="34" charset="0"/>
              </a:rPr>
              <a:t>Chijioke</a:t>
            </a: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 Uba</a:t>
            </a: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2200" b="1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Student name and number:</a:t>
            </a:r>
          </a:p>
          <a:p>
            <a:pPr marL="0" indent="-228600">
              <a:buFont typeface="Arial" panose="020B0604020202020204" pitchFamily="34" charset="0"/>
              <a:buChar char="•"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Mihaita Robert Nedelea: 2129063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tx2"/>
              </a:solidFill>
            </a:endParaRPr>
          </a:p>
        </p:txBody>
      </p:sp>
      <p:cxnSp>
        <p:nvCxnSpPr>
          <p:cNvPr id="36" name="Straight Connector 22">
            <a:extLst>
              <a:ext uri="{FF2B5EF4-FFF2-40B4-BE49-F238E27FC236}">
                <a16:creationId xmlns:a16="http://schemas.microsoft.com/office/drawing/2014/main" id="{01ACF57B-159D-40AE-9C57-EACD051BF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2568" y="246028"/>
            <a:ext cx="255495" cy="546559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24">
            <a:extLst>
              <a:ext uri="{FF2B5EF4-FFF2-40B4-BE49-F238E27FC236}">
                <a16:creationId xmlns:a16="http://schemas.microsoft.com/office/drawing/2014/main" id="{3C9AE11E-3B1F-4D93-938C-76CBDCDA9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0441" y="6522756"/>
            <a:ext cx="10717187" cy="0"/>
          </a:xfrm>
          <a:prstGeom prst="line">
            <a:avLst/>
          </a:prstGeom>
          <a:ln w="12700" cap="sq">
            <a:solidFill>
              <a:schemeClr val="tx2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Group 26">
            <a:extLst>
              <a:ext uri="{FF2B5EF4-FFF2-40B4-BE49-F238E27FC236}">
                <a16:creationId xmlns:a16="http://schemas.microsoft.com/office/drawing/2014/main" id="{3E6FABAA-8D3A-4BCB-BBCE-A466E774C1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829917" y="6400800"/>
            <a:ext cx="338328" cy="240175"/>
            <a:chOff x="4089400" y="933450"/>
            <a:chExt cx="338328" cy="341938"/>
          </a:xfrm>
        </p:grpSpPr>
        <p:cxnSp>
          <p:nvCxnSpPr>
            <p:cNvPr id="39" name="Straight Connector 27">
              <a:extLst>
                <a:ext uri="{FF2B5EF4-FFF2-40B4-BE49-F238E27FC236}">
                  <a16:creationId xmlns:a16="http://schemas.microsoft.com/office/drawing/2014/main" id="{97FC2EAA-6F28-4A86-B46F-7807EE370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258564" y="933450"/>
              <a:ext cx="0" cy="341938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8">
              <a:extLst>
                <a:ext uri="{FF2B5EF4-FFF2-40B4-BE49-F238E27FC236}">
                  <a16:creationId xmlns:a16="http://schemas.microsoft.com/office/drawing/2014/main" id="{8011AC17-0BC9-42B5-BDF7-2ECE8C6FEA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089400" y="1104419"/>
              <a:ext cx="338328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505269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3623F37-A8C4-480F-BCB1-CF9E49F0C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EA3E6C2-0820-41EE-816A-5D9A9CB33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232712" cy="6857997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F34B4-B082-3B80-3221-4B9F609EF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1170431"/>
            <a:ext cx="4875904" cy="5138923"/>
          </a:xfrm>
        </p:spPr>
        <p:txBody>
          <a:bodyPr anchor="ctr"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nature and impact of Profit Decline on TM Lewin and its employees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2CF87F1-3B54-482D-A798-9F4A99449E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2568" y="246028"/>
            <a:ext cx="255495" cy="546559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419E25-3812-1832-7630-7E62A4E441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5441" y="678731"/>
            <a:ext cx="5002187" cy="5630621"/>
          </a:xfrm>
        </p:spPr>
        <p:txBody>
          <a:bodyPr anchor="ctr">
            <a:normAutofit/>
          </a:bodyPr>
          <a:lstStyle/>
          <a:p>
            <a:pPr marL="0" indent="0" algn="just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Profit decline nature</a:t>
            </a:r>
          </a:p>
          <a:p>
            <a:pPr marL="0" indent="0" algn="just">
              <a:buNone/>
            </a:pP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TM Lewin, which was founded in 1898, had been a formalwear stalwart specialising in shirts. But work-from-home orders during the Covid crisis and the cancellation of social events saw formalwear sales falling off a cliff as consumers embraced loungewear.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Along with the store closures, the company downsized its workforce and is believed to employ fewer than 100 people at present. </a:t>
            </a:r>
          </a:p>
          <a:p>
            <a:pPr marL="0" indent="0" algn="just">
              <a:buNone/>
            </a:pP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Covid crisis played a major role in the company's declining profitability. </a:t>
            </a:r>
          </a:p>
          <a:p>
            <a:pPr marL="0" indent="0" algn="just">
              <a:buNone/>
            </a:pP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company's profitability have declined as a result of issues with the supply chain, growing inflation, and the cost of living, which has an impact on consumer spending.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3994C9B-C550-4E20-89C5-83F12CB5A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0441" y="6522756"/>
            <a:ext cx="10717187" cy="0"/>
          </a:xfrm>
          <a:prstGeom prst="line">
            <a:avLst/>
          </a:prstGeom>
          <a:ln w="12700" cap="sq">
            <a:solidFill>
              <a:schemeClr val="tx2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16AE491-4898-437E-9E32-86A2F1920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829917" y="6400800"/>
            <a:ext cx="338328" cy="240175"/>
            <a:chOff x="4089400" y="933450"/>
            <a:chExt cx="338328" cy="341938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7F55C76-861C-49BA-925A-099CA01184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258564" y="933450"/>
              <a:ext cx="0" cy="341938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494BE9A-C1C3-41FE-B2E9-6DBE5EBA2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089400" y="1104419"/>
              <a:ext cx="338328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5195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64B34-5A48-B2BA-7EB8-D2238CD7D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Profit Decline Impact at TM Lewin and its employees</a:t>
            </a:r>
            <a:b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04AB816B-7C89-42F4-A772-2A9B32133E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810228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90426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6C62E-15CA-6FA8-C2A8-56B7B558B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Identification of causes of Profit Decline in TM Lewin</a:t>
            </a:r>
            <a:endParaRPr lang="en-GB" sz="4000" dirty="0"/>
          </a:p>
        </p:txBody>
      </p:sp>
      <p:graphicFrame>
        <p:nvGraphicFramePr>
          <p:cNvPr id="1032" name="Content Placeholder 2">
            <a:extLst>
              <a:ext uri="{FF2B5EF4-FFF2-40B4-BE49-F238E27FC236}">
                <a16:creationId xmlns:a16="http://schemas.microsoft.com/office/drawing/2014/main" id="{3F232B2D-7A0C-E459-A522-D868D1A385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4834792"/>
              </p:ext>
            </p:extLst>
          </p:nvPr>
        </p:nvGraphicFramePr>
        <p:xfrm>
          <a:off x="838200" y="1602558"/>
          <a:ext cx="10591800" cy="28468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8" name="Picture 4" descr="Pestle Analysis Images – Browse 1,609,138 Stock Photos, Vectors, and Video  | Adobe Stock">
            <a:extLst>
              <a:ext uri="{FF2B5EF4-FFF2-40B4-BE49-F238E27FC236}">
                <a16:creationId xmlns:a16="http://schemas.microsoft.com/office/drawing/2014/main" id="{45378A00-12F2-81A0-ED0B-2AC4387C00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2284" y="4751109"/>
            <a:ext cx="4948136" cy="1741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4213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7CEA9-CAF0-5647-D910-23FC416B0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557784"/>
            <a:ext cx="3796611" cy="2068684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Identification of causes of Profit Decline in TM Lewin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19D35-5AB3-783E-2928-2B10DDFF9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Fishbone Diagram helps teams effectively diagnose a problem or condition by graphically illustrating its primary causes rather than focusing simply on its symptoms.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two models I will to assess the factors that contributed to TM Lewin's declining profitability.</a:t>
            </a:r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What is a Fishbone Diagram? | Kanban Tool">
            <a:extLst>
              <a:ext uri="{FF2B5EF4-FFF2-40B4-BE49-F238E27FC236}">
                <a16:creationId xmlns:a16="http://schemas.microsoft.com/office/drawing/2014/main" id="{9A02C984-263D-23A6-3EB6-F9A5262F07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98094" y="1574617"/>
            <a:ext cx="5293550" cy="3308468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35077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AE1F3-C963-C303-2B62-78E0CE295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Identifying external causes of Profit decline at TM Lewin using PESTEL Analysis </a:t>
            </a:r>
            <a:endParaRPr lang="en-GB" sz="3600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8F29005-D959-D3B5-724A-01D939886C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2030494"/>
              </p:ext>
            </p:extLst>
          </p:nvPr>
        </p:nvGraphicFramePr>
        <p:xfrm>
          <a:off x="725864" y="1825625"/>
          <a:ext cx="10627938" cy="2931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1323">
                  <a:extLst>
                    <a:ext uri="{9D8B030D-6E8A-4147-A177-3AD203B41FA5}">
                      <a16:colId xmlns:a16="http://schemas.microsoft.com/office/drawing/2014/main" val="1047522444"/>
                    </a:ext>
                  </a:extLst>
                </a:gridCol>
                <a:gridCol w="1771323">
                  <a:extLst>
                    <a:ext uri="{9D8B030D-6E8A-4147-A177-3AD203B41FA5}">
                      <a16:colId xmlns:a16="http://schemas.microsoft.com/office/drawing/2014/main" val="269111063"/>
                    </a:ext>
                  </a:extLst>
                </a:gridCol>
                <a:gridCol w="1771323">
                  <a:extLst>
                    <a:ext uri="{9D8B030D-6E8A-4147-A177-3AD203B41FA5}">
                      <a16:colId xmlns:a16="http://schemas.microsoft.com/office/drawing/2014/main" val="399611110"/>
                    </a:ext>
                  </a:extLst>
                </a:gridCol>
                <a:gridCol w="1771323">
                  <a:extLst>
                    <a:ext uri="{9D8B030D-6E8A-4147-A177-3AD203B41FA5}">
                      <a16:colId xmlns:a16="http://schemas.microsoft.com/office/drawing/2014/main" val="3044962266"/>
                    </a:ext>
                  </a:extLst>
                </a:gridCol>
                <a:gridCol w="1771323">
                  <a:extLst>
                    <a:ext uri="{9D8B030D-6E8A-4147-A177-3AD203B41FA5}">
                      <a16:colId xmlns:a16="http://schemas.microsoft.com/office/drawing/2014/main" val="3661967670"/>
                    </a:ext>
                  </a:extLst>
                </a:gridCol>
                <a:gridCol w="1771323">
                  <a:extLst>
                    <a:ext uri="{9D8B030D-6E8A-4147-A177-3AD203B41FA5}">
                      <a16:colId xmlns:a16="http://schemas.microsoft.com/office/drawing/2014/main" val="12561167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Legal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57215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Lockdown legislation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Brexit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Tax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Unsecure politics</a:t>
                      </a:r>
                    </a:p>
                    <a:p>
                      <a:pPr algn="ctr"/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Covid pandemic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Raising inflation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increases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Exchange rates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Consumer buying habits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Language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Internet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shopping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01031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8884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23C04-D49B-9536-A50F-0724BA90FD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Cause and effect of Declining Profitability at TM Lewin using Fishbone Diagram</a:t>
            </a:r>
            <a:endParaRPr lang="en-GB" sz="3600" dirty="0"/>
          </a:p>
        </p:txBody>
      </p:sp>
      <p:pic>
        <p:nvPicPr>
          <p:cNvPr id="49" name="Content Placeholder 48">
            <a:extLst>
              <a:ext uri="{FF2B5EF4-FFF2-40B4-BE49-F238E27FC236}">
                <a16:creationId xmlns:a16="http://schemas.microsoft.com/office/drawing/2014/main" id="{9B83C3F5-01F0-8DB5-3E38-983BF7E3F1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1535" y="1825624"/>
            <a:ext cx="10392266" cy="4735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7684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9957B-E5E0-C199-71B6-C9E508189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Identification of possible solutions</a:t>
            </a:r>
            <a:endParaRPr lang="en-GB" sz="3600" b="1" dirty="0"/>
          </a:p>
        </p:txBody>
      </p:sp>
      <p:grpSp>
        <p:nvGrpSpPr>
          <p:cNvPr id="11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3A22B-CB24-7267-00E9-A02723C417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2812" y="480766"/>
            <a:ext cx="4919108" cy="5703217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After carrying out of PESTLE Analysis and Fishbone Diagram, I identified the following major causes from my point of view: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COVID pandemic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Cost increases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following solutions target these main causes: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Customer service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Advertising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Renegotiations of contracts and find new local producers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19157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94CE2-BAB4-8C85-4388-F05697246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Grid Analysis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EB13B-74AC-0A7D-ED63-C8A8FE4DF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06771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I used Grid Analysis tool to make a decision.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AD0FC60-4C8B-E5FA-237B-8212A3D513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3793508"/>
              </p:ext>
            </p:extLst>
          </p:nvPr>
        </p:nvGraphicFramePr>
        <p:xfrm>
          <a:off x="1739769" y="2982099"/>
          <a:ext cx="8128000" cy="3108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40979439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2002540394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2852954769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648189329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9369207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Factors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Weights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COVID Pandemic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Cost increases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Brexit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2678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Customer 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3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3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2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b="1" dirty="0"/>
                        <a:t> 32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02736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Advertising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3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1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3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 </a:t>
                      </a:r>
                    </a:p>
                    <a:p>
                      <a:pPr algn="ctr"/>
                      <a:r>
                        <a:rPr lang="en-GB" b="1" dirty="0"/>
                        <a:t>30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12430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Renegotiations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3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2  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3                   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b="1" dirty="0"/>
                        <a:t>33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6352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25724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B5CDA3-E907-E766-8DFE-C186AA629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1027" y="885218"/>
            <a:ext cx="5442733" cy="46797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US" sz="4000" b="1" kern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b="1" kern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Desai, M.S. and Johnson, R.A. (2013) ‘Using a fishbone diagram to develop change management strategies to achieve first-year student persistence’, </a:t>
            </a:r>
            <a:r>
              <a:rPr lang="en-GB" sz="18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S.A.M. advanced management journal (1984)</a:t>
            </a:r>
            <a:r>
              <a:rPr lang="en-GB" sz="18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78(2), p. 51</a:t>
            </a:r>
            <a:br>
              <a:rPr lang="en-GB" sz="18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‘PESTLE analysis’ (2016) </a:t>
            </a:r>
            <a:r>
              <a:rPr lang="en-GB" sz="18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Dictionary of Business and Management</a:t>
            </a:r>
            <a:r>
              <a:rPr lang="en-GB" sz="18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6th </a:t>
            </a:r>
            <a:r>
              <a:rPr lang="en-GB" sz="1800" b="0" i="0" dirty="0" err="1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8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Oxford University Press.</a:t>
            </a:r>
            <a:br>
              <a:rPr lang="en-GB" sz="18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https://www.theguardian.com/business/2022/mar/17/tm-lewin-calls-in-administrators-for-second-time-in-two-years</a:t>
            </a:r>
            <a:br>
              <a:rPr lang="en-GB" sz="18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https://scholar.google.com</a:t>
            </a:r>
            <a:br>
              <a:rPr lang="en-GB" altLang="en-US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1800" b="1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98212D51-2C14-ED2E-450E-C1DBEE66CA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1649206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616</Words>
  <Application>Microsoft Office PowerPoint</Application>
  <PresentationFormat>Widescreen</PresentationFormat>
  <Paragraphs>107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Solving the problem of Profit Decline in TM Lewin </vt:lpstr>
      <vt:lpstr>The nature and impact of Profit Decline on TM Lewin and its employees</vt:lpstr>
      <vt:lpstr> Profit Decline Impact at TM Lewin and its employees </vt:lpstr>
      <vt:lpstr>Identification of causes of Profit Decline in TM Lewin</vt:lpstr>
      <vt:lpstr>Identification of causes of Profit Decline in TM Lewin</vt:lpstr>
      <vt:lpstr>Identifying external causes of Profit decline at TM Lewin using PESTEL Analysis </vt:lpstr>
      <vt:lpstr>Cause and effect of Declining Profitability at TM Lewin using Fishbone Diagram</vt:lpstr>
      <vt:lpstr>Identification of possible solutions</vt:lpstr>
      <vt:lpstr>Grid Analysis</vt:lpstr>
      <vt:lpstr>REFERENCES  Desai, M.S. and Johnson, R.A. (2013) ‘Using a fishbone diagram to develop change management strategies to achieve first-year student persistence’, S.A.M. advanced management journal (1984), 78(2), p. 51  ‘PESTLE analysis’ (2016) A Dictionary of Business and Management. 6th edn. Oxford University Press.  https://www.theguardian.com/business/2022/mar/17/tm-lewin-calls-in-administrators-for-second-time-in-two-years  https://scholar.google.com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Solving the problem of Profit Decline in TM Lewin </dc:title>
  <dc:creator>MIhaita Nedelea</dc:creator>
  <cp:lastModifiedBy>MIhaita Nedelea</cp:lastModifiedBy>
  <cp:revision>1</cp:revision>
  <dcterms:created xsi:type="dcterms:W3CDTF">2022-10-28T21:44:39Z</dcterms:created>
  <dcterms:modified xsi:type="dcterms:W3CDTF">2022-10-30T11:19:31Z</dcterms:modified>
</cp:coreProperties>
</file>