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4A9B6E-5E38-E559-B846-815DE41B144C}" v="611" dt="2025-10-21T13:23:35.9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y Gelder (2504532)" userId="S::2504532@student.uwtsd.ac.uk::410fe147-09d2-40e1-bb11-b9a8a9f8d248" providerId="AD" clId="Web-{875D7E6D-DA5D-FF8E-D981-90761F058E9B}"/>
    <pc:docChg chg="modSld">
      <pc:chgData name="Ashley Gelder (2504532)" userId="S::2504532@student.uwtsd.ac.uk::410fe147-09d2-40e1-bb11-b9a8a9f8d248" providerId="AD" clId="Web-{875D7E6D-DA5D-FF8E-D981-90761F058E9B}" dt="2025-10-17T09:44:25.831" v="58" actId="20577"/>
      <pc:docMkLst>
        <pc:docMk/>
      </pc:docMkLst>
      <pc:sldChg chg="addSp modSp">
        <pc:chgData name="Ashley Gelder (2504532)" userId="S::2504532@student.uwtsd.ac.uk::410fe147-09d2-40e1-bb11-b9a8a9f8d248" providerId="AD" clId="Web-{875D7E6D-DA5D-FF8E-D981-90761F058E9B}" dt="2025-10-17T09:44:25.831" v="58" actId="20577"/>
        <pc:sldMkLst>
          <pc:docMk/>
          <pc:sldMk cId="109857222" sldId="256"/>
        </pc:sldMkLst>
        <pc:graphicFrameChg chg="add mod modGraphic">
          <ac:chgData name="Ashley Gelder (2504532)" userId="S::2504532@student.uwtsd.ac.uk::410fe147-09d2-40e1-bb11-b9a8a9f8d248" providerId="AD" clId="Web-{875D7E6D-DA5D-FF8E-D981-90761F058E9B}" dt="2025-10-17T09:44:25.831" v="58" actId="20577"/>
          <ac:graphicFrameMkLst>
            <pc:docMk/>
            <pc:sldMk cId="109857222" sldId="256"/>
            <ac:graphicFrameMk id="4" creationId="{1A1A8BD5-3B51-7B0A-DE64-009ABD46DA2E}"/>
          </ac:graphicFrameMkLst>
        </pc:graphicFrameChg>
      </pc:sldChg>
    </pc:docChg>
  </pc:docChgLst>
  <pc:docChgLst>
    <pc:chgData name="Ashley Gelder (2504532)" userId="S::2504532@student.uwtsd.ac.uk::410fe147-09d2-40e1-bb11-b9a8a9f8d248" providerId="AD" clId="Web-{40912164-845B-25FE-7F91-C747B3D3AD11}"/>
    <pc:docChg chg="modSld">
      <pc:chgData name="Ashley Gelder (2504532)" userId="S::2504532@student.uwtsd.ac.uk::410fe147-09d2-40e1-bb11-b9a8a9f8d248" providerId="AD" clId="Web-{40912164-845B-25FE-7F91-C747B3D3AD11}" dt="2025-10-19T06:51:24.369" v="18" actId="1076"/>
      <pc:docMkLst>
        <pc:docMk/>
      </pc:docMkLst>
      <pc:sldChg chg="addSp modSp">
        <pc:chgData name="Ashley Gelder (2504532)" userId="S::2504532@student.uwtsd.ac.uk::410fe147-09d2-40e1-bb11-b9a8a9f8d248" providerId="AD" clId="Web-{40912164-845B-25FE-7F91-C747B3D3AD11}" dt="2025-10-19T06:51:24.369" v="18" actId="1076"/>
        <pc:sldMkLst>
          <pc:docMk/>
          <pc:sldMk cId="109857222" sldId="256"/>
        </pc:sldMkLst>
        <pc:spChg chg="mod">
          <ac:chgData name="Ashley Gelder (2504532)" userId="S::2504532@student.uwtsd.ac.uk::410fe147-09d2-40e1-bb11-b9a8a9f8d248" providerId="AD" clId="Web-{40912164-845B-25FE-7F91-C747B3D3AD11}" dt="2025-10-17T11:37:01.992" v="2" actId="20577"/>
          <ac:spMkLst>
            <pc:docMk/>
            <pc:sldMk cId="109857222" sldId="256"/>
            <ac:spMk id="2" creationId="{00000000-0000-0000-0000-000000000000}"/>
          </ac:spMkLst>
        </pc:spChg>
        <pc:spChg chg="mod">
          <ac:chgData name="Ashley Gelder (2504532)" userId="S::2504532@student.uwtsd.ac.uk::410fe147-09d2-40e1-bb11-b9a8a9f8d248" providerId="AD" clId="Web-{40912164-845B-25FE-7F91-C747B3D3AD11}" dt="2025-10-17T11:36:53.710" v="1" actId="20577"/>
          <ac:spMkLst>
            <pc:docMk/>
            <pc:sldMk cId="109857222" sldId="256"/>
            <ac:spMk id="3" creationId="{00000000-0000-0000-0000-000000000000}"/>
          </ac:spMkLst>
        </pc:spChg>
        <pc:graphicFrameChg chg="mod modGraphic">
          <ac:chgData name="Ashley Gelder (2504532)" userId="S::2504532@student.uwtsd.ac.uk::410fe147-09d2-40e1-bb11-b9a8a9f8d248" providerId="AD" clId="Web-{40912164-845B-25FE-7F91-C747B3D3AD11}" dt="2025-10-19T06:51:24.369" v="18" actId="1076"/>
          <ac:graphicFrameMkLst>
            <pc:docMk/>
            <pc:sldMk cId="109857222" sldId="256"/>
            <ac:graphicFrameMk id="4" creationId="{1A1A8BD5-3B51-7B0A-DE64-009ABD46DA2E}"/>
          </ac:graphicFrameMkLst>
        </pc:graphicFrameChg>
      </pc:sldChg>
    </pc:docChg>
  </pc:docChgLst>
  <pc:docChgLst>
    <pc:chgData name="Ashley Gelder (2504532)" userId="S::2504532@student.uwtsd.ac.uk::410fe147-09d2-40e1-bb11-b9a8a9f8d248" providerId="AD" clId="Web-{90EDF0ED-5476-001E-34B4-08A7B2B7070A}"/>
    <pc:docChg chg="modSld">
      <pc:chgData name="Ashley Gelder (2504532)" userId="S::2504532@student.uwtsd.ac.uk::410fe147-09d2-40e1-bb11-b9a8a9f8d248" providerId="AD" clId="Web-{90EDF0ED-5476-001E-34B4-08A7B2B7070A}" dt="2025-10-19T07:26:35.930" v="815"/>
      <pc:docMkLst>
        <pc:docMk/>
      </pc:docMkLst>
      <pc:sldChg chg="addSp delSp modSp mod setBg">
        <pc:chgData name="Ashley Gelder (2504532)" userId="S::2504532@student.uwtsd.ac.uk::410fe147-09d2-40e1-bb11-b9a8a9f8d248" providerId="AD" clId="Web-{90EDF0ED-5476-001E-34B4-08A7B2B7070A}" dt="2025-10-19T07:26:35.930" v="815"/>
        <pc:sldMkLst>
          <pc:docMk/>
          <pc:sldMk cId="109857222" sldId="256"/>
        </pc:sldMkLst>
        <pc:spChg chg="mod">
          <ac:chgData name="Ashley Gelder (2504532)" userId="S::2504532@student.uwtsd.ac.uk::410fe147-09d2-40e1-bb11-b9a8a9f8d248" providerId="AD" clId="Web-{90EDF0ED-5476-001E-34B4-08A7B2B7070A}" dt="2025-10-17T11:08:32.298" v="544" actId="14100"/>
          <ac:spMkLst>
            <pc:docMk/>
            <pc:sldMk cId="109857222" sldId="256"/>
            <ac:spMk id="2" creationId="{00000000-0000-0000-0000-000000000000}"/>
          </ac:spMkLst>
        </pc:spChg>
        <pc:spChg chg="mod">
          <ac:chgData name="Ashley Gelder (2504532)" userId="S::2504532@student.uwtsd.ac.uk::410fe147-09d2-40e1-bb11-b9a8a9f8d248" providerId="AD" clId="Web-{90EDF0ED-5476-001E-34B4-08A7B2B7070A}" dt="2025-10-17T11:24:41.064" v="636" actId="20577"/>
          <ac:spMkLst>
            <pc:docMk/>
            <pc:sldMk cId="109857222" sldId="256"/>
            <ac:spMk id="3" creationId="{00000000-0000-0000-0000-000000000000}"/>
          </ac:spMkLst>
        </pc:spChg>
        <pc:graphicFrameChg chg="mod modGraphic">
          <ac:chgData name="Ashley Gelder (2504532)" userId="S::2504532@student.uwtsd.ac.uk::410fe147-09d2-40e1-bb11-b9a8a9f8d248" providerId="AD" clId="Web-{90EDF0ED-5476-001E-34B4-08A7B2B7070A}" dt="2025-10-19T07:26:14.710" v="814" actId="20577"/>
          <ac:graphicFrameMkLst>
            <pc:docMk/>
            <pc:sldMk cId="109857222" sldId="256"/>
            <ac:graphicFrameMk id="4" creationId="{1A1A8BD5-3B51-7B0A-DE64-009ABD46DA2E}"/>
          </ac:graphicFrameMkLst>
        </pc:graphicFrameChg>
      </pc:sldChg>
    </pc:docChg>
  </pc:docChgLst>
  <pc:docChgLst>
    <pc:chgData name="Ashley Gelder (2504532)" userId="S::2504532@student.uwtsd.ac.uk::410fe147-09d2-40e1-bb11-b9a8a9f8d248" providerId="AD" clId="Web-{4E4A9B6E-5E38-E559-B846-815DE41B144C}"/>
    <pc:docChg chg="modSld">
      <pc:chgData name="Ashley Gelder (2504532)" userId="S::2504532@student.uwtsd.ac.uk::410fe147-09d2-40e1-bb11-b9a8a9f8d248" providerId="AD" clId="Web-{4E4A9B6E-5E38-E559-B846-815DE41B144C}" dt="2025-10-21T13:23:35.907" v="326"/>
      <pc:docMkLst>
        <pc:docMk/>
      </pc:docMkLst>
      <pc:sldChg chg="addSp delSp modSp">
        <pc:chgData name="Ashley Gelder (2504532)" userId="S::2504532@student.uwtsd.ac.uk::410fe147-09d2-40e1-bb11-b9a8a9f8d248" providerId="AD" clId="Web-{4E4A9B6E-5E38-E559-B846-815DE41B144C}" dt="2025-10-21T13:23:35.907" v="326"/>
        <pc:sldMkLst>
          <pc:docMk/>
          <pc:sldMk cId="109857222" sldId="256"/>
        </pc:sldMkLst>
        <pc:spChg chg="add mod">
          <ac:chgData name="Ashley Gelder (2504532)" userId="S::2504532@student.uwtsd.ac.uk::410fe147-09d2-40e1-bb11-b9a8a9f8d248" providerId="AD" clId="Web-{4E4A9B6E-5E38-E559-B846-815DE41B144C}" dt="2025-10-21T13:06:49.034" v="16" actId="1076"/>
          <ac:spMkLst>
            <pc:docMk/>
            <pc:sldMk cId="109857222" sldId="256"/>
            <ac:spMk id="54" creationId="{A42375FC-DAFC-3862-8855-5B6B8B29D741}"/>
          </ac:spMkLst>
        </pc:spChg>
        <pc:spChg chg="add mod">
          <ac:chgData name="Ashley Gelder (2504532)" userId="S::2504532@student.uwtsd.ac.uk::410fe147-09d2-40e1-bb11-b9a8a9f8d248" providerId="AD" clId="Web-{4E4A9B6E-5E38-E559-B846-815DE41B144C}" dt="2025-10-21T13:18:08.242" v="217" actId="1076"/>
          <ac:spMkLst>
            <pc:docMk/>
            <pc:sldMk cId="109857222" sldId="256"/>
            <ac:spMk id="56" creationId="{5F85DED0-AE92-5ACA-1001-69F6D9A7F712}"/>
          </ac:spMkLst>
        </pc:spChg>
        <pc:spChg chg="add mod">
          <ac:chgData name="Ashley Gelder (2504532)" userId="S::2504532@student.uwtsd.ac.uk::410fe147-09d2-40e1-bb11-b9a8a9f8d248" providerId="AD" clId="Web-{4E4A9B6E-5E38-E559-B846-815DE41B144C}" dt="2025-10-21T13:22:46.825" v="325" actId="20577"/>
          <ac:spMkLst>
            <pc:docMk/>
            <pc:sldMk cId="109857222" sldId="256"/>
            <ac:spMk id="69" creationId="{7F21A0D3-BBF7-62E2-6FD3-26C29F47336A}"/>
          </ac:spMkLst>
        </pc:spChg>
        <pc:graphicFrameChg chg="mod">
          <ac:chgData name="Ashley Gelder (2504532)" userId="S::2504532@student.uwtsd.ac.uk::410fe147-09d2-40e1-bb11-b9a8a9f8d248" providerId="AD" clId="Web-{4E4A9B6E-5E38-E559-B846-815DE41B144C}" dt="2025-10-21T13:17:53.664" v="216" actId="14100"/>
          <ac:graphicFrameMkLst>
            <pc:docMk/>
            <pc:sldMk cId="109857222" sldId="256"/>
            <ac:graphicFrameMk id="4" creationId="{1A1A8BD5-3B51-7B0A-DE64-009ABD46DA2E}"/>
          </ac:graphicFrameMkLst>
        </pc:graphicFrameChg>
        <pc:graphicFrameChg chg="del">
          <ac:chgData name="Ashley Gelder (2504532)" userId="S::2504532@student.uwtsd.ac.uk::410fe147-09d2-40e1-bb11-b9a8a9f8d248" providerId="AD" clId="Web-{4E4A9B6E-5E38-E559-B846-815DE41B144C}" dt="2025-10-21T13:23:35.907" v="326"/>
          <ac:graphicFrameMkLst>
            <pc:docMk/>
            <pc:sldMk cId="109857222" sldId="256"/>
            <ac:graphicFrameMk id="41" creationId="{27686BF1-64CE-3D0C-F9B5-A75E1C2C8805}"/>
          </ac:graphicFrameMkLst>
        </pc:graphicFrameChg>
        <pc:picChg chg="add mod">
          <ac:chgData name="Ashley Gelder (2504532)" userId="S::2504532@student.uwtsd.ac.uk::410fe147-09d2-40e1-bb11-b9a8a9f8d248" providerId="AD" clId="Web-{4E4A9B6E-5E38-E559-B846-815DE41B144C}" dt="2025-10-21T13:09:01.136" v="32" actId="1076"/>
          <ac:picMkLst>
            <pc:docMk/>
            <pc:sldMk cId="109857222" sldId="256"/>
            <ac:picMk id="52" creationId="{05175BCF-73F2-8978-FAFE-753DA21EB86E}"/>
          </ac:picMkLst>
        </pc:picChg>
        <pc:picChg chg="add mod">
          <ac:chgData name="Ashley Gelder (2504532)" userId="S::2504532@student.uwtsd.ac.uk::410fe147-09d2-40e1-bb11-b9a8a9f8d248" providerId="AD" clId="Web-{4E4A9B6E-5E38-E559-B846-815DE41B144C}" dt="2025-10-21T13:07:58.460" v="26" actId="14100"/>
          <ac:picMkLst>
            <pc:docMk/>
            <pc:sldMk cId="109857222" sldId="256"/>
            <ac:picMk id="53" creationId="{B59F3D92-4FB9-8802-9AED-B54FB616F808}"/>
          </ac:picMkLst>
        </pc:pic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hyperlink" Target="http://www.onedrive.com"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www.onedrive.com"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A9A145-E617-4021-AC49-1EC0A9199948}" type="doc">
      <dgm:prSet loTypeId="urn:microsoft.com/office/officeart/2005/8/layout/process5" loCatId="process" qsTypeId="urn:microsoft.com/office/officeart/2005/8/quickstyle/simple1" qsCatId="simple" csTypeId="urn:microsoft.com/office/officeart/2005/8/colors/colorful2" csCatId="colorful" phldr="1"/>
      <dgm:spPr/>
      <dgm:t>
        <a:bodyPr/>
        <a:lstStyle/>
        <a:p>
          <a:endParaRPr lang="en-GB"/>
        </a:p>
      </dgm:t>
    </dgm:pt>
    <dgm:pt modelId="{506377B6-EB7A-4823-B8C1-714F91340858}">
      <dgm:prSet phldrT="[Text]" phldr="0" custT="1"/>
      <dgm:spPr/>
      <dgm:t>
        <a:bodyPr/>
        <a:lstStyle/>
        <a:p>
          <a:pPr rtl="0"/>
          <a:r>
            <a:rPr lang="en-GB" sz="1400">
              <a:latin typeface="Arial"/>
              <a:cs typeface="Arial"/>
            </a:rPr>
            <a:t>In the sharing window, you’ll see options to set permissions. Click the Settings icon (represented by a gear symbol) to adjust access levels. You can choose whether the recipients can edit the file or view only.</a:t>
          </a:r>
        </a:p>
      </dgm:t>
    </dgm:pt>
    <dgm:pt modelId="{D4BE2B1E-52E3-4F25-8267-DAD86B85B599}" type="parTrans" cxnId="{D943F9A9-4A08-4FC4-8B5B-385B9DAE7C6A}">
      <dgm:prSet/>
      <dgm:spPr/>
      <dgm:t>
        <a:bodyPr/>
        <a:lstStyle/>
        <a:p>
          <a:endParaRPr lang="en-GB"/>
        </a:p>
      </dgm:t>
    </dgm:pt>
    <dgm:pt modelId="{F273F9CE-98AA-42C2-8141-64BFF0BB0562}" type="sibTrans" cxnId="{D943F9A9-4A08-4FC4-8B5B-385B9DAE7C6A}">
      <dgm:prSet/>
      <dgm:spPr/>
      <dgm:t>
        <a:bodyPr/>
        <a:lstStyle/>
        <a:p>
          <a:endParaRPr lang="en-GB"/>
        </a:p>
      </dgm:t>
    </dgm:pt>
    <dgm:pt modelId="{FE9D805B-28C1-4B52-842B-9812F6850B5D}">
      <dgm:prSet phldr="0" custT="1"/>
      <dgm:spPr/>
      <dgm:t>
        <a:bodyPr/>
        <a:lstStyle/>
        <a:p>
          <a:pPr rtl="0"/>
          <a:r>
            <a:rPr lang="en-GB" sz="1400">
              <a:latin typeface="Aptos Display" panose="020F0302020204030204"/>
            </a:rPr>
            <a:t>If you're using the OneDrive mobile app on iOS or Android via your smartphone device, open the app and navigate to the file. Tap the three dots next to the file name, then select Share. You’ll be able to send the link directly via messaging apps, email, or other sharing options available on your device.</a:t>
          </a:r>
        </a:p>
      </dgm:t>
    </dgm:pt>
    <dgm:pt modelId="{F9E9142D-57B5-481E-965B-7C335723D305}" type="parTrans" cxnId="{94DA903F-B10C-4D66-A98E-6B90D1DAA2CB}">
      <dgm:prSet/>
      <dgm:spPr/>
    </dgm:pt>
    <dgm:pt modelId="{13F9C8D3-8F54-49A2-9C63-CF8C31295D2A}" type="sibTrans" cxnId="{94DA903F-B10C-4D66-A98E-6B90D1DAA2CB}">
      <dgm:prSet/>
      <dgm:spPr/>
      <dgm:t>
        <a:bodyPr/>
        <a:lstStyle/>
        <a:p>
          <a:endParaRPr lang="en-GB"/>
        </a:p>
      </dgm:t>
    </dgm:pt>
    <dgm:pt modelId="{90A84DDD-14D0-4A6A-B8C6-666F31BFC6F8}">
      <dgm:prSet phldr="0" custT="1"/>
      <dgm:spPr/>
      <dgm:t>
        <a:bodyPr/>
        <a:lstStyle/>
        <a:p>
          <a:pPr algn="l" rtl="0"/>
          <a:r>
            <a:rPr lang="en-GB" sz="1400">
              <a:latin typeface="Arial"/>
              <a:cs typeface="Arial"/>
            </a:rPr>
            <a:t>To share a file using OneDrive, begin by signing in. Visit </a:t>
          </a:r>
          <a:r>
            <a:rPr lang="en-GB" sz="1400">
              <a:latin typeface="Arial"/>
              <a:cs typeface="Arial"/>
              <a:hlinkClick xmlns:r="http://schemas.openxmlformats.org/officeDocument/2006/relationships" r:id="rId1"/>
            </a:rPr>
            <a:t>www.onedrive.com</a:t>
          </a:r>
          <a:r>
            <a:rPr lang="en-GB" sz="1400">
              <a:latin typeface="Arial"/>
              <a:cs typeface="Arial"/>
            </a:rPr>
            <a:t> or via your work or university app and log in using your Microsoft account credentials.</a:t>
          </a:r>
        </a:p>
      </dgm:t>
    </dgm:pt>
    <dgm:pt modelId="{B71EA327-0451-49EB-BD6E-6D90FEE9017F}" type="parTrans" cxnId="{11DFF0DC-5D84-43CA-B822-6D95992EB900}">
      <dgm:prSet/>
      <dgm:spPr/>
    </dgm:pt>
    <dgm:pt modelId="{462AAAD6-73C0-455B-B474-62F9A5B7503A}" type="sibTrans" cxnId="{11DFF0DC-5D84-43CA-B822-6D95992EB900}">
      <dgm:prSet/>
      <dgm:spPr/>
      <dgm:t>
        <a:bodyPr/>
        <a:lstStyle/>
        <a:p>
          <a:endParaRPr lang="en-GB"/>
        </a:p>
      </dgm:t>
    </dgm:pt>
    <dgm:pt modelId="{B3D13FFC-B24C-4019-A840-CDD3FE4FB934}">
      <dgm:prSet phldr="0"/>
      <dgm:spPr/>
      <dgm:t>
        <a:bodyPr/>
        <a:lstStyle/>
        <a:p>
          <a:pPr rtl="0"/>
          <a:r>
            <a:rPr lang="en-GB" sz="1400">
              <a:latin typeface="Aptos Display" panose="020F0302020204030204"/>
            </a:rPr>
            <a:t>If OneDrive is synced to your PC, you can also share files directly from File Explorer. Right-click the synced file, choose Share, and follow the same steps to set permissions and send the link.</a:t>
          </a:r>
        </a:p>
      </dgm:t>
    </dgm:pt>
    <dgm:pt modelId="{ACFFFB92-073E-4D70-B4F0-7484FA7D20A2}" type="parTrans" cxnId="{825D23B3-6C08-4AFB-9C05-44E9E957A5B8}">
      <dgm:prSet/>
      <dgm:spPr/>
    </dgm:pt>
    <dgm:pt modelId="{D457850B-709A-4F2C-9405-24EAC12F8B65}" type="sibTrans" cxnId="{825D23B3-6C08-4AFB-9C05-44E9E957A5B8}">
      <dgm:prSet/>
      <dgm:spPr/>
    </dgm:pt>
    <dgm:pt modelId="{FA71FE45-E5BC-4617-8969-C8D923184B8F}">
      <dgm:prSet phldr="0"/>
      <dgm:spPr/>
      <dgm:t>
        <a:bodyPr/>
        <a:lstStyle/>
        <a:p>
          <a:pPr algn="l"/>
          <a:r>
            <a:rPr lang="en-GB" sz="1400">
              <a:latin typeface="Arial"/>
              <a:cs typeface="Arial"/>
            </a:rPr>
            <a:t> Once signed in, browse through your OneDrive folders to locate the specific file you want to share. When you find it, right-click on the file and select Share from the menu. </a:t>
          </a:r>
          <a:endParaRPr lang="en-GB"/>
        </a:p>
      </dgm:t>
    </dgm:pt>
    <dgm:pt modelId="{AAA3EAA4-7861-4723-A99C-192040B83C2D}" type="parTrans" cxnId="{FA1CF56A-CADB-49B4-A036-39C04DC6AA73}">
      <dgm:prSet/>
      <dgm:spPr/>
    </dgm:pt>
    <dgm:pt modelId="{DF1899D8-0157-4F56-8DB4-3CFC9F9BD2D2}" type="sibTrans" cxnId="{FA1CF56A-CADB-49B4-A036-39C04DC6AA73}">
      <dgm:prSet/>
      <dgm:spPr/>
      <dgm:t>
        <a:bodyPr/>
        <a:lstStyle/>
        <a:p>
          <a:endParaRPr lang="en-GB"/>
        </a:p>
      </dgm:t>
    </dgm:pt>
    <dgm:pt modelId="{1AFD6612-B8D0-4EFE-9C59-568AB222DC74}">
      <dgm:prSet phldr="0"/>
      <dgm:spPr/>
      <dgm:t>
        <a:bodyPr/>
        <a:lstStyle/>
        <a:p>
          <a:pPr rtl="0"/>
          <a:r>
            <a:rPr lang="en-GB" sz="1400">
              <a:latin typeface="Arial"/>
              <a:cs typeface="Arial"/>
            </a:rPr>
            <a:t> Additionally, you can also control who receives access either anyone with the link, specific people, or people within your organisation (For example, peers/lecturers).</a:t>
          </a:r>
          <a:endParaRPr lang="en-GB"/>
        </a:p>
      </dgm:t>
    </dgm:pt>
    <dgm:pt modelId="{FF8ABFF4-D15E-4B4E-A8E7-F921757F7663}" type="parTrans" cxnId="{448D7208-D250-4628-9621-0EA889338326}">
      <dgm:prSet/>
      <dgm:spPr/>
    </dgm:pt>
    <dgm:pt modelId="{3622F8A9-232B-4983-A74F-3DBBEBFAC676}" type="sibTrans" cxnId="{448D7208-D250-4628-9621-0EA889338326}">
      <dgm:prSet/>
      <dgm:spPr/>
      <dgm:t>
        <a:bodyPr/>
        <a:lstStyle/>
        <a:p>
          <a:endParaRPr lang="en-GB"/>
        </a:p>
      </dgm:t>
    </dgm:pt>
    <dgm:pt modelId="{6A43785C-A28C-46B7-8C9E-AC911D92BFEB}" type="pres">
      <dgm:prSet presAssocID="{75A9A145-E617-4021-AC49-1EC0A9199948}" presName="diagram" presStyleCnt="0">
        <dgm:presLayoutVars>
          <dgm:dir/>
          <dgm:resizeHandles val="exact"/>
        </dgm:presLayoutVars>
      </dgm:prSet>
      <dgm:spPr/>
    </dgm:pt>
    <dgm:pt modelId="{B42BBD0E-F218-4607-94F0-2B857B3C3058}" type="pres">
      <dgm:prSet presAssocID="{90A84DDD-14D0-4A6A-B8C6-666F31BFC6F8}" presName="node" presStyleLbl="node1" presStyleIdx="0" presStyleCnt="6">
        <dgm:presLayoutVars>
          <dgm:bulletEnabled val="1"/>
        </dgm:presLayoutVars>
      </dgm:prSet>
      <dgm:spPr/>
    </dgm:pt>
    <dgm:pt modelId="{A25B0A86-A471-4942-B1D1-588F2ACEC46F}" type="pres">
      <dgm:prSet presAssocID="{462AAAD6-73C0-455B-B474-62F9A5B7503A}" presName="sibTrans" presStyleLbl="sibTrans2D1" presStyleIdx="0" presStyleCnt="5"/>
      <dgm:spPr/>
    </dgm:pt>
    <dgm:pt modelId="{F5D6D0ED-A5E0-4F2D-9032-40A29C72D4A1}" type="pres">
      <dgm:prSet presAssocID="{462AAAD6-73C0-455B-B474-62F9A5B7503A}" presName="connectorText" presStyleLbl="sibTrans2D1" presStyleIdx="0" presStyleCnt="5"/>
      <dgm:spPr/>
    </dgm:pt>
    <dgm:pt modelId="{5A59060B-240F-4995-8843-849B35B96626}" type="pres">
      <dgm:prSet presAssocID="{FA71FE45-E5BC-4617-8969-C8D923184B8F}" presName="node" presStyleLbl="node1" presStyleIdx="1" presStyleCnt="6">
        <dgm:presLayoutVars>
          <dgm:bulletEnabled val="1"/>
        </dgm:presLayoutVars>
      </dgm:prSet>
      <dgm:spPr/>
    </dgm:pt>
    <dgm:pt modelId="{6D1E7964-0CC6-4403-9D04-3E4EED08F4EE}" type="pres">
      <dgm:prSet presAssocID="{DF1899D8-0157-4F56-8DB4-3CFC9F9BD2D2}" presName="sibTrans" presStyleLbl="sibTrans2D1" presStyleIdx="1" presStyleCnt="5"/>
      <dgm:spPr/>
    </dgm:pt>
    <dgm:pt modelId="{4A6EA452-B295-4876-9A38-C40397B43DBB}" type="pres">
      <dgm:prSet presAssocID="{DF1899D8-0157-4F56-8DB4-3CFC9F9BD2D2}" presName="connectorText" presStyleLbl="sibTrans2D1" presStyleIdx="1" presStyleCnt="5"/>
      <dgm:spPr/>
    </dgm:pt>
    <dgm:pt modelId="{A692A9F1-CF35-4866-8B7B-C86CEB840086}" type="pres">
      <dgm:prSet presAssocID="{506377B6-EB7A-4823-B8C1-714F91340858}" presName="node" presStyleLbl="node1" presStyleIdx="2" presStyleCnt="6">
        <dgm:presLayoutVars>
          <dgm:bulletEnabled val="1"/>
        </dgm:presLayoutVars>
      </dgm:prSet>
      <dgm:spPr/>
    </dgm:pt>
    <dgm:pt modelId="{74316F75-5CA0-41EB-A956-72B03E1A776E}" type="pres">
      <dgm:prSet presAssocID="{F273F9CE-98AA-42C2-8141-64BFF0BB0562}" presName="sibTrans" presStyleLbl="sibTrans2D1" presStyleIdx="2" presStyleCnt="5"/>
      <dgm:spPr/>
    </dgm:pt>
    <dgm:pt modelId="{B4DC1C1B-6338-4791-AB7F-83526EF73A1B}" type="pres">
      <dgm:prSet presAssocID="{F273F9CE-98AA-42C2-8141-64BFF0BB0562}" presName="connectorText" presStyleLbl="sibTrans2D1" presStyleIdx="2" presStyleCnt="5"/>
      <dgm:spPr/>
    </dgm:pt>
    <dgm:pt modelId="{E04A93FA-C0E2-4DD4-8EF2-767821101394}" type="pres">
      <dgm:prSet presAssocID="{1AFD6612-B8D0-4EFE-9C59-568AB222DC74}" presName="node" presStyleLbl="node1" presStyleIdx="3" presStyleCnt="6">
        <dgm:presLayoutVars>
          <dgm:bulletEnabled val="1"/>
        </dgm:presLayoutVars>
      </dgm:prSet>
      <dgm:spPr/>
    </dgm:pt>
    <dgm:pt modelId="{277BDEEF-EA0D-4590-A1DE-FFA95D5DB41F}" type="pres">
      <dgm:prSet presAssocID="{3622F8A9-232B-4983-A74F-3DBBEBFAC676}" presName="sibTrans" presStyleLbl="sibTrans2D1" presStyleIdx="3" presStyleCnt="5"/>
      <dgm:spPr/>
    </dgm:pt>
    <dgm:pt modelId="{5C8A0E3B-5A8F-4004-BAC8-EF07EC27E755}" type="pres">
      <dgm:prSet presAssocID="{3622F8A9-232B-4983-A74F-3DBBEBFAC676}" presName="connectorText" presStyleLbl="sibTrans2D1" presStyleIdx="3" presStyleCnt="5"/>
      <dgm:spPr/>
    </dgm:pt>
    <dgm:pt modelId="{B5250F7F-D676-4911-B52C-4F308265BB22}" type="pres">
      <dgm:prSet presAssocID="{FE9D805B-28C1-4B52-842B-9812F6850B5D}" presName="node" presStyleLbl="node1" presStyleIdx="4" presStyleCnt="6">
        <dgm:presLayoutVars>
          <dgm:bulletEnabled val="1"/>
        </dgm:presLayoutVars>
      </dgm:prSet>
      <dgm:spPr/>
    </dgm:pt>
    <dgm:pt modelId="{DDE8E6F9-871C-420A-B6F5-10E35CA1EE12}" type="pres">
      <dgm:prSet presAssocID="{13F9C8D3-8F54-49A2-9C63-CF8C31295D2A}" presName="sibTrans" presStyleLbl="sibTrans2D1" presStyleIdx="4" presStyleCnt="5"/>
      <dgm:spPr/>
    </dgm:pt>
    <dgm:pt modelId="{7A7C1EB5-3D46-4F31-9A5A-EEB3E41CEFD9}" type="pres">
      <dgm:prSet presAssocID="{13F9C8D3-8F54-49A2-9C63-CF8C31295D2A}" presName="connectorText" presStyleLbl="sibTrans2D1" presStyleIdx="4" presStyleCnt="5"/>
      <dgm:spPr/>
    </dgm:pt>
    <dgm:pt modelId="{EE578D43-11F9-45EC-B390-ED07094B7C98}" type="pres">
      <dgm:prSet presAssocID="{B3D13FFC-B24C-4019-A840-CDD3FE4FB934}" presName="node" presStyleLbl="node1" presStyleIdx="5" presStyleCnt="6">
        <dgm:presLayoutVars>
          <dgm:bulletEnabled val="1"/>
        </dgm:presLayoutVars>
      </dgm:prSet>
      <dgm:spPr/>
    </dgm:pt>
  </dgm:ptLst>
  <dgm:cxnLst>
    <dgm:cxn modelId="{448D7208-D250-4628-9621-0EA889338326}" srcId="{75A9A145-E617-4021-AC49-1EC0A9199948}" destId="{1AFD6612-B8D0-4EFE-9C59-568AB222DC74}" srcOrd="3" destOrd="0" parTransId="{FF8ABFF4-D15E-4B4E-A8E7-F921757F7663}" sibTransId="{3622F8A9-232B-4983-A74F-3DBBEBFAC676}"/>
    <dgm:cxn modelId="{BD241B0E-4854-499E-A6E4-0ECBE01ED0FA}" type="presOf" srcId="{3622F8A9-232B-4983-A74F-3DBBEBFAC676}" destId="{5C8A0E3B-5A8F-4004-BAC8-EF07EC27E755}" srcOrd="1" destOrd="0" presId="urn:microsoft.com/office/officeart/2005/8/layout/process5"/>
    <dgm:cxn modelId="{8A2C9815-E47C-4E26-827F-966BE7446C5F}" type="presOf" srcId="{13F9C8D3-8F54-49A2-9C63-CF8C31295D2A}" destId="{7A7C1EB5-3D46-4F31-9A5A-EEB3E41CEFD9}" srcOrd="1" destOrd="0" presId="urn:microsoft.com/office/officeart/2005/8/layout/process5"/>
    <dgm:cxn modelId="{16CB001D-134D-431F-B33B-50A798F55F72}" type="presOf" srcId="{1AFD6612-B8D0-4EFE-9C59-568AB222DC74}" destId="{E04A93FA-C0E2-4DD4-8EF2-767821101394}" srcOrd="0" destOrd="0" presId="urn:microsoft.com/office/officeart/2005/8/layout/process5"/>
    <dgm:cxn modelId="{01428F34-6C30-46C4-9287-40C36AA84668}" type="presOf" srcId="{B3D13FFC-B24C-4019-A840-CDD3FE4FB934}" destId="{EE578D43-11F9-45EC-B390-ED07094B7C98}" srcOrd="0" destOrd="0" presId="urn:microsoft.com/office/officeart/2005/8/layout/process5"/>
    <dgm:cxn modelId="{E77FF138-1C29-4682-809F-F2F4B5EE5600}" type="presOf" srcId="{DF1899D8-0157-4F56-8DB4-3CFC9F9BD2D2}" destId="{4A6EA452-B295-4876-9A38-C40397B43DBB}" srcOrd="1" destOrd="0" presId="urn:microsoft.com/office/officeart/2005/8/layout/process5"/>
    <dgm:cxn modelId="{07F3FA3A-1624-4C02-9ADE-D9535C7AA589}" type="presOf" srcId="{DF1899D8-0157-4F56-8DB4-3CFC9F9BD2D2}" destId="{6D1E7964-0CC6-4403-9D04-3E4EED08F4EE}" srcOrd="0" destOrd="0" presId="urn:microsoft.com/office/officeart/2005/8/layout/process5"/>
    <dgm:cxn modelId="{94DA903F-B10C-4D66-A98E-6B90D1DAA2CB}" srcId="{75A9A145-E617-4021-AC49-1EC0A9199948}" destId="{FE9D805B-28C1-4B52-842B-9812F6850B5D}" srcOrd="4" destOrd="0" parTransId="{F9E9142D-57B5-481E-965B-7C335723D305}" sibTransId="{13F9C8D3-8F54-49A2-9C63-CF8C31295D2A}"/>
    <dgm:cxn modelId="{FC55B648-4A62-411D-9B48-5A5E93CF9052}" type="presOf" srcId="{3622F8A9-232B-4983-A74F-3DBBEBFAC676}" destId="{277BDEEF-EA0D-4590-A1DE-FFA95D5DB41F}" srcOrd="0" destOrd="0" presId="urn:microsoft.com/office/officeart/2005/8/layout/process5"/>
    <dgm:cxn modelId="{FA1CF56A-CADB-49B4-A036-39C04DC6AA73}" srcId="{75A9A145-E617-4021-AC49-1EC0A9199948}" destId="{FA71FE45-E5BC-4617-8969-C8D923184B8F}" srcOrd="1" destOrd="0" parTransId="{AAA3EAA4-7861-4723-A99C-192040B83C2D}" sibTransId="{DF1899D8-0157-4F56-8DB4-3CFC9F9BD2D2}"/>
    <dgm:cxn modelId="{585DE495-58F9-4BE8-83C2-B4962B198A2B}" type="presOf" srcId="{FA71FE45-E5BC-4617-8969-C8D923184B8F}" destId="{5A59060B-240F-4995-8843-849B35B96626}" srcOrd="0" destOrd="0" presId="urn:microsoft.com/office/officeart/2005/8/layout/process5"/>
    <dgm:cxn modelId="{D943F9A9-4A08-4FC4-8B5B-385B9DAE7C6A}" srcId="{75A9A145-E617-4021-AC49-1EC0A9199948}" destId="{506377B6-EB7A-4823-B8C1-714F91340858}" srcOrd="2" destOrd="0" parTransId="{D4BE2B1E-52E3-4F25-8267-DAD86B85B599}" sibTransId="{F273F9CE-98AA-42C2-8141-64BFF0BB0562}"/>
    <dgm:cxn modelId="{825D23B3-6C08-4AFB-9C05-44E9E957A5B8}" srcId="{75A9A145-E617-4021-AC49-1EC0A9199948}" destId="{B3D13FFC-B24C-4019-A840-CDD3FE4FB934}" srcOrd="5" destOrd="0" parTransId="{ACFFFB92-073E-4D70-B4F0-7484FA7D20A2}" sibTransId="{D457850B-709A-4F2C-9405-24EAC12F8B65}"/>
    <dgm:cxn modelId="{2B0FFDB7-6996-4E82-9995-76BF33BD3E81}" type="presOf" srcId="{75A9A145-E617-4021-AC49-1EC0A9199948}" destId="{6A43785C-A28C-46B7-8C9E-AC911D92BFEB}" srcOrd="0" destOrd="0" presId="urn:microsoft.com/office/officeart/2005/8/layout/process5"/>
    <dgm:cxn modelId="{838BC8C1-6BB2-44A9-AD17-9D812A59A77A}" type="presOf" srcId="{506377B6-EB7A-4823-B8C1-714F91340858}" destId="{A692A9F1-CF35-4866-8B7B-C86CEB840086}" srcOrd="0" destOrd="0" presId="urn:microsoft.com/office/officeart/2005/8/layout/process5"/>
    <dgm:cxn modelId="{460B50CC-97F5-4A87-8C9E-C259847567E3}" type="presOf" srcId="{13F9C8D3-8F54-49A2-9C63-CF8C31295D2A}" destId="{DDE8E6F9-871C-420A-B6F5-10E35CA1EE12}" srcOrd="0" destOrd="0" presId="urn:microsoft.com/office/officeart/2005/8/layout/process5"/>
    <dgm:cxn modelId="{5CC83CD2-D791-4B28-98E0-2ED3AACFE57D}" type="presOf" srcId="{462AAAD6-73C0-455B-B474-62F9A5B7503A}" destId="{A25B0A86-A471-4942-B1D1-588F2ACEC46F}" srcOrd="0" destOrd="0" presId="urn:microsoft.com/office/officeart/2005/8/layout/process5"/>
    <dgm:cxn modelId="{11DFF0DC-5D84-43CA-B822-6D95992EB900}" srcId="{75A9A145-E617-4021-AC49-1EC0A9199948}" destId="{90A84DDD-14D0-4A6A-B8C6-666F31BFC6F8}" srcOrd="0" destOrd="0" parTransId="{B71EA327-0451-49EB-BD6E-6D90FEE9017F}" sibTransId="{462AAAD6-73C0-455B-B474-62F9A5B7503A}"/>
    <dgm:cxn modelId="{AAE0ECE2-E6F8-45DE-9FAB-9CCFFEA350CB}" type="presOf" srcId="{F273F9CE-98AA-42C2-8141-64BFF0BB0562}" destId="{B4DC1C1B-6338-4791-AB7F-83526EF73A1B}" srcOrd="1" destOrd="0" presId="urn:microsoft.com/office/officeart/2005/8/layout/process5"/>
    <dgm:cxn modelId="{0315C4E6-C2AC-4DF7-8953-7FE6DCF6F328}" type="presOf" srcId="{462AAAD6-73C0-455B-B474-62F9A5B7503A}" destId="{F5D6D0ED-A5E0-4F2D-9032-40A29C72D4A1}" srcOrd="1" destOrd="0" presId="urn:microsoft.com/office/officeart/2005/8/layout/process5"/>
    <dgm:cxn modelId="{2E08E8E8-6048-434B-843B-B09D3D92E36E}" type="presOf" srcId="{FE9D805B-28C1-4B52-842B-9812F6850B5D}" destId="{B5250F7F-D676-4911-B52C-4F308265BB22}" srcOrd="0" destOrd="0" presId="urn:microsoft.com/office/officeart/2005/8/layout/process5"/>
    <dgm:cxn modelId="{37F9E3EB-DA96-4A99-B752-309C83E6941C}" type="presOf" srcId="{F273F9CE-98AA-42C2-8141-64BFF0BB0562}" destId="{74316F75-5CA0-41EB-A956-72B03E1A776E}" srcOrd="0" destOrd="0" presId="urn:microsoft.com/office/officeart/2005/8/layout/process5"/>
    <dgm:cxn modelId="{29654AF3-BE39-4561-A62F-5171391D8992}" type="presOf" srcId="{90A84DDD-14D0-4A6A-B8C6-666F31BFC6F8}" destId="{B42BBD0E-F218-4607-94F0-2B857B3C3058}" srcOrd="0" destOrd="0" presId="urn:microsoft.com/office/officeart/2005/8/layout/process5"/>
    <dgm:cxn modelId="{60E78410-9105-4D15-953B-05CEDDE45B88}" type="presParOf" srcId="{6A43785C-A28C-46B7-8C9E-AC911D92BFEB}" destId="{B42BBD0E-F218-4607-94F0-2B857B3C3058}" srcOrd="0" destOrd="0" presId="urn:microsoft.com/office/officeart/2005/8/layout/process5"/>
    <dgm:cxn modelId="{6F05CE56-BEFA-4B3D-92AF-392440547F8B}" type="presParOf" srcId="{6A43785C-A28C-46B7-8C9E-AC911D92BFEB}" destId="{A25B0A86-A471-4942-B1D1-588F2ACEC46F}" srcOrd="1" destOrd="0" presId="urn:microsoft.com/office/officeart/2005/8/layout/process5"/>
    <dgm:cxn modelId="{DE2C8793-8FEE-4660-B643-ADC67785C2D2}" type="presParOf" srcId="{A25B0A86-A471-4942-B1D1-588F2ACEC46F}" destId="{F5D6D0ED-A5E0-4F2D-9032-40A29C72D4A1}" srcOrd="0" destOrd="0" presId="urn:microsoft.com/office/officeart/2005/8/layout/process5"/>
    <dgm:cxn modelId="{4446E389-2FE5-45F8-B7B4-6F3F82D204DF}" type="presParOf" srcId="{6A43785C-A28C-46B7-8C9E-AC911D92BFEB}" destId="{5A59060B-240F-4995-8843-849B35B96626}" srcOrd="2" destOrd="0" presId="urn:microsoft.com/office/officeart/2005/8/layout/process5"/>
    <dgm:cxn modelId="{0B623085-032E-4032-8320-EAD5FD893C2B}" type="presParOf" srcId="{6A43785C-A28C-46B7-8C9E-AC911D92BFEB}" destId="{6D1E7964-0CC6-4403-9D04-3E4EED08F4EE}" srcOrd="3" destOrd="0" presId="urn:microsoft.com/office/officeart/2005/8/layout/process5"/>
    <dgm:cxn modelId="{794B54AF-7635-48EF-B13D-07F361E10C65}" type="presParOf" srcId="{6D1E7964-0CC6-4403-9D04-3E4EED08F4EE}" destId="{4A6EA452-B295-4876-9A38-C40397B43DBB}" srcOrd="0" destOrd="0" presId="urn:microsoft.com/office/officeart/2005/8/layout/process5"/>
    <dgm:cxn modelId="{F56BBC68-8486-4C3D-9E6B-3F1A9BF2E476}" type="presParOf" srcId="{6A43785C-A28C-46B7-8C9E-AC911D92BFEB}" destId="{A692A9F1-CF35-4866-8B7B-C86CEB840086}" srcOrd="4" destOrd="0" presId="urn:microsoft.com/office/officeart/2005/8/layout/process5"/>
    <dgm:cxn modelId="{6BA9B6FE-04A7-4788-AF61-99ED89A39BD8}" type="presParOf" srcId="{6A43785C-A28C-46B7-8C9E-AC911D92BFEB}" destId="{74316F75-5CA0-41EB-A956-72B03E1A776E}" srcOrd="5" destOrd="0" presId="urn:microsoft.com/office/officeart/2005/8/layout/process5"/>
    <dgm:cxn modelId="{44141EFA-5AA8-4C61-B8C1-7784F9F32AA0}" type="presParOf" srcId="{74316F75-5CA0-41EB-A956-72B03E1A776E}" destId="{B4DC1C1B-6338-4791-AB7F-83526EF73A1B}" srcOrd="0" destOrd="0" presId="urn:microsoft.com/office/officeart/2005/8/layout/process5"/>
    <dgm:cxn modelId="{D0A546F4-4D03-4142-9CD8-383E3599BE80}" type="presParOf" srcId="{6A43785C-A28C-46B7-8C9E-AC911D92BFEB}" destId="{E04A93FA-C0E2-4DD4-8EF2-767821101394}" srcOrd="6" destOrd="0" presId="urn:microsoft.com/office/officeart/2005/8/layout/process5"/>
    <dgm:cxn modelId="{459425A6-5197-4E63-8648-01393CB923D6}" type="presParOf" srcId="{6A43785C-A28C-46B7-8C9E-AC911D92BFEB}" destId="{277BDEEF-EA0D-4590-A1DE-FFA95D5DB41F}" srcOrd="7" destOrd="0" presId="urn:microsoft.com/office/officeart/2005/8/layout/process5"/>
    <dgm:cxn modelId="{0255DE19-693C-4257-9632-47F2AFD93519}" type="presParOf" srcId="{277BDEEF-EA0D-4590-A1DE-FFA95D5DB41F}" destId="{5C8A0E3B-5A8F-4004-BAC8-EF07EC27E755}" srcOrd="0" destOrd="0" presId="urn:microsoft.com/office/officeart/2005/8/layout/process5"/>
    <dgm:cxn modelId="{DFFD30B7-7F90-463D-829F-C4142E967B8A}" type="presParOf" srcId="{6A43785C-A28C-46B7-8C9E-AC911D92BFEB}" destId="{B5250F7F-D676-4911-B52C-4F308265BB22}" srcOrd="8" destOrd="0" presId="urn:microsoft.com/office/officeart/2005/8/layout/process5"/>
    <dgm:cxn modelId="{C32C940B-AB2D-44B9-A687-0CB3D590DA7A}" type="presParOf" srcId="{6A43785C-A28C-46B7-8C9E-AC911D92BFEB}" destId="{DDE8E6F9-871C-420A-B6F5-10E35CA1EE12}" srcOrd="9" destOrd="0" presId="urn:microsoft.com/office/officeart/2005/8/layout/process5"/>
    <dgm:cxn modelId="{D053D101-55A2-4D65-8BAF-08EDD1A82403}" type="presParOf" srcId="{DDE8E6F9-871C-420A-B6F5-10E35CA1EE12}" destId="{7A7C1EB5-3D46-4F31-9A5A-EEB3E41CEFD9}" srcOrd="0" destOrd="0" presId="urn:microsoft.com/office/officeart/2005/8/layout/process5"/>
    <dgm:cxn modelId="{CCF4F98A-59AA-45AC-A343-F6EE7E88A6EE}" type="presParOf" srcId="{6A43785C-A28C-46B7-8C9E-AC911D92BFEB}" destId="{EE578D43-11F9-45EC-B390-ED07094B7C98}"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2BBD0E-F218-4607-94F0-2B857B3C3058}">
      <dsp:nvSpPr>
        <dsp:cNvPr id="0" name=""/>
        <dsp:cNvSpPr/>
      </dsp:nvSpPr>
      <dsp:spPr>
        <a:xfrm>
          <a:off x="440495" y="1151"/>
          <a:ext cx="2857348" cy="1714409"/>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en-GB" sz="1400" kern="1200">
              <a:latin typeface="Arial"/>
              <a:cs typeface="Arial"/>
            </a:rPr>
            <a:t>To share a file using OneDrive, begin by signing in. Visit </a:t>
          </a:r>
          <a:r>
            <a:rPr lang="en-GB" sz="1400" kern="1200">
              <a:latin typeface="Arial"/>
              <a:cs typeface="Arial"/>
              <a:hlinkClick xmlns:r="http://schemas.openxmlformats.org/officeDocument/2006/relationships" r:id="rId1"/>
            </a:rPr>
            <a:t>www.onedrive.com</a:t>
          </a:r>
          <a:r>
            <a:rPr lang="en-GB" sz="1400" kern="1200">
              <a:latin typeface="Arial"/>
              <a:cs typeface="Arial"/>
            </a:rPr>
            <a:t> or via your work or university app and log in using your Microsoft account credentials.</a:t>
          </a:r>
        </a:p>
      </dsp:txBody>
      <dsp:txXfrm>
        <a:off x="490708" y="51364"/>
        <a:ext cx="2756922" cy="1613983"/>
      </dsp:txXfrm>
    </dsp:sp>
    <dsp:sp modelId="{A25B0A86-A471-4942-B1D1-588F2ACEC46F}">
      <dsp:nvSpPr>
        <dsp:cNvPr id="0" name=""/>
        <dsp:cNvSpPr/>
      </dsp:nvSpPr>
      <dsp:spPr>
        <a:xfrm>
          <a:off x="3549291" y="504044"/>
          <a:ext cx="605757" cy="708622"/>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3549291" y="645768"/>
        <a:ext cx="424030" cy="425174"/>
      </dsp:txXfrm>
    </dsp:sp>
    <dsp:sp modelId="{5A59060B-240F-4995-8843-849B35B96626}">
      <dsp:nvSpPr>
        <dsp:cNvPr id="0" name=""/>
        <dsp:cNvSpPr/>
      </dsp:nvSpPr>
      <dsp:spPr>
        <a:xfrm>
          <a:off x="4440783" y="1151"/>
          <a:ext cx="2857348" cy="1714409"/>
        </a:xfrm>
        <a:prstGeom prst="roundRect">
          <a:avLst>
            <a:gd name="adj" fmla="val 10000"/>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latin typeface="Arial"/>
              <a:cs typeface="Arial"/>
            </a:rPr>
            <a:t> Once signed in, browse through your OneDrive folders to locate the specific file you want to share. When you find it, right-click on the file and select Share from the menu. </a:t>
          </a:r>
          <a:endParaRPr lang="en-GB" sz="1500" kern="1200"/>
        </a:p>
      </dsp:txBody>
      <dsp:txXfrm>
        <a:off x="4490996" y="51364"/>
        <a:ext cx="2756922" cy="1613983"/>
      </dsp:txXfrm>
    </dsp:sp>
    <dsp:sp modelId="{6D1E7964-0CC6-4403-9D04-3E4EED08F4EE}">
      <dsp:nvSpPr>
        <dsp:cNvPr id="0" name=""/>
        <dsp:cNvSpPr/>
      </dsp:nvSpPr>
      <dsp:spPr>
        <a:xfrm>
          <a:off x="7549578" y="504044"/>
          <a:ext cx="605757" cy="708622"/>
        </a:xfrm>
        <a:prstGeom prst="rightArrow">
          <a:avLst>
            <a:gd name="adj1" fmla="val 60000"/>
            <a:gd name="adj2" fmla="val 50000"/>
          </a:avLst>
        </a:prstGeom>
        <a:solidFill>
          <a:schemeClr val="accent2">
            <a:hueOff val="1610903"/>
            <a:satOff val="-4623"/>
            <a:lumOff val="-740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7549578" y="645768"/>
        <a:ext cx="424030" cy="425174"/>
      </dsp:txXfrm>
    </dsp:sp>
    <dsp:sp modelId="{A692A9F1-CF35-4866-8B7B-C86CEB840086}">
      <dsp:nvSpPr>
        <dsp:cNvPr id="0" name=""/>
        <dsp:cNvSpPr/>
      </dsp:nvSpPr>
      <dsp:spPr>
        <a:xfrm>
          <a:off x="8441071" y="1151"/>
          <a:ext cx="2857348" cy="1714409"/>
        </a:xfrm>
        <a:prstGeom prst="roundRect">
          <a:avLst>
            <a:gd name="adj" fmla="val 10000"/>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Arial"/>
              <a:cs typeface="Arial"/>
            </a:rPr>
            <a:t>In the sharing window, you’ll see options to set permissions. Click the Settings icon (represented by a gear symbol) to adjust access levels. You can choose whether the recipients can edit the file or view only.</a:t>
          </a:r>
        </a:p>
      </dsp:txBody>
      <dsp:txXfrm>
        <a:off x="8491284" y="51364"/>
        <a:ext cx="2756922" cy="1613983"/>
      </dsp:txXfrm>
    </dsp:sp>
    <dsp:sp modelId="{74316F75-5CA0-41EB-A956-72B03E1A776E}">
      <dsp:nvSpPr>
        <dsp:cNvPr id="0" name=""/>
        <dsp:cNvSpPr/>
      </dsp:nvSpPr>
      <dsp:spPr>
        <a:xfrm rot="5400000">
          <a:off x="9566866" y="1915574"/>
          <a:ext cx="605757" cy="708622"/>
        </a:xfrm>
        <a:prstGeom prst="rightArrow">
          <a:avLst>
            <a:gd name="adj1" fmla="val 60000"/>
            <a:gd name="adj2" fmla="val 50000"/>
          </a:avLst>
        </a:prstGeom>
        <a:solidFill>
          <a:schemeClr val="accent2">
            <a:hueOff val="3221807"/>
            <a:satOff val="-9246"/>
            <a:lumOff val="-1480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5400000">
        <a:off x="9657158" y="1967007"/>
        <a:ext cx="425174" cy="424030"/>
      </dsp:txXfrm>
    </dsp:sp>
    <dsp:sp modelId="{E04A93FA-C0E2-4DD4-8EF2-767821101394}">
      <dsp:nvSpPr>
        <dsp:cNvPr id="0" name=""/>
        <dsp:cNvSpPr/>
      </dsp:nvSpPr>
      <dsp:spPr>
        <a:xfrm>
          <a:off x="8441071" y="2858499"/>
          <a:ext cx="2857348" cy="1714409"/>
        </a:xfrm>
        <a:prstGeom prst="roundRect">
          <a:avLst>
            <a:gd name="adj" fmla="val 10000"/>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 Additionally, you can also control who receives access either anyone with the link, specific people, or people within your organisation (For example, peers/lecturers).</a:t>
          </a:r>
          <a:endParaRPr lang="en-GB" sz="1500" kern="1200"/>
        </a:p>
      </dsp:txBody>
      <dsp:txXfrm>
        <a:off x="8491284" y="2908712"/>
        <a:ext cx="2756922" cy="1613983"/>
      </dsp:txXfrm>
    </dsp:sp>
    <dsp:sp modelId="{277BDEEF-EA0D-4590-A1DE-FFA95D5DB41F}">
      <dsp:nvSpPr>
        <dsp:cNvPr id="0" name=""/>
        <dsp:cNvSpPr/>
      </dsp:nvSpPr>
      <dsp:spPr>
        <a:xfrm rot="10800000">
          <a:off x="7583867" y="3361393"/>
          <a:ext cx="605757" cy="708622"/>
        </a:xfrm>
        <a:prstGeom prst="rightArrow">
          <a:avLst>
            <a:gd name="adj1" fmla="val 60000"/>
            <a:gd name="adj2" fmla="val 50000"/>
          </a:avLst>
        </a:prstGeom>
        <a:solidFill>
          <a:schemeClr val="accent2">
            <a:hueOff val="4832710"/>
            <a:satOff val="-13870"/>
            <a:lumOff val="-2220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7765594" y="3503117"/>
        <a:ext cx="424030" cy="425174"/>
      </dsp:txXfrm>
    </dsp:sp>
    <dsp:sp modelId="{B5250F7F-D676-4911-B52C-4F308265BB22}">
      <dsp:nvSpPr>
        <dsp:cNvPr id="0" name=""/>
        <dsp:cNvSpPr/>
      </dsp:nvSpPr>
      <dsp:spPr>
        <a:xfrm>
          <a:off x="4440783" y="2858499"/>
          <a:ext cx="2857348" cy="1714409"/>
        </a:xfrm>
        <a:prstGeom prst="roundRect">
          <a:avLst>
            <a:gd name="adj" fmla="val 10000"/>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latin typeface="Aptos Display" panose="020F0302020204030204"/>
            </a:rPr>
            <a:t>If you're using the OneDrive mobile app on iOS or Android via your smartphone device, open the app and navigate to the file. Tap the three dots next to the file name, then select Share. You’ll be able to send the link directly via messaging apps, email, or other sharing options available on your device.</a:t>
          </a:r>
        </a:p>
      </dsp:txBody>
      <dsp:txXfrm>
        <a:off x="4490996" y="2908712"/>
        <a:ext cx="2756922" cy="1613983"/>
      </dsp:txXfrm>
    </dsp:sp>
    <dsp:sp modelId="{DDE8E6F9-871C-420A-B6F5-10E35CA1EE12}">
      <dsp:nvSpPr>
        <dsp:cNvPr id="0" name=""/>
        <dsp:cNvSpPr/>
      </dsp:nvSpPr>
      <dsp:spPr>
        <a:xfrm rot="10800000">
          <a:off x="3583579" y="3361393"/>
          <a:ext cx="605757" cy="708622"/>
        </a:xfrm>
        <a:prstGeom prst="rightArrow">
          <a:avLst>
            <a:gd name="adj1" fmla="val 60000"/>
            <a:gd name="adj2" fmla="val 50000"/>
          </a:avLst>
        </a:prstGeom>
        <a:solidFill>
          <a:schemeClr val="accent2">
            <a:hueOff val="6443614"/>
            <a:satOff val="-18493"/>
            <a:lumOff val="-2960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rot="10800000">
        <a:off x="3765306" y="3503117"/>
        <a:ext cx="424030" cy="425174"/>
      </dsp:txXfrm>
    </dsp:sp>
    <dsp:sp modelId="{EE578D43-11F9-45EC-B390-ED07094B7C98}">
      <dsp:nvSpPr>
        <dsp:cNvPr id="0" name=""/>
        <dsp:cNvSpPr/>
      </dsp:nvSpPr>
      <dsp:spPr>
        <a:xfrm>
          <a:off x="440495" y="2858499"/>
          <a:ext cx="2857348" cy="1714409"/>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ptos Display" panose="020F0302020204030204"/>
            </a:rPr>
            <a:t>If OneDrive is synced to your PC, you can also share files directly from File Explorer. Right-click the synced file, choose Share, and follow the same steps to set permissions and send the link.</a:t>
          </a:r>
        </a:p>
      </dsp:txBody>
      <dsp:txXfrm>
        <a:off x="490708" y="2908712"/>
        <a:ext cx="2756922" cy="1613983"/>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21/10/2025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hyperlink" Target="https://thegeekpage.com/share_onedrive-files/" TargetMode="External"/><Relationship Id="rId4" Type="http://schemas.openxmlformats.org/officeDocument/2006/relationships/diagramQuickStyle" Target="../diagrams/quickStyle1.xml"/><Relationship Id="rId9" Type="http://schemas.openxmlformats.org/officeDocument/2006/relationships/hyperlink" Target="https://signor-julent.blogspot.com/2015/04/onedrive-e-un-servizio-di-cloud-storag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01552"/>
            <a:ext cx="9144000" cy="719438"/>
          </a:xfrm>
        </p:spPr>
        <p:txBody>
          <a:bodyPr/>
          <a:lstStyle/>
          <a:p>
            <a:r>
              <a:rPr lang="en-GB" sz="2400" b="1">
                <a:latin typeface="Arial"/>
                <a:cs typeface="Arial"/>
              </a:rPr>
              <a:t>How to share a file through one drive</a:t>
            </a:r>
            <a:r>
              <a:rPr lang="en-GB" sz="2400">
                <a:latin typeface="Arial"/>
                <a:cs typeface="Arial"/>
              </a:rPr>
              <a:t>.</a:t>
            </a:r>
          </a:p>
        </p:txBody>
      </p:sp>
      <p:sp>
        <p:nvSpPr>
          <p:cNvPr id="3" name="Subtitle 2"/>
          <p:cNvSpPr>
            <a:spLocks noGrp="1"/>
          </p:cNvSpPr>
          <p:nvPr>
            <p:ph type="subTitle" idx="1"/>
          </p:nvPr>
        </p:nvSpPr>
        <p:spPr>
          <a:xfrm>
            <a:off x="1245973" y="1120389"/>
            <a:ext cx="9144000" cy="595141"/>
          </a:xfrm>
        </p:spPr>
        <p:txBody>
          <a:bodyPr vert="horz" lIns="91440" tIns="45720" rIns="91440" bIns="45720" rtlCol="0" anchor="t">
            <a:normAutofit/>
          </a:bodyPr>
          <a:lstStyle/>
          <a:p>
            <a:r>
              <a:rPr lang="en-GB" b="1">
                <a:latin typeface="Arial"/>
                <a:cs typeface="Arial"/>
              </a:rPr>
              <a:t>By 2504532 Ashley Gelder.</a:t>
            </a:r>
            <a:endParaRPr lang="en-US" b="1">
              <a:latin typeface="Arial"/>
              <a:cs typeface="Arial"/>
            </a:endParaRPr>
          </a:p>
        </p:txBody>
      </p:sp>
      <p:graphicFrame>
        <p:nvGraphicFramePr>
          <p:cNvPr id="4" name="Diagram 3">
            <a:extLst>
              <a:ext uri="{FF2B5EF4-FFF2-40B4-BE49-F238E27FC236}">
                <a16:creationId xmlns:a16="http://schemas.microsoft.com/office/drawing/2014/main" id="{1A1A8BD5-3B51-7B0A-DE64-009ABD46DA2E}"/>
              </a:ext>
            </a:extLst>
          </p:cNvPr>
          <p:cNvGraphicFramePr/>
          <p:nvPr>
            <p:extLst>
              <p:ext uri="{D42A27DB-BD31-4B8C-83A1-F6EECF244321}">
                <p14:modId xmlns:p14="http://schemas.microsoft.com/office/powerpoint/2010/main" val="4002863428"/>
              </p:ext>
            </p:extLst>
          </p:nvPr>
        </p:nvGraphicFramePr>
        <p:xfrm>
          <a:off x="319216" y="1569307"/>
          <a:ext cx="11738916" cy="45740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2" name="Picture 51" descr="OneDrive sicher betreiben und Daten verschlüsseln">
            <a:extLst>
              <a:ext uri="{FF2B5EF4-FFF2-40B4-BE49-F238E27FC236}">
                <a16:creationId xmlns:a16="http://schemas.microsoft.com/office/drawing/2014/main" id="{05175BCF-73F2-8978-FAFE-753DA21EB86E}"/>
              </a:ext>
            </a:extLst>
          </p:cNvPr>
          <p:cNvPicPr>
            <a:picLocks noChangeAspect="1"/>
          </p:cNvPicPr>
          <p:nvPr/>
        </p:nvPicPr>
        <p:blipFill>
          <a:blip r:embed="rId7"/>
          <a:stretch>
            <a:fillRect/>
          </a:stretch>
        </p:blipFill>
        <p:spPr>
          <a:xfrm>
            <a:off x="1" y="1526"/>
            <a:ext cx="3233353" cy="1417978"/>
          </a:xfrm>
          <a:prstGeom prst="rect">
            <a:avLst/>
          </a:prstGeom>
        </p:spPr>
      </p:pic>
      <p:pic>
        <p:nvPicPr>
          <p:cNvPr id="53" name="Picture 52" descr="A group of devices with a blue background&#10;&#10;AI-generated content may be incorrect.">
            <a:extLst>
              <a:ext uri="{FF2B5EF4-FFF2-40B4-BE49-F238E27FC236}">
                <a16:creationId xmlns:a16="http://schemas.microsoft.com/office/drawing/2014/main" id="{B59F3D92-4FB9-8802-9AED-B54FB616F808}"/>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8819636" y="-3091"/>
            <a:ext cx="3367216" cy="1427206"/>
          </a:xfrm>
          <a:prstGeom prst="rect">
            <a:avLst/>
          </a:prstGeom>
        </p:spPr>
      </p:pic>
      <p:sp>
        <p:nvSpPr>
          <p:cNvPr id="54" name="TextBox 53">
            <a:extLst>
              <a:ext uri="{FF2B5EF4-FFF2-40B4-BE49-F238E27FC236}">
                <a16:creationId xmlns:a16="http://schemas.microsoft.com/office/drawing/2014/main" id="{A42375FC-DAFC-3862-8855-5B6B8B29D741}"/>
              </a:ext>
            </a:extLst>
          </p:cNvPr>
          <p:cNvSpPr txBox="1"/>
          <p:nvPr/>
        </p:nvSpPr>
        <p:spPr>
          <a:xfrm>
            <a:off x="9911148" y="1537386"/>
            <a:ext cx="2152136" cy="70366"/>
          </a:xfrm>
          <a:prstGeom prst="rect">
            <a:avLst/>
          </a:prstGeom>
        </p:spPr>
        <p:txBody>
          <a:bodyPr>
            <a:normAutofit fontScale="25000" lnSpcReduction="20000"/>
          </a:bodyPr>
          <a:lstStyle/>
          <a:p>
            <a:r>
              <a:rPr lang="en-US"/>
              <a:t>ThePhoto by PhotoAuthor is licensed under CCYYSA.</a:t>
            </a:r>
          </a:p>
        </p:txBody>
      </p:sp>
      <p:sp>
        <p:nvSpPr>
          <p:cNvPr id="56" name="TextBox 55">
            <a:extLst>
              <a:ext uri="{FF2B5EF4-FFF2-40B4-BE49-F238E27FC236}">
                <a16:creationId xmlns:a16="http://schemas.microsoft.com/office/drawing/2014/main" id="{5F85DED0-AE92-5ACA-1001-69F6D9A7F712}"/>
              </a:ext>
            </a:extLst>
          </p:cNvPr>
          <p:cNvSpPr txBox="1"/>
          <p:nvPr/>
        </p:nvSpPr>
        <p:spPr>
          <a:xfrm>
            <a:off x="2496233" y="3564861"/>
            <a:ext cx="7190436"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t>Users may store and retrieve files and folders in the cloud with Microsoft OneDrive from any location. If you grant permission, you can also make the file available to others using the OneDrive app. People can share files or folders more easily as a result. (Prabhu S, 2022).</a:t>
            </a:r>
          </a:p>
        </p:txBody>
      </p:sp>
      <p:sp>
        <p:nvSpPr>
          <p:cNvPr id="69" name="TextBox 68">
            <a:extLst>
              <a:ext uri="{FF2B5EF4-FFF2-40B4-BE49-F238E27FC236}">
                <a16:creationId xmlns:a16="http://schemas.microsoft.com/office/drawing/2014/main" id="{7F21A0D3-BBF7-62E2-6FD3-26C29F47336A}"/>
              </a:ext>
            </a:extLst>
          </p:cNvPr>
          <p:cNvSpPr txBox="1"/>
          <p:nvPr/>
        </p:nvSpPr>
        <p:spPr>
          <a:xfrm>
            <a:off x="138012" y="6224350"/>
            <a:ext cx="5920724"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dirty="0"/>
              <a:t>Reference list</a:t>
            </a:r>
            <a:r>
              <a:rPr lang="en-GB" sz="1100" dirty="0"/>
              <a:t>: Prabhu S, (2022) </a:t>
            </a:r>
            <a:r>
              <a:rPr lang="en-GB" sz="1100" i="1" dirty="0"/>
              <a:t>How to share OneDrive files or folders with others.</a:t>
            </a:r>
            <a:r>
              <a:rPr lang="en-GB" sz="1100" dirty="0"/>
              <a:t> Available at: </a:t>
            </a:r>
            <a:r>
              <a:rPr lang="en-GB" sz="1100" dirty="0">
                <a:hlinkClick r:id="rId10"/>
              </a:rPr>
              <a:t>https://thegeekpage.com/share_onedrive-files/</a:t>
            </a:r>
            <a:r>
              <a:rPr lang="en-GB" sz="1100" dirty="0"/>
              <a:t> (Accessed on: 21st October 2025). </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How to share a file through one drive.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86</cp:revision>
  <dcterms:created xsi:type="dcterms:W3CDTF">2013-07-15T20:26:40Z</dcterms:created>
  <dcterms:modified xsi:type="dcterms:W3CDTF">2025-10-21T13:23:36Z</dcterms:modified>
</cp:coreProperties>
</file>