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7"/>
  </p:notesMasterIdLst>
  <p:sldIdLst>
    <p:sldId id="256" r:id="rId2"/>
    <p:sldId id="259" r:id="rId3"/>
    <p:sldId id="257" r:id="rId4"/>
    <p:sldId id="258"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237761-0D65-463F-8770-FC83BFF05F99}" v="166" dt="2023-10-05T20:28:53.5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61" d="100"/>
          <a:sy n="61" d="100"/>
        </p:scale>
        <p:origin x="884" y="1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a Williams" userId="32559c4cbcc2faf6" providerId="LiveId" clId="{CF237761-0D65-463F-8770-FC83BFF05F99}"/>
    <pc:docChg chg="undo redo custSel addSld modSld sldOrd">
      <pc:chgData name="Andrea Williams" userId="32559c4cbcc2faf6" providerId="LiveId" clId="{CF237761-0D65-463F-8770-FC83BFF05F99}" dt="2023-10-05T20:28:53.518" v="10770"/>
      <pc:docMkLst>
        <pc:docMk/>
      </pc:docMkLst>
      <pc:sldChg chg="addSp delSp modSp mod ord modTransition setBg modAnim">
        <pc:chgData name="Andrea Williams" userId="32559c4cbcc2faf6" providerId="LiveId" clId="{CF237761-0D65-463F-8770-FC83BFF05F99}" dt="2023-10-05T20:28:53.518" v="10770"/>
        <pc:sldMkLst>
          <pc:docMk/>
          <pc:sldMk cId="3455811187" sldId="256"/>
        </pc:sldMkLst>
        <pc:spChg chg="del mod">
          <ac:chgData name="Andrea Williams" userId="32559c4cbcc2faf6" providerId="LiveId" clId="{CF237761-0D65-463F-8770-FC83BFF05F99}" dt="2023-10-05T14:58:13.651" v="8095" actId="478"/>
          <ac:spMkLst>
            <pc:docMk/>
            <pc:sldMk cId="3455811187" sldId="256"/>
            <ac:spMk id="2" creationId="{AD83E036-CEFC-6359-3778-7C77C7F5EE4F}"/>
          </ac:spMkLst>
        </pc:spChg>
        <pc:spChg chg="del mod">
          <ac:chgData name="Andrea Williams" userId="32559c4cbcc2faf6" providerId="LiveId" clId="{CF237761-0D65-463F-8770-FC83BFF05F99}" dt="2023-10-05T14:58:10.688" v="8094" actId="478"/>
          <ac:spMkLst>
            <pc:docMk/>
            <pc:sldMk cId="3455811187" sldId="256"/>
            <ac:spMk id="3" creationId="{537358C4-89C4-6C12-11BA-09CD16BD17F6}"/>
          </ac:spMkLst>
        </pc:spChg>
        <pc:spChg chg="add del mod">
          <ac:chgData name="Andrea Williams" userId="32559c4cbcc2faf6" providerId="LiveId" clId="{CF237761-0D65-463F-8770-FC83BFF05F99}" dt="2023-10-05T16:16:36.652" v="8650" actId="20577"/>
          <ac:spMkLst>
            <pc:docMk/>
            <pc:sldMk cId="3455811187" sldId="256"/>
            <ac:spMk id="4" creationId="{BA1D4635-25D5-10C1-2815-AA476B5104CA}"/>
          </ac:spMkLst>
        </pc:spChg>
        <pc:spChg chg="add del mod">
          <ac:chgData name="Andrea Williams" userId="32559c4cbcc2faf6" providerId="LiveId" clId="{CF237761-0D65-463F-8770-FC83BFF05F99}" dt="2023-10-05T14:58:22.840" v="8096" actId="478"/>
          <ac:spMkLst>
            <pc:docMk/>
            <pc:sldMk cId="3455811187" sldId="256"/>
            <ac:spMk id="6" creationId="{E78D54E4-AE10-6FFB-48F7-B4BA87ED4AD9}"/>
          </ac:spMkLst>
        </pc:spChg>
        <pc:spChg chg="add del mod">
          <ac:chgData name="Andrea Williams" userId="32559c4cbcc2faf6" providerId="LiveId" clId="{CF237761-0D65-463F-8770-FC83BFF05F99}" dt="2023-10-05T16:12:26.439" v="8644" actId="478"/>
          <ac:spMkLst>
            <pc:docMk/>
            <pc:sldMk cId="3455811187" sldId="256"/>
            <ac:spMk id="7" creationId="{7D0C1AC2-F5BE-A337-3AA5-F5345C0BB01B}"/>
          </ac:spMkLst>
        </pc:spChg>
        <pc:spChg chg="add mod">
          <ac:chgData name="Andrea Williams" userId="32559c4cbcc2faf6" providerId="LiveId" clId="{CF237761-0D65-463F-8770-FC83BFF05F99}" dt="2023-10-05T16:29:08.831" v="9419" actId="313"/>
          <ac:spMkLst>
            <pc:docMk/>
            <pc:sldMk cId="3455811187" sldId="256"/>
            <ac:spMk id="10" creationId="{B94EAB4D-D344-065F-FDC6-8D72BD6912DE}"/>
          </ac:spMkLst>
        </pc:spChg>
        <pc:spChg chg="add mod">
          <ac:chgData name="Andrea Williams" userId="32559c4cbcc2faf6" providerId="LiveId" clId="{CF237761-0D65-463F-8770-FC83BFF05F99}" dt="2023-10-05T16:33:34.880" v="9477" actId="1076"/>
          <ac:spMkLst>
            <pc:docMk/>
            <pc:sldMk cId="3455811187" sldId="256"/>
            <ac:spMk id="13" creationId="{8F06A101-9652-2B44-1D4E-8B4AD301B162}"/>
          </ac:spMkLst>
        </pc:spChg>
        <pc:spChg chg="add del">
          <ac:chgData name="Andrea Williams" userId="32559c4cbcc2faf6" providerId="LiveId" clId="{CF237761-0D65-463F-8770-FC83BFF05F99}" dt="2023-10-05T16:32:48.303" v="9473" actId="478"/>
          <ac:spMkLst>
            <pc:docMk/>
            <pc:sldMk cId="3455811187" sldId="256"/>
            <ac:spMk id="14" creationId="{F8AC36E5-55F4-E823-A6B9-9468884E10AF}"/>
          </ac:spMkLst>
        </pc:spChg>
        <pc:spChg chg="add mod">
          <ac:chgData name="Andrea Williams" userId="32559c4cbcc2faf6" providerId="LiveId" clId="{CF237761-0D65-463F-8770-FC83BFF05F99}" dt="2023-10-05T16:34:50.877" v="9537" actId="14100"/>
          <ac:spMkLst>
            <pc:docMk/>
            <pc:sldMk cId="3455811187" sldId="256"/>
            <ac:spMk id="22" creationId="{F1252F8F-96D1-EA8C-4682-E860B23FE6E2}"/>
          </ac:spMkLst>
        </pc:spChg>
        <pc:spChg chg="add mod">
          <ac:chgData name="Andrea Williams" userId="32559c4cbcc2faf6" providerId="LiveId" clId="{CF237761-0D65-463F-8770-FC83BFF05F99}" dt="2023-10-05T16:37:11.034" v="9556" actId="1076"/>
          <ac:spMkLst>
            <pc:docMk/>
            <pc:sldMk cId="3455811187" sldId="256"/>
            <ac:spMk id="25" creationId="{7B876462-1CD7-8CCD-583F-E211CF46D638}"/>
          </ac:spMkLst>
        </pc:spChg>
        <pc:spChg chg="add mod">
          <ac:chgData name="Andrea Williams" userId="32559c4cbcc2faf6" providerId="LiveId" clId="{CF237761-0D65-463F-8770-FC83BFF05F99}" dt="2023-10-05T16:42:43.061" v="9726" actId="1076"/>
          <ac:spMkLst>
            <pc:docMk/>
            <pc:sldMk cId="3455811187" sldId="256"/>
            <ac:spMk id="28" creationId="{7305F638-26D6-E2B2-76B8-60A299A30CDB}"/>
          </ac:spMkLst>
        </pc:spChg>
        <pc:spChg chg="add mod">
          <ac:chgData name="Andrea Williams" userId="32559c4cbcc2faf6" providerId="LiveId" clId="{CF237761-0D65-463F-8770-FC83BFF05F99}" dt="2023-10-05T16:46:55.289" v="9866" actId="1076"/>
          <ac:spMkLst>
            <pc:docMk/>
            <pc:sldMk cId="3455811187" sldId="256"/>
            <ac:spMk id="37" creationId="{E188E35E-D0C6-224F-0185-E1E0ED9AC2FF}"/>
          </ac:spMkLst>
        </pc:spChg>
        <pc:spChg chg="add mod">
          <ac:chgData name="Andrea Williams" userId="32559c4cbcc2faf6" providerId="LiveId" clId="{CF237761-0D65-463F-8770-FC83BFF05F99}" dt="2023-10-05T16:57:34.107" v="10193" actId="33524"/>
          <ac:spMkLst>
            <pc:docMk/>
            <pc:sldMk cId="3455811187" sldId="256"/>
            <ac:spMk id="42" creationId="{0D3E1517-ED8D-83B4-B0B6-13A02D594441}"/>
          </ac:spMkLst>
        </pc:spChg>
        <pc:spChg chg="add del mod">
          <ac:chgData name="Andrea Williams" userId="32559c4cbcc2faf6" providerId="LiveId" clId="{CF237761-0D65-463F-8770-FC83BFF05F99}" dt="2023-10-05T16:59:20.219" v="10200"/>
          <ac:spMkLst>
            <pc:docMk/>
            <pc:sldMk cId="3455811187" sldId="256"/>
            <ac:spMk id="44" creationId="{01AB4919-BDFB-939B-573A-A6DF293C9DDF}"/>
          </ac:spMkLst>
        </pc:spChg>
        <pc:spChg chg="add mod">
          <ac:chgData name="Andrea Williams" userId="32559c4cbcc2faf6" providerId="LiveId" clId="{CF237761-0D65-463F-8770-FC83BFF05F99}" dt="2023-10-05T17:04:22.983" v="10604" actId="1076"/>
          <ac:spMkLst>
            <pc:docMk/>
            <pc:sldMk cId="3455811187" sldId="256"/>
            <ac:spMk id="45" creationId="{AF4F5A82-07DC-1545-57C4-CCBF1B6F8347}"/>
          </ac:spMkLst>
        </pc:spChg>
        <pc:picChg chg="add mod">
          <ac:chgData name="Andrea Williams" userId="32559c4cbcc2faf6" providerId="LiveId" clId="{CF237761-0D65-463F-8770-FC83BFF05F99}" dt="2023-10-05T16:29:17.514" v="9421" actId="1076"/>
          <ac:picMkLst>
            <pc:docMk/>
            <pc:sldMk cId="3455811187" sldId="256"/>
            <ac:picMk id="9" creationId="{F25C6065-D485-8831-4DE7-98659A80B589}"/>
          </ac:picMkLst>
        </pc:picChg>
        <pc:picChg chg="add mod">
          <ac:chgData name="Andrea Williams" userId="32559c4cbcc2faf6" providerId="LiveId" clId="{CF237761-0D65-463F-8770-FC83BFF05F99}" dt="2023-10-05T16:59:43.750" v="10201" actId="1076"/>
          <ac:picMkLst>
            <pc:docMk/>
            <pc:sldMk cId="3455811187" sldId="256"/>
            <ac:picMk id="39" creationId="{7C9505E2-DE0F-8CD8-A009-1B084B5D5241}"/>
          </ac:picMkLst>
        </pc:picChg>
        <pc:picChg chg="add del mod">
          <ac:chgData name="Andrea Williams" userId="32559c4cbcc2faf6" providerId="LiveId" clId="{CF237761-0D65-463F-8770-FC83BFF05F99}" dt="2023-10-05T19:52:20.216" v="10674"/>
          <ac:picMkLst>
            <pc:docMk/>
            <pc:sldMk cId="3455811187" sldId="256"/>
            <ac:picMk id="49" creationId="{D6B9FE3D-F71E-07AE-84D1-D6F50EEEB53A}"/>
          </ac:picMkLst>
        </pc:picChg>
        <pc:picChg chg="add del mod ord">
          <ac:chgData name="Andrea Williams" userId="32559c4cbcc2faf6" providerId="LiveId" clId="{CF237761-0D65-463F-8770-FC83BFF05F99}" dt="2023-10-05T19:52:36.739" v="10675"/>
          <ac:picMkLst>
            <pc:docMk/>
            <pc:sldMk cId="3455811187" sldId="256"/>
            <ac:picMk id="52" creationId="{EF71B009-9111-75FE-FA01-8434FE5E8078}"/>
          </ac:picMkLst>
        </pc:picChg>
        <pc:picChg chg="add del mod">
          <ac:chgData name="Andrea Williams" userId="32559c4cbcc2faf6" providerId="LiveId" clId="{CF237761-0D65-463F-8770-FC83BFF05F99}" dt="2023-10-05T19:52:40.123" v="10677"/>
          <ac:picMkLst>
            <pc:docMk/>
            <pc:sldMk cId="3455811187" sldId="256"/>
            <ac:picMk id="53" creationId="{B5B8D95D-2249-C218-FD59-C5B2FD2048C3}"/>
          </ac:picMkLst>
        </pc:picChg>
        <pc:picChg chg="add del mod ord">
          <ac:chgData name="Andrea Williams" userId="32559c4cbcc2faf6" providerId="LiveId" clId="{CF237761-0D65-463F-8770-FC83BFF05F99}" dt="2023-10-05T19:52:59.609" v="10678"/>
          <ac:picMkLst>
            <pc:docMk/>
            <pc:sldMk cId="3455811187" sldId="256"/>
            <ac:picMk id="56" creationId="{666F9CFF-1B43-5A50-FA47-CBB3056B66E5}"/>
          </ac:picMkLst>
        </pc:picChg>
        <pc:picChg chg="add del mod">
          <ac:chgData name="Andrea Williams" userId="32559c4cbcc2faf6" providerId="LiveId" clId="{CF237761-0D65-463F-8770-FC83BFF05F99}" dt="2023-10-05T19:53:01.643" v="10680"/>
          <ac:picMkLst>
            <pc:docMk/>
            <pc:sldMk cId="3455811187" sldId="256"/>
            <ac:picMk id="57" creationId="{AC2DF5B1-7D88-1E61-2E3C-A5B44FF4209F}"/>
          </ac:picMkLst>
        </pc:picChg>
        <pc:picChg chg="add del mod ord">
          <ac:chgData name="Andrea Williams" userId="32559c4cbcc2faf6" providerId="LiveId" clId="{CF237761-0D65-463F-8770-FC83BFF05F99}" dt="2023-10-05T19:53:20.571" v="10681"/>
          <ac:picMkLst>
            <pc:docMk/>
            <pc:sldMk cId="3455811187" sldId="256"/>
            <ac:picMk id="60" creationId="{F073BD20-48B2-2215-FB6C-EE483B28A781}"/>
          </ac:picMkLst>
        </pc:picChg>
        <pc:picChg chg="add del mod">
          <ac:chgData name="Andrea Williams" userId="32559c4cbcc2faf6" providerId="LiveId" clId="{CF237761-0D65-463F-8770-FC83BFF05F99}" dt="2023-10-05T19:53:21.982" v="10683"/>
          <ac:picMkLst>
            <pc:docMk/>
            <pc:sldMk cId="3455811187" sldId="256"/>
            <ac:picMk id="61" creationId="{4DA4D5E2-7449-85AA-F996-125B99F8E04B}"/>
          </ac:picMkLst>
        </pc:picChg>
        <pc:picChg chg="add del mod ord">
          <ac:chgData name="Andrea Williams" userId="32559c4cbcc2faf6" providerId="LiveId" clId="{CF237761-0D65-463F-8770-FC83BFF05F99}" dt="2023-10-05T19:53:50.114" v="10684"/>
          <ac:picMkLst>
            <pc:docMk/>
            <pc:sldMk cId="3455811187" sldId="256"/>
            <ac:picMk id="64" creationId="{A814ED43-0FA8-536B-76C8-8A16D1410CEA}"/>
          </ac:picMkLst>
        </pc:picChg>
        <pc:picChg chg="add del mod">
          <ac:chgData name="Andrea Williams" userId="32559c4cbcc2faf6" providerId="LiveId" clId="{CF237761-0D65-463F-8770-FC83BFF05F99}" dt="2023-10-05T19:56:26.466" v="10686"/>
          <ac:picMkLst>
            <pc:docMk/>
            <pc:sldMk cId="3455811187" sldId="256"/>
            <ac:picMk id="65" creationId="{7B5220F2-125A-A9D0-00DE-2FEBE0312A0C}"/>
          </ac:picMkLst>
        </pc:picChg>
        <pc:picChg chg="add del mod ord">
          <ac:chgData name="Andrea Williams" userId="32559c4cbcc2faf6" providerId="LiveId" clId="{CF237761-0D65-463F-8770-FC83BFF05F99}" dt="2023-10-05T19:56:45.160" v="10687"/>
          <ac:picMkLst>
            <pc:docMk/>
            <pc:sldMk cId="3455811187" sldId="256"/>
            <ac:picMk id="68" creationId="{B962AE93-8F01-4FA7-253A-D8FE2716B838}"/>
          </ac:picMkLst>
        </pc:picChg>
        <pc:picChg chg="add del mod">
          <ac:chgData name="Andrea Williams" userId="32559c4cbcc2faf6" providerId="LiveId" clId="{CF237761-0D65-463F-8770-FC83BFF05F99}" dt="2023-10-05T19:56:47.322" v="10689"/>
          <ac:picMkLst>
            <pc:docMk/>
            <pc:sldMk cId="3455811187" sldId="256"/>
            <ac:picMk id="69" creationId="{120CF08A-6CFE-7F5D-ACB4-ABF1DD22AB54}"/>
          </ac:picMkLst>
        </pc:picChg>
        <pc:picChg chg="add del mod ord">
          <ac:chgData name="Andrea Williams" userId="32559c4cbcc2faf6" providerId="LiveId" clId="{CF237761-0D65-463F-8770-FC83BFF05F99}" dt="2023-10-05T19:57:11.216" v="10690"/>
          <ac:picMkLst>
            <pc:docMk/>
            <pc:sldMk cId="3455811187" sldId="256"/>
            <ac:picMk id="72" creationId="{44C82CB5-138E-BCD4-3F03-5D4DB279BF64}"/>
          </ac:picMkLst>
        </pc:picChg>
        <pc:picChg chg="add del mod">
          <ac:chgData name="Andrea Williams" userId="32559c4cbcc2faf6" providerId="LiveId" clId="{CF237761-0D65-463F-8770-FC83BFF05F99}" dt="2023-10-05T19:58:34.295" v="10692"/>
          <ac:picMkLst>
            <pc:docMk/>
            <pc:sldMk cId="3455811187" sldId="256"/>
            <ac:picMk id="73" creationId="{B62F874D-A284-F3B1-15A0-A53CE8AAB2EF}"/>
          </ac:picMkLst>
        </pc:picChg>
        <pc:picChg chg="add del mod ord">
          <ac:chgData name="Andrea Williams" userId="32559c4cbcc2faf6" providerId="LiveId" clId="{CF237761-0D65-463F-8770-FC83BFF05F99}" dt="2023-10-05T19:59:31.411" v="10693"/>
          <ac:picMkLst>
            <pc:docMk/>
            <pc:sldMk cId="3455811187" sldId="256"/>
            <ac:picMk id="76" creationId="{4E5A5AA0-382D-B986-5053-8E81C2169366}"/>
          </ac:picMkLst>
        </pc:picChg>
        <pc:picChg chg="add del mod">
          <ac:chgData name="Andrea Williams" userId="32559c4cbcc2faf6" providerId="LiveId" clId="{CF237761-0D65-463F-8770-FC83BFF05F99}" dt="2023-10-05T20:00:33.493" v="10694"/>
          <ac:picMkLst>
            <pc:docMk/>
            <pc:sldMk cId="3455811187" sldId="256"/>
            <ac:picMk id="77" creationId="{BE465413-6299-8577-95D7-514845C810BF}"/>
          </ac:picMkLst>
        </pc:picChg>
        <pc:picChg chg="add del mod">
          <ac:chgData name="Andrea Williams" userId="32559c4cbcc2faf6" providerId="LiveId" clId="{CF237761-0D65-463F-8770-FC83BFF05F99}" dt="2023-10-05T20:04:14.227" v="10697"/>
          <ac:picMkLst>
            <pc:docMk/>
            <pc:sldMk cId="3455811187" sldId="256"/>
            <ac:picMk id="86" creationId="{28CFEA14-E3AA-5FE8-9918-A99122A7FEB2}"/>
          </ac:picMkLst>
        </pc:picChg>
        <pc:picChg chg="add del mod ord">
          <ac:chgData name="Andrea Williams" userId="32559c4cbcc2faf6" providerId="LiveId" clId="{CF237761-0D65-463F-8770-FC83BFF05F99}" dt="2023-10-05T20:04:41.147" v="10698"/>
          <ac:picMkLst>
            <pc:docMk/>
            <pc:sldMk cId="3455811187" sldId="256"/>
            <ac:picMk id="89" creationId="{20C569DE-BAAB-0194-9393-952254F81B6E}"/>
          </ac:picMkLst>
        </pc:picChg>
        <pc:picChg chg="add del mod">
          <ac:chgData name="Andrea Williams" userId="32559c4cbcc2faf6" providerId="LiveId" clId="{CF237761-0D65-463F-8770-FC83BFF05F99}" dt="2023-10-05T20:05:28.036" v="10699"/>
          <ac:picMkLst>
            <pc:docMk/>
            <pc:sldMk cId="3455811187" sldId="256"/>
            <ac:picMk id="90" creationId="{455812D1-64E8-48FD-A8EC-B594C1001932}"/>
          </ac:picMkLst>
        </pc:picChg>
        <pc:picChg chg="add del mod">
          <ac:chgData name="Andrea Williams" userId="32559c4cbcc2faf6" providerId="LiveId" clId="{CF237761-0D65-463F-8770-FC83BFF05F99}" dt="2023-10-05T20:06:10.588" v="10701"/>
          <ac:picMkLst>
            <pc:docMk/>
            <pc:sldMk cId="3455811187" sldId="256"/>
            <ac:picMk id="95" creationId="{1DEFF070-BE98-B8E7-3BDB-D6CAF1F1BD17}"/>
          </ac:picMkLst>
        </pc:picChg>
        <pc:picChg chg="add del mod">
          <ac:chgData name="Andrea Williams" userId="32559c4cbcc2faf6" providerId="LiveId" clId="{CF237761-0D65-463F-8770-FC83BFF05F99}" dt="2023-10-05T20:08:06.838" v="10703"/>
          <ac:picMkLst>
            <pc:docMk/>
            <pc:sldMk cId="3455811187" sldId="256"/>
            <ac:picMk id="98" creationId="{565D567F-F7E5-02B2-4860-942666F4AB33}"/>
          </ac:picMkLst>
        </pc:picChg>
        <pc:picChg chg="add del mod">
          <ac:chgData name="Andrea Williams" userId="32559c4cbcc2faf6" providerId="LiveId" clId="{CF237761-0D65-463F-8770-FC83BFF05F99}" dt="2023-10-05T20:09:25.279" v="10705"/>
          <ac:picMkLst>
            <pc:docMk/>
            <pc:sldMk cId="3455811187" sldId="256"/>
            <ac:picMk id="101" creationId="{76A9A516-B00E-BA00-333B-21F23529CCA4}"/>
          </ac:picMkLst>
        </pc:picChg>
        <pc:picChg chg="add del mod">
          <ac:chgData name="Andrea Williams" userId="32559c4cbcc2faf6" providerId="LiveId" clId="{CF237761-0D65-463F-8770-FC83BFF05F99}" dt="2023-10-05T20:10:59.449" v="10709"/>
          <ac:picMkLst>
            <pc:docMk/>
            <pc:sldMk cId="3455811187" sldId="256"/>
            <ac:picMk id="104" creationId="{FBDEDAA9-955D-9FA0-78BB-E6ED67A585D4}"/>
          </ac:picMkLst>
        </pc:picChg>
        <pc:picChg chg="add del mod ord">
          <ac:chgData name="Andrea Williams" userId="32559c4cbcc2faf6" providerId="LiveId" clId="{CF237761-0D65-463F-8770-FC83BFF05F99}" dt="2023-10-05T20:11:10.030" v="10710"/>
          <ac:picMkLst>
            <pc:docMk/>
            <pc:sldMk cId="3455811187" sldId="256"/>
            <ac:picMk id="105" creationId="{49E1307B-1F39-1F6A-6906-AA28A10CE305}"/>
          </ac:picMkLst>
        </pc:picChg>
        <pc:picChg chg="add del mod">
          <ac:chgData name="Andrea Williams" userId="32559c4cbcc2faf6" providerId="LiveId" clId="{CF237761-0D65-463F-8770-FC83BFF05F99}" dt="2023-10-05T20:11:15.101" v="10712"/>
          <ac:picMkLst>
            <pc:docMk/>
            <pc:sldMk cId="3455811187" sldId="256"/>
            <ac:picMk id="106" creationId="{3414199A-39BC-43C3-F220-3A6E27A58216}"/>
          </ac:picMkLst>
        </pc:picChg>
        <pc:picChg chg="add del mod ord">
          <ac:chgData name="Andrea Williams" userId="32559c4cbcc2faf6" providerId="LiveId" clId="{CF237761-0D65-463F-8770-FC83BFF05F99}" dt="2023-10-05T20:11:47.304" v="10713"/>
          <ac:picMkLst>
            <pc:docMk/>
            <pc:sldMk cId="3455811187" sldId="256"/>
            <ac:picMk id="109" creationId="{F8D3DBE8-F0A2-38AD-CF0A-395F8C1F8B32}"/>
          </ac:picMkLst>
        </pc:picChg>
        <pc:picChg chg="add del mod">
          <ac:chgData name="Andrea Williams" userId="32559c4cbcc2faf6" providerId="LiveId" clId="{CF237761-0D65-463F-8770-FC83BFF05F99}" dt="2023-10-05T20:11:51.052" v="10715"/>
          <ac:picMkLst>
            <pc:docMk/>
            <pc:sldMk cId="3455811187" sldId="256"/>
            <ac:picMk id="110" creationId="{00CBE5F8-AECE-7F4B-1914-B1001F0ADB6C}"/>
          </ac:picMkLst>
        </pc:picChg>
        <pc:picChg chg="add del mod ord">
          <ac:chgData name="Andrea Williams" userId="32559c4cbcc2faf6" providerId="LiveId" clId="{CF237761-0D65-463F-8770-FC83BFF05F99}" dt="2023-10-05T20:12:35.103" v="10716"/>
          <ac:picMkLst>
            <pc:docMk/>
            <pc:sldMk cId="3455811187" sldId="256"/>
            <ac:picMk id="113" creationId="{1D433C90-1658-D6FA-2C6B-2DD13B6783CB}"/>
          </ac:picMkLst>
        </pc:picChg>
        <pc:picChg chg="add del mod">
          <ac:chgData name="Andrea Williams" userId="32559c4cbcc2faf6" providerId="LiveId" clId="{CF237761-0D65-463F-8770-FC83BFF05F99}" dt="2023-10-05T20:12:39.851" v="10718"/>
          <ac:picMkLst>
            <pc:docMk/>
            <pc:sldMk cId="3455811187" sldId="256"/>
            <ac:picMk id="114" creationId="{E88D06B9-0717-F742-637C-9CCDD85DB956}"/>
          </ac:picMkLst>
        </pc:picChg>
        <pc:picChg chg="add del mod ord">
          <ac:chgData name="Andrea Williams" userId="32559c4cbcc2faf6" providerId="LiveId" clId="{CF237761-0D65-463F-8770-FC83BFF05F99}" dt="2023-10-05T20:14:52.052" v="10719"/>
          <ac:picMkLst>
            <pc:docMk/>
            <pc:sldMk cId="3455811187" sldId="256"/>
            <ac:picMk id="117" creationId="{A3DF143B-59E4-0FD9-B941-643B4B397274}"/>
          </ac:picMkLst>
        </pc:picChg>
        <pc:picChg chg="add del mod">
          <ac:chgData name="Andrea Williams" userId="32559c4cbcc2faf6" providerId="LiveId" clId="{CF237761-0D65-463F-8770-FC83BFF05F99}" dt="2023-10-05T20:14:57.169" v="10724"/>
          <ac:picMkLst>
            <pc:docMk/>
            <pc:sldMk cId="3455811187" sldId="256"/>
            <ac:picMk id="118" creationId="{D59B79FB-1DAC-4E48-A118-639DE23BCDB0}"/>
          </ac:picMkLst>
        </pc:picChg>
        <pc:picChg chg="add del mod ord">
          <ac:chgData name="Andrea Williams" userId="32559c4cbcc2faf6" providerId="LiveId" clId="{CF237761-0D65-463F-8770-FC83BFF05F99}" dt="2023-10-05T20:15:55.016" v="10725"/>
          <ac:picMkLst>
            <pc:docMk/>
            <pc:sldMk cId="3455811187" sldId="256"/>
            <ac:picMk id="119" creationId="{F8113E65-E66A-34B9-C901-E722BB5C82C7}"/>
          </ac:picMkLst>
        </pc:picChg>
        <pc:picChg chg="add del mod">
          <ac:chgData name="Andrea Williams" userId="32559c4cbcc2faf6" providerId="LiveId" clId="{CF237761-0D65-463F-8770-FC83BFF05F99}" dt="2023-10-05T20:16:48.576" v="10729"/>
          <ac:picMkLst>
            <pc:docMk/>
            <pc:sldMk cId="3455811187" sldId="256"/>
            <ac:picMk id="124" creationId="{91C8FFAE-E52A-5A6F-AA24-C585700BC2F6}"/>
          </ac:picMkLst>
        </pc:picChg>
        <pc:picChg chg="add del mod ord">
          <ac:chgData name="Andrea Williams" userId="32559c4cbcc2faf6" providerId="LiveId" clId="{CF237761-0D65-463F-8770-FC83BFF05F99}" dt="2023-10-05T20:17:40.278" v="10730"/>
          <ac:picMkLst>
            <pc:docMk/>
            <pc:sldMk cId="3455811187" sldId="256"/>
            <ac:picMk id="127" creationId="{7B3A6E75-7EF7-681D-0D09-281973D82059}"/>
          </ac:picMkLst>
        </pc:picChg>
        <pc:picChg chg="add del mod">
          <ac:chgData name="Andrea Williams" userId="32559c4cbcc2faf6" providerId="LiveId" clId="{CF237761-0D65-463F-8770-FC83BFF05F99}" dt="2023-10-05T20:17:44.249" v="10732"/>
          <ac:picMkLst>
            <pc:docMk/>
            <pc:sldMk cId="3455811187" sldId="256"/>
            <ac:picMk id="128" creationId="{64514028-A6C5-0BB2-E978-3C63A8C0A9EB}"/>
          </ac:picMkLst>
        </pc:picChg>
        <pc:picChg chg="add del mod ord">
          <ac:chgData name="Andrea Williams" userId="32559c4cbcc2faf6" providerId="LiveId" clId="{CF237761-0D65-463F-8770-FC83BFF05F99}" dt="2023-10-05T20:18:09.101" v="10733"/>
          <ac:picMkLst>
            <pc:docMk/>
            <pc:sldMk cId="3455811187" sldId="256"/>
            <ac:picMk id="131" creationId="{7BB46B24-5DFD-61BF-647C-AFCC2F578F97}"/>
          </ac:picMkLst>
        </pc:picChg>
        <pc:picChg chg="add del mod">
          <ac:chgData name="Andrea Williams" userId="32559c4cbcc2faf6" providerId="LiveId" clId="{CF237761-0D65-463F-8770-FC83BFF05F99}" dt="2023-10-05T20:18:12.838" v="10736"/>
          <ac:picMkLst>
            <pc:docMk/>
            <pc:sldMk cId="3455811187" sldId="256"/>
            <ac:picMk id="132" creationId="{19F126DB-FCE6-DD0B-1738-2F2407CE2382}"/>
          </ac:picMkLst>
        </pc:picChg>
        <pc:picChg chg="add del mod ord">
          <ac:chgData name="Andrea Williams" userId="32559c4cbcc2faf6" providerId="LiveId" clId="{CF237761-0D65-463F-8770-FC83BFF05F99}" dt="2023-10-05T20:18:44.793" v="10737"/>
          <ac:picMkLst>
            <pc:docMk/>
            <pc:sldMk cId="3455811187" sldId="256"/>
            <ac:picMk id="133" creationId="{CD8962B0-6A43-0FC0-46C5-541B6EDD9811}"/>
          </ac:picMkLst>
        </pc:picChg>
        <pc:picChg chg="add del mod">
          <ac:chgData name="Andrea Williams" userId="32559c4cbcc2faf6" providerId="LiveId" clId="{CF237761-0D65-463F-8770-FC83BFF05F99}" dt="2023-10-05T20:18:50.465" v="10739"/>
          <ac:picMkLst>
            <pc:docMk/>
            <pc:sldMk cId="3455811187" sldId="256"/>
            <ac:picMk id="134" creationId="{D60EC580-0D46-9471-5706-B74F30E82DFC}"/>
          </ac:picMkLst>
        </pc:picChg>
        <pc:picChg chg="add del mod ord">
          <ac:chgData name="Andrea Williams" userId="32559c4cbcc2faf6" providerId="LiveId" clId="{CF237761-0D65-463F-8770-FC83BFF05F99}" dt="2023-10-05T20:21:35.109" v="10740"/>
          <ac:picMkLst>
            <pc:docMk/>
            <pc:sldMk cId="3455811187" sldId="256"/>
            <ac:picMk id="137" creationId="{F06CD403-8C6A-457B-51E1-9D720AA871CB}"/>
          </ac:picMkLst>
        </pc:picChg>
        <pc:picChg chg="add del mod">
          <ac:chgData name="Andrea Williams" userId="32559c4cbcc2faf6" providerId="LiveId" clId="{CF237761-0D65-463F-8770-FC83BFF05F99}" dt="2023-10-05T20:21:59.245" v="10746"/>
          <ac:picMkLst>
            <pc:docMk/>
            <pc:sldMk cId="3455811187" sldId="256"/>
            <ac:picMk id="138" creationId="{E415C514-4CC3-B241-375A-83046EDCF9E6}"/>
          </ac:picMkLst>
        </pc:picChg>
        <pc:picChg chg="add del mod ord">
          <ac:chgData name="Andrea Williams" userId="32559c4cbcc2faf6" providerId="LiveId" clId="{CF237761-0D65-463F-8770-FC83BFF05F99}" dt="2023-10-05T20:22:08.455" v="10747"/>
          <ac:picMkLst>
            <pc:docMk/>
            <pc:sldMk cId="3455811187" sldId="256"/>
            <ac:picMk id="139" creationId="{5E9A50F4-6E17-4C90-102B-286635CB959C}"/>
          </ac:picMkLst>
        </pc:picChg>
        <pc:picChg chg="add del mod">
          <ac:chgData name="Andrea Williams" userId="32559c4cbcc2faf6" providerId="LiveId" clId="{CF237761-0D65-463F-8770-FC83BFF05F99}" dt="2023-10-05T20:22:10.825" v="10749"/>
          <ac:picMkLst>
            <pc:docMk/>
            <pc:sldMk cId="3455811187" sldId="256"/>
            <ac:picMk id="140" creationId="{3998244C-DDC6-CA6C-B48D-9F7C379704EB}"/>
          </ac:picMkLst>
        </pc:picChg>
        <pc:picChg chg="add del mod ord">
          <ac:chgData name="Andrea Williams" userId="32559c4cbcc2faf6" providerId="LiveId" clId="{CF237761-0D65-463F-8770-FC83BFF05F99}" dt="2023-10-05T20:23:01.468" v="10750"/>
          <ac:picMkLst>
            <pc:docMk/>
            <pc:sldMk cId="3455811187" sldId="256"/>
            <ac:picMk id="143" creationId="{6FB87DCC-AE44-5D89-9A5E-5E622054725C}"/>
          </ac:picMkLst>
        </pc:picChg>
        <pc:picChg chg="add del mod">
          <ac:chgData name="Andrea Williams" userId="32559c4cbcc2faf6" providerId="LiveId" clId="{CF237761-0D65-463F-8770-FC83BFF05F99}" dt="2023-10-05T20:23:04.381" v="10752"/>
          <ac:picMkLst>
            <pc:docMk/>
            <pc:sldMk cId="3455811187" sldId="256"/>
            <ac:picMk id="144" creationId="{43E763E5-4C04-5E5E-1DEB-848610EFC279}"/>
          </ac:picMkLst>
        </pc:picChg>
        <pc:picChg chg="add del mod ord">
          <ac:chgData name="Andrea Williams" userId="32559c4cbcc2faf6" providerId="LiveId" clId="{CF237761-0D65-463F-8770-FC83BFF05F99}" dt="2023-10-05T20:23:19.778" v="10753"/>
          <ac:picMkLst>
            <pc:docMk/>
            <pc:sldMk cId="3455811187" sldId="256"/>
            <ac:picMk id="147" creationId="{4B4E8720-4C7F-C7A4-8BDC-46A110AD407A}"/>
          </ac:picMkLst>
        </pc:picChg>
        <pc:picChg chg="add del mod">
          <ac:chgData name="Andrea Williams" userId="32559c4cbcc2faf6" providerId="LiveId" clId="{CF237761-0D65-463F-8770-FC83BFF05F99}" dt="2023-10-05T20:23:22.725" v="10755"/>
          <ac:picMkLst>
            <pc:docMk/>
            <pc:sldMk cId="3455811187" sldId="256"/>
            <ac:picMk id="148" creationId="{C87D4046-F02C-E8EE-2BFA-BBEFBC7F7B47}"/>
          </ac:picMkLst>
        </pc:picChg>
        <pc:picChg chg="add del mod ord">
          <ac:chgData name="Andrea Williams" userId="32559c4cbcc2faf6" providerId="LiveId" clId="{CF237761-0D65-463F-8770-FC83BFF05F99}" dt="2023-10-05T20:23:41.613" v="10756"/>
          <ac:picMkLst>
            <pc:docMk/>
            <pc:sldMk cId="3455811187" sldId="256"/>
            <ac:picMk id="151" creationId="{03417AC3-9627-B01E-3905-CA13C737604F}"/>
          </ac:picMkLst>
        </pc:picChg>
        <pc:picChg chg="add del mod">
          <ac:chgData name="Andrea Williams" userId="32559c4cbcc2faf6" providerId="LiveId" clId="{CF237761-0D65-463F-8770-FC83BFF05F99}" dt="2023-10-05T20:23:44.732" v="10758"/>
          <ac:picMkLst>
            <pc:docMk/>
            <pc:sldMk cId="3455811187" sldId="256"/>
            <ac:picMk id="152" creationId="{0D1D29F3-E51B-699B-D51B-4114B0646D3F}"/>
          </ac:picMkLst>
        </pc:picChg>
        <pc:picChg chg="add del mod ord">
          <ac:chgData name="Andrea Williams" userId="32559c4cbcc2faf6" providerId="LiveId" clId="{CF237761-0D65-463F-8770-FC83BFF05F99}" dt="2023-10-05T20:24:01.688" v="10759"/>
          <ac:picMkLst>
            <pc:docMk/>
            <pc:sldMk cId="3455811187" sldId="256"/>
            <ac:picMk id="155" creationId="{E30A7CC7-A4DE-F86C-82CA-74DD562D5557}"/>
          </ac:picMkLst>
        </pc:picChg>
        <pc:picChg chg="add del mod">
          <ac:chgData name="Andrea Williams" userId="32559c4cbcc2faf6" providerId="LiveId" clId="{CF237761-0D65-463F-8770-FC83BFF05F99}" dt="2023-10-05T20:24:03.242" v="10761"/>
          <ac:picMkLst>
            <pc:docMk/>
            <pc:sldMk cId="3455811187" sldId="256"/>
            <ac:picMk id="156" creationId="{295AC065-3AED-B42A-6912-F4E4F59C62D8}"/>
          </ac:picMkLst>
        </pc:picChg>
        <pc:picChg chg="add del mod ord">
          <ac:chgData name="Andrea Williams" userId="32559c4cbcc2faf6" providerId="LiveId" clId="{CF237761-0D65-463F-8770-FC83BFF05F99}" dt="2023-10-05T20:24:53.723" v="10762"/>
          <ac:picMkLst>
            <pc:docMk/>
            <pc:sldMk cId="3455811187" sldId="256"/>
            <ac:picMk id="159" creationId="{5405F834-7173-AEE6-A3CF-AFFFAD625F88}"/>
          </ac:picMkLst>
        </pc:picChg>
        <pc:picChg chg="add del mod">
          <ac:chgData name="Andrea Williams" userId="32559c4cbcc2faf6" providerId="LiveId" clId="{CF237761-0D65-463F-8770-FC83BFF05F99}" dt="2023-10-05T20:25:00.273" v="10763"/>
          <ac:picMkLst>
            <pc:docMk/>
            <pc:sldMk cId="3455811187" sldId="256"/>
            <ac:picMk id="160" creationId="{0E401C6F-75CE-EF65-E709-42DEFFECE1A1}"/>
          </ac:picMkLst>
        </pc:picChg>
        <pc:picChg chg="add del mod">
          <ac:chgData name="Andrea Williams" userId="32559c4cbcc2faf6" providerId="LiveId" clId="{CF237761-0D65-463F-8770-FC83BFF05F99}" dt="2023-10-05T20:25:41.588" v="10766"/>
          <ac:picMkLst>
            <pc:docMk/>
            <pc:sldMk cId="3455811187" sldId="256"/>
            <ac:picMk id="165" creationId="{ED0B4DB7-026B-7B1D-10C6-8808E9F18705}"/>
          </ac:picMkLst>
        </pc:picChg>
        <pc:picChg chg="add del mod ord">
          <ac:chgData name="Andrea Williams" userId="32559c4cbcc2faf6" providerId="LiveId" clId="{CF237761-0D65-463F-8770-FC83BFF05F99}" dt="2023-10-05T20:26:06.714" v="10767"/>
          <ac:picMkLst>
            <pc:docMk/>
            <pc:sldMk cId="3455811187" sldId="256"/>
            <ac:picMk id="168" creationId="{782D630E-33D6-4ED8-9AD6-978691E14A18}"/>
          </ac:picMkLst>
        </pc:picChg>
        <pc:picChg chg="add del mod">
          <ac:chgData name="Andrea Williams" userId="32559c4cbcc2faf6" providerId="LiveId" clId="{CF237761-0D65-463F-8770-FC83BFF05F99}" dt="2023-10-05T20:26:10.249" v="10769"/>
          <ac:picMkLst>
            <pc:docMk/>
            <pc:sldMk cId="3455811187" sldId="256"/>
            <ac:picMk id="169" creationId="{65129BD9-73F3-CFC2-5DF4-C6E64F1EE1FB}"/>
          </ac:picMkLst>
        </pc:picChg>
        <pc:picChg chg="add del mod ord">
          <ac:chgData name="Andrea Williams" userId="32559c4cbcc2faf6" providerId="LiveId" clId="{CF237761-0D65-463F-8770-FC83BFF05F99}" dt="2023-10-05T20:28:53.518" v="10770"/>
          <ac:picMkLst>
            <pc:docMk/>
            <pc:sldMk cId="3455811187" sldId="256"/>
            <ac:picMk id="172" creationId="{F3BD78C0-613E-E81E-CEB2-84F5182AF720}"/>
          </ac:picMkLst>
        </pc:picChg>
        <pc:picChg chg="add mod">
          <ac:chgData name="Andrea Williams" userId="32559c4cbcc2faf6" providerId="LiveId" clId="{CF237761-0D65-463F-8770-FC83BFF05F99}" dt="2023-10-05T20:28:53.518" v="10770"/>
          <ac:picMkLst>
            <pc:docMk/>
            <pc:sldMk cId="3455811187" sldId="256"/>
            <ac:picMk id="173" creationId="{33CBABCF-C787-D9D0-847E-600854FEC4B1}"/>
          </ac:picMkLst>
        </pc:picChg>
        <pc:cxnChg chg="add mod">
          <ac:chgData name="Andrea Williams" userId="32559c4cbcc2faf6" providerId="LiveId" clId="{CF237761-0D65-463F-8770-FC83BFF05F99}" dt="2023-10-05T16:33:31.229" v="9476" actId="14100"/>
          <ac:cxnSpMkLst>
            <pc:docMk/>
            <pc:sldMk cId="3455811187" sldId="256"/>
            <ac:cxnSpMk id="12" creationId="{CBE51A3B-B173-75AC-FD54-1A41BF972ADE}"/>
          </ac:cxnSpMkLst>
        </pc:cxnChg>
        <pc:cxnChg chg="add del">
          <ac:chgData name="Andrea Williams" userId="32559c4cbcc2faf6" providerId="LiveId" clId="{CF237761-0D65-463F-8770-FC83BFF05F99}" dt="2023-10-05T16:33:27.089" v="9475" actId="478"/>
          <ac:cxnSpMkLst>
            <pc:docMk/>
            <pc:sldMk cId="3455811187" sldId="256"/>
            <ac:cxnSpMk id="16" creationId="{75F8D6EE-5B9E-2525-CF33-540999DA77E6}"/>
          </ac:cxnSpMkLst>
        </pc:cxnChg>
        <pc:cxnChg chg="add mod">
          <ac:chgData name="Andrea Williams" userId="32559c4cbcc2faf6" providerId="LiveId" clId="{CF237761-0D65-463F-8770-FC83BFF05F99}" dt="2023-10-05T16:33:55.809" v="9480" actId="14100"/>
          <ac:cxnSpMkLst>
            <pc:docMk/>
            <pc:sldMk cId="3455811187" sldId="256"/>
            <ac:cxnSpMk id="19" creationId="{5329A6BF-E172-AF95-B951-5AD81E5455EE}"/>
          </ac:cxnSpMkLst>
        </pc:cxnChg>
        <pc:cxnChg chg="add mod">
          <ac:chgData name="Andrea Williams" userId="32559c4cbcc2faf6" providerId="LiveId" clId="{CF237761-0D65-463F-8770-FC83BFF05F99}" dt="2023-10-05T16:36:38.912" v="9539" actId="1076"/>
          <ac:cxnSpMkLst>
            <pc:docMk/>
            <pc:sldMk cId="3455811187" sldId="256"/>
            <ac:cxnSpMk id="24" creationId="{64B6C1D9-1A34-8E7E-A28B-D0F2BC7E3EBA}"/>
          </ac:cxnSpMkLst>
        </pc:cxnChg>
        <pc:cxnChg chg="add mod">
          <ac:chgData name="Andrea Williams" userId="32559c4cbcc2faf6" providerId="LiveId" clId="{CF237761-0D65-463F-8770-FC83BFF05F99}" dt="2023-10-05T16:42:39.090" v="9725" actId="1076"/>
          <ac:cxnSpMkLst>
            <pc:docMk/>
            <pc:sldMk cId="3455811187" sldId="256"/>
            <ac:cxnSpMk id="27" creationId="{E20319A2-4935-9657-CB5F-1624BA0EF896}"/>
          </ac:cxnSpMkLst>
        </pc:cxnChg>
        <pc:cxnChg chg="add">
          <ac:chgData name="Andrea Williams" userId="32559c4cbcc2faf6" providerId="LiveId" clId="{CF237761-0D65-463F-8770-FC83BFF05F99}" dt="2023-10-05T16:44:37.780" v="9727" actId="11529"/>
          <ac:cxnSpMkLst>
            <pc:docMk/>
            <pc:sldMk cId="3455811187" sldId="256"/>
            <ac:cxnSpMk id="31" creationId="{79144486-F57C-04CB-AFA5-82B798A4CA68}"/>
          </ac:cxnSpMkLst>
        </pc:cxnChg>
        <pc:cxnChg chg="add mod">
          <ac:chgData name="Andrea Williams" userId="32559c4cbcc2faf6" providerId="LiveId" clId="{CF237761-0D65-463F-8770-FC83BFF05F99}" dt="2023-10-05T16:45:14.724" v="9731" actId="14100"/>
          <ac:cxnSpMkLst>
            <pc:docMk/>
            <pc:sldMk cId="3455811187" sldId="256"/>
            <ac:cxnSpMk id="33" creationId="{4D566FB9-92B8-2659-F903-FB6E2FEAF768}"/>
          </ac:cxnSpMkLst>
        </pc:cxnChg>
        <pc:cxnChg chg="add mod">
          <ac:chgData name="Andrea Williams" userId="32559c4cbcc2faf6" providerId="LiveId" clId="{CF237761-0D65-463F-8770-FC83BFF05F99}" dt="2023-10-05T16:58:56.177" v="10197" actId="1076"/>
          <ac:cxnSpMkLst>
            <pc:docMk/>
            <pc:sldMk cId="3455811187" sldId="256"/>
            <ac:cxnSpMk id="41" creationId="{6A0402F7-991E-A453-C5D1-24FC69E74AC0}"/>
          </ac:cxnSpMkLst>
        </pc:cxnChg>
      </pc:sldChg>
      <pc:sldChg chg="addSp delSp modSp new mod modTransition modAnim">
        <pc:chgData name="Andrea Williams" userId="32559c4cbcc2faf6" providerId="LiveId" clId="{CF237761-0D65-463F-8770-FC83BFF05F99}" dt="2023-10-05T20:28:53.518" v="10770"/>
        <pc:sldMkLst>
          <pc:docMk/>
          <pc:sldMk cId="1614939502" sldId="257"/>
        </pc:sldMkLst>
        <pc:spChg chg="mod">
          <ac:chgData name="Andrea Williams" userId="32559c4cbcc2faf6" providerId="LiveId" clId="{CF237761-0D65-463F-8770-FC83BFF05F99}" dt="2023-10-05T13:40:29.112" v="6158" actId="1076"/>
          <ac:spMkLst>
            <pc:docMk/>
            <pc:sldMk cId="1614939502" sldId="257"/>
            <ac:spMk id="2" creationId="{16270454-813D-764D-B593-1107D70D0DDF}"/>
          </ac:spMkLst>
        </pc:spChg>
        <pc:spChg chg="del mod">
          <ac:chgData name="Andrea Williams" userId="32559c4cbcc2faf6" providerId="LiveId" clId="{CF237761-0D65-463F-8770-FC83BFF05F99}" dt="2023-10-05T09:58:59.957" v="1997" actId="478"/>
          <ac:spMkLst>
            <pc:docMk/>
            <pc:sldMk cId="1614939502" sldId="257"/>
            <ac:spMk id="3" creationId="{0000BC31-2A4D-7524-14CF-ED749569E168}"/>
          </ac:spMkLst>
        </pc:spChg>
        <pc:spChg chg="add mod">
          <ac:chgData name="Andrea Williams" userId="32559c4cbcc2faf6" providerId="LiveId" clId="{CF237761-0D65-463F-8770-FC83BFF05F99}" dt="2023-10-05T13:40:32.998" v="6159" actId="1076"/>
          <ac:spMkLst>
            <pc:docMk/>
            <pc:sldMk cId="1614939502" sldId="257"/>
            <ac:spMk id="4" creationId="{03B8F82E-F3B2-7B26-A372-67181F6243C9}"/>
          </ac:spMkLst>
        </pc:spChg>
        <pc:spChg chg="add mod">
          <ac:chgData name="Andrea Williams" userId="32559c4cbcc2faf6" providerId="LiveId" clId="{CF237761-0D65-463F-8770-FC83BFF05F99}" dt="2023-10-05T10:19:04.908" v="2718" actId="20577"/>
          <ac:spMkLst>
            <pc:docMk/>
            <pc:sldMk cId="1614939502" sldId="257"/>
            <ac:spMk id="7" creationId="{6161D0AF-03DF-3694-384D-55C5A4135AF3}"/>
          </ac:spMkLst>
        </pc:spChg>
        <pc:picChg chg="add mod ord modCrop">
          <ac:chgData name="Andrea Williams" userId="32559c4cbcc2faf6" providerId="LiveId" clId="{CF237761-0D65-463F-8770-FC83BFF05F99}" dt="2023-10-05T10:09:21.691" v="2328" actId="1076"/>
          <ac:picMkLst>
            <pc:docMk/>
            <pc:sldMk cId="1614939502" sldId="257"/>
            <ac:picMk id="6" creationId="{BA56FC44-25E0-C068-B386-A865B42E243E}"/>
          </ac:picMkLst>
        </pc:picChg>
        <pc:picChg chg="add del mod">
          <ac:chgData name="Andrea Williams" userId="32559c4cbcc2faf6" providerId="LiveId" clId="{CF237761-0D65-463F-8770-FC83BFF05F99}" dt="2023-10-05T20:06:10.588" v="10701"/>
          <ac:picMkLst>
            <pc:docMk/>
            <pc:sldMk cId="1614939502" sldId="257"/>
            <ac:picMk id="10" creationId="{7C77BC43-22B6-5B0A-D82C-33A1DC0EC40F}"/>
          </ac:picMkLst>
        </pc:picChg>
        <pc:picChg chg="add del mod">
          <ac:chgData name="Andrea Williams" userId="32559c4cbcc2faf6" providerId="LiveId" clId="{CF237761-0D65-463F-8770-FC83BFF05F99}" dt="2023-10-05T20:09:25.279" v="10705"/>
          <ac:picMkLst>
            <pc:docMk/>
            <pc:sldMk cId="1614939502" sldId="257"/>
            <ac:picMk id="12" creationId="{F047A851-4F7C-1280-0DA0-22B3E379522E}"/>
          </ac:picMkLst>
        </pc:picChg>
        <pc:picChg chg="add del mod">
          <ac:chgData name="Andrea Williams" userId="32559c4cbcc2faf6" providerId="LiveId" clId="{CF237761-0D65-463F-8770-FC83BFF05F99}" dt="2023-10-05T20:14:57.169" v="10724"/>
          <ac:picMkLst>
            <pc:docMk/>
            <pc:sldMk cId="1614939502" sldId="257"/>
            <ac:picMk id="16" creationId="{5F1FAA73-66E6-610A-546A-BBD883BB173E}"/>
          </ac:picMkLst>
        </pc:picChg>
        <pc:picChg chg="add del mod ord">
          <ac:chgData name="Andrea Williams" userId="32559c4cbcc2faf6" providerId="LiveId" clId="{CF237761-0D65-463F-8770-FC83BFF05F99}" dt="2023-10-05T20:21:35.109" v="10740"/>
          <ac:picMkLst>
            <pc:docMk/>
            <pc:sldMk cId="1614939502" sldId="257"/>
            <ac:picMk id="17" creationId="{6DD97016-F4F3-7C17-B177-157F31BE6FE4}"/>
          </ac:picMkLst>
        </pc:picChg>
        <pc:picChg chg="add del mod">
          <ac:chgData name="Andrea Williams" userId="32559c4cbcc2faf6" providerId="LiveId" clId="{CF237761-0D65-463F-8770-FC83BFF05F99}" dt="2023-10-05T20:21:59.245" v="10746"/>
          <ac:picMkLst>
            <pc:docMk/>
            <pc:sldMk cId="1614939502" sldId="257"/>
            <ac:picMk id="18" creationId="{4B683D70-5425-8BD1-E078-F3D5589E7F6D}"/>
          </ac:picMkLst>
        </pc:picChg>
        <pc:picChg chg="add del mod ord">
          <ac:chgData name="Andrea Williams" userId="32559c4cbcc2faf6" providerId="LiveId" clId="{CF237761-0D65-463F-8770-FC83BFF05F99}" dt="2023-10-05T20:28:53.518" v="10770"/>
          <ac:picMkLst>
            <pc:docMk/>
            <pc:sldMk cId="1614939502" sldId="257"/>
            <ac:picMk id="19" creationId="{D9298499-0109-7A42-9C52-D1FA11533C0F}"/>
          </ac:picMkLst>
        </pc:picChg>
        <pc:picChg chg="add mod">
          <ac:chgData name="Andrea Williams" userId="32559c4cbcc2faf6" providerId="LiveId" clId="{CF237761-0D65-463F-8770-FC83BFF05F99}" dt="2023-10-05T20:28:53.518" v="10770"/>
          <ac:picMkLst>
            <pc:docMk/>
            <pc:sldMk cId="1614939502" sldId="257"/>
            <ac:picMk id="20" creationId="{67E0FBA3-D38D-B14B-466E-9C71CA6FBC24}"/>
          </ac:picMkLst>
        </pc:picChg>
      </pc:sldChg>
      <pc:sldChg chg="addSp delSp modSp new mod modTransition modAnim">
        <pc:chgData name="Andrea Williams" userId="32559c4cbcc2faf6" providerId="LiveId" clId="{CF237761-0D65-463F-8770-FC83BFF05F99}" dt="2023-10-05T20:28:53.518" v="10770"/>
        <pc:sldMkLst>
          <pc:docMk/>
          <pc:sldMk cId="3512626595" sldId="258"/>
        </pc:sldMkLst>
        <pc:spChg chg="mod">
          <ac:chgData name="Andrea Williams" userId="32559c4cbcc2faf6" providerId="LiveId" clId="{CF237761-0D65-463F-8770-FC83BFF05F99}" dt="2023-10-05T13:38:28.942" v="6156" actId="1076"/>
          <ac:spMkLst>
            <pc:docMk/>
            <pc:sldMk cId="3512626595" sldId="258"/>
            <ac:spMk id="2" creationId="{C86DE4B3-88DC-5DE4-6FF5-86142F13911D}"/>
          </ac:spMkLst>
        </pc:spChg>
        <pc:spChg chg="mod">
          <ac:chgData name="Andrea Williams" userId="32559c4cbcc2faf6" providerId="LiveId" clId="{CF237761-0D65-463F-8770-FC83BFF05F99}" dt="2023-10-05T17:53:45.788" v="10655" actId="27636"/>
          <ac:spMkLst>
            <pc:docMk/>
            <pc:sldMk cId="3512626595" sldId="258"/>
            <ac:spMk id="3" creationId="{1808046C-1340-A297-F5B3-7CC9FFA695F0}"/>
          </ac:spMkLst>
        </pc:spChg>
        <pc:spChg chg="add mod">
          <ac:chgData name="Andrea Williams" userId="32559c4cbcc2faf6" providerId="LiveId" clId="{CF237761-0D65-463F-8770-FC83BFF05F99}" dt="2023-10-05T13:37:44.351" v="6153" actId="14100"/>
          <ac:spMkLst>
            <pc:docMk/>
            <pc:sldMk cId="3512626595" sldId="258"/>
            <ac:spMk id="6" creationId="{C14BAB3C-381E-246D-A6F6-C6AE263E2F75}"/>
          </ac:spMkLst>
        </pc:spChg>
        <pc:picChg chg="add mod modCrop">
          <ac:chgData name="Andrea Williams" userId="32559c4cbcc2faf6" providerId="LiveId" clId="{CF237761-0D65-463F-8770-FC83BFF05F99}" dt="2023-10-05T13:37:24.245" v="6150" actId="1076"/>
          <ac:picMkLst>
            <pc:docMk/>
            <pc:sldMk cId="3512626595" sldId="258"/>
            <ac:picMk id="5" creationId="{B24154A1-DDA4-9F31-E3B4-6787BF10D524}"/>
          </ac:picMkLst>
        </pc:picChg>
        <pc:picChg chg="add del mod">
          <ac:chgData name="Andrea Williams" userId="32559c4cbcc2faf6" providerId="LiveId" clId="{CF237761-0D65-463F-8770-FC83BFF05F99}" dt="2023-10-05T20:06:10.588" v="10701"/>
          <ac:picMkLst>
            <pc:docMk/>
            <pc:sldMk cId="3512626595" sldId="258"/>
            <ac:picMk id="9" creationId="{E9C02770-2012-8B1E-A168-12EAADE007D7}"/>
          </ac:picMkLst>
        </pc:picChg>
        <pc:picChg chg="add del mod">
          <ac:chgData name="Andrea Williams" userId="32559c4cbcc2faf6" providerId="LiveId" clId="{CF237761-0D65-463F-8770-FC83BFF05F99}" dt="2023-10-05T20:14:57.169" v="10724"/>
          <ac:picMkLst>
            <pc:docMk/>
            <pc:sldMk cId="3512626595" sldId="258"/>
            <ac:picMk id="13" creationId="{AAB8E94F-4C43-FD43-75F1-E8D8A0DBCB5C}"/>
          </ac:picMkLst>
        </pc:picChg>
        <pc:picChg chg="add del mod ord">
          <ac:chgData name="Andrea Williams" userId="32559c4cbcc2faf6" providerId="LiveId" clId="{CF237761-0D65-463F-8770-FC83BFF05F99}" dt="2023-10-05T20:21:35.109" v="10740"/>
          <ac:picMkLst>
            <pc:docMk/>
            <pc:sldMk cId="3512626595" sldId="258"/>
            <ac:picMk id="16" creationId="{37329BC5-864D-5472-3441-E930360E5409}"/>
          </ac:picMkLst>
        </pc:picChg>
        <pc:picChg chg="add del mod">
          <ac:chgData name="Andrea Williams" userId="32559c4cbcc2faf6" providerId="LiveId" clId="{CF237761-0D65-463F-8770-FC83BFF05F99}" dt="2023-10-05T20:21:59.245" v="10746"/>
          <ac:picMkLst>
            <pc:docMk/>
            <pc:sldMk cId="3512626595" sldId="258"/>
            <ac:picMk id="17" creationId="{AB55A9C4-8A10-4C59-EC42-EC8897970715}"/>
          </ac:picMkLst>
        </pc:picChg>
        <pc:picChg chg="add del mod ord">
          <ac:chgData name="Andrea Williams" userId="32559c4cbcc2faf6" providerId="LiveId" clId="{CF237761-0D65-463F-8770-FC83BFF05F99}" dt="2023-10-05T20:28:53.518" v="10770"/>
          <ac:picMkLst>
            <pc:docMk/>
            <pc:sldMk cId="3512626595" sldId="258"/>
            <ac:picMk id="18" creationId="{B9249517-3330-5954-A16D-637095978EBC}"/>
          </ac:picMkLst>
        </pc:picChg>
        <pc:picChg chg="add mod">
          <ac:chgData name="Andrea Williams" userId="32559c4cbcc2faf6" providerId="LiveId" clId="{CF237761-0D65-463F-8770-FC83BFF05F99}" dt="2023-10-05T20:28:53.518" v="10770"/>
          <ac:picMkLst>
            <pc:docMk/>
            <pc:sldMk cId="3512626595" sldId="258"/>
            <ac:picMk id="19" creationId="{491ED83F-7DA2-F2B7-A3FB-7C8F2211D65B}"/>
          </ac:picMkLst>
        </pc:picChg>
      </pc:sldChg>
      <pc:sldChg chg="addSp delSp modSp new mod ord modTransition modAnim">
        <pc:chgData name="Andrea Williams" userId="32559c4cbcc2faf6" providerId="LiveId" clId="{CF237761-0D65-463F-8770-FC83BFF05F99}" dt="2023-10-05T20:28:53.518" v="10770"/>
        <pc:sldMkLst>
          <pc:docMk/>
          <pc:sldMk cId="758088383" sldId="259"/>
        </pc:sldMkLst>
        <pc:spChg chg="mod">
          <ac:chgData name="Andrea Williams" userId="32559c4cbcc2faf6" providerId="LiveId" clId="{CF237761-0D65-463F-8770-FC83BFF05F99}" dt="2023-10-05T14:59:51.069" v="8137" actId="1076"/>
          <ac:spMkLst>
            <pc:docMk/>
            <pc:sldMk cId="758088383" sldId="259"/>
            <ac:spMk id="2" creationId="{8C8659CF-0D69-7490-0B54-5C8D9EF1B0A5}"/>
          </ac:spMkLst>
        </pc:spChg>
        <pc:spChg chg="del">
          <ac:chgData name="Andrea Williams" userId="32559c4cbcc2faf6" providerId="LiveId" clId="{CF237761-0D65-463F-8770-FC83BFF05F99}" dt="2023-10-05T13:43:06.378" v="6186" actId="478"/>
          <ac:spMkLst>
            <pc:docMk/>
            <pc:sldMk cId="758088383" sldId="259"/>
            <ac:spMk id="3" creationId="{57587EE1-9A9C-DA86-3CE8-F12DA1E4383A}"/>
          </ac:spMkLst>
        </pc:spChg>
        <pc:spChg chg="add mod">
          <ac:chgData name="Andrea Williams" userId="32559c4cbcc2faf6" providerId="LiveId" clId="{CF237761-0D65-463F-8770-FC83BFF05F99}" dt="2023-10-05T17:47:53.686" v="10632" actId="20577"/>
          <ac:spMkLst>
            <pc:docMk/>
            <pc:sldMk cId="758088383" sldId="259"/>
            <ac:spMk id="4" creationId="{7126B56C-ABC4-2DE2-74F0-8EC9086C5567}"/>
          </ac:spMkLst>
        </pc:spChg>
        <pc:spChg chg="add mod">
          <ac:chgData name="Andrea Williams" userId="32559c4cbcc2faf6" providerId="LiveId" clId="{CF237761-0D65-463F-8770-FC83BFF05F99}" dt="2023-10-05T18:05:23.692" v="10671" actId="313"/>
          <ac:spMkLst>
            <pc:docMk/>
            <pc:sldMk cId="758088383" sldId="259"/>
            <ac:spMk id="5" creationId="{10D222AF-45B1-F6FD-CC87-437ED771A9BC}"/>
          </ac:spMkLst>
        </pc:spChg>
        <pc:picChg chg="add del mod modCrop">
          <ac:chgData name="Andrea Williams" userId="32559c4cbcc2faf6" providerId="LiveId" clId="{CF237761-0D65-463F-8770-FC83BFF05F99}" dt="2023-10-05T14:55:36.121" v="8071" actId="478"/>
          <ac:picMkLst>
            <pc:docMk/>
            <pc:sldMk cId="758088383" sldId="259"/>
            <ac:picMk id="7" creationId="{FF57D894-6918-DA16-7178-2192AE3A06CF}"/>
          </ac:picMkLst>
        </pc:picChg>
        <pc:picChg chg="add del mod modCrop">
          <ac:chgData name="Andrea Williams" userId="32559c4cbcc2faf6" providerId="LiveId" clId="{CF237761-0D65-463F-8770-FC83BFF05F99}" dt="2023-10-05T14:57:45.866" v="8088" actId="1076"/>
          <ac:picMkLst>
            <pc:docMk/>
            <pc:sldMk cId="758088383" sldId="259"/>
            <ac:picMk id="9" creationId="{82C24010-723E-4FCA-0643-92F27E78F7CA}"/>
          </ac:picMkLst>
        </pc:picChg>
        <pc:picChg chg="add del mod">
          <ac:chgData name="Andrea Williams" userId="32559c4cbcc2faf6" providerId="LiveId" clId="{CF237761-0D65-463F-8770-FC83BFF05F99}" dt="2023-10-05T20:06:10.588" v="10701"/>
          <ac:picMkLst>
            <pc:docMk/>
            <pc:sldMk cId="758088383" sldId="259"/>
            <ac:picMk id="18" creationId="{1FF5205B-5845-EB48-B61F-85E438D1A4D8}"/>
          </ac:picMkLst>
        </pc:picChg>
        <pc:picChg chg="add del mod">
          <ac:chgData name="Andrea Williams" userId="32559c4cbcc2faf6" providerId="LiveId" clId="{CF237761-0D65-463F-8770-FC83BFF05F99}" dt="2023-10-05T20:08:06.838" v="10703"/>
          <ac:picMkLst>
            <pc:docMk/>
            <pc:sldMk cId="758088383" sldId="259"/>
            <ac:picMk id="21" creationId="{680F5515-903C-D763-0AFD-A82BBFA8AD10}"/>
          </ac:picMkLst>
        </pc:picChg>
        <pc:picChg chg="add del mod">
          <ac:chgData name="Andrea Williams" userId="32559c4cbcc2faf6" providerId="LiveId" clId="{CF237761-0D65-463F-8770-FC83BFF05F99}" dt="2023-10-05T20:09:25.279" v="10705"/>
          <ac:picMkLst>
            <pc:docMk/>
            <pc:sldMk cId="758088383" sldId="259"/>
            <ac:picMk id="26" creationId="{D83B82C2-6A14-96B3-775A-DEA707A2443A}"/>
          </ac:picMkLst>
        </pc:picChg>
        <pc:picChg chg="add del mod">
          <ac:chgData name="Andrea Williams" userId="32559c4cbcc2faf6" providerId="LiveId" clId="{CF237761-0D65-463F-8770-FC83BFF05F99}" dt="2023-10-05T20:10:59.449" v="10709"/>
          <ac:picMkLst>
            <pc:docMk/>
            <pc:sldMk cId="758088383" sldId="259"/>
            <ac:picMk id="29" creationId="{B955A0F6-2C99-86D4-0FBC-EFA2799A9A4E}"/>
          </ac:picMkLst>
        </pc:picChg>
        <pc:picChg chg="add del mod ord">
          <ac:chgData name="Andrea Williams" userId="32559c4cbcc2faf6" providerId="LiveId" clId="{CF237761-0D65-463F-8770-FC83BFF05F99}" dt="2023-10-05T20:14:52.052" v="10719"/>
          <ac:picMkLst>
            <pc:docMk/>
            <pc:sldMk cId="758088383" sldId="259"/>
            <ac:picMk id="32" creationId="{98A4CCEF-5A69-ACF2-683C-2F311CB2F8F4}"/>
          </ac:picMkLst>
        </pc:picChg>
        <pc:picChg chg="add del mod">
          <ac:chgData name="Andrea Williams" userId="32559c4cbcc2faf6" providerId="LiveId" clId="{CF237761-0D65-463F-8770-FC83BFF05F99}" dt="2023-10-05T20:14:57.169" v="10724"/>
          <ac:picMkLst>
            <pc:docMk/>
            <pc:sldMk cId="758088383" sldId="259"/>
            <ac:picMk id="33" creationId="{9B5FC864-AA6F-6F6F-5CBE-561A6CE370F3}"/>
          </ac:picMkLst>
        </pc:picChg>
        <pc:picChg chg="add del mod ord">
          <ac:chgData name="Andrea Williams" userId="32559c4cbcc2faf6" providerId="LiveId" clId="{CF237761-0D65-463F-8770-FC83BFF05F99}" dt="2023-10-05T20:18:09.101" v="10733"/>
          <ac:picMkLst>
            <pc:docMk/>
            <pc:sldMk cId="758088383" sldId="259"/>
            <ac:picMk id="34" creationId="{269588DA-091D-7094-B9ED-BD051071E9F5}"/>
          </ac:picMkLst>
        </pc:picChg>
        <pc:picChg chg="add del mod">
          <ac:chgData name="Andrea Williams" userId="32559c4cbcc2faf6" providerId="LiveId" clId="{CF237761-0D65-463F-8770-FC83BFF05F99}" dt="2023-10-05T20:18:12.838" v="10736"/>
          <ac:picMkLst>
            <pc:docMk/>
            <pc:sldMk cId="758088383" sldId="259"/>
            <ac:picMk id="35" creationId="{EB70170C-EC83-0469-D388-41A546B0C1DF}"/>
          </ac:picMkLst>
        </pc:picChg>
        <pc:picChg chg="add del mod ord">
          <ac:chgData name="Andrea Williams" userId="32559c4cbcc2faf6" providerId="LiveId" clId="{CF237761-0D65-463F-8770-FC83BFF05F99}" dt="2023-10-05T20:21:35.109" v="10740"/>
          <ac:picMkLst>
            <pc:docMk/>
            <pc:sldMk cId="758088383" sldId="259"/>
            <ac:picMk id="38" creationId="{9AA15D91-8A0E-9A68-F6E7-F7A88DE31CAC}"/>
          </ac:picMkLst>
        </pc:picChg>
        <pc:picChg chg="add del mod">
          <ac:chgData name="Andrea Williams" userId="32559c4cbcc2faf6" providerId="LiveId" clId="{CF237761-0D65-463F-8770-FC83BFF05F99}" dt="2023-10-05T20:21:59.245" v="10746"/>
          <ac:picMkLst>
            <pc:docMk/>
            <pc:sldMk cId="758088383" sldId="259"/>
            <ac:picMk id="39" creationId="{E4B4CB0E-6936-2E7E-9BE7-D0CAC386EF9B}"/>
          </ac:picMkLst>
        </pc:picChg>
        <pc:picChg chg="add del mod ord">
          <ac:chgData name="Andrea Williams" userId="32559c4cbcc2faf6" providerId="LiveId" clId="{CF237761-0D65-463F-8770-FC83BFF05F99}" dt="2023-10-05T20:28:53.518" v="10770"/>
          <ac:picMkLst>
            <pc:docMk/>
            <pc:sldMk cId="758088383" sldId="259"/>
            <ac:picMk id="40" creationId="{F446F942-0DE2-2091-C81F-A6993B5A1FAF}"/>
          </ac:picMkLst>
        </pc:picChg>
        <pc:picChg chg="add mod">
          <ac:chgData name="Andrea Williams" userId="32559c4cbcc2faf6" providerId="LiveId" clId="{CF237761-0D65-463F-8770-FC83BFF05F99}" dt="2023-10-05T20:28:53.518" v="10770"/>
          <ac:picMkLst>
            <pc:docMk/>
            <pc:sldMk cId="758088383" sldId="259"/>
            <ac:picMk id="41" creationId="{2816A358-6AE7-F93E-025D-FF315EAF5114}"/>
          </ac:picMkLst>
        </pc:picChg>
      </pc:sldChg>
      <pc:sldChg chg="addSp delSp modSp new mod modTransition modAnim">
        <pc:chgData name="Andrea Williams" userId="32559c4cbcc2faf6" providerId="LiveId" clId="{CF237761-0D65-463F-8770-FC83BFF05F99}" dt="2023-10-05T20:28:53.518" v="10770"/>
        <pc:sldMkLst>
          <pc:docMk/>
          <pc:sldMk cId="3358626523" sldId="260"/>
        </pc:sldMkLst>
        <pc:spChg chg="del">
          <ac:chgData name="Andrea Williams" userId="32559c4cbcc2faf6" providerId="LiveId" clId="{CF237761-0D65-463F-8770-FC83BFF05F99}" dt="2023-10-05T08:45:14.495" v="4" actId="478"/>
          <ac:spMkLst>
            <pc:docMk/>
            <pc:sldMk cId="3358626523" sldId="260"/>
            <ac:spMk id="2" creationId="{DEB10D3E-FD96-7AB7-9C2B-0FBE962F9179}"/>
          </ac:spMkLst>
        </pc:spChg>
        <pc:spChg chg="mod">
          <ac:chgData name="Andrea Williams" userId="32559c4cbcc2faf6" providerId="LiveId" clId="{CF237761-0D65-463F-8770-FC83BFF05F99}" dt="2023-10-05T17:53:45.804" v="10656" actId="27636"/>
          <ac:spMkLst>
            <pc:docMk/>
            <pc:sldMk cId="3358626523" sldId="260"/>
            <ac:spMk id="3" creationId="{7185B66A-C59D-3406-5A26-94564B425028}"/>
          </ac:spMkLst>
        </pc:spChg>
        <pc:picChg chg="add del mod">
          <ac:chgData name="Andrea Williams" userId="32559c4cbcc2faf6" providerId="LiveId" clId="{CF237761-0D65-463F-8770-FC83BFF05F99}" dt="2023-10-05T20:21:59.245" v="10746"/>
          <ac:picMkLst>
            <pc:docMk/>
            <pc:sldMk cId="3358626523" sldId="260"/>
            <ac:picMk id="6" creationId="{ED85F166-42FB-68AC-0BBF-26F1B077B0A6}"/>
          </ac:picMkLst>
        </pc:picChg>
        <pc:picChg chg="add del mod ord">
          <ac:chgData name="Andrea Williams" userId="32559c4cbcc2faf6" providerId="LiveId" clId="{CF237761-0D65-463F-8770-FC83BFF05F99}" dt="2023-10-05T20:28:53.518" v="10770"/>
          <ac:picMkLst>
            <pc:docMk/>
            <pc:sldMk cId="3358626523" sldId="260"/>
            <ac:picMk id="9" creationId="{8075914D-CC10-09E5-28A2-FEC782AB4168}"/>
          </ac:picMkLst>
        </pc:picChg>
        <pc:picChg chg="add mod">
          <ac:chgData name="Andrea Williams" userId="32559c4cbcc2faf6" providerId="LiveId" clId="{CF237761-0D65-463F-8770-FC83BFF05F99}" dt="2023-10-05T20:28:53.518" v="10770"/>
          <ac:picMkLst>
            <pc:docMk/>
            <pc:sldMk cId="3358626523" sldId="260"/>
            <ac:picMk id="10" creationId="{B949342B-933D-7ABB-80B0-3C46FBF859CA}"/>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2FA6CD-A40C-4189-844C-28605F4050D2}" type="datetimeFigureOut">
              <a:rPr lang="en-GB" smtClean="0"/>
              <a:t>05/10/2023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435ABD-8E01-494A-B5B3-5E7EE2D74F34}" type="slidenum">
              <a:rPr lang="en-GB" smtClean="0"/>
              <a:t>‹#›</a:t>
            </a:fld>
            <a:endParaRPr lang="en-GB"/>
          </a:p>
        </p:txBody>
      </p:sp>
    </p:spTree>
    <p:extLst>
      <p:ext uri="{BB962C8B-B14F-4D97-AF65-F5344CB8AC3E}">
        <p14:creationId xmlns:p14="http://schemas.microsoft.com/office/powerpoint/2010/main" val="32270324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A435ABD-8E01-494A-B5B3-5E7EE2D74F34}" type="slidenum">
              <a:rPr lang="en-GB" smtClean="0"/>
              <a:t>1</a:t>
            </a:fld>
            <a:endParaRPr lang="en-GB"/>
          </a:p>
        </p:txBody>
      </p:sp>
    </p:spTree>
    <p:extLst>
      <p:ext uri="{BB962C8B-B14F-4D97-AF65-F5344CB8AC3E}">
        <p14:creationId xmlns:p14="http://schemas.microsoft.com/office/powerpoint/2010/main" val="10210879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27F3F-9F9D-A4C6-4989-8E4374F3399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6CB9144-0D63-BF6A-957F-4C2E66C56B5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F18E84D-EB80-D81A-DE36-07B19985B1AC}"/>
              </a:ext>
            </a:extLst>
          </p:cNvPr>
          <p:cNvSpPr>
            <a:spLocks noGrp="1"/>
          </p:cNvSpPr>
          <p:nvPr>
            <p:ph type="dt" sz="half" idx="10"/>
          </p:nvPr>
        </p:nvSpPr>
        <p:spPr/>
        <p:txBody>
          <a:bodyPr/>
          <a:lstStyle/>
          <a:p>
            <a:fld id="{EBEF794F-4B57-427C-94A6-E64B403676D6}" type="datetimeFigureOut">
              <a:rPr lang="en-GB" smtClean="0"/>
              <a:t>05/10/2023</a:t>
            </a:fld>
            <a:endParaRPr lang="en-GB"/>
          </a:p>
        </p:txBody>
      </p:sp>
      <p:sp>
        <p:nvSpPr>
          <p:cNvPr id="5" name="Footer Placeholder 4">
            <a:extLst>
              <a:ext uri="{FF2B5EF4-FFF2-40B4-BE49-F238E27FC236}">
                <a16:creationId xmlns:a16="http://schemas.microsoft.com/office/drawing/2014/main" id="{B3C37AFC-4BF1-1A42-6799-37AD0C14ED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C322BE-0830-0F96-A2F2-4B57A07A0F0E}"/>
              </a:ext>
            </a:extLst>
          </p:cNvPr>
          <p:cNvSpPr>
            <a:spLocks noGrp="1"/>
          </p:cNvSpPr>
          <p:nvPr>
            <p:ph type="sldNum" sz="quarter" idx="12"/>
          </p:nvPr>
        </p:nvSpPr>
        <p:spPr/>
        <p:txBody>
          <a:bodyPr/>
          <a:lstStyle/>
          <a:p>
            <a:fld id="{D757C57C-AAB5-4564-9168-2361D19EE6CB}" type="slidenum">
              <a:rPr lang="en-GB" smtClean="0"/>
              <a:t>‹#›</a:t>
            </a:fld>
            <a:endParaRPr lang="en-GB"/>
          </a:p>
        </p:txBody>
      </p:sp>
    </p:spTree>
    <p:extLst>
      <p:ext uri="{BB962C8B-B14F-4D97-AF65-F5344CB8AC3E}">
        <p14:creationId xmlns:p14="http://schemas.microsoft.com/office/powerpoint/2010/main" val="23340126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D0382-CBBF-0481-9F8D-CF866121111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E8A171E-51D6-1103-03E2-4780295B1BE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0E8E3E-BEB5-4860-4C1E-5EDB3E32FA11}"/>
              </a:ext>
            </a:extLst>
          </p:cNvPr>
          <p:cNvSpPr>
            <a:spLocks noGrp="1"/>
          </p:cNvSpPr>
          <p:nvPr>
            <p:ph type="dt" sz="half" idx="10"/>
          </p:nvPr>
        </p:nvSpPr>
        <p:spPr/>
        <p:txBody>
          <a:bodyPr/>
          <a:lstStyle/>
          <a:p>
            <a:fld id="{EBEF794F-4B57-427C-94A6-E64B403676D6}" type="datetimeFigureOut">
              <a:rPr lang="en-GB" smtClean="0"/>
              <a:t>05/10/2023</a:t>
            </a:fld>
            <a:endParaRPr lang="en-GB"/>
          </a:p>
        </p:txBody>
      </p:sp>
      <p:sp>
        <p:nvSpPr>
          <p:cNvPr id="5" name="Footer Placeholder 4">
            <a:extLst>
              <a:ext uri="{FF2B5EF4-FFF2-40B4-BE49-F238E27FC236}">
                <a16:creationId xmlns:a16="http://schemas.microsoft.com/office/drawing/2014/main" id="{CBF985EA-4673-62A7-A6E9-6F9ED55494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7FF3DA-958F-F71F-5CDE-BB550F530AAF}"/>
              </a:ext>
            </a:extLst>
          </p:cNvPr>
          <p:cNvSpPr>
            <a:spLocks noGrp="1"/>
          </p:cNvSpPr>
          <p:nvPr>
            <p:ph type="sldNum" sz="quarter" idx="12"/>
          </p:nvPr>
        </p:nvSpPr>
        <p:spPr/>
        <p:txBody>
          <a:bodyPr/>
          <a:lstStyle/>
          <a:p>
            <a:fld id="{D757C57C-AAB5-4564-9168-2361D19EE6CB}" type="slidenum">
              <a:rPr lang="en-GB" smtClean="0"/>
              <a:t>‹#›</a:t>
            </a:fld>
            <a:endParaRPr lang="en-GB"/>
          </a:p>
        </p:txBody>
      </p:sp>
    </p:spTree>
    <p:extLst>
      <p:ext uri="{BB962C8B-B14F-4D97-AF65-F5344CB8AC3E}">
        <p14:creationId xmlns:p14="http://schemas.microsoft.com/office/powerpoint/2010/main" val="919971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EA99F-25F3-F9AE-DD77-6607E130D22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56CEE13A-3276-AA72-AF48-AB5DDACBE00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D9E57C2-A49F-5881-C5DB-2D26978B1790}"/>
              </a:ext>
            </a:extLst>
          </p:cNvPr>
          <p:cNvSpPr>
            <a:spLocks noGrp="1"/>
          </p:cNvSpPr>
          <p:nvPr>
            <p:ph type="dt" sz="half" idx="10"/>
          </p:nvPr>
        </p:nvSpPr>
        <p:spPr/>
        <p:txBody>
          <a:bodyPr/>
          <a:lstStyle/>
          <a:p>
            <a:fld id="{EBEF794F-4B57-427C-94A6-E64B403676D6}" type="datetimeFigureOut">
              <a:rPr lang="en-GB" smtClean="0"/>
              <a:t>05/10/2023</a:t>
            </a:fld>
            <a:endParaRPr lang="en-GB"/>
          </a:p>
        </p:txBody>
      </p:sp>
      <p:sp>
        <p:nvSpPr>
          <p:cNvPr id="5" name="Footer Placeholder 4">
            <a:extLst>
              <a:ext uri="{FF2B5EF4-FFF2-40B4-BE49-F238E27FC236}">
                <a16:creationId xmlns:a16="http://schemas.microsoft.com/office/drawing/2014/main" id="{CF50619A-2167-EA24-F25E-443B24D54D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F0C8D9-6E73-0B9C-8B8F-DC1D82F1C539}"/>
              </a:ext>
            </a:extLst>
          </p:cNvPr>
          <p:cNvSpPr>
            <a:spLocks noGrp="1"/>
          </p:cNvSpPr>
          <p:nvPr>
            <p:ph type="sldNum" sz="quarter" idx="12"/>
          </p:nvPr>
        </p:nvSpPr>
        <p:spPr/>
        <p:txBody>
          <a:bodyPr/>
          <a:lstStyle/>
          <a:p>
            <a:fld id="{D757C57C-AAB5-4564-9168-2361D19EE6CB}" type="slidenum">
              <a:rPr lang="en-GB" smtClean="0"/>
              <a:t>‹#›</a:t>
            </a:fld>
            <a:endParaRPr lang="en-GB"/>
          </a:p>
        </p:txBody>
      </p:sp>
    </p:spTree>
    <p:extLst>
      <p:ext uri="{BB962C8B-B14F-4D97-AF65-F5344CB8AC3E}">
        <p14:creationId xmlns:p14="http://schemas.microsoft.com/office/powerpoint/2010/main" val="3475789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7CD48-9D05-AE5F-5B8D-99EBFB327CE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5DB4257-4F0C-7679-4A46-781516BEF09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3BEBD93-9706-39B5-0D58-31AD3592A32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58B15DE-8ED7-BDB9-4A67-BC9342AFF6F7}"/>
              </a:ext>
            </a:extLst>
          </p:cNvPr>
          <p:cNvSpPr>
            <a:spLocks noGrp="1"/>
          </p:cNvSpPr>
          <p:nvPr>
            <p:ph type="dt" sz="half" idx="10"/>
          </p:nvPr>
        </p:nvSpPr>
        <p:spPr/>
        <p:txBody>
          <a:bodyPr/>
          <a:lstStyle/>
          <a:p>
            <a:fld id="{EBEF794F-4B57-427C-94A6-E64B403676D6}" type="datetimeFigureOut">
              <a:rPr lang="en-GB" smtClean="0"/>
              <a:t>05/10/2023</a:t>
            </a:fld>
            <a:endParaRPr lang="en-GB"/>
          </a:p>
        </p:txBody>
      </p:sp>
      <p:sp>
        <p:nvSpPr>
          <p:cNvPr id="6" name="Footer Placeholder 5">
            <a:extLst>
              <a:ext uri="{FF2B5EF4-FFF2-40B4-BE49-F238E27FC236}">
                <a16:creationId xmlns:a16="http://schemas.microsoft.com/office/drawing/2014/main" id="{B9C784F1-B809-3715-B30B-842D9B04CB8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05D2C8-1C6E-50F9-70A3-72BEB538DA87}"/>
              </a:ext>
            </a:extLst>
          </p:cNvPr>
          <p:cNvSpPr>
            <a:spLocks noGrp="1"/>
          </p:cNvSpPr>
          <p:nvPr>
            <p:ph type="sldNum" sz="quarter" idx="12"/>
          </p:nvPr>
        </p:nvSpPr>
        <p:spPr/>
        <p:txBody>
          <a:bodyPr/>
          <a:lstStyle/>
          <a:p>
            <a:fld id="{D757C57C-AAB5-4564-9168-2361D19EE6CB}" type="slidenum">
              <a:rPr lang="en-GB" smtClean="0"/>
              <a:t>‹#›</a:t>
            </a:fld>
            <a:endParaRPr lang="en-GB"/>
          </a:p>
        </p:txBody>
      </p:sp>
    </p:spTree>
    <p:extLst>
      <p:ext uri="{BB962C8B-B14F-4D97-AF65-F5344CB8AC3E}">
        <p14:creationId xmlns:p14="http://schemas.microsoft.com/office/powerpoint/2010/main" val="6046925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140B2-EAA9-697F-855B-5F571AAB2ED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B90BCC5-A792-FC0F-D949-163D442774E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E4F9F0A-E1C1-DA61-DB07-F10FF47A57F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E78BABE-226C-35C0-28E5-FB0ACF6570F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0DB969F-E526-29AD-7DAA-818D9EA176F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64CEA0D-2FB1-AA9D-BD42-34BB5DCB2636}"/>
              </a:ext>
            </a:extLst>
          </p:cNvPr>
          <p:cNvSpPr>
            <a:spLocks noGrp="1"/>
          </p:cNvSpPr>
          <p:nvPr>
            <p:ph type="dt" sz="half" idx="10"/>
          </p:nvPr>
        </p:nvSpPr>
        <p:spPr/>
        <p:txBody>
          <a:bodyPr/>
          <a:lstStyle/>
          <a:p>
            <a:fld id="{EBEF794F-4B57-427C-94A6-E64B403676D6}" type="datetimeFigureOut">
              <a:rPr lang="en-GB" smtClean="0"/>
              <a:t>05/10/2023</a:t>
            </a:fld>
            <a:endParaRPr lang="en-GB"/>
          </a:p>
        </p:txBody>
      </p:sp>
      <p:sp>
        <p:nvSpPr>
          <p:cNvPr id="8" name="Footer Placeholder 7">
            <a:extLst>
              <a:ext uri="{FF2B5EF4-FFF2-40B4-BE49-F238E27FC236}">
                <a16:creationId xmlns:a16="http://schemas.microsoft.com/office/drawing/2014/main" id="{DA40DC49-7111-D234-9F62-E93B130E70A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7E5267F-B714-E5DB-8699-1AC3F5645B9A}"/>
              </a:ext>
            </a:extLst>
          </p:cNvPr>
          <p:cNvSpPr>
            <a:spLocks noGrp="1"/>
          </p:cNvSpPr>
          <p:nvPr>
            <p:ph type="sldNum" sz="quarter" idx="12"/>
          </p:nvPr>
        </p:nvSpPr>
        <p:spPr/>
        <p:txBody>
          <a:bodyPr/>
          <a:lstStyle/>
          <a:p>
            <a:fld id="{D757C57C-AAB5-4564-9168-2361D19EE6CB}" type="slidenum">
              <a:rPr lang="en-GB" smtClean="0"/>
              <a:t>‹#›</a:t>
            </a:fld>
            <a:endParaRPr lang="en-GB"/>
          </a:p>
        </p:txBody>
      </p:sp>
    </p:spTree>
    <p:extLst>
      <p:ext uri="{BB962C8B-B14F-4D97-AF65-F5344CB8AC3E}">
        <p14:creationId xmlns:p14="http://schemas.microsoft.com/office/powerpoint/2010/main" val="17845825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32892-14BC-DFE7-6519-9BE0DCFDF96D}"/>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357EE401-CB3D-1B28-8BA7-10496CE857F0}"/>
              </a:ext>
            </a:extLst>
          </p:cNvPr>
          <p:cNvSpPr>
            <a:spLocks noGrp="1"/>
          </p:cNvSpPr>
          <p:nvPr>
            <p:ph type="dt" sz="half" idx="10"/>
          </p:nvPr>
        </p:nvSpPr>
        <p:spPr/>
        <p:txBody>
          <a:bodyPr/>
          <a:lstStyle/>
          <a:p>
            <a:fld id="{EBEF794F-4B57-427C-94A6-E64B403676D6}" type="datetimeFigureOut">
              <a:rPr lang="en-GB" smtClean="0"/>
              <a:t>05/10/2023</a:t>
            </a:fld>
            <a:endParaRPr lang="en-GB"/>
          </a:p>
        </p:txBody>
      </p:sp>
      <p:sp>
        <p:nvSpPr>
          <p:cNvPr id="4" name="Footer Placeholder 3">
            <a:extLst>
              <a:ext uri="{FF2B5EF4-FFF2-40B4-BE49-F238E27FC236}">
                <a16:creationId xmlns:a16="http://schemas.microsoft.com/office/drawing/2014/main" id="{1031E63D-CC41-8E5B-5FA2-1E03EEF1200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06E6E35-DE72-000F-4620-206C1243179F}"/>
              </a:ext>
            </a:extLst>
          </p:cNvPr>
          <p:cNvSpPr>
            <a:spLocks noGrp="1"/>
          </p:cNvSpPr>
          <p:nvPr>
            <p:ph type="sldNum" sz="quarter" idx="12"/>
          </p:nvPr>
        </p:nvSpPr>
        <p:spPr/>
        <p:txBody>
          <a:bodyPr/>
          <a:lstStyle/>
          <a:p>
            <a:fld id="{D757C57C-AAB5-4564-9168-2361D19EE6CB}" type="slidenum">
              <a:rPr lang="en-GB" smtClean="0"/>
              <a:t>‹#›</a:t>
            </a:fld>
            <a:endParaRPr lang="en-GB"/>
          </a:p>
        </p:txBody>
      </p:sp>
    </p:spTree>
    <p:extLst>
      <p:ext uri="{BB962C8B-B14F-4D97-AF65-F5344CB8AC3E}">
        <p14:creationId xmlns:p14="http://schemas.microsoft.com/office/powerpoint/2010/main" val="21563771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62DEDA-CC89-F86E-B0A6-00EFBE7EFA46}"/>
              </a:ext>
            </a:extLst>
          </p:cNvPr>
          <p:cNvSpPr>
            <a:spLocks noGrp="1"/>
          </p:cNvSpPr>
          <p:nvPr>
            <p:ph type="dt" sz="half" idx="10"/>
          </p:nvPr>
        </p:nvSpPr>
        <p:spPr/>
        <p:txBody>
          <a:bodyPr/>
          <a:lstStyle/>
          <a:p>
            <a:fld id="{EBEF794F-4B57-427C-94A6-E64B403676D6}" type="datetimeFigureOut">
              <a:rPr lang="en-GB" smtClean="0"/>
              <a:t>05/10/2023</a:t>
            </a:fld>
            <a:endParaRPr lang="en-GB"/>
          </a:p>
        </p:txBody>
      </p:sp>
      <p:sp>
        <p:nvSpPr>
          <p:cNvPr id="3" name="Footer Placeholder 2">
            <a:extLst>
              <a:ext uri="{FF2B5EF4-FFF2-40B4-BE49-F238E27FC236}">
                <a16:creationId xmlns:a16="http://schemas.microsoft.com/office/drawing/2014/main" id="{9003777E-4237-A3E2-0CC1-CE214D4EEB0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D476D87-393C-745F-9BB4-4D760143EA04}"/>
              </a:ext>
            </a:extLst>
          </p:cNvPr>
          <p:cNvSpPr>
            <a:spLocks noGrp="1"/>
          </p:cNvSpPr>
          <p:nvPr>
            <p:ph type="sldNum" sz="quarter" idx="12"/>
          </p:nvPr>
        </p:nvSpPr>
        <p:spPr/>
        <p:txBody>
          <a:bodyPr/>
          <a:lstStyle/>
          <a:p>
            <a:fld id="{D757C57C-AAB5-4564-9168-2361D19EE6CB}" type="slidenum">
              <a:rPr lang="en-GB" smtClean="0"/>
              <a:t>‹#›</a:t>
            </a:fld>
            <a:endParaRPr lang="en-GB"/>
          </a:p>
        </p:txBody>
      </p:sp>
    </p:spTree>
    <p:extLst>
      <p:ext uri="{BB962C8B-B14F-4D97-AF65-F5344CB8AC3E}">
        <p14:creationId xmlns:p14="http://schemas.microsoft.com/office/powerpoint/2010/main" val="4307636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7CCCA-90F8-771A-7120-C49431CD942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620A72B5-A38D-A9A5-AC2F-4135D313745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D2C89B51-242D-2EE5-8A4D-C063220B9C9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AEDA585-E7CC-BA5A-0E37-CCC1B98C2138}"/>
              </a:ext>
            </a:extLst>
          </p:cNvPr>
          <p:cNvSpPr>
            <a:spLocks noGrp="1"/>
          </p:cNvSpPr>
          <p:nvPr>
            <p:ph type="dt" sz="half" idx="10"/>
          </p:nvPr>
        </p:nvSpPr>
        <p:spPr/>
        <p:txBody>
          <a:bodyPr/>
          <a:lstStyle/>
          <a:p>
            <a:fld id="{EBEF794F-4B57-427C-94A6-E64B403676D6}" type="datetimeFigureOut">
              <a:rPr lang="en-GB" smtClean="0"/>
              <a:t>05/10/2023</a:t>
            </a:fld>
            <a:endParaRPr lang="en-GB"/>
          </a:p>
        </p:txBody>
      </p:sp>
      <p:sp>
        <p:nvSpPr>
          <p:cNvPr id="6" name="Footer Placeholder 5">
            <a:extLst>
              <a:ext uri="{FF2B5EF4-FFF2-40B4-BE49-F238E27FC236}">
                <a16:creationId xmlns:a16="http://schemas.microsoft.com/office/drawing/2014/main" id="{FC709861-A743-7043-1AD8-218626CDEC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590649-0A8B-16D8-48FD-4E9E23284BCA}"/>
              </a:ext>
            </a:extLst>
          </p:cNvPr>
          <p:cNvSpPr>
            <a:spLocks noGrp="1"/>
          </p:cNvSpPr>
          <p:nvPr>
            <p:ph type="sldNum" sz="quarter" idx="12"/>
          </p:nvPr>
        </p:nvSpPr>
        <p:spPr/>
        <p:txBody>
          <a:bodyPr/>
          <a:lstStyle/>
          <a:p>
            <a:fld id="{D757C57C-AAB5-4564-9168-2361D19EE6CB}" type="slidenum">
              <a:rPr lang="en-GB" smtClean="0"/>
              <a:t>‹#›</a:t>
            </a:fld>
            <a:endParaRPr lang="en-GB"/>
          </a:p>
        </p:txBody>
      </p:sp>
    </p:spTree>
    <p:extLst>
      <p:ext uri="{BB962C8B-B14F-4D97-AF65-F5344CB8AC3E}">
        <p14:creationId xmlns:p14="http://schemas.microsoft.com/office/powerpoint/2010/main" val="13457779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52793-18D0-A2AC-AA4A-A628C2B911B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F75F52D-8C19-624A-61F1-174A7096BDD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8E1AE2D-BEB3-D298-ADCA-642282836CD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FDA7A2F-BC7B-E740-13EE-24BC7080E853}"/>
              </a:ext>
            </a:extLst>
          </p:cNvPr>
          <p:cNvSpPr>
            <a:spLocks noGrp="1"/>
          </p:cNvSpPr>
          <p:nvPr>
            <p:ph type="dt" sz="half" idx="10"/>
          </p:nvPr>
        </p:nvSpPr>
        <p:spPr/>
        <p:txBody>
          <a:bodyPr/>
          <a:lstStyle/>
          <a:p>
            <a:fld id="{EBEF794F-4B57-427C-94A6-E64B403676D6}" type="datetimeFigureOut">
              <a:rPr lang="en-GB" smtClean="0"/>
              <a:t>05/10/2023</a:t>
            </a:fld>
            <a:endParaRPr lang="en-GB"/>
          </a:p>
        </p:txBody>
      </p:sp>
      <p:sp>
        <p:nvSpPr>
          <p:cNvPr id="6" name="Footer Placeholder 5">
            <a:extLst>
              <a:ext uri="{FF2B5EF4-FFF2-40B4-BE49-F238E27FC236}">
                <a16:creationId xmlns:a16="http://schemas.microsoft.com/office/drawing/2014/main" id="{18F2A859-0562-74B8-E4AE-02F3BDD7A9A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C6949A-A3E9-2CF9-A947-FD863B6958ED}"/>
              </a:ext>
            </a:extLst>
          </p:cNvPr>
          <p:cNvSpPr>
            <a:spLocks noGrp="1"/>
          </p:cNvSpPr>
          <p:nvPr>
            <p:ph type="sldNum" sz="quarter" idx="12"/>
          </p:nvPr>
        </p:nvSpPr>
        <p:spPr/>
        <p:txBody>
          <a:bodyPr/>
          <a:lstStyle/>
          <a:p>
            <a:fld id="{D757C57C-AAB5-4564-9168-2361D19EE6CB}" type="slidenum">
              <a:rPr lang="en-GB" smtClean="0"/>
              <a:t>‹#›</a:t>
            </a:fld>
            <a:endParaRPr lang="en-GB"/>
          </a:p>
        </p:txBody>
      </p:sp>
    </p:spTree>
    <p:extLst>
      <p:ext uri="{BB962C8B-B14F-4D97-AF65-F5344CB8AC3E}">
        <p14:creationId xmlns:p14="http://schemas.microsoft.com/office/powerpoint/2010/main" val="29302346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7718F-5D09-4C1B-D370-2699D627EFB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06884556-FAD6-857E-6C5C-B27520CAB66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7DA7E5A-5781-F86F-39CF-471BB695468D}"/>
              </a:ext>
            </a:extLst>
          </p:cNvPr>
          <p:cNvSpPr>
            <a:spLocks noGrp="1"/>
          </p:cNvSpPr>
          <p:nvPr>
            <p:ph type="dt" sz="half" idx="10"/>
          </p:nvPr>
        </p:nvSpPr>
        <p:spPr/>
        <p:txBody>
          <a:bodyPr/>
          <a:lstStyle/>
          <a:p>
            <a:fld id="{EBEF794F-4B57-427C-94A6-E64B403676D6}" type="datetimeFigureOut">
              <a:rPr lang="en-GB" smtClean="0"/>
              <a:t>05/10/2023</a:t>
            </a:fld>
            <a:endParaRPr lang="en-GB"/>
          </a:p>
        </p:txBody>
      </p:sp>
      <p:sp>
        <p:nvSpPr>
          <p:cNvPr id="5" name="Footer Placeholder 4">
            <a:extLst>
              <a:ext uri="{FF2B5EF4-FFF2-40B4-BE49-F238E27FC236}">
                <a16:creationId xmlns:a16="http://schemas.microsoft.com/office/drawing/2014/main" id="{C036C595-464B-33B8-5642-85F64D6CA4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3559DE-693E-2FB4-D8ED-C593ADA69E73}"/>
              </a:ext>
            </a:extLst>
          </p:cNvPr>
          <p:cNvSpPr>
            <a:spLocks noGrp="1"/>
          </p:cNvSpPr>
          <p:nvPr>
            <p:ph type="sldNum" sz="quarter" idx="12"/>
          </p:nvPr>
        </p:nvSpPr>
        <p:spPr/>
        <p:txBody>
          <a:bodyPr/>
          <a:lstStyle/>
          <a:p>
            <a:fld id="{D757C57C-AAB5-4564-9168-2361D19EE6CB}" type="slidenum">
              <a:rPr lang="en-GB" smtClean="0"/>
              <a:t>‹#›</a:t>
            </a:fld>
            <a:endParaRPr lang="en-GB"/>
          </a:p>
        </p:txBody>
      </p:sp>
    </p:spTree>
    <p:extLst>
      <p:ext uri="{BB962C8B-B14F-4D97-AF65-F5344CB8AC3E}">
        <p14:creationId xmlns:p14="http://schemas.microsoft.com/office/powerpoint/2010/main" val="438130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121140-537D-C720-161A-78BE6CAD0CE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D901EAF-6D85-4407-0DD4-C84E096F5F6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F9B9BDB-6F31-AEF6-2EC7-A6EA75FC8E17}"/>
              </a:ext>
            </a:extLst>
          </p:cNvPr>
          <p:cNvSpPr>
            <a:spLocks noGrp="1"/>
          </p:cNvSpPr>
          <p:nvPr>
            <p:ph type="dt" sz="half" idx="10"/>
          </p:nvPr>
        </p:nvSpPr>
        <p:spPr/>
        <p:txBody>
          <a:bodyPr/>
          <a:lstStyle/>
          <a:p>
            <a:fld id="{EBEF794F-4B57-427C-94A6-E64B403676D6}" type="datetimeFigureOut">
              <a:rPr lang="en-GB" smtClean="0"/>
              <a:t>05/10/2023</a:t>
            </a:fld>
            <a:endParaRPr lang="en-GB"/>
          </a:p>
        </p:txBody>
      </p:sp>
      <p:sp>
        <p:nvSpPr>
          <p:cNvPr id="5" name="Footer Placeholder 4">
            <a:extLst>
              <a:ext uri="{FF2B5EF4-FFF2-40B4-BE49-F238E27FC236}">
                <a16:creationId xmlns:a16="http://schemas.microsoft.com/office/drawing/2014/main" id="{0849BC9E-4E20-273D-A6D3-BE10FD538B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E9640C-9541-85AB-722C-7330F71148E6}"/>
              </a:ext>
            </a:extLst>
          </p:cNvPr>
          <p:cNvSpPr>
            <a:spLocks noGrp="1"/>
          </p:cNvSpPr>
          <p:nvPr>
            <p:ph type="sldNum" sz="quarter" idx="12"/>
          </p:nvPr>
        </p:nvSpPr>
        <p:spPr/>
        <p:txBody>
          <a:bodyPr/>
          <a:lstStyle/>
          <a:p>
            <a:fld id="{D757C57C-AAB5-4564-9168-2361D19EE6CB}" type="slidenum">
              <a:rPr lang="en-GB" smtClean="0"/>
              <a:t>‹#›</a:t>
            </a:fld>
            <a:endParaRPr lang="en-GB"/>
          </a:p>
        </p:txBody>
      </p:sp>
    </p:spTree>
    <p:extLst>
      <p:ext uri="{BB962C8B-B14F-4D97-AF65-F5344CB8AC3E}">
        <p14:creationId xmlns:p14="http://schemas.microsoft.com/office/powerpoint/2010/main" val="3621547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35516D0-9794-5B6A-A084-D6C13659DB6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762D3ACD-EB6F-359F-CB05-2293E98108A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5BA9691-1A46-A6E9-B08B-C7ECC2B9D48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EF794F-4B57-427C-94A6-E64B403676D6}" type="datetimeFigureOut">
              <a:rPr lang="en-GB" smtClean="0"/>
              <a:t>05/10/2023</a:t>
            </a:fld>
            <a:endParaRPr lang="en-GB"/>
          </a:p>
        </p:txBody>
      </p:sp>
      <p:sp>
        <p:nvSpPr>
          <p:cNvPr id="5" name="Footer Placeholder 4">
            <a:extLst>
              <a:ext uri="{FF2B5EF4-FFF2-40B4-BE49-F238E27FC236}">
                <a16:creationId xmlns:a16="http://schemas.microsoft.com/office/drawing/2014/main" id="{83AE49CD-1ED5-35B6-DFEE-C678EB68F69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1EA0939-4503-6739-488B-FB1DC45575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757C57C-AAB5-4564-9168-2361D19EE6CB}" type="slidenum">
              <a:rPr lang="en-GB" smtClean="0"/>
              <a:t>‹#›</a:t>
            </a:fld>
            <a:endParaRPr lang="en-GB"/>
          </a:p>
        </p:txBody>
      </p:sp>
    </p:spTree>
    <p:extLst>
      <p:ext uri="{BB962C8B-B14F-4D97-AF65-F5344CB8AC3E}">
        <p14:creationId xmlns:p14="http://schemas.microsoft.com/office/powerpoint/2010/main" val="2215085753"/>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audio" Target="../media/media1.m4a"/><Relationship Id="rId7" Type="http://schemas.openxmlformats.org/officeDocument/2006/relationships/image" Target="../media/image2.png"/><Relationship Id="rId2" Type="http://schemas.microsoft.com/office/2007/relationships/media" Target="../media/media1.m4a"/><Relationship Id="rId1" Type="http://schemas.openxmlformats.org/officeDocument/2006/relationships/tags" Target="../tags/tag1.xml"/><Relationship Id="rId6" Type="http://schemas.openxmlformats.org/officeDocument/2006/relationships/image" Target="../media/image1.png"/><Relationship Id="rId5" Type="http://schemas.openxmlformats.org/officeDocument/2006/relationships/notesSlide" Target="../notesSlides/notesSlide1.xml"/><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audio" Target="../media/media2.m4a"/><Relationship Id="rId2" Type="http://schemas.microsoft.com/office/2007/relationships/media" Target="../media/media2.m4a"/><Relationship Id="rId1" Type="http://schemas.openxmlformats.org/officeDocument/2006/relationships/tags" Target="../tags/tag2.xml"/><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audio" Target="../media/media3.m4a"/><Relationship Id="rId2" Type="http://schemas.microsoft.com/office/2007/relationships/media" Target="../media/media3.m4a"/><Relationship Id="rId1" Type="http://schemas.openxmlformats.org/officeDocument/2006/relationships/tags" Target="../tags/tag3.xml"/><Relationship Id="rId6" Type="http://schemas.openxmlformats.org/officeDocument/2006/relationships/image" Target="../media/image3.png"/><Relationship Id="rId5" Type="http://schemas.openxmlformats.org/officeDocument/2006/relationships/image" Target="../media/image5.png"/><Relationship Id="rId4"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audio" Target="../media/media4.m4a"/><Relationship Id="rId2" Type="http://schemas.microsoft.com/office/2007/relationships/media" Target="../media/media4.m4a"/><Relationship Id="rId1" Type="http://schemas.openxmlformats.org/officeDocument/2006/relationships/tags" Target="../tags/tag4.xml"/><Relationship Id="rId6" Type="http://schemas.openxmlformats.org/officeDocument/2006/relationships/image" Target="../media/image3.png"/><Relationship Id="rId5" Type="http://schemas.openxmlformats.org/officeDocument/2006/relationships/image" Target="../media/image6.jpg"/><Relationship Id="rId4"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hyperlink" Target="https://www.delta-net.com/knowledge-base/compliance/gdpr/what-is-gdpr-in-simple-terms/" TargetMode="External"/><Relationship Id="rId3" Type="http://schemas.openxmlformats.org/officeDocument/2006/relationships/slideLayout" Target="../slideLayouts/slideLayout2.xml"/><Relationship Id="rId7" Type="http://schemas.openxmlformats.org/officeDocument/2006/relationships/hyperlink" Target="https://www.earlsdonprimary.co.uk/esafety-and-digital-literacy/" TargetMode="Externa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hyperlink" Target="https://www.consilium.europa.eu/en/policies/data-protection/data-protection-regulation/" TargetMode="External"/><Relationship Id="rId11" Type="http://schemas.openxmlformats.org/officeDocument/2006/relationships/image" Target="../media/image3.png"/><Relationship Id="rId5" Type="http://schemas.openxmlformats.org/officeDocument/2006/relationships/hyperlink" Target="https://www.researchgate.net/figure/mportant-elements-of-Digital-Literacy-New-Roles-and-Responsibilities-of-Library_fig5_322148692" TargetMode="External"/><Relationship Id="rId10" Type="http://schemas.openxmlformats.org/officeDocument/2006/relationships/hyperlink" Target="https://www.wired.co.uk/article/what-is-gdpr-uk-eu-legislation-compliance-summary-fines-2018" TargetMode="External"/><Relationship Id="rId4" Type="http://schemas.openxmlformats.org/officeDocument/2006/relationships/hyperlink" Target="https://www.twinkl.co.uk/teaching-wiki/digital-literacy" TargetMode="External"/><Relationship Id="rId9" Type="http://schemas.openxmlformats.org/officeDocument/2006/relationships/hyperlink" Target="https://www.consilium.europa.eu/en/policies/data-protection/data-protection-regulation/#gdp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A1D4635-25D5-10C1-2815-AA476B5104CA}"/>
              </a:ext>
            </a:extLst>
          </p:cNvPr>
          <p:cNvSpPr txBox="1"/>
          <p:nvPr/>
        </p:nvSpPr>
        <p:spPr>
          <a:xfrm>
            <a:off x="589280" y="633073"/>
            <a:ext cx="4927600" cy="584775"/>
          </a:xfrm>
          <a:prstGeom prst="rect">
            <a:avLst/>
          </a:prstGeom>
          <a:noFill/>
        </p:spPr>
        <p:txBody>
          <a:bodyPr wrap="square" rtlCol="0">
            <a:spAutoFit/>
          </a:bodyPr>
          <a:lstStyle/>
          <a:p>
            <a:r>
              <a:rPr lang="en-GB" sz="3200" dirty="0">
                <a:latin typeface="+mj-lt"/>
              </a:rPr>
              <a:t>Digital Skills </a:t>
            </a:r>
          </a:p>
        </p:txBody>
      </p:sp>
      <p:pic>
        <p:nvPicPr>
          <p:cNvPr id="9" name="Picture 8">
            <a:extLst>
              <a:ext uri="{FF2B5EF4-FFF2-40B4-BE49-F238E27FC236}">
                <a16:creationId xmlns:a16="http://schemas.microsoft.com/office/drawing/2014/main" id="{F25C6065-D485-8831-4DE7-98659A80B589}"/>
              </a:ext>
            </a:extLst>
          </p:cNvPr>
          <p:cNvPicPr>
            <a:picLocks noChangeAspect="1"/>
          </p:cNvPicPr>
          <p:nvPr/>
        </p:nvPicPr>
        <p:blipFill>
          <a:blip r:embed="rId6"/>
          <a:stretch>
            <a:fillRect/>
          </a:stretch>
        </p:blipFill>
        <p:spPr>
          <a:xfrm>
            <a:off x="75890" y="2095431"/>
            <a:ext cx="12040219" cy="1333569"/>
          </a:xfrm>
          <a:prstGeom prst="rect">
            <a:avLst/>
          </a:prstGeom>
        </p:spPr>
      </p:pic>
      <p:sp>
        <p:nvSpPr>
          <p:cNvPr id="10" name="TextBox 9">
            <a:extLst>
              <a:ext uri="{FF2B5EF4-FFF2-40B4-BE49-F238E27FC236}">
                <a16:creationId xmlns:a16="http://schemas.microsoft.com/office/drawing/2014/main" id="{B94EAB4D-D344-065F-FDC6-8D72BD6912DE}"/>
              </a:ext>
            </a:extLst>
          </p:cNvPr>
          <p:cNvSpPr txBox="1"/>
          <p:nvPr/>
        </p:nvSpPr>
        <p:spPr>
          <a:xfrm>
            <a:off x="515007" y="1372028"/>
            <a:ext cx="10993821" cy="646331"/>
          </a:xfrm>
          <a:prstGeom prst="rect">
            <a:avLst/>
          </a:prstGeom>
          <a:noFill/>
        </p:spPr>
        <p:txBody>
          <a:bodyPr wrap="square" rtlCol="0">
            <a:spAutoFit/>
          </a:bodyPr>
          <a:lstStyle/>
          <a:p>
            <a:r>
              <a:rPr lang="en-GB" dirty="0"/>
              <a:t>Digital tools such as Power Point are extremely useful when in higher education alongside word, excel, Microsoft office etc. A toolbar at the top of the screen consisting of endless options for designing.  </a:t>
            </a:r>
          </a:p>
        </p:txBody>
      </p:sp>
      <p:cxnSp>
        <p:nvCxnSpPr>
          <p:cNvPr id="12" name="Straight Connector 11">
            <a:extLst>
              <a:ext uri="{FF2B5EF4-FFF2-40B4-BE49-F238E27FC236}">
                <a16:creationId xmlns:a16="http://schemas.microsoft.com/office/drawing/2014/main" id="{CBE51A3B-B173-75AC-FD54-1A41BF972ADE}"/>
              </a:ext>
            </a:extLst>
          </p:cNvPr>
          <p:cNvCxnSpPr>
            <a:cxnSpLocks/>
          </p:cNvCxnSpPr>
          <p:nvPr/>
        </p:nvCxnSpPr>
        <p:spPr>
          <a:xfrm flipV="1">
            <a:off x="2585544" y="2762215"/>
            <a:ext cx="467536" cy="874364"/>
          </a:xfrm>
          <a:prstGeom prst="line">
            <a:avLst/>
          </a:prstGeom>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8F06A101-9652-2B44-1D4E-8B4AD301B162}"/>
              </a:ext>
            </a:extLst>
          </p:cNvPr>
          <p:cNvSpPr txBox="1"/>
          <p:nvPr/>
        </p:nvSpPr>
        <p:spPr>
          <a:xfrm>
            <a:off x="935420" y="3506072"/>
            <a:ext cx="1734207" cy="523220"/>
          </a:xfrm>
          <a:prstGeom prst="rect">
            <a:avLst/>
          </a:prstGeom>
          <a:noFill/>
        </p:spPr>
        <p:txBody>
          <a:bodyPr wrap="square" rtlCol="0">
            <a:spAutoFit/>
          </a:bodyPr>
          <a:lstStyle/>
          <a:p>
            <a:r>
              <a:rPr lang="en-GB" sz="1400" dirty="0"/>
              <a:t>The option to change the font of your text </a:t>
            </a:r>
          </a:p>
        </p:txBody>
      </p:sp>
      <p:cxnSp>
        <p:nvCxnSpPr>
          <p:cNvPr id="19" name="Straight Connector 18">
            <a:extLst>
              <a:ext uri="{FF2B5EF4-FFF2-40B4-BE49-F238E27FC236}">
                <a16:creationId xmlns:a16="http://schemas.microsoft.com/office/drawing/2014/main" id="{5329A6BF-E172-AF95-B951-5AD81E5455EE}"/>
              </a:ext>
            </a:extLst>
          </p:cNvPr>
          <p:cNvCxnSpPr>
            <a:cxnSpLocks/>
          </p:cNvCxnSpPr>
          <p:nvPr/>
        </p:nvCxnSpPr>
        <p:spPr>
          <a:xfrm flipV="1">
            <a:off x="551967" y="2762215"/>
            <a:ext cx="530599" cy="1357840"/>
          </a:xfrm>
          <a:prstGeom prst="line">
            <a:avLst/>
          </a:prstGeom>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F1252F8F-96D1-EA8C-4682-E860B23FE6E2}"/>
              </a:ext>
            </a:extLst>
          </p:cNvPr>
          <p:cNvSpPr txBox="1"/>
          <p:nvPr/>
        </p:nvSpPr>
        <p:spPr>
          <a:xfrm>
            <a:off x="75890" y="4134087"/>
            <a:ext cx="3949572" cy="338554"/>
          </a:xfrm>
          <a:prstGeom prst="rect">
            <a:avLst/>
          </a:prstGeom>
          <a:noFill/>
        </p:spPr>
        <p:txBody>
          <a:bodyPr wrap="square" rtlCol="0">
            <a:spAutoFit/>
          </a:bodyPr>
          <a:lstStyle/>
          <a:p>
            <a:r>
              <a:rPr lang="en-GB" sz="1600" dirty="0"/>
              <a:t>Add an additional slide to your presentation </a:t>
            </a:r>
          </a:p>
        </p:txBody>
      </p:sp>
      <p:cxnSp>
        <p:nvCxnSpPr>
          <p:cNvPr id="24" name="Straight Connector 23">
            <a:extLst>
              <a:ext uri="{FF2B5EF4-FFF2-40B4-BE49-F238E27FC236}">
                <a16:creationId xmlns:a16="http://schemas.microsoft.com/office/drawing/2014/main" id="{64B6C1D9-1A34-8E7E-A28B-D0F2BC7E3EBA}"/>
              </a:ext>
            </a:extLst>
          </p:cNvPr>
          <p:cNvCxnSpPr/>
          <p:nvPr/>
        </p:nvCxnSpPr>
        <p:spPr>
          <a:xfrm>
            <a:off x="5349765" y="3117189"/>
            <a:ext cx="0" cy="588579"/>
          </a:xfrm>
          <a:prstGeom prst="line">
            <a:avLst/>
          </a:prstGeom>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7B876462-1CD7-8CCD-583F-E211CF46D638}"/>
              </a:ext>
            </a:extLst>
          </p:cNvPr>
          <p:cNvSpPr txBox="1"/>
          <p:nvPr/>
        </p:nvSpPr>
        <p:spPr>
          <a:xfrm>
            <a:off x="4855780" y="3685982"/>
            <a:ext cx="1734205" cy="307777"/>
          </a:xfrm>
          <a:prstGeom prst="rect">
            <a:avLst/>
          </a:prstGeom>
          <a:noFill/>
        </p:spPr>
        <p:txBody>
          <a:bodyPr wrap="square" rtlCol="0">
            <a:spAutoFit/>
          </a:bodyPr>
          <a:lstStyle/>
          <a:p>
            <a:r>
              <a:rPr lang="en-GB" sz="1400" dirty="0"/>
              <a:t>Text layouts </a:t>
            </a:r>
          </a:p>
        </p:txBody>
      </p:sp>
      <p:cxnSp>
        <p:nvCxnSpPr>
          <p:cNvPr id="27" name="Connector: Elbow 26">
            <a:extLst>
              <a:ext uri="{FF2B5EF4-FFF2-40B4-BE49-F238E27FC236}">
                <a16:creationId xmlns:a16="http://schemas.microsoft.com/office/drawing/2014/main" id="{E20319A2-4935-9657-CB5F-1624BA0EF896}"/>
              </a:ext>
            </a:extLst>
          </p:cNvPr>
          <p:cNvCxnSpPr>
            <a:cxnSpLocks/>
          </p:cNvCxnSpPr>
          <p:nvPr/>
        </p:nvCxnSpPr>
        <p:spPr>
          <a:xfrm>
            <a:off x="7420652" y="2182652"/>
            <a:ext cx="2233273" cy="1453927"/>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7305F638-26D6-E2B2-76B8-60A299A30CDB}"/>
              </a:ext>
            </a:extLst>
          </p:cNvPr>
          <p:cNvSpPr txBox="1"/>
          <p:nvPr/>
        </p:nvSpPr>
        <p:spPr>
          <a:xfrm>
            <a:off x="9606456" y="3482690"/>
            <a:ext cx="5265681" cy="307777"/>
          </a:xfrm>
          <a:prstGeom prst="rect">
            <a:avLst/>
          </a:prstGeom>
          <a:noFill/>
        </p:spPr>
        <p:txBody>
          <a:bodyPr wrap="square" rtlCol="0">
            <a:spAutoFit/>
          </a:bodyPr>
          <a:lstStyle/>
          <a:p>
            <a:r>
              <a:rPr lang="en-GB" sz="1400" dirty="0"/>
              <a:t>The various categories for design.  </a:t>
            </a:r>
          </a:p>
        </p:txBody>
      </p:sp>
      <p:cxnSp>
        <p:nvCxnSpPr>
          <p:cNvPr id="31" name="Straight Connector 30">
            <a:extLst>
              <a:ext uri="{FF2B5EF4-FFF2-40B4-BE49-F238E27FC236}">
                <a16:creationId xmlns:a16="http://schemas.microsoft.com/office/drawing/2014/main" id="{79144486-F57C-04CB-AFA5-82B798A4CA68}"/>
              </a:ext>
            </a:extLst>
          </p:cNvPr>
          <p:cNvCxnSpPr/>
          <p:nvPr/>
        </p:nvCxnSpPr>
        <p:spPr>
          <a:xfrm>
            <a:off x="5516880" y="2375338"/>
            <a:ext cx="2597106" cy="2228193"/>
          </a:xfrm>
          <a:prstGeom prst="line">
            <a:avLst/>
          </a:prstGeom>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4D566FB9-92B8-2659-F903-FB6E2FEAF768}"/>
              </a:ext>
            </a:extLst>
          </p:cNvPr>
          <p:cNvCxnSpPr>
            <a:cxnSpLocks/>
          </p:cNvCxnSpPr>
          <p:nvPr/>
        </p:nvCxnSpPr>
        <p:spPr>
          <a:xfrm flipH="1">
            <a:off x="8110617" y="2443395"/>
            <a:ext cx="2063397" cy="2160136"/>
          </a:xfrm>
          <a:prstGeom prst="line">
            <a:avLst/>
          </a:prstGeom>
        </p:spPr>
        <p:style>
          <a:lnRef idx="1">
            <a:schemeClr val="accent1"/>
          </a:lnRef>
          <a:fillRef idx="0">
            <a:schemeClr val="accent1"/>
          </a:fillRef>
          <a:effectRef idx="0">
            <a:schemeClr val="accent1"/>
          </a:effectRef>
          <a:fontRef idx="minor">
            <a:schemeClr val="tx1"/>
          </a:fontRef>
        </p:style>
      </p:cxnSp>
      <p:sp>
        <p:nvSpPr>
          <p:cNvPr id="37" name="TextBox 36">
            <a:extLst>
              <a:ext uri="{FF2B5EF4-FFF2-40B4-BE49-F238E27FC236}">
                <a16:creationId xmlns:a16="http://schemas.microsoft.com/office/drawing/2014/main" id="{E188E35E-D0C6-224F-0185-E1E0ED9AC2FF}"/>
              </a:ext>
            </a:extLst>
          </p:cNvPr>
          <p:cNvSpPr txBox="1"/>
          <p:nvPr/>
        </p:nvSpPr>
        <p:spPr>
          <a:xfrm>
            <a:off x="7147034" y="4582163"/>
            <a:ext cx="4225159" cy="369332"/>
          </a:xfrm>
          <a:prstGeom prst="rect">
            <a:avLst/>
          </a:prstGeom>
          <a:noFill/>
        </p:spPr>
        <p:txBody>
          <a:bodyPr wrap="square" rtlCol="0">
            <a:spAutoFit/>
          </a:bodyPr>
          <a:lstStyle/>
          <a:p>
            <a:r>
              <a:rPr lang="en-GB" dirty="0"/>
              <a:t>Recording options </a:t>
            </a:r>
          </a:p>
        </p:txBody>
      </p:sp>
      <p:pic>
        <p:nvPicPr>
          <p:cNvPr id="39" name="Picture 38">
            <a:extLst>
              <a:ext uri="{FF2B5EF4-FFF2-40B4-BE49-F238E27FC236}">
                <a16:creationId xmlns:a16="http://schemas.microsoft.com/office/drawing/2014/main" id="{7C9505E2-DE0F-8CD8-A009-1B084B5D5241}"/>
              </a:ext>
            </a:extLst>
          </p:cNvPr>
          <p:cNvPicPr>
            <a:picLocks noChangeAspect="1"/>
          </p:cNvPicPr>
          <p:nvPr/>
        </p:nvPicPr>
        <p:blipFill>
          <a:blip r:embed="rId7"/>
          <a:stretch>
            <a:fillRect/>
          </a:stretch>
        </p:blipFill>
        <p:spPr>
          <a:xfrm>
            <a:off x="98172" y="4637288"/>
            <a:ext cx="7048862" cy="1270065"/>
          </a:xfrm>
          <a:prstGeom prst="rect">
            <a:avLst/>
          </a:prstGeom>
        </p:spPr>
      </p:pic>
      <p:cxnSp>
        <p:nvCxnSpPr>
          <p:cNvPr id="41" name="Straight Connector 40">
            <a:extLst>
              <a:ext uri="{FF2B5EF4-FFF2-40B4-BE49-F238E27FC236}">
                <a16:creationId xmlns:a16="http://schemas.microsoft.com/office/drawing/2014/main" id="{6A0402F7-991E-A453-C5D1-24FC69E74AC0}"/>
              </a:ext>
            </a:extLst>
          </p:cNvPr>
          <p:cNvCxnSpPr>
            <a:cxnSpLocks/>
          </p:cNvCxnSpPr>
          <p:nvPr/>
        </p:nvCxnSpPr>
        <p:spPr>
          <a:xfrm>
            <a:off x="5467794" y="4766172"/>
            <a:ext cx="2208223" cy="901906"/>
          </a:xfrm>
          <a:prstGeom prst="line">
            <a:avLst/>
          </a:prstGeom>
        </p:spPr>
        <p:style>
          <a:lnRef idx="1">
            <a:schemeClr val="accent1"/>
          </a:lnRef>
          <a:fillRef idx="0">
            <a:schemeClr val="accent1"/>
          </a:fillRef>
          <a:effectRef idx="0">
            <a:schemeClr val="accent1"/>
          </a:effectRef>
          <a:fontRef idx="minor">
            <a:schemeClr val="tx1"/>
          </a:fontRef>
        </p:style>
      </p:cxnSp>
      <p:sp>
        <p:nvSpPr>
          <p:cNvPr id="42" name="TextBox 41">
            <a:extLst>
              <a:ext uri="{FF2B5EF4-FFF2-40B4-BE49-F238E27FC236}">
                <a16:creationId xmlns:a16="http://schemas.microsoft.com/office/drawing/2014/main" id="{0D3E1517-ED8D-83B4-B0B6-13A02D594441}"/>
              </a:ext>
            </a:extLst>
          </p:cNvPr>
          <p:cNvSpPr txBox="1"/>
          <p:nvPr/>
        </p:nvSpPr>
        <p:spPr>
          <a:xfrm>
            <a:off x="7725103" y="5272321"/>
            <a:ext cx="4225159" cy="1323439"/>
          </a:xfrm>
          <a:prstGeom prst="rect">
            <a:avLst/>
          </a:prstGeom>
          <a:noFill/>
        </p:spPr>
        <p:txBody>
          <a:bodyPr wrap="square" rtlCol="0">
            <a:spAutoFit/>
          </a:bodyPr>
          <a:lstStyle/>
          <a:p>
            <a:r>
              <a:rPr lang="en-GB" sz="1600" dirty="0"/>
              <a:t>This feature allows the possibility of recording your presentations both visually and audibly, Also screen sharing your presentation with others. For example, used in business/work meetings, education etc. </a:t>
            </a:r>
          </a:p>
        </p:txBody>
      </p:sp>
      <p:sp>
        <p:nvSpPr>
          <p:cNvPr id="45" name="TextBox 44">
            <a:extLst>
              <a:ext uri="{FF2B5EF4-FFF2-40B4-BE49-F238E27FC236}">
                <a16:creationId xmlns:a16="http://schemas.microsoft.com/office/drawing/2014/main" id="{AF4F5A82-07DC-1545-57C4-CCBF1B6F8347}"/>
              </a:ext>
            </a:extLst>
          </p:cNvPr>
          <p:cNvSpPr txBox="1"/>
          <p:nvPr/>
        </p:nvSpPr>
        <p:spPr>
          <a:xfrm>
            <a:off x="589280" y="6224927"/>
            <a:ext cx="7048862" cy="646331"/>
          </a:xfrm>
          <a:prstGeom prst="rect">
            <a:avLst/>
          </a:prstGeom>
          <a:noFill/>
        </p:spPr>
        <p:txBody>
          <a:bodyPr wrap="square" rtlCol="0">
            <a:spAutoFit/>
          </a:bodyPr>
          <a:lstStyle/>
          <a:p>
            <a:r>
              <a:rPr lang="en-GB" dirty="0"/>
              <a:t>Digital tools such as this are beneficial when researching online/ in higher education due to its easy-to-use layout and its various options for design</a:t>
            </a:r>
            <a:r>
              <a:rPr lang="en-GB" sz="1600" dirty="0"/>
              <a:t>. </a:t>
            </a:r>
          </a:p>
        </p:txBody>
      </p:sp>
      <p:pic>
        <p:nvPicPr>
          <p:cNvPr id="173" name="Audio 172">
            <a:hlinkClick r:id="" action="ppaction://media"/>
            <a:extLst>
              <a:ext uri="{FF2B5EF4-FFF2-40B4-BE49-F238E27FC236}">
                <a16:creationId xmlns:a16="http://schemas.microsoft.com/office/drawing/2014/main" id="{33CBABCF-C787-D9D0-847E-600854FEC4B1}"/>
              </a:ext>
            </a:extLst>
          </p:cNvPr>
          <p:cNvPicPr>
            <a:picLocks noChangeAspect="1"/>
          </p:cNvPicPr>
          <p:nvPr>
            <a:audioFile r:link="rId3"/>
            <p:extLst>
              <p:ext uri="{DAA4B4D4-6D71-4841-9C94-3DE7FCFB9230}">
                <p14:media xmlns:p14="http://schemas.microsoft.com/office/powerpoint/2010/main" r:embed="rId2"/>
              </p:ext>
            </p:extLst>
          </p:nvPr>
        </p:nvPicPr>
        <p:blipFill>
          <a:blip r:embed="rId8"/>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455811187"/>
      </p:ext>
    </p:extLst>
  </p:cSld>
  <p:clrMapOvr>
    <a:masterClrMapping/>
  </p:clrMapOvr>
  <mc:AlternateContent xmlns:mc="http://schemas.openxmlformats.org/markup-compatibility/2006">
    <mc:Choice xmlns:p14="http://schemas.microsoft.com/office/powerpoint/2010/main" Requires="p14">
      <p:transition spd="slow" p14:dur="2000" advTm="41757"/>
    </mc:Choice>
    <mc:Fallback>
      <p:transition spd="slow" advTm="417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3"/>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10">
                                            <p:txEl>
                                              <p:pRg st="0" end="0"/>
                                            </p:txEl>
                                          </p:spTgt>
                                        </p:tgtEl>
                                        <p:attrNameLst>
                                          <p:attrName>style.visibility</p:attrName>
                                        </p:attrNameLst>
                                      </p:cBhvr>
                                      <p:to>
                                        <p:strVal val="visible"/>
                                      </p:to>
                                    </p:set>
                                    <p:animEffect transition="in" filter="fade">
                                      <p:cBhvr>
                                        <p:cTn id="16" dur="500"/>
                                        <p:tgtEl>
                                          <p:spTgt spid="10">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500"/>
                                        <p:tgtEl>
                                          <p:spTgt spid="9"/>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19"/>
                                        </p:tgtEl>
                                        <p:attrNameLst>
                                          <p:attrName>style.visibility</p:attrName>
                                        </p:attrNameLst>
                                      </p:cBhvr>
                                      <p:to>
                                        <p:strVal val="visible"/>
                                      </p:to>
                                    </p:set>
                                    <p:animEffect transition="in" filter="fade">
                                      <p:cBhvr>
                                        <p:cTn id="26" dur="500"/>
                                        <p:tgtEl>
                                          <p:spTgt spid="19"/>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22"/>
                                        </p:tgtEl>
                                        <p:attrNameLst>
                                          <p:attrName>style.visibility</p:attrName>
                                        </p:attrNameLst>
                                      </p:cBhvr>
                                      <p:to>
                                        <p:strVal val="visible"/>
                                      </p:to>
                                    </p:set>
                                    <p:animEffect transition="in" filter="fade">
                                      <p:cBhvr>
                                        <p:cTn id="31" dur="500"/>
                                        <p:tgtEl>
                                          <p:spTgt spid="22"/>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12"/>
                                        </p:tgtEl>
                                        <p:attrNameLst>
                                          <p:attrName>style.visibility</p:attrName>
                                        </p:attrNameLst>
                                      </p:cBhvr>
                                      <p:to>
                                        <p:strVal val="visible"/>
                                      </p:to>
                                    </p:set>
                                    <p:animEffect transition="in" filter="fade">
                                      <p:cBhvr>
                                        <p:cTn id="36" dur="500"/>
                                        <p:tgtEl>
                                          <p:spTgt spid="12"/>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3"/>
                                        </p:tgtEl>
                                        <p:attrNameLst>
                                          <p:attrName>style.visibility</p:attrName>
                                        </p:attrNameLst>
                                      </p:cBhvr>
                                      <p:to>
                                        <p:strVal val="visible"/>
                                      </p:to>
                                    </p:set>
                                    <p:animEffect transition="in" filter="fade">
                                      <p:cBhvr>
                                        <p:cTn id="41" dur="500"/>
                                        <p:tgtEl>
                                          <p:spTgt spid="13"/>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24"/>
                                        </p:tgtEl>
                                        <p:attrNameLst>
                                          <p:attrName>style.visibility</p:attrName>
                                        </p:attrNameLst>
                                      </p:cBhvr>
                                      <p:to>
                                        <p:strVal val="visible"/>
                                      </p:to>
                                    </p:set>
                                    <p:animEffect transition="in" filter="fade">
                                      <p:cBhvr>
                                        <p:cTn id="46" dur="500"/>
                                        <p:tgtEl>
                                          <p:spTgt spid="24"/>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nodeType="clickEffect">
                                  <p:stCondLst>
                                    <p:cond delay="0"/>
                                  </p:stCondLst>
                                  <p:childTnLst>
                                    <p:set>
                                      <p:cBhvr>
                                        <p:cTn id="50" dur="1" fill="hold">
                                          <p:stCondLst>
                                            <p:cond delay="0"/>
                                          </p:stCondLst>
                                        </p:cTn>
                                        <p:tgtEl>
                                          <p:spTgt spid="25">
                                            <p:txEl>
                                              <p:pRg st="0" end="0"/>
                                            </p:txEl>
                                          </p:spTgt>
                                        </p:tgtEl>
                                        <p:attrNameLst>
                                          <p:attrName>style.visibility</p:attrName>
                                        </p:attrNameLst>
                                      </p:cBhvr>
                                      <p:to>
                                        <p:strVal val="visible"/>
                                      </p:to>
                                    </p:set>
                                    <p:animEffect transition="in" filter="fade">
                                      <p:cBhvr>
                                        <p:cTn id="51" dur="500"/>
                                        <p:tgtEl>
                                          <p:spTgt spid="25">
                                            <p:txEl>
                                              <p:pRg st="0" end="0"/>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nodeType="clickEffect">
                                  <p:stCondLst>
                                    <p:cond delay="0"/>
                                  </p:stCondLst>
                                  <p:childTnLst>
                                    <p:set>
                                      <p:cBhvr>
                                        <p:cTn id="55" dur="1" fill="hold">
                                          <p:stCondLst>
                                            <p:cond delay="0"/>
                                          </p:stCondLst>
                                        </p:cTn>
                                        <p:tgtEl>
                                          <p:spTgt spid="27"/>
                                        </p:tgtEl>
                                        <p:attrNameLst>
                                          <p:attrName>style.visibility</p:attrName>
                                        </p:attrNameLst>
                                      </p:cBhvr>
                                      <p:to>
                                        <p:strVal val="visible"/>
                                      </p:to>
                                    </p:set>
                                    <p:animEffect transition="in" filter="fade">
                                      <p:cBhvr>
                                        <p:cTn id="56" dur="500"/>
                                        <p:tgtEl>
                                          <p:spTgt spid="27"/>
                                        </p:tgtEl>
                                      </p:cBhvr>
                                    </p:animEffect>
                                  </p:childTnLst>
                                </p:cTn>
                              </p:par>
                            </p:childTnLst>
                          </p:cTn>
                        </p:par>
                      </p:childTnLst>
                    </p:cTn>
                  </p:par>
                  <p:par>
                    <p:cTn id="57" fill="hold">
                      <p:stCondLst>
                        <p:cond delay="indefinite"/>
                      </p:stCondLst>
                      <p:childTnLst>
                        <p:par>
                          <p:cTn id="58" fill="hold">
                            <p:stCondLst>
                              <p:cond delay="0"/>
                            </p:stCondLst>
                            <p:childTnLst>
                              <p:par>
                                <p:cTn id="59" presetID="10" presetClass="entr" presetSubtype="0" fill="hold" grpId="0" nodeType="clickEffect">
                                  <p:stCondLst>
                                    <p:cond delay="0"/>
                                  </p:stCondLst>
                                  <p:childTnLst>
                                    <p:set>
                                      <p:cBhvr>
                                        <p:cTn id="60" dur="1" fill="hold">
                                          <p:stCondLst>
                                            <p:cond delay="0"/>
                                          </p:stCondLst>
                                        </p:cTn>
                                        <p:tgtEl>
                                          <p:spTgt spid="28"/>
                                        </p:tgtEl>
                                        <p:attrNameLst>
                                          <p:attrName>style.visibility</p:attrName>
                                        </p:attrNameLst>
                                      </p:cBhvr>
                                      <p:to>
                                        <p:strVal val="visible"/>
                                      </p:to>
                                    </p:set>
                                    <p:animEffect transition="in" filter="fade">
                                      <p:cBhvr>
                                        <p:cTn id="61" dur="500"/>
                                        <p:tgtEl>
                                          <p:spTgt spid="28"/>
                                        </p:tgtEl>
                                      </p:cBhvr>
                                    </p:animEffect>
                                  </p:childTnLst>
                                </p:cTn>
                              </p:par>
                            </p:childTnLst>
                          </p:cTn>
                        </p:par>
                      </p:childTnLst>
                    </p:cTn>
                  </p:par>
                  <p:par>
                    <p:cTn id="62" fill="hold">
                      <p:stCondLst>
                        <p:cond delay="indefinite"/>
                      </p:stCondLst>
                      <p:childTnLst>
                        <p:par>
                          <p:cTn id="63" fill="hold">
                            <p:stCondLst>
                              <p:cond delay="0"/>
                            </p:stCondLst>
                            <p:childTnLst>
                              <p:par>
                                <p:cTn id="64" presetID="10" presetClass="entr" presetSubtype="0" fill="hold" nodeType="clickEffect">
                                  <p:stCondLst>
                                    <p:cond delay="0"/>
                                  </p:stCondLst>
                                  <p:childTnLst>
                                    <p:set>
                                      <p:cBhvr>
                                        <p:cTn id="65" dur="1" fill="hold">
                                          <p:stCondLst>
                                            <p:cond delay="0"/>
                                          </p:stCondLst>
                                        </p:cTn>
                                        <p:tgtEl>
                                          <p:spTgt spid="31"/>
                                        </p:tgtEl>
                                        <p:attrNameLst>
                                          <p:attrName>style.visibility</p:attrName>
                                        </p:attrNameLst>
                                      </p:cBhvr>
                                      <p:to>
                                        <p:strVal val="visible"/>
                                      </p:to>
                                    </p:set>
                                    <p:animEffect transition="in" filter="fade">
                                      <p:cBhvr>
                                        <p:cTn id="66" dur="500"/>
                                        <p:tgtEl>
                                          <p:spTgt spid="31"/>
                                        </p:tgtEl>
                                      </p:cBhvr>
                                    </p:animEffect>
                                  </p:childTnLst>
                                </p:cTn>
                              </p:par>
                            </p:childTnLst>
                          </p:cTn>
                        </p:par>
                      </p:childTnLst>
                    </p:cTn>
                  </p:par>
                  <p:par>
                    <p:cTn id="67" fill="hold">
                      <p:stCondLst>
                        <p:cond delay="indefinite"/>
                      </p:stCondLst>
                      <p:childTnLst>
                        <p:par>
                          <p:cTn id="68" fill="hold">
                            <p:stCondLst>
                              <p:cond delay="0"/>
                            </p:stCondLst>
                            <p:childTnLst>
                              <p:par>
                                <p:cTn id="69" presetID="10" presetClass="entr" presetSubtype="0" fill="hold" nodeType="clickEffect">
                                  <p:stCondLst>
                                    <p:cond delay="0"/>
                                  </p:stCondLst>
                                  <p:childTnLst>
                                    <p:set>
                                      <p:cBhvr>
                                        <p:cTn id="70" dur="1" fill="hold">
                                          <p:stCondLst>
                                            <p:cond delay="0"/>
                                          </p:stCondLst>
                                        </p:cTn>
                                        <p:tgtEl>
                                          <p:spTgt spid="33"/>
                                        </p:tgtEl>
                                        <p:attrNameLst>
                                          <p:attrName>style.visibility</p:attrName>
                                        </p:attrNameLst>
                                      </p:cBhvr>
                                      <p:to>
                                        <p:strVal val="visible"/>
                                      </p:to>
                                    </p:set>
                                    <p:animEffect transition="in" filter="fade">
                                      <p:cBhvr>
                                        <p:cTn id="71" dur="500"/>
                                        <p:tgtEl>
                                          <p:spTgt spid="33"/>
                                        </p:tgtEl>
                                      </p:cBhvr>
                                    </p:animEffec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grpId="0" nodeType="clickEffect">
                                  <p:stCondLst>
                                    <p:cond delay="0"/>
                                  </p:stCondLst>
                                  <p:childTnLst>
                                    <p:set>
                                      <p:cBhvr>
                                        <p:cTn id="75" dur="1" fill="hold">
                                          <p:stCondLst>
                                            <p:cond delay="0"/>
                                          </p:stCondLst>
                                        </p:cTn>
                                        <p:tgtEl>
                                          <p:spTgt spid="37"/>
                                        </p:tgtEl>
                                        <p:attrNameLst>
                                          <p:attrName>style.visibility</p:attrName>
                                        </p:attrNameLst>
                                      </p:cBhvr>
                                      <p:to>
                                        <p:strVal val="visible"/>
                                      </p:to>
                                    </p:set>
                                    <p:animEffect transition="in" filter="fade">
                                      <p:cBhvr>
                                        <p:cTn id="76" dur="500"/>
                                        <p:tgtEl>
                                          <p:spTgt spid="37"/>
                                        </p:tgtEl>
                                      </p:cBhvr>
                                    </p:animEffect>
                                  </p:childTnLst>
                                </p:cTn>
                              </p:par>
                            </p:childTnLst>
                          </p:cTn>
                        </p:par>
                      </p:childTnLst>
                    </p:cTn>
                  </p:par>
                  <p:par>
                    <p:cTn id="77" fill="hold">
                      <p:stCondLst>
                        <p:cond delay="indefinite"/>
                      </p:stCondLst>
                      <p:childTnLst>
                        <p:par>
                          <p:cTn id="78" fill="hold">
                            <p:stCondLst>
                              <p:cond delay="0"/>
                            </p:stCondLst>
                            <p:childTnLst>
                              <p:par>
                                <p:cTn id="79" presetID="10" presetClass="entr" presetSubtype="0" fill="hold" nodeType="clickEffect">
                                  <p:stCondLst>
                                    <p:cond delay="0"/>
                                  </p:stCondLst>
                                  <p:childTnLst>
                                    <p:set>
                                      <p:cBhvr>
                                        <p:cTn id="80" dur="1" fill="hold">
                                          <p:stCondLst>
                                            <p:cond delay="0"/>
                                          </p:stCondLst>
                                        </p:cTn>
                                        <p:tgtEl>
                                          <p:spTgt spid="39"/>
                                        </p:tgtEl>
                                        <p:attrNameLst>
                                          <p:attrName>style.visibility</p:attrName>
                                        </p:attrNameLst>
                                      </p:cBhvr>
                                      <p:to>
                                        <p:strVal val="visible"/>
                                      </p:to>
                                    </p:set>
                                    <p:animEffect transition="in" filter="fade">
                                      <p:cBhvr>
                                        <p:cTn id="81" dur="500"/>
                                        <p:tgtEl>
                                          <p:spTgt spid="39"/>
                                        </p:tgtEl>
                                      </p:cBhvr>
                                    </p:animEffect>
                                  </p:childTnLst>
                                </p:cTn>
                              </p:par>
                            </p:childTnLst>
                          </p:cTn>
                        </p:par>
                      </p:childTnLst>
                    </p:cTn>
                  </p:par>
                  <p:par>
                    <p:cTn id="82" fill="hold">
                      <p:stCondLst>
                        <p:cond delay="indefinite"/>
                      </p:stCondLst>
                      <p:childTnLst>
                        <p:par>
                          <p:cTn id="83" fill="hold">
                            <p:stCondLst>
                              <p:cond delay="0"/>
                            </p:stCondLst>
                            <p:childTnLst>
                              <p:par>
                                <p:cTn id="84" presetID="10" presetClass="entr" presetSubtype="0" fill="hold" nodeType="clickEffect">
                                  <p:stCondLst>
                                    <p:cond delay="0"/>
                                  </p:stCondLst>
                                  <p:childTnLst>
                                    <p:set>
                                      <p:cBhvr>
                                        <p:cTn id="85" dur="1" fill="hold">
                                          <p:stCondLst>
                                            <p:cond delay="0"/>
                                          </p:stCondLst>
                                        </p:cTn>
                                        <p:tgtEl>
                                          <p:spTgt spid="41"/>
                                        </p:tgtEl>
                                        <p:attrNameLst>
                                          <p:attrName>style.visibility</p:attrName>
                                        </p:attrNameLst>
                                      </p:cBhvr>
                                      <p:to>
                                        <p:strVal val="visible"/>
                                      </p:to>
                                    </p:set>
                                    <p:animEffect transition="in" filter="fade">
                                      <p:cBhvr>
                                        <p:cTn id="86" dur="500"/>
                                        <p:tgtEl>
                                          <p:spTgt spid="41"/>
                                        </p:tgtEl>
                                      </p:cBhvr>
                                    </p:animEffect>
                                  </p:childTnLst>
                                </p:cTn>
                              </p:par>
                            </p:childTnLst>
                          </p:cTn>
                        </p:par>
                      </p:childTnLst>
                    </p:cTn>
                  </p:par>
                  <p:par>
                    <p:cTn id="87" fill="hold">
                      <p:stCondLst>
                        <p:cond delay="indefinite"/>
                      </p:stCondLst>
                      <p:childTnLst>
                        <p:par>
                          <p:cTn id="88" fill="hold">
                            <p:stCondLst>
                              <p:cond delay="0"/>
                            </p:stCondLst>
                            <p:childTnLst>
                              <p:par>
                                <p:cTn id="89" presetID="10" presetClass="entr" presetSubtype="0" fill="hold" grpId="0" nodeType="clickEffect">
                                  <p:stCondLst>
                                    <p:cond delay="0"/>
                                  </p:stCondLst>
                                  <p:childTnLst>
                                    <p:set>
                                      <p:cBhvr>
                                        <p:cTn id="90" dur="1" fill="hold">
                                          <p:stCondLst>
                                            <p:cond delay="0"/>
                                          </p:stCondLst>
                                        </p:cTn>
                                        <p:tgtEl>
                                          <p:spTgt spid="42"/>
                                        </p:tgtEl>
                                        <p:attrNameLst>
                                          <p:attrName>style.visibility</p:attrName>
                                        </p:attrNameLst>
                                      </p:cBhvr>
                                      <p:to>
                                        <p:strVal val="visible"/>
                                      </p:to>
                                    </p:set>
                                    <p:animEffect transition="in" filter="fade">
                                      <p:cBhvr>
                                        <p:cTn id="91" dur="500"/>
                                        <p:tgtEl>
                                          <p:spTgt spid="42"/>
                                        </p:tgtEl>
                                      </p:cBhvr>
                                    </p:animEffect>
                                  </p:childTnLst>
                                </p:cTn>
                              </p:par>
                            </p:childTnLst>
                          </p:cTn>
                        </p:par>
                      </p:childTnLst>
                    </p:cTn>
                  </p:par>
                  <p:par>
                    <p:cTn id="92" fill="hold">
                      <p:stCondLst>
                        <p:cond delay="indefinite"/>
                      </p:stCondLst>
                      <p:childTnLst>
                        <p:par>
                          <p:cTn id="93" fill="hold">
                            <p:stCondLst>
                              <p:cond delay="0"/>
                            </p:stCondLst>
                            <p:childTnLst>
                              <p:par>
                                <p:cTn id="94" presetID="10" presetClass="entr" presetSubtype="0" fill="hold" grpId="0" nodeType="clickEffect">
                                  <p:stCondLst>
                                    <p:cond delay="0"/>
                                  </p:stCondLst>
                                  <p:childTnLst>
                                    <p:set>
                                      <p:cBhvr>
                                        <p:cTn id="95" dur="1" fill="hold">
                                          <p:stCondLst>
                                            <p:cond delay="0"/>
                                          </p:stCondLst>
                                        </p:cTn>
                                        <p:tgtEl>
                                          <p:spTgt spid="45"/>
                                        </p:tgtEl>
                                        <p:attrNameLst>
                                          <p:attrName>style.visibility</p:attrName>
                                        </p:attrNameLst>
                                      </p:cBhvr>
                                      <p:to>
                                        <p:strVal val="visible"/>
                                      </p:to>
                                    </p:set>
                                    <p:animEffect transition="in" filter="fade">
                                      <p:cBhvr>
                                        <p:cTn id="96" dur="500"/>
                                        <p:tgtEl>
                                          <p:spTgt spid="4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97" fill="hold" display="0">
                  <p:stCondLst>
                    <p:cond delay="indefinite"/>
                  </p:stCondLst>
                  <p:endCondLst>
                    <p:cond evt="onStopAudio" delay="0">
                      <p:tgtEl>
                        <p:sldTgt/>
                      </p:tgtEl>
                    </p:cond>
                  </p:endCondLst>
                </p:cTn>
                <p:tgtEl>
                  <p:spTgt spid="173"/>
                </p:tgtEl>
              </p:cMediaNode>
            </p:audio>
          </p:childTnLst>
        </p:cTn>
      </p:par>
    </p:tnLst>
    <p:bldLst>
      <p:bldP spid="4" grpId="0"/>
      <p:bldP spid="13" grpId="0"/>
      <p:bldP spid="22" grpId="0"/>
      <p:bldP spid="28" grpId="0"/>
      <p:bldP spid="37" grpId="0"/>
      <p:bldP spid="42" grpId="0"/>
      <p:bldP spid="45"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659CF-0D69-7490-0B54-5C8D9EF1B0A5}"/>
              </a:ext>
            </a:extLst>
          </p:cNvPr>
          <p:cNvSpPr>
            <a:spLocks noGrp="1"/>
          </p:cNvSpPr>
          <p:nvPr>
            <p:ph type="title"/>
          </p:nvPr>
        </p:nvSpPr>
        <p:spPr>
          <a:xfrm>
            <a:off x="512380" y="210207"/>
            <a:ext cx="10515600" cy="1325563"/>
          </a:xfrm>
        </p:spPr>
        <p:txBody>
          <a:bodyPr>
            <a:normAutofit/>
          </a:bodyPr>
          <a:lstStyle/>
          <a:p>
            <a:r>
              <a:rPr lang="en-GB" sz="3200" dirty="0"/>
              <a:t>Digital Skills </a:t>
            </a:r>
          </a:p>
        </p:txBody>
      </p:sp>
      <p:sp>
        <p:nvSpPr>
          <p:cNvPr id="4" name="TextBox 3">
            <a:extLst>
              <a:ext uri="{FF2B5EF4-FFF2-40B4-BE49-F238E27FC236}">
                <a16:creationId xmlns:a16="http://schemas.microsoft.com/office/drawing/2014/main" id="{7126B56C-ABC4-2DE2-74F0-8EC9086C5567}"/>
              </a:ext>
            </a:extLst>
          </p:cNvPr>
          <p:cNvSpPr txBox="1"/>
          <p:nvPr/>
        </p:nvSpPr>
        <p:spPr>
          <a:xfrm>
            <a:off x="512380" y="1535770"/>
            <a:ext cx="10309698" cy="3170099"/>
          </a:xfrm>
          <a:prstGeom prst="rect">
            <a:avLst/>
          </a:prstGeom>
          <a:noFill/>
        </p:spPr>
        <p:txBody>
          <a:bodyPr wrap="square" rtlCol="0">
            <a:spAutoFit/>
          </a:bodyPr>
          <a:lstStyle/>
          <a:p>
            <a:r>
              <a:rPr lang="en-GB" sz="2000" dirty="0"/>
              <a:t>Online research</a:t>
            </a:r>
          </a:p>
          <a:p>
            <a:endParaRPr lang="en-GB" dirty="0"/>
          </a:p>
          <a:p>
            <a:r>
              <a:rPr lang="en-GB" dirty="0"/>
              <a:t>When researching online it is important to utilise skills such as  critical thinking and analysis, for a better understanding alongside synthesis – accumulating knowledge from various sources. </a:t>
            </a:r>
          </a:p>
          <a:p>
            <a:endParaRPr lang="en-GB" dirty="0"/>
          </a:p>
          <a:p>
            <a:r>
              <a:rPr lang="en-GB" dirty="0"/>
              <a:t>Applying the CRAAP test is crucial when analysis content. Evaluating the Currency, Relevancy, Authority, Accuracy and Purpose of the source ensuring its reliability. </a:t>
            </a:r>
          </a:p>
          <a:p>
            <a:endParaRPr lang="en-GB" dirty="0"/>
          </a:p>
          <a:p>
            <a:endParaRPr lang="en-GB" dirty="0"/>
          </a:p>
          <a:p>
            <a:endParaRPr lang="en-GB" dirty="0"/>
          </a:p>
          <a:p>
            <a:endParaRPr lang="en-GB" dirty="0"/>
          </a:p>
        </p:txBody>
      </p:sp>
      <p:sp>
        <p:nvSpPr>
          <p:cNvPr id="5" name="TextBox 4">
            <a:extLst>
              <a:ext uri="{FF2B5EF4-FFF2-40B4-BE49-F238E27FC236}">
                <a16:creationId xmlns:a16="http://schemas.microsoft.com/office/drawing/2014/main" id="{10D222AF-45B1-F6FD-CC87-437ED771A9BC}"/>
              </a:ext>
            </a:extLst>
          </p:cNvPr>
          <p:cNvSpPr txBox="1"/>
          <p:nvPr/>
        </p:nvSpPr>
        <p:spPr>
          <a:xfrm>
            <a:off x="512380" y="5952768"/>
            <a:ext cx="8870731" cy="646331"/>
          </a:xfrm>
          <a:prstGeom prst="rect">
            <a:avLst/>
          </a:prstGeom>
          <a:noFill/>
        </p:spPr>
        <p:txBody>
          <a:bodyPr wrap="square" rtlCol="0">
            <a:spAutoFit/>
          </a:bodyPr>
          <a:lstStyle/>
          <a:p>
            <a:r>
              <a:rPr lang="en-GB" dirty="0"/>
              <a:t> Applying a wide-range of soft skills e.g. motivational and organisational skills alongside problem-solving and digital literacy. </a:t>
            </a:r>
          </a:p>
        </p:txBody>
      </p:sp>
      <p:pic>
        <p:nvPicPr>
          <p:cNvPr id="9" name="Picture 8" descr="A diagram of a test&#10;&#10;Description automatically generated">
            <a:extLst>
              <a:ext uri="{FF2B5EF4-FFF2-40B4-BE49-F238E27FC236}">
                <a16:creationId xmlns:a16="http://schemas.microsoft.com/office/drawing/2014/main" id="{82C24010-723E-4FCA-0643-92F27E78F7CA}"/>
              </a:ext>
            </a:extLst>
          </p:cNvPr>
          <p:cNvPicPr>
            <a:picLocks noChangeAspect="1"/>
          </p:cNvPicPr>
          <p:nvPr/>
        </p:nvPicPr>
        <p:blipFill rotWithShape="1">
          <a:blip r:embed="rId5">
            <a:extLst>
              <a:ext uri="{28A0092B-C50C-407E-A947-70E740481C1C}">
                <a14:useLocalDpi xmlns:a14="http://schemas.microsoft.com/office/drawing/2010/main" val="0"/>
              </a:ext>
            </a:extLst>
          </a:blip>
          <a:srcRect l="4427" t="25392" r="4207" b="33576"/>
          <a:stretch/>
        </p:blipFill>
        <p:spPr>
          <a:xfrm>
            <a:off x="638505" y="4011571"/>
            <a:ext cx="6213402" cy="1388596"/>
          </a:xfrm>
          <a:prstGeom prst="rect">
            <a:avLst/>
          </a:prstGeom>
        </p:spPr>
      </p:pic>
      <p:pic>
        <p:nvPicPr>
          <p:cNvPr id="41" name="Audio 40">
            <a:hlinkClick r:id="" action="ppaction://media"/>
            <a:extLst>
              <a:ext uri="{FF2B5EF4-FFF2-40B4-BE49-F238E27FC236}">
                <a16:creationId xmlns:a16="http://schemas.microsoft.com/office/drawing/2014/main" id="{2816A358-6AE7-F93E-025D-FF315EAF5114}"/>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758088383"/>
      </p:ext>
    </p:extLst>
  </p:cSld>
  <p:clrMapOvr>
    <a:masterClrMapping/>
  </p:clrMapOvr>
  <mc:AlternateContent xmlns:mc="http://schemas.openxmlformats.org/markup-compatibility/2006">
    <mc:Choice xmlns:p14="http://schemas.microsoft.com/office/powerpoint/2010/main" Requires="p14">
      <p:transition spd="slow" p14:dur="2000" advTm="24034"/>
    </mc:Choice>
    <mc:Fallback>
      <p:transition spd="slow" advTm="240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1"/>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4">
                                            <p:txEl>
                                              <p:pRg st="0" end="0"/>
                                            </p:txEl>
                                          </p:spTgt>
                                        </p:tgtEl>
                                        <p:attrNameLst>
                                          <p:attrName>style.visibility</p:attrName>
                                        </p:attrNameLst>
                                      </p:cBhvr>
                                      <p:to>
                                        <p:strVal val="visible"/>
                                      </p:to>
                                    </p:set>
                                    <p:animEffect transition="in" filter="fade">
                                      <p:cBhvr>
                                        <p:cTn id="16" dur="500"/>
                                        <p:tgtEl>
                                          <p:spTgt spid="4">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500"/>
                                        <p:tgtEl>
                                          <p:spTgt spid="4">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4">
                                            <p:txEl>
                                              <p:pRg st="4" end="4"/>
                                            </p:txEl>
                                          </p:spTgt>
                                        </p:tgtEl>
                                        <p:attrNameLst>
                                          <p:attrName>style.visibility</p:attrName>
                                        </p:attrNameLst>
                                      </p:cBhvr>
                                      <p:to>
                                        <p:strVal val="visible"/>
                                      </p:to>
                                    </p:set>
                                    <p:animEffect transition="in" filter="fade">
                                      <p:cBhvr>
                                        <p:cTn id="26" dur="500"/>
                                        <p:tgtEl>
                                          <p:spTgt spid="4">
                                            <p:txEl>
                                              <p:pRg st="4" end="4"/>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5">
                                            <p:txEl>
                                              <p:pRg st="0" end="0"/>
                                            </p:txEl>
                                          </p:spTgt>
                                        </p:tgtEl>
                                        <p:attrNameLst>
                                          <p:attrName>style.visibility</p:attrName>
                                        </p:attrNameLst>
                                      </p:cBhvr>
                                      <p:to>
                                        <p:strVal val="visible"/>
                                      </p:to>
                                    </p:set>
                                    <p:animEffect transition="in" filter="fade">
                                      <p:cBhvr>
                                        <p:cTn id="37"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8" fill="hold" display="0">
                  <p:stCondLst>
                    <p:cond delay="indefinite"/>
                  </p:stCondLst>
                  <p:endCondLst>
                    <p:cond evt="onStopAudio" delay="0">
                      <p:tgtEl>
                        <p:sldTgt/>
                      </p:tgtEl>
                    </p:cond>
                  </p:endCondLst>
                </p:cTn>
                <p:tgtEl>
                  <p:spTgt spid="41"/>
                </p:tgtEl>
              </p:cMediaNode>
            </p:audio>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70454-813D-764D-B593-1107D70D0DDF}"/>
              </a:ext>
            </a:extLst>
          </p:cNvPr>
          <p:cNvSpPr>
            <a:spLocks noGrp="1"/>
          </p:cNvSpPr>
          <p:nvPr>
            <p:ph type="title"/>
          </p:nvPr>
        </p:nvSpPr>
        <p:spPr>
          <a:xfrm>
            <a:off x="198120" y="133671"/>
            <a:ext cx="9342120" cy="589915"/>
          </a:xfrm>
        </p:spPr>
        <p:txBody>
          <a:bodyPr>
            <a:normAutofit fontScale="90000"/>
          </a:bodyPr>
          <a:lstStyle/>
          <a:p>
            <a:r>
              <a:rPr lang="en-GB" sz="4000" dirty="0"/>
              <a:t>Digital literacy </a:t>
            </a:r>
          </a:p>
        </p:txBody>
      </p:sp>
      <p:pic>
        <p:nvPicPr>
          <p:cNvPr id="6" name="Picture 5" descr="A diagram of a digital literacy&#10;&#10;Description automatically generated">
            <a:extLst>
              <a:ext uri="{FF2B5EF4-FFF2-40B4-BE49-F238E27FC236}">
                <a16:creationId xmlns:a16="http://schemas.microsoft.com/office/drawing/2014/main" id="{BA56FC44-25E0-C068-B386-A865B42E243E}"/>
              </a:ext>
            </a:extLst>
          </p:cNvPr>
          <p:cNvPicPr>
            <a:picLocks noChangeAspect="1"/>
          </p:cNvPicPr>
          <p:nvPr/>
        </p:nvPicPr>
        <p:blipFill rotWithShape="1">
          <a:blip r:embed="rId5">
            <a:extLst>
              <a:ext uri="{28A0092B-C50C-407E-A947-70E740481C1C}">
                <a14:useLocalDpi xmlns:a14="http://schemas.microsoft.com/office/drawing/2010/main" val="0"/>
              </a:ext>
            </a:extLst>
          </a:blip>
          <a:srcRect l="2381" t="2013" r="5655" b="2719"/>
          <a:stretch/>
        </p:blipFill>
        <p:spPr>
          <a:xfrm>
            <a:off x="6939280" y="2235518"/>
            <a:ext cx="4298444" cy="4552315"/>
          </a:xfrm>
          <a:prstGeom prst="rect">
            <a:avLst/>
          </a:prstGeom>
        </p:spPr>
      </p:pic>
      <p:sp>
        <p:nvSpPr>
          <p:cNvPr id="4" name="TextBox 3">
            <a:extLst>
              <a:ext uri="{FF2B5EF4-FFF2-40B4-BE49-F238E27FC236}">
                <a16:creationId xmlns:a16="http://schemas.microsoft.com/office/drawing/2014/main" id="{03B8F82E-F3B2-7B26-A372-67181F6243C9}"/>
              </a:ext>
            </a:extLst>
          </p:cNvPr>
          <p:cNvSpPr txBox="1"/>
          <p:nvPr/>
        </p:nvSpPr>
        <p:spPr>
          <a:xfrm>
            <a:off x="269240" y="906781"/>
            <a:ext cx="10378440" cy="1477328"/>
          </a:xfrm>
          <a:prstGeom prst="rect">
            <a:avLst/>
          </a:prstGeom>
          <a:noFill/>
        </p:spPr>
        <p:txBody>
          <a:bodyPr wrap="square" rtlCol="0">
            <a:spAutoFit/>
          </a:bodyPr>
          <a:lstStyle/>
          <a:p>
            <a:pPr algn="just"/>
            <a:r>
              <a:rPr lang="en-GB" dirty="0"/>
              <a:t>“Digital literacy is the ability and skill to find, evaluate, utilise, share, and create content using information technologies and the internet”,’Twinkle,2010’. With ever-growing advancements in the digital era, digital literacy as a skill becoming more and more important to achieve due to many workplaces and forms of education operating digitally. Having the correct set of soft skills needed for digital literacy alongside considering aspects,  such as safety and security along with GDPR. </a:t>
            </a:r>
          </a:p>
        </p:txBody>
      </p:sp>
      <p:sp>
        <p:nvSpPr>
          <p:cNvPr id="7" name="TextBox 6">
            <a:extLst>
              <a:ext uri="{FF2B5EF4-FFF2-40B4-BE49-F238E27FC236}">
                <a16:creationId xmlns:a16="http://schemas.microsoft.com/office/drawing/2014/main" id="{6161D0AF-03DF-3694-384D-55C5A4135AF3}"/>
              </a:ext>
            </a:extLst>
          </p:cNvPr>
          <p:cNvSpPr txBox="1"/>
          <p:nvPr/>
        </p:nvSpPr>
        <p:spPr>
          <a:xfrm>
            <a:off x="1059180" y="3140075"/>
            <a:ext cx="4399280" cy="2308324"/>
          </a:xfrm>
          <a:prstGeom prst="rect">
            <a:avLst/>
          </a:prstGeom>
          <a:noFill/>
        </p:spPr>
        <p:txBody>
          <a:bodyPr wrap="square" rtlCol="0">
            <a:spAutoFit/>
          </a:bodyPr>
          <a:lstStyle/>
          <a:p>
            <a:r>
              <a:rPr lang="en-GB" dirty="0"/>
              <a:t>The key skills needed for digital literacy.</a:t>
            </a:r>
          </a:p>
          <a:p>
            <a:pPr marL="285750" indent="-285750">
              <a:buFont typeface="Arial" panose="020B0604020202020204" pitchFamily="34" charset="0"/>
              <a:buChar char="•"/>
            </a:pPr>
            <a:r>
              <a:rPr lang="en-GB" dirty="0"/>
              <a:t>Creativity</a:t>
            </a:r>
          </a:p>
          <a:p>
            <a:pPr marL="285750" indent="-285750">
              <a:buFont typeface="Arial" panose="020B0604020202020204" pitchFamily="34" charset="0"/>
              <a:buChar char="•"/>
            </a:pPr>
            <a:r>
              <a:rPr lang="en-GB" dirty="0"/>
              <a:t>Critical Thinking </a:t>
            </a:r>
          </a:p>
          <a:p>
            <a:pPr marL="285750" indent="-285750">
              <a:buFont typeface="Arial" panose="020B0604020202020204" pitchFamily="34" charset="0"/>
              <a:buChar char="•"/>
            </a:pPr>
            <a:r>
              <a:rPr lang="en-GB" dirty="0"/>
              <a:t>Functional skills</a:t>
            </a:r>
          </a:p>
          <a:p>
            <a:pPr marL="285750" indent="-285750">
              <a:buFont typeface="Arial" panose="020B0604020202020204" pitchFamily="34" charset="0"/>
              <a:buChar char="•"/>
            </a:pPr>
            <a:r>
              <a:rPr lang="en-GB" dirty="0"/>
              <a:t>Collaboration</a:t>
            </a:r>
          </a:p>
          <a:p>
            <a:pPr marL="285750" indent="-285750">
              <a:buFont typeface="Arial" panose="020B0604020202020204" pitchFamily="34" charset="0"/>
              <a:buChar char="•"/>
            </a:pPr>
            <a:r>
              <a:rPr lang="en-GB" dirty="0"/>
              <a:t>Ability of selection and analysis of information </a:t>
            </a:r>
          </a:p>
          <a:p>
            <a:pPr marL="285750" indent="-285750">
              <a:buFont typeface="Arial" panose="020B0604020202020204" pitchFamily="34" charset="0"/>
              <a:buChar char="•"/>
            </a:pPr>
            <a:r>
              <a:rPr lang="en-GB" dirty="0"/>
              <a:t>Effective communication skills </a:t>
            </a:r>
          </a:p>
        </p:txBody>
      </p:sp>
      <p:pic>
        <p:nvPicPr>
          <p:cNvPr id="20" name="Audio 19">
            <a:hlinkClick r:id="" action="ppaction://media"/>
            <a:extLst>
              <a:ext uri="{FF2B5EF4-FFF2-40B4-BE49-F238E27FC236}">
                <a16:creationId xmlns:a16="http://schemas.microsoft.com/office/drawing/2014/main" id="{67E0FBA3-D38D-B14B-466E-9C71CA6FBC24}"/>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614939502"/>
      </p:ext>
    </p:extLst>
  </p:cSld>
  <p:clrMapOvr>
    <a:masterClrMapping/>
  </p:clrMapOvr>
  <mc:AlternateContent xmlns:mc="http://schemas.openxmlformats.org/markup-compatibility/2006">
    <mc:Choice xmlns:p14="http://schemas.microsoft.com/office/powerpoint/2010/main" Requires="p14">
      <p:transition spd="slow" p14:dur="2000" advTm="25267"/>
    </mc:Choice>
    <mc:Fallback>
      <p:transition spd="slow" advTm="252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4">
                                            <p:txEl>
                                              <p:pRg st="0" end="0"/>
                                            </p:txEl>
                                          </p:spTgt>
                                        </p:tgtEl>
                                        <p:attrNameLst>
                                          <p:attrName>style.visibility</p:attrName>
                                        </p:attrNameLst>
                                      </p:cBhvr>
                                      <p:to>
                                        <p:strVal val="visible"/>
                                      </p:to>
                                    </p:set>
                                    <p:animEffect transition="in" filter="fade">
                                      <p:cBhvr>
                                        <p:cTn id="16" dur="500"/>
                                        <p:tgtEl>
                                          <p:spTgt spid="4">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7">
                                            <p:txEl>
                                              <p:pRg st="0" end="0"/>
                                            </p:txEl>
                                          </p:spTgt>
                                        </p:tgtEl>
                                        <p:attrNameLst>
                                          <p:attrName>style.visibility</p:attrName>
                                        </p:attrNameLst>
                                      </p:cBhvr>
                                      <p:to>
                                        <p:strVal val="visible"/>
                                      </p:to>
                                    </p:set>
                                    <p:animEffect transition="in" filter="fade">
                                      <p:cBhvr>
                                        <p:cTn id="25" dur="500"/>
                                        <p:tgtEl>
                                          <p:spTgt spid="7">
                                            <p:txEl>
                                              <p:pRg st="0" end="0"/>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7">
                                            <p:txEl>
                                              <p:pRg st="1" end="1"/>
                                            </p:txEl>
                                          </p:spTgt>
                                        </p:tgtEl>
                                        <p:attrNameLst>
                                          <p:attrName>style.visibility</p:attrName>
                                        </p:attrNameLst>
                                      </p:cBhvr>
                                      <p:to>
                                        <p:strVal val="visible"/>
                                      </p:to>
                                    </p:set>
                                    <p:animEffect transition="in" filter="fade">
                                      <p:cBhvr>
                                        <p:cTn id="28" dur="500"/>
                                        <p:tgtEl>
                                          <p:spTgt spid="7">
                                            <p:txEl>
                                              <p:pRg st="1" end="1"/>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7">
                                            <p:txEl>
                                              <p:pRg st="2" end="2"/>
                                            </p:txEl>
                                          </p:spTgt>
                                        </p:tgtEl>
                                        <p:attrNameLst>
                                          <p:attrName>style.visibility</p:attrName>
                                        </p:attrNameLst>
                                      </p:cBhvr>
                                      <p:to>
                                        <p:strVal val="visible"/>
                                      </p:to>
                                    </p:set>
                                    <p:animEffect transition="in" filter="fade">
                                      <p:cBhvr>
                                        <p:cTn id="31" dur="500"/>
                                        <p:tgtEl>
                                          <p:spTgt spid="7">
                                            <p:txEl>
                                              <p:pRg st="2" end="2"/>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7">
                                            <p:txEl>
                                              <p:pRg st="3" end="3"/>
                                            </p:txEl>
                                          </p:spTgt>
                                        </p:tgtEl>
                                        <p:attrNameLst>
                                          <p:attrName>style.visibility</p:attrName>
                                        </p:attrNameLst>
                                      </p:cBhvr>
                                      <p:to>
                                        <p:strVal val="visible"/>
                                      </p:to>
                                    </p:set>
                                    <p:animEffect transition="in" filter="fade">
                                      <p:cBhvr>
                                        <p:cTn id="34" dur="500"/>
                                        <p:tgtEl>
                                          <p:spTgt spid="7">
                                            <p:txEl>
                                              <p:pRg st="3" end="3"/>
                                            </p:txEl>
                                          </p:spTgt>
                                        </p:tgtEl>
                                      </p:cBhvr>
                                    </p:animEffect>
                                  </p:childTnLst>
                                </p:cTn>
                              </p:par>
                              <p:par>
                                <p:cTn id="35" presetID="10" presetClass="entr" presetSubtype="0" fill="hold" nodeType="withEffect">
                                  <p:stCondLst>
                                    <p:cond delay="0"/>
                                  </p:stCondLst>
                                  <p:childTnLst>
                                    <p:set>
                                      <p:cBhvr>
                                        <p:cTn id="36" dur="1" fill="hold">
                                          <p:stCondLst>
                                            <p:cond delay="0"/>
                                          </p:stCondLst>
                                        </p:cTn>
                                        <p:tgtEl>
                                          <p:spTgt spid="7">
                                            <p:txEl>
                                              <p:pRg st="4" end="4"/>
                                            </p:txEl>
                                          </p:spTgt>
                                        </p:tgtEl>
                                        <p:attrNameLst>
                                          <p:attrName>style.visibility</p:attrName>
                                        </p:attrNameLst>
                                      </p:cBhvr>
                                      <p:to>
                                        <p:strVal val="visible"/>
                                      </p:to>
                                    </p:set>
                                    <p:animEffect transition="in" filter="fade">
                                      <p:cBhvr>
                                        <p:cTn id="37" dur="500"/>
                                        <p:tgtEl>
                                          <p:spTgt spid="7">
                                            <p:txEl>
                                              <p:pRg st="4" end="4"/>
                                            </p:txEl>
                                          </p:spTgt>
                                        </p:tgtEl>
                                      </p:cBhvr>
                                    </p:animEffect>
                                  </p:childTnLst>
                                </p:cTn>
                              </p:par>
                              <p:par>
                                <p:cTn id="38" presetID="10" presetClass="entr" presetSubtype="0" fill="hold" nodeType="withEffect">
                                  <p:stCondLst>
                                    <p:cond delay="0"/>
                                  </p:stCondLst>
                                  <p:childTnLst>
                                    <p:set>
                                      <p:cBhvr>
                                        <p:cTn id="39" dur="1" fill="hold">
                                          <p:stCondLst>
                                            <p:cond delay="0"/>
                                          </p:stCondLst>
                                        </p:cTn>
                                        <p:tgtEl>
                                          <p:spTgt spid="7">
                                            <p:txEl>
                                              <p:pRg st="5" end="5"/>
                                            </p:txEl>
                                          </p:spTgt>
                                        </p:tgtEl>
                                        <p:attrNameLst>
                                          <p:attrName>style.visibility</p:attrName>
                                        </p:attrNameLst>
                                      </p:cBhvr>
                                      <p:to>
                                        <p:strVal val="visible"/>
                                      </p:to>
                                    </p:set>
                                    <p:animEffect transition="in" filter="fade">
                                      <p:cBhvr>
                                        <p:cTn id="40" dur="500"/>
                                        <p:tgtEl>
                                          <p:spTgt spid="7">
                                            <p:txEl>
                                              <p:pRg st="5" end="5"/>
                                            </p:txEl>
                                          </p:spTgt>
                                        </p:tgtEl>
                                      </p:cBhvr>
                                    </p:animEffect>
                                  </p:childTnLst>
                                </p:cTn>
                              </p:par>
                              <p:par>
                                <p:cTn id="41" presetID="10" presetClass="entr" presetSubtype="0" fill="hold" nodeType="withEffect">
                                  <p:stCondLst>
                                    <p:cond delay="0"/>
                                  </p:stCondLst>
                                  <p:childTnLst>
                                    <p:set>
                                      <p:cBhvr>
                                        <p:cTn id="42" dur="1" fill="hold">
                                          <p:stCondLst>
                                            <p:cond delay="0"/>
                                          </p:stCondLst>
                                        </p:cTn>
                                        <p:tgtEl>
                                          <p:spTgt spid="7">
                                            <p:txEl>
                                              <p:pRg st="6" end="6"/>
                                            </p:txEl>
                                          </p:spTgt>
                                        </p:tgtEl>
                                        <p:attrNameLst>
                                          <p:attrName>style.visibility</p:attrName>
                                        </p:attrNameLst>
                                      </p:cBhvr>
                                      <p:to>
                                        <p:strVal val="visible"/>
                                      </p:to>
                                    </p:set>
                                    <p:animEffect transition="in" filter="fade">
                                      <p:cBhvr>
                                        <p:cTn id="43" dur="500"/>
                                        <p:tgtEl>
                                          <p:spTgt spid="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4" fill="hold" display="0">
                  <p:stCondLst>
                    <p:cond delay="indefinite"/>
                  </p:stCondLst>
                  <p:endCondLst>
                    <p:cond evt="onStopAudio" delay="0">
                      <p:tgtEl>
                        <p:sldTgt/>
                      </p:tgtEl>
                    </p:cond>
                  </p:endCondLst>
                </p:cTn>
                <p:tgtEl>
                  <p:spTgt spid="20"/>
                </p:tgtEl>
              </p:cMediaNode>
            </p:audio>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DE4B3-88DC-5DE4-6FF5-86142F13911D}"/>
              </a:ext>
            </a:extLst>
          </p:cNvPr>
          <p:cNvSpPr>
            <a:spLocks noGrp="1"/>
          </p:cNvSpPr>
          <p:nvPr>
            <p:ph type="title"/>
          </p:nvPr>
        </p:nvSpPr>
        <p:spPr>
          <a:xfrm>
            <a:off x="203214" y="-179517"/>
            <a:ext cx="10515600" cy="1325563"/>
          </a:xfrm>
        </p:spPr>
        <p:txBody>
          <a:bodyPr/>
          <a:lstStyle/>
          <a:p>
            <a:r>
              <a:rPr lang="en-GB" dirty="0"/>
              <a:t>Digital literacy  </a:t>
            </a:r>
          </a:p>
        </p:txBody>
      </p:sp>
      <p:sp>
        <p:nvSpPr>
          <p:cNvPr id="3" name="Content Placeholder 2">
            <a:extLst>
              <a:ext uri="{FF2B5EF4-FFF2-40B4-BE49-F238E27FC236}">
                <a16:creationId xmlns:a16="http://schemas.microsoft.com/office/drawing/2014/main" id="{1808046C-1340-A297-F5B3-7CC9FFA695F0}"/>
              </a:ext>
            </a:extLst>
          </p:cNvPr>
          <p:cNvSpPr>
            <a:spLocks noGrp="1"/>
          </p:cNvSpPr>
          <p:nvPr>
            <p:ph idx="1"/>
          </p:nvPr>
        </p:nvSpPr>
        <p:spPr>
          <a:xfrm>
            <a:off x="203214" y="1573972"/>
            <a:ext cx="11318225" cy="2185214"/>
          </a:xfrm>
        </p:spPr>
        <p:txBody>
          <a:bodyPr>
            <a:normAutofit/>
          </a:bodyPr>
          <a:lstStyle/>
          <a:p>
            <a:pPr marL="0" indent="0">
              <a:buNone/>
            </a:pPr>
            <a:r>
              <a:rPr lang="en-GB" dirty="0"/>
              <a:t>Safety and security </a:t>
            </a:r>
          </a:p>
          <a:p>
            <a:pPr marL="0" indent="0">
              <a:buNone/>
            </a:pPr>
            <a:r>
              <a:rPr lang="en-GB" sz="1800" dirty="0"/>
              <a:t>Online safety and security is crucial in preventing cyberattacks such as hacking, exploitation and cyberbullying, commonly seen on social media platforms such as Facebook, Twitter etc, therefore have applied terms and conditions involving privacy, safety and security resolutions for potential threats. On a larger scale cyberattacks such as hacking are carefully monitored to prevent potential money-fraud or obtainment of important documents e.g., government files/ data etc. </a:t>
            </a:r>
            <a:endParaRPr lang="en-GB" dirty="0"/>
          </a:p>
        </p:txBody>
      </p:sp>
      <p:pic>
        <p:nvPicPr>
          <p:cNvPr id="5" name="Picture 4" descr="A blue background with yellow stars and a lock&#10;&#10;Description automatically generated">
            <a:extLst>
              <a:ext uri="{FF2B5EF4-FFF2-40B4-BE49-F238E27FC236}">
                <a16:creationId xmlns:a16="http://schemas.microsoft.com/office/drawing/2014/main" id="{B24154A1-DDA4-9F31-E3B4-6787BF10D524}"/>
              </a:ext>
            </a:extLst>
          </p:cNvPr>
          <p:cNvPicPr>
            <a:picLocks noChangeAspect="1"/>
          </p:cNvPicPr>
          <p:nvPr/>
        </p:nvPicPr>
        <p:blipFill rotWithShape="1">
          <a:blip r:embed="rId5">
            <a:extLst>
              <a:ext uri="{28A0092B-C50C-407E-A947-70E740481C1C}">
                <a14:useLocalDpi xmlns:a14="http://schemas.microsoft.com/office/drawing/2010/main" val="0"/>
              </a:ext>
            </a:extLst>
          </a:blip>
          <a:srcRect l="4081" t="6981" r="6384"/>
          <a:stretch/>
        </p:blipFill>
        <p:spPr>
          <a:xfrm>
            <a:off x="7731761" y="3873788"/>
            <a:ext cx="4257024" cy="2500947"/>
          </a:xfrm>
          <a:prstGeom prst="rect">
            <a:avLst/>
          </a:prstGeom>
        </p:spPr>
      </p:pic>
      <p:sp>
        <p:nvSpPr>
          <p:cNvPr id="6" name="TextBox 5">
            <a:extLst>
              <a:ext uri="{FF2B5EF4-FFF2-40B4-BE49-F238E27FC236}">
                <a16:creationId xmlns:a16="http://schemas.microsoft.com/office/drawing/2014/main" id="{C14BAB3C-381E-246D-A6F6-C6AE263E2F75}"/>
              </a:ext>
            </a:extLst>
          </p:cNvPr>
          <p:cNvSpPr txBox="1"/>
          <p:nvPr/>
        </p:nvSpPr>
        <p:spPr>
          <a:xfrm>
            <a:off x="203215" y="4031654"/>
            <a:ext cx="7528546" cy="2185214"/>
          </a:xfrm>
          <a:prstGeom prst="rect">
            <a:avLst/>
          </a:prstGeom>
          <a:noFill/>
        </p:spPr>
        <p:txBody>
          <a:bodyPr wrap="square" rtlCol="0">
            <a:spAutoFit/>
          </a:bodyPr>
          <a:lstStyle/>
          <a:p>
            <a:pPr marL="0" indent="0">
              <a:buNone/>
            </a:pPr>
            <a:r>
              <a:rPr lang="en-GB" sz="2800" dirty="0"/>
              <a:t>GDPR (General data protection regulation)</a:t>
            </a:r>
          </a:p>
          <a:p>
            <a:pPr marL="0" indent="0">
              <a:buNone/>
            </a:pPr>
            <a:endParaRPr lang="en-GB" sz="1800" dirty="0"/>
          </a:p>
          <a:p>
            <a:pPr marL="0" indent="0">
              <a:buNone/>
            </a:pPr>
            <a:r>
              <a:rPr lang="en-GB" sz="1800" dirty="0"/>
              <a:t>A regulation that insures the protection of personal information. GDPR exists as a foundation for many laws across the EU and “is the strongest privacy and security law in the world", 'European Council’. This act applies to all businesses/organisations within the EU, listing the individuals rights and data protection. </a:t>
            </a:r>
          </a:p>
        </p:txBody>
      </p:sp>
      <p:pic>
        <p:nvPicPr>
          <p:cNvPr id="19" name="Audio 18">
            <a:hlinkClick r:id="" action="ppaction://media"/>
            <a:extLst>
              <a:ext uri="{FF2B5EF4-FFF2-40B4-BE49-F238E27FC236}">
                <a16:creationId xmlns:a16="http://schemas.microsoft.com/office/drawing/2014/main" id="{491ED83F-7DA2-F2B7-A3FB-7C8F2211D65B}"/>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512626595"/>
      </p:ext>
    </p:extLst>
  </p:cSld>
  <p:clrMapOvr>
    <a:masterClrMapping/>
  </p:clrMapOvr>
  <mc:AlternateContent xmlns:mc="http://schemas.openxmlformats.org/markup-compatibility/2006">
    <mc:Choice xmlns:p14="http://schemas.microsoft.com/office/powerpoint/2010/main" Requires="p14">
      <p:transition spd="slow" p14:dur="2000" advTm="68143"/>
    </mc:Choice>
    <mc:Fallback>
      <p:transition spd="slow" advTm="681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500"/>
                                        <p:tgtEl>
                                          <p:spTgt spid="3">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5"/>
                                        </p:tgtEl>
                                        <p:attrNameLst>
                                          <p:attrName>style.visibility</p:attrName>
                                        </p:attrNameLst>
                                      </p:cBhvr>
                                      <p:to>
                                        <p:strVal val="visible"/>
                                      </p:to>
                                    </p:set>
                                    <p:anim calcmode="lin" valueType="num">
                                      <p:cBhvr additive="base">
                                        <p:cTn id="26" dur="500" fill="hold"/>
                                        <p:tgtEl>
                                          <p:spTgt spid="5"/>
                                        </p:tgtEl>
                                        <p:attrNameLst>
                                          <p:attrName>ppt_x</p:attrName>
                                        </p:attrNameLst>
                                      </p:cBhvr>
                                      <p:tavLst>
                                        <p:tav tm="0">
                                          <p:val>
                                            <p:strVal val="#ppt_x"/>
                                          </p:val>
                                        </p:tav>
                                        <p:tav tm="100000">
                                          <p:val>
                                            <p:strVal val="#ppt_x"/>
                                          </p:val>
                                        </p:tav>
                                      </p:tavLst>
                                    </p:anim>
                                    <p:anim calcmode="lin" valueType="num">
                                      <p:cBhvr additive="base">
                                        <p:cTn id="27"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0" end="0"/>
                                            </p:txEl>
                                          </p:spTgt>
                                        </p:tgtEl>
                                        <p:attrNameLst>
                                          <p:attrName>style.visibility</p:attrName>
                                        </p:attrNameLst>
                                      </p:cBhvr>
                                      <p:to>
                                        <p:strVal val="visible"/>
                                      </p:to>
                                    </p:set>
                                    <p:animEffect transition="in" filter="fade">
                                      <p:cBhvr>
                                        <p:cTn id="32" dur="500"/>
                                        <p:tgtEl>
                                          <p:spTgt spid="6">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2" end="2"/>
                                            </p:txEl>
                                          </p:spTgt>
                                        </p:tgtEl>
                                        <p:attrNameLst>
                                          <p:attrName>style.visibility</p:attrName>
                                        </p:attrNameLst>
                                      </p:cBhvr>
                                      <p:to>
                                        <p:strVal val="visible"/>
                                      </p:to>
                                    </p:set>
                                    <p:animEffect transition="in" filter="fade">
                                      <p:cBhvr>
                                        <p:cTn id="37"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8" fill="hold" display="0">
                  <p:stCondLst>
                    <p:cond delay="indefinite"/>
                  </p:stCondLst>
                  <p:endCondLst>
                    <p:cond evt="onStopAudio" delay="0">
                      <p:tgtEl>
                        <p:sldTgt/>
                      </p:tgtEl>
                    </p:cond>
                  </p:endCondLst>
                </p:cTn>
                <p:tgtEl>
                  <p:spTgt spid="19"/>
                </p:tgtEl>
              </p:cMediaNode>
            </p:audio>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185B66A-C59D-3406-5A26-94564B425028}"/>
              </a:ext>
            </a:extLst>
          </p:cNvPr>
          <p:cNvSpPr>
            <a:spLocks noGrp="1"/>
          </p:cNvSpPr>
          <p:nvPr>
            <p:ph idx="1"/>
          </p:nvPr>
        </p:nvSpPr>
        <p:spPr>
          <a:xfrm>
            <a:off x="488950" y="631824"/>
            <a:ext cx="11880850" cy="6035676"/>
          </a:xfrm>
        </p:spPr>
        <p:txBody>
          <a:bodyPr>
            <a:normAutofit/>
          </a:bodyPr>
          <a:lstStyle/>
          <a:p>
            <a:pPr marL="0" indent="0">
              <a:buNone/>
            </a:pPr>
            <a:r>
              <a:rPr lang="en-GB" dirty="0"/>
              <a:t>References </a:t>
            </a:r>
          </a:p>
          <a:p>
            <a:pPr marL="0" indent="0">
              <a:buNone/>
            </a:pPr>
            <a:endParaRPr lang="en-GB" sz="1400" dirty="0"/>
          </a:p>
          <a:p>
            <a:pPr marL="0" indent="0">
              <a:buNone/>
            </a:pPr>
            <a:r>
              <a:rPr lang="en-GB" sz="1400" dirty="0"/>
              <a:t>“Digital literacy is the ability and skill to find, evaluate, utilise, share, and create content using information technologies and the internet”,’Twinkle,2010’.</a:t>
            </a:r>
          </a:p>
          <a:p>
            <a:pPr marL="0" indent="0">
              <a:buNone/>
            </a:pPr>
            <a:r>
              <a:rPr lang="en-GB" sz="1400" dirty="0">
                <a:hlinkClick r:id="rId4"/>
              </a:rPr>
              <a:t>https://www.twinkl.co.uk/teaching-wiki/digital-literacy</a:t>
            </a:r>
            <a:endParaRPr lang="en-GB" sz="1400" dirty="0"/>
          </a:p>
          <a:p>
            <a:pPr marL="0" indent="0">
              <a:buNone/>
            </a:pPr>
            <a:r>
              <a:rPr lang="en-GB" sz="1400" dirty="0"/>
              <a:t>Digital skills  image </a:t>
            </a:r>
          </a:p>
          <a:p>
            <a:pPr marL="0" indent="0">
              <a:buNone/>
            </a:pPr>
            <a:r>
              <a:rPr lang="en-GB" sz="1400" dirty="0"/>
              <a:t> </a:t>
            </a:r>
            <a:r>
              <a:rPr lang="en-GB" sz="1400" dirty="0">
                <a:hlinkClick r:id="rId5"/>
              </a:rPr>
              <a:t>https://www.researchgate.net/figure/mportant-elements-of-Digital-Literacy-New-Roles-and-Responsibilities-of-Library_fig5_322148692</a:t>
            </a:r>
            <a:endParaRPr lang="en-GB" sz="1400" dirty="0"/>
          </a:p>
          <a:p>
            <a:pPr marL="0" indent="0">
              <a:buNone/>
            </a:pPr>
            <a:r>
              <a:rPr lang="en-GB" sz="1400" dirty="0"/>
              <a:t>“is the strongest privacy and security law in the world", 'European Council’.</a:t>
            </a:r>
          </a:p>
          <a:p>
            <a:pPr marL="0" indent="0">
              <a:buNone/>
            </a:pPr>
            <a:r>
              <a:rPr lang="en-GB" sz="1400" dirty="0">
                <a:hlinkClick r:id="rId6"/>
              </a:rPr>
              <a:t>https://www.consilium.europa.eu/en/policies/data-protection/data-protection-regulation/</a:t>
            </a:r>
            <a:endParaRPr lang="en-GB" sz="1400" dirty="0"/>
          </a:p>
          <a:p>
            <a:pPr marL="0" indent="0">
              <a:buNone/>
            </a:pPr>
            <a:endParaRPr lang="en-GB" sz="1400" dirty="0"/>
          </a:p>
          <a:p>
            <a:pPr marL="0" indent="0">
              <a:buNone/>
            </a:pPr>
            <a:endParaRPr lang="en-GB" sz="1400" dirty="0"/>
          </a:p>
          <a:p>
            <a:pPr marL="0" indent="0">
              <a:buNone/>
            </a:pPr>
            <a:r>
              <a:rPr lang="en-GB" sz="1400" dirty="0"/>
              <a:t>Websites</a:t>
            </a:r>
          </a:p>
          <a:p>
            <a:pPr marL="0" indent="0">
              <a:buNone/>
            </a:pPr>
            <a:r>
              <a:rPr lang="en-GB" sz="1400" dirty="0">
                <a:hlinkClick r:id="rId7"/>
              </a:rPr>
              <a:t>https://www.earlsdonprimary.co.uk/esafety-and-digital-literacy/</a:t>
            </a:r>
            <a:endParaRPr lang="en-GB" sz="1400" dirty="0"/>
          </a:p>
          <a:p>
            <a:pPr marL="0" indent="0">
              <a:buNone/>
            </a:pPr>
            <a:r>
              <a:rPr lang="en-GB" sz="1400" dirty="0">
                <a:hlinkClick r:id="rId4"/>
              </a:rPr>
              <a:t>https://www.twinkl.co.uk/teaching-wiki/digital-literacy</a:t>
            </a:r>
            <a:r>
              <a:rPr lang="en-GB" sz="1400" dirty="0"/>
              <a:t> </a:t>
            </a:r>
          </a:p>
          <a:p>
            <a:pPr marL="0" indent="0">
              <a:buNone/>
            </a:pPr>
            <a:r>
              <a:rPr lang="en-GB" sz="1400" dirty="0">
                <a:hlinkClick r:id="rId8"/>
              </a:rPr>
              <a:t>https://www.delta-net.com/knowledge-base/compliance/gdpr/what-is-gdpr-in-simple-terms/</a:t>
            </a:r>
            <a:endParaRPr lang="en-GB" sz="1400" dirty="0"/>
          </a:p>
          <a:p>
            <a:pPr marL="0" indent="0">
              <a:buNone/>
            </a:pPr>
            <a:r>
              <a:rPr lang="en-GB" sz="1400" dirty="0">
                <a:hlinkClick r:id="rId9"/>
              </a:rPr>
              <a:t>https://www.consilium.europa.eu/en/policies/data-protection/data-protection-regulation/#gdpr</a:t>
            </a:r>
            <a:endParaRPr lang="en-GB" sz="1400" dirty="0"/>
          </a:p>
          <a:p>
            <a:pPr marL="0" indent="0">
              <a:buNone/>
            </a:pPr>
            <a:r>
              <a:rPr lang="en-GB" sz="1400" dirty="0">
                <a:hlinkClick r:id="rId10"/>
              </a:rPr>
              <a:t>https://www.wired.co.uk/article/what-is-gdpr-uk-eu-legislation-compliance-summary-fines-2018</a:t>
            </a:r>
            <a:endParaRPr lang="en-GB" sz="1400" dirty="0"/>
          </a:p>
          <a:p>
            <a:pPr marL="0" indent="0">
              <a:buNone/>
            </a:pPr>
            <a:endParaRPr lang="en-GB" sz="1400" dirty="0"/>
          </a:p>
          <a:p>
            <a:pPr marL="0" indent="0">
              <a:buNone/>
            </a:pPr>
            <a:endParaRPr lang="en-GB" sz="1400" dirty="0"/>
          </a:p>
        </p:txBody>
      </p:sp>
      <p:pic>
        <p:nvPicPr>
          <p:cNvPr id="10" name="Audio 9">
            <a:hlinkClick r:id="" action="ppaction://media"/>
            <a:extLst>
              <a:ext uri="{FF2B5EF4-FFF2-40B4-BE49-F238E27FC236}">
                <a16:creationId xmlns:a16="http://schemas.microsoft.com/office/drawing/2014/main" id="{B949342B-933D-7ABB-80B0-3C46FBF859CA}"/>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58626523"/>
      </p:ext>
    </p:extLst>
  </p:cSld>
  <p:clrMapOvr>
    <a:masterClrMapping/>
  </p:clrMapOvr>
  <mc:AlternateContent xmlns:mc="http://schemas.openxmlformats.org/markup-compatibility/2006">
    <mc:Choice xmlns:p14="http://schemas.microsoft.com/office/powerpoint/2010/main" Requires="p14">
      <p:transition spd="slow" p14:dur="2000" advTm="850"/>
    </mc:Choice>
    <mc:Fallback>
      <p:transition spd="slow" advTm="8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0.6|1.3|1.8|11.2|0.9|0.9|1.2|0.5|0.3|0.3|0.3|0.2|0.4|0.7|0.6|5.7|3.2|0.5"/>
</p:tagLst>
</file>

<file path=ppt/tags/tag2.xml><?xml version="1.0" encoding="utf-8"?>
<p:tagLst xmlns:a="http://schemas.openxmlformats.org/drawingml/2006/main" xmlns:r="http://schemas.openxmlformats.org/officeDocument/2006/relationships" xmlns:p="http://schemas.openxmlformats.org/presentationml/2006/main">
  <p:tag name="TIMING" val="|0.7|0.8|3.1|2.1|4.6|3.5"/>
</p:tagLst>
</file>

<file path=ppt/tags/tag3.xml><?xml version="1.0" encoding="utf-8"?>
<p:tagLst xmlns:a="http://schemas.openxmlformats.org/drawingml/2006/main" xmlns:r="http://schemas.openxmlformats.org/officeDocument/2006/relationships" xmlns:p="http://schemas.openxmlformats.org/presentationml/2006/main">
  <p:tag name="TIMING" val="|0.3|0.5|0.5|13.7"/>
</p:tagLst>
</file>

<file path=ppt/tags/tag4.xml><?xml version="1.0" encoding="utf-8"?>
<p:tagLst xmlns:a="http://schemas.openxmlformats.org/drawingml/2006/main" xmlns:r="http://schemas.openxmlformats.org/officeDocument/2006/relationships" xmlns:p="http://schemas.openxmlformats.org/presentationml/2006/main">
  <p:tag name="TIMING" val="|0.4|0.9|0.6|20.8|0.3|2.7"/>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705</TotalTime>
  <Words>636</Words>
  <Application>Microsoft Office PowerPoint</Application>
  <PresentationFormat>Widescreen</PresentationFormat>
  <Paragraphs>50</Paragraphs>
  <Slides>5</Slides>
  <Notes>1</Notes>
  <HiddenSlides>0</HiddenSlides>
  <MMClips>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Calibri Light</vt:lpstr>
      <vt:lpstr>Office Theme</vt:lpstr>
      <vt:lpstr>PowerPoint Presentation</vt:lpstr>
      <vt:lpstr>Digital Skills </vt:lpstr>
      <vt:lpstr>Digital literacy </vt:lpstr>
      <vt:lpstr>Digital literacy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Andrea Williams</dc:creator>
  <cp:lastModifiedBy>Andrea Williams</cp:lastModifiedBy>
  <cp:revision>1</cp:revision>
  <dcterms:created xsi:type="dcterms:W3CDTF">2023-10-05T08:43:52Z</dcterms:created>
  <dcterms:modified xsi:type="dcterms:W3CDTF">2023-10-05T20:28:55Z</dcterms:modified>
</cp:coreProperties>
</file>