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svg" ContentType="image/svg+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4"/>
  </p:notesMasterIdLst>
  <p:sldIdLst>
    <p:sldId id="256" r:id="rId2"/>
    <p:sldId id="257" r:id="rId3"/>
    <p:sldId id="258" r:id="rId4"/>
    <p:sldId id="259" r:id="rId5"/>
    <p:sldId id="260" r:id="rId6"/>
    <p:sldId id="263" r:id="rId7"/>
    <p:sldId id="264" r:id="rId8"/>
    <p:sldId id="265" r:id="rId9"/>
    <p:sldId id="266" r:id="rId10"/>
    <p:sldId id="267" r:id="rId11"/>
    <p:sldId id="268" r:id="rId12"/>
    <p:sldId id="269" r:id="rId13"/>
    <p:sldId id="270" r:id="rId14"/>
    <p:sldId id="271" r:id="rId15"/>
    <p:sldId id="277" r:id="rId16"/>
    <p:sldId id="272" r:id="rId17"/>
    <p:sldId id="274" r:id="rId18"/>
    <p:sldId id="273" r:id="rId19"/>
    <p:sldId id="261" r:id="rId20"/>
    <p:sldId id="275" r:id="rId21"/>
    <p:sldId id="278" r:id="rId22"/>
    <p:sldId id="26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491" autoAdjust="0"/>
    <p:restoredTop sz="95122" autoAdjust="0"/>
  </p:normalViewPr>
  <p:slideViewPr>
    <p:cSldViewPr snapToGrid="0">
      <p:cViewPr>
        <p:scale>
          <a:sx n="96" d="100"/>
          <a:sy n="96" d="100"/>
        </p:scale>
        <p:origin x="1624" y="7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9.svg"/><Relationship Id="rId5" Type="http://schemas.openxmlformats.org/officeDocument/2006/relationships/image" Target="../media/image8.png"/><Relationship Id="rId6" Type="http://schemas.openxmlformats.org/officeDocument/2006/relationships/image" Target="../media/image11.svg"/><Relationship Id="rId1" Type="http://schemas.openxmlformats.org/officeDocument/2006/relationships/image" Target="../media/image6.png"/><Relationship Id="rId2"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5.svg"/><Relationship Id="rId5" Type="http://schemas.openxmlformats.org/officeDocument/2006/relationships/image" Target="../media/image11.png"/><Relationship Id="rId6" Type="http://schemas.openxmlformats.org/officeDocument/2006/relationships/image" Target="../media/image17.svg"/><Relationship Id="rId1" Type="http://schemas.openxmlformats.org/officeDocument/2006/relationships/image" Target="../media/image9.png"/><Relationship Id="rId2"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22.svg"/><Relationship Id="rId5" Type="http://schemas.openxmlformats.org/officeDocument/2006/relationships/image" Target="../media/image15.png"/><Relationship Id="rId6" Type="http://schemas.openxmlformats.org/officeDocument/2006/relationships/image" Target="../media/image24.svg"/><Relationship Id="rId1" Type="http://schemas.openxmlformats.org/officeDocument/2006/relationships/image" Target="../media/image13.png"/><Relationship Id="rId2" Type="http://schemas.openxmlformats.org/officeDocument/2006/relationships/image" Target="../media/image20.svg"/></Relationships>
</file>

<file path=ppt/diagrams/_rels/data7.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28.svg"/><Relationship Id="rId5" Type="http://schemas.openxmlformats.org/officeDocument/2006/relationships/image" Target="../media/image18.png"/><Relationship Id="rId6" Type="http://schemas.openxmlformats.org/officeDocument/2006/relationships/image" Target="../media/image30.svg"/><Relationship Id="rId1" Type="http://schemas.openxmlformats.org/officeDocument/2006/relationships/image" Target="../media/image16.png"/><Relationship Id="rId2" Type="http://schemas.openxmlformats.org/officeDocument/2006/relationships/image" Target="../media/image26.svg"/></Relationships>
</file>

<file path=ppt/diagrams/_rels/data8.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35.svg"/><Relationship Id="rId5" Type="http://schemas.openxmlformats.org/officeDocument/2006/relationships/image" Target="../media/image22.png"/><Relationship Id="rId6" Type="http://schemas.openxmlformats.org/officeDocument/2006/relationships/image" Target="../media/image37.svg"/><Relationship Id="rId7" Type="http://schemas.openxmlformats.org/officeDocument/2006/relationships/image" Target="../media/image23.png"/><Relationship Id="rId8" Type="http://schemas.openxmlformats.org/officeDocument/2006/relationships/image" Target="../media/image39.svg"/><Relationship Id="rId1" Type="http://schemas.openxmlformats.org/officeDocument/2006/relationships/image" Target="../media/image20.png"/><Relationship Id="rId2" Type="http://schemas.openxmlformats.org/officeDocument/2006/relationships/image" Target="../media/image3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9.svg"/><Relationship Id="rId5" Type="http://schemas.openxmlformats.org/officeDocument/2006/relationships/image" Target="../media/image8.png"/><Relationship Id="rId6" Type="http://schemas.openxmlformats.org/officeDocument/2006/relationships/image" Target="../media/image11.svg"/><Relationship Id="rId1" Type="http://schemas.openxmlformats.org/officeDocument/2006/relationships/image" Target="../media/image6.png"/><Relationship Id="rId2"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0.png"/><Relationship Id="rId4" Type="http://schemas.openxmlformats.org/officeDocument/2006/relationships/image" Target="../media/image15.svg"/><Relationship Id="rId5" Type="http://schemas.openxmlformats.org/officeDocument/2006/relationships/image" Target="../media/image11.png"/><Relationship Id="rId6" Type="http://schemas.openxmlformats.org/officeDocument/2006/relationships/image" Target="../media/image17.svg"/><Relationship Id="rId1" Type="http://schemas.openxmlformats.org/officeDocument/2006/relationships/image" Target="../media/image9.png"/><Relationship Id="rId2"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22.svg"/><Relationship Id="rId5" Type="http://schemas.openxmlformats.org/officeDocument/2006/relationships/image" Target="../media/image15.png"/><Relationship Id="rId6" Type="http://schemas.openxmlformats.org/officeDocument/2006/relationships/image" Target="../media/image24.svg"/><Relationship Id="rId1" Type="http://schemas.openxmlformats.org/officeDocument/2006/relationships/image" Target="../media/image13.png"/><Relationship Id="rId2"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28.svg"/><Relationship Id="rId5" Type="http://schemas.openxmlformats.org/officeDocument/2006/relationships/image" Target="../media/image18.png"/><Relationship Id="rId6" Type="http://schemas.openxmlformats.org/officeDocument/2006/relationships/image" Target="../media/image30.svg"/><Relationship Id="rId1" Type="http://schemas.openxmlformats.org/officeDocument/2006/relationships/image" Target="../media/image16.png"/><Relationship Id="rId2" Type="http://schemas.openxmlformats.org/officeDocument/2006/relationships/image" Target="../media/image2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1.png"/><Relationship Id="rId4" Type="http://schemas.openxmlformats.org/officeDocument/2006/relationships/image" Target="../media/image35.svg"/><Relationship Id="rId5" Type="http://schemas.openxmlformats.org/officeDocument/2006/relationships/image" Target="../media/image22.png"/><Relationship Id="rId6" Type="http://schemas.openxmlformats.org/officeDocument/2006/relationships/image" Target="../media/image37.svg"/><Relationship Id="rId7" Type="http://schemas.openxmlformats.org/officeDocument/2006/relationships/image" Target="../media/image23.png"/><Relationship Id="rId8" Type="http://schemas.openxmlformats.org/officeDocument/2006/relationships/image" Target="../media/image39.svg"/><Relationship Id="rId1" Type="http://schemas.openxmlformats.org/officeDocument/2006/relationships/image" Target="../media/image20.png"/><Relationship Id="rId2"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1">
        <a:alpha val="0"/>
      </a:schemeClr>
    </dgm:fillClrLst>
    <dgm:linClrLst meth="repeat">
      <a:schemeClr val="accent1">
        <a:alpha val="0"/>
      </a:schemeClr>
    </dgm:linClrLst>
    <dgm:effectClrLst/>
    <dgm:txLinClrLst/>
    <dgm:txFillClrLst meth="repeat">
      <a:schemeClr val="accent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2F7DA7-6C09-47A7-9A94-21867254C307}"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A25E5CA-6FCE-4FC1-9F55-322BB6568307}">
      <dgm:prSet/>
      <dgm:spPr/>
      <dgm:t>
        <a:bodyPr/>
        <a:lstStyle/>
        <a:p>
          <a:r>
            <a:rPr lang="en-US" dirty="0"/>
            <a:t>Identify</a:t>
          </a:r>
        </a:p>
      </dgm:t>
    </dgm:pt>
    <dgm:pt modelId="{40130B2E-0BEC-4CF5-8794-F79913F357C8}" type="parTrans" cxnId="{D90B5EDF-C9DC-4783-B89B-C93450F34194}">
      <dgm:prSet/>
      <dgm:spPr/>
      <dgm:t>
        <a:bodyPr/>
        <a:lstStyle/>
        <a:p>
          <a:endParaRPr lang="en-US"/>
        </a:p>
      </dgm:t>
    </dgm:pt>
    <dgm:pt modelId="{4E0AB978-503D-4B3E-849C-49AB7E9E3AE5}" type="sibTrans" cxnId="{D90B5EDF-C9DC-4783-B89B-C93450F34194}">
      <dgm:prSet/>
      <dgm:spPr/>
      <dgm:t>
        <a:bodyPr/>
        <a:lstStyle/>
        <a:p>
          <a:endParaRPr lang="en-US"/>
        </a:p>
      </dgm:t>
    </dgm:pt>
    <dgm:pt modelId="{0215C026-F983-4483-BE3D-8575ADCA363E}">
      <dgm:prSet/>
      <dgm:spPr/>
      <dgm:t>
        <a:bodyPr/>
        <a:lstStyle/>
        <a:p>
          <a:r>
            <a:rPr lang="en-US" dirty="0"/>
            <a:t>Identify the potential for reusing and recycling building materials in post-earthquake scenarios:</a:t>
          </a:r>
        </a:p>
      </dgm:t>
    </dgm:pt>
    <dgm:pt modelId="{C251E2F9-B7D6-49A6-BB22-182340049E65}" type="parTrans" cxnId="{8F16D5ED-188A-4D39-940E-9DC19AAB8B82}">
      <dgm:prSet/>
      <dgm:spPr/>
      <dgm:t>
        <a:bodyPr/>
        <a:lstStyle/>
        <a:p>
          <a:endParaRPr lang="en-US"/>
        </a:p>
      </dgm:t>
    </dgm:pt>
    <dgm:pt modelId="{868B87D9-260C-4521-BF5D-9293CE71D81F}" type="sibTrans" cxnId="{8F16D5ED-188A-4D39-940E-9DC19AAB8B82}">
      <dgm:prSet/>
      <dgm:spPr/>
      <dgm:t>
        <a:bodyPr/>
        <a:lstStyle/>
        <a:p>
          <a:endParaRPr lang="en-US"/>
        </a:p>
      </dgm:t>
    </dgm:pt>
    <dgm:pt modelId="{F799C38A-B9AE-4BB7-A904-41C93D8768C1}">
      <dgm:prSet/>
      <dgm:spPr/>
      <dgm:t>
        <a:bodyPr/>
        <a:lstStyle/>
        <a:p>
          <a:r>
            <a:rPr lang="en-US" b="0" dirty="0"/>
            <a:t>Examining the types of materials commonly used in construction</a:t>
          </a:r>
        </a:p>
      </dgm:t>
    </dgm:pt>
    <dgm:pt modelId="{4BDD4F32-4A0D-4A9A-B6DD-E37AE1BDD3A8}" type="parTrans" cxnId="{CF58EE05-8177-4329-AEAF-1A5296AEA1E2}">
      <dgm:prSet/>
      <dgm:spPr/>
      <dgm:t>
        <a:bodyPr/>
        <a:lstStyle/>
        <a:p>
          <a:endParaRPr lang="en-US"/>
        </a:p>
      </dgm:t>
    </dgm:pt>
    <dgm:pt modelId="{57AD8A4B-5FB9-4115-BC5F-943AC4BCEBD5}" type="sibTrans" cxnId="{CF58EE05-8177-4329-AEAF-1A5296AEA1E2}">
      <dgm:prSet/>
      <dgm:spPr/>
      <dgm:t>
        <a:bodyPr/>
        <a:lstStyle/>
        <a:p>
          <a:endParaRPr lang="en-US"/>
        </a:p>
      </dgm:t>
    </dgm:pt>
    <dgm:pt modelId="{0B00BB23-9FCD-4785-BD53-FD3C0E59EEBB}">
      <dgm:prSet/>
      <dgm:spPr/>
      <dgm:t>
        <a:bodyPr/>
        <a:lstStyle/>
        <a:p>
          <a:r>
            <a:rPr lang="en-US"/>
            <a:t>Assess</a:t>
          </a:r>
        </a:p>
      </dgm:t>
    </dgm:pt>
    <dgm:pt modelId="{6A8CD8ED-549A-4FB2-A9D1-23B7311F9D2B}" type="parTrans" cxnId="{BAC8B8DE-E717-43E2-8437-55D7D10FFB6E}">
      <dgm:prSet/>
      <dgm:spPr/>
      <dgm:t>
        <a:bodyPr/>
        <a:lstStyle/>
        <a:p>
          <a:endParaRPr lang="en-US"/>
        </a:p>
      </dgm:t>
    </dgm:pt>
    <dgm:pt modelId="{D00F793E-4C05-406C-8DD5-9BE5FB79696E}" type="sibTrans" cxnId="{BAC8B8DE-E717-43E2-8437-55D7D10FFB6E}">
      <dgm:prSet/>
      <dgm:spPr/>
      <dgm:t>
        <a:bodyPr/>
        <a:lstStyle/>
        <a:p>
          <a:endParaRPr lang="en-US"/>
        </a:p>
      </dgm:t>
    </dgm:pt>
    <dgm:pt modelId="{A5263096-5EA4-4CD5-8EE6-12D16444C76C}">
      <dgm:prSet/>
      <dgm:spPr/>
      <dgm:t>
        <a:bodyPr/>
        <a:lstStyle/>
        <a:p>
          <a:r>
            <a:rPr lang="en-US"/>
            <a:t>Assess the feasibility of material reuse and recycling practices</a:t>
          </a:r>
        </a:p>
      </dgm:t>
    </dgm:pt>
    <dgm:pt modelId="{FB856FE6-0AD8-42E7-B355-D98B02A30EA9}" type="parTrans" cxnId="{6FE39E8A-3E88-40ED-BFAF-E38BA1CE4AE5}">
      <dgm:prSet/>
      <dgm:spPr/>
      <dgm:t>
        <a:bodyPr/>
        <a:lstStyle/>
        <a:p>
          <a:endParaRPr lang="en-US"/>
        </a:p>
      </dgm:t>
    </dgm:pt>
    <dgm:pt modelId="{D26BB345-1586-490C-A7C1-1D7C0E2EEF09}" type="sibTrans" cxnId="{6FE39E8A-3E88-40ED-BFAF-E38BA1CE4AE5}">
      <dgm:prSet/>
      <dgm:spPr/>
      <dgm:t>
        <a:bodyPr/>
        <a:lstStyle/>
        <a:p>
          <a:endParaRPr lang="en-US"/>
        </a:p>
      </dgm:t>
    </dgm:pt>
    <dgm:pt modelId="{0C33A08A-CDFE-4851-9A2B-97BDAB2B11FF}">
      <dgm:prSet/>
      <dgm:spPr/>
      <dgm:t>
        <a:bodyPr/>
        <a:lstStyle/>
        <a:p>
          <a:r>
            <a:rPr lang="en-US" dirty="0"/>
            <a:t>Availability of salvaged materials, the cost of salvaging and transporting materials</a:t>
          </a:r>
        </a:p>
      </dgm:t>
    </dgm:pt>
    <dgm:pt modelId="{F4FE893B-9611-4613-8558-4D5036975ED7}" type="parTrans" cxnId="{B124CAB6-3151-4C6D-ABB0-EBB4E263BB7A}">
      <dgm:prSet/>
      <dgm:spPr/>
      <dgm:t>
        <a:bodyPr/>
        <a:lstStyle/>
        <a:p>
          <a:endParaRPr lang="en-US"/>
        </a:p>
      </dgm:t>
    </dgm:pt>
    <dgm:pt modelId="{28C05C77-E03C-4F72-B90C-597170BCA599}" type="sibTrans" cxnId="{B124CAB6-3151-4C6D-ABB0-EBB4E263BB7A}">
      <dgm:prSet/>
      <dgm:spPr/>
      <dgm:t>
        <a:bodyPr/>
        <a:lstStyle/>
        <a:p>
          <a:endParaRPr lang="en-US"/>
        </a:p>
      </dgm:t>
    </dgm:pt>
    <dgm:pt modelId="{0EEC0252-9586-4DD9-AB2B-F90B483E83DE}">
      <dgm:prSet/>
      <dgm:spPr/>
      <dgm:t>
        <a:bodyPr/>
        <a:lstStyle/>
        <a:p>
          <a:r>
            <a:rPr lang="en-US"/>
            <a:t>Evaluate</a:t>
          </a:r>
        </a:p>
      </dgm:t>
    </dgm:pt>
    <dgm:pt modelId="{9F9C6357-64D9-4C2D-9149-3750E611C592}" type="parTrans" cxnId="{7476089D-860D-408B-91C7-582D831DE1F0}">
      <dgm:prSet/>
      <dgm:spPr/>
      <dgm:t>
        <a:bodyPr/>
        <a:lstStyle/>
        <a:p>
          <a:endParaRPr lang="en-US"/>
        </a:p>
      </dgm:t>
    </dgm:pt>
    <dgm:pt modelId="{8066C05C-87AA-4726-8F39-A263B02CC622}" type="sibTrans" cxnId="{7476089D-860D-408B-91C7-582D831DE1F0}">
      <dgm:prSet/>
      <dgm:spPr/>
      <dgm:t>
        <a:bodyPr/>
        <a:lstStyle/>
        <a:p>
          <a:endParaRPr lang="en-US"/>
        </a:p>
      </dgm:t>
    </dgm:pt>
    <dgm:pt modelId="{D7B22BC1-9C4E-4980-8693-FD0B7C8CA6AD}">
      <dgm:prSet/>
      <dgm:spPr/>
      <dgm:t>
        <a:bodyPr/>
        <a:lstStyle/>
        <a:p>
          <a:r>
            <a:rPr lang="en-US" dirty="0"/>
            <a:t>Evaluate the environmental benefits of material reuse and recycling practices,</a:t>
          </a:r>
          <a:br>
            <a:rPr lang="en-US" dirty="0"/>
          </a:br>
          <a:r>
            <a:rPr lang="en-US" dirty="0"/>
            <a:t>Evaluate the economic benefits of material reuse and recycling practices</a:t>
          </a:r>
        </a:p>
      </dgm:t>
    </dgm:pt>
    <dgm:pt modelId="{32D1A4A2-0FBB-49AC-A9F1-FA99D8AD67CD}" type="parTrans" cxnId="{A84D44FC-198C-4E8C-8557-13AE713DF8A9}">
      <dgm:prSet/>
      <dgm:spPr/>
      <dgm:t>
        <a:bodyPr/>
        <a:lstStyle/>
        <a:p>
          <a:endParaRPr lang="en-US"/>
        </a:p>
      </dgm:t>
    </dgm:pt>
    <dgm:pt modelId="{DEBC48D6-99DC-4760-8F7E-AD20E518B1F6}" type="sibTrans" cxnId="{A84D44FC-198C-4E8C-8557-13AE713DF8A9}">
      <dgm:prSet/>
      <dgm:spPr/>
      <dgm:t>
        <a:bodyPr/>
        <a:lstStyle/>
        <a:p>
          <a:endParaRPr lang="en-US"/>
        </a:p>
      </dgm:t>
    </dgm:pt>
    <dgm:pt modelId="{C809FD0C-65B8-4E9A-AFB7-E621CCE55AC8}">
      <dgm:prSet/>
      <dgm:spPr/>
      <dgm:t>
        <a:bodyPr/>
        <a:lstStyle/>
        <a:p>
          <a:r>
            <a:rPr lang="en-US"/>
            <a:t>Goal</a:t>
          </a:r>
        </a:p>
      </dgm:t>
    </dgm:pt>
    <dgm:pt modelId="{CA55056F-3C47-44CF-8DC3-F60903A440BB}" type="parTrans" cxnId="{3E0A1FB8-848A-4667-887E-965411392CD4}">
      <dgm:prSet/>
      <dgm:spPr/>
      <dgm:t>
        <a:bodyPr/>
        <a:lstStyle/>
        <a:p>
          <a:endParaRPr lang="en-US"/>
        </a:p>
      </dgm:t>
    </dgm:pt>
    <dgm:pt modelId="{4BD4B722-C463-4878-89E2-60B898BADFF2}" type="sibTrans" cxnId="{3E0A1FB8-848A-4667-887E-965411392CD4}">
      <dgm:prSet/>
      <dgm:spPr/>
      <dgm:t>
        <a:bodyPr/>
        <a:lstStyle/>
        <a:p>
          <a:endParaRPr lang="en-US"/>
        </a:p>
      </dgm:t>
    </dgm:pt>
    <dgm:pt modelId="{CA1C9CC1-3384-4FB5-BB8C-123C81A7B1B0}">
      <dgm:prSet/>
      <dgm:spPr/>
      <dgm:t>
        <a:bodyPr/>
        <a:lstStyle/>
        <a:p>
          <a:r>
            <a:rPr lang="en-US" dirty="0"/>
            <a:t>Outline the advantages, difficulties, and best practices associated with the reuse and recycling of construction materials.</a:t>
          </a:r>
        </a:p>
      </dgm:t>
    </dgm:pt>
    <dgm:pt modelId="{A26571CD-8039-4592-966D-67641110DFDD}" type="parTrans" cxnId="{131B1868-FA03-4169-8E2C-14A2E47C39B0}">
      <dgm:prSet/>
      <dgm:spPr/>
      <dgm:t>
        <a:bodyPr/>
        <a:lstStyle/>
        <a:p>
          <a:endParaRPr lang="en-US"/>
        </a:p>
      </dgm:t>
    </dgm:pt>
    <dgm:pt modelId="{3F1F3F1E-F1CC-4A5E-89BE-39724D63AC61}" type="sibTrans" cxnId="{131B1868-FA03-4169-8E2C-14A2E47C39B0}">
      <dgm:prSet/>
      <dgm:spPr/>
      <dgm:t>
        <a:bodyPr/>
        <a:lstStyle/>
        <a:p>
          <a:endParaRPr lang="en-US"/>
        </a:p>
      </dgm:t>
    </dgm:pt>
    <dgm:pt modelId="{576E2853-6D07-48DD-91E7-C99B112DEB2E}">
      <dgm:prSet/>
      <dgm:spPr/>
      <dgm:t>
        <a:bodyPr/>
        <a:lstStyle/>
        <a:p>
          <a:r>
            <a:rPr lang="en-US"/>
            <a:t>Examine</a:t>
          </a:r>
        </a:p>
      </dgm:t>
    </dgm:pt>
    <dgm:pt modelId="{A6D7C20C-0876-4CD4-98F2-5C1708F03C27}" type="parTrans" cxnId="{AD70D87B-635F-48F4-85FC-4937327DFA19}">
      <dgm:prSet/>
      <dgm:spPr/>
      <dgm:t>
        <a:bodyPr/>
        <a:lstStyle/>
        <a:p>
          <a:endParaRPr lang="en-US"/>
        </a:p>
      </dgm:t>
    </dgm:pt>
    <dgm:pt modelId="{A80DD003-7A52-45E0-9418-FB1FA4274021}" type="sibTrans" cxnId="{AD70D87B-635F-48F4-85FC-4937327DFA19}">
      <dgm:prSet/>
      <dgm:spPr/>
      <dgm:t>
        <a:bodyPr/>
        <a:lstStyle/>
        <a:p>
          <a:endParaRPr lang="en-US"/>
        </a:p>
      </dgm:t>
    </dgm:pt>
    <dgm:pt modelId="{5CCE2B39-1C58-4387-846B-3AF6AE6AE704}">
      <dgm:prSet/>
      <dgm:spPr/>
      <dgm:t>
        <a:bodyPr/>
        <a:lstStyle/>
        <a:p>
          <a:r>
            <a:rPr lang="en-US" dirty="0"/>
            <a:t>Examine the laws, rules, partnerships, and initiatives required to encourage the recycling and reuse of building materials as part of the research.</a:t>
          </a:r>
        </a:p>
      </dgm:t>
    </dgm:pt>
    <dgm:pt modelId="{111DA3A9-4B6B-498D-A9B3-46CFDCE7A9AD}" type="parTrans" cxnId="{68EA6B50-605D-4C36-A1FE-9A059B9BF1CD}">
      <dgm:prSet/>
      <dgm:spPr/>
      <dgm:t>
        <a:bodyPr/>
        <a:lstStyle/>
        <a:p>
          <a:endParaRPr lang="en-US"/>
        </a:p>
      </dgm:t>
    </dgm:pt>
    <dgm:pt modelId="{E2BAE9C1-F736-4407-8A58-34195D9BCE2F}" type="sibTrans" cxnId="{68EA6B50-605D-4C36-A1FE-9A059B9BF1CD}">
      <dgm:prSet/>
      <dgm:spPr/>
      <dgm:t>
        <a:bodyPr/>
        <a:lstStyle/>
        <a:p>
          <a:endParaRPr lang="en-US"/>
        </a:p>
      </dgm:t>
    </dgm:pt>
    <dgm:pt modelId="{409AA1EB-1200-4144-94E6-3651FEDE05DC}">
      <dgm:prSet/>
      <dgm:spPr/>
      <dgm:t>
        <a:bodyPr/>
        <a:lstStyle/>
        <a:p>
          <a:r>
            <a:rPr lang="en-US"/>
            <a:t>Determine</a:t>
          </a:r>
        </a:p>
      </dgm:t>
    </dgm:pt>
    <dgm:pt modelId="{5805A8EF-8C6C-4894-A0D3-199CA462CD59}" type="parTrans" cxnId="{F3E0A879-010B-4F43-BBCC-4E644F7372E5}">
      <dgm:prSet/>
      <dgm:spPr/>
      <dgm:t>
        <a:bodyPr/>
        <a:lstStyle/>
        <a:p>
          <a:endParaRPr lang="en-US"/>
        </a:p>
      </dgm:t>
    </dgm:pt>
    <dgm:pt modelId="{49793A83-2FEC-4970-8F1C-8D0198D3BB23}" type="sibTrans" cxnId="{F3E0A879-010B-4F43-BBCC-4E644F7372E5}">
      <dgm:prSet/>
      <dgm:spPr/>
      <dgm:t>
        <a:bodyPr/>
        <a:lstStyle/>
        <a:p>
          <a:endParaRPr lang="en-US"/>
        </a:p>
      </dgm:t>
    </dgm:pt>
    <dgm:pt modelId="{7A57F532-55D1-41E4-AAB9-A4135BF92C0C}">
      <dgm:prSet/>
      <dgm:spPr/>
      <dgm:t>
        <a:bodyPr/>
        <a:lstStyle/>
        <a:p>
          <a:r>
            <a:rPr lang="en-US"/>
            <a:t>Determine the construction sector's forecast for the future and the necessary next steps. </a:t>
          </a:r>
        </a:p>
      </dgm:t>
    </dgm:pt>
    <dgm:pt modelId="{2119DFC7-7D08-4F12-9FCF-B88150FA64F6}" type="parTrans" cxnId="{3EC2C795-A71E-4D24-A35D-B8FE6C280365}">
      <dgm:prSet/>
      <dgm:spPr/>
      <dgm:t>
        <a:bodyPr/>
        <a:lstStyle/>
        <a:p>
          <a:endParaRPr lang="en-US"/>
        </a:p>
      </dgm:t>
    </dgm:pt>
    <dgm:pt modelId="{BCEADE5B-479F-40DA-83E4-ADD3409686A3}" type="sibTrans" cxnId="{3EC2C795-A71E-4D24-A35D-B8FE6C280365}">
      <dgm:prSet/>
      <dgm:spPr/>
      <dgm:t>
        <a:bodyPr/>
        <a:lstStyle/>
        <a:p>
          <a:endParaRPr lang="en-US"/>
        </a:p>
      </dgm:t>
    </dgm:pt>
    <dgm:pt modelId="{AF24B85C-11F5-42D1-9476-B96DA04973C0}" type="pres">
      <dgm:prSet presAssocID="{802F7DA7-6C09-47A7-9A94-21867254C307}" presName="vert0" presStyleCnt="0">
        <dgm:presLayoutVars>
          <dgm:dir/>
          <dgm:animOne val="branch"/>
          <dgm:animLvl val="lvl"/>
        </dgm:presLayoutVars>
      </dgm:prSet>
      <dgm:spPr/>
      <dgm:t>
        <a:bodyPr/>
        <a:lstStyle/>
        <a:p>
          <a:endParaRPr lang="en-US"/>
        </a:p>
      </dgm:t>
    </dgm:pt>
    <dgm:pt modelId="{47E25E7C-7139-4256-A9AF-B184213B680D}" type="pres">
      <dgm:prSet presAssocID="{4A25E5CA-6FCE-4FC1-9F55-322BB6568307}" presName="thickLine" presStyleLbl="alignNode1" presStyleIdx="0" presStyleCnt="6"/>
      <dgm:spPr/>
    </dgm:pt>
    <dgm:pt modelId="{218B0709-F957-4575-85EF-7C5448E517B7}" type="pres">
      <dgm:prSet presAssocID="{4A25E5CA-6FCE-4FC1-9F55-322BB6568307}" presName="horz1" presStyleCnt="0"/>
      <dgm:spPr/>
    </dgm:pt>
    <dgm:pt modelId="{A60AE9AA-F8E0-475C-9388-EAFE53F5025C}" type="pres">
      <dgm:prSet presAssocID="{4A25E5CA-6FCE-4FC1-9F55-322BB6568307}" presName="tx1" presStyleLbl="revTx" presStyleIdx="0" presStyleCnt="14"/>
      <dgm:spPr/>
      <dgm:t>
        <a:bodyPr/>
        <a:lstStyle/>
        <a:p>
          <a:endParaRPr lang="en-US"/>
        </a:p>
      </dgm:t>
    </dgm:pt>
    <dgm:pt modelId="{9B67044D-BA45-46F3-A56D-9294D43C2753}" type="pres">
      <dgm:prSet presAssocID="{4A25E5CA-6FCE-4FC1-9F55-322BB6568307}" presName="vert1" presStyleCnt="0"/>
      <dgm:spPr/>
    </dgm:pt>
    <dgm:pt modelId="{7814EC02-23F5-491A-B6E8-8788EB9F9A79}" type="pres">
      <dgm:prSet presAssocID="{0215C026-F983-4483-BE3D-8575ADCA363E}" presName="vertSpace2a" presStyleCnt="0"/>
      <dgm:spPr/>
    </dgm:pt>
    <dgm:pt modelId="{C4BEEB1A-709A-4DD0-BA9D-E2349FA920D4}" type="pres">
      <dgm:prSet presAssocID="{0215C026-F983-4483-BE3D-8575ADCA363E}" presName="horz2" presStyleCnt="0"/>
      <dgm:spPr/>
    </dgm:pt>
    <dgm:pt modelId="{38A1ECFE-BB49-410B-805B-389505F31D74}" type="pres">
      <dgm:prSet presAssocID="{0215C026-F983-4483-BE3D-8575ADCA363E}" presName="horzSpace2" presStyleCnt="0"/>
      <dgm:spPr/>
    </dgm:pt>
    <dgm:pt modelId="{04D4EE4C-2B58-4DEF-8D76-8E2B932965C0}" type="pres">
      <dgm:prSet presAssocID="{0215C026-F983-4483-BE3D-8575ADCA363E}" presName="tx2" presStyleLbl="revTx" presStyleIdx="1" presStyleCnt="14"/>
      <dgm:spPr/>
      <dgm:t>
        <a:bodyPr/>
        <a:lstStyle/>
        <a:p>
          <a:endParaRPr lang="en-US"/>
        </a:p>
      </dgm:t>
    </dgm:pt>
    <dgm:pt modelId="{7315DC66-7D9E-45B9-BCF1-466922D4759A}" type="pres">
      <dgm:prSet presAssocID="{0215C026-F983-4483-BE3D-8575ADCA363E}" presName="vert2" presStyleCnt="0"/>
      <dgm:spPr/>
    </dgm:pt>
    <dgm:pt modelId="{42EE8902-71DA-40F6-B9E1-71276D21D857}" type="pres">
      <dgm:prSet presAssocID="{F799C38A-B9AE-4BB7-A904-41C93D8768C1}" presName="horz3" presStyleCnt="0"/>
      <dgm:spPr/>
    </dgm:pt>
    <dgm:pt modelId="{7CA039F9-E70F-4217-ADAA-D80F0F1DC558}" type="pres">
      <dgm:prSet presAssocID="{F799C38A-B9AE-4BB7-A904-41C93D8768C1}" presName="horzSpace3" presStyleCnt="0"/>
      <dgm:spPr/>
    </dgm:pt>
    <dgm:pt modelId="{821BA47C-C620-4F29-9D9D-25A0C0FAF19A}" type="pres">
      <dgm:prSet presAssocID="{F799C38A-B9AE-4BB7-A904-41C93D8768C1}" presName="tx3" presStyleLbl="revTx" presStyleIdx="2" presStyleCnt="14"/>
      <dgm:spPr/>
      <dgm:t>
        <a:bodyPr/>
        <a:lstStyle/>
        <a:p>
          <a:endParaRPr lang="en-US"/>
        </a:p>
      </dgm:t>
    </dgm:pt>
    <dgm:pt modelId="{FBA8CEB1-48BF-410E-8D34-CFE27165D2B6}" type="pres">
      <dgm:prSet presAssocID="{F799C38A-B9AE-4BB7-A904-41C93D8768C1}" presName="vert3" presStyleCnt="0"/>
      <dgm:spPr/>
    </dgm:pt>
    <dgm:pt modelId="{DB82D577-E959-488A-B8A4-7CA7E763ADCC}" type="pres">
      <dgm:prSet presAssocID="{0215C026-F983-4483-BE3D-8575ADCA363E}" presName="thinLine2b" presStyleLbl="callout" presStyleIdx="0" presStyleCnt="6"/>
      <dgm:spPr/>
    </dgm:pt>
    <dgm:pt modelId="{230592FD-3449-4287-A122-35E970C25419}" type="pres">
      <dgm:prSet presAssocID="{0215C026-F983-4483-BE3D-8575ADCA363E}" presName="vertSpace2b" presStyleCnt="0"/>
      <dgm:spPr/>
    </dgm:pt>
    <dgm:pt modelId="{FA47D922-B669-4C38-B050-7D379652BEBC}" type="pres">
      <dgm:prSet presAssocID="{0B00BB23-9FCD-4785-BD53-FD3C0E59EEBB}" presName="thickLine" presStyleLbl="alignNode1" presStyleIdx="1" presStyleCnt="6"/>
      <dgm:spPr/>
    </dgm:pt>
    <dgm:pt modelId="{F4B5EE11-50C4-471D-86AA-A0E148970792}" type="pres">
      <dgm:prSet presAssocID="{0B00BB23-9FCD-4785-BD53-FD3C0E59EEBB}" presName="horz1" presStyleCnt="0"/>
      <dgm:spPr/>
    </dgm:pt>
    <dgm:pt modelId="{374B2B14-BCA5-4A5D-A943-1777B47097E7}" type="pres">
      <dgm:prSet presAssocID="{0B00BB23-9FCD-4785-BD53-FD3C0E59EEBB}" presName="tx1" presStyleLbl="revTx" presStyleIdx="3" presStyleCnt="14"/>
      <dgm:spPr/>
      <dgm:t>
        <a:bodyPr/>
        <a:lstStyle/>
        <a:p>
          <a:endParaRPr lang="en-US"/>
        </a:p>
      </dgm:t>
    </dgm:pt>
    <dgm:pt modelId="{5F1E5841-C65C-4D85-B71D-B44395EA751D}" type="pres">
      <dgm:prSet presAssocID="{0B00BB23-9FCD-4785-BD53-FD3C0E59EEBB}" presName="vert1" presStyleCnt="0"/>
      <dgm:spPr/>
    </dgm:pt>
    <dgm:pt modelId="{75E67F89-1632-4FAD-8E22-2485885DE375}" type="pres">
      <dgm:prSet presAssocID="{A5263096-5EA4-4CD5-8EE6-12D16444C76C}" presName="vertSpace2a" presStyleCnt="0"/>
      <dgm:spPr/>
    </dgm:pt>
    <dgm:pt modelId="{AA7DC886-9726-40D1-A4BE-FE3999E30DDC}" type="pres">
      <dgm:prSet presAssocID="{A5263096-5EA4-4CD5-8EE6-12D16444C76C}" presName="horz2" presStyleCnt="0"/>
      <dgm:spPr/>
    </dgm:pt>
    <dgm:pt modelId="{E3941FE4-AF1C-451E-BC33-CA32BBA1F45D}" type="pres">
      <dgm:prSet presAssocID="{A5263096-5EA4-4CD5-8EE6-12D16444C76C}" presName="horzSpace2" presStyleCnt="0"/>
      <dgm:spPr/>
    </dgm:pt>
    <dgm:pt modelId="{A9E29B25-70D1-43EF-AAEB-3A76C3307391}" type="pres">
      <dgm:prSet presAssocID="{A5263096-5EA4-4CD5-8EE6-12D16444C76C}" presName="tx2" presStyleLbl="revTx" presStyleIdx="4" presStyleCnt="14"/>
      <dgm:spPr/>
      <dgm:t>
        <a:bodyPr/>
        <a:lstStyle/>
        <a:p>
          <a:endParaRPr lang="en-US"/>
        </a:p>
      </dgm:t>
    </dgm:pt>
    <dgm:pt modelId="{EAC821ED-0660-47BA-83DC-08DCE97CE367}" type="pres">
      <dgm:prSet presAssocID="{A5263096-5EA4-4CD5-8EE6-12D16444C76C}" presName="vert2" presStyleCnt="0"/>
      <dgm:spPr/>
    </dgm:pt>
    <dgm:pt modelId="{DEDE3645-DF07-493C-94CE-4AEC775E35FE}" type="pres">
      <dgm:prSet presAssocID="{0C33A08A-CDFE-4851-9A2B-97BDAB2B11FF}" presName="horz3" presStyleCnt="0"/>
      <dgm:spPr/>
    </dgm:pt>
    <dgm:pt modelId="{C5321EB7-2410-45A4-B400-C1044CEFA056}" type="pres">
      <dgm:prSet presAssocID="{0C33A08A-CDFE-4851-9A2B-97BDAB2B11FF}" presName="horzSpace3" presStyleCnt="0"/>
      <dgm:spPr/>
    </dgm:pt>
    <dgm:pt modelId="{3747F0CE-80FD-447E-BE6F-8AD73C6E8215}" type="pres">
      <dgm:prSet presAssocID="{0C33A08A-CDFE-4851-9A2B-97BDAB2B11FF}" presName="tx3" presStyleLbl="revTx" presStyleIdx="5" presStyleCnt="14"/>
      <dgm:spPr/>
      <dgm:t>
        <a:bodyPr/>
        <a:lstStyle/>
        <a:p>
          <a:endParaRPr lang="en-US"/>
        </a:p>
      </dgm:t>
    </dgm:pt>
    <dgm:pt modelId="{4EEA9641-ABCE-49EC-8837-9395B3611F83}" type="pres">
      <dgm:prSet presAssocID="{0C33A08A-CDFE-4851-9A2B-97BDAB2B11FF}" presName="vert3" presStyleCnt="0"/>
      <dgm:spPr/>
    </dgm:pt>
    <dgm:pt modelId="{AE2115F6-BDB3-4C66-8DB3-B0C0C895EA82}" type="pres">
      <dgm:prSet presAssocID="{A5263096-5EA4-4CD5-8EE6-12D16444C76C}" presName="thinLine2b" presStyleLbl="callout" presStyleIdx="1" presStyleCnt="6"/>
      <dgm:spPr/>
    </dgm:pt>
    <dgm:pt modelId="{EB73B73C-598C-43DC-B751-4283CDBCA953}" type="pres">
      <dgm:prSet presAssocID="{A5263096-5EA4-4CD5-8EE6-12D16444C76C}" presName="vertSpace2b" presStyleCnt="0"/>
      <dgm:spPr/>
    </dgm:pt>
    <dgm:pt modelId="{C274438B-C2B3-4C67-B22B-D679F51F99B4}" type="pres">
      <dgm:prSet presAssocID="{0EEC0252-9586-4DD9-AB2B-F90B483E83DE}" presName="thickLine" presStyleLbl="alignNode1" presStyleIdx="2" presStyleCnt="6"/>
      <dgm:spPr/>
    </dgm:pt>
    <dgm:pt modelId="{DC8836DE-8875-47C1-93DD-B738F5318FAA}" type="pres">
      <dgm:prSet presAssocID="{0EEC0252-9586-4DD9-AB2B-F90B483E83DE}" presName="horz1" presStyleCnt="0"/>
      <dgm:spPr/>
    </dgm:pt>
    <dgm:pt modelId="{AF4AFED6-1744-49A3-8F72-9743401A2BE9}" type="pres">
      <dgm:prSet presAssocID="{0EEC0252-9586-4DD9-AB2B-F90B483E83DE}" presName="tx1" presStyleLbl="revTx" presStyleIdx="6" presStyleCnt="14"/>
      <dgm:spPr/>
      <dgm:t>
        <a:bodyPr/>
        <a:lstStyle/>
        <a:p>
          <a:endParaRPr lang="en-US"/>
        </a:p>
      </dgm:t>
    </dgm:pt>
    <dgm:pt modelId="{23CF9690-33A5-4402-B3B0-E1D9BA0CFB27}" type="pres">
      <dgm:prSet presAssocID="{0EEC0252-9586-4DD9-AB2B-F90B483E83DE}" presName="vert1" presStyleCnt="0"/>
      <dgm:spPr/>
    </dgm:pt>
    <dgm:pt modelId="{BEB1B2D3-12BC-4A09-997A-D686C36DB025}" type="pres">
      <dgm:prSet presAssocID="{D7B22BC1-9C4E-4980-8693-FD0B7C8CA6AD}" presName="vertSpace2a" presStyleCnt="0"/>
      <dgm:spPr/>
    </dgm:pt>
    <dgm:pt modelId="{D5ACFD62-6AF3-445F-86D9-D43B03ECF5D9}" type="pres">
      <dgm:prSet presAssocID="{D7B22BC1-9C4E-4980-8693-FD0B7C8CA6AD}" presName="horz2" presStyleCnt="0"/>
      <dgm:spPr/>
    </dgm:pt>
    <dgm:pt modelId="{FB29D98F-ACA0-46D4-BB1D-E6FD613D2E1A}" type="pres">
      <dgm:prSet presAssocID="{D7B22BC1-9C4E-4980-8693-FD0B7C8CA6AD}" presName="horzSpace2" presStyleCnt="0"/>
      <dgm:spPr/>
    </dgm:pt>
    <dgm:pt modelId="{D5DC63CD-6867-4063-A11F-1B562D737BC6}" type="pres">
      <dgm:prSet presAssocID="{D7B22BC1-9C4E-4980-8693-FD0B7C8CA6AD}" presName="tx2" presStyleLbl="revTx" presStyleIdx="7" presStyleCnt="14"/>
      <dgm:spPr/>
      <dgm:t>
        <a:bodyPr/>
        <a:lstStyle/>
        <a:p>
          <a:endParaRPr lang="en-US"/>
        </a:p>
      </dgm:t>
    </dgm:pt>
    <dgm:pt modelId="{C8DC55B8-A2AB-42E4-B196-E3198E452C26}" type="pres">
      <dgm:prSet presAssocID="{D7B22BC1-9C4E-4980-8693-FD0B7C8CA6AD}" presName="vert2" presStyleCnt="0"/>
      <dgm:spPr/>
    </dgm:pt>
    <dgm:pt modelId="{41AB9004-70A1-480B-8461-EC50D3981CEA}" type="pres">
      <dgm:prSet presAssocID="{D7B22BC1-9C4E-4980-8693-FD0B7C8CA6AD}" presName="thinLine2b" presStyleLbl="callout" presStyleIdx="2" presStyleCnt="6"/>
      <dgm:spPr/>
    </dgm:pt>
    <dgm:pt modelId="{063B66D5-5FA5-4B44-A1A4-D254937DB6EE}" type="pres">
      <dgm:prSet presAssocID="{D7B22BC1-9C4E-4980-8693-FD0B7C8CA6AD}" presName="vertSpace2b" presStyleCnt="0"/>
      <dgm:spPr/>
    </dgm:pt>
    <dgm:pt modelId="{799EE2DA-D03D-4AD2-B03E-B16883022EE4}" type="pres">
      <dgm:prSet presAssocID="{C809FD0C-65B8-4E9A-AFB7-E621CCE55AC8}" presName="thickLine" presStyleLbl="alignNode1" presStyleIdx="3" presStyleCnt="6"/>
      <dgm:spPr/>
    </dgm:pt>
    <dgm:pt modelId="{3889D3F8-446E-4E1B-8892-BE19C239EF77}" type="pres">
      <dgm:prSet presAssocID="{C809FD0C-65B8-4E9A-AFB7-E621CCE55AC8}" presName="horz1" presStyleCnt="0"/>
      <dgm:spPr/>
    </dgm:pt>
    <dgm:pt modelId="{F128134D-F8F6-4466-BC28-D4966351851C}" type="pres">
      <dgm:prSet presAssocID="{C809FD0C-65B8-4E9A-AFB7-E621CCE55AC8}" presName="tx1" presStyleLbl="revTx" presStyleIdx="8" presStyleCnt="14"/>
      <dgm:spPr/>
      <dgm:t>
        <a:bodyPr/>
        <a:lstStyle/>
        <a:p>
          <a:endParaRPr lang="en-US"/>
        </a:p>
      </dgm:t>
    </dgm:pt>
    <dgm:pt modelId="{0CFC4321-50EA-43BA-A35B-74B26189C863}" type="pres">
      <dgm:prSet presAssocID="{C809FD0C-65B8-4E9A-AFB7-E621CCE55AC8}" presName="vert1" presStyleCnt="0"/>
      <dgm:spPr/>
    </dgm:pt>
    <dgm:pt modelId="{B8EC0E22-DFD7-4F7B-ACDC-96F90F3D6690}" type="pres">
      <dgm:prSet presAssocID="{CA1C9CC1-3384-4FB5-BB8C-123C81A7B1B0}" presName="vertSpace2a" presStyleCnt="0"/>
      <dgm:spPr/>
    </dgm:pt>
    <dgm:pt modelId="{26A85F36-EE04-49D7-8176-3A8E37404F8A}" type="pres">
      <dgm:prSet presAssocID="{CA1C9CC1-3384-4FB5-BB8C-123C81A7B1B0}" presName="horz2" presStyleCnt="0"/>
      <dgm:spPr/>
    </dgm:pt>
    <dgm:pt modelId="{A4E893FD-D301-4056-B9BB-3E2F9B2741CC}" type="pres">
      <dgm:prSet presAssocID="{CA1C9CC1-3384-4FB5-BB8C-123C81A7B1B0}" presName="horzSpace2" presStyleCnt="0"/>
      <dgm:spPr/>
    </dgm:pt>
    <dgm:pt modelId="{5C4A8616-374D-4A60-A6AD-1986846F9161}" type="pres">
      <dgm:prSet presAssocID="{CA1C9CC1-3384-4FB5-BB8C-123C81A7B1B0}" presName="tx2" presStyleLbl="revTx" presStyleIdx="9" presStyleCnt="14"/>
      <dgm:spPr/>
      <dgm:t>
        <a:bodyPr/>
        <a:lstStyle/>
        <a:p>
          <a:endParaRPr lang="en-US"/>
        </a:p>
      </dgm:t>
    </dgm:pt>
    <dgm:pt modelId="{E6DC018D-6725-49FC-9A89-A8F29EDA43E3}" type="pres">
      <dgm:prSet presAssocID="{CA1C9CC1-3384-4FB5-BB8C-123C81A7B1B0}" presName="vert2" presStyleCnt="0"/>
      <dgm:spPr/>
    </dgm:pt>
    <dgm:pt modelId="{6DD0D35A-1304-4D4A-800F-D6FFB98503F5}" type="pres">
      <dgm:prSet presAssocID="{CA1C9CC1-3384-4FB5-BB8C-123C81A7B1B0}" presName="thinLine2b" presStyleLbl="callout" presStyleIdx="3" presStyleCnt="6"/>
      <dgm:spPr/>
    </dgm:pt>
    <dgm:pt modelId="{71D8340F-2D91-406B-A0AE-4729B1695F76}" type="pres">
      <dgm:prSet presAssocID="{CA1C9CC1-3384-4FB5-BB8C-123C81A7B1B0}" presName="vertSpace2b" presStyleCnt="0"/>
      <dgm:spPr/>
    </dgm:pt>
    <dgm:pt modelId="{5D8BFFEC-A23C-45DA-9909-B020DC23FCC0}" type="pres">
      <dgm:prSet presAssocID="{576E2853-6D07-48DD-91E7-C99B112DEB2E}" presName="thickLine" presStyleLbl="alignNode1" presStyleIdx="4" presStyleCnt="6"/>
      <dgm:spPr/>
    </dgm:pt>
    <dgm:pt modelId="{F164D6B0-E4BF-4DCC-9B0A-AAE4B7D74B70}" type="pres">
      <dgm:prSet presAssocID="{576E2853-6D07-48DD-91E7-C99B112DEB2E}" presName="horz1" presStyleCnt="0"/>
      <dgm:spPr/>
    </dgm:pt>
    <dgm:pt modelId="{79631C8C-3537-4B80-A502-CC2D20D40DE5}" type="pres">
      <dgm:prSet presAssocID="{576E2853-6D07-48DD-91E7-C99B112DEB2E}" presName="tx1" presStyleLbl="revTx" presStyleIdx="10" presStyleCnt="14"/>
      <dgm:spPr/>
      <dgm:t>
        <a:bodyPr/>
        <a:lstStyle/>
        <a:p>
          <a:endParaRPr lang="en-US"/>
        </a:p>
      </dgm:t>
    </dgm:pt>
    <dgm:pt modelId="{84151A62-3BC4-4032-803C-38DAB1DF9DD7}" type="pres">
      <dgm:prSet presAssocID="{576E2853-6D07-48DD-91E7-C99B112DEB2E}" presName="vert1" presStyleCnt="0"/>
      <dgm:spPr/>
    </dgm:pt>
    <dgm:pt modelId="{6278EEE3-2EA0-4C3C-B38D-02B3486BCCE6}" type="pres">
      <dgm:prSet presAssocID="{5CCE2B39-1C58-4387-846B-3AF6AE6AE704}" presName="vertSpace2a" presStyleCnt="0"/>
      <dgm:spPr/>
    </dgm:pt>
    <dgm:pt modelId="{D812F3B8-87BA-4FCC-8470-E32F08A866D3}" type="pres">
      <dgm:prSet presAssocID="{5CCE2B39-1C58-4387-846B-3AF6AE6AE704}" presName="horz2" presStyleCnt="0"/>
      <dgm:spPr/>
    </dgm:pt>
    <dgm:pt modelId="{24CAB7C4-700E-42D6-B969-8172AC5B8DBD}" type="pres">
      <dgm:prSet presAssocID="{5CCE2B39-1C58-4387-846B-3AF6AE6AE704}" presName="horzSpace2" presStyleCnt="0"/>
      <dgm:spPr/>
    </dgm:pt>
    <dgm:pt modelId="{9C36EFDA-EA64-42E4-BD97-24035756C793}" type="pres">
      <dgm:prSet presAssocID="{5CCE2B39-1C58-4387-846B-3AF6AE6AE704}" presName="tx2" presStyleLbl="revTx" presStyleIdx="11" presStyleCnt="14"/>
      <dgm:spPr/>
      <dgm:t>
        <a:bodyPr/>
        <a:lstStyle/>
        <a:p>
          <a:endParaRPr lang="en-US"/>
        </a:p>
      </dgm:t>
    </dgm:pt>
    <dgm:pt modelId="{26E634DA-6878-4B7A-8EED-AB319552E99D}" type="pres">
      <dgm:prSet presAssocID="{5CCE2B39-1C58-4387-846B-3AF6AE6AE704}" presName="vert2" presStyleCnt="0"/>
      <dgm:spPr/>
    </dgm:pt>
    <dgm:pt modelId="{1E5BB165-8746-4D3E-BF1A-F3B91CA36E35}" type="pres">
      <dgm:prSet presAssocID="{5CCE2B39-1C58-4387-846B-3AF6AE6AE704}" presName="thinLine2b" presStyleLbl="callout" presStyleIdx="4" presStyleCnt="6"/>
      <dgm:spPr/>
    </dgm:pt>
    <dgm:pt modelId="{5E960FAF-DC13-415F-8E88-7B1564A2AA68}" type="pres">
      <dgm:prSet presAssocID="{5CCE2B39-1C58-4387-846B-3AF6AE6AE704}" presName="vertSpace2b" presStyleCnt="0"/>
      <dgm:spPr/>
    </dgm:pt>
    <dgm:pt modelId="{B27B23B7-1881-4C5B-9764-6630CF83EEE3}" type="pres">
      <dgm:prSet presAssocID="{409AA1EB-1200-4144-94E6-3651FEDE05DC}" presName="thickLine" presStyleLbl="alignNode1" presStyleIdx="5" presStyleCnt="6"/>
      <dgm:spPr/>
    </dgm:pt>
    <dgm:pt modelId="{2BB65FAD-9206-48C2-AC19-514B7D077C9D}" type="pres">
      <dgm:prSet presAssocID="{409AA1EB-1200-4144-94E6-3651FEDE05DC}" presName="horz1" presStyleCnt="0"/>
      <dgm:spPr/>
    </dgm:pt>
    <dgm:pt modelId="{88ECD3E2-CB22-4AC5-947D-BACF16114251}" type="pres">
      <dgm:prSet presAssocID="{409AA1EB-1200-4144-94E6-3651FEDE05DC}" presName="tx1" presStyleLbl="revTx" presStyleIdx="12" presStyleCnt="14"/>
      <dgm:spPr/>
      <dgm:t>
        <a:bodyPr/>
        <a:lstStyle/>
        <a:p>
          <a:endParaRPr lang="en-US"/>
        </a:p>
      </dgm:t>
    </dgm:pt>
    <dgm:pt modelId="{38E6B0DD-57DB-4399-977E-83FDEDAB36C3}" type="pres">
      <dgm:prSet presAssocID="{409AA1EB-1200-4144-94E6-3651FEDE05DC}" presName="vert1" presStyleCnt="0"/>
      <dgm:spPr/>
    </dgm:pt>
    <dgm:pt modelId="{9D131E2D-1054-43B6-8361-0B618610E729}" type="pres">
      <dgm:prSet presAssocID="{7A57F532-55D1-41E4-AAB9-A4135BF92C0C}" presName="vertSpace2a" presStyleCnt="0"/>
      <dgm:spPr/>
    </dgm:pt>
    <dgm:pt modelId="{23F96C32-96F3-4F61-842D-E818751F96FE}" type="pres">
      <dgm:prSet presAssocID="{7A57F532-55D1-41E4-AAB9-A4135BF92C0C}" presName="horz2" presStyleCnt="0"/>
      <dgm:spPr/>
    </dgm:pt>
    <dgm:pt modelId="{DB2D2639-6683-4DB5-943A-677C0F7B9DD0}" type="pres">
      <dgm:prSet presAssocID="{7A57F532-55D1-41E4-AAB9-A4135BF92C0C}" presName="horzSpace2" presStyleCnt="0"/>
      <dgm:spPr/>
    </dgm:pt>
    <dgm:pt modelId="{2F4F8AD5-8BA8-4E10-B3DC-781AF9679FDC}" type="pres">
      <dgm:prSet presAssocID="{7A57F532-55D1-41E4-AAB9-A4135BF92C0C}" presName="tx2" presStyleLbl="revTx" presStyleIdx="13" presStyleCnt="14"/>
      <dgm:spPr/>
      <dgm:t>
        <a:bodyPr/>
        <a:lstStyle/>
        <a:p>
          <a:endParaRPr lang="en-US"/>
        </a:p>
      </dgm:t>
    </dgm:pt>
    <dgm:pt modelId="{2ABD88A3-F01C-445D-929F-BE87BAAE1CB5}" type="pres">
      <dgm:prSet presAssocID="{7A57F532-55D1-41E4-AAB9-A4135BF92C0C}" presName="vert2" presStyleCnt="0"/>
      <dgm:spPr/>
    </dgm:pt>
    <dgm:pt modelId="{F53C06FC-5E90-4E89-9AE3-4B27B68EC53C}" type="pres">
      <dgm:prSet presAssocID="{7A57F532-55D1-41E4-AAB9-A4135BF92C0C}" presName="thinLine2b" presStyleLbl="callout" presStyleIdx="5" presStyleCnt="6"/>
      <dgm:spPr/>
    </dgm:pt>
    <dgm:pt modelId="{8214B313-AECE-4C9C-A44E-8AEDCA1CF7B2}" type="pres">
      <dgm:prSet presAssocID="{7A57F532-55D1-41E4-AAB9-A4135BF92C0C}" presName="vertSpace2b" presStyleCnt="0"/>
      <dgm:spPr/>
    </dgm:pt>
  </dgm:ptLst>
  <dgm:cxnLst>
    <dgm:cxn modelId="{B124CAB6-3151-4C6D-ABB0-EBB4E263BB7A}" srcId="{A5263096-5EA4-4CD5-8EE6-12D16444C76C}" destId="{0C33A08A-CDFE-4851-9A2B-97BDAB2B11FF}" srcOrd="0" destOrd="0" parTransId="{F4FE893B-9611-4613-8558-4D5036975ED7}" sibTransId="{28C05C77-E03C-4F72-B90C-597170BCA599}"/>
    <dgm:cxn modelId="{8F16D5ED-188A-4D39-940E-9DC19AAB8B82}" srcId="{4A25E5CA-6FCE-4FC1-9F55-322BB6568307}" destId="{0215C026-F983-4483-BE3D-8575ADCA363E}" srcOrd="0" destOrd="0" parTransId="{C251E2F9-B7D6-49A6-BB22-182340049E65}" sibTransId="{868B87D9-260C-4521-BF5D-9293CE71D81F}"/>
    <dgm:cxn modelId="{A37E8DF6-96C9-4FDB-A8A7-62342098DB92}" type="presOf" srcId="{CA1C9CC1-3384-4FB5-BB8C-123C81A7B1B0}" destId="{5C4A8616-374D-4A60-A6AD-1986846F9161}" srcOrd="0" destOrd="0" presId="urn:microsoft.com/office/officeart/2008/layout/LinedList"/>
    <dgm:cxn modelId="{D90B5EDF-C9DC-4783-B89B-C93450F34194}" srcId="{802F7DA7-6C09-47A7-9A94-21867254C307}" destId="{4A25E5CA-6FCE-4FC1-9F55-322BB6568307}" srcOrd="0" destOrd="0" parTransId="{40130B2E-0BEC-4CF5-8794-F79913F357C8}" sibTransId="{4E0AB978-503D-4B3E-849C-49AB7E9E3AE5}"/>
    <dgm:cxn modelId="{3E251715-FBA8-4CE2-97F7-1EEB95DFB304}" type="presOf" srcId="{7A57F532-55D1-41E4-AAB9-A4135BF92C0C}" destId="{2F4F8AD5-8BA8-4E10-B3DC-781AF9679FDC}" srcOrd="0" destOrd="0" presId="urn:microsoft.com/office/officeart/2008/layout/LinedList"/>
    <dgm:cxn modelId="{7476089D-860D-408B-91C7-582D831DE1F0}" srcId="{802F7DA7-6C09-47A7-9A94-21867254C307}" destId="{0EEC0252-9586-4DD9-AB2B-F90B483E83DE}" srcOrd="2" destOrd="0" parTransId="{9F9C6357-64D9-4C2D-9149-3750E611C592}" sibTransId="{8066C05C-87AA-4726-8F39-A263B02CC622}"/>
    <dgm:cxn modelId="{A84D44FC-198C-4E8C-8557-13AE713DF8A9}" srcId="{0EEC0252-9586-4DD9-AB2B-F90B483E83DE}" destId="{D7B22BC1-9C4E-4980-8693-FD0B7C8CA6AD}" srcOrd="0" destOrd="0" parTransId="{32D1A4A2-0FBB-49AC-A9F1-FA99D8AD67CD}" sibTransId="{DEBC48D6-99DC-4760-8F7E-AD20E518B1F6}"/>
    <dgm:cxn modelId="{131B1868-FA03-4169-8E2C-14A2E47C39B0}" srcId="{C809FD0C-65B8-4E9A-AFB7-E621CCE55AC8}" destId="{CA1C9CC1-3384-4FB5-BB8C-123C81A7B1B0}" srcOrd="0" destOrd="0" parTransId="{A26571CD-8039-4592-966D-67641110DFDD}" sibTransId="{3F1F3F1E-F1CC-4A5E-89BE-39724D63AC61}"/>
    <dgm:cxn modelId="{9173A6F7-3C42-4938-98E3-357F3FAAAC1D}" type="presOf" srcId="{D7B22BC1-9C4E-4980-8693-FD0B7C8CA6AD}" destId="{D5DC63CD-6867-4063-A11F-1B562D737BC6}" srcOrd="0" destOrd="0" presId="urn:microsoft.com/office/officeart/2008/layout/LinedList"/>
    <dgm:cxn modelId="{BAC8B8DE-E717-43E2-8437-55D7D10FFB6E}" srcId="{802F7DA7-6C09-47A7-9A94-21867254C307}" destId="{0B00BB23-9FCD-4785-BD53-FD3C0E59EEBB}" srcOrd="1" destOrd="0" parTransId="{6A8CD8ED-549A-4FB2-A9D1-23B7311F9D2B}" sibTransId="{D00F793E-4C05-406C-8DD5-9BE5FB79696E}"/>
    <dgm:cxn modelId="{6FE39E8A-3E88-40ED-BFAF-E38BA1CE4AE5}" srcId="{0B00BB23-9FCD-4785-BD53-FD3C0E59EEBB}" destId="{A5263096-5EA4-4CD5-8EE6-12D16444C76C}" srcOrd="0" destOrd="0" parTransId="{FB856FE6-0AD8-42E7-B355-D98B02A30EA9}" sibTransId="{D26BB345-1586-490C-A7C1-1D7C0E2EEF09}"/>
    <dgm:cxn modelId="{CF58EE05-8177-4329-AEAF-1A5296AEA1E2}" srcId="{0215C026-F983-4483-BE3D-8575ADCA363E}" destId="{F799C38A-B9AE-4BB7-A904-41C93D8768C1}" srcOrd="0" destOrd="0" parTransId="{4BDD4F32-4A0D-4A9A-B6DD-E37AE1BDD3A8}" sibTransId="{57AD8A4B-5FB9-4115-BC5F-943AC4BCEBD5}"/>
    <dgm:cxn modelId="{BC301F30-7E82-4173-ADDE-4F6D3E0C17CC}" type="presOf" srcId="{4A25E5CA-6FCE-4FC1-9F55-322BB6568307}" destId="{A60AE9AA-F8E0-475C-9388-EAFE53F5025C}" srcOrd="0" destOrd="0" presId="urn:microsoft.com/office/officeart/2008/layout/LinedList"/>
    <dgm:cxn modelId="{61BA3562-F2CF-466E-9769-45364BAAB85A}" type="presOf" srcId="{0C33A08A-CDFE-4851-9A2B-97BDAB2B11FF}" destId="{3747F0CE-80FD-447E-BE6F-8AD73C6E8215}" srcOrd="0" destOrd="0" presId="urn:microsoft.com/office/officeart/2008/layout/LinedList"/>
    <dgm:cxn modelId="{68EA6B50-605D-4C36-A1FE-9A059B9BF1CD}" srcId="{576E2853-6D07-48DD-91E7-C99B112DEB2E}" destId="{5CCE2B39-1C58-4387-846B-3AF6AE6AE704}" srcOrd="0" destOrd="0" parTransId="{111DA3A9-4B6B-498D-A9B3-46CFDCE7A9AD}" sibTransId="{E2BAE9C1-F736-4407-8A58-34195D9BCE2F}"/>
    <dgm:cxn modelId="{3EC2C795-A71E-4D24-A35D-B8FE6C280365}" srcId="{409AA1EB-1200-4144-94E6-3651FEDE05DC}" destId="{7A57F532-55D1-41E4-AAB9-A4135BF92C0C}" srcOrd="0" destOrd="0" parTransId="{2119DFC7-7D08-4F12-9FCF-B88150FA64F6}" sibTransId="{BCEADE5B-479F-40DA-83E4-ADD3409686A3}"/>
    <dgm:cxn modelId="{E38E9AC6-1D95-465C-B89D-8A67703E0FFF}" type="presOf" srcId="{0EEC0252-9586-4DD9-AB2B-F90B483E83DE}" destId="{AF4AFED6-1744-49A3-8F72-9743401A2BE9}" srcOrd="0" destOrd="0" presId="urn:microsoft.com/office/officeart/2008/layout/LinedList"/>
    <dgm:cxn modelId="{5EF6EADE-68B5-4CA8-AF77-64BE2AF55AC5}" type="presOf" srcId="{409AA1EB-1200-4144-94E6-3651FEDE05DC}" destId="{88ECD3E2-CB22-4AC5-947D-BACF16114251}" srcOrd="0" destOrd="0" presId="urn:microsoft.com/office/officeart/2008/layout/LinedList"/>
    <dgm:cxn modelId="{A332269C-4E67-474E-AFF5-B4073251A378}" type="presOf" srcId="{802F7DA7-6C09-47A7-9A94-21867254C307}" destId="{AF24B85C-11F5-42D1-9476-B96DA04973C0}" srcOrd="0" destOrd="0" presId="urn:microsoft.com/office/officeart/2008/layout/LinedList"/>
    <dgm:cxn modelId="{0B4313B9-134B-4D27-AAC7-E66B0D439267}" type="presOf" srcId="{0215C026-F983-4483-BE3D-8575ADCA363E}" destId="{04D4EE4C-2B58-4DEF-8D76-8E2B932965C0}" srcOrd="0" destOrd="0" presId="urn:microsoft.com/office/officeart/2008/layout/LinedList"/>
    <dgm:cxn modelId="{F9228338-6C7B-4ABA-AEDB-D887ADFD47AB}" type="presOf" srcId="{0B00BB23-9FCD-4785-BD53-FD3C0E59EEBB}" destId="{374B2B14-BCA5-4A5D-A943-1777B47097E7}" srcOrd="0" destOrd="0" presId="urn:microsoft.com/office/officeart/2008/layout/LinedList"/>
    <dgm:cxn modelId="{3E0A1FB8-848A-4667-887E-965411392CD4}" srcId="{802F7DA7-6C09-47A7-9A94-21867254C307}" destId="{C809FD0C-65B8-4E9A-AFB7-E621CCE55AC8}" srcOrd="3" destOrd="0" parTransId="{CA55056F-3C47-44CF-8DC3-F60903A440BB}" sibTransId="{4BD4B722-C463-4878-89E2-60B898BADFF2}"/>
    <dgm:cxn modelId="{F3E0A879-010B-4F43-BBCC-4E644F7372E5}" srcId="{802F7DA7-6C09-47A7-9A94-21867254C307}" destId="{409AA1EB-1200-4144-94E6-3651FEDE05DC}" srcOrd="5" destOrd="0" parTransId="{5805A8EF-8C6C-4894-A0D3-199CA462CD59}" sibTransId="{49793A83-2FEC-4970-8F1C-8D0198D3BB23}"/>
    <dgm:cxn modelId="{AD70D87B-635F-48F4-85FC-4937327DFA19}" srcId="{802F7DA7-6C09-47A7-9A94-21867254C307}" destId="{576E2853-6D07-48DD-91E7-C99B112DEB2E}" srcOrd="4" destOrd="0" parTransId="{A6D7C20C-0876-4CD4-98F2-5C1708F03C27}" sibTransId="{A80DD003-7A52-45E0-9418-FB1FA4274021}"/>
    <dgm:cxn modelId="{C875D86C-46CC-4ECD-8796-769953270128}" type="presOf" srcId="{576E2853-6D07-48DD-91E7-C99B112DEB2E}" destId="{79631C8C-3537-4B80-A502-CC2D20D40DE5}" srcOrd="0" destOrd="0" presId="urn:microsoft.com/office/officeart/2008/layout/LinedList"/>
    <dgm:cxn modelId="{C8723DE8-E200-441D-8765-4D5275E1ADAD}" type="presOf" srcId="{F799C38A-B9AE-4BB7-A904-41C93D8768C1}" destId="{821BA47C-C620-4F29-9D9D-25A0C0FAF19A}" srcOrd="0" destOrd="0" presId="urn:microsoft.com/office/officeart/2008/layout/LinedList"/>
    <dgm:cxn modelId="{15960666-6978-4C77-BD7E-04FC145BFD63}" type="presOf" srcId="{5CCE2B39-1C58-4387-846B-3AF6AE6AE704}" destId="{9C36EFDA-EA64-42E4-BD97-24035756C793}" srcOrd="0" destOrd="0" presId="urn:microsoft.com/office/officeart/2008/layout/LinedList"/>
    <dgm:cxn modelId="{31D8AFF3-082D-4D4A-85F3-0B88E0367948}" type="presOf" srcId="{A5263096-5EA4-4CD5-8EE6-12D16444C76C}" destId="{A9E29B25-70D1-43EF-AAEB-3A76C3307391}" srcOrd="0" destOrd="0" presId="urn:microsoft.com/office/officeart/2008/layout/LinedList"/>
    <dgm:cxn modelId="{15F49CA8-8E7F-4CDF-8483-0C7371B01CCF}" type="presOf" srcId="{C809FD0C-65B8-4E9A-AFB7-E621CCE55AC8}" destId="{F128134D-F8F6-4466-BC28-D4966351851C}" srcOrd="0" destOrd="0" presId="urn:microsoft.com/office/officeart/2008/layout/LinedList"/>
    <dgm:cxn modelId="{67E1EB6D-B7B3-4296-A512-6F1EAA3C8D5A}" type="presParOf" srcId="{AF24B85C-11F5-42D1-9476-B96DA04973C0}" destId="{47E25E7C-7139-4256-A9AF-B184213B680D}" srcOrd="0" destOrd="0" presId="urn:microsoft.com/office/officeart/2008/layout/LinedList"/>
    <dgm:cxn modelId="{2B986138-1577-4274-9FFB-3FD7497B6BF3}" type="presParOf" srcId="{AF24B85C-11F5-42D1-9476-B96DA04973C0}" destId="{218B0709-F957-4575-85EF-7C5448E517B7}" srcOrd="1" destOrd="0" presId="urn:microsoft.com/office/officeart/2008/layout/LinedList"/>
    <dgm:cxn modelId="{ECD4B12D-946C-4C59-9F8D-42F7A4FF98B6}" type="presParOf" srcId="{218B0709-F957-4575-85EF-7C5448E517B7}" destId="{A60AE9AA-F8E0-475C-9388-EAFE53F5025C}" srcOrd="0" destOrd="0" presId="urn:microsoft.com/office/officeart/2008/layout/LinedList"/>
    <dgm:cxn modelId="{A3AFAB30-A8E0-426C-BFF6-64E1B9ABEEF1}" type="presParOf" srcId="{218B0709-F957-4575-85EF-7C5448E517B7}" destId="{9B67044D-BA45-46F3-A56D-9294D43C2753}" srcOrd="1" destOrd="0" presId="urn:microsoft.com/office/officeart/2008/layout/LinedList"/>
    <dgm:cxn modelId="{B94A840A-C8DA-4336-99D9-203F2B4AC862}" type="presParOf" srcId="{9B67044D-BA45-46F3-A56D-9294D43C2753}" destId="{7814EC02-23F5-491A-B6E8-8788EB9F9A79}" srcOrd="0" destOrd="0" presId="urn:microsoft.com/office/officeart/2008/layout/LinedList"/>
    <dgm:cxn modelId="{81F0FDA6-970B-43A1-8058-30EF94BA154C}" type="presParOf" srcId="{9B67044D-BA45-46F3-A56D-9294D43C2753}" destId="{C4BEEB1A-709A-4DD0-BA9D-E2349FA920D4}" srcOrd="1" destOrd="0" presId="urn:microsoft.com/office/officeart/2008/layout/LinedList"/>
    <dgm:cxn modelId="{56E6F32F-904E-4853-A6A3-B76453ACD5EC}" type="presParOf" srcId="{C4BEEB1A-709A-4DD0-BA9D-E2349FA920D4}" destId="{38A1ECFE-BB49-410B-805B-389505F31D74}" srcOrd="0" destOrd="0" presId="urn:microsoft.com/office/officeart/2008/layout/LinedList"/>
    <dgm:cxn modelId="{DD60803A-9111-4E7B-B6E1-73D5531FBE40}" type="presParOf" srcId="{C4BEEB1A-709A-4DD0-BA9D-E2349FA920D4}" destId="{04D4EE4C-2B58-4DEF-8D76-8E2B932965C0}" srcOrd="1" destOrd="0" presId="urn:microsoft.com/office/officeart/2008/layout/LinedList"/>
    <dgm:cxn modelId="{DAF490A6-D8F3-4807-8DCB-840DED95175F}" type="presParOf" srcId="{C4BEEB1A-709A-4DD0-BA9D-E2349FA920D4}" destId="{7315DC66-7D9E-45B9-BCF1-466922D4759A}" srcOrd="2" destOrd="0" presId="urn:microsoft.com/office/officeart/2008/layout/LinedList"/>
    <dgm:cxn modelId="{2FA77838-DE14-438F-A3DC-B8584715388F}" type="presParOf" srcId="{7315DC66-7D9E-45B9-BCF1-466922D4759A}" destId="{42EE8902-71DA-40F6-B9E1-71276D21D857}" srcOrd="0" destOrd="0" presId="urn:microsoft.com/office/officeart/2008/layout/LinedList"/>
    <dgm:cxn modelId="{BD61622B-5F6C-4A14-B593-59930A3168DA}" type="presParOf" srcId="{42EE8902-71DA-40F6-B9E1-71276D21D857}" destId="{7CA039F9-E70F-4217-ADAA-D80F0F1DC558}" srcOrd="0" destOrd="0" presId="urn:microsoft.com/office/officeart/2008/layout/LinedList"/>
    <dgm:cxn modelId="{59D7272F-5CA5-4E11-93C8-19DC3635DFF8}" type="presParOf" srcId="{42EE8902-71DA-40F6-B9E1-71276D21D857}" destId="{821BA47C-C620-4F29-9D9D-25A0C0FAF19A}" srcOrd="1" destOrd="0" presId="urn:microsoft.com/office/officeart/2008/layout/LinedList"/>
    <dgm:cxn modelId="{E4BCE0BE-05BB-4118-94D9-1794DE356EB2}" type="presParOf" srcId="{42EE8902-71DA-40F6-B9E1-71276D21D857}" destId="{FBA8CEB1-48BF-410E-8D34-CFE27165D2B6}" srcOrd="2" destOrd="0" presId="urn:microsoft.com/office/officeart/2008/layout/LinedList"/>
    <dgm:cxn modelId="{C22B1626-31F1-4CA8-9B7F-39ADB6D61405}" type="presParOf" srcId="{9B67044D-BA45-46F3-A56D-9294D43C2753}" destId="{DB82D577-E959-488A-B8A4-7CA7E763ADCC}" srcOrd="2" destOrd="0" presId="urn:microsoft.com/office/officeart/2008/layout/LinedList"/>
    <dgm:cxn modelId="{323EE995-A8CE-4F19-8627-66A80349D354}" type="presParOf" srcId="{9B67044D-BA45-46F3-A56D-9294D43C2753}" destId="{230592FD-3449-4287-A122-35E970C25419}" srcOrd="3" destOrd="0" presId="urn:microsoft.com/office/officeart/2008/layout/LinedList"/>
    <dgm:cxn modelId="{F3510CA8-CA37-43CD-A245-EF227CBA5196}" type="presParOf" srcId="{AF24B85C-11F5-42D1-9476-B96DA04973C0}" destId="{FA47D922-B669-4C38-B050-7D379652BEBC}" srcOrd="2" destOrd="0" presId="urn:microsoft.com/office/officeart/2008/layout/LinedList"/>
    <dgm:cxn modelId="{D093C43D-2955-47EE-942D-4ADE0D0D9109}" type="presParOf" srcId="{AF24B85C-11F5-42D1-9476-B96DA04973C0}" destId="{F4B5EE11-50C4-471D-86AA-A0E148970792}" srcOrd="3" destOrd="0" presId="urn:microsoft.com/office/officeart/2008/layout/LinedList"/>
    <dgm:cxn modelId="{D2A07D88-1AB9-440A-8C3A-0E2C6D8B2B14}" type="presParOf" srcId="{F4B5EE11-50C4-471D-86AA-A0E148970792}" destId="{374B2B14-BCA5-4A5D-A943-1777B47097E7}" srcOrd="0" destOrd="0" presId="urn:microsoft.com/office/officeart/2008/layout/LinedList"/>
    <dgm:cxn modelId="{8E8FDD9B-2C20-4411-8E6C-2F55EFEEB8B3}" type="presParOf" srcId="{F4B5EE11-50C4-471D-86AA-A0E148970792}" destId="{5F1E5841-C65C-4D85-B71D-B44395EA751D}" srcOrd="1" destOrd="0" presId="urn:microsoft.com/office/officeart/2008/layout/LinedList"/>
    <dgm:cxn modelId="{D833800F-9559-40F2-BAFD-0EA02D36003C}" type="presParOf" srcId="{5F1E5841-C65C-4D85-B71D-B44395EA751D}" destId="{75E67F89-1632-4FAD-8E22-2485885DE375}" srcOrd="0" destOrd="0" presId="urn:microsoft.com/office/officeart/2008/layout/LinedList"/>
    <dgm:cxn modelId="{117DF7DD-1346-4EEB-A54E-A5A4389DA635}" type="presParOf" srcId="{5F1E5841-C65C-4D85-B71D-B44395EA751D}" destId="{AA7DC886-9726-40D1-A4BE-FE3999E30DDC}" srcOrd="1" destOrd="0" presId="urn:microsoft.com/office/officeart/2008/layout/LinedList"/>
    <dgm:cxn modelId="{E5B2E5D8-3947-40DB-B8D1-F1D01FEC3A07}" type="presParOf" srcId="{AA7DC886-9726-40D1-A4BE-FE3999E30DDC}" destId="{E3941FE4-AF1C-451E-BC33-CA32BBA1F45D}" srcOrd="0" destOrd="0" presId="urn:microsoft.com/office/officeart/2008/layout/LinedList"/>
    <dgm:cxn modelId="{4BFB0542-0A3D-4E4C-BA0F-D660371E54DE}" type="presParOf" srcId="{AA7DC886-9726-40D1-A4BE-FE3999E30DDC}" destId="{A9E29B25-70D1-43EF-AAEB-3A76C3307391}" srcOrd="1" destOrd="0" presId="urn:microsoft.com/office/officeart/2008/layout/LinedList"/>
    <dgm:cxn modelId="{EBC0BD12-3C6E-4743-B6BF-41067B72A716}" type="presParOf" srcId="{AA7DC886-9726-40D1-A4BE-FE3999E30DDC}" destId="{EAC821ED-0660-47BA-83DC-08DCE97CE367}" srcOrd="2" destOrd="0" presId="urn:microsoft.com/office/officeart/2008/layout/LinedList"/>
    <dgm:cxn modelId="{6537327E-BF12-4FC2-8239-3392AC8194A8}" type="presParOf" srcId="{EAC821ED-0660-47BA-83DC-08DCE97CE367}" destId="{DEDE3645-DF07-493C-94CE-4AEC775E35FE}" srcOrd="0" destOrd="0" presId="urn:microsoft.com/office/officeart/2008/layout/LinedList"/>
    <dgm:cxn modelId="{054C14E8-DF67-46B1-AC2A-697294AAFC47}" type="presParOf" srcId="{DEDE3645-DF07-493C-94CE-4AEC775E35FE}" destId="{C5321EB7-2410-45A4-B400-C1044CEFA056}" srcOrd="0" destOrd="0" presId="urn:microsoft.com/office/officeart/2008/layout/LinedList"/>
    <dgm:cxn modelId="{37A43172-0446-44B9-92E1-C280A1B5B051}" type="presParOf" srcId="{DEDE3645-DF07-493C-94CE-4AEC775E35FE}" destId="{3747F0CE-80FD-447E-BE6F-8AD73C6E8215}" srcOrd="1" destOrd="0" presId="urn:microsoft.com/office/officeart/2008/layout/LinedList"/>
    <dgm:cxn modelId="{AEB98287-8886-4457-B568-0BDF2551131A}" type="presParOf" srcId="{DEDE3645-DF07-493C-94CE-4AEC775E35FE}" destId="{4EEA9641-ABCE-49EC-8837-9395B3611F83}" srcOrd="2" destOrd="0" presId="urn:microsoft.com/office/officeart/2008/layout/LinedList"/>
    <dgm:cxn modelId="{D2AF018E-7981-4D4C-8BEC-3A463003AA4F}" type="presParOf" srcId="{5F1E5841-C65C-4D85-B71D-B44395EA751D}" destId="{AE2115F6-BDB3-4C66-8DB3-B0C0C895EA82}" srcOrd="2" destOrd="0" presId="urn:microsoft.com/office/officeart/2008/layout/LinedList"/>
    <dgm:cxn modelId="{6BC74D5D-0040-44B3-8D44-29B04CF8A6A1}" type="presParOf" srcId="{5F1E5841-C65C-4D85-B71D-B44395EA751D}" destId="{EB73B73C-598C-43DC-B751-4283CDBCA953}" srcOrd="3" destOrd="0" presId="urn:microsoft.com/office/officeart/2008/layout/LinedList"/>
    <dgm:cxn modelId="{1426DFC1-87B6-4019-A275-9D92C30012B0}" type="presParOf" srcId="{AF24B85C-11F5-42D1-9476-B96DA04973C0}" destId="{C274438B-C2B3-4C67-B22B-D679F51F99B4}" srcOrd="4" destOrd="0" presId="urn:microsoft.com/office/officeart/2008/layout/LinedList"/>
    <dgm:cxn modelId="{02BCB9E8-7840-4A92-8510-157095DB3380}" type="presParOf" srcId="{AF24B85C-11F5-42D1-9476-B96DA04973C0}" destId="{DC8836DE-8875-47C1-93DD-B738F5318FAA}" srcOrd="5" destOrd="0" presId="urn:microsoft.com/office/officeart/2008/layout/LinedList"/>
    <dgm:cxn modelId="{A6591CE2-805A-48EF-B9EC-10F8A88AEAFF}" type="presParOf" srcId="{DC8836DE-8875-47C1-93DD-B738F5318FAA}" destId="{AF4AFED6-1744-49A3-8F72-9743401A2BE9}" srcOrd="0" destOrd="0" presId="urn:microsoft.com/office/officeart/2008/layout/LinedList"/>
    <dgm:cxn modelId="{1C2FBF3A-FF33-499C-9D8C-72F091130808}" type="presParOf" srcId="{DC8836DE-8875-47C1-93DD-B738F5318FAA}" destId="{23CF9690-33A5-4402-B3B0-E1D9BA0CFB27}" srcOrd="1" destOrd="0" presId="urn:microsoft.com/office/officeart/2008/layout/LinedList"/>
    <dgm:cxn modelId="{FF2D6E2F-8736-429B-A9D1-2059B2958A91}" type="presParOf" srcId="{23CF9690-33A5-4402-B3B0-E1D9BA0CFB27}" destId="{BEB1B2D3-12BC-4A09-997A-D686C36DB025}" srcOrd="0" destOrd="0" presId="urn:microsoft.com/office/officeart/2008/layout/LinedList"/>
    <dgm:cxn modelId="{870B6160-BA5D-486E-9368-26B158E9A6D0}" type="presParOf" srcId="{23CF9690-33A5-4402-B3B0-E1D9BA0CFB27}" destId="{D5ACFD62-6AF3-445F-86D9-D43B03ECF5D9}" srcOrd="1" destOrd="0" presId="urn:microsoft.com/office/officeart/2008/layout/LinedList"/>
    <dgm:cxn modelId="{BF4F96CE-111D-4B67-9B8E-592A9FD71782}" type="presParOf" srcId="{D5ACFD62-6AF3-445F-86D9-D43B03ECF5D9}" destId="{FB29D98F-ACA0-46D4-BB1D-E6FD613D2E1A}" srcOrd="0" destOrd="0" presId="urn:microsoft.com/office/officeart/2008/layout/LinedList"/>
    <dgm:cxn modelId="{8FF3DCEA-FF21-408A-A210-4860DF7E061B}" type="presParOf" srcId="{D5ACFD62-6AF3-445F-86D9-D43B03ECF5D9}" destId="{D5DC63CD-6867-4063-A11F-1B562D737BC6}" srcOrd="1" destOrd="0" presId="urn:microsoft.com/office/officeart/2008/layout/LinedList"/>
    <dgm:cxn modelId="{F865E9F7-DC27-443A-A95D-7432BFD01285}" type="presParOf" srcId="{D5ACFD62-6AF3-445F-86D9-D43B03ECF5D9}" destId="{C8DC55B8-A2AB-42E4-B196-E3198E452C26}" srcOrd="2" destOrd="0" presId="urn:microsoft.com/office/officeart/2008/layout/LinedList"/>
    <dgm:cxn modelId="{F679F85C-9016-45E9-AA1C-6D2285CBFACF}" type="presParOf" srcId="{23CF9690-33A5-4402-B3B0-E1D9BA0CFB27}" destId="{41AB9004-70A1-480B-8461-EC50D3981CEA}" srcOrd="2" destOrd="0" presId="urn:microsoft.com/office/officeart/2008/layout/LinedList"/>
    <dgm:cxn modelId="{128A4A21-6649-4E26-A3CB-77F955701089}" type="presParOf" srcId="{23CF9690-33A5-4402-B3B0-E1D9BA0CFB27}" destId="{063B66D5-5FA5-4B44-A1A4-D254937DB6EE}" srcOrd="3" destOrd="0" presId="urn:microsoft.com/office/officeart/2008/layout/LinedList"/>
    <dgm:cxn modelId="{FCDDBF9C-FDA7-4629-BB08-006F6456843A}" type="presParOf" srcId="{AF24B85C-11F5-42D1-9476-B96DA04973C0}" destId="{799EE2DA-D03D-4AD2-B03E-B16883022EE4}" srcOrd="6" destOrd="0" presId="urn:microsoft.com/office/officeart/2008/layout/LinedList"/>
    <dgm:cxn modelId="{4F471D87-FDBE-4775-A5BF-7E82EEA4771B}" type="presParOf" srcId="{AF24B85C-11F5-42D1-9476-B96DA04973C0}" destId="{3889D3F8-446E-4E1B-8892-BE19C239EF77}" srcOrd="7" destOrd="0" presId="urn:microsoft.com/office/officeart/2008/layout/LinedList"/>
    <dgm:cxn modelId="{F5698F69-15EC-47E5-950F-AE23C4DB30B1}" type="presParOf" srcId="{3889D3F8-446E-4E1B-8892-BE19C239EF77}" destId="{F128134D-F8F6-4466-BC28-D4966351851C}" srcOrd="0" destOrd="0" presId="urn:microsoft.com/office/officeart/2008/layout/LinedList"/>
    <dgm:cxn modelId="{94571EB4-5180-421D-A4C9-DC45A5F9F054}" type="presParOf" srcId="{3889D3F8-446E-4E1B-8892-BE19C239EF77}" destId="{0CFC4321-50EA-43BA-A35B-74B26189C863}" srcOrd="1" destOrd="0" presId="urn:microsoft.com/office/officeart/2008/layout/LinedList"/>
    <dgm:cxn modelId="{55F54C2B-9A4D-4BF1-87A7-9BC18F32E696}" type="presParOf" srcId="{0CFC4321-50EA-43BA-A35B-74B26189C863}" destId="{B8EC0E22-DFD7-4F7B-ACDC-96F90F3D6690}" srcOrd="0" destOrd="0" presId="urn:microsoft.com/office/officeart/2008/layout/LinedList"/>
    <dgm:cxn modelId="{378EB73A-CD75-4B5B-8127-A7E5B9FEF297}" type="presParOf" srcId="{0CFC4321-50EA-43BA-A35B-74B26189C863}" destId="{26A85F36-EE04-49D7-8176-3A8E37404F8A}" srcOrd="1" destOrd="0" presId="urn:microsoft.com/office/officeart/2008/layout/LinedList"/>
    <dgm:cxn modelId="{369E85F5-A0D9-4444-9CD8-83805DFCFCF5}" type="presParOf" srcId="{26A85F36-EE04-49D7-8176-3A8E37404F8A}" destId="{A4E893FD-D301-4056-B9BB-3E2F9B2741CC}" srcOrd="0" destOrd="0" presId="urn:microsoft.com/office/officeart/2008/layout/LinedList"/>
    <dgm:cxn modelId="{3EA8C7CE-9102-4343-B8E6-D39D749E171C}" type="presParOf" srcId="{26A85F36-EE04-49D7-8176-3A8E37404F8A}" destId="{5C4A8616-374D-4A60-A6AD-1986846F9161}" srcOrd="1" destOrd="0" presId="urn:microsoft.com/office/officeart/2008/layout/LinedList"/>
    <dgm:cxn modelId="{262C022E-6D58-418E-8A6D-97FBA2A5AE26}" type="presParOf" srcId="{26A85F36-EE04-49D7-8176-3A8E37404F8A}" destId="{E6DC018D-6725-49FC-9A89-A8F29EDA43E3}" srcOrd="2" destOrd="0" presId="urn:microsoft.com/office/officeart/2008/layout/LinedList"/>
    <dgm:cxn modelId="{84E1383B-E48F-40AF-B88E-A237919CBA87}" type="presParOf" srcId="{0CFC4321-50EA-43BA-A35B-74B26189C863}" destId="{6DD0D35A-1304-4D4A-800F-D6FFB98503F5}" srcOrd="2" destOrd="0" presId="urn:microsoft.com/office/officeart/2008/layout/LinedList"/>
    <dgm:cxn modelId="{36DE4072-C8EE-4462-A34D-7BC699FEA712}" type="presParOf" srcId="{0CFC4321-50EA-43BA-A35B-74B26189C863}" destId="{71D8340F-2D91-406B-A0AE-4729B1695F76}" srcOrd="3" destOrd="0" presId="urn:microsoft.com/office/officeart/2008/layout/LinedList"/>
    <dgm:cxn modelId="{22C46D19-EB66-4013-8035-12957858CDAA}" type="presParOf" srcId="{AF24B85C-11F5-42D1-9476-B96DA04973C0}" destId="{5D8BFFEC-A23C-45DA-9909-B020DC23FCC0}" srcOrd="8" destOrd="0" presId="urn:microsoft.com/office/officeart/2008/layout/LinedList"/>
    <dgm:cxn modelId="{9C168310-2D4A-46E6-8636-3C16CBC70839}" type="presParOf" srcId="{AF24B85C-11F5-42D1-9476-B96DA04973C0}" destId="{F164D6B0-E4BF-4DCC-9B0A-AAE4B7D74B70}" srcOrd="9" destOrd="0" presId="urn:microsoft.com/office/officeart/2008/layout/LinedList"/>
    <dgm:cxn modelId="{D1399CEE-C962-4382-ABB5-F5C54880F4AD}" type="presParOf" srcId="{F164D6B0-E4BF-4DCC-9B0A-AAE4B7D74B70}" destId="{79631C8C-3537-4B80-A502-CC2D20D40DE5}" srcOrd="0" destOrd="0" presId="urn:microsoft.com/office/officeart/2008/layout/LinedList"/>
    <dgm:cxn modelId="{D68C9007-0ABA-47CA-8019-F28A6C944E0A}" type="presParOf" srcId="{F164D6B0-E4BF-4DCC-9B0A-AAE4B7D74B70}" destId="{84151A62-3BC4-4032-803C-38DAB1DF9DD7}" srcOrd="1" destOrd="0" presId="urn:microsoft.com/office/officeart/2008/layout/LinedList"/>
    <dgm:cxn modelId="{685D339D-69B5-41AF-93D1-080BE510C2A6}" type="presParOf" srcId="{84151A62-3BC4-4032-803C-38DAB1DF9DD7}" destId="{6278EEE3-2EA0-4C3C-B38D-02B3486BCCE6}" srcOrd="0" destOrd="0" presId="urn:microsoft.com/office/officeart/2008/layout/LinedList"/>
    <dgm:cxn modelId="{E88AF5C0-D27D-43A1-A177-0E538318F27E}" type="presParOf" srcId="{84151A62-3BC4-4032-803C-38DAB1DF9DD7}" destId="{D812F3B8-87BA-4FCC-8470-E32F08A866D3}" srcOrd="1" destOrd="0" presId="urn:microsoft.com/office/officeart/2008/layout/LinedList"/>
    <dgm:cxn modelId="{3F06ADD8-EC4D-403B-84B8-B75F8A941623}" type="presParOf" srcId="{D812F3B8-87BA-4FCC-8470-E32F08A866D3}" destId="{24CAB7C4-700E-42D6-B969-8172AC5B8DBD}" srcOrd="0" destOrd="0" presId="urn:microsoft.com/office/officeart/2008/layout/LinedList"/>
    <dgm:cxn modelId="{062E461B-B55D-45AD-93F4-8DB71552C1AD}" type="presParOf" srcId="{D812F3B8-87BA-4FCC-8470-E32F08A866D3}" destId="{9C36EFDA-EA64-42E4-BD97-24035756C793}" srcOrd="1" destOrd="0" presId="urn:microsoft.com/office/officeart/2008/layout/LinedList"/>
    <dgm:cxn modelId="{77B1C71F-7627-4ECB-8562-8E20FF1CF463}" type="presParOf" srcId="{D812F3B8-87BA-4FCC-8470-E32F08A866D3}" destId="{26E634DA-6878-4B7A-8EED-AB319552E99D}" srcOrd="2" destOrd="0" presId="urn:microsoft.com/office/officeart/2008/layout/LinedList"/>
    <dgm:cxn modelId="{8D8ADF37-CDB9-474D-98E3-62000EAF3602}" type="presParOf" srcId="{84151A62-3BC4-4032-803C-38DAB1DF9DD7}" destId="{1E5BB165-8746-4D3E-BF1A-F3B91CA36E35}" srcOrd="2" destOrd="0" presId="urn:microsoft.com/office/officeart/2008/layout/LinedList"/>
    <dgm:cxn modelId="{37EAF4DF-2B7E-464A-AEC7-5CDEFF248DD2}" type="presParOf" srcId="{84151A62-3BC4-4032-803C-38DAB1DF9DD7}" destId="{5E960FAF-DC13-415F-8E88-7B1564A2AA68}" srcOrd="3" destOrd="0" presId="urn:microsoft.com/office/officeart/2008/layout/LinedList"/>
    <dgm:cxn modelId="{239D47CE-526B-456A-82BE-BFF9A228504D}" type="presParOf" srcId="{AF24B85C-11F5-42D1-9476-B96DA04973C0}" destId="{B27B23B7-1881-4C5B-9764-6630CF83EEE3}" srcOrd="10" destOrd="0" presId="urn:microsoft.com/office/officeart/2008/layout/LinedList"/>
    <dgm:cxn modelId="{F2BB0B37-BA5D-433E-9900-3194D0CE25D0}" type="presParOf" srcId="{AF24B85C-11F5-42D1-9476-B96DA04973C0}" destId="{2BB65FAD-9206-48C2-AC19-514B7D077C9D}" srcOrd="11" destOrd="0" presId="urn:microsoft.com/office/officeart/2008/layout/LinedList"/>
    <dgm:cxn modelId="{86612DC0-7EAD-4D93-9CCD-76B766B5BB2F}" type="presParOf" srcId="{2BB65FAD-9206-48C2-AC19-514B7D077C9D}" destId="{88ECD3E2-CB22-4AC5-947D-BACF16114251}" srcOrd="0" destOrd="0" presId="urn:microsoft.com/office/officeart/2008/layout/LinedList"/>
    <dgm:cxn modelId="{5E7EC49E-68B5-47C9-AFAA-77C7B0FFC70E}" type="presParOf" srcId="{2BB65FAD-9206-48C2-AC19-514B7D077C9D}" destId="{38E6B0DD-57DB-4399-977E-83FDEDAB36C3}" srcOrd="1" destOrd="0" presId="urn:microsoft.com/office/officeart/2008/layout/LinedList"/>
    <dgm:cxn modelId="{C828C16E-B6B5-40D7-BAE3-30BE7E38C770}" type="presParOf" srcId="{38E6B0DD-57DB-4399-977E-83FDEDAB36C3}" destId="{9D131E2D-1054-43B6-8361-0B618610E729}" srcOrd="0" destOrd="0" presId="urn:microsoft.com/office/officeart/2008/layout/LinedList"/>
    <dgm:cxn modelId="{E9B6688C-FE25-476D-8B0A-5D96864441D2}" type="presParOf" srcId="{38E6B0DD-57DB-4399-977E-83FDEDAB36C3}" destId="{23F96C32-96F3-4F61-842D-E818751F96FE}" srcOrd="1" destOrd="0" presId="urn:microsoft.com/office/officeart/2008/layout/LinedList"/>
    <dgm:cxn modelId="{1431D1A2-A72C-48E7-B797-8D7468623E7C}" type="presParOf" srcId="{23F96C32-96F3-4F61-842D-E818751F96FE}" destId="{DB2D2639-6683-4DB5-943A-677C0F7B9DD0}" srcOrd="0" destOrd="0" presId="urn:microsoft.com/office/officeart/2008/layout/LinedList"/>
    <dgm:cxn modelId="{D2362144-0D4F-4A3C-8D83-C913D3890C26}" type="presParOf" srcId="{23F96C32-96F3-4F61-842D-E818751F96FE}" destId="{2F4F8AD5-8BA8-4E10-B3DC-781AF9679FDC}" srcOrd="1" destOrd="0" presId="urn:microsoft.com/office/officeart/2008/layout/LinedList"/>
    <dgm:cxn modelId="{357B8D84-9E47-493F-95BB-49F0F3B88F7F}" type="presParOf" srcId="{23F96C32-96F3-4F61-842D-E818751F96FE}" destId="{2ABD88A3-F01C-445D-929F-BE87BAAE1CB5}" srcOrd="2" destOrd="0" presId="urn:microsoft.com/office/officeart/2008/layout/LinedList"/>
    <dgm:cxn modelId="{5BE9BAD2-8048-4D37-9ABC-4C568BFF8C8E}" type="presParOf" srcId="{38E6B0DD-57DB-4399-977E-83FDEDAB36C3}" destId="{F53C06FC-5E90-4E89-9AE3-4B27B68EC53C}" srcOrd="2" destOrd="0" presId="urn:microsoft.com/office/officeart/2008/layout/LinedList"/>
    <dgm:cxn modelId="{FAE008D8-2331-4A9F-81DA-60A12150FB60}" type="presParOf" srcId="{38E6B0DD-57DB-4399-977E-83FDEDAB36C3}" destId="{8214B313-AECE-4C9C-A44E-8AEDCA1CF7B2}"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FF6415-CD7C-4200-AAF3-6A6ABB893E5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C20245AD-ECF7-49D7-9A68-502017966CCB}">
      <dgm:prSet/>
      <dgm:spPr/>
      <dgm:t>
        <a:bodyPr/>
        <a:lstStyle/>
        <a:p>
          <a:r>
            <a:rPr lang="en-US" dirty="0"/>
            <a:t>The examination of the literature found that the advantages to the environment, the economy, and society have increased the importance of recycling and reusing building materials.</a:t>
          </a:r>
        </a:p>
      </dgm:t>
    </dgm:pt>
    <dgm:pt modelId="{353D2489-051E-43F3-8323-299B1B067EFA}" type="parTrans" cxnId="{766436B5-8C77-4877-BD03-119DF0026CD8}">
      <dgm:prSet/>
      <dgm:spPr/>
      <dgm:t>
        <a:bodyPr/>
        <a:lstStyle/>
        <a:p>
          <a:endParaRPr lang="en-US"/>
        </a:p>
      </dgm:t>
    </dgm:pt>
    <dgm:pt modelId="{285B9A72-077D-471C-ACF9-EEE8167E7EA8}" type="sibTrans" cxnId="{766436B5-8C77-4877-BD03-119DF0026CD8}">
      <dgm:prSet/>
      <dgm:spPr/>
      <dgm:t>
        <a:bodyPr/>
        <a:lstStyle/>
        <a:p>
          <a:endParaRPr lang="en-US"/>
        </a:p>
      </dgm:t>
    </dgm:pt>
    <dgm:pt modelId="{390554C0-E392-4C81-8F55-011FE1F654C3}">
      <dgm:prSet/>
      <dgm:spPr/>
      <dgm:t>
        <a:bodyPr/>
        <a:lstStyle/>
        <a:p>
          <a:r>
            <a:rPr lang="en-US"/>
            <a:t>Saving money, reducing the demand for new materials, and resource conservation are just a few advantages of reusing construction materials.</a:t>
          </a:r>
        </a:p>
      </dgm:t>
    </dgm:pt>
    <dgm:pt modelId="{481E2096-DEE9-48A1-AF03-E6DC72B128FE}" type="parTrans" cxnId="{5A8B8B27-16A8-4623-BBE6-C229551A8230}">
      <dgm:prSet/>
      <dgm:spPr/>
      <dgm:t>
        <a:bodyPr/>
        <a:lstStyle/>
        <a:p>
          <a:endParaRPr lang="en-US"/>
        </a:p>
      </dgm:t>
    </dgm:pt>
    <dgm:pt modelId="{8E2435FA-B553-4E68-8448-30AAA1DE499F}" type="sibTrans" cxnId="{5A8B8B27-16A8-4623-BBE6-C229551A8230}">
      <dgm:prSet/>
      <dgm:spPr/>
      <dgm:t>
        <a:bodyPr/>
        <a:lstStyle/>
        <a:p>
          <a:endParaRPr lang="en-US"/>
        </a:p>
      </dgm:t>
    </dgm:pt>
    <dgm:pt modelId="{8A35CC17-BF18-4D4D-A9BB-EAADBFCA05CE}">
      <dgm:prSet/>
      <dgm:spPr/>
      <dgm:t>
        <a:bodyPr/>
        <a:lstStyle/>
        <a:p>
          <a:r>
            <a:rPr lang="en-US"/>
            <a:t>Recyclable building materials provide advantages over non-recyclable ones, including reduced waste and greenhouse gas emissions, cost savings, revenue production, employment development, and income generation.</a:t>
          </a:r>
        </a:p>
      </dgm:t>
    </dgm:pt>
    <dgm:pt modelId="{C73FFEF6-39A5-42C2-9043-AA3736AE2389}" type="parTrans" cxnId="{7AB6D1EF-EFB2-4375-8919-904A73631889}">
      <dgm:prSet/>
      <dgm:spPr/>
      <dgm:t>
        <a:bodyPr/>
        <a:lstStyle/>
        <a:p>
          <a:endParaRPr lang="en-US"/>
        </a:p>
      </dgm:t>
    </dgm:pt>
    <dgm:pt modelId="{17B95066-4150-4B92-A3CE-83E0E23DD2CB}" type="sibTrans" cxnId="{7AB6D1EF-EFB2-4375-8919-904A73631889}">
      <dgm:prSet/>
      <dgm:spPr/>
      <dgm:t>
        <a:bodyPr/>
        <a:lstStyle/>
        <a:p>
          <a:endParaRPr lang="en-US"/>
        </a:p>
      </dgm:t>
    </dgm:pt>
    <dgm:pt modelId="{02D600DD-ADCC-4954-9CB0-55BE72CEF70A}">
      <dgm:prSet/>
      <dgm:spPr/>
      <dgm:t>
        <a:bodyPr/>
        <a:lstStyle/>
        <a:p>
          <a:r>
            <a:rPr lang="en-US"/>
            <a:t>There are difficulties with both reuse and recycling, including transportation, sorting and processing, market demand, and the quality and availability of materials.</a:t>
          </a:r>
        </a:p>
      </dgm:t>
    </dgm:pt>
    <dgm:pt modelId="{04728C59-09E8-4A69-9580-0F450788586A}" type="parTrans" cxnId="{8419A87F-9F70-447D-87F6-8A65C41E928D}">
      <dgm:prSet/>
      <dgm:spPr/>
      <dgm:t>
        <a:bodyPr/>
        <a:lstStyle/>
        <a:p>
          <a:endParaRPr lang="en-US"/>
        </a:p>
      </dgm:t>
    </dgm:pt>
    <dgm:pt modelId="{B85F6DE3-96A6-4426-B3D7-2615E8B881F3}" type="sibTrans" cxnId="{8419A87F-9F70-447D-87F6-8A65C41E928D}">
      <dgm:prSet/>
      <dgm:spPr/>
      <dgm:t>
        <a:bodyPr/>
        <a:lstStyle/>
        <a:p>
          <a:endParaRPr lang="en-US"/>
        </a:p>
      </dgm:t>
    </dgm:pt>
    <dgm:pt modelId="{E606166D-C990-4E50-8BDC-7E14AD358F27}">
      <dgm:prSet/>
      <dgm:spPr/>
      <dgm:t>
        <a:bodyPr/>
        <a:lstStyle/>
        <a:p>
          <a:r>
            <a:rPr lang="en-US" dirty="0"/>
            <a:t>The incorporation of reuse and recycling into design and construction processes, legislation and regulations, stakeholder cooperation, education, and awareness</a:t>
          </a:r>
        </a:p>
      </dgm:t>
    </dgm:pt>
    <dgm:pt modelId="{77C7708C-F597-45C8-8141-EC34335F0B99}" type="parTrans" cxnId="{82B1F0C0-5C84-4704-A2E3-2301D7126275}">
      <dgm:prSet/>
      <dgm:spPr/>
      <dgm:t>
        <a:bodyPr/>
        <a:lstStyle/>
        <a:p>
          <a:endParaRPr lang="en-US"/>
        </a:p>
      </dgm:t>
    </dgm:pt>
    <dgm:pt modelId="{B9840BFE-3C37-4D26-9087-96D445541231}" type="sibTrans" cxnId="{82B1F0C0-5C84-4704-A2E3-2301D7126275}">
      <dgm:prSet/>
      <dgm:spPr/>
      <dgm:t>
        <a:bodyPr/>
        <a:lstStyle/>
        <a:p>
          <a:endParaRPr lang="en-US"/>
        </a:p>
      </dgm:t>
    </dgm:pt>
    <dgm:pt modelId="{0784394A-E2EA-4461-9D07-249AF2D6773D}" type="pres">
      <dgm:prSet presAssocID="{23FF6415-CD7C-4200-AAF3-6A6ABB893E5B}" presName="diagram" presStyleCnt="0">
        <dgm:presLayoutVars>
          <dgm:dir/>
          <dgm:resizeHandles val="exact"/>
        </dgm:presLayoutVars>
      </dgm:prSet>
      <dgm:spPr/>
      <dgm:t>
        <a:bodyPr/>
        <a:lstStyle/>
        <a:p>
          <a:endParaRPr lang="en-US"/>
        </a:p>
      </dgm:t>
    </dgm:pt>
    <dgm:pt modelId="{B432F739-52CE-40BC-A537-0B925E5B038A}" type="pres">
      <dgm:prSet presAssocID="{C20245AD-ECF7-49D7-9A68-502017966CCB}" presName="node" presStyleLbl="node1" presStyleIdx="0" presStyleCnt="5">
        <dgm:presLayoutVars>
          <dgm:bulletEnabled val="1"/>
        </dgm:presLayoutVars>
      </dgm:prSet>
      <dgm:spPr/>
      <dgm:t>
        <a:bodyPr/>
        <a:lstStyle/>
        <a:p>
          <a:endParaRPr lang="en-US"/>
        </a:p>
      </dgm:t>
    </dgm:pt>
    <dgm:pt modelId="{5B1949A2-F5B8-4AC1-8DEA-B623A4F598F3}" type="pres">
      <dgm:prSet presAssocID="{285B9A72-077D-471C-ACF9-EEE8167E7EA8}" presName="sibTrans" presStyleCnt="0"/>
      <dgm:spPr/>
    </dgm:pt>
    <dgm:pt modelId="{A7D08F2D-0796-4112-B724-A21B3EA3FBBD}" type="pres">
      <dgm:prSet presAssocID="{390554C0-E392-4C81-8F55-011FE1F654C3}" presName="node" presStyleLbl="node1" presStyleIdx="1" presStyleCnt="5">
        <dgm:presLayoutVars>
          <dgm:bulletEnabled val="1"/>
        </dgm:presLayoutVars>
      </dgm:prSet>
      <dgm:spPr/>
      <dgm:t>
        <a:bodyPr/>
        <a:lstStyle/>
        <a:p>
          <a:endParaRPr lang="en-US"/>
        </a:p>
      </dgm:t>
    </dgm:pt>
    <dgm:pt modelId="{E9771532-9746-47CE-A952-760F8ADBC638}" type="pres">
      <dgm:prSet presAssocID="{8E2435FA-B553-4E68-8448-30AAA1DE499F}" presName="sibTrans" presStyleCnt="0"/>
      <dgm:spPr/>
    </dgm:pt>
    <dgm:pt modelId="{CD84E233-BD93-4E33-A90E-227339D836E2}" type="pres">
      <dgm:prSet presAssocID="{8A35CC17-BF18-4D4D-A9BB-EAADBFCA05CE}" presName="node" presStyleLbl="node1" presStyleIdx="2" presStyleCnt="5">
        <dgm:presLayoutVars>
          <dgm:bulletEnabled val="1"/>
        </dgm:presLayoutVars>
      </dgm:prSet>
      <dgm:spPr/>
      <dgm:t>
        <a:bodyPr/>
        <a:lstStyle/>
        <a:p>
          <a:endParaRPr lang="en-US"/>
        </a:p>
      </dgm:t>
    </dgm:pt>
    <dgm:pt modelId="{8B0A8F10-3B7E-45BE-955B-C37264E85228}" type="pres">
      <dgm:prSet presAssocID="{17B95066-4150-4B92-A3CE-83E0E23DD2CB}" presName="sibTrans" presStyleCnt="0"/>
      <dgm:spPr/>
    </dgm:pt>
    <dgm:pt modelId="{BC83A901-D786-4C16-90CB-3BB8AE1F5CCB}" type="pres">
      <dgm:prSet presAssocID="{02D600DD-ADCC-4954-9CB0-55BE72CEF70A}" presName="node" presStyleLbl="node1" presStyleIdx="3" presStyleCnt="5">
        <dgm:presLayoutVars>
          <dgm:bulletEnabled val="1"/>
        </dgm:presLayoutVars>
      </dgm:prSet>
      <dgm:spPr/>
      <dgm:t>
        <a:bodyPr/>
        <a:lstStyle/>
        <a:p>
          <a:endParaRPr lang="en-US"/>
        </a:p>
      </dgm:t>
    </dgm:pt>
    <dgm:pt modelId="{8773CFB6-CDC7-489A-A342-7F79D39872A6}" type="pres">
      <dgm:prSet presAssocID="{B85F6DE3-96A6-4426-B3D7-2615E8B881F3}" presName="sibTrans" presStyleCnt="0"/>
      <dgm:spPr/>
    </dgm:pt>
    <dgm:pt modelId="{59F8EDFF-CED0-436B-A66D-199DEA8515D2}" type="pres">
      <dgm:prSet presAssocID="{E606166D-C990-4E50-8BDC-7E14AD358F27}" presName="node" presStyleLbl="node1" presStyleIdx="4" presStyleCnt="5">
        <dgm:presLayoutVars>
          <dgm:bulletEnabled val="1"/>
        </dgm:presLayoutVars>
      </dgm:prSet>
      <dgm:spPr/>
      <dgm:t>
        <a:bodyPr/>
        <a:lstStyle/>
        <a:p>
          <a:endParaRPr lang="en-US"/>
        </a:p>
      </dgm:t>
    </dgm:pt>
  </dgm:ptLst>
  <dgm:cxnLst>
    <dgm:cxn modelId="{766436B5-8C77-4877-BD03-119DF0026CD8}" srcId="{23FF6415-CD7C-4200-AAF3-6A6ABB893E5B}" destId="{C20245AD-ECF7-49D7-9A68-502017966CCB}" srcOrd="0" destOrd="0" parTransId="{353D2489-051E-43F3-8323-299B1B067EFA}" sibTransId="{285B9A72-077D-471C-ACF9-EEE8167E7EA8}"/>
    <dgm:cxn modelId="{ABAB37C2-7677-4120-8969-0EFEE41EFCA2}" type="presOf" srcId="{8A35CC17-BF18-4D4D-A9BB-EAADBFCA05CE}" destId="{CD84E233-BD93-4E33-A90E-227339D836E2}" srcOrd="0" destOrd="0" presId="urn:microsoft.com/office/officeart/2005/8/layout/default"/>
    <dgm:cxn modelId="{7AB6D1EF-EFB2-4375-8919-904A73631889}" srcId="{23FF6415-CD7C-4200-AAF3-6A6ABB893E5B}" destId="{8A35CC17-BF18-4D4D-A9BB-EAADBFCA05CE}" srcOrd="2" destOrd="0" parTransId="{C73FFEF6-39A5-42C2-9043-AA3736AE2389}" sibTransId="{17B95066-4150-4B92-A3CE-83E0E23DD2CB}"/>
    <dgm:cxn modelId="{BC5927C6-C6FF-4114-87BB-E93795830DD5}" type="presOf" srcId="{23FF6415-CD7C-4200-AAF3-6A6ABB893E5B}" destId="{0784394A-E2EA-4461-9D07-249AF2D6773D}" srcOrd="0" destOrd="0" presId="urn:microsoft.com/office/officeart/2005/8/layout/default"/>
    <dgm:cxn modelId="{5F8AE9A7-7703-477E-8917-1EA49F1368F0}" type="presOf" srcId="{E606166D-C990-4E50-8BDC-7E14AD358F27}" destId="{59F8EDFF-CED0-436B-A66D-199DEA8515D2}" srcOrd="0" destOrd="0" presId="urn:microsoft.com/office/officeart/2005/8/layout/default"/>
    <dgm:cxn modelId="{33666C65-6777-4882-8801-0C9ED5F62F27}" type="presOf" srcId="{02D600DD-ADCC-4954-9CB0-55BE72CEF70A}" destId="{BC83A901-D786-4C16-90CB-3BB8AE1F5CCB}" srcOrd="0" destOrd="0" presId="urn:microsoft.com/office/officeart/2005/8/layout/default"/>
    <dgm:cxn modelId="{82B1F0C0-5C84-4704-A2E3-2301D7126275}" srcId="{23FF6415-CD7C-4200-AAF3-6A6ABB893E5B}" destId="{E606166D-C990-4E50-8BDC-7E14AD358F27}" srcOrd="4" destOrd="0" parTransId="{77C7708C-F597-45C8-8141-EC34335F0B99}" sibTransId="{B9840BFE-3C37-4D26-9087-96D445541231}"/>
    <dgm:cxn modelId="{5A8B8B27-16A8-4623-BBE6-C229551A8230}" srcId="{23FF6415-CD7C-4200-AAF3-6A6ABB893E5B}" destId="{390554C0-E392-4C81-8F55-011FE1F654C3}" srcOrd="1" destOrd="0" parTransId="{481E2096-DEE9-48A1-AF03-E6DC72B128FE}" sibTransId="{8E2435FA-B553-4E68-8448-30AAA1DE499F}"/>
    <dgm:cxn modelId="{25585F7F-0C85-42B6-976D-FCBDA68BA1E9}" type="presOf" srcId="{390554C0-E392-4C81-8F55-011FE1F654C3}" destId="{A7D08F2D-0796-4112-B724-A21B3EA3FBBD}" srcOrd="0" destOrd="0" presId="urn:microsoft.com/office/officeart/2005/8/layout/default"/>
    <dgm:cxn modelId="{EDA5971B-FDE8-47A7-9BF9-CBE01022DAB4}" type="presOf" srcId="{C20245AD-ECF7-49D7-9A68-502017966CCB}" destId="{B432F739-52CE-40BC-A537-0B925E5B038A}" srcOrd="0" destOrd="0" presId="urn:microsoft.com/office/officeart/2005/8/layout/default"/>
    <dgm:cxn modelId="{8419A87F-9F70-447D-87F6-8A65C41E928D}" srcId="{23FF6415-CD7C-4200-AAF3-6A6ABB893E5B}" destId="{02D600DD-ADCC-4954-9CB0-55BE72CEF70A}" srcOrd="3" destOrd="0" parTransId="{04728C59-09E8-4A69-9580-0F450788586A}" sibTransId="{B85F6DE3-96A6-4426-B3D7-2615E8B881F3}"/>
    <dgm:cxn modelId="{C07C6668-D5AF-46FA-A51F-7C94934B70B0}" type="presParOf" srcId="{0784394A-E2EA-4461-9D07-249AF2D6773D}" destId="{B432F739-52CE-40BC-A537-0B925E5B038A}" srcOrd="0" destOrd="0" presId="urn:microsoft.com/office/officeart/2005/8/layout/default"/>
    <dgm:cxn modelId="{4B218396-ED47-484D-A95E-8172BA92D6FB}" type="presParOf" srcId="{0784394A-E2EA-4461-9D07-249AF2D6773D}" destId="{5B1949A2-F5B8-4AC1-8DEA-B623A4F598F3}" srcOrd="1" destOrd="0" presId="urn:microsoft.com/office/officeart/2005/8/layout/default"/>
    <dgm:cxn modelId="{CAF142FD-F22D-4F1B-BE3C-1364A6353D5F}" type="presParOf" srcId="{0784394A-E2EA-4461-9D07-249AF2D6773D}" destId="{A7D08F2D-0796-4112-B724-A21B3EA3FBBD}" srcOrd="2" destOrd="0" presId="urn:microsoft.com/office/officeart/2005/8/layout/default"/>
    <dgm:cxn modelId="{B6EFF0E9-770B-4D63-B762-44CFCB748AE8}" type="presParOf" srcId="{0784394A-E2EA-4461-9D07-249AF2D6773D}" destId="{E9771532-9746-47CE-A952-760F8ADBC638}" srcOrd="3" destOrd="0" presId="urn:microsoft.com/office/officeart/2005/8/layout/default"/>
    <dgm:cxn modelId="{52679125-7D78-42DD-8691-C3D0BB31CFC1}" type="presParOf" srcId="{0784394A-E2EA-4461-9D07-249AF2D6773D}" destId="{CD84E233-BD93-4E33-A90E-227339D836E2}" srcOrd="4" destOrd="0" presId="urn:microsoft.com/office/officeart/2005/8/layout/default"/>
    <dgm:cxn modelId="{9254C209-E14F-45A1-B55B-A4BCB0C2E319}" type="presParOf" srcId="{0784394A-E2EA-4461-9D07-249AF2D6773D}" destId="{8B0A8F10-3B7E-45BE-955B-C37264E85228}" srcOrd="5" destOrd="0" presId="urn:microsoft.com/office/officeart/2005/8/layout/default"/>
    <dgm:cxn modelId="{D24E7A70-EDE6-4AE4-BD89-6C99A8C2690F}" type="presParOf" srcId="{0784394A-E2EA-4461-9D07-249AF2D6773D}" destId="{BC83A901-D786-4C16-90CB-3BB8AE1F5CCB}" srcOrd="6" destOrd="0" presId="urn:microsoft.com/office/officeart/2005/8/layout/default"/>
    <dgm:cxn modelId="{71EB6F55-8A36-44F3-90C8-76F0036391DE}" type="presParOf" srcId="{0784394A-E2EA-4461-9D07-249AF2D6773D}" destId="{8773CFB6-CDC7-489A-A342-7F79D39872A6}" srcOrd="7" destOrd="0" presId="urn:microsoft.com/office/officeart/2005/8/layout/default"/>
    <dgm:cxn modelId="{8595B98F-401B-4CAF-B632-5F8E614DC580}" type="presParOf" srcId="{0784394A-E2EA-4461-9D07-249AF2D6773D}" destId="{59F8EDFF-CED0-436B-A66D-199DEA8515D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D6D1F3-D984-4BCE-9E3D-8A5D7DD3345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353AE63-A63D-4C8A-98ED-8EEBA7E7BC85}">
      <dgm:prSet/>
      <dgm:spPr/>
      <dgm:t>
        <a:bodyPr/>
        <a:lstStyle/>
        <a:p>
          <a:pPr>
            <a:lnSpc>
              <a:spcPct val="100000"/>
            </a:lnSpc>
            <a:defRPr cap="all"/>
          </a:pPr>
          <a:r>
            <a:rPr lang="en-US" b="1" dirty="0"/>
            <a:t>Reclaimed wood</a:t>
          </a:r>
          <a:r>
            <a:rPr lang="en-US" dirty="0"/>
            <a:t>: You can utilize wood that has been salvaged from old structures, fences, or pallets for furniture, flooring, or ornamental reasons.</a:t>
          </a:r>
        </a:p>
      </dgm:t>
    </dgm:pt>
    <dgm:pt modelId="{4F6689D7-B6D5-4B66-88BF-902D625CBE75}" type="parTrans" cxnId="{8B428033-56D6-49C6-88BB-7C9AEDB1BCCC}">
      <dgm:prSet/>
      <dgm:spPr/>
      <dgm:t>
        <a:bodyPr/>
        <a:lstStyle/>
        <a:p>
          <a:endParaRPr lang="en-US"/>
        </a:p>
      </dgm:t>
    </dgm:pt>
    <dgm:pt modelId="{462B5BFE-9CF7-44F8-9B73-B7C2F837FC65}" type="sibTrans" cxnId="{8B428033-56D6-49C6-88BB-7C9AEDB1BCCC}">
      <dgm:prSet/>
      <dgm:spPr/>
      <dgm:t>
        <a:bodyPr/>
        <a:lstStyle/>
        <a:p>
          <a:endParaRPr lang="en-US"/>
        </a:p>
      </dgm:t>
    </dgm:pt>
    <dgm:pt modelId="{3862D1E6-924E-4695-95E9-B66CE21E2A15}">
      <dgm:prSet/>
      <dgm:spPr/>
      <dgm:t>
        <a:bodyPr/>
        <a:lstStyle/>
        <a:p>
          <a:pPr>
            <a:lnSpc>
              <a:spcPct val="100000"/>
            </a:lnSpc>
            <a:defRPr cap="all"/>
          </a:pPr>
          <a:r>
            <a:rPr lang="en-US" b="1" dirty="0"/>
            <a:t>Bricks from demolished buildings can be cleaned and repurposed </a:t>
          </a:r>
          <a:r>
            <a:rPr lang="en-US" dirty="0"/>
            <a:t>for landscaping or new construction projects.</a:t>
          </a:r>
        </a:p>
      </dgm:t>
    </dgm:pt>
    <dgm:pt modelId="{2AEBF8C7-EFA1-4938-9117-725AEDF5315A}" type="parTrans" cxnId="{25140177-FFB4-4E83-9E73-F24613D7F27E}">
      <dgm:prSet/>
      <dgm:spPr/>
      <dgm:t>
        <a:bodyPr/>
        <a:lstStyle/>
        <a:p>
          <a:endParaRPr lang="en-US"/>
        </a:p>
      </dgm:t>
    </dgm:pt>
    <dgm:pt modelId="{12724BC7-BD3C-4CBD-9BD8-3A073AAD0BAD}" type="sibTrans" cxnId="{25140177-FFB4-4E83-9E73-F24613D7F27E}">
      <dgm:prSet/>
      <dgm:spPr/>
      <dgm:t>
        <a:bodyPr/>
        <a:lstStyle/>
        <a:p>
          <a:endParaRPr lang="en-US"/>
        </a:p>
      </dgm:t>
    </dgm:pt>
    <dgm:pt modelId="{EFAE824D-B381-4354-A91B-1D67BF6DD3BE}">
      <dgm:prSet/>
      <dgm:spPr/>
      <dgm:t>
        <a:bodyPr/>
        <a:lstStyle/>
        <a:p>
          <a:pPr>
            <a:lnSpc>
              <a:spcPct val="100000"/>
            </a:lnSpc>
            <a:defRPr cap="all"/>
          </a:pPr>
          <a:r>
            <a:rPr lang="en-US" b="1" dirty="0"/>
            <a:t>Steel that has been previously utilized can be melted down and used </a:t>
          </a:r>
          <a:r>
            <a:rPr lang="en-US" dirty="0"/>
            <a:t>in new construction projects or products made from abandoned structures or scrap yards.</a:t>
          </a:r>
        </a:p>
      </dgm:t>
    </dgm:pt>
    <dgm:pt modelId="{0AE80A2A-624E-49AC-8C46-1D794B21575B}" type="parTrans" cxnId="{DA946580-D3C2-4218-9671-64E54EFFA400}">
      <dgm:prSet/>
      <dgm:spPr/>
      <dgm:t>
        <a:bodyPr/>
        <a:lstStyle/>
        <a:p>
          <a:endParaRPr lang="en-US"/>
        </a:p>
      </dgm:t>
    </dgm:pt>
    <dgm:pt modelId="{83BB7FA3-DF3F-4939-8BD2-161B2DBC18FB}" type="sibTrans" cxnId="{DA946580-D3C2-4218-9671-64E54EFFA400}">
      <dgm:prSet/>
      <dgm:spPr/>
      <dgm:t>
        <a:bodyPr/>
        <a:lstStyle/>
        <a:p>
          <a:endParaRPr lang="en-US"/>
        </a:p>
      </dgm:t>
    </dgm:pt>
    <dgm:pt modelId="{C1B4A974-670E-4730-BDB1-093212AB1968}" type="pres">
      <dgm:prSet presAssocID="{CAD6D1F3-D984-4BCE-9E3D-8A5D7DD3345A}" presName="root" presStyleCnt="0">
        <dgm:presLayoutVars>
          <dgm:dir/>
          <dgm:resizeHandles val="exact"/>
        </dgm:presLayoutVars>
      </dgm:prSet>
      <dgm:spPr/>
      <dgm:t>
        <a:bodyPr/>
        <a:lstStyle/>
        <a:p>
          <a:endParaRPr lang="en-US"/>
        </a:p>
      </dgm:t>
    </dgm:pt>
    <dgm:pt modelId="{F8C36ADB-6135-438E-896A-791F54345EA2}" type="pres">
      <dgm:prSet presAssocID="{B353AE63-A63D-4C8A-98ED-8EEBA7E7BC85}" presName="compNode" presStyleCnt="0"/>
      <dgm:spPr/>
    </dgm:pt>
    <dgm:pt modelId="{FAE77012-3247-42D9-BDA2-9ABE98B81043}" type="pres">
      <dgm:prSet presAssocID="{B353AE63-A63D-4C8A-98ED-8EEBA7E7BC85}" presName="iconBgRect" presStyleLbl="bgShp" presStyleIdx="0" presStyleCnt="3"/>
      <dgm:spPr/>
    </dgm:pt>
    <dgm:pt modelId="{26C0C389-A169-4285-98A6-9BEA1E44C37F}" type="pres">
      <dgm:prSet presAssocID="{B353AE63-A63D-4C8A-98ED-8EEBA7E7BC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Park scene"/>
        </a:ext>
      </dgm:extLst>
    </dgm:pt>
    <dgm:pt modelId="{FD755278-F900-4989-BD0C-7C2CF10E69E6}" type="pres">
      <dgm:prSet presAssocID="{B353AE63-A63D-4C8A-98ED-8EEBA7E7BC85}" presName="spaceRect" presStyleCnt="0"/>
      <dgm:spPr/>
    </dgm:pt>
    <dgm:pt modelId="{F0024DA6-3FB2-4420-8944-A43F823659B6}" type="pres">
      <dgm:prSet presAssocID="{B353AE63-A63D-4C8A-98ED-8EEBA7E7BC85}" presName="textRect" presStyleLbl="revTx" presStyleIdx="0" presStyleCnt="3">
        <dgm:presLayoutVars>
          <dgm:chMax val="1"/>
          <dgm:chPref val="1"/>
        </dgm:presLayoutVars>
      </dgm:prSet>
      <dgm:spPr/>
      <dgm:t>
        <a:bodyPr/>
        <a:lstStyle/>
        <a:p>
          <a:endParaRPr lang="en-US"/>
        </a:p>
      </dgm:t>
    </dgm:pt>
    <dgm:pt modelId="{EE81B16D-AD39-4493-A5BE-F9FADE9D2056}" type="pres">
      <dgm:prSet presAssocID="{462B5BFE-9CF7-44F8-9B73-B7C2F837FC65}" presName="sibTrans" presStyleCnt="0"/>
      <dgm:spPr/>
    </dgm:pt>
    <dgm:pt modelId="{E0E5DC67-FCA5-4D5D-84DA-34A15A6C3792}" type="pres">
      <dgm:prSet presAssocID="{3862D1E6-924E-4695-95E9-B66CE21E2A15}" presName="compNode" presStyleCnt="0"/>
      <dgm:spPr/>
    </dgm:pt>
    <dgm:pt modelId="{362A8ECA-9103-4176-9C3C-F6AD9BE965D6}" type="pres">
      <dgm:prSet presAssocID="{3862D1E6-924E-4695-95E9-B66CE21E2A15}" presName="iconBgRect" presStyleLbl="bgShp" presStyleIdx="1" presStyleCnt="3"/>
      <dgm:spPr/>
    </dgm:pt>
    <dgm:pt modelId="{58E59900-2BCA-4912-9A99-62951FAE74AD}" type="pres">
      <dgm:prSet presAssocID="{3862D1E6-924E-4695-95E9-B66CE21E2A1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City"/>
        </a:ext>
      </dgm:extLst>
    </dgm:pt>
    <dgm:pt modelId="{645291AE-611C-482C-BD43-4A268A97078D}" type="pres">
      <dgm:prSet presAssocID="{3862D1E6-924E-4695-95E9-B66CE21E2A15}" presName="spaceRect" presStyleCnt="0"/>
      <dgm:spPr/>
    </dgm:pt>
    <dgm:pt modelId="{8486EDDB-9DBF-42D0-AE2D-E2453BE523BB}" type="pres">
      <dgm:prSet presAssocID="{3862D1E6-924E-4695-95E9-B66CE21E2A15}" presName="textRect" presStyleLbl="revTx" presStyleIdx="1" presStyleCnt="3">
        <dgm:presLayoutVars>
          <dgm:chMax val="1"/>
          <dgm:chPref val="1"/>
        </dgm:presLayoutVars>
      </dgm:prSet>
      <dgm:spPr/>
      <dgm:t>
        <a:bodyPr/>
        <a:lstStyle/>
        <a:p>
          <a:endParaRPr lang="en-US"/>
        </a:p>
      </dgm:t>
    </dgm:pt>
    <dgm:pt modelId="{7B1E0CC3-D1E6-47D7-B71B-1A8F11AE9B8A}" type="pres">
      <dgm:prSet presAssocID="{12724BC7-BD3C-4CBD-9BD8-3A073AAD0BAD}" presName="sibTrans" presStyleCnt="0"/>
      <dgm:spPr/>
    </dgm:pt>
    <dgm:pt modelId="{3AF6D777-CB75-48B2-B229-039D8BFD714E}" type="pres">
      <dgm:prSet presAssocID="{EFAE824D-B381-4354-A91B-1D67BF6DD3BE}" presName="compNode" presStyleCnt="0"/>
      <dgm:spPr/>
    </dgm:pt>
    <dgm:pt modelId="{65C13E73-7396-4513-9C27-5CA19D27B72D}" type="pres">
      <dgm:prSet presAssocID="{EFAE824D-B381-4354-A91B-1D67BF6DD3BE}" presName="iconBgRect" presStyleLbl="bgShp" presStyleIdx="2" presStyleCnt="3"/>
      <dgm:spPr/>
    </dgm:pt>
    <dgm:pt modelId="{DE73908F-6DD5-44DF-A131-26973FE8DE81}" type="pres">
      <dgm:prSet presAssocID="{EFAE824D-B381-4354-A91B-1D67BF6DD3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Bulldozer"/>
        </a:ext>
      </dgm:extLst>
    </dgm:pt>
    <dgm:pt modelId="{48C48EB4-DAB7-4433-BAF0-4FCEE0AB8103}" type="pres">
      <dgm:prSet presAssocID="{EFAE824D-B381-4354-A91B-1D67BF6DD3BE}" presName="spaceRect" presStyleCnt="0"/>
      <dgm:spPr/>
    </dgm:pt>
    <dgm:pt modelId="{4203A7B1-31EE-4AF0-BCB1-58B6FD7FF191}" type="pres">
      <dgm:prSet presAssocID="{EFAE824D-B381-4354-A91B-1D67BF6DD3BE}" presName="textRect" presStyleLbl="revTx" presStyleIdx="2" presStyleCnt="3">
        <dgm:presLayoutVars>
          <dgm:chMax val="1"/>
          <dgm:chPref val="1"/>
        </dgm:presLayoutVars>
      </dgm:prSet>
      <dgm:spPr/>
      <dgm:t>
        <a:bodyPr/>
        <a:lstStyle/>
        <a:p>
          <a:endParaRPr lang="en-US"/>
        </a:p>
      </dgm:t>
    </dgm:pt>
  </dgm:ptLst>
  <dgm:cxnLst>
    <dgm:cxn modelId="{E7C43912-C857-42B8-9B01-AFF8D9709E36}" type="presOf" srcId="{EFAE824D-B381-4354-A91B-1D67BF6DD3BE}" destId="{4203A7B1-31EE-4AF0-BCB1-58B6FD7FF191}" srcOrd="0" destOrd="0" presId="urn:microsoft.com/office/officeart/2018/5/layout/IconCircleLabelList"/>
    <dgm:cxn modelId="{DA946580-D3C2-4218-9671-64E54EFFA400}" srcId="{CAD6D1F3-D984-4BCE-9E3D-8A5D7DD3345A}" destId="{EFAE824D-B381-4354-A91B-1D67BF6DD3BE}" srcOrd="2" destOrd="0" parTransId="{0AE80A2A-624E-49AC-8C46-1D794B21575B}" sibTransId="{83BB7FA3-DF3F-4939-8BD2-161B2DBC18FB}"/>
    <dgm:cxn modelId="{8B428033-56D6-49C6-88BB-7C9AEDB1BCCC}" srcId="{CAD6D1F3-D984-4BCE-9E3D-8A5D7DD3345A}" destId="{B353AE63-A63D-4C8A-98ED-8EEBA7E7BC85}" srcOrd="0" destOrd="0" parTransId="{4F6689D7-B6D5-4B66-88BF-902D625CBE75}" sibTransId="{462B5BFE-9CF7-44F8-9B73-B7C2F837FC65}"/>
    <dgm:cxn modelId="{25140177-FFB4-4E83-9E73-F24613D7F27E}" srcId="{CAD6D1F3-D984-4BCE-9E3D-8A5D7DD3345A}" destId="{3862D1E6-924E-4695-95E9-B66CE21E2A15}" srcOrd="1" destOrd="0" parTransId="{2AEBF8C7-EFA1-4938-9117-725AEDF5315A}" sibTransId="{12724BC7-BD3C-4CBD-9BD8-3A073AAD0BAD}"/>
    <dgm:cxn modelId="{ECA678CE-3231-4FC9-9248-C684E2C53AAE}" type="presOf" srcId="{B353AE63-A63D-4C8A-98ED-8EEBA7E7BC85}" destId="{F0024DA6-3FB2-4420-8944-A43F823659B6}" srcOrd="0" destOrd="0" presId="urn:microsoft.com/office/officeart/2018/5/layout/IconCircleLabelList"/>
    <dgm:cxn modelId="{A060C09A-76E1-47EE-ADC6-D318556EF5E6}" type="presOf" srcId="{3862D1E6-924E-4695-95E9-B66CE21E2A15}" destId="{8486EDDB-9DBF-42D0-AE2D-E2453BE523BB}" srcOrd="0" destOrd="0" presId="urn:microsoft.com/office/officeart/2018/5/layout/IconCircleLabelList"/>
    <dgm:cxn modelId="{3F3E4E6B-A25D-4D21-858B-2FD16E98C209}" type="presOf" srcId="{CAD6D1F3-D984-4BCE-9E3D-8A5D7DD3345A}" destId="{C1B4A974-670E-4730-BDB1-093212AB1968}" srcOrd="0" destOrd="0" presId="urn:microsoft.com/office/officeart/2018/5/layout/IconCircleLabelList"/>
    <dgm:cxn modelId="{7B9BFB72-EA6A-4A6D-8760-ADF287C11095}" type="presParOf" srcId="{C1B4A974-670E-4730-BDB1-093212AB1968}" destId="{F8C36ADB-6135-438E-896A-791F54345EA2}" srcOrd="0" destOrd="0" presId="urn:microsoft.com/office/officeart/2018/5/layout/IconCircleLabelList"/>
    <dgm:cxn modelId="{DBB6B112-3421-4C9F-9BD2-4ACB8821228B}" type="presParOf" srcId="{F8C36ADB-6135-438E-896A-791F54345EA2}" destId="{FAE77012-3247-42D9-BDA2-9ABE98B81043}" srcOrd="0" destOrd="0" presId="urn:microsoft.com/office/officeart/2018/5/layout/IconCircleLabelList"/>
    <dgm:cxn modelId="{B5AEE3A3-2F1A-4EF7-B03C-B00F319E4075}" type="presParOf" srcId="{F8C36ADB-6135-438E-896A-791F54345EA2}" destId="{26C0C389-A169-4285-98A6-9BEA1E44C37F}" srcOrd="1" destOrd="0" presId="urn:microsoft.com/office/officeart/2018/5/layout/IconCircleLabelList"/>
    <dgm:cxn modelId="{13EACFA7-9A3E-43F6-8D55-88F458AA7150}" type="presParOf" srcId="{F8C36ADB-6135-438E-896A-791F54345EA2}" destId="{FD755278-F900-4989-BD0C-7C2CF10E69E6}" srcOrd="2" destOrd="0" presId="urn:microsoft.com/office/officeart/2018/5/layout/IconCircleLabelList"/>
    <dgm:cxn modelId="{2DB5123E-DF06-475B-9179-CAFE25573410}" type="presParOf" srcId="{F8C36ADB-6135-438E-896A-791F54345EA2}" destId="{F0024DA6-3FB2-4420-8944-A43F823659B6}" srcOrd="3" destOrd="0" presId="urn:microsoft.com/office/officeart/2018/5/layout/IconCircleLabelList"/>
    <dgm:cxn modelId="{1924212F-2FF5-4BE1-9C05-3CAC250A902F}" type="presParOf" srcId="{C1B4A974-670E-4730-BDB1-093212AB1968}" destId="{EE81B16D-AD39-4493-A5BE-F9FADE9D2056}" srcOrd="1" destOrd="0" presId="urn:microsoft.com/office/officeart/2018/5/layout/IconCircleLabelList"/>
    <dgm:cxn modelId="{50E256FE-1345-46FF-94C4-D3B9D14766D3}" type="presParOf" srcId="{C1B4A974-670E-4730-BDB1-093212AB1968}" destId="{E0E5DC67-FCA5-4D5D-84DA-34A15A6C3792}" srcOrd="2" destOrd="0" presId="urn:microsoft.com/office/officeart/2018/5/layout/IconCircleLabelList"/>
    <dgm:cxn modelId="{BBEA8994-C56E-483A-B4E9-A56F9F7D47E5}" type="presParOf" srcId="{E0E5DC67-FCA5-4D5D-84DA-34A15A6C3792}" destId="{362A8ECA-9103-4176-9C3C-F6AD9BE965D6}" srcOrd="0" destOrd="0" presId="urn:microsoft.com/office/officeart/2018/5/layout/IconCircleLabelList"/>
    <dgm:cxn modelId="{2C1CE707-3DC6-465E-9FC3-98FD6166818D}" type="presParOf" srcId="{E0E5DC67-FCA5-4D5D-84DA-34A15A6C3792}" destId="{58E59900-2BCA-4912-9A99-62951FAE74AD}" srcOrd="1" destOrd="0" presId="urn:microsoft.com/office/officeart/2018/5/layout/IconCircleLabelList"/>
    <dgm:cxn modelId="{ED8DB3E7-B359-4DBE-B0EB-2D9722B1DA1C}" type="presParOf" srcId="{E0E5DC67-FCA5-4D5D-84DA-34A15A6C3792}" destId="{645291AE-611C-482C-BD43-4A268A97078D}" srcOrd="2" destOrd="0" presId="urn:microsoft.com/office/officeart/2018/5/layout/IconCircleLabelList"/>
    <dgm:cxn modelId="{4ABEF446-D742-46A3-BC23-5E79E1EC134D}" type="presParOf" srcId="{E0E5DC67-FCA5-4D5D-84DA-34A15A6C3792}" destId="{8486EDDB-9DBF-42D0-AE2D-E2453BE523BB}" srcOrd="3" destOrd="0" presId="urn:microsoft.com/office/officeart/2018/5/layout/IconCircleLabelList"/>
    <dgm:cxn modelId="{C0BFF764-FA74-4FA1-9706-C5F0F271D020}" type="presParOf" srcId="{C1B4A974-670E-4730-BDB1-093212AB1968}" destId="{7B1E0CC3-D1E6-47D7-B71B-1A8F11AE9B8A}" srcOrd="3" destOrd="0" presId="urn:microsoft.com/office/officeart/2018/5/layout/IconCircleLabelList"/>
    <dgm:cxn modelId="{77380BEE-BD7F-4729-B56A-0BA4536FA51F}" type="presParOf" srcId="{C1B4A974-670E-4730-BDB1-093212AB1968}" destId="{3AF6D777-CB75-48B2-B229-039D8BFD714E}" srcOrd="4" destOrd="0" presId="urn:microsoft.com/office/officeart/2018/5/layout/IconCircleLabelList"/>
    <dgm:cxn modelId="{859B2C0D-CE23-4A32-BD7D-4B98231A717F}" type="presParOf" srcId="{3AF6D777-CB75-48B2-B229-039D8BFD714E}" destId="{65C13E73-7396-4513-9C27-5CA19D27B72D}" srcOrd="0" destOrd="0" presId="urn:microsoft.com/office/officeart/2018/5/layout/IconCircleLabelList"/>
    <dgm:cxn modelId="{7A62C5D2-D3C8-4F8F-8025-E02F3B434966}" type="presParOf" srcId="{3AF6D777-CB75-48B2-B229-039D8BFD714E}" destId="{DE73908F-6DD5-44DF-A131-26973FE8DE81}" srcOrd="1" destOrd="0" presId="urn:microsoft.com/office/officeart/2018/5/layout/IconCircleLabelList"/>
    <dgm:cxn modelId="{9CE2032D-A443-4202-B63C-727316773ABE}" type="presParOf" srcId="{3AF6D777-CB75-48B2-B229-039D8BFD714E}" destId="{48C48EB4-DAB7-4433-BAF0-4FCEE0AB8103}" srcOrd="2" destOrd="0" presId="urn:microsoft.com/office/officeart/2018/5/layout/IconCircleLabelList"/>
    <dgm:cxn modelId="{EF592B6F-28E7-4BE3-8EA3-3E73D5407FC1}" type="presParOf" srcId="{3AF6D777-CB75-48B2-B229-039D8BFD714E}" destId="{4203A7B1-31EE-4AF0-BCB1-58B6FD7FF19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6B9C662-35A3-4DB5-BA3A-D7F018D14128}"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498D037-4423-4A85-A97C-4C04AB41789B}">
      <dgm:prSet/>
      <dgm:spPr/>
      <dgm:t>
        <a:bodyPr/>
        <a:lstStyle/>
        <a:p>
          <a:pPr>
            <a:defRPr cap="all"/>
          </a:pPr>
          <a:r>
            <a:rPr lang="en-US" b="1" dirty="0"/>
            <a:t>Materials availability</a:t>
          </a:r>
          <a:r>
            <a:rPr lang="en-US" dirty="0"/>
            <a:t>: Depending on the area and market demand, the supply of reusable materials may be scarce or uncertain.</a:t>
          </a:r>
        </a:p>
      </dgm:t>
    </dgm:pt>
    <dgm:pt modelId="{F4677562-7908-4D4F-B458-869CEC9D1C03}" type="parTrans" cxnId="{C93ED170-F7C5-436B-83D7-7656BB9A51A5}">
      <dgm:prSet/>
      <dgm:spPr/>
      <dgm:t>
        <a:bodyPr/>
        <a:lstStyle/>
        <a:p>
          <a:endParaRPr lang="en-US"/>
        </a:p>
      </dgm:t>
    </dgm:pt>
    <dgm:pt modelId="{76D9DBE9-C7F6-40C4-8EEF-B0019C838AED}" type="sibTrans" cxnId="{C93ED170-F7C5-436B-83D7-7656BB9A51A5}">
      <dgm:prSet/>
      <dgm:spPr/>
      <dgm:t>
        <a:bodyPr/>
        <a:lstStyle/>
        <a:p>
          <a:endParaRPr lang="en-US"/>
        </a:p>
      </dgm:t>
    </dgm:pt>
    <dgm:pt modelId="{E4083CC6-34B3-4983-9782-9C4B052835E0}">
      <dgm:prSet/>
      <dgm:spPr/>
      <dgm:t>
        <a:bodyPr/>
        <a:lstStyle/>
        <a:p>
          <a:pPr>
            <a:defRPr cap="all"/>
          </a:pPr>
          <a:r>
            <a:rPr lang="en-US" b="1" dirty="0" err="1"/>
            <a:t>MaterialS</a:t>
          </a:r>
          <a:r>
            <a:rPr lang="en-US" b="1" dirty="0"/>
            <a:t> quality</a:t>
          </a:r>
          <a:r>
            <a:rPr lang="en-US" dirty="0"/>
            <a:t>: To ensure longevity/Durability and safety, repurposed materials may have varying degrees of quality, which necessitate inspection or testing.</a:t>
          </a:r>
        </a:p>
      </dgm:t>
    </dgm:pt>
    <dgm:pt modelId="{9B02270F-290D-4860-94DF-9D42994C1161}" type="parTrans" cxnId="{F2E3A101-E414-47D9-9FB6-956D997B8E0F}">
      <dgm:prSet/>
      <dgm:spPr/>
      <dgm:t>
        <a:bodyPr/>
        <a:lstStyle/>
        <a:p>
          <a:endParaRPr lang="en-US"/>
        </a:p>
      </dgm:t>
    </dgm:pt>
    <dgm:pt modelId="{44F96673-CF18-49F9-9D01-6F71BAB12A79}" type="sibTrans" cxnId="{F2E3A101-E414-47D9-9FB6-956D997B8E0F}">
      <dgm:prSet/>
      <dgm:spPr/>
      <dgm:t>
        <a:bodyPr/>
        <a:lstStyle/>
        <a:p>
          <a:endParaRPr lang="en-US"/>
        </a:p>
      </dgm:t>
    </dgm:pt>
    <dgm:pt modelId="{36C44F5E-9F6B-4A5D-9E11-7EA3632F5AA2}">
      <dgm:prSet/>
      <dgm:spPr/>
      <dgm:t>
        <a:bodyPr/>
        <a:lstStyle/>
        <a:p>
          <a:pPr>
            <a:defRPr cap="all"/>
          </a:pPr>
          <a:r>
            <a:rPr lang="en-US" b="1" dirty="0"/>
            <a:t>Logistics:</a:t>
          </a:r>
          <a:r>
            <a:rPr lang="en-US" dirty="0"/>
            <a:t> Reusable materials may need particular handling and equipment when being transported and stored.</a:t>
          </a:r>
        </a:p>
      </dgm:t>
    </dgm:pt>
    <dgm:pt modelId="{FC46F474-EDA4-4FB5-BA11-8B43344472CF}" type="parTrans" cxnId="{0BC43E52-6293-4627-809D-B042401CFE05}">
      <dgm:prSet/>
      <dgm:spPr/>
      <dgm:t>
        <a:bodyPr/>
        <a:lstStyle/>
        <a:p>
          <a:endParaRPr lang="en-US"/>
        </a:p>
      </dgm:t>
    </dgm:pt>
    <dgm:pt modelId="{69E217B0-EE41-4290-B0E2-0CAE2EAF082B}" type="sibTrans" cxnId="{0BC43E52-6293-4627-809D-B042401CFE05}">
      <dgm:prSet/>
      <dgm:spPr/>
      <dgm:t>
        <a:bodyPr/>
        <a:lstStyle/>
        <a:p>
          <a:endParaRPr lang="en-US"/>
        </a:p>
      </dgm:t>
    </dgm:pt>
    <dgm:pt modelId="{70C25173-25F4-4EC8-BE1A-B0219D40EAC2}" type="pres">
      <dgm:prSet presAssocID="{66B9C662-35A3-4DB5-BA3A-D7F018D14128}" presName="root" presStyleCnt="0">
        <dgm:presLayoutVars>
          <dgm:dir/>
          <dgm:resizeHandles val="exact"/>
        </dgm:presLayoutVars>
      </dgm:prSet>
      <dgm:spPr/>
      <dgm:t>
        <a:bodyPr/>
        <a:lstStyle/>
        <a:p>
          <a:endParaRPr lang="en-US"/>
        </a:p>
      </dgm:t>
    </dgm:pt>
    <dgm:pt modelId="{00BE3B55-5777-471A-9393-EF815ECFF63F}" type="pres">
      <dgm:prSet presAssocID="{C498D037-4423-4A85-A97C-4C04AB41789B}" presName="compNode" presStyleCnt="0"/>
      <dgm:spPr/>
    </dgm:pt>
    <dgm:pt modelId="{4DF7BF0B-5CDE-4BF9-9CFB-E1826199FDCF}" type="pres">
      <dgm:prSet presAssocID="{C498D037-4423-4A85-A97C-4C04AB41789B}" presName="iconBgRect" presStyleLbl="bgShp" presStyleIdx="0" presStyleCnt="3"/>
      <dgm:spPr/>
    </dgm:pt>
    <dgm:pt modelId="{45BB5D08-F7E8-44E0-AD24-90DAB3028E4B}" type="pres">
      <dgm:prSet presAssocID="{C498D037-4423-4A85-A97C-4C04AB41789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Windmill"/>
        </a:ext>
      </dgm:extLst>
    </dgm:pt>
    <dgm:pt modelId="{760995B3-E2E4-430C-A138-CEB597A2FD50}" type="pres">
      <dgm:prSet presAssocID="{C498D037-4423-4A85-A97C-4C04AB41789B}" presName="spaceRect" presStyleCnt="0"/>
      <dgm:spPr/>
    </dgm:pt>
    <dgm:pt modelId="{2EA658F7-2C24-4553-807F-BC4D67D05E4D}" type="pres">
      <dgm:prSet presAssocID="{C498D037-4423-4A85-A97C-4C04AB41789B}" presName="textRect" presStyleLbl="revTx" presStyleIdx="0" presStyleCnt="3">
        <dgm:presLayoutVars>
          <dgm:chMax val="1"/>
          <dgm:chPref val="1"/>
        </dgm:presLayoutVars>
      </dgm:prSet>
      <dgm:spPr/>
      <dgm:t>
        <a:bodyPr/>
        <a:lstStyle/>
        <a:p>
          <a:endParaRPr lang="en-US"/>
        </a:p>
      </dgm:t>
    </dgm:pt>
    <dgm:pt modelId="{0010F58C-110D-4CDD-B58F-5731A84D144F}" type="pres">
      <dgm:prSet presAssocID="{76D9DBE9-C7F6-40C4-8EEF-B0019C838AED}" presName="sibTrans" presStyleCnt="0"/>
      <dgm:spPr/>
    </dgm:pt>
    <dgm:pt modelId="{E3D49569-B17E-4B62-B944-D255569F7C65}" type="pres">
      <dgm:prSet presAssocID="{E4083CC6-34B3-4983-9782-9C4B052835E0}" presName="compNode" presStyleCnt="0"/>
      <dgm:spPr/>
    </dgm:pt>
    <dgm:pt modelId="{7F989227-827F-4200-B1C5-E45231B39D8C}" type="pres">
      <dgm:prSet presAssocID="{E4083CC6-34B3-4983-9782-9C4B052835E0}" presName="iconBgRect" presStyleLbl="bgShp" presStyleIdx="1" presStyleCnt="3"/>
      <dgm:spPr/>
    </dgm:pt>
    <dgm:pt modelId="{7662F011-AB79-4233-AD4F-D0AA8FD3567F}" type="pres">
      <dgm:prSet presAssocID="{E4083CC6-34B3-4983-9782-9C4B052835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Speed Bump"/>
        </a:ext>
      </dgm:extLst>
    </dgm:pt>
    <dgm:pt modelId="{BBC10065-312A-4FE6-A2DB-E1D653B83E9F}" type="pres">
      <dgm:prSet presAssocID="{E4083CC6-34B3-4983-9782-9C4B052835E0}" presName="spaceRect" presStyleCnt="0"/>
      <dgm:spPr/>
    </dgm:pt>
    <dgm:pt modelId="{CC8FE7DE-FCDD-4C50-B768-1FF4D37C7288}" type="pres">
      <dgm:prSet presAssocID="{E4083CC6-34B3-4983-9782-9C4B052835E0}" presName="textRect" presStyleLbl="revTx" presStyleIdx="1" presStyleCnt="3">
        <dgm:presLayoutVars>
          <dgm:chMax val="1"/>
          <dgm:chPref val="1"/>
        </dgm:presLayoutVars>
      </dgm:prSet>
      <dgm:spPr/>
      <dgm:t>
        <a:bodyPr/>
        <a:lstStyle/>
        <a:p>
          <a:endParaRPr lang="en-US"/>
        </a:p>
      </dgm:t>
    </dgm:pt>
    <dgm:pt modelId="{07B60B95-58CA-44A2-BC50-EC17DFF2B645}" type="pres">
      <dgm:prSet presAssocID="{44F96673-CF18-49F9-9D01-6F71BAB12A79}" presName="sibTrans" presStyleCnt="0"/>
      <dgm:spPr/>
    </dgm:pt>
    <dgm:pt modelId="{E5D48C77-E4BB-4762-8003-64020652E73F}" type="pres">
      <dgm:prSet presAssocID="{36C44F5E-9F6B-4A5D-9E11-7EA3632F5AA2}" presName="compNode" presStyleCnt="0"/>
      <dgm:spPr/>
    </dgm:pt>
    <dgm:pt modelId="{D280AB0C-1F96-4229-B53F-C915AE9D7440}" type="pres">
      <dgm:prSet presAssocID="{36C44F5E-9F6B-4A5D-9E11-7EA3632F5AA2}" presName="iconBgRect" presStyleLbl="bgShp" presStyleIdx="2" presStyleCnt="3"/>
      <dgm:spPr/>
    </dgm:pt>
    <dgm:pt modelId="{B7554101-A890-4B85-8EB7-3756B2948F68}" type="pres">
      <dgm:prSet presAssocID="{36C44F5E-9F6B-4A5D-9E11-7EA3632F5A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Box trolley"/>
        </a:ext>
      </dgm:extLst>
    </dgm:pt>
    <dgm:pt modelId="{2C5F4BA6-093C-45C7-B948-4A0E57656945}" type="pres">
      <dgm:prSet presAssocID="{36C44F5E-9F6B-4A5D-9E11-7EA3632F5AA2}" presName="spaceRect" presStyleCnt="0"/>
      <dgm:spPr/>
    </dgm:pt>
    <dgm:pt modelId="{B2C451BA-79EB-43EE-81A7-17522A6DC336}" type="pres">
      <dgm:prSet presAssocID="{36C44F5E-9F6B-4A5D-9E11-7EA3632F5AA2}" presName="textRect" presStyleLbl="revTx" presStyleIdx="2" presStyleCnt="3">
        <dgm:presLayoutVars>
          <dgm:chMax val="1"/>
          <dgm:chPref val="1"/>
        </dgm:presLayoutVars>
      </dgm:prSet>
      <dgm:spPr/>
      <dgm:t>
        <a:bodyPr/>
        <a:lstStyle/>
        <a:p>
          <a:endParaRPr lang="en-US"/>
        </a:p>
      </dgm:t>
    </dgm:pt>
  </dgm:ptLst>
  <dgm:cxnLst>
    <dgm:cxn modelId="{1AA9C4B6-C4B9-4C8A-BCE7-E7A8691AFE06}" type="presOf" srcId="{36C44F5E-9F6B-4A5D-9E11-7EA3632F5AA2}" destId="{B2C451BA-79EB-43EE-81A7-17522A6DC336}" srcOrd="0" destOrd="0" presId="urn:microsoft.com/office/officeart/2018/5/layout/IconCircleLabelList"/>
    <dgm:cxn modelId="{0BC43E52-6293-4627-809D-B042401CFE05}" srcId="{66B9C662-35A3-4DB5-BA3A-D7F018D14128}" destId="{36C44F5E-9F6B-4A5D-9E11-7EA3632F5AA2}" srcOrd="2" destOrd="0" parTransId="{FC46F474-EDA4-4FB5-BA11-8B43344472CF}" sibTransId="{69E217B0-EE41-4290-B0E2-0CAE2EAF082B}"/>
    <dgm:cxn modelId="{B041A51A-5D42-4BAE-8E0C-FC7AD5406E10}" type="presOf" srcId="{66B9C662-35A3-4DB5-BA3A-D7F018D14128}" destId="{70C25173-25F4-4EC8-BE1A-B0219D40EAC2}" srcOrd="0" destOrd="0" presId="urn:microsoft.com/office/officeart/2018/5/layout/IconCircleLabelList"/>
    <dgm:cxn modelId="{C93ED170-F7C5-436B-83D7-7656BB9A51A5}" srcId="{66B9C662-35A3-4DB5-BA3A-D7F018D14128}" destId="{C498D037-4423-4A85-A97C-4C04AB41789B}" srcOrd="0" destOrd="0" parTransId="{F4677562-7908-4D4F-B458-869CEC9D1C03}" sibTransId="{76D9DBE9-C7F6-40C4-8EEF-B0019C838AED}"/>
    <dgm:cxn modelId="{CAC1AEE3-4C73-4853-8D60-80C4B737B966}" type="presOf" srcId="{E4083CC6-34B3-4983-9782-9C4B052835E0}" destId="{CC8FE7DE-FCDD-4C50-B768-1FF4D37C7288}" srcOrd="0" destOrd="0" presId="urn:microsoft.com/office/officeart/2018/5/layout/IconCircleLabelList"/>
    <dgm:cxn modelId="{D9DE8392-AE9E-4E1A-865E-A61060E629BD}" type="presOf" srcId="{C498D037-4423-4A85-A97C-4C04AB41789B}" destId="{2EA658F7-2C24-4553-807F-BC4D67D05E4D}" srcOrd="0" destOrd="0" presId="urn:microsoft.com/office/officeart/2018/5/layout/IconCircleLabelList"/>
    <dgm:cxn modelId="{F2E3A101-E414-47D9-9FB6-956D997B8E0F}" srcId="{66B9C662-35A3-4DB5-BA3A-D7F018D14128}" destId="{E4083CC6-34B3-4983-9782-9C4B052835E0}" srcOrd="1" destOrd="0" parTransId="{9B02270F-290D-4860-94DF-9D42994C1161}" sibTransId="{44F96673-CF18-49F9-9D01-6F71BAB12A79}"/>
    <dgm:cxn modelId="{8AAE4611-E439-4B77-8AD1-D355F837DFDC}" type="presParOf" srcId="{70C25173-25F4-4EC8-BE1A-B0219D40EAC2}" destId="{00BE3B55-5777-471A-9393-EF815ECFF63F}" srcOrd="0" destOrd="0" presId="urn:microsoft.com/office/officeart/2018/5/layout/IconCircleLabelList"/>
    <dgm:cxn modelId="{0A968CA2-5403-41F1-87D1-0E607E02E231}" type="presParOf" srcId="{00BE3B55-5777-471A-9393-EF815ECFF63F}" destId="{4DF7BF0B-5CDE-4BF9-9CFB-E1826199FDCF}" srcOrd="0" destOrd="0" presId="urn:microsoft.com/office/officeart/2018/5/layout/IconCircleLabelList"/>
    <dgm:cxn modelId="{8F192323-D761-4540-9620-FF1BF6059A57}" type="presParOf" srcId="{00BE3B55-5777-471A-9393-EF815ECFF63F}" destId="{45BB5D08-F7E8-44E0-AD24-90DAB3028E4B}" srcOrd="1" destOrd="0" presId="urn:microsoft.com/office/officeart/2018/5/layout/IconCircleLabelList"/>
    <dgm:cxn modelId="{486F0C30-01FC-4F19-9975-103150A64411}" type="presParOf" srcId="{00BE3B55-5777-471A-9393-EF815ECFF63F}" destId="{760995B3-E2E4-430C-A138-CEB597A2FD50}" srcOrd="2" destOrd="0" presId="urn:microsoft.com/office/officeart/2018/5/layout/IconCircleLabelList"/>
    <dgm:cxn modelId="{E51A8622-2879-4D49-9EBD-2ED89F642420}" type="presParOf" srcId="{00BE3B55-5777-471A-9393-EF815ECFF63F}" destId="{2EA658F7-2C24-4553-807F-BC4D67D05E4D}" srcOrd="3" destOrd="0" presId="urn:microsoft.com/office/officeart/2018/5/layout/IconCircleLabelList"/>
    <dgm:cxn modelId="{FAA5EE13-2384-46FE-B75D-12591D318040}" type="presParOf" srcId="{70C25173-25F4-4EC8-BE1A-B0219D40EAC2}" destId="{0010F58C-110D-4CDD-B58F-5731A84D144F}" srcOrd="1" destOrd="0" presId="urn:microsoft.com/office/officeart/2018/5/layout/IconCircleLabelList"/>
    <dgm:cxn modelId="{1A513666-F02E-42A1-AB2B-49779DDCAD64}" type="presParOf" srcId="{70C25173-25F4-4EC8-BE1A-B0219D40EAC2}" destId="{E3D49569-B17E-4B62-B944-D255569F7C65}" srcOrd="2" destOrd="0" presId="urn:microsoft.com/office/officeart/2018/5/layout/IconCircleLabelList"/>
    <dgm:cxn modelId="{A4206C67-1D49-4AB8-8D14-E2F2694CE8CB}" type="presParOf" srcId="{E3D49569-B17E-4B62-B944-D255569F7C65}" destId="{7F989227-827F-4200-B1C5-E45231B39D8C}" srcOrd="0" destOrd="0" presId="urn:microsoft.com/office/officeart/2018/5/layout/IconCircleLabelList"/>
    <dgm:cxn modelId="{5A22F89C-DD92-40F4-A64C-C658BD4500FC}" type="presParOf" srcId="{E3D49569-B17E-4B62-B944-D255569F7C65}" destId="{7662F011-AB79-4233-AD4F-D0AA8FD3567F}" srcOrd="1" destOrd="0" presId="urn:microsoft.com/office/officeart/2018/5/layout/IconCircleLabelList"/>
    <dgm:cxn modelId="{8307E24C-D84F-46CD-948A-A5ABED363F63}" type="presParOf" srcId="{E3D49569-B17E-4B62-B944-D255569F7C65}" destId="{BBC10065-312A-4FE6-A2DB-E1D653B83E9F}" srcOrd="2" destOrd="0" presId="urn:microsoft.com/office/officeart/2018/5/layout/IconCircleLabelList"/>
    <dgm:cxn modelId="{0F8F3015-8BBE-44E2-B940-98E2A2C76BEC}" type="presParOf" srcId="{E3D49569-B17E-4B62-B944-D255569F7C65}" destId="{CC8FE7DE-FCDD-4C50-B768-1FF4D37C7288}" srcOrd="3" destOrd="0" presId="urn:microsoft.com/office/officeart/2018/5/layout/IconCircleLabelList"/>
    <dgm:cxn modelId="{45373BFB-2E39-41BA-AE31-0CF1268236A7}" type="presParOf" srcId="{70C25173-25F4-4EC8-BE1A-B0219D40EAC2}" destId="{07B60B95-58CA-44A2-BC50-EC17DFF2B645}" srcOrd="3" destOrd="0" presId="urn:microsoft.com/office/officeart/2018/5/layout/IconCircleLabelList"/>
    <dgm:cxn modelId="{2D6CE061-9160-49E3-8201-0B53D42157BF}" type="presParOf" srcId="{70C25173-25F4-4EC8-BE1A-B0219D40EAC2}" destId="{E5D48C77-E4BB-4762-8003-64020652E73F}" srcOrd="4" destOrd="0" presId="urn:microsoft.com/office/officeart/2018/5/layout/IconCircleLabelList"/>
    <dgm:cxn modelId="{35E11A1B-24B4-46F6-83AA-6D302E52EE74}" type="presParOf" srcId="{E5D48C77-E4BB-4762-8003-64020652E73F}" destId="{D280AB0C-1F96-4229-B53F-C915AE9D7440}" srcOrd="0" destOrd="0" presId="urn:microsoft.com/office/officeart/2018/5/layout/IconCircleLabelList"/>
    <dgm:cxn modelId="{68DD84D2-7896-498C-9BEB-E69B37E72D57}" type="presParOf" srcId="{E5D48C77-E4BB-4762-8003-64020652E73F}" destId="{B7554101-A890-4B85-8EB7-3756B2948F68}" srcOrd="1" destOrd="0" presId="urn:microsoft.com/office/officeart/2018/5/layout/IconCircleLabelList"/>
    <dgm:cxn modelId="{E3FA22C6-9D80-470E-B414-D6AFAC7450D4}" type="presParOf" srcId="{E5D48C77-E4BB-4762-8003-64020652E73F}" destId="{2C5F4BA6-093C-45C7-B948-4A0E57656945}" srcOrd="2" destOrd="0" presId="urn:microsoft.com/office/officeart/2018/5/layout/IconCircleLabelList"/>
    <dgm:cxn modelId="{69F07C81-FE1B-4752-86EF-888988055923}" type="presParOf" srcId="{E5D48C77-E4BB-4762-8003-64020652E73F}" destId="{B2C451BA-79EB-43EE-81A7-17522A6DC336}"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B3F2FF3-C9CF-4FD6-BE5C-254DC0616A4E}"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BCC6949-B157-47D9-BE3E-FB03A5916122}">
      <dgm:prSet/>
      <dgm:spPr/>
      <dgm:t>
        <a:bodyPr/>
        <a:lstStyle/>
        <a:p>
          <a:r>
            <a:rPr lang="en-US"/>
            <a:t>Economic advantages: Recycling can reduce expenses associated with materials and disposal, lead to the creation of new jobs, and bring in money through the sale of recycled products.</a:t>
          </a:r>
        </a:p>
      </dgm:t>
    </dgm:pt>
    <dgm:pt modelId="{69F97E46-4ED3-4615-98E0-DC906E4ACFC0}" type="parTrans" cxnId="{5551E547-5144-43D1-ABF6-9A03B4F438D2}">
      <dgm:prSet/>
      <dgm:spPr/>
      <dgm:t>
        <a:bodyPr/>
        <a:lstStyle/>
        <a:p>
          <a:endParaRPr lang="en-US"/>
        </a:p>
      </dgm:t>
    </dgm:pt>
    <dgm:pt modelId="{24632F38-0407-42F7-87FD-1478D84D543D}" type="sibTrans" cxnId="{5551E547-5144-43D1-ABF6-9A03B4F438D2}">
      <dgm:prSet/>
      <dgm:spPr/>
      <dgm:t>
        <a:bodyPr/>
        <a:lstStyle/>
        <a:p>
          <a:endParaRPr lang="en-US"/>
        </a:p>
      </dgm:t>
    </dgm:pt>
    <dgm:pt modelId="{9C62A95F-21ED-4513-98F4-280BFE7FDB64}">
      <dgm:prSet/>
      <dgm:spPr/>
      <dgm:t>
        <a:bodyPr/>
        <a:lstStyle/>
        <a:p>
          <a:r>
            <a:rPr lang="en-US"/>
            <a:t>Recycling saves resources, cuts down on trash, and lowers greenhouse gas emissions, all of which are beneficial to the environment.</a:t>
          </a:r>
        </a:p>
      </dgm:t>
    </dgm:pt>
    <dgm:pt modelId="{EA10770D-2860-4D16-96E1-96D3CEDDD873}" type="parTrans" cxnId="{61444ADD-F1CB-4C60-9273-D83A690CA747}">
      <dgm:prSet/>
      <dgm:spPr/>
      <dgm:t>
        <a:bodyPr/>
        <a:lstStyle/>
        <a:p>
          <a:endParaRPr lang="en-US"/>
        </a:p>
      </dgm:t>
    </dgm:pt>
    <dgm:pt modelId="{43DDAA0B-FD0E-48D8-8A18-3C12ECB75708}" type="sibTrans" cxnId="{61444ADD-F1CB-4C60-9273-D83A690CA747}">
      <dgm:prSet/>
      <dgm:spPr/>
      <dgm:t>
        <a:bodyPr/>
        <a:lstStyle/>
        <a:p>
          <a:endParaRPr lang="en-US"/>
        </a:p>
      </dgm:t>
    </dgm:pt>
    <dgm:pt modelId="{6C8890B1-0F0B-4DC5-BA3E-2989CBEE9A83}">
      <dgm:prSet/>
      <dgm:spPr/>
      <dgm:t>
        <a:bodyPr/>
        <a:lstStyle/>
        <a:p>
          <a:r>
            <a:rPr lang="en-US"/>
            <a:t>Social advantages include the ability to provide inexpensive housing, boost local economies, and promote communal growth through recycling.</a:t>
          </a:r>
        </a:p>
      </dgm:t>
    </dgm:pt>
    <dgm:pt modelId="{C43B6FC3-84B0-406B-B209-AFC033485892}" type="parTrans" cxnId="{C7B4AD93-C8EE-4867-A371-7965BA3A1D03}">
      <dgm:prSet/>
      <dgm:spPr/>
      <dgm:t>
        <a:bodyPr/>
        <a:lstStyle/>
        <a:p>
          <a:endParaRPr lang="en-US"/>
        </a:p>
      </dgm:t>
    </dgm:pt>
    <dgm:pt modelId="{BAE78985-2174-41F5-BEF5-778B8934B6AC}" type="sibTrans" cxnId="{C7B4AD93-C8EE-4867-A371-7965BA3A1D03}">
      <dgm:prSet/>
      <dgm:spPr/>
      <dgm:t>
        <a:bodyPr/>
        <a:lstStyle/>
        <a:p>
          <a:endParaRPr lang="en-US"/>
        </a:p>
      </dgm:t>
    </dgm:pt>
    <dgm:pt modelId="{8A444D9F-BE0A-4FCA-8F8E-BABE9838AEF6}" type="pres">
      <dgm:prSet presAssocID="{DB3F2FF3-C9CF-4FD6-BE5C-254DC0616A4E}" presName="hierChild1" presStyleCnt="0">
        <dgm:presLayoutVars>
          <dgm:chPref val="1"/>
          <dgm:dir/>
          <dgm:animOne val="branch"/>
          <dgm:animLvl val="lvl"/>
          <dgm:resizeHandles/>
        </dgm:presLayoutVars>
      </dgm:prSet>
      <dgm:spPr/>
      <dgm:t>
        <a:bodyPr/>
        <a:lstStyle/>
        <a:p>
          <a:endParaRPr lang="en-US"/>
        </a:p>
      </dgm:t>
    </dgm:pt>
    <dgm:pt modelId="{27F0577D-64F0-480B-BC0F-553B3A229649}" type="pres">
      <dgm:prSet presAssocID="{EBCC6949-B157-47D9-BE3E-FB03A5916122}" presName="hierRoot1" presStyleCnt="0"/>
      <dgm:spPr/>
    </dgm:pt>
    <dgm:pt modelId="{14D7ECAE-D542-4E05-BAC2-F2E6296B13EE}" type="pres">
      <dgm:prSet presAssocID="{EBCC6949-B157-47D9-BE3E-FB03A5916122}" presName="composite" presStyleCnt="0"/>
      <dgm:spPr/>
    </dgm:pt>
    <dgm:pt modelId="{1B4590BE-7793-4604-96BE-8B7EBB055EB1}" type="pres">
      <dgm:prSet presAssocID="{EBCC6949-B157-47D9-BE3E-FB03A5916122}" presName="background" presStyleLbl="node0" presStyleIdx="0" presStyleCnt="3"/>
      <dgm:spPr/>
    </dgm:pt>
    <dgm:pt modelId="{EC3A0D8C-7DDD-4CE8-A0A5-2AFBE6635D89}" type="pres">
      <dgm:prSet presAssocID="{EBCC6949-B157-47D9-BE3E-FB03A5916122}" presName="text" presStyleLbl="fgAcc0" presStyleIdx="0" presStyleCnt="3">
        <dgm:presLayoutVars>
          <dgm:chPref val="3"/>
        </dgm:presLayoutVars>
      </dgm:prSet>
      <dgm:spPr/>
      <dgm:t>
        <a:bodyPr/>
        <a:lstStyle/>
        <a:p>
          <a:endParaRPr lang="en-US"/>
        </a:p>
      </dgm:t>
    </dgm:pt>
    <dgm:pt modelId="{05665B61-4BB0-4F4A-BA25-D883EF90AB83}" type="pres">
      <dgm:prSet presAssocID="{EBCC6949-B157-47D9-BE3E-FB03A5916122}" presName="hierChild2" presStyleCnt="0"/>
      <dgm:spPr/>
    </dgm:pt>
    <dgm:pt modelId="{AB86D61B-8207-4E88-BC67-B7BFBA9EA323}" type="pres">
      <dgm:prSet presAssocID="{9C62A95F-21ED-4513-98F4-280BFE7FDB64}" presName="hierRoot1" presStyleCnt="0"/>
      <dgm:spPr/>
    </dgm:pt>
    <dgm:pt modelId="{EF8B7089-2BD8-41E2-89F4-9B5262BF0C61}" type="pres">
      <dgm:prSet presAssocID="{9C62A95F-21ED-4513-98F4-280BFE7FDB64}" presName="composite" presStyleCnt="0"/>
      <dgm:spPr/>
    </dgm:pt>
    <dgm:pt modelId="{C81E7225-4344-4DF4-84A1-183652B67B29}" type="pres">
      <dgm:prSet presAssocID="{9C62A95F-21ED-4513-98F4-280BFE7FDB64}" presName="background" presStyleLbl="node0" presStyleIdx="1" presStyleCnt="3"/>
      <dgm:spPr/>
    </dgm:pt>
    <dgm:pt modelId="{E22C0BCD-65C5-4104-9D44-7EA6C8E12018}" type="pres">
      <dgm:prSet presAssocID="{9C62A95F-21ED-4513-98F4-280BFE7FDB64}" presName="text" presStyleLbl="fgAcc0" presStyleIdx="1" presStyleCnt="3">
        <dgm:presLayoutVars>
          <dgm:chPref val="3"/>
        </dgm:presLayoutVars>
      </dgm:prSet>
      <dgm:spPr/>
      <dgm:t>
        <a:bodyPr/>
        <a:lstStyle/>
        <a:p>
          <a:endParaRPr lang="en-US"/>
        </a:p>
      </dgm:t>
    </dgm:pt>
    <dgm:pt modelId="{86231EAA-0F47-440D-A515-584D5AE8AB88}" type="pres">
      <dgm:prSet presAssocID="{9C62A95F-21ED-4513-98F4-280BFE7FDB64}" presName="hierChild2" presStyleCnt="0"/>
      <dgm:spPr/>
    </dgm:pt>
    <dgm:pt modelId="{F4FB5453-10A5-47AA-BEA5-B6502852C12A}" type="pres">
      <dgm:prSet presAssocID="{6C8890B1-0F0B-4DC5-BA3E-2989CBEE9A83}" presName="hierRoot1" presStyleCnt="0"/>
      <dgm:spPr/>
    </dgm:pt>
    <dgm:pt modelId="{09E27689-EAD0-435C-B9A4-2CDDC7F7BDF3}" type="pres">
      <dgm:prSet presAssocID="{6C8890B1-0F0B-4DC5-BA3E-2989CBEE9A83}" presName="composite" presStyleCnt="0"/>
      <dgm:spPr/>
    </dgm:pt>
    <dgm:pt modelId="{8D417173-594D-4F34-9597-B36F47105E86}" type="pres">
      <dgm:prSet presAssocID="{6C8890B1-0F0B-4DC5-BA3E-2989CBEE9A83}" presName="background" presStyleLbl="node0" presStyleIdx="2" presStyleCnt="3"/>
      <dgm:spPr/>
    </dgm:pt>
    <dgm:pt modelId="{6B334147-D47C-432C-909B-25DAF175B2A8}" type="pres">
      <dgm:prSet presAssocID="{6C8890B1-0F0B-4DC5-BA3E-2989CBEE9A83}" presName="text" presStyleLbl="fgAcc0" presStyleIdx="2" presStyleCnt="3">
        <dgm:presLayoutVars>
          <dgm:chPref val="3"/>
        </dgm:presLayoutVars>
      </dgm:prSet>
      <dgm:spPr/>
      <dgm:t>
        <a:bodyPr/>
        <a:lstStyle/>
        <a:p>
          <a:endParaRPr lang="en-US"/>
        </a:p>
      </dgm:t>
    </dgm:pt>
    <dgm:pt modelId="{695280B7-07EE-48C0-8E1C-1C8E9222F69F}" type="pres">
      <dgm:prSet presAssocID="{6C8890B1-0F0B-4DC5-BA3E-2989CBEE9A83}" presName="hierChild2" presStyleCnt="0"/>
      <dgm:spPr/>
    </dgm:pt>
  </dgm:ptLst>
  <dgm:cxnLst>
    <dgm:cxn modelId="{C7B4AD93-C8EE-4867-A371-7965BA3A1D03}" srcId="{DB3F2FF3-C9CF-4FD6-BE5C-254DC0616A4E}" destId="{6C8890B1-0F0B-4DC5-BA3E-2989CBEE9A83}" srcOrd="2" destOrd="0" parTransId="{C43B6FC3-84B0-406B-B209-AFC033485892}" sibTransId="{BAE78985-2174-41F5-BEF5-778B8934B6AC}"/>
    <dgm:cxn modelId="{A6767774-22D5-46C6-B490-019344263860}" type="presOf" srcId="{6C8890B1-0F0B-4DC5-BA3E-2989CBEE9A83}" destId="{6B334147-D47C-432C-909B-25DAF175B2A8}" srcOrd="0" destOrd="0" presId="urn:microsoft.com/office/officeart/2005/8/layout/hierarchy1"/>
    <dgm:cxn modelId="{E6AFB2E0-9454-447C-B75A-48C9A3BAE8EF}" type="presOf" srcId="{EBCC6949-B157-47D9-BE3E-FB03A5916122}" destId="{EC3A0D8C-7DDD-4CE8-A0A5-2AFBE6635D89}" srcOrd="0" destOrd="0" presId="urn:microsoft.com/office/officeart/2005/8/layout/hierarchy1"/>
    <dgm:cxn modelId="{1B9A82E0-4A4C-439B-B6FC-AC88459DFF87}" type="presOf" srcId="{9C62A95F-21ED-4513-98F4-280BFE7FDB64}" destId="{E22C0BCD-65C5-4104-9D44-7EA6C8E12018}" srcOrd="0" destOrd="0" presId="urn:microsoft.com/office/officeart/2005/8/layout/hierarchy1"/>
    <dgm:cxn modelId="{5551E547-5144-43D1-ABF6-9A03B4F438D2}" srcId="{DB3F2FF3-C9CF-4FD6-BE5C-254DC0616A4E}" destId="{EBCC6949-B157-47D9-BE3E-FB03A5916122}" srcOrd="0" destOrd="0" parTransId="{69F97E46-4ED3-4615-98E0-DC906E4ACFC0}" sibTransId="{24632F38-0407-42F7-87FD-1478D84D543D}"/>
    <dgm:cxn modelId="{F0C05297-37E8-4EA5-B4BB-4C0EE691385E}" type="presOf" srcId="{DB3F2FF3-C9CF-4FD6-BE5C-254DC0616A4E}" destId="{8A444D9F-BE0A-4FCA-8F8E-BABE9838AEF6}" srcOrd="0" destOrd="0" presId="urn:microsoft.com/office/officeart/2005/8/layout/hierarchy1"/>
    <dgm:cxn modelId="{61444ADD-F1CB-4C60-9273-D83A690CA747}" srcId="{DB3F2FF3-C9CF-4FD6-BE5C-254DC0616A4E}" destId="{9C62A95F-21ED-4513-98F4-280BFE7FDB64}" srcOrd="1" destOrd="0" parTransId="{EA10770D-2860-4D16-96E1-96D3CEDDD873}" sibTransId="{43DDAA0B-FD0E-48D8-8A18-3C12ECB75708}"/>
    <dgm:cxn modelId="{5F45C084-2C43-4F2F-A5A8-247ADA36AC73}" type="presParOf" srcId="{8A444D9F-BE0A-4FCA-8F8E-BABE9838AEF6}" destId="{27F0577D-64F0-480B-BC0F-553B3A229649}" srcOrd="0" destOrd="0" presId="urn:microsoft.com/office/officeart/2005/8/layout/hierarchy1"/>
    <dgm:cxn modelId="{CD72D81C-B219-4F12-A575-C9351344EA1C}" type="presParOf" srcId="{27F0577D-64F0-480B-BC0F-553B3A229649}" destId="{14D7ECAE-D542-4E05-BAC2-F2E6296B13EE}" srcOrd="0" destOrd="0" presId="urn:microsoft.com/office/officeart/2005/8/layout/hierarchy1"/>
    <dgm:cxn modelId="{7FA9CF79-A329-4AA9-BC21-E5965A0E80EA}" type="presParOf" srcId="{14D7ECAE-D542-4E05-BAC2-F2E6296B13EE}" destId="{1B4590BE-7793-4604-96BE-8B7EBB055EB1}" srcOrd="0" destOrd="0" presId="urn:microsoft.com/office/officeart/2005/8/layout/hierarchy1"/>
    <dgm:cxn modelId="{226309C2-262C-4CB7-9204-0A0577CA060B}" type="presParOf" srcId="{14D7ECAE-D542-4E05-BAC2-F2E6296B13EE}" destId="{EC3A0D8C-7DDD-4CE8-A0A5-2AFBE6635D89}" srcOrd="1" destOrd="0" presId="urn:microsoft.com/office/officeart/2005/8/layout/hierarchy1"/>
    <dgm:cxn modelId="{6A7CC72D-AF0C-4CBE-B9C5-6CE2250EF50C}" type="presParOf" srcId="{27F0577D-64F0-480B-BC0F-553B3A229649}" destId="{05665B61-4BB0-4F4A-BA25-D883EF90AB83}" srcOrd="1" destOrd="0" presId="urn:microsoft.com/office/officeart/2005/8/layout/hierarchy1"/>
    <dgm:cxn modelId="{96C0C13D-01F1-43EE-949D-57811AE69253}" type="presParOf" srcId="{8A444D9F-BE0A-4FCA-8F8E-BABE9838AEF6}" destId="{AB86D61B-8207-4E88-BC67-B7BFBA9EA323}" srcOrd="1" destOrd="0" presId="urn:microsoft.com/office/officeart/2005/8/layout/hierarchy1"/>
    <dgm:cxn modelId="{2EAD3ED9-E8FB-4BD4-AA6D-46A5813C1EA9}" type="presParOf" srcId="{AB86D61B-8207-4E88-BC67-B7BFBA9EA323}" destId="{EF8B7089-2BD8-41E2-89F4-9B5262BF0C61}" srcOrd="0" destOrd="0" presId="urn:microsoft.com/office/officeart/2005/8/layout/hierarchy1"/>
    <dgm:cxn modelId="{371AE419-B270-47DF-8AA3-C1B2931B6DC4}" type="presParOf" srcId="{EF8B7089-2BD8-41E2-89F4-9B5262BF0C61}" destId="{C81E7225-4344-4DF4-84A1-183652B67B29}" srcOrd="0" destOrd="0" presId="urn:microsoft.com/office/officeart/2005/8/layout/hierarchy1"/>
    <dgm:cxn modelId="{19E36248-53B1-4C50-A9ED-93EE0E6D1DD6}" type="presParOf" srcId="{EF8B7089-2BD8-41E2-89F4-9B5262BF0C61}" destId="{E22C0BCD-65C5-4104-9D44-7EA6C8E12018}" srcOrd="1" destOrd="0" presId="urn:microsoft.com/office/officeart/2005/8/layout/hierarchy1"/>
    <dgm:cxn modelId="{1C6FDC67-03B4-4839-98C9-C584DD1F3788}" type="presParOf" srcId="{AB86D61B-8207-4E88-BC67-B7BFBA9EA323}" destId="{86231EAA-0F47-440D-A515-584D5AE8AB88}" srcOrd="1" destOrd="0" presId="urn:microsoft.com/office/officeart/2005/8/layout/hierarchy1"/>
    <dgm:cxn modelId="{1C3F679D-AFD1-4156-8FDF-7F83DBF720C3}" type="presParOf" srcId="{8A444D9F-BE0A-4FCA-8F8E-BABE9838AEF6}" destId="{F4FB5453-10A5-47AA-BEA5-B6502852C12A}" srcOrd="2" destOrd="0" presId="urn:microsoft.com/office/officeart/2005/8/layout/hierarchy1"/>
    <dgm:cxn modelId="{97BD378D-2249-492A-ADCE-D31D4A083B51}" type="presParOf" srcId="{F4FB5453-10A5-47AA-BEA5-B6502852C12A}" destId="{09E27689-EAD0-435C-B9A4-2CDDC7F7BDF3}" srcOrd="0" destOrd="0" presId="urn:microsoft.com/office/officeart/2005/8/layout/hierarchy1"/>
    <dgm:cxn modelId="{269DC0A6-FAFE-4619-88C7-3B22375BBC80}" type="presParOf" srcId="{09E27689-EAD0-435C-B9A4-2CDDC7F7BDF3}" destId="{8D417173-594D-4F34-9597-B36F47105E86}" srcOrd="0" destOrd="0" presId="urn:microsoft.com/office/officeart/2005/8/layout/hierarchy1"/>
    <dgm:cxn modelId="{0B71DB8B-3672-4BA5-8F40-AF4DFD9F0A05}" type="presParOf" srcId="{09E27689-EAD0-435C-B9A4-2CDDC7F7BDF3}" destId="{6B334147-D47C-432C-909B-25DAF175B2A8}" srcOrd="1" destOrd="0" presId="urn:microsoft.com/office/officeart/2005/8/layout/hierarchy1"/>
    <dgm:cxn modelId="{F5A7592C-1118-4F22-870C-5CE3387EF189}" type="presParOf" srcId="{F4FB5453-10A5-47AA-BEA5-B6502852C12A}" destId="{695280B7-07EE-48C0-8E1C-1C8E9222F69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AD069D-60CF-4DDA-96E7-9AE119C8F6E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5908504-E770-4862-B279-D285A1B6C56E}">
      <dgm:prSet/>
      <dgm:spPr/>
      <dgm:t>
        <a:bodyPr/>
        <a:lstStyle/>
        <a:p>
          <a:pPr>
            <a:defRPr cap="all"/>
          </a:pPr>
          <a:r>
            <a:rPr lang="en-US" b="1" dirty="0"/>
            <a:t>Concrete recycling</a:t>
          </a:r>
          <a:r>
            <a:rPr lang="en-US" dirty="0"/>
            <a:t>: Crushed concrete can be utilized as fill material, road base, or as aggregate for fresh concrete.</a:t>
          </a:r>
        </a:p>
      </dgm:t>
    </dgm:pt>
    <dgm:pt modelId="{F8668C59-4CE8-4DF6-AA5B-54DF5D6C21FC}" type="parTrans" cxnId="{5DFA112E-8DF6-4C40-9FFA-D317D81DEBC9}">
      <dgm:prSet/>
      <dgm:spPr/>
      <dgm:t>
        <a:bodyPr/>
        <a:lstStyle/>
        <a:p>
          <a:endParaRPr lang="en-US"/>
        </a:p>
      </dgm:t>
    </dgm:pt>
    <dgm:pt modelId="{DB74AD7C-A96E-46E2-B59F-FCFE39021BE8}" type="sibTrans" cxnId="{5DFA112E-8DF6-4C40-9FFA-D317D81DEBC9}">
      <dgm:prSet/>
      <dgm:spPr/>
      <dgm:t>
        <a:bodyPr/>
        <a:lstStyle/>
        <a:p>
          <a:endParaRPr lang="en-US"/>
        </a:p>
      </dgm:t>
    </dgm:pt>
    <dgm:pt modelId="{6FAF57F0-A5E7-46DF-BF87-5F0628AD8DE8}">
      <dgm:prSet/>
      <dgm:spPr/>
      <dgm:t>
        <a:bodyPr/>
        <a:lstStyle/>
        <a:p>
          <a:pPr>
            <a:defRPr cap="all"/>
          </a:pPr>
          <a:r>
            <a:rPr lang="en-US" b="1" dirty="0"/>
            <a:t>Reclaimed asphalt </a:t>
          </a:r>
          <a:r>
            <a:rPr lang="en-US" dirty="0"/>
            <a:t>can be used as a base material for roads or as fresh pavement.</a:t>
          </a:r>
        </a:p>
      </dgm:t>
    </dgm:pt>
    <dgm:pt modelId="{1FE3EA60-7F1B-419A-9C43-EDF49DAB2794}" type="parTrans" cxnId="{9BAD5C90-759F-48E0-934A-593870AD22D8}">
      <dgm:prSet/>
      <dgm:spPr/>
      <dgm:t>
        <a:bodyPr/>
        <a:lstStyle/>
        <a:p>
          <a:endParaRPr lang="en-US"/>
        </a:p>
      </dgm:t>
    </dgm:pt>
    <dgm:pt modelId="{5397DAB2-2419-4B0D-B381-3244BE315A95}" type="sibTrans" cxnId="{9BAD5C90-759F-48E0-934A-593870AD22D8}">
      <dgm:prSet/>
      <dgm:spPr/>
      <dgm:t>
        <a:bodyPr/>
        <a:lstStyle/>
        <a:p>
          <a:endParaRPr lang="en-US"/>
        </a:p>
      </dgm:t>
    </dgm:pt>
    <dgm:pt modelId="{06CD0129-B9A7-4734-89FB-3BF25F190A8B}">
      <dgm:prSet/>
      <dgm:spPr/>
      <dgm:t>
        <a:bodyPr/>
        <a:lstStyle/>
        <a:p>
          <a:pPr>
            <a:defRPr cap="all"/>
          </a:pPr>
          <a:r>
            <a:rPr lang="en-US" b="1" dirty="0"/>
            <a:t>Metal recycling:</a:t>
          </a:r>
          <a:r>
            <a:rPr lang="en-US" dirty="0"/>
            <a:t> Scrap metal that has been collected can be melted down and employed in brand-new building initiatives or goods.</a:t>
          </a:r>
        </a:p>
      </dgm:t>
    </dgm:pt>
    <dgm:pt modelId="{D69AC23A-DF0D-44E4-931C-A9CC026DA494}" type="parTrans" cxnId="{3AA609E9-849E-4C07-B1C3-98F850D7EC46}">
      <dgm:prSet/>
      <dgm:spPr/>
      <dgm:t>
        <a:bodyPr/>
        <a:lstStyle/>
        <a:p>
          <a:endParaRPr lang="en-US"/>
        </a:p>
      </dgm:t>
    </dgm:pt>
    <dgm:pt modelId="{923268B3-CB6E-4BBE-A1DA-7471C4230AA3}" type="sibTrans" cxnId="{3AA609E9-849E-4C07-B1C3-98F850D7EC46}">
      <dgm:prSet/>
      <dgm:spPr/>
      <dgm:t>
        <a:bodyPr/>
        <a:lstStyle/>
        <a:p>
          <a:endParaRPr lang="en-US"/>
        </a:p>
      </dgm:t>
    </dgm:pt>
    <dgm:pt modelId="{BCAAE284-EF1E-45D0-89F9-E4A5CA819B8F}" type="pres">
      <dgm:prSet presAssocID="{58AD069D-60CF-4DDA-96E7-9AE119C8F6E2}" presName="root" presStyleCnt="0">
        <dgm:presLayoutVars>
          <dgm:dir/>
          <dgm:resizeHandles val="exact"/>
        </dgm:presLayoutVars>
      </dgm:prSet>
      <dgm:spPr/>
      <dgm:t>
        <a:bodyPr/>
        <a:lstStyle/>
        <a:p>
          <a:endParaRPr lang="en-US"/>
        </a:p>
      </dgm:t>
    </dgm:pt>
    <dgm:pt modelId="{E690FE38-6030-47EC-93DE-ABA5D7351AED}" type="pres">
      <dgm:prSet presAssocID="{85908504-E770-4862-B279-D285A1B6C56E}" presName="compNode" presStyleCnt="0"/>
      <dgm:spPr/>
    </dgm:pt>
    <dgm:pt modelId="{BFAE0A6A-9DAD-4D12-8FE6-4195AE5D6A1E}" type="pres">
      <dgm:prSet presAssocID="{85908504-E770-4862-B279-D285A1B6C56E}" presName="iconBgRect" presStyleLbl="bgShp" presStyleIdx="0" presStyleCnt="3"/>
      <dgm:spPr>
        <a:prstGeom prst="round2DiagRect">
          <a:avLst>
            <a:gd name="adj1" fmla="val 29727"/>
            <a:gd name="adj2" fmla="val 0"/>
          </a:avLst>
        </a:prstGeom>
      </dgm:spPr>
    </dgm:pt>
    <dgm:pt modelId="{CB62BD5D-A962-450B-BE03-DFB40F545F65}" type="pres">
      <dgm:prSet presAssocID="{85908504-E770-4862-B279-D285A1B6C5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Cement truck"/>
        </a:ext>
      </dgm:extLst>
    </dgm:pt>
    <dgm:pt modelId="{8DD2F771-0B05-4552-B53A-BBA10E047B6F}" type="pres">
      <dgm:prSet presAssocID="{85908504-E770-4862-B279-D285A1B6C56E}" presName="spaceRect" presStyleCnt="0"/>
      <dgm:spPr/>
    </dgm:pt>
    <dgm:pt modelId="{AEC418E5-E90E-499B-A563-49EF701FD79D}" type="pres">
      <dgm:prSet presAssocID="{85908504-E770-4862-B279-D285A1B6C56E}" presName="textRect" presStyleLbl="revTx" presStyleIdx="0" presStyleCnt="3">
        <dgm:presLayoutVars>
          <dgm:chMax val="1"/>
          <dgm:chPref val="1"/>
        </dgm:presLayoutVars>
      </dgm:prSet>
      <dgm:spPr/>
      <dgm:t>
        <a:bodyPr/>
        <a:lstStyle/>
        <a:p>
          <a:endParaRPr lang="en-US"/>
        </a:p>
      </dgm:t>
    </dgm:pt>
    <dgm:pt modelId="{934CD48D-3F06-481E-B436-128992C5D1E9}" type="pres">
      <dgm:prSet presAssocID="{DB74AD7C-A96E-46E2-B59F-FCFE39021BE8}" presName="sibTrans" presStyleCnt="0"/>
      <dgm:spPr/>
    </dgm:pt>
    <dgm:pt modelId="{30DB03F9-CB95-44D0-99C0-1AEB4C7DFB9D}" type="pres">
      <dgm:prSet presAssocID="{6FAF57F0-A5E7-46DF-BF87-5F0628AD8DE8}" presName="compNode" presStyleCnt="0"/>
      <dgm:spPr/>
    </dgm:pt>
    <dgm:pt modelId="{F5AB8150-CE7D-4507-96CF-527A139830FF}" type="pres">
      <dgm:prSet presAssocID="{6FAF57F0-A5E7-46DF-BF87-5F0628AD8DE8}" presName="iconBgRect" presStyleLbl="bgShp" presStyleIdx="1" presStyleCnt="3"/>
      <dgm:spPr>
        <a:prstGeom prst="round2DiagRect">
          <a:avLst>
            <a:gd name="adj1" fmla="val 29727"/>
            <a:gd name="adj2" fmla="val 0"/>
          </a:avLst>
        </a:prstGeom>
      </dgm:spPr>
    </dgm:pt>
    <dgm:pt modelId="{0948ABE9-D54A-4764-9317-83E26EB33C89}" type="pres">
      <dgm:prSet presAssocID="{6FAF57F0-A5E7-46DF-BF87-5F0628AD8DE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Dump truck"/>
        </a:ext>
      </dgm:extLst>
    </dgm:pt>
    <dgm:pt modelId="{E3498B0C-47A6-42C6-AE7B-E8D9B2789C23}" type="pres">
      <dgm:prSet presAssocID="{6FAF57F0-A5E7-46DF-BF87-5F0628AD8DE8}" presName="spaceRect" presStyleCnt="0"/>
      <dgm:spPr/>
    </dgm:pt>
    <dgm:pt modelId="{D3786D61-5F53-4806-AB20-3976E32F68B9}" type="pres">
      <dgm:prSet presAssocID="{6FAF57F0-A5E7-46DF-BF87-5F0628AD8DE8}" presName="textRect" presStyleLbl="revTx" presStyleIdx="1" presStyleCnt="3">
        <dgm:presLayoutVars>
          <dgm:chMax val="1"/>
          <dgm:chPref val="1"/>
        </dgm:presLayoutVars>
      </dgm:prSet>
      <dgm:spPr/>
      <dgm:t>
        <a:bodyPr/>
        <a:lstStyle/>
        <a:p>
          <a:endParaRPr lang="en-US"/>
        </a:p>
      </dgm:t>
    </dgm:pt>
    <dgm:pt modelId="{6D8CE091-3730-4FB2-9818-EACDB2215682}" type="pres">
      <dgm:prSet presAssocID="{5397DAB2-2419-4B0D-B381-3244BE315A95}" presName="sibTrans" presStyleCnt="0"/>
      <dgm:spPr/>
    </dgm:pt>
    <dgm:pt modelId="{2630CC8C-0FF6-4B6F-AFEC-9637F14CDC33}" type="pres">
      <dgm:prSet presAssocID="{06CD0129-B9A7-4734-89FB-3BF25F190A8B}" presName="compNode" presStyleCnt="0"/>
      <dgm:spPr/>
    </dgm:pt>
    <dgm:pt modelId="{3322E3BD-1E06-41BA-BBDF-F961886ED41D}" type="pres">
      <dgm:prSet presAssocID="{06CD0129-B9A7-4734-89FB-3BF25F190A8B}" presName="iconBgRect" presStyleLbl="bgShp" presStyleIdx="2" presStyleCnt="3"/>
      <dgm:spPr>
        <a:prstGeom prst="round2DiagRect">
          <a:avLst>
            <a:gd name="adj1" fmla="val 29727"/>
            <a:gd name="adj2" fmla="val 0"/>
          </a:avLst>
        </a:prstGeom>
      </dgm:spPr>
    </dgm:pt>
    <dgm:pt modelId="{316DAEFC-07FA-4643-A405-D95FE9D4CC16}" type="pres">
      <dgm:prSet presAssocID="{06CD0129-B9A7-4734-89FB-3BF25F190A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Recycle Sign"/>
        </a:ext>
      </dgm:extLst>
    </dgm:pt>
    <dgm:pt modelId="{C522D9CC-6EDC-413F-97AB-56437115D9BF}" type="pres">
      <dgm:prSet presAssocID="{06CD0129-B9A7-4734-89FB-3BF25F190A8B}" presName="spaceRect" presStyleCnt="0"/>
      <dgm:spPr/>
    </dgm:pt>
    <dgm:pt modelId="{51478217-6DC7-4F8D-B131-B8FFB2BB4463}" type="pres">
      <dgm:prSet presAssocID="{06CD0129-B9A7-4734-89FB-3BF25F190A8B}" presName="textRect" presStyleLbl="revTx" presStyleIdx="2" presStyleCnt="3">
        <dgm:presLayoutVars>
          <dgm:chMax val="1"/>
          <dgm:chPref val="1"/>
        </dgm:presLayoutVars>
      </dgm:prSet>
      <dgm:spPr/>
      <dgm:t>
        <a:bodyPr/>
        <a:lstStyle/>
        <a:p>
          <a:endParaRPr lang="en-US"/>
        </a:p>
      </dgm:t>
    </dgm:pt>
  </dgm:ptLst>
  <dgm:cxnLst>
    <dgm:cxn modelId="{68D361E8-2C48-40DF-A7AB-70D1C3ED0295}" type="presOf" srcId="{85908504-E770-4862-B279-D285A1B6C56E}" destId="{AEC418E5-E90E-499B-A563-49EF701FD79D}" srcOrd="0" destOrd="0" presId="urn:microsoft.com/office/officeart/2018/5/layout/IconLeafLabelList"/>
    <dgm:cxn modelId="{5DFA112E-8DF6-4C40-9FFA-D317D81DEBC9}" srcId="{58AD069D-60CF-4DDA-96E7-9AE119C8F6E2}" destId="{85908504-E770-4862-B279-D285A1B6C56E}" srcOrd="0" destOrd="0" parTransId="{F8668C59-4CE8-4DF6-AA5B-54DF5D6C21FC}" sibTransId="{DB74AD7C-A96E-46E2-B59F-FCFE39021BE8}"/>
    <dgm:cxn modelId="{6142619E-1115-4AE1-9002-2887020D9975}" type="presOf" srcId="{06CD0129-B9A7-4734-89FB-3BF25F190A8B}" destId="{51478217-6DC7-4F8D-B131-B8FFB2BB4463}" srcOrd="0" destOrd="0" presId="urn:microsoft.com/office/officeart/2018/5/layout/IconLeafLabelList"/>
    <dgm:cxn modelId="{9BAD5C90-759F-48E0-934A-593870AD22D8}" srcId="{58AD069D-60CF-4DDA-96E7-9AE119C8F6E2}" destId="{6FAF57F0-A5E7-46DF-BF87-5F0628AD8DE8}" srcOrd="1" destOrd="0" parTransId="{1FE3EA60-7F1B-419A-9C43-EDF49DAB2794}" sibTransId="{5397DAB2-2419-4B0D-B381-3244BE315A95}"/>
    <dgm:cxn modelId="{3AA609E9-849E-4C07-B1C3-98F850D7EC46}" srcId="{58AD069D-60CF-4DDA-96E7-9AE119C8F6E2}" destId="{06CD0129-B9A7-4734-89FB-3BF25F190A8B}" srcOrd="2" destOrd="0" parTransId="{D69AC23A-DF0D-44E4-931C-A9CC026DA494}" sibTransId="{923268B3-CB6E-4BBE-A1DA-7471C4230AA3}"/>
    <dgm:cxn modelId="{5028DAAB-9CF7-4975-960A-F9C90C10D13B}" type="presOf" srcId="{58AD069D-60CF-4DDA-96E7-9AE119C8F6E2}" destId="{BCAAE284-EF1E-45D0-89F9-E4A5CA819B8F}" srcOrd="0" destOrd="0" presId="urn:microsoft.com/office/officeart/2018/5/layout/IconLeafLabelList"/>
    <dgm:cxn modelId="{F9A2AB5E-352A-4F84-9F94-95B22C449D17}" type="presOf" srcId="{6FAF57F0-A5E7-46DF-BF87-5F0628AD8DE8}" destId="{D3786D61-5F53-4806-AB20-3976E32F68B9}" srcOrd="0" destOrd="0" presId="urn:microsoft.com/office/officeart/2018/5/layout/IconLeafLabelList"/>
    <dgm:cxn modelId="{59E0C4E6-8025-43AA-89D2-F0FA3DCC0060}" type="presParOf" srcId="{BCAAE284-EF1E-45D0-89F9-E4A5CA819B8F}" destId="{E690FE38-6030-47EC-93DE-ABA5D7351AED}" srcOrd="0" destOrd="0" presId="urn:microsoft.com/office/officeart/2018/5/layout/IconLeafLabelList"/>
    <dgm:cxn modelId="{F43FF22D-D369-4881-8D72-B199AE38A296}" type="presParOf" srcId="{E690FE38-6030-47EC-93DE-ABA5D7351AED}" destId="{BFAE0A6A-9DAD-4D12-8FE6-4195AE5D6A1E}" srcOrd="0" destOrd="0" presId="urn:microsoft.com/office/officeart/2018/5/layout/IconLeafLabelList"/>
    <dgm:cxn modelId="{828D8860-3646-4813-BF08-528BF882A96A}" type="presParOf" srcId="{E690FE38-6030-47EC-93DE-ABA5D7351AED}" destId="{CB62BD5D-A962-450B-BE03-DFB40F545F65}" srcOrd="1" destOrd="0" presId="urn:microsoft.com/office/officeart/2018/5/layout/IconLeafLabelList"/>
    <dgm:cxn modelId="{DAB88A65-2956-4A65-B44D-F6EC2438C907}" type="presParOf" srcId="{E690FE38-6030-47EC-93DE-ABA5D7351AED}" destId="{8DD2F771-0B05-4552-B53A-BBA10E047B6F}" srcOrd="2" destOrd="0" presId="urn:microsoft.com/office/officeart/2018/5/layout/IconLeafLabelList"/>
    <dgm:cxn modelId="{F2376405-5425-41E0-9BA0-87294F1AA128}" type="presParOf" srcId="{E690FE38-6030-47EC-93DE-ABA5D7351AED}" destId="{AEC418E5-E90E-499B-A563-49EF701FD79D}" srcOrd="3" destOrd="0" presId="urn:microsoft.com/office/officeart/2018/5/layout/IconLeafLabelList"/>
    <dgm:cxn modelId="{7793637B-5A43-47AD-A7B5-0C33A639254A}" type="presParOf" srcId="{BCAAE284-EF1E-45D0-89F9-E4A5CA819B8F}" destId="{934CD48D-3F06-481E-B436-128992C5D1E9}" srcOrd="1" destOrd="0" presId="urn:microsoft.com/office/officeart/2018/5/layout/IconLeafLabelList"/>
    <dgm:cxn modelId="{6C2436F9-E461-4310-B097-3C32A6928882}" type="presParOf" srcId="{BCAAE284-EF1E-45D0-89F9-E4A5CA819B8F}" destId="{30DB03F9-CB95-44D0-99C0-1AEB4C7DFB9D}" srcOrd="2" destOrd="0" presId="urn:microsoft.com/office/officeart/2018/5/layout/IconLeafLabelList"/>
    <dgm:cxn modelId="{ADB8FC61-E632-4E45-BAC8-CF0C0F625060}" type="presParOf" srcId="{30DB03F9-CB95-44D0-99C0-1AEB4C7DFB9D}" destId="{F5AB8150-CE7D-4507-96CF-527A139830FF}" srcOrd="0" destOrd="0" presId="urn:microsoft.com/office/officeart/2018/5/layout/IconLeafLabelList"/>
    <dgm:cxn modelId="{DC58C2B9-F5B7-4088-91A8-1E05E6BD07C5}" type="presParOf" srcId="{30DB03F9-CB95-44D0-99C0-1AEB4C7DFB9D}" destId="{0948ABE9-D54A-4764-9317-83E26EB33C89}" srcOrd="1" destOrd="0" presId="urn:microsoft.com/office/officeart/2018/5/layout/IconLeafLabelList"/>
    <dgm:cxn modelId="{A972B7A2-71A7-4C14-9D4B-C1341756A3FD}" type="presParOf" srcId="{30DB03F9-CB95-44D0-99C0-1AEB4C7DFB9D}" destId="{E3498B0C-47A6-42C6-AE7B-E8D9B2789C23}" srcOrd="2" destOrd="0" presId="urn:microsoft.com/office/officeart/2018/5/layout/IconLeafLabelList"/>
    <dgm:cxn modelId="{E55838CF-1EE7-45E3-B7F7-9935622AE889}" type="presParOf" srcId="{30DB03F9-CB95-44D0-99C0-1AEB4C7DFB9D}" destId="{D3786D61-5F53-4806-AB20-3976E32F68B9}" srcOrd="3" destOrd="0" presId="urn:microsoft.com/office/officeart/2018/5/layout/IconLeafLabelList"/>
    <dgm:cxn modelId="{CBEC1465-6D48-412F-8564-0DCF1227A83D}" type="presParOf" srcId="{BCAAE284-EF1E-45D0-89F9-E4A5CA819B8F}" destId="{6D8CE091-3730-4FB2-9818-EACDB2215682}" srcOrd="3" destOrd="0" presId="urn:microsoft.com/office/officeart/2018/5/layout/IconLeafLabelList"/>
    <dgm:cxn modelId="{F033F2A9-8D63-463A-A44E-1AEA410D8F10}" type="presParOf" srcId="{BCAAE284-EF1E-45D0-89F9-E4A5CA819B8F}" destId="{2630CC8C-0FF6-4B6F-AFEC-9637F14CDC33}" srcOrd="4" destOrd="0" presId="urn:microsoft.com/office/officeart/2018/5/layout/IconLeafLabelList"/>
    <dgm:cxn modelId="{87D831E1-6F18-4315-AB1D-A12A4D6005CE}" type="presParOf" srcId="{2630CC8C-0FF6-4B6F-AFEC-9637F14CDC33}" destId="{3322E3BD-1E06-41BA-BBDF-F961886ED41D}" srcOrd="0" destOrd="0" presId="urn:microsoft.com/office/officeart/2018/5/layout/IconLeafLabelList"/>
    <dgm:cxn modelId="{39E62661-852C-4658-886F-CC712C9261E1}" type="presParOf" srcId="{2630CC8C-0FF6-4B6F-AFEC-9637F14CDC33}" destId="{316DAEFC-07FA-4643-A405-D95FE9D4CC16}" srcOrd="1" destOrd="0" presId="urn:microsoft.com/office/officeart/2018/5/layout/IconLeafLabelList"/>
    <dgm:cxn modelId="{620B433D-1B8E-4AF5-B2A9-4E58BB3C62EA}" type="presParOf" srcId="{2630CC8C-0FF6-4B6F-AFEC-9637F14CDC33}" destId="{C522D9CC-6EDC-413F-97AB-56437115D9BF}" srcOrd="2" destOrd="0" presId="urn:microsoft.com/office/officeart/2018/5/layout/IconLeafLabelList"/>
    <dgm:cxn modelId="{2420770A-CB97-4C42-BF5E-636B99F89860}" type="presParOf" srcId="{2630CC8C-0FF6-4B6F-AFEC-9637F14CDC33}" destId="{51478217-6DC7-4F8D-B131-B8FFB2BB4463}"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80140A-CC3E-489D-A602-42350CCE430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2DC3B5-9BA9-46DC-ADD0-ECD91CCA89E9}">
      <dgm:prSet/>
      <dgm:spPr/>
      <dgm:t>
        <a:bodyPr/>
        <a:lstStyle/>
        <a:p>
          <a:r>
            <a:rPr lang="en-US" dirty="0"/>
            <a:t>Sorting and processing of materials: </a:t>
          </a:r>
        </a:p>
        <a:p>
          <a:r>
            <a:rPr lang="en-US" dirty="0"/>
            <a:t>Recycling calls for the removal of impurities and the processing of materials to make them suitable for reuse, both of which can be time- and money-consuming.</a:t>
          </a:r>
        </a:p>
      </dgm:t>
    </dgm:pt>
    <dgm:pt modelId="{FD8C1C87-EF88-4612-8EF4-E17740AAC24F}" type="parTrans" cxnId="{42C477A0-7F03-4BA2-B3EA-6B78B7CFD88C}">
      <dgm:prSet/>
      <dgm:spPr/>
      <dgm:t>
        <a:bodyPr/>
        <a:lstStyle/>
        <a:p>
          <a:endParaRPr lang="en-US"/>
        </a:p>
      </dgm:t>
    </dgm:pt>
    <dgm:pt modelId="{9CAC8424-93D1-49FF-AF95-E653130F0E0B}" type="sibTrans" cxnId="{42C477A0-7F03-4BA2-B3EA-6B78B7CFD88C}">
      <dgm:prSet/>
      <dgm:spPr/>
      <dgm:t>
        <a:bodyPr/>
        <a:lstStyle/>
        <a:p>
          <a:endParaRPr lang="en-US"/>
        </a:p>
      </dgm:t>
    </dgm:pt>
    <dgm:pt modelId="{DE599FBC-EF0D-4BCF-AD36-86A29FAF83FE}">
      <dgm:prSet/>
      <dgm:spPr/>
      <dgm:t>
        <a:bodyPr/>
        <a:lstStyle/>
        <a:p>
          <a:r>
            <a:rPr lang="en-US" dirty="0"/>
            <a:t>Material quality: </a:t>
          </a:r>
        </a:p>
        <a:p>
          <a:r>
            <a:rPr lang="en-US" dirty="0"/>
            <a:t>To ensure durability and safety, recycled materials may come in a variety of grades and need to be inspected or tested.</a:t>
          </a:r>
        </a:p>
      </dgm:t>
    </dgm:pt>
    <dgm:pt modelId="{EFAF3867-669D-468D-B1B9-9E498CBA2153}" type="parTrans" cxnId="{A205279C-9D33-4611-8D7C-4585C9B1FF2B}">
      <dgm:prSet/>
      <dgm:spPr/>
      <dgm:t>
        <a:bodyPr/>
        <a:lstStyle/>
        <a:p>
          <a:endParaRPr lang="en-US"/>
        </a:p>
      </dgm:t>
    </dgm:pt>
    <dgm:pt modelId="{33812A4F-600E-4F29-A9BF-E87AADCF6E5E}" type="sibTrans" cxnId="{A205279C-9D33-4611-8D7C-4585C9B1FF2B}">
      <dgm:prSet/>
      <dgm:spPr/>
      <dgm:t>
        <a:bodyPr/>
        <a:lstStyle/>
        <a:p>
          <a:endParaRPr lang="en-US"/>
        </a:p>
      </dgm:t>
    </dgm:pt>
    <dgm:pt modelId="{1C582390-1668-4B55-AB71-47959F616EF3}">
      <dgm:prSet/>
      <dgm:spPr/>
      <dgm:t>
        <a:bodyPr/>
        <a:lstStyle/>
        <a:p>
          <a:r>
            <a:rPr lang="en-US" dirty="0"/>
            <a:t>Market demand: </a:t>
          </a:r>
        </a:p>
        <a:p>
          <a:r>
            <a:rPr lang="en-US" dirty="0"/>
            <a:t>Depending on the state of the market and any applicable regulations, demand for recycled materials may change.</a:t>
          </a:r>
        </a:p>
      </dgm:t>
    </dgm:pt>
    <dgm:pt modelId="{862D30EE-DEC2-47D5-A2E0-E246AAD6AF1A}" type="parTrans" cxnId="{EA702508-E838-4CF6-B27B-7B987F9F6849}">
      <dgm:prSet/>
      <dgm:spPr/>
      <dgm:t>
        <a:bodyPr/>
        <a:lstStyle/>
        <a:p>
          <a:endParaRPr lang="en-US"/>
        </a:p>
      </dgm:t>
    </dgm:pt>
    <dgm:pt modelId="{5682FF90-AEA6-420F-AED1-79CDA499B049}" type="sibTrans" cxnId="{EA702508-E838-4CF6-B27B-7B987F9F6849}">
      <dgm:prSet/>
      <dgm:spPr/>
      <dgm:t>
        <a:bodyPr/>
        <a:lstStyle/>
        <a:p>
          <a:endParaRPr lang="en-US"/>
        </a:p>
      </dgm:t>
    </dgm:pt>
    <dgm:pt modelId="{089E6704-B8AF-4D04-9667-30A212660606}" type="pres">
      <dgm:prSet presAssocID="{D480140A-CC3E-489D-A602-42350CCE4302}" presName="root" presStyleCnt="0">
        <dgm:presLayoutVars>
          <dgm:dir/>
          <dgm:resizeHandles val="exact"/>
        </dgm:presLayoutVars>
      </dgm:prSet>
      <dgm:spPr/>
      <dgm:t>
        <a:bodyPr/>
        <a:lstStyle/>
        <a:p>
          <a:endParaRPr lang="en-US"/>
        </a:p>
      </dgm:t>
    </dgm:pt>
    <dgm:pt modelId="{91E970C5-1CEF-445B-922B-D9EC20195F94}" type="pres">
      <dgm:prSet presAssocID="{E52DC3B5-9BA9-46DC-ADD0-ECD91CCA89E9}" presName="compNode" presStyleCnt="0"/>
      <dgm:spPr/>
    </dgm:pt>
    <dgm:pt modelId="{4F2E3172-EE15-41E7-93E7-3249D118C0A5}" type="pres">
      <dgm:prSet presAssocID="{E52DC3B5-9BA9-46DC-ADD0-ECD91CCA89E9}" presName="bgRect" presStyleLbl="bgShp" presStyleIdx="0" presStyleCnt="3"/>
      <dgm:spPr/>
    </dgm:pt>
    <dgm:pt modelId="{277FD445-25A3-4D9D-8834-03E46C048319}" type="pres">
      <dgm:prSet presAssocID="{E52DC3B5-9BA9-46DC-ADD0-ECD91CCA89E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Scientist"/>
        </a:ext>
      </dgm:extLst>
    </dgm:pt>
    <dgm:pt modelId="{0621264A-8243-4BC5-AA42-46B58F8329E6}" type="pres">
      <dgm:prSet presAssocID="{E52DC3B5-9BA9-46DC-ADD0-ECD91CCA89E9}" presName="spaceRect" presStyleCnt="0"/>
      <dgm:spPr/>
    </dgm:pt>
    <dgm:pt modelId="{42EBB2D5-ED77-427D-8769-45058AA648C3}" type="pres">
      <dgm:prSet presAssocID="{E52DC3B5-9BA9-46DC-ADD0-ECD91CCA89E9}" presName="parTx" presStyleLbl="revTx" presStyleIdx="0" presStyleCnt="3">
        <dgm:presLayoutVars>
          <dgm:chMax val="0"/>
          <dgm:chPref val="0"/>
        </dgm:presLayoutVars>
      </dgm:prSet>
      <dgm:spPr/>
      <dgm:t>
        <a:bodyPr/>
        <a:lstStyle/>
        <a:p>
          <a:endParaRPr lang="en-US"/>
        </a:p>
      </dgm:t>
    </dgm:pt>
    <dgm:pt modelId="{6AE5D5E9-60EB-4DFC-94F6-959EF857A356}" type="pres">
      <dgm:prSet presAssocID="{9CAC8424-93D1-49FF-AF95-E653130F0E0B}" presName="sibTrans" presStyleCnt="0"/>
      <dgm:spPr/>
    </dgm:pt>
    <dgm:pt modelId="{FE3E737A-3983-4BA8-BBEC-B5B1223BE454}" type="pres">
      <dgm:prSet presAssocID="{DE599FBC-EF0D-4BCF-AD36-86A29FAF83FE}" presName="compNode" presStyleCnt="0"/>
      <dgm:spPr/>
    </dgm:pt>
    <dgm:pt modelId="{7AAA2FD7-EC9D-44FE-9B99-073796E3D4C7}" type="pres">
      <dgm:prSet presAssocID="{DE599FBC-EF0D-4BCF-AD36-86A29FAF83FE}" presName="bgRect" presStyleLbl="bgShp" presStyleIdx="1" presStyleCnt="3"/>
      <dgm:spPr/>
    </dgm:pt>
    <dgm:pt modelId="{8459958E-68C8-4D98-AEDA-0C583667E00D}" type="pres">
      <dgm:prSet presAssocID="{DE599FBC-EF0D-4BCF-AD36-86A29FAF83F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Bulldozer"/>
        </a:ext>
      </dgm:extLst>
    </dgm:pt>
    <dgm:pt modelId="{2AC9C7E6-842C-4D3A-8033-5C0E546BCDC0}" type="pres">
      <dgm:prSet presAssocID="{DE599FBC-EF0D-4BCF-AD36-86A29FAF83FE}" presName="spaceRect" presStyleCnt="0"/>
      <dgm:spPr/>
    </dgm:pt>
    <dgm:pt modelId="{F4C1EC3C-B84D-4DB7-80EE-9EC9E74754DC}" type="pres">
      <dgm:prSet presAssocID="{DE599FBC-EF0D-4BCF-AD36-86A29FAF83FE}" presName="parTx" presStyleLbl="revTx" presStyleIdx="1" presStyleCnt="3">
        <dgm:presLayoutVars>
          <dgm:chMax val="0"/>
          <dgm:chPref val="0"/>
        </dgm:presLayoutVars>
      </dgm:prSet>
      <dgm:spPr/>
      <dgm:t>
        <a:bodyPr/>
        <a:lstStyle/>
        <a:p>
          <a:endParaRPr lang="en-US"/>
        </a:p>
      </dgm:t>
    </dgm:pt>
    <dgm:pt modelId="{296C2836-3D0D-429F-A659-DA2C3DDB9977}" type="pres">
      <dgm:prSet presAssocID="{33812A4F-600E-4F29-A9BF-E87AADCF6E5E}" presName="sibTrans" presStyleCnt="0"/>
      <dgm:spPr/>
    </dgm:pt>
    <dgm:pt modelId="{46BC455A-A5C4-4E4E-9818-A4BD2C20E2BB}" type="pres">
      <dgm:prSet presAssocID="{1C582390-1668-4B55-AB71-47959F616EF3}" presName="compNode" presStyleCnt="0"/>
      <dgm:spPr/>
    </dgm:pt>
    <dgm:pt modelId="{7DFAACEB-A280-4F64-9925-78A6DE3EE183}" type="pres">
      <dgm:prSet presAssocID="{1C582390-1668-4B55-AB71-47959F616EF3}" presName="bgRect" presStyleLbl="bgShp" presStyleIdx="2" presStyleCnt="3"/>
      <dgm:spPr/>
    </dgm:pt>
    <dgm:pt modelId="{1AC47671-A655-4FE9-892B-68AFDA4F20D8}" type="pres">
      <dgm:prSet presAssocID="{1C582390-1668-4B55-AB71-47959F616E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Recycle"/>
        </a:ext>
      </dgm:extLst>
    </dgm:pt>
    <dgm:pt modelId="{E65A27E3-112E-4E71-BB24-B20B6A119EEF}" type="pres">
      <dgm:prSet presAssocID="{1C582390-1668-4B55-AB71-47959F616EF3}" presName="spaceRect" presStyleCnt="0"/>
      <dgm:spPr/>
    </dgm:pt>
    <dgm:pt modelId="{7F63FBC5-DB34-4F6C-AEC5-E863F6DEDBFF}" type="pres">
      <dgm:prSet presAssocID="{1C582390-1668-4B55-AB71-47959F616EF3}" presName="parTx" presStyleLbl="revTx" presStyleIdx="2" presStyleCnt="3">
        <dgm:presLayoutVars>
          <dgm:chMax val="0"/>
          <dgm:chPref val="0"/>
        </dgm:presLayoutVars>
      </dgm:prSet>
      <dgm:spPr/>
      <dgm:t>
        <a:bodyPr/>
        <a:lstStyle/>
        <a:p>
          <a:endParaRPr lang="en-US"/>
        </a:p>
      </dgm:t>
    </dgm:pt>
  </dgm:ptLst>
  <dgm:cxnLst>
    <dgm:cxn modelId="{42C477A0-7F03-4BA2-B3EA-6B78B7CFD88C}" srcId="{D480140A-CC3E-489D-A602-42350CCE4302}" destId="{E52DC3B5-9BA9-46DC-ADD0-ECD91CCA89E9}" srcOrd="0" destOrd="0" parTransId="{FD8C1C87-EF88-4612-8EF4-E17740AAC24F}" sibTransId="{9CAC8424-93D1-49FF-AF95-E653130F0E0B}"/>
    <dgm:cxn modelId="{A205279C-9D33-4611-8D7C-4585C9B1FF2B}" srcId="{D480140A-CC3E-489D-A602-42350CCE4302}" destId="{DE599FBC-EF0D-4BCF-AD36-86A29FAF83FE}" srcOrd="1" destOrd="0" parTransId="{EFAF3867-669D-468D-B1B9-9E498CBA2153}" sibTransId="{33812A4F-600E-4F29-A9BF-E87AADCF6E5E}"/>
    <dgm:cxn modelId="{EA702508-E838-4CF6-B27B-7B987F9F6849}" srcId="{D480140A-CC3E-489D-A602-42350CCE4302}" destId="{1C582390-1668-4B55-AB71-47959F616EF3}" srcOrd="2" destOrd="0" parTransId="{862D30EE-DEC2-47D5-A2E0-E246AAD6AF1A}" sibTransId="{5682FF90-AEA6-420F-AED1-79CDA499B049}"/>
    <dgm:cxn modelId="{5DFD0A7D-24A8-4FB0-A091-F8BF1C1D6E83}" type="presOf" srcId="{1C582390-1668-4B55-AB71-47959F616EF3}" destId="{7F63FBC5-DB34-4F6C-AEC5-E863F6DEDBFF}" srcOrd="0" destOrd="0" presId="urn:microsoft.com/office/officeart/2018/2/layout/IconVerticalSolidList"/>
    <dgm:cxn modelId="{2DF17B6B-FB9D-4FAD-8656-5404217F1D2B}" type="presOf" srcId="{D480140A-CC3E-489D-A602-42350CCE4302}" destId="{089E6704-B8AF-4D04-9667-30A212660606}" srcOrd="0" destOrd="0" presId="urn:microsoft.com/office/officeart/2018/2/layout/IconVerticalSolidList"/>
    <dgm:cxn modelId="{53DC3664-892E-42E3-957B-243024407A88}" type="presOf" srcId="{E52DC3B5-9BA9-46DC-ADD0-ECD91CCA89E9}" destId="{42EBB2D5-ED77-427D-8769-45058AA648C3}" srcOrd="0" destOrd="0" presId="urn:microsoft.com/office/officeart/2018/2/layout/IconVerticalSolidList"/>
    <dgm:cxn modelId="{C4DBACDA-29E9-4026-A29D-E0C7DB1F4D2F}" type="presOf" srcId="{DE599FBC-EF0D-4BCF-AD36-86A29FAF83FE}" destId="{F4C1EC3C-B84D-4DB7-80EE-9EC9E74754DC}" srcOrd="0" destOrd="0" presId="urn:microsoft.com/office/officeart/2018/2/layout/IconVerticalSolidList"/>
    <dgm:cxn modelId="{028EF7F8-5074-4390-A390-169B24E3FF8A}" type="presParOf" srcId="{089E6704-B8AF-4D04-9667-30A212660606}" destId="{91E970C5-1CEF-445B-922B-D9EC20195F94}" srcOrd="0" destOrd="0" presId="urn:microsoft.com/office/officeart/2018/2/layout/IconVerticalSolidList"/>
    <dgm:cxn modelId="{C229BE90-B136-45EE-B477-772848442D03}" type="presParOf" srcId="{91E970C5-1CEF-445B-922B-D9EC20195F94}" destId="{4F2E3172-EE15-41E7-93E7-3249D118C0A5}" srcOrd="0" destOrd="0" presId="urn:microsoft.com/office/officeart/2018/2/layout/IconVerticalSolidList"/>
    <dgm:cxn modelId="{20DC1DE4-622D-49D2-9CE0-D064BF638E87}" type="presParOf" srcId="{91E970C5-1CEF-445B-922B-D9EC20195F94}" destId="{277FD445-25A3-4D9D-8834-03E46C048319}" srcOrd="1" destOrd="0" presId="urn:microsoft.com/office/officeart/2018/2/layout/IconVerticalSolidList"/>
    <dgm:cxn modelId="{00E77574-38E1-4195-904D-D3D154939A9D}" type="presParOf" srcId="{91E970C5-1CEF-445B-922B-D9EC20195F94}" destId="{0621264A-8243-4BC5-AA42-46B58F8329E6}" srcOrd="2" destOrd="0" presId="urn:microsoft.com/office/officeart/2018/2/layout/IconVerticalSolidList"/>
    <dgm:cxn modelId="{8DE6D293-A350-45ED-9B46-61A551B8A371}" type="presParOf" srcId="{91E970C5-1CEF-445B-922B-D9EC20195F94}" destId="{42EBB2D5-ED77-427D-8769-45058AA648C3}" srcOrd="3" destOrd="0" presId="urn:microsoft.com/office/officeart/2018/2/layout/IconVerticalSolidList"/>
    <dgm:cxn modelId="{1EBD2EA6-82D2-4C42-9F03-1B789C8A65F2}" type="presParOf" srcId="{089E6704-B8AF-4D04-9667-30A212660606}" destId="{6AE5D5E9-60EB-4DFC-94F6-959EF857A356}" srcOrd="1" destOrd="0" presId="urn:microsoft.com/office/officeart/2018/2/layout/IconVerticalSolidList"/>
    <dgm:cxn modelId="{B1595EF1-8FF7-45BE-A6C2-882E8A8E6D93}" type="presParOf" srcId="{089E6704-B8AF-4D04-9667-30A212660606}" destId="{FE3E737A-3983-4BA8-BBEC-B5B1223BE454}" srcOrd="2" destOrd="0" presId="urn:microsoft.com/office/officeart/2018/2/layout/IconVerticalSolidList"/>
    <dgm:cxn modelId="{3983591C-30F1-489B-8589-1ED2A3763403}" type="presParOf" srcId="{FE3E737A-3983-4BA8-BBEC-B5B1223BE454}" destId="{7AAA2FD7-EC9D-44FE-9B99-073796E3D4C7}" srcOrd="0" destOrd="0" presId="urn:microsoft.com/office/officeart/2018/2/layout/IconVerticalSolidList"/>
    <dgm:cxn modelId="{F70ED3D6-1A12-47B8-AC22-53A4AEBD19CE}" type="presParOf" srcId="{FE3E737A-3983-4BA8-BBEC-B5B1223BE454}" destId="{8459958E-68C8-4D98-AEDA-0C583667E00D}" srcOrd="1" destOrd="0" presId="urn:microsoft.com/office/officeart/2018/2/layout/IconVerticalSolidList"/>
    <dgm:cxn modelId="{00F9C184-FF12-4EE3-92D3-95F3A8511350}" type="presParOf" srcId="{FE3E737A-3983-4BA8-BBEC-B5B1223BE454}" destId="{2AC9C7E6-842C-4D3A-8033-5C0E546BCDC0}" srcOrd="2" destOrd="0" presId="urn:microsoft.com/office/officeart/2018/2/layout/IconVerticalSolidList"/>
    <dgm:cxn modelId="{95B4F963-AAA1-492F-8A16-AD671C129164}" type="presParOf" srcId="{FE3E737A-3983-4BA8-BBEC-B5B1223BE454}" destId="{F4C1EC3C-B84D-4DB7-80EE-9EC9E74754DC}" srcOrd="3" destOrd="0" presId="urn:microsoft.com/office/officeart/2018/2/layout/IconVerticalSolidList"/>
    <dgm:cxn modelId="{0527FDC6-A6E3-4460-9597-DB1F515CED56}" type="presParOf" srcId="{089E6704-B8AF-4D04-9667-30A212660606}" destId="{296C2836-3D0D-429F-A659-DA2C3DDB9977}" srcOrd="3" destOrd="0" presId="urn:microsoft.com/office/officeart/2018/2/layout/IconVerticalSolidList"/>
    <dgm:cxn modelId="{02A6EED0-0235-4FB5-8203-69F089063586}" type="presParOf" srcId="{089E6704-B8AF-4D04-9667-30A212660606}" destId="{46BC455A-A5C4-4E4E-9818-A4BD2C20E2BB}" srcOrd="4" destOrd="0" presId="urn:microsoft.com/office/officeart/2018/2/layout/IconVerticalSolidList"/>
    <dgm:cxn modelId="{82332BD0-AEC2-4E46-8BFC-8C96BC930B6E}" type="presParOf" srcId="{46BC455A-A5C4-4E4E-9818-A4BD2C20E2BB}" destId="{7DFAACEB-A280-4F64-9925-78A6DE3EE183}" srcOrd="0" destOrd="0" presId="urn:microsoft.com/office/officeart/2018/2/layout/IconVerticalSolidList"/>
    <dgm:cxn modelId="{DC72F87D-E777-46F9-92A4-250AAEF08269}" type="presParOf" srcId="{46BC455A-A5C4-4E4E-9818-A4BD2C20E2BB}" destId="{1AC47671-A655-4FE9-892B-68AFDA4F20D8}" srcOrd="1" destOrd="0" presId="urn:microsoft.com/office/officeart/2018/2/layout/IconVerticalSolidList"/>
    <dgm:cxn modelId="{79CB123A-BC19-4D88-A036-0DB33D6DED1B}" type="presParOf" srcId="{46BC455A-A5C4-4E4E-9818-A4BD2C20E2BB}" destId="{E65A27E3-112E-4E71-BB24-B20B6A119EEF}" srcOrd="2" destOrd="0" presId="urn:microsoft.com/office/officeart/2018/2/layout/IconVerticalSolidList"/>
    <dgm:cxn modelId="{39B2BA24-C881-4AA6-B162-6456D7D7ED18}" type="presParOf" srcId="{46BC455A-A5C4-4E4E-9818-A4BD2C20E2BB}" destId="{7F63FBC5-DB34-4F6C-AEC5-E863F6DEDB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C8F1FD3-D131-488B-B48D-AD108EC073F0}" type="doc">
      <dgm:prSet loTypeId="urn:microsoft.com/office/officeart/2018/5/layout/IconCircleLabelList" loCatId="icon" qsTypeId="urn:microsoft.com/office/officeart/2005/8/quickstyle/simple1" qsCatId="simple" csTypeId="urn:microsoft.com/office/officeart/2018/5/colors/Iconchunking_coloredtext_accent1_2" csCatId="accent1" phldr="1"/>
      <dgm:spPr/>
      <dgm:t>
        <a:bodyPr/>
        <a:lstStyle/>
        <a:p>
          <a:endParaRPr lang="en-US"/>
        </a:p>
      </dgm:t>
    </dgm:pt>
    <dgm:pt modelId="{73D393F7-3E28-499D-B6C9-3C6D3A4E1170}">
      <dgm:prSet/>
      <dgm:spPr/>
      <dgm:t>
        <a:bodyPr/>
        <a:lstStyle/>
        <a:p>
          <a:pPr>
            <a:defRPr cap="all"/>
          </a:pPr>
          <a:r>
            <a:rPr lang="en-US" b="1" dirty="0"/>
            <a:t>Standards and regulations</a:t>
          </a:r>
          <a:endParaRPr lang="en-US" dirty="0"/>
        </a:p>
      </dgm:t>
    </dgm:pt>
    <dgm:pt modelId="{86E98F19-007D-4C5E-801D-CB2392D94587}" type="parTrans" cxnId="{83323337-0126-441B-9A6C-8726635C756E}">
      <dgm:prSet/>
      <dgm:spPr/>
      <dgm:t>
        <a:bodyPr/>
        <a:lstStyle/>
        <a:p>
          <a:endParaRPr lang="en-US"/>
        </a:p>
      </dgm:t>
    </dgm:pt>
    <dgm:pt modelId="{14FCFB54-94A1-4ECF-8D29-272CD02CAB6B}" type="sibTrans" cxnId="{83323337-0126-441B-9A6C-8726635C756E}">
      <dgm:prSet/>
      <dgm:spPr/>
      <dgm:t>
        <a:bodyPr/>
        <a:lstStyle/>
        <a:p>
          <a:endParaRPr lang="en-US"/>
        </a:p>
      </dgm:t>
    </dgm:pt>
    <dgm:pt modelId="{55643C17-8C4E-468A-936E-CE66A6F16AFA}">
      <dgm:prSet/>
      <dgm:spPr/>
      <dgm:t>
        <a:bodyPr/>
        <a:lstStyle/>
        <a:p>
          <a:pPr>
            <a:defRPr cap="all"/>
          </a:pPr>
          <a:r>
            <a:rPr lang="en-US" b="1" dirty="0"/>
            <a:t>Cooperation amongst stakeholders</a:t>
          </a:r>
          <a:endParaRPr lang="en-US" dirty="0"/>
        </a:p>
      </dgm:t>
    </dgm:pt>
    <dgm:pt modelId="{6ED9EAF4-0987-4A51-B05C-D3783D70B747}" type="parTrans" cxnId="{5FBE608D-4B6D-4AC1-9F6A-38C429EF3D77}">
      <dgm:prSet/>
      <dgm:spPr/>
      <dgm:t>
        <a:bodyPr/>
        <a:lstStyle/>
        <a:p>
          <a:endParaRPr lang="en-US"/>
        </a:p>
      </dgm:t>
    </dgm:pt>
    <dgm:pt modelId="{E7331840-6395-4479-8B49-DE02156AA161}" type="sibTrans" cxnId="{5FBE608D-4B6D-4AC1-9F6A-38C429EF3D77}">
      <dgm:prSet/>
      <dgm:spPr/>
      <dgm:t>
        <a:bodyPr/>
        <a:lstStyle/>
        <a:p>
          <a:endParaRPr lang="en-US"/>
        </a:p>
      </dgm:t>
    </dgm:pt>
    <dgm:pt modelId="{483D698D-616C-47AE-BFD3-6BD17068B9AB}">
      <dgm:prSet/>
      <dgm:spPr/>
      <dgm:t>
        <a:bodyPr/>
        <a:lstStyle/>
        <a:p>
          <a:pPr>
            <a:defRPr cap="all"/>
          </a:pPr>
          <a:r>
            <a:rPr lang="en-US" b="1"/>
            <a:t>Reuse and recycling are included in design and construction.</a:t>
          </a:r>
          <a:endParaRPr lang="en-US"/>
        </a:p>
      </dgm:t>
    </dgm:pt>
    <dgm:pt modelId="{3E70728A-2059-434E-8C85-8D590254268D}" type="parTrans" cxnId="{08325C29-CAAD-452A-84C9-FF271A0749BA}">
      <dgm:prSet/>
      <dgm:spPr/>
      <dgm:t>
        <a:bodyPr/>
        <a:lstStyle/>
        <a:p>
          <a:endParaRPr lang="en-US"/>
        </a:p>
      </dgm:t>
    </dgm:pt>
    <dgm:pt modelId="{86C44046-AB2D-45A4-AC51-21930F91E286}" type="sibTrans" cxnId="{08325C29-CAAD-452A-84C9-FF271A0749BA}">
      <dgm:prSet/>
      <dgm:spPr/>
      <dgm:t>
        <a:bodyPr/>
        <a:lstStyle/>
        <a:p>
          <a:endParaRPr lang="en-US"/>
        </a:p>
      </dgm:t>
    </dgm:pt>
    <dgm:pt modelId="{68236BFD-44A6-4A4F-B99D-5CFF9A9B9729}">
      <dgm:prSet/>
      <dgm:spPr/>
      <dgm:t>
        <a:bodyPr/>
        <a:lstStyle/>
        <a:p>
          <a:pPr>
            <a:defRPr cap="all"/>
          </a:pPr>
          <a:r>
            <a:rPr lang="en-US" b="1"/>
            <a:t>Education and Awareness</a:t>
          </a:r>
          <a:endParaRPr lang="en-US"/>
        </a:p>
      </dgm:t>
    </dgm:pt>
    <dgm:pt modelId="{7AC78325-0606-4E73-A63C-0033F6F99859}" type="parTrans" cxnId="{C8856CFA-55A8-4CEE-8D9F-482109F7DEA0}">
      <dgm:prSet/>
      <dgm:spPr/>
      <dgm:t>
        <a:bodyPr/>
        <a:lstStyle/>
        <a:p>
          <a:endParaRPr lang="en-US"/>
        </a:p>
      </dgm:t>
    </dgm:pt>
    <dgm:pt modelId="{48B56E35-3551-4E56-8125-F6746471947A}" type="sibTrans" cxnId="{C8856CFA-55A8-4CEE-8D9F-482109F7DEA0}">
      <dgm:prSet/>
      <dgm:spPr/>
      <dgm:t>
        <a:bodyPr/>
        <a:lstStyle/>
        <a:p>
          <a:endParaRPr lang="en-US"/>
        </a:p>
      </dgm:t>
    </dgm:pt>
    <dgm:pt modelId="{33F1E636-0E24-445A-9120-66745F8865A8}" type="pres">
      <dgm:prSet presAssocID="{BC8F1FD3-D131-488B-B48D-AD108EC073F0}" presName="root" presStyleCnt="0">
        <dgm:presLayoutVars>
          <dgm:dir/>
          <dgm:resizeHandles val="exact"/>
        </dgm:presLayoutVars>
      </dgm:prSet>
      <dgm:spPr/>
      <dgm:t>
        <a:bodyPr/>
        <a:lstStyle/>
        <a:p>
          <a:endParaRPr lang="en-US"/>
        </a:p>
      </dgm:t>
    </dgm:pt>
    <dgm:pt modelId="{27B649A8-ED92-4845-B6B3-4AB84E22DF61}" type="pres">
      <dgm:prSet presAssocID="{73D393F7-3E28-499D-B6C9-3C6D3A4E1170}" presName="compNode" presStyleCnt="0"/>
      <dgm:spPr/>
    </dgm:pt>
    <dgm:pt modelId="{19F73BF5-A8B6-433A-AB8A-5EDF1FD373F7}" type="pres">
      <dgm:prSet presAssocID="{73D393F7-3E28-499D-B6C9-3C6D3A4E1170}" presName="iconBgRect" presStyleLbl="bgShp" presStyleIdx="0" presStyleCnt="4"/>
      <dgm:spPr/>
    </dgm:pt>
    <dgm:pt modelId="{619923A7-792E-4A21-BC45-2F325DEC3C5C}" type="pres">
      <dgm:prSet presAssocID="{73D393F7-3E28-499D-B6C9-3C6D3A4E11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Gavel"/>
        </a:ext>
      </dgm:extLst>
    </dgm:pt>
    <dgm:pt modelId="{1892D8CA-3E13-4DA8-B614-44C44BF065A6}" type="pres">
      <dgm:prSet presAssocID="{73D393F7-3E28-499D-B6C9-3C6D3A4E1170}" presName="spaceRect" presStyleCnt="0"/>
      <dgm:spPr/>
    </dgm:pt>
    <dgm:pt modelId="{21053F4E-312A-4705-85BF-8F9F7CB38092}" type="pres">
      <dgm:prSet presAssocID="{73D393F7-3E28-499D-B6C9-3C6D3A4E1170}" presName="textRect" presStyleLbl="revTx" presStyleIdx="0" presStyleCnt="4">
        <dgm:presLayoutVars>
          <dgm:chMax val="1"/>
          <dgm:chPref val="1"/>
        </dgm:presLayoutVars>
      </dgm:prSet>
      <dgm:spPr/>
      <dgm:t>
        <a:bodyPr/>
        <a:lstStyle/>
        <a:p>
          <a:endParaRPr lang="en-US"/>
        </a:p>
      </dgm:t>
    </dgm:pt>
    <dgm:pt modelId="{18C08599-9712-4442-95F1-2D197A86CB8A}" type="pres">
      <dgm:prSet presAssocID="{14FCFB54-94A1-4ECF-8D29-272CD02CAB6B}" presName="sibTrans" presStyleCnt="0"/>
      <dgm:spPr/>
    </dgm:pt>
    <dgm:pt modelId="{C73E9BB8-DBD7-44B1-A2E7-418D87C85DA8}" type="pres">
      <dgm:prSet presAssocID="{55643C17-8C4E-468A-936E-CE66A6F16AFA}" presName="compNode" presStyleCnt="0"/>
      <dgm:spPr/>
    </dgm:pt>
    <dgm:pt modelId="{32F3CA2F-E681-4531-974C-25610B4CC48D}" type="pres">
      <dgm:prSet presAssocID="{55643C17-8C4E-468A-936E-CE66A6F16AFA}" presName="iconBgRect" presStyleLbl="bgShp" presStyleIdx="1" presStyleCnt="4"/>
      <dgm:spPr/>
    </dgm:pt>
    <dgm:pt modelId="{CF799E71-D4DA-480C-BB80-693BA961076F}" type="pres">
      <dgm:prSet presAssocID="{55643C17-8C4E-468A-936E-CE66A6F16A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Handshake"/>
        </a:ext>
      </dgm:extLst>
    </dgm:pt>
    <dgm:pt modelId="{0618B71D-1B09-4744-9BDA-42251FFD46F6}" type="pres">
      <dgm:prSet presAssocID="{55643C17-8C4E-468A-936E-CE66A6F16AFA}" presName="spaceRect" presStyleCnt="0"/>
      <dgm:spPr/>
    </dgm:pt>
    <dgm:pt modelId="{DAB07D6B-98BA-40BE-B55D-75E4B56C11B2}" type="pres">
      <dgm:prSet presAssocID="{55643C17-8C4E-468A-936E-CE66A6F16AFA}" presName="textRect" presStyleLbl="revTx" presStyleIdx="1" presStyleCnt="4">
        <dgm:presLayoutVars>
          <dgm:chMax val="1"/>
          <dgm:chPref val="1"/>
        </dgm:presLayoutVars>
      </dgm:prSet>
      <dgm:spPr/>
      <dgm:t>
        <a:bodyPr/>
        <a:lstStyle/>
        <a:p>
          <a:endParaRPr lang="en-US"/>
        </a:p>
      </dgm:t>
    </dgm:pt>
    <dgm:pt modelId="{AA51C1F1-B612-4977-8ED5-9928C924DBB3}" type="pres">
      <dgm:prSet presAssocID="{E7331840-6395-4479-8B49-DE02156AA161}" presName="sibTrans" presStyleCnt="0"/>
      <dgm:spPr/>
    </dgm:pt>
    <dgm:pt modelId="{B275BA38-FC64-453B-9B02-CBAE896715C2}" type="pres">
      <dgm:prSet presAssocID="{483D698D-616C-47AE-BFD3-6BD17068B9AB}" presName="compNode" presStyleCnt="0"/>
      <dgm:spPr/>
    </dgm:pt>
    <dgm:pt modelId="{C72860FB-3ECB-4B67-92FC-7DA54D74B43E}" type="pres">
      <dgm:prSet presAssocID="{483D698D-616C-47AE-BFD3-6BD17068B9AB}" presName="iconBgRect" presStyleLbl="bgShp" presStyleIdx="2" presStyleCnt="4"/>
      <dgm:spPr/>
    </dgm:pt>
    <dgm:pt modelId="{1AAD2275-3378-4332-974A-404FA2942935}" type="pres">
      <dgm:prSet presAssocID="{483D698D-616C-47AE-BFD3-6BD17068B9A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Recycle"/>
        </a:ext>
      </dgm:extLst>
    </dgm:pt>
    <dgm:pt modelId="{346C4C84-43EB-4392-8FD0-59C8A9587FE7}" type="pres">
      <dgm:prSet presAssocID="{483D698D-616C-47AE-BFD3-6BD17068B9AB}" presName="spaceRect" presStyleCnt="0"/>
      <dgm:spPr/>
    </dgm:pt>
    <dgm:pt modelId="{EAB2D6EA-9A17-4687-91D9-A3356889F107}" type="pres">
      <dgm:prSet presAssocID="{483D698D-616C-47AE-BFD3-6BD17068B9AB}" presName="textRect" presStyleLbl="revTx" presStyleIdx="2" presStyleCnt="4">
        <dgm:presLayoutVars>
          <dgm:chMax val="1"/>
          <dgm:chPref val="1"/>
        </dgm:presLayoutVars>
      </dgm:prSet>
      <dgm:spPr/>
      <dgm:t>
        <a:bodyPr/>
        <a:lstStyle/>
        <a:p>
          <a:endParaRPr lang="en-US"/>
        </a:p>
      </dgm:t>
    </dgm:pt>
    <dgm:pt modelId="{93B8CF93-8EE9-491C-B9B3-F9C0DDE66669}" type="pres">
      <dgm:prSet presAssocID="{86C44046-AB2D-45A4-AC51-21930F91E286}" presName="sibTrans" presStyleCnt="0"/>
      <dgm:spPr/>
    </dgm:pt>
    <dgm:pt modelId="{9BB702B8-40A5-4FD5-A3F2-69C08AFEDE94}" type="pres">
      <dgm:prSet presAssocID="{68236BFD-44A6-4A4F-B99D-5CFF9A9B9729}" presName="compNode" presStyleCnt="0"/>
      <dgm:spPr/>
    </dgm:pt>
    <dgm:pt modelId="{29E75CA9-57B5-4F6B-AE5A-5FF5C36C4F98}" type="pres">
      <dgm:prSet presAssocID="{68236BFD-44A6-4A4F-B99D-5CFF9A9B9729}" presName="iconBgRect" presStyleLbl="bgShp" presStyleIdx="3" presStyleCnt="4"/>
      <dgm:spPr/>
    </dgm:pt>
    <dgm:pt modelId="{5CC3F532-1BD5-425B-9962-EC857C2F93FD}" type="pres">
      <dgm:prSet presAssocID="{68236BFD-44A6-4A4F-B99D-5CFF9A9B972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Books"/>
        </a:ext>
      </dgm:extLst>
    </dgm:pt>
    <dgm:pt modelId="{CE2DBEF9-43B0-4396-A02E-BBCE7FB02D3A}" type="pres">
      <dgm:prSet presAssocID="{68236BFD-44A6-4A4F-B99D-5CFF9A9B9729}" presName="spaceRect" presStyleCnt="0"/>
      <dgm:spPr/>
    </dgm:pt>
    <dgm:pt modelId="{AC43ADB7-6430-451D-8F8F-DD2469F2021B}" type="pres">
      <dgm:prSet presAssocID="{68236BFD-44A6-4A4F-B99D-5CFF9A9B9729}" presName="textRect" presStyleLbl="revTx" presStyleIdx="3" presStyleCnt="4">
        <dgm:presLayoutVars>
          <dgm:chMax val="1"/>
          <dgm:chPref val="1"/>
        </dgm:presLayoutVars>
      </dgm:prSet>
      <dgm:spPr/>
      <dgm:t>
        <a:bodyPr/>
        <a:lstStyle/>
        <a:p>
          <a:endParaRPr lang="en-US"/>
        </a:p>
      </dgm:t>
    </dgm:pt>
  </dgm:ptLst>
  <dgm:cxnLst>
    <dgm:cxn modelId="{83323337-0126-441B-9A6C-8726635C756E}" srcId="{BC8F1FD3-D131-488B-B48D-AD108EC073F0}" destId="{73D393F7-3E28-499D-B6C9-3C6D3A4E1170}" srcOrd="0" destOrd="0" parTransId="{86E98F19-007D-4C5E-801D-CB2392D94587}" sibTransId="{14FCFB54-94A1-4ECF-8D29-272CD02CAB6B}"/>
    <dgm:cxn modelId="{4278DBEE-4BFE-4FE5-9F99-0D0D1E11EDA5}" type="presOf" srcId="{BC8F1FD3-D131-488B-B48D-AD108EC073F0}" destId="{33F1E636-0E24-445A-9120-66745F8865A8}" srcOrd="0" destOrd="0" presId="urn:microsoft.com/office/officeart/2018/5/layout/IconCircleLabelList"/>
    <dgm:cxn modelId="{8CA61A5D-E2DB-4325-AED0-8F28356B45C6}" type="presOf" srcId="{73D393F7-3E28-499D-B6C9-3C6D3A4E1170}" destId="{21053F4E-312A-4705-85BF-8F9F7CB38092}" srcOrd="0" destOrd="0" presId="urn:microsoft.com/office/officeart/2018/5/layout/IconCircleLabelList"/>
    <dgm:cxn modelId="{0C18E934-6B06-4B62-BE4E-C31B22935401}" type="presOf" srcId="{483D698D-616C-47AE-BFD3-6BD17068B9AB}" destId="{EAB2D6EA-9A17-4687-91D9-A3356889F107}" srcOrd="0" destOrd="0" presId="urn:microsoft.com/office/officeart/2018/5/layout/IconCircleLabelList"/>
    <dgm:cxn modelId="{3B2D21A7-2C55-49F5-A535-DF7FCCF0856B}" type="presOf" srcId="{68236BFD-44A6-4A4F-B99D-5CFF9A9B9729}" destId="{AC43ADB7-6430-451D-8F8F-DD2469F2021B}" srcOrd="0" destOrd="0" presId="urn:microsoft.com/office/officeart/2018/5/layout/IconCircleLabelList"/>
    <dgm:cxn modelId="{674B1B5E-A3B8-4CB1-AB1D-2EDEA575F792}" type="presOf" srcId="{55643C17-8C4E-468A-936E-CE66A6F16AFA}" destId="{DAB07D6B-98BA-40BE-B55D-75E4B56C11B2}" srcOrd="0" destOrd="0" presId="urn:microsoft.com/office/officeart/2018/5/layout/IconCircleLabelList"/>
    <dgm:cxn modelId="{5FBE608D-4B6D-4AC1-9F6A-38C429EF3D77}" srcId="{BC8F1FD3-D131-488B-B48D-AD108EC073F0}" destId="{55643C17-8C4E-468A-936E-CE66A6F16AFA}" srcOrd="1" destOrd="0" parTransId="{6ED9EAF4-0987-4A51-B05C-D3783D70B747}" sibTransId="{E7331840-6395-4479-8B49-DE02156AA161}"/>
    <dgm:cxn modelId="{08325C29-CAAD-452A-84C9-FF271A0749BA}" srcId="{BC8F1FD3-D131-488B-B48D-AD108EC073F0}" destId="{483D698D-616C-47AE-BFD3-6BD17068B9AB}" srcOrd="2" destOrd="0" parTransId="{3E70728A-2059-434E-8C85-8D590254268D}" sibTransId="{86C44046-AB2D-45A4-AC51-21930F91E286}"/>
    <dgm:cxn modelId="{C8856CFA-55A8-4CEE-8D9F-482109F7DEA0}" srcId="{BC8F1FD3-D131-488B-B48D-AD108EC073F0}" destId="{68236BFD-44A6-4A4F-B99D-5CFF9A9B9729}" srcOrd="3" destOrd="0" parTransId="{7AC78325-0606-4E73-A63C-0033F6F99859}" sibTransId="{48B56E35-3551-4E56-8125-F6746471947A}"/>
    <dgm:cxn modelId="{DF045DAB-CBB1-4502-A64B-DBC288F27443}" type="presParOf" srcId="{33F1E636-0E24-445A-9120-66745F8865A8}" destId="{27B649A8-ED92-4845-B6B3-4AB84E22DF61}" srcOrd="0" destOrd="0" presId="urn:microsoft.com/office/officeart/2018/5/layout/IconCircleLabelList"/>
    <dgm:cxn modelId="{05B5144E-5F51-4E95-ADD7-287F882EB68A}" type="presParOf" srcId="{27B649A8-ED92-4845-B6B3-4AB84E22DF61}" destId="{19F73BF5-A8B6-433A-AB8A-5EDF1FD373F7}" srcOrd="0" destOrd="0" presId="urn:microsoft.com/office/officeart/2018/5/layout/IconCircleLabelList"/>
    <dgm:cxn modelId="{BDD8FCC9-8C5E-4532-B816-7A3806B97EBF}" type="presParOf" srcId="{27B649A8-ED92-4845-B6B3-4AB84E22DF61}" destId="{619923A7-792E-4A21-BC45-2F325DEC3C5C}" srcOrd="1" destOrd="0" presId="urn:microsoft.com/office/officeart/2018/5/layout/IconCircleLabelList"/>
    <dgm:cxn modelId="{2F513B36-356A-49F5-9E02-150FFD6462B6}" type="presParOf" srcId="{27B649A8-ED92-4845-B6B3-4AB84E22DF61}" destId="{1892D8CA-3E13-4DA8-B614-44C44BF065A6}" srcOrd="2" destOrd="0" presId="urn:microsoft.com/office/officeart/2018/5/layout/IconCircleLabelList"/>
    <dgm:cxn modelId="{C65B231F-ACDC-40BA-A7E0-36C6C72FC14A}" type="presParOf" srcId="{27B649A8-ED92-4845-B6B3-4AB84E22DF61}" destId="{21053F4E-312A-4705-85BF-8F9F7CB38092}" srcOrd="3" destOrd="0" presId="urn:microsoft.com/office/officeart/2018/5/layout/IconCircleLabelList"/>
    <dgm:cxn modelId="{4549FE65-BC1E-4817-B1FF-526038E7A602}" type="presParOf" srcId="{33F1E636-0E24-445A-9120-66745F8865A8}" destId="{18C08599-9712-4442-95F1-2D197A86CB8A}" srcOrd="1" destOrd="0" presId="urn:microsoft.com/office/officeart/2018/5/layout/IconCircleLabelList"/>
    <dgm:cxn modelId="{A119BE62-6332-48B0-8C9B-3F5697D3FB44}" type="presParOf" srcId="{33F1E636-0E24-445A-9120-66745F8865A8}" destId="{C73E9BB8-DBD7-44B1-A2E7-418D87C85DA8}" srcOrd="2" destOrd="0" presId="urn:microsoft.com/office/officeart/2018/5/layout/IconCircleLabelList"/>
    <dgm:cxn modelId="{498DD178-78D7-4916-A5A6-C41637DA8DBE}" type="presParOf" srcId="{C73E9BB8-DBD7-44B1-A2E7-418D87C85DA8}" destId="{32F3CA2F-E681-4531-974C-25610B4CC48D}" srcOrd="0" destOrd="0" presId="urn:microsoft.com/office/officeart/2018/5/layout/IconCircleLabelList"/>
    <dgm:cxn modelId="{596FC607-26A2-41D6-93C7-6313A52C737B}" type="presParOf" srcId="{C73E9BB8-DBD7-44B1-A2E7-418D87C85DA8}" destId="{CF799E71-D4DA-480C-BB80-693BA961076F}" srcOrd="1" destOrd="0" presId="urn:microsoft.com/office/officeart/2018/5/layout/IconCircleLabelList"/>
    <dgm:cxn modelId="{0F94DFCB-33B3-43EF-A152-2BBD2ED1646F}" type="presParOf" srcId="{C73E9BB8-DBD7-44B1-A2E7-418D87C85DA8}" destId="{0618B71D-1B09-4744-9BDA-42251FFD46F6}" srcOrd="2" destOrd="0" presId="urn:microsoft.com/office/officeart/2018/5/layout/IconCircleLabelList"/>
    <dgm:cxn modelId="{C489E583-3466-4611-8C63-A6005DF26D29}" type="presParOf" srcId="{C73E9BB8-DBD7-44B1-A2E7-418D87C85DA8}" destId="{DAB07D6B-98BA-40BE-B55D-75E4B56C11B2}" srcOrd="3" destOrd="0" presId="urn:microsoft.com/office/officeart/2018/5/layout/IconCircleLabelList"/>
    <dgm:cxn modelId="{3730EA58-A50C-4096-942E-BB27621750E3}" type="presParOf" srcId="{33F1E636-0E24-445A-9120-66745F8865A8}" destId="{AA51C1F1-B612-4977-8ED5-9928C924DBB3}" srcOrd="3" destOrd="0" presId="urn:microsoft.com/office/officeart/2018/5/layout/IconCircleLabelList"/>
    <dgm:cxn modelId="{48F2AA52-E67F-4366-83F6-D4F9AAAB6058}" type="presParOf" srcId="{33F1E636-0E24-445A-9120-66745F8865A8}" destId="{B275BA38-FC64-453B-9B02-CBAE896715C2}" srcOrd="4" destOrd="0" presId="urn:microsoft.com/office/officeart/2018/5/layout/IconCircleLabelList"/>
    <dgm:cxn modelId="{33403F20-AF3C-40FE-92FC-980D3E8DF40C}" type="presParOf" srcId="{B275BA38-FC64-453B-9B02-CBAE896715C2}" destId="{C72860FB-3ECB-4B67-92FC-7DA54D74B43E}" srcOrd="0" destOrd="0" presId="urn:microsoft.com/office/officeart/2018/5/layout/IconCircleLabelList"/>
    <dgm:cxn modelId="{FC87C211-50D5-4B0D-A604-E2F5DBCD6A8C}" type="presParOf" srcId="{B275BA38-FC64-453B-9B02-CBAE896715C2}" destId="{1AAD2275-3378-4332-974A-404FA2942935}" srcOrd="1" destOrd="0" presId="urn:microsoft.com/office/officeart/2018/5/layout/IconCircleLabelList"/>
    <dgm:cxn modelId="{6F598F9E-78D9-4751-873E-0140FAD5BA31}" type="presParOf" srcId="{B275BA38-FC64-453B-9B02-CBAE896715C2}" destId="{346C4C84-43EB-4392-8FD0-59C8A9587FE7}" srcOrd="2" destOrd="0" presId="urn:microsoft.com/office/officeart/2018/5/layout/IconCircleLabelList"/>
    <dgm:cxn modelId="{2C564C56-2E98-43A1-91EB-34CD4F9863C3}" type="presParOf" srcId="{B275BA38-FC64-453B-9B02-CBAE896715C2}" destId="{EAB2D6EA-9A17-4687-91D9-A3356889F107}" srcOrd="3" destOrd="0" presId="urn:microsoft.com/office/officeart/2018/5/layout/IconCircleLabelList"/>
    <dgm:cxn modelId="{0E00272E-D60B-4F4B-81F2-D3EED5058B85}" type="presParOf" srcId="{33F1E636-0E24-445A-9120-66745F8865A8}" destId="{93B8CF93-8EE9-491C-B9B3-F9C0DDE66669}" srcOrd="5" destOrd="0" presId="urn:microsoft.com/office/officeart/2018/5/layout/IconCircleLabelList"/>
    <dgm:cxn modelId="{3F139B02-5348-41C3-BF03-AF94BF706A3D}" type="presParOf" srcId="{33F1E636-0E24-445A-9120-66745F8865A8}" destId="{9BB702B8-40A5-4FD5-A3F2-69C08AFEDE94}" srcOrd="6" destOrd="0" presId="urn:microsoft.com/office/officeart/2018/5/layout/IconCircleLabelList"/>
    <dgm:cxn modelId="{BA08C93E-734D-4335-82AF-7915640F0B10}" type="presParOf" srcId="{9BB702B8-40A5-4FD5-A3F2-69C08AFEDE94}" destId="{29E75CA9-57B5-4F6B-AE5A-5FF5C36C4F98}" srcOrd="0" destOrd="0" presId="urn:microsoft.com/office/officeart/2018/5/layout/IconCircleLabelList"/>
    <dgm:cxn modelId="{98A08309-1D48-42AE-A577-3708907213D0}" type="presParOf" srcId="{9BB702B8-40A5-4FD5-A3F2-69C08AFEDE94}" destId="{5CC3F532-1BD5-425B-9962-EC857C2F93FD}" srcOrd="1" destOrd="0" presId="urn:microsoft.com/office/officeart/2018/5/layout/IconCircleLabelList"/>
    <dgm:cxn modelId="{A7C79313-0CD1-4319-8AE6-0D39DF114BBF}" type="presParOf" srcId="{9BB702B8-40A5-4FD5-A3F2-69C08AFEDE94}" destId="{CE2DBEF9-43B0-4396-A02E-BBCE7FB02D3A}" srcOrd="2" destOrd="0" presId="urn:microsoft.com/office/officeart/2018/5/layout/IconCircleLabelList"/>
    <dgm:cxn modelId="{2A583C2C-42E3-423A-92E4-892961FA4BF7}" type="presParOf" srcId="{9BB702B8-40A5-4FD5-A3F2-69C08AFEDE94}" destId="{AC43ADB7-6430-451D-8F8F-DD2469F2021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137FCEE-C8F8-466B-8D3A-7CF03945A71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359DE21-C692-47E8-ABFF-6763F17D8156}">
      <dgm:prSet/>
      <dgm:spPr/>
      <dgm:t>
        <a:bodyPr/>
        <a:lstStyle/>
        <a:p>
          <a:r>
            <a:rPr lang="en-US"/>
            <a:t>Reusing and recycling construction materials should be given top priority by the construction industry, governments, and other stakeholders in order to decrease waste, conserve resources, and lessen the impact on the environment.</a:t>
          </a:r>
        </a:p>
      </dgm:t>
    </dgm:pt>
    <dgm:pt modelId="{44EE0964-826B-4E82-80B9-483202CCCEDD}" type="parTrans" cxnId="{9FBCED5F-A59A-4D10-95E4-ABA4BA102AB8}">
      <dgm:prSet/>
      <dgm:spPr/>
      <dgm:t>
        <a:bodyPr/>
        <a:lstStyle/>
        <a:p>
          <a:endParaRPr lang="en-US"/>
        </a:p>
      </dgm:t>
    </dgm:pt>
    <dgm:pt modelId="{F36F285F-E823-4BA9-A898-08A3566F158B}" type="sibTrans" cxnId="{9FBCED5F-A59A-4D10-95E4-ABA4BA102AB8}">
      <dgm:prSet/>
      <dgm:spPr/>
      <dgm:t>
        <a:bodyPr/>
        <a:lstStyle/>
        <a:p>
          <a:endParaRPr lang="en-US"/>
        </a:p>
      </dgm:t>
    </dgm:pt>
    <dgm:pt modelId="{9052E7E5-8BF6-4C30-A880-DF488DBDF063}">
      <dgm:prSet/>
      <dgm:spPr/>
      <dgm:t>
        <a:bodyPr/>
        <a:lstStyle/>
        <a:p>
          <a:r>
            <a:rPr lang="en-US"/>
            <a:t>Sustainable behaviors should be encouraged by policies and laws, whereas waste production and disposal should be discouraged.</a:t>
          </a:r>
        </a:p>
      </dgm:t>
    </dgm:pt>
    <dgm:pt modelId="{6887E61A-7D17-4061-A9B3-7565ACEADB02}" type="parTrans" cxnId="{566F1FBE-6F66-4FC7-A5ED-DA4CA4877AFA}">
      <dgm:prSet/>
      <dgm:spPr/>
      <dgm:t>
        <a:bodyPr/>
        <a:lstStyle/>
        <a:p>
          <a:endParaRPr lang="en-US"/>
        </a:p>
      </dgm:t>
    </dgm:pt>
    <dgm:pt modelId="{3C30B417-2438-4768-A9BC-67CE3FE78313}" type="sibTrans" cxnId="{566F1FBE-6F66-4FC7-A5ED-DA4CA4877AFA}">
      <dgm:prSet/>
      <dgm:spPr/>
      <dgm:t>
        <a:bodyPr/>
        <a:lstStyle/>
        <a:p>
          <a:endParaRPr lang="en-US"/>
        </a:p>
      </dgm:t>
    </dgm:pt>
    <dgm:pt modelId="{271B3D2C-4C9E-4293-BEE0-236428859951}">
      <dgm:prSet/>
      <dgm:spPr/>
      <dgm:t>
        <a:bodyPr/>
        <a:lstStyle/>
        <a:p>
          <a:r>
            <a:rPr lang="en-US"/>
            <a:t>The exchange of information and resources can be encouraged through stakeholder collaboration.</a:t>
          </a:r>
        </a:p>
      </dgm:t>
    </dgm:pt>
    <dgm:pt modelId="{6F7348AC-2759-4D2A-9F76-E5326EC27BE7}" type="parTrans" cxnId="{3979C944-829C-490D-AC1A-08C02C2EB549}">
      <dgm:prSet/>
      <dgm:spPr/>
      <dgm:t>
        <a:bodyPr/>
        <a:lstStyle/>
        <a:p>
          <a:endParaRPr lang="en-US"/>
        </a:p>
      </dgm:t>
    </dgm:pt>
    <dgm:pt modelId="{5EF6E213-5BF8-4FB1-A7D3-4F7A0DACC782}" type="sibTrans" cxnId="{3979C944-829C-490D-AC1A-08C02C2EB549}">
      <dgm:prSet/>
      <dgm:spPr/>
      <dgm:t>
        <a:bodyPr/>
        <a:lstStyle/>
        <a:p>
          <a:endParaRPr lang="en-US"/>
        </a:p>
      </dgm:t>
    </dgm:pt>
    <dgm:pt modelId="{4CB3CC16-E0A5-4FBA-8318-3A01A1BA9C72}">
      <dgm:prSet/>
      <dgm:spPr/>
      <dgm:t>
        <a:bodyPr/>
        <a:lstStyle/>
        <a:p>
          <a:r>
            <a:rPr lang="en-US"/>
            <a:t>Quality Standards to be established which could ensure the optimum level of Quality of the material</a:t>
          </a:r>
        </a:p>
      </dgm:t>
    </dgm:pt>
    <dgm:pt modelId="{DC76423B-3A0C-41E7-82DE-16C9596DA086}" type="parTrans" cxnId="{BCE8A3A0-791A-4573-B6A4-058CC9117CB3}">
      <dgm:prSet/>
      <dgm:spPr/>
      <dgm:t>
        <a:bodyPr/>
        <a:lstStyle/>
        <a:p>
          <a:endParaRPr lang="en-US"/>
        </a:p>
      </dgm:t>
    </dgm:pt>
    <dgm:pt modelId="{07286395-6BB9-4659-8AC2-1ECEF19312EC}" type="sibTrans" cxnId="{BCE8A3A0-791A-4573-B6A4-058CC9117CB3}">
      <dgm:prSet/>
      <dgm:spPr/>
      <dgm:t>
        <a:bodyPr/>
        <a:lstStyle/>
        <a:p>
          <a:endParaRPr lang="en-US"/>
        </a:p>
      </dgm:t>
    </dgm:pt>
    <dgm:pt modelId="{18325B7E-1BD0-468E-8933-854AD11A999A}">
      <dgm:prSet/>
      <dgm:spPr/>
      <dgm:t>
        <a:bodyPr/>
        <a:lstStyle/>
        <a:p>
          <a:r>
            <a:rPr lang="en-US"/>
            <a:t>Professionals, students and the general public may become more knowledgeable about and supportive of sustainable methods.</a:t>
          </a:r>
        </a:p>
      </dgm:t>
    </dgm:pt>
    <dgm:pt modelId="{9944BA1C-ABD9-4D3A-9694-57A9C772B002}" type="parTrans" cxnId="{033639AA-921C-45DC-8FDC-35FA381FC01B}">
      <dgm:prSet/>
      <dgm:spPr/>
      <dgm:t>
        <a:bodyPr/>
        <a:lstStyle/>
        <a:p>
          <a:endParaRPr lang="en-US"/>
        </a:p>
      </dgm:t>
    </dgm:pt>
    <dgm:pt modelId="{3DE81D14-FFB5-4657-9736-747D461EFA99}" type="sibTrans" cxnId="{033639AA-921C-45DC-8FDC-35FA381FC01B}">
      <dgm:prSet/>
      <dgm:spPr/>
      <dgm:t>
        <a:bodyPr/>
        <a:lstStyle/>
        <a:p>
          <a:endParaRPr lang="en-US"/>
        </a:p>
      </dgm:t>
    </dgm:pt>
    <dgm:pt modelId="{2AED63D2-D392-4FB0-B81E-E5EA259099EE}" type="pres">
      <dgm:prSet presAssocID="{5137FCEE-C8F8-466B-8D3A-7CF03945A715}" presName="vert0" presStyleCnt="0">
        <dgm:presLayoutVars>
          <dgm:dir/>
          <dgm:animOne val="branch"/>
          <dgm:animLvl val="lvl"/>
        </dgm:presLayoutVars>
      </dgm:prSet>
      <dgm:spPr/>
      <dgm:t>
        <a:bodyPr/>
        <a:lstStyle/>
        <a:p>
          <a:endParaRPr lang="en-US"/>
        </a:p>
      </dgm:t>
    </dgm:pt>
    <dgm:pt modelId="{56CC658B-4F2B-490F-9733-3E4D82BAB5A9}" type="pres">
      <dgm:prSet presAssocID="{2359DE21-C692-47E8-ABFF-6763F17D8156}" presName="thickLine" presStyleLbl="alignNode1" presStyleIdx="0" presStyleCnt="5"/>
      <dgm:spPr/>
    </dgm:pt>
    <dgm:pt modelId="{E5E06E7B-2217-4905-89A2-20984A8CE62A}" type="pres">
      <dgm:prSet presAssocID="{2359DE21-C692-47E8-ABFF-6763F17D8156}" presName="horz1" presStyleCnt="0"/>
      <dgm:spPr/>
    </dgm:pt>
    <dgm:pt modelId="{B056847E-5665-489C-BC8D-18F47863D275}" type="pres">
      <dgm:prSet presAssocID="{2359DE21-C692-47E8-ABFF-6763F17D8156}" presName="tx1" presStyleLbl="revTx" presStyleIdx="0" presStyleCnt="5"/>
      <dgm:spPr/>
      <dgm:t>
        <a:bodyPr/>
        <a:lstStyle/>
        <a:p>
          <a:endParaRPr lang="en-US"/>
        </a:p>
      </dgm:t>
    </dgm:pt>
    <dgm:pt modelId="{BA20BD5B-296E-4692-86CE-4A74C8E4253F}" type="pres">
      <dgm:prSet presAssocID="{2359DE21-C692-47E8-ABFF-6763F17D8156}" presName="vert1" presStyleCnt="0"/>
      <dgm:spPr/>
    </dgm:pt>
    <dgm:pt modelId="{85EA2955-4731-4533-80BC-429A39B70516}" type="pres">
      <dgm:prSet presAssocID="{9052E7E5-8BF6-4C30-A880-DF488DBDF063}" presName="thickLine" presStyleLbl="alignNode1" presStyleIdx="1" presStyleCnt="5"/>
      <dgm:spPr/>
    </dgm:pt>
    <dgm:pt modelId="{14969D63-86BD-4FC5-8211-F1751C856A0B}" type="pres">
      <dgm:prSet presAssocID="{9052E7E5-8BF6-4C30-A880-DF488DBDF063}" presName="horz1" presStyleCnt="0"/>
      <dgm:spPr/>
    </dgm:pt>
    <dgm:pt modelId="{1918777E-DC63-4330-A24D-D6B15FA03486}" type="pres">
      <dgm:prSet presAssocID="{9052E7E5-8BF6-4C30-A880-DF488DBDF063}" presName="tx1" presStyleLbl="revTx" presStyleIdx="1" presStyleCnt="5"/>
      <dgm:spPr/>
      <dgm:t>
        <a:bodyPr/>
        <a:lstStyle/>
        <a:p>
          <a:endParaRPr lang="en-US"/>
        </a:p>
      </dgm:t>
    </dgm:pt>
    <dgm:pt modelId="{C22A99A8-4958-45FE-84D0-25A163BCCBF5}" type="pres">
      <dgm:prSet presAssocID="{9052E7E5-8BF6-4C30-A880-DF488DBDF063}" presName="vert1" presStyleCnt="0"/>
      <dgm:spPr/>
    </dgm:pt>
    <dgm:pt modelId="{E3F7857B-3ED4-4433-8DE1-4134E21059B3}" type="pres">
      <dgm:prSet presAssocID="{271B3D2C-4C9E-4293-BEE0-236428859951}" presName="thickLine" presStyleLbl="alignNode1" presStyleIdx="2" presStyleCnt="5"/>
      <dgm:spPr/>
    </dgm:pt>
    <dgm:pt modelId="{97128C62-13A1-42E3-95D0-9C50CD41E670}" type="pres">
      <dgm:prSet presAssocID="{271B3D2C-4C9E-4293-BEE0-236428859951}" presName="horz1" presStyleCnt="0"/>
      <dgm:spPr/>
    </dgm:pt>
    <dgm:pt modelId="{C3B77998-AF20-4596-B8AB-BD4C0AD81A55}" type="pres">
      <dgm:prSet presAssocID="{271B3D2C-4C9E-4293-BEE0-236428859951}" presName="tx1" presStyleLbl="revTx" presStyleIdx="2" presStyleCnt="5"/>
      <dgm:spPr/>
      <dgm:t>
        <a:bodyPr/>
        <a:lstStyle/>
        <a:p>
          <a:endParaRPr lang="en-US"/>
        </a:p>
      </dgm:t>
    </dgm:pt>
    <dgm:pt modelId="{A4FEC952-04E5-4D63-85E6-B87C264D4F65}" type="pres">
      <dgm:prSet presAssocID="{271B3D2C-4C9E-4293-BEE0-236428859951}" presName="vert1" presStyleCnt="0"/>
      <dgm:spPr/>
    </dgm:pt>
    <dgm:pt modelId="{18289EBF-4392-4514-9788-1F0CC43DA267}" type="pres">
      <dgm:prSet presAssocID="{4CB3CC16-E0A5-4FBA-8318-3A01A1BA9C72}" presName="thickLine" presStyleLbl="alignNode1" presStyleIdx="3" presStyleCnt="5"/>
      <dgm:spPr/>
    </dgm:pt>
    <dgm:pt modelId="{BBB8962A-8A10-4F08-B047-E2E7D3CF0CE7}" type="pres">
      <dgm:prSet presAssocID="{4CB3CC16-E0A5-4FBA-8318-3A01A1BA9C72}" presName="horz1" presStyleCnt="0"/>
      <dgm:spPr/>
    </dgm:pt>
    <dgm:pt modelId="{54ACB33F-7585-45E4-AE56-1037FE6B9872}" type="pres">
      <dgm:prSet presAssocID="{4CB3CC16-E0A5-4FBA-8318-3A01A1BA9C72}" presName="tx1" presStyleLbl="revTx" presStyleIdx="3" presStyleCnt="5"/>
      <dgm:spPr/>
      <dgm:t>
        <a:bodyPr/>
        <a:lstStyle/>
        <a:p>
          <a:endParaRPr lang="en-US"/>
        </a:p>
      </dgm:t>
    </dgm:pt>
    <dgm:pt modelId="{5682F109-BD7D-4E19-AFB4-E740AFFCB849}" type="pres">
      <dgm:prSet presAssocID="{4CB3CC16-E0A5-4FBA-8318-3A01A1BA9C72}" presName="vert1" presStyleCnt="0"/>
      <dgm:spPr/>
    </dgm:pt>
    <dgm:pt modelId="{A3EEB126-8D8B-4223-8582-05FAD87864F6}" type="pres">
      <dgm:prSet presAssocID="{18325B7E-1BD0-468E-8933-854AD11A999A}" presName="thickLine" presStyleLbl="alignNode1" presStyleIdx="4" presStyleCnt="5"/>
      <dgm:spPr/>
    </dgm:pt>
    <dgm:pt modelId="{F78D7F64-9AA5-41A1-B69B-F6A6C72132BD}" type="pres">
      <dgm:prSet presAssocID="{18325B7E-1BD0-468E-8933-854AD11A999A}" presName="horz1" presStyleCnt="0"/>
      <dgm:spPr/>
    </dgm:pt>
    <dgm:pt modelId="{02826C0E-C26E-4D62-8917-81C9A8C5476B}" type="pres">
      <dgm:prSet presAssocID="{18325B7E-1BD0-468E-8933-854AD11A999A}" presName="tx1" presStyleLbl="revTx" presStyleIdx="4" presStyleCnt="5"/>
      <dgm:spPr/>
      <dgm:t>
        <a:bodyPr/>
        <a:lstStyle/>
        <a:p>
          <a:endParaRPr lang="en-US"/>
        </a:p>
      </dgm:t>
    </dgm:pt>
    <dgm:pt modelId="{1592286D-3CB1-4827-B03B-BB46B01A7D21}" type="pres">
      <dgm:prSet presAssocID="{18325B7E-1BD0-468E-8933-854AD11A999A}" presName="vert1" presStyleCnt="0"/>
      <dgm:spPr/>
    </dgm:pt>
  </dgm:ptLst>
  <dgm:cxnLst>
    <dgm:cxn modelId="{88A2339B-77B5-4199-9E58-73A092B9CB86}" type="presOf" srcId="{5137FCEE-C8F8-466B-8D3A-7CF03945A715}" destId="{2AED63D2-D392-4FB0-B81E-E5EA259099EE}" srcOrd="0" destOrd="0" presId="urn:microsoft.com/office/officeart/2008/layout/LinedList"/>
    <dgm:cxn modelId="{9FBCED5F-A59A-4D10-95E4-ABA4BA102AB8}" srcId="{5137FCEE-C8F8-466B-8D3A-7CF03945A715}" destId="{2359DE21-C692-47E8-ABFF-6763F17D8156}" srcOrd="0" destOrd="0" parTransId="{44EE0964-826B-4E82-80B9-483202CCCEDD}" sibTransId="{F36F285F-E823-4BA9-A898-08A3566F158B}"/>
    <dgm:cxn modelId="{C9C2212E-4691-4DE8-B657-7178B2224DA5}" type="presOf" srcId="{9052E7E5-8BF6-4C30-A880-DF488DBDF063}" destId="{1918777E-DC63-4330-A24D-D6B15FA03486}" srcOrd="0" destOrd="0" presId="urn:microsoft.com/office/officeart/2008/layout/LinedList"/>
    <dgm:cxn modelId="{0F661595-44AD-42EE-BEB8-8F949621DEA5}" type="presOf" srcId="{4CB3CC16-E0A5-4FBA-8318-3A01A1BA9C72}" destId="{54ACB33F-7585-45E4-AE56-1037FE6B9872}" srcOrd="0" destOrd="0" presId="urn:microsoft.com/office/officeart/2008/layout/LinedList"/>
    <dgm:cxn modelId="{9B0C6012-0CE1-4F84-836C-6A8115AD0C5F}" type="presOf" srcId="{18325B7E-1BD0-468E-8933-854AD11A999A}" destId="{02826C0E-C26E-4D62-8917-81C9A8C5476B}" srcOrd="0" destOrd="0" presId="urn:microsoft.com/office/officeart/2008/layout/LinedList"/>
    <dgm:cxn modelId="{566F1FBE-6F66-4FC7-A5ED-DA4CA4877AFA}" srcId="{5137FCEE-C8F8-466B-8D3A-7CF03945A715}" destId="{9052E7E5-8BF6-4C30-A880-DF488DBDF063}" srcOrd="1" destOrd="0" parTransId="{6887E61A-7D17-4061-A9B3-7565ACEADB02}" sibTransId="{3C30B417-2438-4768-A9BC-67CE3FE78313}"/>
    <dgm:cxn modelId="{17F51B66-31A1-456B-9D18-758753598A9B}" type="presOf" srcId="{2359DE21-C692-47E8-ABFF-6763F17D8156}" destId="{B056847E-5665-489C-BC8D-18F47863D275}" srcOrd="0" destOrd="0" presId="urn:microsoft.com/office/officeart/2008/layout/LinedList"/>
    <dgm:cxn modelId="{BCE8A3A0-791A-4573-B6A4-058CC9117CB3}" srcId="{5137FCEE-C8F8-466B-8D3A-7CF03945A715}" destId="{4CB3CC16-E0A5-4FBA-8318-3A01A1BA9C72}" srcOrd="3" destOrd="0" parTransId="{DC76423B-3A0C-41E7-82DE-16C9596DA086}" sibTransId="{07286395-6BB9-4659-8AC2-1ECEF19312EC}"/>
    <dgm:cxn modelId="{033639AA-921C-45DC-8FDC-35FA381FC01B}" srcId="{5137FCEE-C8F8-466B-8D3A-7CF03945A715}" destId="{18325B7E-1BD0-468E-8933-854AD11A999A}" srcOrd="4" destOrd="0" parTransId="{9944BA1C-ABD9-4D3A-9694-57A9C772B002}" sibTransId="{3DE81D14-FFB5-4657-9736-747D461EFA99}"/>
    <dgm:cxn modelId="{3979C944-829C-490D-AC1A-08C02C2EB549}" srcId="{5137FCEE-C8F8-466B-8D3A-7CF03945A715}" destId="{271B3D2C-4C9E-4293-BEE0-236428859951}" srcOrd="2" destOrd="0" parTransId="{6F7348AC-2759-4D2A-9F76-E5326EC27BE7}" sibTransId="{5EF6E213-5BF8-4FB1-A7D3-4F7A0DACC782}"/>
    <dgm:cxn modelId="{44D01CEF-A04A-44CB-958D-431164954C29}" type="presOf" srcId="{271B3D2C-4C9E-4293-BEE0-236428859951}" destId="{C3B77998-AF20-4596-B8AB-BD4C0AD81A55}" srcOrd="0" destOrd="0" presId="urn:microsoft.com/office/officeart/2008/layout/LinedList"/>
    <dgm:cxn modelId="{025FA2F1-58EC-4088-8DC6-53FCB6455398}" type="presParOf" srcId="{2AED63D2-D392-4FB0-B81E-E5EA259099EE}" destId="{56CC658B-4F2B-490F-9733-3E4D82BAB5A9}" srcOrd="0" destOrd="0" presId="urn:microsoft.com/office/officeart/2008/layout/LinedList"/>
    <dgm:cxn modelId="{9F7D307F-3E5A-4CD8-B5E2-4B725C3318E8}" type="presParOf" srcId="{2AED63D2-D392-4FB0-B81E-E5EA259099EE}" destId="{E5E06E7B-2217-4905-89A2-20984A8CE62A}" srcOrd="1" destOrd="0" presId="urn:microsoft.com/office/officeart/2008/layout/LinedList"/>
    <dgm:cxn modelId="{7CA0C8F7-EE14-4C7E-9D80-8009ECFCE76B}" type="presParOf" srcId="{E5E06E7B-2217-4905-89A2-20984A8CE62A}" destId="{B056847E-5665-489C-BC8D-18F47863D275}" srcOrd="0" destOrd="0" presId="urn:microsoft.com/office/officeart/2008/layout/LinedList"/>
    <dgm:cxn modelId="{FA4E29FE-E670-49F2-94FB-94AB5249D72C}" type="presParOf" srcId="{E5E06E7B-2217-4905-89A2-20984A8CE62A}" destId="{BA20BD5B-296E-4692-86CE-4A74C8E4253F}" srcOrd="1" destOrd="0" presId="urn:microsoft.com/office/officeart/2008/layout/LinedList"/>
    <dgm:cxn modelId="{7EDDEDE0-EFD1-4F23-96C7-2C9349ABB281}" type="presParOf" srcId="{2AED63D2-D392-4FB0-B81E-E5EA259099EE}" destId="{85EA2955-4731-4533-80BC-429A39B70516}" srcOrd="2" destOrd="0" presId="urn:microsoft.com/office/officeart/2008/layout/LinedList"/>
    <dgm:cxn modelId="{E1AB8D8E-C9D1-4F81-B828-0F6E959DBFDB}" type="presParOf" srcId="{2AED63D2-D392-4FB0-B81E-E5EA259099EE}" destId="{14969D63-86BD-4FC5-8211-F1751C856A0B}" srcOrd="3" destOrd="0" presId="urn:microsoft.com/office/officeart/2008/layout/LinedList"/>
    <dgm:cxn modelId="{D4FB1F2D-68BE-4C93-AC3B-AA8E294FB18F}" type="presParOf" srcId="{14969D63-86BD-4FC5-8211-F1751C856A0B}" destId="{1918777E-DC63-4330-A24D-D6B15FA03486}" srcOrd="0" destOrd="0" presId="urn:microsoft.com/office/officeart/2008/layout/LinedList"/>
    <dgm:cxn modelId="{7EA16F1A-6D60-4335-8A84-E4089D803480}" type="presParOf" srcId="{14969D63-86BD-4FC5-8211-F1751C856A0B}" destId="{C22A99A8-4958-45FE-84D0-25A163BCCBF5}" srcOrd="1" destOrd="0" presId="urn:microsoft.com/office/officeart/2008/layout/LinedList"/>
    <dgm:cxn modelId="{04F66E8D-A660-4DB7-89A1-016D7284CB71}" type="presParOf" srcId="{2AED63D2-D392-4FB0-B81E-E5EA259099EE}" destId="{E3F7857B-3ED4-4433-8DE1-4134E21059B3}" srcOrd="4" destOrd="0" presId="urn:microsoft.com/office/officeart/2008/layout/LinedList"/>
    <dgm:cxn modelId="{C95F66CA-A04E-4EE1-BCF4-225D5A8ECE15}" type="presParOf" srcId="{2AED63D2-D392-4FB0-B81E-E5EA259099EE}" destId="{97128C62-13A1-42E3-95D0-9C50CD41E670}" srcOrd="5" destOrd="0" presId="urn:microsoft.com/office/officeart/2008/layout/LinedList"/>
    <dgm:cxn modelId="{A19B6C7E-2A3D-4ED2-A170-69F9292AC794}" type="presParOf" srcId="{97128C62-13A1-42E3-95D0-9C50CD41E670}" destId="{C3B77998-AF20-4596-B8AB-BD4C0AD81A55}" srcOrd="0" destOrd="0" presId="urn:microsoft.com/office/officeart/2008/layout/LinedList"/>
    <dgm:cxn modelId="{782F64FC-9A3C-4480-8200-DEB00D435870}" type="presParOf" srcId="{97128C62-13A1-42E3-95D0-9C50CD41E670}" destId="{A4FEC952-04E5-4D63-85E6-B87C264D4F65}" srcOrd="1" destOrd="0" presId="urn:microsoft.com/office/officeart/2008/layout/LinedList"/>
    <dgm:cxn modelId="{0F358815-B9E9-4C30-88E4-90340C570890}" type="presParOf" srcId="{2AED63D2-D392-4FB0-B81E-E5EA259099EE}" destId="{18289EBF-4392-4514-9788-1F0CC43DA267}" srcOrd="6" destOrd="0" presId="urn:microsoft.com/office/officeart/2008/layout/LinedList"/>
    <dgm:cxn modelId="{12867D30-0DBF-41B7-AD65-78835860CB62}" type="presParOf" srcId="{2AED63D2-D392-4FB0-B81E-E5EA259099EE}" destId="{BBB8962A-8A10-4F08-B047-E2E7D3CF0CE7}" srcOrd="7" destOrd="0" presId="urn:microsoft.com/office/officeart/2008/layout/LinedList"/>
    <dgm:cxn modelId="{6744CAA7-0B27-4211-ACA3-97B29EAEDE74}" type="presParOf" srcId="{BBB8962A-8A10-4F08-B047-E2E7D3CF0CE7}" destId="{54ACB33F-7585-45E4-AE56-1037FE6B9872}" srcOrd="0" destOrd="0" presId="urn:microsoft.com/office/officeart/2008/layout/LinedList"/>
    <dgm:cxn modelId="{CC60E375-88C3-484F-ADD0-BA6337EAF697}" type="presParOf" srcId="{BBB8962A-8A10-4F08-B047-E2E7D3CF0CE7}" destId="{5682F109-BD7D-4E19-AFB4-E740AFFCB849}" srcOrd="1" destOrd="0" presId="urn:microsoft.com/office/officeart/2008/layout/LinedList"/>
    <dgm:cxn modelId="{D68E99EE-5572-4BE4-A696-4633E69C1C47}" type="presParOf" srcId="{2AED63D2-D392-4FB0-B81E-E5EA259099EE}" destId="{A3EEB126-8D8B-4223-8582-05FAD87864F6}" srcOrd="8" destOrd="0" presId="urn:microsoft.com/office/officeart/2008/layout/LinedList"/>
    <dgm:cxn modelId="{B30AC750-C4BE-41FF-BC02-41F341ADA425}" type="presParOf" srcId="{2AED63D2-D392-4FB0-B81E-E5EA259099EE}" destId="{F78D7F64-9AA5-41A1-B69B-F6A6C72132BD}" srcOrd="9" destOrd="0" presId="urn:microsoft.com/office/officeart/2008/layout/LinedList"/>
    <dgm:cxn modelId="{1E159AFA-4BC7-4F77-9282-B90A26C0A1A4}" type="presParOf" srcId="{F78D7F64-9AA5-41A1-B69B-F6A6C72132BD}" destId="{02826C0E-C26E-4D62-8917-81C9A8C5476B}" srcOrd="0" destOrd="0" presId="urn:microsoft.com/office/officeart/2008/layout/LinedList"/>
    <dgm:cxn modelId="{8B09320D-B1E7-496C-91B7-90D6BB04EA53}" type="presParOf" srcId="{F78D7F64-9AA5-41A1-B69B-F6A6C72132BD}" destId="{1592286D-3CB1-4827-B03B-BB46B01A7D2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3A6E7F9-9257-4A99-BB48-250A117000E0}" type="doc">
      <dgm:prSet loTypeId="urn:microsoft.com/office/officeart/2005/8/layout/hierarchy2" loCatId="hierarchy" qsTypeId="urn:microsoft.com/office/officeart/2005/8/quickstyle/simple1" qsCatId="simple" csTypeId="urn:microsoft.com/office/officeart/2005/8/colors/accent1_2" csCatId="accent1"/>
      <dgm:spPr/>
      <dgm:t>
        <a:bodyPr/>
        <a:lstStyle/>
        <a:p>
          <a:endParaRPr lang="en-US"/>
        </a:p>
      </dgm:t>
    </dgm:pt>
    <dgm:pt modelId="{F019734C-ADAE-43CC-A368-3FBE9E6B4056}">
      <dgm:prSet/>
      <dgm:spPr/>
      <dgm:t>
        <a:bodyPr/>
        <a:lstStyle/>
        <a:p>
          <a:r>
            <a:rPr lang="en-US"/>
            <a:t>Salvageable building materials can be effectively reused and recycled, reducing waste and conserving resources</a:t>
          </a:r>
        </a:p>
      </dgm:t>
    </dgm:pt>
    <dgm:pt modelId="{E855D91E-904F-4370-9E3E-85A3533CFFD2}" type="parTrans" cxnId="{C7332E4E-D4D7-4D1F-8429-7A2A06ACCAC0}">
      <dgm:prSet/>
      <dgm:spPr/>
      <dgm:t>
        <a:bodyPr/>
        <a:lstStyle/>
        <a:p>
          <a:endParaRPr lang="en-US"/>
        </a:p>
      </dgm:t>
    </dgm:pt>
    <dgm:pt modelId="{8DDA0824-759A-498D-92DE-691B5C2C45CD}" type="sibTrans" cxnId="{C7332E4E-D4D7-4D1F-8429-7A2A06ACCAC0}">
      <dgm:prSet/>
      <dgm:spPr/>
      <dgm:t>
        <a:bodyPr/>
        <a:lstStyle/>
        <a:p>
          <a:endParaRPr lang="en-US"/>
        </a:p>
      </dgm:t>
    </dgm:pt>
    <dgm:pt modelId="{6830A5DA-E3D3-478B-B78A-0874B5BDEB5D}">
      <dgm:prSet/>
      <dgm:spPr/>
      <dgm:t>
        <a:bodyPr/>
        <a:lstStyle/>
        <a:p>
          <a:r>
            <a:rPr lang="en-US"/>
            <a:t>Implementing material reuse and recycling practices post-earthquake is feasible, with careful planning and coordination</a:t>
          </a:r>
        </a:p>
      </dgm:t>
    </dgm:pt>
    <dgm:pt modelId="{897818AF-1232-4EDA-B65A-086580B8025B}" type="parTrans" cxnId="{63043222-50EC-4909-ADC9-A52A6525039C}">
      <dgm:prSet/>
      <dgm:spPr/>
      <dgm:t>
        <a:bodyPr/>
        <a:lstStyle/>
        <a:p>
          <a:endParaRPr lang="en-US"/>
        </a:p>
      </dgm:t>
    </dgm:pt>
    <dgm:pt modelId="{28218C15-EBC8-4295-B2EE-E45B436BD82B}" type="sibTrans" cxnId="{63043222-50EC-4909-ADC9-A52A6525039C}">
      <dgm:prSet/>
      <dgm:spPr/>
      <dgm:t>
        <a:bodyPr/>
        <a:lstStyle/>
        <a:p>
          <a:endParaRPr lang="en-US"/>
        </a:p>
      </dgm:t>
    </dgm:pt>
    <dgm:pt modelId="{C898A06D-E93F-4BE3-9341-18F8504A2775}">
      <dgm:prSet/>
      <dgm:spPr/>
      <dgm:t>
        <a:bodyPr/>
        <a:lstStyle/>
        <a:p>
          <a:r>
            <a:rPr lang="en-US"/>
            <a:t>Establish partnership with local businesses and creating guidelines for safe and effective usage of construction materials</a:t>
          </a:r>
        </a:p>
      </dgm:t>
    </dgm:pt>
    <dgm:pt modelId="{5AE21FE8-C74A-479B-A454-C674752B0A40}" type="parTrans" cxnId="{63F3E5EF-DBFE-4DEC-B27A-E590868DFE63}">
      <dgm:prSet/>
      <dgm:spPr/>
      <dgm:t>
        <a:bodyPr/>
        <a:lstStyle/>
        <a:p>
          <a:endParaRPr lang="en-US"/>
        </a:p>
      </dgm:t>
    </dgm:pt>
    <dgm:pt modelId="{53CABF4F-BFC6-4229-B84D-F724B4511BC9}" type="sibTrans" cxnId="{63F3E5EF-DBFE-4DEC-B27A-E590868DFE63}">
      <dgm:prSet/>
      <dgm:spPr/>
      <dgm:t>
        <a:bodyPr/>
        <a:lstStyle/>
        <a:p>
          <a:endParaRPr lang="en-US"/>
        </a:p>
      </dgm:t>
    </dgm:pt>
    <dgm:pt modelId="{2C957ABE-7261-49CF-8CF4-0D5C686948FF}">
      <dgm:prSet/>
      <dgm:spPr/>
      <dgm:t>
        <a:bodyPr/>
        <a:lstStyle/>
        <a:p>
          <a:r>
            <a:rPr lang="en-US"/>
            <a:t>Material reuse and recycling practices post-earthquake have significant environmental and economic benefits</a:t>
          </a:r>
        </a:p>
      </dgm:t>
    </dgm:pt>
    <dgm:pt modelId="{0A9C3F6A-0897-4563-A465-2351646B7AD8}" type="parTrans" cxnId="{A05F4552-5E8F-4DED-A315-92B6FADB8FD7}">
      <dgm:prSet/>
      <dgm:spPr/>
      <dgm:t>
        <a:bodyPr/>
        <a:lstStyle/>
        <a:p>
          <a:endParaRPr lang="en-US"/>
        </a:p>
      </dgm:t>
    </dgm:pt>
    <dgm:pt modelId="{D5A77CB6-1123-41D2-BC1D-3E9BE1E3866B}" type="sibTrans" cxnId="{A05F4552-5E8F-4DED-A315-92B6FADB8FD7}">
      <dgm:prSet/>
      <dgm:spPr/>
      <dgm:t>
        <a:bodyPr/>
        <a:lstStyle/>
        <a:p>
          <a:endParaRPr lang="en-US"/>
        </a:p>
      </dgm:t>
    </dgm:pt>
    <dgm:pt modelId="{9F861567-7234-4A9A-B7D7-6D1A41B0F06E}">
      <dgm:prSet/>
      <dgm:spPr/>
      <dgm:t>
        <a:bodyPr/>
        <a:lstStyle/>
        <a:p>
          <a:r>
            <a:rPr lang="en-US" dirty="0"/>
            <a:t>Reduce greenhouse gas emissions, conserving natural resources and minimizing waste</a:t>
          </a:r>
        </a:p>
      </dgm:t>
    </dgm:pt>
    <dgm:pt modelId="{13EB55ED-0FF9-4514-A978-3E69A78B4B47}" type="parTrans" cxnId="{DAE00228-C555-42AD-B55A-9EAB6FFD9B23}">
      <dgm:prSet/>
      <dgm:spPr/>
      <dgm:t>
        <a:bodyPr/>
        <a:lstStyle/>
        <a:p>
          <a:endParaRPr lang="en-US"/>
        </a:p>
      </dgm:t>
    </dgm:pt>
    <dgm:pt modelId="{0F45E828-510E-4BBB-86EF-89CE3DC3FA27}" type="sibTrans" cxnId="{DAE00228-C555-42AD-B55A-9EAB6FFD9B23}">
      <dgm:prSet/>
      <dgm:spPr/>
      <dgm:t>
        <a:bodyPr/>
        <a:lstStyle/>
        <a:p>
          <a:endParaRPr lang="en-US"/>
        </a:p>
      </dgm:t>
    </dgm:pt>
    <dgm:pt modelId="{3218C3C0-A28D-458E-A94D-2CAA3B7AB49D}" type="pres">
      <dgm:prSet presAssocID="{13A6E7F9-9257-4A99-BB48-250A117000E0}" presName="diagram" presStyleCnt="0">
        <dgm:presLayoutVars>
          <dgm:chPref val="1"/>
          <dgm:dir/>
          <dgm:animOne val="branch"/>
          <dgm:animLvl val="lvl"/>
          <dgm:resizeHandles val="exact"/>
        </dgm:presLayoutVars>
      </dgm:prSet>
      <dgm:spPr/>
      <dgm:t>
        <a:bodyPr/>
        <a:lstStyle/>
        <a:p>
          <a:endParaRPr lang="en-US"/>
        </a:p>
      </dgm:t>
    </dgm:pt>
    <dgm:pt modelId="{23EFB194-287E-435C-83A8-308552017B69}" type="pres">
      <dgm:prSet presAssocID="{F019734C-ADAE-43CC-A368-3FBE9E6B4056}" presName="root1" presStyleCnt="0"/>
      <dgm:spPr/>
    </dgm:pt>
    <dgm:pt modelId="{03EBA2FF-37F2-42C7-AE1B-865A6A1A3806}" type="pres">
      <dgm:prSet presAssocID="{F019734C-ADAE-43CC-A368-3FBE9E6B4056}" presName="LevelOneTextNode" presStyleLbl="node0" presStyleIdx="0" presStyleCnt="3">
        <dgm:presLayoutVars>
          <dgm:chPref val="3"/>
        </dgm:presLayoutVars>
      </dgm:prSet>
      <dgm:spPr/>
      <dgm:t>
        <a:bodyPr/>
        <a:lstStyle/>
        <a:p>
          <a:endParaRPr lang="en-US"/>
        </a:p>
      </dgm:t>
    </dgm:pt>
    <dgm:pt modelId="{3543AB8C-CF53-4CA1-B272-5C363309B536}" type="pres">
      <dgm:prSet presAssocID="{F019734C-ADAE-43CC-A368-3FBE9E6B4056}" presName="level2hierChild" presStyleCnt="0"/>
      <dgm:spPr/>
    </dgm:pt>
    <dgm:pt modelId="{60C74EFC-40B0-4FB2-8B9A-406AF3DE277E}" type="pres">
      <dgm:prSet presAssocID="{6830A5DA-E3D3-478B-B78A-0874B5BDEB5D}" presName="root1" presStyleCnt="0"/>
      <dgm:spPr/>
    </dgm:pt>
    <dgm:pt modelId="{EA3240DC-DF18-499E-861C-D62D3F028906}" type="pres">
      <dgm:prSet presAssocID="{6830A5DA-E3D3-478B-B78A-0874B5BDEB5D}" presName="LevelOneTextNode" presStyleLbl="node0" presStyleIdx="1" presStyleCnt="3">
        <dgm:presLayoutVars>
          <dgm:chPref val="3"/>
        </dgm:presLayoutVars>
      </dgm:prSet>
      <dgm:spPr/>
      <dgm:t>
        <a:bodyPr/>
        <a:lstStyle/>
        <a:p>
          <a:endParaRPr lang="en-US"/>
        </a:p>
      </dgm:t>
    </dgm:pt>
    <dgm:pt modelId="{0D8E7B4A-2AFC-43D4-B29F-28CF30E362DE}" type="pres">
      <dgm:prSet presAssocID="{6830A5DA-E3D3-478B-B78A-0874B5BDEB5D}" presName="level2hierChild" presStyleCnt="0"/>
      <dgm:spPr/>
    </dgm:pt>
    <dgm:pt modelId="{7C29C051-438B-4EC4-BC6A-03BDCC17DBFC}" type="pres">
      <dgm:prSet presAssocID="{5AE21FE8-C74A-479B-A454-C674752B0A40}" presName="conn2-1" presStyleLbl="parChTrans1D2" presStyleIdx="0" presStyleCnt="2"/>
      <dgm:spPr/>
      <dgm:t>
        <a:bodyPr/>
        <a:lstStyle/>
        <a:p>
          <a:endParaRPr lang="en-US"/>
        </a:p>
      </dgm:t>
    </dgm:pt>
    <dgm:pt modelId="{8549FD4F-BCD3-4E7E-95BB-4DDFB8162FC0}" type="pres">
      <dgm:prSet presAssocID="{5AE21FE8-C74A-479B-A454-C674752B0A40}" presName="connTx" presStyleLbl="parChTrans1D2" presStyleIdx="0" presStyleCnt="2"/>
      <dgm:spPr/>
      <dgm:t>
        <a:bodyPr/>
        <a:lstStyle/>
        <a:p>
          <a:endParaRPr lang="en-US"/>
        </a:p>
      </dgm:t>
    </dgm:pt>
    <dgm:pt modelId="{7E896C5F-04F0-4598-9BC7-30B58FF9DF2A}" type="pres">
      <dgm:prSet presAssocID="{C898A06D-E93F-4BE3-9341-18F8504A2775}" presName="root2" presStyleCnt="0"/>
      <dgm:spPr/>
    </dgm:pt>
    <dgm:pt modelId="{2EB3BD2D-8208-4BDD-A9FE-D2919943740A}" type="pres">
      <dgm:prSet presAssocID="{C898A06D-E93F-4BE3-9341-18F8504A2775}" presName="LevelTwoTextNode" presStyleLbl="node2" presStyleIdx="0" presStyleCnt="2">
        <dgm:presLayoutVars>
          <dgm:chPref val="3"/>
        </dgm:presLayoutVars>
      </dgm:prSet>
      <dgm:spPr/>
      <dgm:t>
        <a:bodyPr/>
        <a:lstStyle/>
        <a:p>
          <a:endParaRPr lang="en-US"/>
        </a:p>
      </dgm:t>
    </dgm:pt>
    <dgm:pt modelId="{63AD64EF-7A16-46AD-B4FA-D20C02E811A2}" type="pres">
      <dgm:prSet presAssocID="{C898A06D-E93F-4BE3-9341-18F8504A2775}" presName="level3hierChild" presStyleCnt="0"/>
      <dgm:spPr/>
    </dgm:pt>
    <dgm:pt modelId="{E40EADB1-E7DB-4A4D-8E90-9CCA08DC8DE4}" type="pres">
      <dgm:prSet presAssocID="{2C957ABE-7261-49CF-8CF4-0D5C686948FF}" presName="root1" presStyleCnt="0"/>
      <dgm:spPr/>
    </dgm:pt>
    <dgm:pt modelId="{B7CD5B9B-28CD-4361-BF74-2559D77B410B}" type="pres">
      <dgm:prSet presAssocID="{2C957ABE-7261-49CF-8CF4-0D5C686948FF}" presName="LevelOneTextNode" presStyleLbl="node0" presStyleIdx="2" presStyleCnt="3">
        <dgm:presLayoutVars>
          <dgm:chPref val="3"/>
        </dgm:presLayoutVars>
      </dgm:prSet>
      <dgm:spPr/>
      <dgm:t>
        <a:bodyPr/>
        <a:lstStyle/>
        <a:p>
          <a:endParaRPr lang="en-US"/>
        </a:p>
      </dgm:t>
    </dgm:pt>
    <dgm:pt modelId="{D295FF45-768D-4E63-A48A-8D1A394A1969}" type="pres">
      <dgm:prSet presAssocID="{2C957ABE-7261-49CF-8CF4-0D5C686948FF}" presName="level2hierChild" presStyleCnt="0"/>
      <dgm:spPr/>
    </dgm:pt>
    <dgm:pt modelId="{6C649505-6925-459E-B15B-74B9F58D0AEC}" type="pres">
      <dgm:prSet presAssocID="{13EB55ED-0FF9-4514-A978-3E69A78B4B47}" presName="conn2-1" presStyleLbl="parChTrans1D2" presStyleIdx="1" presStyleCnt="2"/>
      <dgm:spPr/>
      <dgm:t>
        <a:bodyPr/>
        <a:lstStyle/>
        <a:p>
          <a:endParaRPr lang="en-US"/>
        </a:p>
      </dgm:t>
    </dgm:pt>
    <dgm:pt modelId="{0CFAFE5A-1299-410B-8143-C823535F0E6D}" type="pres">
      <dgm:prSet presAssocID="{13EB55ED-0FF9-4514-A978-3E69A78B4B47}" presName="connTx" presStyleLbl="parChTrans1D2" presStyleIdx="1" presStyleCnt="2"/>
      <dgm:spPr/>
      <dgm:t>
        <a:bodyPr/>
        <a:lstStyle/>
        <a:p>
          <a:endParaRPr lang="en-US"/>
        </a:p>
      </dgm:t>
    </dgm:pt>
    <dgm:pt modelId="{1BB3D6BB-75D4-42AA-8B8F-43D612E053CA}" type="pres">
      <dgm:prSet presAssocID="{9F861567-7234-4A9A-B7D7-6D1A41B0F06E}" presName="root2" presStyleCnt="0"/>
      <dgm:spPr/>
    </dgm:pt>
    <dgm:pt modelId="{776627BB-D7EE-4890-B721-AB4160DADF07}" type="pres">
      <dgm:prSet presAssocID="{9F861567-7234-4A9A-B7D7-6D1A41B0F06E}" presName="LevelTwoTextNode" presStyleLbl="node2" presStyleIdx="1" presStyleCnt="2">
        <dgm:presLayoutVars>
          <dgm:chPref val="3"/>
        </dgm:presLayoutVars>
      </dgm:prSet>
      <dgm:spPr/>
      <dgm:t>
        <a:bodyPr/>
        <a:lstStyle/>
        <a:p>
          <a:endParaRPr lang="en-US"/>
        </a:p>
      </dgm:t>
    </dgm:pt>
    <dgm:pt modelId="{1277CA0D-E8FD-48E1-A261-1F4C63A1EBFB}" type="pres">
      <dgm:prSet presAssocID="{9F861567-7234-4A9A-B7D7-6D1A41B0F06E}" presName="level3hierChild" presStyleCnt="0"/>
      <dgm:spPr/>
    </dgm:pt>
  </dgm:ptLst>
  <dgm:cxnLst>
    <dgm:cxn modelId="{0E64E62B-1594-4474-A26C-F6B19DADEF9C}" type="presOf" srcId="{13EB55ED-0FF9-4514-A978-3E69A78B4B47}" destId="{0CFAFE5A-1299-410B-8143-C823535F0E6D}" srcOrd="1" destOrd="0" presId="urn:microsoft.com/office/officeart/2005/8/layout/hierarchy2"/>
    <dgm:cxn modelId="{1D07FF1C-1C0A-4D10-9352-EB7EEB33089E}" type="presOf" srcId="{F019734C-ADAE-43CC-A368-3FBE9E6B4056}" destId="{03EBA2FF-37F2-42C7-AE1B-865A6A1A3806}" srcOrd="0" destOrd="0" presId="urn:microsoft.com/office/officeart/2005/8/layout/hierarchy2"/>
    <dgm:cxn modelId="{63F3E5EF-DBFE-4DEC-B27A-E590868DFE63}" srcId="{6830A5DA-E3D3-478B-B78A-0874B5BDEB5D}" destId="{C898A06D-E93F-4BE3-9341-18F8504A2775}" srcOrd="0" destOrd="0" parTransId="{5AE21FE8-C74A-479B-A454-C674752B0A40}" sibTransId="{53CABF4F-BFC6-4229-B84D-F724B4511BC9}"/>
    <dgm:cxn modelId="{DAE00228-C555-42AD-B55A-9EAB6FFD9B23}" srcId="{2C957ABE-7261-49CF-8CF4-0D5C686948FF}" destId="{9F861567-7234-4A9A-B7D7-6D1A41B0F06E}" srcOrd="0" destOrd="0" parTransId="{13EB55ED-0FF9-4514-A978-3E69A78B4B47}" sibTransId="{0F45E828-510E-4BBB-86EF-89CE3DC3FA27}"/>
    <dgm:cxn modelId="{99462AB1-335E-46F3-917B-922A7EA573C7}" type="presOf" srcId="{C898A06D-E93F-4BE3-9341-18F8504A2775}" destId="{2EB3BD2D-8208-4BDD-A9FE-D2919943740A}" srcOrd="0" destOrd="0" presId="urn:microsoft.com/office/officeart/2005/8/layout/hierarchy2"/>
    <dgm:cxn modelId="{C7332E4E-D4D7-4D1F-8429-7A2A06ACCAC0}" srcId="{13A6E7F9-9257-4A99-BB48-250A117000E0}" destId="{F019734C-ADAE-43CC-A368-3FBE9E6B4056}" srcOrd="0" destOrd="0" parTransId="{E855D91E-904F-4370-9E3E-85A3533CFFD2}" sibTransId="{8DDA0824-759A-498D-92DE-691B5C2C45CD}"/>
    <dgm:cxn modelId="{63043222-50EC-4909-ADC9-A52A6525039C}" srcId="{13A6E7F9-9257-4A99-BB48-250A117000E0}" destId="{6830A5DA-E3D3-478B-B78A-0874B5BDEB5D}" srcOrd="1" destOrd="0" parTransId="{897818AF-1232-4EDA-B65A-086580B8025B}" sibTransId="{28218C15-EBC8-4295-B2EE-E45B436BD82B}"/>
    <dgm:cxn modelId="{1F7673EF-3D32-4040-8783-5668EEA4BB2A}" type="presOf" srcId="{13A6E7F9-9257-4A99-BB48-250A117000E0}" destId="{3218C3C0-A28D-458E-A94D-2CAA3B7AB49D}" srcOrd="0" destOrd="0" presId="urn:microsoft.com/office/officeart/2005/8/layout/hierarchy2"/>
    <dgm:cxn modelId="{5043EA00-A015-4598-BD84-23D9D8E5CAA3}" type="presOf" srcId="{9F861567-7234-4A9A-B7D7-6D1A41B0F06E}" destId="{776627BB-D7EE-4890-B721-AB4160DADF07}" srcOrd="0" destOrd="0" presId="urn:microsoft.com/office/officeart/2005/8/layout/hierarchy2"/>
    <dgm:cxn modelId="{3DAE111D-8F64-4D04-BEE0-833395BE8633}" type="presOf" srcId="{2C957ABE-7261-49CF-8CF4-0D5C686948FF}" destId="{B7CD5B9B-28CD-4361-BF74-2559D77B410B}" srcOrd="0" destOrd="0" presId="urn:microsoft.com/office/officeart/2005/8/layout/hierarchy2"/>
    <dgm:cxn modelId="{A05F4552-5E8F-4DED-A315-92B6FADB8FD7}" srcId="{13A6E7F9-9257-4A99-BB48-250A117000E0}" destId="{2C957ABE-7261-49CF-8CF4-0D5C686948FF}" srcOrd="2" destOrd="0" parTransId="{0A9C3F6A-0897-4563-A465-2351646B7AD8}" sibTransId="{D5A77CB6-1123-41D2-BC1D-3E9BE1E3866B}"/>
    <dgm:cxn modelId="{2FE0A53F-D453-44EA-85A5-06302A492454}" type="presOf" srcId="{5AE21FE8-C74A-479B-A454-C674752B0A40}" destId="{8549FD4F-BCD3-4E7E-95BB-4DDFB8162FC0}" srcOrd="1" destOrd="0" presId="urn:microsoft.com/office/officeart/2005/8/layout/hierarchy2"/>
    <dgm:cxn modelId="{A328591B-E358-47DF-B19D-0CEB52AD0707}" type="presOf" srcId="{6830A5DA-E3D3-478B-B78A-0874B5BDEB5D}" destId="{EA3240DC-DF18-499E-861C-D62D3F028906}" srcOrd="0" destOrd="0" presId="urn:microsoft.com/office/officeart/2005/8/layout/hierarchy2"/>
    <dgm:cxn modelId="{24BF9752-9335-4498-94AA-C7E437C7A8C4}" type="presOf" srcId="{13EB55ED-0FF9-4514-A978-3E69A78B4B47}" destId="{6C649505-6925-459E-B15B-74B9F58D0AEC}" srcOrd="0" destOrd="0" presId="urn:microsoft.com/office/officeart/2005/8/layout/hierarchy2"/>
    <dgm:cxn modelId="{081FBF6A-0EED-4514-A49E-8F52ED91D884}" type="presOf" srcId="{5AE21FE8-C74A-479B-A454-C674752B0A40}" destId="{7C29C051-438B-4EC4-BC6A-03BDCC17DBFC}" srcOrd="0" destOrd="0" presId="urn:microsoft.com/office/officeart/2005/8/layout/hierarchy2"/>
    <dgm:cxn modelId="{3ADD6C4A-F790-48F4-8342-48AF3FEB6944}" type="presParOf" srcId="{3218C3C0-A28D-458E-A94D-2CAA3B7AB49D}" destId="{23EFB194-287E-435C-83A8-308552017B69}" srcOrd="0" destOrd="0" presId="urn:microsoft.com/office/officeart/2005/8/layout/hierarchy2"/>
    <dgm:cxn modelId="{6CBCDFE4-13B3-4AC5-92E5-0B69D2FBE30E}" type="presParOf" srcId="{23EFB194-287E-435C-83A8-308552017B69}" destId="{03EBA2FF-37F2-42C7-AE1B-865A6A1A3806}" srcOrd="0" destOrd="0" presId="urn:microsoft.com/office/officeart/2005/8/layout/hierarchy2"/>
    <dgm:cxn modelId="{BFC9DC7C-EC59-4739-9059-54B1C4D86C30}" type="presParOf" srcId="{23EFB194-287E-435C-83A8-308552017B69}" destId="{3543AB8C-CF53-4CA1-B272-5C363309B536}" srcOrd="1" destOrd="0" presId="urn:microsoft.com/office/officeart/2005/8/layout/hierarchy2"/>
    <dgm:cxn modelId="{F029840B-FBF9-468D-93A2-7CEEAC330576}" type="presParOf" srcId="{3218C3C0-A28D-458E-A94D-2CAA3B7AB49D}" destId="{60C74EFC-40B0-4FB2-8B9A-406AF3DE277E}" srcOrd="1" destOrd="0" presId="urn:microsoft.com/office/officeart/2005/8/layout/hierarchy2"/>
    <dgm:cxn modelId="{4FA0F312-C7EB-438A-9B79-7C1D6ECAE62A}" type="presParOf" srcId="{60C74EFC-40B0-4FB2-8B9A-406AF3DE277E}" destId="{EA3240DC-DF18-499E-861C-D62D3F028906}" srcOrd="0" destOrd="0" presId="urn:microsoft.com/office/officeart/2005/8/layout/hierarchy2"/>
    <dgm:cxn modelId="{9CD6B0BA-D2EB-4153-8170-AA57637CC2EC}" type="presParOf" srcId="{60C74EFC-40B0-4FB2-8B9A-406AF3DE277E}" destId="{0D8E7B4A-2AFC-43D4-B29F-28CF30E362DE}" srcOrd="1" destOrd="0" presId="urn:microsoft.com/office/officeart/2005/8/layout/hierarchy2"/>
    <dgm:cxn modelId="{44BC4353-1931-401D-925B-AAF36374CE62}" type="presParOf" srcId="{0D8E7B4A-2AFC-43D4-B29F-28CF30E362DE}" destId="{7C29C051-438B-4EC4-BC6A-03BDCC17DBFC}" srcOrd="0" destOrd="0" presId="urn:microsoft.com/office/officeart/2005/8/layout/hierarchy2"/>
    <dgm:cxn modelId="{BB7D325C-A5B5-47CE-86F0-677D16D4ADF9}" type="presParOf" srcId="{7C29C051-438B-4EC4-BC6A-03BDCC17DBFC}" destId="{8549FD4F-BCD3-4E7E-95BB-4DDFB8162FC0}" srcOrd="0" destOrd="0" presId="urn:microsoft.com/office/officeart/2005/8/layout/hierarchy2"/>
    <dgm:cxn modelId="{AFDF7E0E-6322-4FA3-AEEC-98DBCBB247B8}" type="presParOf" srcId="{0D8E7B4A-2AFC-43D4-B29F-28CF30E362DE}" destId="{7E896C5F-04F0-4598-9BC7-30B58FF9DF2A}" srcOrd="1" destOrd="0" presId="urn:microsoft.com/office/officeart/2005/8/layout/hierarchy2"/>
    <dgm:cxn modelId="{A704A1DE-DD0A-4445-B11C-EA27CF73529A}" type="presParOf" srcId="{7E896C5F-04F0-4598-9BC7-30B58FF9DF2A}" destId="{2EB3BD2D-8208-4BDD-A9FE-D2919943740A}" srcOrd="0" destOrd="0" presId="urn:microsoft.com/office/officeart/2005/8/layout/hierarchy2"/>
    <dgm:cxn modelId="{D26ACDEB-92BE-4AD2-BFF5-9658945A9FA5}" type="presParOf" srcId="{7E896C5F-04F0-4598-9BC7-30B58FF9DF2A}" destId="{63AD64EF-7A16-46AD-B4FA-D20C02E811A2}" srcOrd="1" destOrd="0" presId="urn:microsoft.com/office/officeart/2005/8/layout/hierarchy2"/>
    <dgm:cxn modelId="{CA816C1A-CC44-4A87-BFA3-533E0234F16E}" type="presParOf" srcId="{3218C3C0-A28D-458E-A94D-2CAA3B7AB49D}" destId="{E40EADB1-E7DB-4A4D-8E90-9CCA08DC8DE4}" srcOrd="2" destOrd="0" presId="urn:microsoft.com/office/officeart/2005/8/layout/hierarchy2"/>
    <dgm:cxn modelId="{2875CC93-E1D0-4269-91E3-A0CC6CB93F8A}" type="presParOf" srcId="{E40EADB1-E7DB-4A4D-8E90-9CCA08DC8DE4}" destId="{B7CD5B9B-28CD-4361-BF74-2559D77B410B}" srcOrd="0" destOrd="0" presId="urn:microsoft.com/office/officeart/2005/8/layout/hierarchy2"/>
    <dgm:cxn modelId="{A25E26C7-02A8-47DB-9383-9D5F6068EFDA}" type="presParOf" srcId="{E40EADB1-E7DB-4A4D-8E90-9CCA08DC8DE4}" destId="{D295FF45-768D-4E63-A48A-8D1A394A1969}" srcOrd="1" destOrd="0" presId="urn:microsoft.com/office/officeart/2005/8/layout/hierarchy2"/>
    <dgm:cxn modelId="{D7E7E489-C392-410A-98DF-8F7B98446293}" type="presParOf" srcId="{D295FF45-768D-4E63-A48A-8D1A394A1969}" destId="{6C649505-6925-459E-B15B-74B9F58D0AEC}" srcOrd="0" destOrd="0" presId="urn:microsoft.com/office/officeart/2005/8/layout/hierarchy2"/>
    <dgm:cxn modelId="{59548190-DF89-417D-BD23-6D8C8A8C4E91}" type="presParOf" srcId="{6C649505-6925-459E-B15B-74B9F58D0AEC}" destId="{0CFAFE5A-1299-410B-8143-C823535F0E6D}" srcOrd="0" destOrd="0" presId="urn:microsoft.com/office/officeart/2005/8/layout/hierarchy2"/>
    <dgm:cxn modelId="{5BCD264A-5204-4E4E-AE4E-C4CAC927D5A5}" type="presParOf" srcId="{D295FF45-768D-4E63-A48A-8D1A394A1969}" destId="{1BB3D6BB-75D4-42AA-8B8F-43D612E053CA}" srcOrd="1" destOrd="0" presId="urn:microsoft.com/office/officeart/2005/8/layout/hierarchy2"/>
    <dgm:cxn modelId="{6C86DEB9-5C98-40D6-AE4C-BB5228EA89E5}" type="presParOf" srcId="{1BB3D6BB-75D4-42AA-8B8F-43D612E053CA}" destId="{776627BB-D7EE-4890-B721-AB4160DADF07}" srcOrd="0" destOrd="0" presId="urn:microsoft.com/office/officeart/2005/8/layout/hierarchy2"/>
    <dgm:cxn modelId="{3A0BE4ED-F4B4-4E05-99A2-2C867A3186C0}" type="presParOf" srcId="{1BB3D6BB-75D4-42AA-8B8F-43D612E053CA}" destId="{1277CA0D-E8FD-48E1-A261-1F4C63A1EBFB}"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25E7C-7139-4256-A9AF-B184213B680D}">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AE9AA-F8E0-475C-9388-EAFE53F5025C}">
      <dsp:nvSpPr>
        <dsp:cNvPr id="0" name=""/>
        <dsp:cNvSpPr/>
      </dsp:nvSpPr>
      <dsp:spPr>
        <a:xfrm>
          <a:off x="0" y="2492"/>
          <a:ext cx="12985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dirty="0"/>
            <a:t>Identify</a:t>
          </a:r>
        </a:p>
      </dsp:txBody>
      <dsp:txXfrm>
        <a:off x="0" y="2492"/>
        <a:ext cx="1298575" cy="850069"/>
      </dsp:txXfrm>
    </dsp:sp>
    <dsp:sp modelId="{04D4EE4C-2B58-4DEF-8D76-8E2B932965C0}">
      <dsp:nvSpPr>
        <dsp:cNvPr id="0" name=""/>
        <dsp:cNvSpPr/>
      </dsp:nvSpPr>
      <dsp:spPr>
        <a:xfrm>
          <a:off x="1395968" y="41094"/>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a:t>Identify the potential for reusing and recycling building materials in post-earthquake scenarios:</a:t>
          </a:r>
        </a:p>
      </dsp:txBody>
      <dsp:txXfrm>
        <a:off x="1395968" y="41094"/>
        <a:ext cx="2499756" cy="772035"/>
      </dsp:txXfrm>
    </dsp:sp>
    <dsp:sp modelId="{821BA47C-C620-4F29-9D9D-25A0C0FAF19A}">
      <dsp:nvSpPr>
        <dsp:cNvPr id="0" name=""/>
        <dsp:cNvSpPr/>
      </dsp:nvSpPr>
      <dsp:spPr>
        <a:xfrm>
          <a:off x="3993118" y="41094"/>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US" sz="1400" b="0" kern="1200" dirty="0"/>
            <a:t>Examining the types of materials commonly used in construction</a:t>
          </a:r>
        </a:p>
      </dsp:txBody>
      <dsp:txXfrm>
        <a:off x="3993118" y="41094"/>
        <a:ext cx="2499756" cy="772035"/>
      </dsp:txXfrm>
    </dsp:sp>
    <dsp:sp modelId="{DB82D577-E959-488A-B8A4-7CA7E763ADCC}">
      <dsp:nvSpPr>
        <dsp:cNvPr id="0" name=""/>
        <dsp:cNvSpPr/>
      </dsp:nvSpPr>
      <dsp:spPr>
        <a:xfrm>
          <a:off x="1298574" y="813130"/>
          <a:ext cx="5194300"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47D922-B669-4C38-B050-7D379652BEBC}">
      <dsp:nvSpPr>
        <dsp:cNvPr id="0" name=""/>
        <dsp:cNvSpPr/>
      </dsp:nvSpPr>
      <dsp:spPr>
        <a:xfrm>
          <a:off x="0" y="852561"/>
          <a:ext cx="6492875" cy="0"/>
        </a:xfrm>
        <a:prstGeom prst="line">
          <a:avLst/>
        </a:prstGeom>
        <a:solidFill>
          <a:schemeClr val="accent2">
            <a:hueOff val="-718792"/>
            <a:satOff val="4944"/>
            <a:lumOff val="549"/>
            <a:alphaOff val="0"/>
          </a:schemeClr>
        </a:solidFill>
        <a:ln w="15875" cap="rnd" cmpd="sng" algn="ctr">
          <a:solidFill>
            <a:schemeClr val="accent2">
              <a:hueOff val="-718792"/>
              <a:satOff val="4944"/>
              <a:lumOff val="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4B2B14-BCA5-4A5D-A943-1777B47097E7}">
      <dsp:nvSpPr>
        <dsp:cNvPr id="0" name=""/>
        <dsp:cNvSpPr/>
      </dsp:nvSpPr>
      <dsp:spPr>
        <a:xfrm>
          <a:off x="0" y="852561"/>
          <a:ext cx="12985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Assess</a:t>
          </a:r>
        </a:p>
      </dsp:txBody>
      <dsp:txXfrm>
        <a:off x="0" y="852561"/>
        <a:ext cx="1298575" cy="850069"/>
      </dsp:txXfrm>
    </dsp:sp>
    <dsp:sp modelId="{A9E29B25-70D1-43EF-AAEB-3A76C3307391}">
      <dsp:nvSpPr>
        <dsp:cNvPr id="0" name=""/>
        <dsp:cNvSpPr/>
      </dsp:nvSpPr>
      <dsp:spPr>
        <a:xfrm>
          <a:off x="1395968" y="891163"/>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Assess the feasibility of material reuse and recycling practices</a:t>
          </a:r>
        </a:p>
      </dsp:txBody>
      <dsp:txXfrm>
        <a:off x="1395968" y="891163"/>
        <a:ext cx="2499756" cy="772035"/>
      </dsp:txXfrm>
    </dsp:sp>
    <dsp:sp modelId="{3747F0CE-80FD-447E-BE6F-8AD73C6E8215}">
      <dsp:nvSpPr>
        <dsp:cNvPr id="0" name=""/>
        <dsp:cNvSpPr/>
      </dsp:nvSpPr>
      <dsp:spPr>
        <a:xfrm>
          <a:off x="3993118" y="891163"/>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US" sz="1400" kern="1200" dirty="0"/>
            <a:t>Availability of salvaged materials, the cost of salvaging and transporting materials</a:t>
          </a:r>
        </a:p>
      </dsp:txBody>
      <dsp:txXfrm>
        <a:off x="3993118" y="891163"/>
        <a:ext cx="2499756" cy="772035"/>
      </dsp:txXfrm>
    </dsp:sp>
    <dsp:sp modelId="{AE2115F6-BDB3-4C66-8DB3-B0C0C895EA82}">
      <dsp:nvSpPr>
        <dsp:cNvPr id="0" name=""/>
        <dsp:cNvSpPr/>
      </dsp:nvSpPr>
      <dsp:spPr>
        <a:xfrm>
          <a:off x="1298574" y="1663199"/>
          <a:ext cx="5194300"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74438B-C2B3-4C67-B22B-D679F51F99B4}">
      <dsp:nvSpPr>
        <dsp:cNvPr id="0" name=""/>
        <dsp:cNvSpPr/>
      </dsp:nvSpPr>
      <dsp:spPr>
        <a:xfrm>
          <a:off x="0" y="1702630"/>
          <a:ext cx="6492875" cy="0"/>
        </a:xfrm>
        <a:prstGeom prst="line">
          <a:avLst/>
        </a:prstGeom>
        <a:solidFill>
          <a:schemeClr val="accent2">
            <a:hueOff val="-1437584"/>
            <a:satOff val="9889"/>
            <a:lumOff val="1098"/>
            <a:alphaOff val="0"/>
          </a:schemeClr>
        </a:solidFill>
        <a:ln w="15875" cap="rnd" cmpd="sng" algn="ctr">
          <a:solidFill>
            <a:schemeClr val="accent2">
              <a:hueOff val="-1437584"/>
              <a:satOff val="9889"/>
              <a:lumOff val="1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4AFED6-1744-49A3-8F72-9743401A2BE9}">
      <dsp:nvSpPr>
        <dsp:cNvPr id="0" name=""/>
        <dsp:cNvSpPr/>
      </dsp:nvSpPr>
      <dsp:spPr>
        <a:xfrm>
          <a:off x="0" y="1702630"/>
          <a:ext cx="12985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Evaluate</a:t>
          </a:r>
        </a:p>
      </dsp:txBody>
      <dsp:txXfrm>
        <a:off x="0" y="1702630"/>
        <a:ext cx="1298575" cy="850069"/>
      </dsp:txXfrm>
    </dsp:sp>
    <dsp:sp modelId="{D5DC63CD-6867-4063-A11F-1B562D737BC6}">
      <dsp:nvSpPr>
        <dsp:cNvPr id="0" name=""/>
        <dsp:cNvSpPr/>
      </dsp:nvSpPr>
      <dsp:spPr>
        <a:xfrm>
          <a:off x="1395968" y="1741232"/>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a:t>Evaluate the environmental benefits of material reuse and recycling practices,</a:t>
          </a:r>
          <a:br>
            <a:rPr lang="en-US" sz="1100" kern="1200" dirty="0"/>
          </a:br>
          <a:r>
            <a:rPr lang="en-US" sz="1100" kern="1200" dirty="0"/>
            <a:t>Evaluate the economic benefits of material reuse and recycling practices</a:t>
          </a:r>
        </a:p>
      </dsp:txBody>
      <dsp:txXfrm>
        <a:off x="1395968" y="1741232"/>
        <a:ext cx="2499756" cy="772035"/>
      </dsp:txXfrm>
    </dsp:sp>
    <dsp:sp modelId="{41AB9004-70A1-480B-8461-EC50D3981CEA}">
      <dsp:nvSpPr>
        <dsp:cNvPr id="0" name=""/>
        <dsp:cNvSpPr/>
      </dsp:nvSpPr>
      <dsp:spPr>
        <a:xfrm>
          <a:off x="1298574" y="2513268"/>
          <a:ext cx="5194300"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9EE2DA-D03D-4AD2-B03E-B16883022EE4}">
      <dsp:nvSpPr>
        <dsp:cNvPr id="0" name=""/>
        <dsp:cNvSpPr/>
      </dsp:nvSpPr>
      <dsp:spPr>
        <a:xfrm>
          <a:off x="0" y="2552699"/>
          <a:ext cx="6492875" cy="0"/>
        </a:xfrm>
        <a:prstGeom prst="line">
          <a:avLst/>
        </a:prstGeom>
        <a:solidFill>
          <a:schemeClr val="accent2">
            <a:hueOff val="-2156377"/>
            <a:satOff val="14833"/>
            <a:lumOff val="1646"/>
            <a:alphaOff val="0"/>
          </a:schemeClr>
        </a:solidFill>
        <a:ln w="15875" cap="rnd" cmpd="sng" algn="ctr">
          <a:solidFill>
            <a:schemeClr val="accent2">
              <a:hueOff val="-2156377"/>
              <a:satOff val="14833"/>
              <a:lumOff val="16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28134D-F8F6-4466-BC28-D4966351851C}">
      <dsp:nvSpPr>
        <dsp:cNvPr id="0" name=""/>
        <dsp:cNvSpPr/>
      </dsp:nvSpPr>
      <dsp:spPr>
        <a:xfrm>
          <a:off x="0" y="2552699"/>
          <a:ext cx="12985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Goal</a:t>
          </a:r>
        </a:p>
      </dsp:txBody>
      <dsp:txXfrm>
        <a:off x="0" y="2552699"/>
        <a:ext cx="1298575" cy="850069"/>
      </dsp:txXfrm>
    </dsp:sp>
    <dsp:sp modelId="{5C4A8616-374D-4A60-A6AD-1986846F9161}">
      <dsp:nvSpPr>
        <dsp:cNvPr id="0" name=""/>
        <dsp:cNvSpPr/>
      </dsp:nvSpPr>
      <dsp:spPr>
        <a:xfrm>
          <a:off x="1395968" y="2591301"/>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a:t>Outline the advantages, difficulties, and best practices associated with the reuse and recycling of construction materials.</a:t>
          </a:r>
        </a:p>
      </dsp:txBody>
      <dsp:txXfrm>
        <a:off x="1395968" y="2591301"/>
        <a:ext cx="2499756" cy="772035"/>
      </dsp:txXfrm>
    </dsp:sp>
    <dsp:sp modelId="{6DD0D35A-1304-4D4A-800F-D6FFB98503F5}">
      <dsp:nvSpPr>
        <dsp:cNvPr id="0" name=""/>
        <dsp:cNvSpPr/>
      </dsp:nvSpPr>
      <dsp:spPr>
        <a:xfrm>
          <a:off x="1298574" y="3363337"/>
          <a:ext cx="5194300"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D8BFFEC-A23C-45DA-9909-B020DC23FCC0}">
      <dsp:nvSpPr>
        <dsp:cNvPr id="0" name=""/>
        <dsp:cNvSpPr/>
      </dsp:nvSpPr>
      <dsp:spPr>
        <a:xfrm>
          <a:off x="0" y="3402769"/>
          <a:ext cx="6492875" cy="0"/>
        </a:xfrm>
        <a:prstGeom prst="line">
          <a:avLst/>
        </a:prstGeom>
        <a:solidFill>
          <a:schemeClr val="accent2">
            <a:hueOff val="-2875169"/>
            <a:satOff val="19778"/>
            <a:lumOff val="2195"/>
            <a:alphaOff val="0"/>
          </a:schemeClr>
        </a:solidFill>
        <a:ln w="15875" cap="rnd" cmpd="sng" algn="ctr">
          <a:solidFill>
            <a:schemeClr val="accent2">
              <a:hueOff val="-2875169"/>
              <a:satOff val="19778"/>
              <a:lumOff val="21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631C8C-3537-4B80-A502-CC2D20D40DE5}">
      <dsp:nvSpPr>
        <dsp:cNvPr id="0" name=""/>
        <dsp:cNvSpPr/>
      </dsp:nvSpPr>
      <dsp:spPr>
        <a:xfrm>
          <a:off x="0" y="3402769"/>
          <a:ext cx="12985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Examine</a:t>
          </a:r>
        </a:p>
      </dsp:txBody>
      <dsp:txXfrm>
        <a:off x="0" y="3402769"/>
        <a:ext cx="1298575" cy="850069"/>
      </dsp:txXfrm>
    </dsp:sp>
    <dsp:sp modelId="{9C36EFDA-EA64-42E4-BD97-24035756C793}">
      <dsp:nvSpPr>
        <dsp:cNvPr id="0" name=""/>
        <dsp:cNvSpPr/>
      </dsp:nvSpPr>
      <dsp:spPr>
        <a:xfrm>
          <a:off x="1395968" y="3441370"/>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dirty="0"/>
            <a:t>Examine the laws, rules, partnerships, and initiatives required to encourage the recycling and reuse of building materials as part of the research.</a:t>
          </a:r>
        </a:p>
      </dsp:txBody>
      <dsp:txXfrm>
        <a:off x="1395968" y="3441370"/>
        <a:ext cx="2499756" cy="772035"/>
      </dsp:txXfrm>
    </dsp:sp>
    <dsp:sp modelId="{1E5BB165-8746-4D3E-BF1A-F3B91CA36E35}">
      <dsp:nvSpPr>
        <dsp:cNvPr id="0" name=""/>
        <dsp:cNvSpPr/>
      </dsp:nvSpPr>
      <dsp:spPr>
        <a:xfrm>
          <a:off x="1298574" y="4213406"/>
          <a:ext cx="5194300"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27B23B7-1881-4C5B-9764-6630CF83EEE3}">
      <dsp:nvSpPr>
        <dsp:cNvPr id="0" name=""/>
        <dsp:cNvSpPr/>
      </dsp:nvSpPr>
      <dsp:spPr>
        <a:xfrm>
          <a:off x="0" y="4252838"/>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ECD3E2-CB22-4AC5-947D-BACF16114251}">
      <dsp:nvSpPr>
        <dsp:cNvPr id="0" name=""/>
        <dsp:cNvSpPr/>
      </dsp:nvSpPr>
      <dsp:spPr>
        <a:xfrm>
          <a:off x="0" y="4252838"/>
          <a:ext cx="1298575"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a:lnSpc>
              <a:spcPct val="90000"/>
            </a:lnSpc>
            <a:spcBef>
              <a:spcPct val="0"/>
            </a:spcBef>
            <a:spcAft>
              <a:spcPct val="35000"/>
            </a:spcAft>
          </a:pPr>
          <a:r>
            <a:rPr lang="en-US" sz="2000" kern="1200"/>
            <a:t>Determine</a:t>
          </a:r>
        </a:p>
      </dsp:txBody>
      <dsp:txXfrm>
        <a:off x="0" y="4252838"/>
        <a:ext cx="1298575" cy="850069"/>
      </dsp:txXfrm>
    </dsp:sp>
    <dsp:sp modelId="{2F4F8AD5-8BA8-4E10-B3DC-781AF9679FDC}">
      <dsp:nvSpPr>
        <dsp:cNvPr id="0" name=""/>
        <dsp:cNvSpPr/>
      </dsp:nvSpPr>
      <dsp:spPr>
        <a:xfrm>
          <a:off x="1395968" y="4291439"/>
          <a:ext cx="2499756" cy="77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l" defTabSz="488950">
            <a:lnSpc>
              <a:spcPct val="90000"/>
            </a:lnSpc>
            <a:spcBef>
              <a:spcPct val="0"/>
            </a:spcBef>
            <a:spcAft>
              <a:spcPct val="35000"/>
            </a:spcAft>
          </a:pPr>
          <a:r>
            <a:rPr lang="en-US" sz="1100" kern="1200"/>
            <a:t>Determine the construction sector's forecast for the future and the necessary next steps. </a:t>
          </a:r>
        </a:p>
      </dsp:txBody>
      <dsp:txXfrm>
        <a:off x="1395968" y="4291439"/>
        <a:ext cx="2499756" cy="772035"/>
      </dsp:txXfrm>
    </dsp:sp>
    <dsp:sp modelId="{F53C06FC-5E90-4E89-9AE3-4B27B68EC53C}">
      <dsp:nvSpPr>
        <dsp:cNvPr id="0" name=""/>
        <dsp:cNvSpPr/>
      </dsp:nvSpPr>
      <dsp:spPr>
        <a:xfrm>
          <a:off x="1298574" y="5063475"/>
          <a:ext cx="5194300" cy="0"/>
        </a:xfrm>
        <a:prstGeom prst="line">
          <a:avLst/>
        </a:prstGeom>
        <a:solidFill>
          <a:schemeClr val="accent2">
            <a:hueOff val="0"/>
            <a:satOff val="0"/>
            <a:lumOff val="0"/>
            <a:alphaOff val="0"/>
          </a:schemeClr>
        </a:solidFill>
        <a:ln w="15875" cap="rnd"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2F739-52CE-40BC-A537-0B925E5B038A}">
      <dsp:nvSpPr>
        <dsp:cNvPr id="0" name=""/>
        <dsp:cNvSpPr/>
      </dsp:nvSpPr>
      <dsp:spPr>
        <a:xfrm>
          <a:off x="723478" y="2001"/>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a:t>The examination of the literature found that the advantages to the environment, the economy, and society have increased the importance of recycling and reusing building materials.</a:t>
          </a:r>
        </a:p>
      </dsp:txBody>
      <dsp:txXfrm>
        <a:off x="723478" y="2001"/>
        <a:ext cx="2281143" cy="1368686"/>
      </dsp:txXfrm>
    </dsp:sp>
    <dsp:sp modelId="{A7D08F2D-0796-4112-B724-A21B3EA3FBBD}">
      <dsp:nvSpPr>
        <dsp:cNvPr id="0" name=""/>
        <dsp:cNvSpPr/>
      </dsp:nvSpPr>
      <dsp:spPr>
        <a:xfrm>
          <a:off x="3232736" y="2001"/>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a:t>Saving money, reducing the demand for new materials, and resource conservation are just a few advantages of reusing construction materials.</a:t>
          </a:r>
        </a:p>
      </dsp:txBody>
      <dsp:txXfrm>
        <a:off x="3232736" y="2001"/>
        <a:ext cx="2281143" cy="1368686"/>
      </dsp:txXfrm>
    </dsp:sp>
    <dsp:sp modelId="{CD84E233-BD93-4E33-A90E-227339D836E2}">
      <dsp:nvSpPr>
        <dsp:cNvPr id="0" name=""/>
        <dsp:cNvSpPr/>
      </dsp:nvSpPr>
      <dsp:spPr>
        <a:xfrm>
          <a:off x="723478" y="1598802"/>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a:t>Recyclable building materials provide advantages over non-recyclable ones, including reduced waste and greenhouse gas emissions, cost savings, revenue production, employment development, and income generation.</a:t>
          </a:r>
        </a:p>
      </dsp:txBody>
      <dsp:txXfrm>
        <a:off x="723478" y="1598802"/>
        <a:ext cx="2281143" cy="1368686"/>
      </dsp:txXfrm>
    </dsp:sp>
    <dsp:sp modelId="{BC83A901-D786-4C16-90CB-3BB8AE1F5CCB}">
      <dsp:nvSpPr>
        <dsp:cNvPr id="0" name=""/>
        <dsp:cNvSpPr/>
      </dsp:nvSpPr>
      <dsp:spPr>
        <a:xfrm>
          <a:off x="3232736" y="1598802"/>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a:t>There are difficulties with both reuse and recycling, including transportation, sorting and processing, market demand, and the quality and availability of materials.</a:t>
          </a:r>
        </a:p>
      </dsp:txBody>
      <dsp:txXfrm>
        <a:off x="3232736" y="1598802"/>
        <a:ext cx="2281143" cy="1368686"/>
      </dsp:txXfrm>
    </dsp:sp>
    <dsp:sp modelId="{59F8EDFF-CED0-436B-A66D-199DEA8515D2}">
      <dsp:nvSpPr>
        <dsp:cNvPr id="0" name=""/>
        <dsp:cNvSpPr/>
      </dsp:nvSpPr>
      <dsp:spPr>
        <a:xfrm>
          <a:off x="1978107" y="3195602"/>
          <a:ext cx="2281143" cy="136868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dirty="0"/>
            <a:t>The incorporation of reuse and recycling into design and construction processes, legislation and regulations, stakeholder cooperation, education, and awareness</a:t>
          </a:r>
        </a:p>
      </dsp:txBody>
      <dsp:txXfrm>
        <a:off x="1978107" y="3195602"/>
        <a:ext cx="2281143" cy="13686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77012-3247-42D9-BDA2-9ABE98B81043}">
      <dsp:nvSpPr>
        <dsp:cNvPr id="0" name=""/>
        <dsp:cNvSpPr/>
      </dsp:nvSpPr>
      <dsp:spPr>
        <a:xfrm>
          <a:off x="846856" y="9600"/>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0C389-A169-4285-98A6-9BEA1E44C37F}">
      <dsp:nvSpPr>
        <dsp:cNvPr id="0" name=""/>
        <dsp:cNvSpPr/>
      </dsp:nvSpPr>
      <dsp:spPr>
        <a:xfrm>
          <a:off x="1212481" y="375225"/>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024DA6-3FB2-4420-8944-A43F823659B6}">
      <dsp:nvSpPr>
        <dsp:cNvPr id="0" name=""/>
        <dsp:cNvSpPr/>
      </dsp:nvSpPr>
      <dsp:spPr>
        <a:xfrm>
          <a:off x="298418" y="2259600"/>
          <a:ext cx="28125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b="1" kern="1200" dirty="0"/>
            <a:t>Reclaimed wood</a:t>
          </a:r>
          <a:r>
            <a:rPr lang="en-US" sz="1100" kern="1200" dirty="0"/>
            <a:t>: You can utilize wood that has been salvaged from old structures, fences, or pallets for furniture, flooring, or ornamental reasons.</a:t>
          </a:r>
        </a:p>
      </dsp:txBody>
      <dsp:txXfrm>
        <a:off x="298418" y="2259600"/>
        <a:ext cx="2812500" cy="855000"/>
      </dsp:txXfrm>
    </dsp:sp>
    <dsp:sp modelId="{362A8ECA-9103-4176-9C3C-F6AD9BE965D6}">
      <dsp:nvSpPr>
        <dsp:cNvPr id="0" name=""/>
        <dsp:cNvSpPr/>
      </dsp:nvSpPr>
      <dsp:spPr>
        <a:xfrm>
          <a:off x="4151543" y="9600"/>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E59900-2BCA-4912-9A99-62951FAE74AD}">
      <dsp:nvSpPr>
        <dsp:cNvPr id="0" name=""/>
        <dsp:cNvSpPr/>
      </dsp:nvSpPr>
      <dsp:spPr>
        <a:xfrm>
          <a:off x="4517168" y="375225"/>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86EDDB-9DBF-42D0-AE2D-E2453BE523BB}">
      <dsp:nvSpPr>
        <dsp:cNvPr id="0" name=""/>
        <dsp:cNvSpPr/>
      </dsp:nvSpPr>
      <dsp:spPr>
        <a:xfrm>
          <a:off x="3603106" y="2259600"/>
          <a:ext cx="28125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b="1" kern="1200" dirty="0"/>
            <a:t>Bricks from demolished buildings can be cleaned and repurposed </a:t>
          </a:r>
          <a:r>
            <a:rPr lang="en-US" sz="1100" kern="1200" dirty="0"/>
            <a:t>for landscaping or new construction projects.</a:t>
          </a:r>
        </a:p>
      </dsp:txBody>
      <dsp:txXfrm>
        <a:off x="3603106" y="2259600"/>
        <a:ext cx="2812500" cy="855000"/>
      </dsp:txXfrm>
    </dsp:sp>
    <dsp:sp modelId="{65C13E73-7396-4513-9C27-5CA19D27B72D}">
      <dsp:nvSpPr>
        <dsp:cNvPr id="0" name=""/>
        <dsp:cNvSpPr/>
      </dsp:nvSpPr>
      <dsp:spPr>
        <a:xfrm>
          <a:off x="7456231" y="9600"/>
          <a:ext cx="1715625" cy="17156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3908F-6DD5-44DF-A131-26973FE8DE81}">
      <dsp:nvSpPr>
        <dsp:cNvPr id="0" name=""/>
        <dsp:cNvSpPr/>
      </dsp:nvSpPr>
      <dsp:spPr>
        <a:xfrm>
          <a:off x="7821856" y="375225"/>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03A7B1-31EE-4AF0-BCB1-58B6FD7FF191}">
      <dsp:nvSpPr>
        <dsp:cNvPr id="0" name=""/>
        <dsp:cNvSpPr/>
      </dsp:nvSpPr>
      <dsp:spPr>
        <a:xfrm>
          <a:off x="6907794" y="2259600"/>
          <a:ext cx="28125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US" sz="1100" b="1" kern="1200" dirty="0"/>
            <a:t>Steel that has been previously utilized can be melted down and used </a:t>
          </a:r>
          <a:r>
            <a:rPr lang="en-US" sz="1100" kern="1200" dirty="0"/>
            <a:t>in new construction projects or products made from abandoned structures or scrap yards.</a:t>
          </a:r>
        </a:p>
      </dsp:txBody>
      <dsp:txXfrm>
        <a:off x="6907794" y="2259600"/>
        <a:ext cx="2812500" cy="85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7BF0B-5CDE-4BF9-9CFB-E1826199FDCF}">
      <dsp:nvSpPr>
        <dsp:cNvPr id="0" name=""/>
        <dsp:cNvSpPr/>
      </dsp:nvSpPr>
      <dsp:spPr>
        <a:xfrm>
          <a:off x="625409" y="18318"/>
          <a:ext cx="1749937" cy="174993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B5D08-F7E8-44E0-AD24-90DAB3028E4B}">
      <dsp:nvSpPr>
        <dsp:cNvPr id="0" name=""/>
        <dsp:cNvSpPr/>
      </dsp:nvSpPr>
      <dsp:spPr>
        <a:xfrm>
          <a:off x="998346" y="391256"/>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A658F7-2C24-4553-807F-BC4D67D05E4D}">
      <dsp:nvSpPr>
        <dsp:cNvPr id="0" name=""/>
        <dsp:cNvSpPr/>
      </dsp:nvSpPr>
      <dsp:spPr>
        <a:xfrm>
          <a:off x="66003" y="2313319"/>
          <a:ext cx="286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b="1" kern="1200" dirty="0"/>
            <a:t>Materials availability</a:t>
          </a:r>
          <a:r>
            <a:rPr lang="en-US" sz="1100" kern="1200" dirty="0"/>
            <a:t>: Depending on the area and market demand, the supply of reusable materials may be scarce or uncertain.</a:t>
          </a:r>
        </a:p>
      </dsp:txBody>
      <dsp:txXfrm>
        <a:off x="66003" y="2313319"/>
        <a:ext cx="2868750" cy="765000"/>
      </dsp:txXfrm>
    </dsp:sp>
    <dsp:sp modelId="{7F989227-827F-4200-B1C5-E45231B39D8C}">
      <dsp:nvSpPr>
        <dsp:cNvPr id="0" name=""/>
        <dsp:cNvSpPr/>
      </dsp:nvSpPr>
      <dsp:spPr>
        <a:xfrm>
          <a:off x="3996190" y="18318"/>
          <a:ext cx="1749937" cy="174993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2F011-AB79-4233-AD4F-D0AA8FD3567F}">
      <dsp:nvSpPr>
        <dsp:cNvPr id="0" name=""/>
        <dsp:cNvSpPr/>
      </dsp:nvSpPr>
      <dsp:spPr>
        <a:xfrm>
          <a:off x="4369128" y="391256"/>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8FE7DE-FCDD-4C50-B768-1FF4D37C7288}">
      <dsp:nvSpPr>
        <dsp:cNvPr id="0" name=""/>
        <dsp:cNvSpPr/>
      </dsp:nvSpPr>
      <dsp:spPr>
        <a:xfrm>
          <a:off x="3436784" y="2313319"/>
          <a:ext cx="286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b="1" kern="1200" dirty="0" err="1"/>
            <a:t>MaterialS</a:t>
          </a:r>
          <a:r>
            <a:rPr lang="en-US" sz="1100" b="1" kern="1200" dirty="0"/>
            <a:t> quality</a:t>
          </a:r>
          <a:r>
            <a:rPr lang="en-US" sz="1100" kern="1200" dirty="0"/>
            <a:t>: To ensure longevity/Durability and safety, repurposed materials may have varying degrees of quality, which necessitate inspection or testing.</a:t>
          </a:r>
        </a:p>
      </dsp:txBody>
      <dsp:txXfrm>
        <a:off x="3436784" y="2313319"/>
        <a:ext cx="2868750" cy="765000"/>
      </dsp:txXfrm>
    </dsp:sp>
    <dsp:sp modelId="{D280AB0C-1F96-4229-B53F-C915AE9D7440}">
      <dsp:nvSpPr>
        <dsp:cNvPr id="0" name=""/>
        <dsp:cNvSpPr/>
      </dsp:nvSpPr>
      <dsp:spPr>
        <a:xfrm>
          <a:off x="7366972" y="18318"/>
          <a:ext cx="1749937" cy="174993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554101-A890-4B85-8EB7-3756B2948F68}">
      <dsp:nvSpPr>
        <dsp:cNvPr id="0" name=""/>
        <dsp:cNvSpPr/>
      </dsp:nvSpPr>
      <dsp:spPr>
        <a:xfrm>
          <a:off x="7739909" y="391256"/>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2C451BA-79EB-43EE-81A7-17522A6DC336}">
      <dsp:nvSpPr>
        <dsp:cNvPr id="0" name=""/>
        <dsp:cNvSpPr/>
      </dsp:nvSpPr>
      <dsp:spPr>
        <a:xfrm>
          <a:off x="6807565" y="2313319"/>
          <a:ext cx="2868750"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90000"/>
            </a:lnSpc>
            <a:spcBef>
              <a:spcPct val="0"/>
            </a:spcBef>
            <a:spcAft>
              <a:spcPct val="35000"/>
            </a:spcAft>
            <a:defRPr cap="all"/>
          </a:pPr>
          <a:r>
            <a:rPr lang="en-US" sz="1100" b="1" kern="1200" dirty="0"/>
            <a:t>Logistics:</a:t>
          </a:r>
          <a:r>
            <a:rPr lang="en-US" sz="1100" kern="1200" dirty="0"/>
            <a:t> Reusable materials may need particular handling and equipment when being transported and stored.</a:t>
          </a:r>
        </a:p>
      </dsp:txBody>
      <dsp:txXfrm>
        <a:off x="6807565" y="2313319"/>
        <a:ext cx="2868750" cy="76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590BE-7793-4604-96BE-8B7EBB055EB1}">
      <dsp:nvSpPr>
        <dsp:cNvPr id="0" name=""/>
        <dsp:cNvSpPr/>
      </dsp:nvSpPr>
      <dsp:spPr>
        <a:xfrm>
          <a:off x="0" y="533747"/>
          <a:ext cx="2740027" cy="173991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A0D8C-7DDD-4CE8-A0A5-2AFBE6635D89}">
      <dsp:nvSpPr>
        <dsp:cNvPr id="0" name=""/>
        <dsp:cNvSpPr/>
      </dsp:nvSpPr>
      <dsp:spPr>
        <a:xfrm>
          <a:off x="304447" y="822972"/>
          <a:ext cx="2740027" cy="1739917"/>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Economic advantages: Recycling can reduce expenses associated with materials and disposal, lead to the creation of new jobs, and bring in money through the sale of recycled products.</a:t>
          </a:r>
        </a:p>
      </dsp:txBody>
      <dsp:txXfrm>
        <a:off x="355407" y="873932"/>
        <a:ext cx="2638107" cy="1637997"/>
      </dsp:txXfrm>
    </dsp:sp>
    <dsp:sp modelId="{C81E7225-4344-4DF4-84A1-183652B67B29}">
      <dsp:nvSpPr>
        <dsp:cNvPr id="0" name=""/>
        <dsp:cNvSpPr/>
      </dsp:nvSpPr>
      <dsp:spPr>
        <a:xfrm>
          <a:off x="3348922" y="533747"/>
          <a:ext cx="2740027" cy="173991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2C0BCD-65C5-4104-9D44-7EA6C8E12018}">
      <dsp:nvSpPr>
        <dsp:cNvPr id="0" name=""/>
        <dsp:cNvSpPr/>
      </dsp:nvSpPr>
      <dsp:spPr>
        <a:xfrm>
          <a:off x="3653369" y="822972"/>
          <a:ext cx="2740027" cy="1739917"/>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Recycling saves resources, cuts down on trash, and lowers greenhouse gas emissions, all of which are beneficial to the environment.</a:t>
          </a:r>
        </a:p>
      </dsp:txBody>
      <dsp:txXfrm>
        <a:off x="3704329" y="873932"/>
        <a:ext cx="2638107" cy="1637997"/>
      </dsp:txXfrm>
    </dsp:sp>
    <dsp:sp modelId="{8D417173-594D-4F34-9597-B36F47105E86}">
      <dsp:nvSpPr>
        <dsp:cNvPr id="0" name=""/>
        <dsp:cNvSpPr/>
      </dsp:nvSpPr>
      <dsp:spPr>
        <a:xfrm>
          <a:off x="6697844" y="533747"/>
          <a:ext cx="2740027" cy="1739917"/>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334147-D47C-432C-909B-25DAF175B2A8}">
      <dsp:nvSpPr>
        <dsp:cNvPr id="0" name=""/>
        <dsp:cNvSpPr/>
      </dsp:nvSpPr>
      <dsp:spPr>
        <a:xfrm>
          <a:off x="7002291" y="822972"/>
          <a:ext cx="2740027" cy="1739917"/>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a:t>Social advantages include the ability to provide inexpensive housing, boost local economies, and promote communal growth through recycling.</a:t>
          </a:r>
        </a:p>
      </dsp:txBody>
      <dsp:txXfrm>
        <a:off x="7053251" y="873932"/>
        <a:ext cx="2638107" cy="16379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E0A6A-9DAD-4D12-8FE6-4195AE5D6A1E}">
      <dsp:nvSpPr>
        <dsp:cNvPr id="0" name=""/>
        <dsp:cNvSpPr/>
      </dsp:nvSpPr>
      <dsp:spPr>
        <a:xfrm>
          <a:off x="625409" y="112823"/>
          <a:ext cx="1749937" cy="17499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62BD5D-A962-450B-BE03-DFB40F545F65}">
      <dsp:nvSpPr>
        <dsp:cNvPr id="0" name=""/>
        <dsp:cNvSpPr/>
      </dsp:nvSpPr>
      <dsp:spPr>
        <a:xfrm>
          <a:off x="998346" y="485761"/>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C418E5-E90E-499B-A563-49EF701FD79D}">
      <dsp:nvSpPr>
        <dsp:cNvPr id="0" name=""/>
        <dsp:cNvSpPr/>
      </dsp:nvSpPr>
      <dsp:spPr>
        <a:xfrm>
          <a:off x="66003" y="2407823"/>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defRPr cap="all"/>
          </a:pPr>
          <a:r>
            <a:rPr lang="en-US" sz="1200" b="1" kern="1200" dirty="0"/>
            <a:t>Concrete recycling</a:t>
          </a:r>
          <a:r>
            <a:rPr lang="en-US" sz="1200" kern="1200" dirty="0"/>
            <a:t>: Crushed concrete can be utilized as fill material, road base, or as aggregate for fresh concrete.</a:t>
          </a:r>
        </a:p>
      </dsp:txBody>
      <dsp:txXfrm>
        <a:off x="66003" y="2407823"/>
        <a:ext cx="2868750" cy="720000"/>
      </dsp:txXfrm>
    </dsp:sp>
    <dsp:sp modelId="{F5AB8150-CE7D-4507-96CF-527A139830FF}">
      <dsp:nvSpPr>
        <dsp:cNvPr id="0" name=""/>
        <dsp:cNvSpPr/>
      </dsp:nvSpPr>
      <dsp:spPr>
        <a:xfrm>
          <a:off x="3996190" y="112823"/>
          <a:ext cx="1749937" cy="17499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8ABE9-D54A-4764-9317-83E26EB33C89}">
      <dsp:nvSpPr>
        <dsp:cNvPr id="0" name=""/>
        <dsp:cNvSpPr/>
      </dsp:nvSpPr>
      <dsp:spPr>
        <a:xfrm>
          <a:off x="4369128" y="485761"/>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786D61-5F53-4806-AB20-3976E32F68B9}">
      <dsp:nvSpPr>
        <dsp:cNvPr id="0" name=""/>
        <dsp:cNvSpPr/>
      </dsp:nvSpPr>
      <dsp:spPr>
        <a:xfrm>
          <a:off x="3436784" y="2407823"/>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defRPr cap="all"/>
          </a:pPr>
          <a:r>
            <a:rPr lang="en-US" sz="1200" b="1" kern="1200" dirty="0"/>
            <a:t>Reclaimed asphalt </a:t>
          </a:r>
          <a:r>
            <a:rPr lang="en-US" sz="1200" kern="1200" dirty="0"/>
            <a:t>can be used as a base material for roads or as fresh pavement.</a:t>
          </a:r>
        </a:p>
      </dsp:txBody>
      <dsp:txXfrm>
        <a:off x="3436784" y="2407823"/>
        <a:ext cx="2868750" cy="720000"/>
      </dsp:txXfrm>
    </dsp:sp>
    <dsp:sp modelId="{3322E3BD-1E06-41BA-BBDF-F961886ED41D}">
      <dsp:nvSpPr>
        <dsp:cNvPr id="0" name=""/>
        <dsp:cNvSpPr/>
      </dsp:nvSpPr>
      <dsp:spPr>
        <a:xfrm>
          <a:off x="7366972" y="112823"/>
          <a:ext cx="1749937" cy="174993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DAEFC-07FA-4643-A405-D95FE9D4CC16}">
      <dsp:nvSpPr>
        <dsp:cNvPr id="0" name=""/>
        <dsp:cNvSpPr/>
      </dsp:nvSpPr>
      <dsp:spPr>
        <a:xfrm>
          <a:off x="7739909" y="485761"/>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478217-6DC7-4F8D-B131-B8FFB2BB4463}">
      <dsp:nvSpPr>
        <dsp:cNvPr id="0" name=""/>
        <dsp:cNvSpPr/>
      </dsp:nvSpPr>
      <dsp:spPr>
        <a:xfrm>
          <a:off x="6807565" y="2407823"/>
          <a:ext cx="286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defRPr cap="all"/>
          </a:pPr>
          <a:r>
            <a:rPr lang="en-US" sz="1200" b="1" kern="1200" dirty="0"/>
            <a:t>Metal recycling:</a:t>
          </a:r>
          <a:r>
            <a:rPr lang="en-US" sz="1200" kern="1200" dirty="0"/>
            <a:t> Scrap metal that has been collected can be melted down and employed in brand-new building initiatives or goods.</a:t>
          </a:r>
        </a:p>
      </dsp:txBody>
      <dsp:txXfrm>
        <a:off x="6807565" y="2407823"/>
        <a:ext cx="286875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E3172-EE15-41E7-93E7-3249D118C0A5}">
      <dsp:nvSpPr>
        <dsp:cNvPr id="0" name=""/>
        <dsp:cNvSpPr/>
      </dsp:nvSpPr>
      <dsp:spPr>
        <a:xfrm>
          <a:off x="0" y="623"/>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7FD445-25A3-4D9D-8834-03E46C048319}">
      <dsp:nvSpPr>
        <dsp:cNvPr id="0" name=""/>
        <dsp:cNvSpPr/>
      </dsp:nvSpPr>
      <dsp:spPr>
        <a:xfrm>
          <a:off x="441144" y="328747"/>
          <a:ext cx="802081" cy="802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EBB2D5-ED77-427D-8769-45058AA648C3}">
      <dsp:nvSpPr>
        <dsp:cNvPr id="0" name=""/>
        <dsp:cNvSpPr/>
      </dsp:nvSpPr>
      <dsp:spPr>
        <a:xfrm>
          <a:off x="1684370" y="623"/>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lvl="0" algn="l" defTabSz="666750">
            <a:lnSpc>
              <a:spcPct val="90000"/>
            </a:lnSpc>
            <a:spcBef>
              <a:spcPct val="0"/>
            </a:spcBef>
            <a:spcAft>
              <a:spcPct val="35000"/>
            </a:spcAft>
          </a:pPr>
          <a:r>
            <a:rPr lang="en-US" sz="1500" kern="1200" dirty="0"/>
            <a:t>Sorting and processing of materials: </a:t>
          </a:r>
        </a:p>
        <a:p>
          <a:pPr lvl="0" algn="l" defTabSz="666750">
            <a:lnSpc>
              <a:spcPct val="90000"/>
            </a:lnSpc>
            <a:spcBef>
              <a:spcPct val="0"/>
            </a:spcBef>
            <a:spcAft>
              <a:spcPct val="35000"/>
            </a:spcAft>
          </a:pPr>
          <a:r>
            <a:rPr lang="en-US" sz="1500" kern="1200" dirty="0"/>
            <a:t>Recycling calls for the removal of impurities and the processing of materials to make them suitable for reuse, both of which can be time- and money-consuming.</a:t>
          </a:r>
        </a:p>
      </dsp:txBody>
      <dsp:txXfrm>
        <a:off x="1684370" y="623"/>
        <a:ext cx="4808504" cy="1458329"/>
      </dsp:txXfrm>
    </dsp:sp>
    <dsp:sp modelId="{7AAA2FD7-EC9D-44FE-9B99-073796E3D4C7}">
      <dsp:nvSpPr>
        <dsp:cNvPr id="0" name=""/>
        <dsp:cNvSpPr/>
      </dsp:nvSpPr>
      <dsp:spPr>
        <a:xfrm>
          <a:off x="0" y="1823535"/>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59958E-68C8-4D98-AEDA-0C583667E00D}">
      <dsp:nvSpPr>
        <dsp:cNvPr id="0" name=""/>
        <dsp:cNvSpPr/>
      </dsp:nvSpPr>
      <dsp:spPr>
        <a:xfrm>
          <a:off x="441144" y="2151659"/>
          <a:ext cx="802081" cy="802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C1EC3C-B84D-4DB7-80EE-9EC9E74754DC}">
      <dsp:nvSpPr>
        <dsp:cNvPr id="0" name=""/>
        <dsp:cNvSpPr/>
      </dsp:nvSpPr>
      <dsp:spPr>
        <a:xfrm>
          <a:off x="1684370" y="1823535"/>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lvl="0" algn="l" defTabSz="666750">
            <a:lnSpc>
              <a:spcPct val="90000"/>
            </a:lnSpc>
            <a:spcBef>
              <a:spcPct val="0"/>
            </a:spcBef>
            <a:spcAft>
              <a:spcPct val="35000"/>
            </a:spcAft>
          </a:pPr>
          <a:r>
            <a:rPr lang="en-US" sz="1500" kern="1200" dirty="0"/>
            <a:t>Material quality: </a:t>
          </a:r>
        </a:p>
        <a:p>
          <a:pPr lvl="0" algn="l" defTabSz="666750">
            <a:lnSpc>
              <a:spcPct val="90000"/>
            </a:lnSpc>
            <a:spcBef>
              <a:spcPct val="0"/>
            </a:spcBef>
            <a:spcAft>
              <a:spcPct val="35000"/>
            </a:spcAft>
          </a:pPr>
          <a:r>
            <a:rPr lang="en-US" sz="1500" kern="1200" dirty="0"/>
            <a:t>To ensure durability and safety, recycled materials may come in a variety of grades and need to be inspected or tested.</a:t>
          </a:r>
        </a:p>
      </dsp:txBody>
      <dsp:txXfrm>
        <a:off x="1684370" y="1823535"/>
        <a:ext cx="4808504" cy="1458329"/>
      </dsp:txXfrm>
    </dsp:sp>
    <dsp:sp modelId="{7DFAACEB-A280-4F64-9925-78A6DE3EE183}">
      <dsp:nvSpPr>
        <dsp:cNvPr id="0" name=""/>
        <dsp:cNvSpPr/>
      </dsp:nvSpPr>
      <dsp:spPr>
        <a:xfrm>
          <a:off x="0" y="3646447"/>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47671-A655-4FE9-892B-68AFDA4F20D8}">
      <dsp:nvSpPr>
        <dsp:cNvPr id="0" name=""/>
        <dsp:cNvSpPr/>
      </dsp:nvSpPr>
      <dsp:spPr>
        <a:xfrm>
          <a:off x="441144" y="3974571"/>
          <a:ext cx="802081" cy="802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63FBC5-DB34-4F6C-AEC5-E863F6DEDBFF}">
      <dsp:nvSpPr>
        <dsp:cNvPr id="0" name=""/>
        <dsp:cNvSpPr/>
      </dsp:nvSpPr>
      <dsp:spPr>
        <a:xfrm>
          <a:off x="1684370" y="3646447"/>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lvl="0" algn="l" defTabSz="666750">
            <a:lnSpc>
              <a:spcPct val="90000"/>
            </a:lnSpc>
            <a:spcBef>
              <a:spcPct val="0"/>
            </a:spcBef>
            <a:spcAft>
              <a:spcPct val="35000"/>
            </a:spcAft>
          </a:pPr>
          <a:r>
            <a:rPr lang="en-US" sz="1500" kern="1200" dirty="0"/>
            <a:t>Market demand: </a:t>
          </a:r>
        </a:p>
        <a:p>
          <a:pPr lvl="0" algn="l" defTabSz="666750">
            <a:lnSpc>
              <a:spcPct val="90000"/>
            </a:lnSpc>
            <a:spcBef>
              <a:spcPct val="0"/>
            </a:spcBef>
            <a:spcAft>
              <a:spcPct val="35000"/>
            </a:spcAft>
          </a:pPr>
          <a:r>
            <a:rPr lang="en-US" sz="1500" kern="1200" dirty="0"/>
            <a:t>Depending on the state of the market and any applicable regulations, demand for recycled materials may change.</a:t>
          </a:r>
        </a:p>
      </dsp:txBody>
      <dsp:txXfrm>
        <a:off x="1684370" y="3646447"/>
        <a:ext cx="4808504" cy="14583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F73BF5-A8B6-433A-AB8A-5EDF1FD373F7}">
      <dsp:nvSpPr>
        <dsp:cNvPr id="0" name=""/>
        <dsp:cNvSpPr/>
      </dsp:nvSpPr>
      <dsp:spPr>
        <a:xfrm>
          <a:off x="636511" y="369040"/>
          <a:ext cx="1249400" cy="124940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923A7-792E-4A21-BC45-2F325DEC3C5C}">
      <dsp:nvSpPr>
        <dsp:cNvPr id="0" name=""/>
        <dsp:cNvSpPr/>
      </dsp:nvSpPr>
      <dsp:spPr>
        <a:xfrm>
          <a:off x="902776" y="635305"/>
          <a:ext cx="716869" cy="716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053F4E-312A-4705-85BF-8F9F7CB38092}">
      <dsp:nvSpPr>
        <dsp:cNvPr id="0" name=""/>
        <dsp:cNvSpPr/>
      </dsp:nvSpPr>
      <dsp:spPr>
        <a:xfrm>
          <a:off x="237112"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US" sz="1300" b="1" kern="1200" dirty="0"/>
            <a:t>Standards and regulations</a:t>
          </a:r>
          <a:endParaRPr lang="en-US" sz="1300" kern="1200" dirty="0"/>
        </a:p>
      </dsp:txBody>
      <dsp:txXfrm>
        <a:off x="237112" y="2007597"/>
        <a:ext cx="2048197" cy="720000"/>
      </dsp:txXfrm>
    </dsp:sp>
    <dsp:sp modelId="{32F3CA2F-E681-4531-974C-25610B4CC48D}">
      <dsp:nvSpPr>
        <dsp:cNvPr id="0" name=""/>
        <dsp:cNvSpPr/>
      </dsp:nvSpPr>
      <dsp:spPr>
        <a:xfrm>
          <a:off x="3043143" y="369040"/>
          <a:ext cx="1249400" cy="124940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799E71-D4DA-480C-BB80-693BA961076F}">
      <dsp:nvSpPr>
        <dsp:cNvPr id="0" name=""/>
        <dsp:cNvSpPr/>
      </dsp:nvSpPr>
      <dsp:spPr>
        <a:xfrm>
          <a:off x="3309408" y="635305"/>
          <a:ext cx="716869" cy="716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B07D6B-98BA-40BE-B55D-75E4B56C11B2}">
      <dsp:nvSpPr>
        <dsp:cNvPr id="0" name=""/>
        <dsp:cNvSpPr/>
      </dsp:nvSpPr>
      <dsp:spPr>
        <a:xfrm>
          <a:off x="2643744"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US" sz="1300" b="1" kern="1200" dirty="0"/>
            <a:t>Cooperation amongst stakeholders</a:t>
          </a:r>
          <a:endParaRPr lang="en-US" sz="1300" kern="1200" dirty="0"/>
        </a:p>
      </dsp:txBody>
      <dsp:txXfrm>
        <a:off x="2643744" y="2007597"/>
        <a:ext cx="2048197" cy="720000"/>
      </dsp:txXfrm>
    </dsp:sp>
    <dsp:sp modelId="{C72860FB-3ECB-4B67-92FC-7DA54D74B43E}">
      <dsp:nvSpPr>
        <dsp:cNvPr id="0" name=""/>
        <dsp:cNvSpPr/>
      </dsp:nvSpPr>
      <dsp:spPr>
        <a:xfrm>
          <a:off x="5449775" y="369040"/>
          <a:ext cx="1249400" cy="124940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AD2275-3378-4332-974A-404FA2942935}">
      <dsp:nvSpPr>
        <dsp:cNvPr id="0" name=""/>
        <dsp:cNvSpPr/>
      </dsp:nvSpPr>
      <dsp:spPr>
        <a:xfrm>
          <a:off x="5716040" y="635305"/>
          <a:ext cx="716869" cy="7168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B2D6EA-9A17-4687-91D9-A3356889F107}">
      <dsp:nvSpPr>
        <dsp:cNvPr id="0" name=""/>
        <dsp:cNvSpPr/>
      </dsp:nvSpPr>
      <dsp:spPr>
        <a:xfrm>
          <a:off x="5050376"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US" sz="1300" b="1" kern="1200"/>
            <a:t>Reuse and recycling are included in design and construction.</a:t>
          </a:r>
          <a:endParaRPr lang="en-US" sz="1300" kern="1200"/>
        </a:p>
      </dsp:txBody>
      <dsp:txXfrm>
        <a:off x="5050376" y="2007597"/>
        <a:ext cx="2048197" cy="720000"/>
      </dsp:txXfrm>
    </dsp:sp>
    <dsp:sp modelId="{29E75CA9-57B5-4F6B-AE5A-5FF5C36C4F98}">
      <dsp:nvSpPr>
        <dsp:cNvPr id="0" name=""/>
        <dsp:cNvSpPr/>
      </dsp:nvSpPr>
      <dsp:spPr>
        <a:xfrm>
          <a:off x="7856407" y="369040"/>
          <a:ext cx="1249400" cy="1249400"/>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C3F532-1BD5-425B-9962-EC857C2F93FD}">
      <dsp:nvSpPr>
        <dsp:cNvPr id="0" name=""/>
        <dsp:cNvSpPr/>
      </dsp:nvSpPr>
      <dsp:spPr>
        <a:xfrm>
          <a:off x="8122672" y="635305"/>
          <a:ext cx="716869" cy="7168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3ADB7-6430-451D-8F8F-DD2469F2021B}">
      <dsp:nvSpPr>
        <dsp:cNvPr id="0" name=""/>
        <dsp:cNvSpPr/>
      </dsp:nvSpPr>
      <dsp:spPr>
        <a:xfrm>
          <a:off x="7457008" y="2007597"/>
          <a:ext cx="204819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77850">
            <a:lnSpc>
              <a:spcPct val="90000"/>
            </a:lnSpc>
            <a:spcBef>
              <a:spcPct val="0"/>
            </a:spcBef>
            <a:spcAft>
              <a:spcPct val="35000"/>
            </a:spcAft>
            <a:defRPr cap="all"/>
          </a:pPr>
          <a:r>
            <a:rPr lang="en-US" sz="1300" b="1" kern="1200"/>
            <a:t>Education and Awareness</a:t>
          </a:r>
          <a:endParaRPr lang="en-US" sz="1300" kern="1200"/>
        </a:p>
      </dsp:txBody>
      <dsp:txXfrm>
        <a:off x="7457008" y="2007597"/>
        <a:ext cx="2048197"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C658B-4F2B-490F-9733-3E4D82BAB5A9}">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56847E-5665-489C-BC8D-18F47863D275}">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Reusing and recycling construction materials should be given top priority by the construction industry, governments, and other stakeholders in order to decrease waste, conserve resources, and lessen the impact on the environment.</a:t>
          </a:r>
        </a:p>
      </dsp:txBody>
      <dsp:txXfrm>
        <a:off x="0" y="623"/>
        <a:ext cx="6492875" cy="1020830"/>
      </dsp:txXfrm>
    </dsp:sp>
    <dsp:sp modelId="{85EA2955-4731-4533-80BC-429A39B70516}">
      <dsp:nvSpPr>
        <dsp:cNvPr id="0" name=""/>
        <dsp:cNvSpPr/>
      </dsp:nvSpPr>
      <dsp:spPr>
        <a:xfrm>
          <a:off x="0" y="1021453"/>
          <a:ext cx="6492875" cy="0"/>
        </a:xfrm>
        <a:prstGeom prst="line">
          <a:avLst/>
        </a:prstGeom>
        <a:solidFill>
          <a:schemeClr val="accent2">
            <a:hueOff val="-898490"/>
            <a:satOff val="6181"/>
            <a:lumOff val="686"/>
            <a:alphaOff val="0"/>
          </a:schemeClr>
        </a:solidFill>
        <a:ln w="15875" cap="rnd" cmpd="sng" algn="ctr">
          <a:solidFill>
            <a:schemeClr val="accent2">
              <a:hueOff val="-898490"/>
              <a:satOff val="6181"/>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18777E-DC63-4330-A24D-D6B15FA03486}">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Sustainable behaviors should be encouraged by policies and laws, whereas waste production and disposal should be discouraged.</a:t>
          </a:r>
        </a:p>
      </dsp:txBody>
      <dsp:txXfrm>
        <a:off x="0" y="1021453"/>
        <a:ext cx="6492875" cy="1020830"/>
      </dsp:txXfrm>
    </dsp:sp>
    <dsp:sp modelId="{E3F7857B-3ED4-4433-8DE1-4134E21059B3}">
      <dsp:nvSpPr>
        <dsp:cNvPr id="0" name=""/>
        <dsp:cNvSpPr/>
      </dsp:nvSpPr>
      <dsp:spPr>
        <a:xfrm>
          <a:off x="0" y="2042284"/>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B77998-AF20-4596-B8AB-BD4C0AD81A55}">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The exchange of information and resources can be encouraged through stakeholder collaboration.</a:t>
          </a:r>
        </a:p>
      </dsp:txBody>
      <dsp:txXfrm>
        <a:off x="0" y="2042284"/>
        <a:ext cx="6492875" cy="1020830"/>
      </dsp:txXfrm>
    </dsp:sp>
    <dsp:sp modelId="{18289EBF-4392-4514-9788-1F0CC43DA267}">
      <dsp:nvSpPr>
        <dsp:cNvPr id="0" name=""/>
        <dsp:cNvSpPr/>
      </dsp:nvSpPr>
      <dsp:spPr>
        <a:xfrm>
          <a:off x="0" y="3063115"/>
          <a:ext cx="6492875" cy="0"/>
        </a:xfrm>
        <a:prstGeom prst="line">
          <a:avLst/>
        </a:prstGeom>
        <a:solidFill>
          <a:schemeClr val="accent2">
            <a:hueOff val="-2695471"/>
            <a:satOff val="18542"/>
            <a:lumOff val="2058"/>
            <a:alphaOff val="0"/>
          </a:schemeClr>
        </a:solidFill>
        <a:ln w="15875" cap="rnd" cmpd="sng" algn="ctr">
          <a:solidFill>
            <a:schemeClr val="accent2">
              <a:hueOff val="-2695471"/>
              <a:satOff val="18542"/>
              <a:lumOff val="2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ACB33F-7585-45E4-AE56-1037FE6B9872}">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Quality Standards to be established which could ensure the optimum level of Quality of the material</a:t>
          </a:r>
        </a:p>
      </dsp:txBody>
      <dsp:txXfrm>
        <a:off x="0" y="3063115"/>
        <a:ext cx="6492875" cy="1020830"/>
      </dsp:txXfrm>
    </dsp:sp>
    <dsp:sp modelId="{A3EEB126-8D8B-4223-8582-05FAD87864F6}">
      <dsp:nvSpPr>
        <dsp:cNvPr id="0" name=""/>
        <dsp:cNvSpPr/>
      </dsp:nvSpPr>
      <dsp:spPr>
        <a:xfrm>
          <a:off x="0" y="4083946"/>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26C0E-C26E-4D62-8917-81C9A8C5476B}">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US" sz="1600" kern="1200"/>
            <a:t>Professionals, students and the general public may become more knowledgeable about and supportive of sustainable methods.</a:t>
          </a:r>
        </a:p>
      </dsp:txBody>
      <dsp:txXfrm>
        <a:off x="0" y="4083946"/>
        <a:ext cx="6492875" cy="10208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EBA2FF-37F2-42C7-AE1B-865A6A1A3806}">
      <dsp:nvSpPr>
        <dsp:cNvPr id="0" name=""/>
        <dsp:cNvSpPr/>
      </dsp:nvSpPr>
      <dsp:spPr>
        <a:xfrm>
          <a:off x="2353" y="496293"/>
          <a:ext cx="2804597" cy="140229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a:t>Salvageable building materials can be effectively reused and recycled, reducing waste and conserving resources</a:t>
          </a:r>
        </a:p>
      </dsp:txBody>
      <dsp:txXfrm>
        <a:off x="43425" y="537365"/>
        <a:ext cx="2722453" cy="1320154"/>
      </dsp:txXfrm>
    </dsp:sp>
    <dsp:sp modelId="{EA3240DC-DF18-499E-861C-D62D3F028906}">
      <dsp:nvSpPr>
        <dsp:cNvPr id="0" name=""/>
        <dsp:cNvSpPr/>
      </dsp:nvSpPr>
      <dsp:spPr>
        <a:xfrm>
          <a:off x="2353" y="2108936"/>
          <a:ext cx="2804597" cy="140229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a:t>Implementing material reuse and recycling practices post-earthquake is feasible, with careful planning and coordination</a:t>
          </a:r>
        </a:p>
      </dsp:txBody>
      <dsp:txXfrm>
        <a:off x="43425" y="2150008"/>
        <a:ext cx="2722453" cy="1320154"/>
      </dsp:txXfrm>
    </dsp:sp>
    <dsp:sp modelId="{7C29C051-438B-4EC4-BC6A-03BDCC17DBFC}">
      <dsp:nvSpPr>
        <dsp:cNvPr id="0" name=""/>
        <dsp:cNvSpPr/>
      </dsp:nvSpPr>
      <dsp:spPr>
        <a:xfrm>
          <a:off x="2806950" y="2787629"/>
          <a:ext cx="1121839" cy="44912"/>
        </a:xfrm>
        <a:custGeom>
          <a:avLst/>
          <a:gdLst/>
          <a:ahLst/>
          <a:cxnLst/>
          <a:rect l="0" t="0" r="0" b="0"/>
          <a:pathLst>
            <a:path>
              <a:moveTo>
                <a:pt x="0" y="22456"/>
              </a:moveTo>
              <a:lnTo>
                <a:pt x="1121839" y="22456"/>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339824" y="2782040"/>
        <a:ext cx="56091" cy="56091"/>
      </dsp:txXfrm>
    </dsp:sp>
    <dsp:sp modelId="{2EB3BD2D-8208-4BDD-A9FE-D2919943740A}">
      <dsp:nvSpPr>
        <dsp:cNvPr id="0" name=""/>
        <dsp:cNvSpPr/>
      </dsp:nvSpPr>
      <dsp:spPr>
        <a:xfrm>
          <a:off x="3928790" y="2108936"/>
          <a:ext cx="2804597" cy="140229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a:t>Establish partnership with local businesses and creating guidelines for safe and effective usage of construction materials</a:t>
          </a:r>
        </a:p>
      </dsp:txBody>
      <dsp:txXfrm>
        <a:off x="3969862" y="2150008"/>
        <a:ext cx="2722453" cy="1320154"/>
      </dsp:txXfrm>
    </dsp:sp>
    <dsp:sp modelId="{B7CD5B9B-28CD-4361-BF74-2559D77B410B}">
      <dsp:nvSpPr>
        <dsp:cNvPr id="0" name=""/>
        <dsp:cNvSpPr/>
      </dsp:nvSpPr>
      <dsp:spPr>
        <a:xfrm>
          <a:off x="2353" y="3721580"/>
          <a:ext cx="2804597" cy="140229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a:t>Material reuse and recycling practices post-earthquake have significant environmental and economic benefits</a:t>
          </a:r>
        </a:p>
      </dsp:txBody>
      <dsp:txXfrm>
        <a:off x="43425" y="3762652"/>
        <a:ext cx="2722453" cy="1320154"/>
      </dsp:txXfrm>
    </dsp:sp>
    <dsp:sp modelId="{6C649505-6925-459E-B15B-74B9F58D0AEC}">
      <dsp:nvSpPr>
        <dsp:cNvPr id="0" name=""/>
        <dsp:cNvSpPr/>
      </dsp:nvSpPr>
      <dsp:spPr>
        <a:xfrm>
          <a:off x="2806950" y="4400273"/>
          <a:ext cx="1121839" cy="44912"/>
        </a:xfrm>
        <a:custGeom>
          <a:avLst/>
          <a:gdLst/>
          <a:ahLst/>
          <a:cxnLst/>
          <a:rect l="0" t="0" r="0" b="0"/>
          <a:pathLst>
            <a:path>
              <a:moveTo>
                <a:pt x="0" y="22456"/>
              </a:moveTo>
              <a:lnTo>
                <a:pt x="1121839" y="22456"/>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339824" y="4394683"/>
        <a:ext cx="56091" cy="56091"/>
      </dsp:txXfrm>
    </dsp:sp>
    <dsp:sp modelId="{776627BB-D7EE-4890-B721-AB4160DADF07}">
      <dsp:nvSpPr>
        <dsp:cNvPr id="0" name=""/>
        <dsp:cNvSpPr/>
      </dsp:nvSpPr>
      <dsp:spPr>
        <a:xfrm>
          <a:off x="3928790" y="3721580"/>
          <a:ext cx="2804597" cy="140229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dirty="0"/>
            <a:t>Reduce greenhouse gas emissions, conserving natural resources and minimizing waste</a:t>
          </a:r>
        </a:p>
      </dsp:txBody>
      <dsp:txXfrm>
        <a:off x="3969862" y="3762652"/>
        <a:ext cx="2722453" cy="13201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16C787-75E2-4646-A709-ECC25D57C662}" type="datetimeFigureOut">
              <a:rPr lang="en-US" smtClean="0"/>
              <a:t>3/28/23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52AD53-2C36-490B-9ACA-D54BDAED6EDE}" type="slidenum">
              <a:rPr lang="en-US" smtClean="0"/>
              <a:t>‹#›</a:t>
            </a:fld>
            <a:endParaRPr lang="en-US"/>
          </a:p>
        </p:txBody>
      </p:sp>
    </p:spTree>
    <p:extLst>
      <p:ext uri="{BB962C8B-B14F-4D97-AF65-F5344CB8AC3E}">
        <p14:creationId xmlns:p14="http://schemas.microsoft.com/office/powerpoint/2010/main" val="1666502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US" dirty="0"/>
              <a:t>https://www.sciencedirect.com/science/article/abs/pii/S0921344912002297</a:t>
            </a:r>
          </a:p>
          <a:p>
            <a:pPr marL="228600" indent="-228600">
              <a:buAutoNum type="arabicParenR"/>
            </a:pPr>
            <a:r>
              <a:rPr lang="en-US" b="0" i="0" dirty="0">
                <a:solidFill>
                  <a:srgbClr val="D1D5DB"/>
                </a:solidFill>
                <a:effectLst/>
                <a:latin typeface="Söhne"/>
              </a:rPr>
              <a:t>Introduce the topic of post-earthquake building material reuse and recycling and explain why it is an important issue to consider.</a:t>
            </a:r>
            <a:endParaRPr lang="en-US" dirty="0"/>
          </a:p>
          <a:p>
            <a:pPr marL="228600" indent="-228600">
              <a:buAutoNum type="arabicParenR"/>
            </a:pPr>
            <a:endParaRPr lang="en-US" dirty="0"/>
          </a:p>
        </p:txBody>
      </p:sp>
      <p:sp>
        <p:nvSpPr>
          <p:cNvPr id="4" name="Slide Number Placeholder 3"/>
          <p:cNvSpPr>
            <a:spLocks noGrp="1"/>
          </p:cNvSpPr>
          <p:nvPr>
            <p:ph type="sldNum" sz="quarter" idx="5"/>
          </p:nvPr>
        </p:nvSpPr>
        <p:spPr/>
        <p:txBody>
          <a:bodyPr/>
          <a:lstStyle/>
          <a:p>
            <a:fld id="{B852AD53-2C36-490B-9ACA-D54BDAED6EDE}" type="slidenum">
              <a:rPr lang="en-US" smtClean="0"/>
              <a:t>2</a:t>
            </a:fld>
            <a:endParaRPr lang="en-US"/>
          </a:p>
        </p:txBody>
      </p:sp>
    </p:spTree>
    <p:extLst>
      <p:ext uri="{BB962C8B-B14F-4D97-AF65-F5344CB8AC3E}">
        <p14:creationId xmlns:p14="http://schemas.microsoft.com/office/powerpoint/2010/main" val="2674495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 https://www.associatedcontractors.net/2019/02/27/5-benefits-of-recycling-construction-materials/</a:t>
            </a:r>
          </a:p>
        </p:txBody>
      </p:sp>
      <p:sp>
        <p:nvSpPr>
          <p:cNvPr id="4" name="Slide Number Placeholder 3"/>
          <p:cNvSpPr>
            <a:spLocks noGrp="1"/>
          </p:cNvSpPr>
          <p:nvPr>
            <p:ph type="sldNum" sz="quarter" idx="5"/>
          </p:nvPr>
        </p:nvSpPr>
        <p:spPr/>
        <p:txBody>
          <a:bodyPr/>
          <a:lstStyle/>
          <a:p>
            <a:fld id="{B852AD53-2C36-490B-9ACA-D54BDAED6EDE}" type="slidenum">
              <a:rPr lang="en-US" smtClean="0"/>
              <a:t>3</a:t>
            </a:fld>
            <a:endParaRPr lang="en-US"/>
          </a:p>
        </p:txBody>
      </p:sp>
    </p:spTree>
    <p:extLst>
      <p:ext uri="{BB962C8B-B14F-4D97-AF65-F5344CB8AC3E}">
        <p14:creationId xmlns:p14="http://schemas.microsoft.com/office/powerpoint/2010/main" val="925568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 https://www.researchgate.net/post/What-are-the-objectives-of-Reuse-of-Construction-waste</a:t>
            </a:r>
          </a:p>
        </p:txBody>
      </p:sp>
      <p:sp>
        <p:nvSpPr>
          <p:cNvPr id="4" name="Slide Number Placeholder 3"/>
          <p:cNvSpPr>
            <a:spLocks noGrp="1"/>
          </p:cNvSpPr>
          <p:nvPr>
            <p:ph type="sldNum" sz="quarter" idx="5"/>
          </p:nvPr>
        </p:nvSpPr>
        <p:spPr/>
        <p:txBody>
          <a:bodyPr/>
          <a:lstStyle/>
          <a:p>
            <a:fld id="{B852AD53-2C36-490B-9ACA-D54BDAED6EDE}" type="slidenum">
              <a:rPr lang="en-US" smtClean="0"/>
              <a:t>4</a:t>
            </a:fld>
            <a:endParaRPr lang="en-US"/>
          </a:p>
        </p:txBody>
      </p:sp>
    </p:spTree>
    <p:extLst>
      <p:ext uri="{BB962C8B-B14F-4D97-AF65-F5344CB8AC3E}">
        <p14:creationId xmlns:p14="http://schemas.microsoft.com/office/powerpoint/2010/main" val="30660261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52AD53-2C36-490B-9ACA-D54BDAED6EDE}" type="slidenum">
              <a:rPr lang="en-US" smtClean="0"/>
              <a:t>9</a:t>
            </a:fld>
            <a:endParaRPr lang="en-US"/>
          </a:p>
        </p:txBody>
      </p:sp>
    </p:spTree>
    <p:extLst>
      <p:ext uri="{BB962C8B-B14F-4D97-AF65-F5344CB8AC3E}">
        <p14:creationId xmlns:p14="http://schemas.microsoft.com/office/powerpoint/2010/main" val="28460519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https://www.researchgate.net/figure/Environmental-and-economic-benefits-of-recycling-the-materials-in-the-electronic-waste_tbl2_328946401</a:t>
            </a:r>
          </a:p>
        </p:txBody>
      </p:sp>
      <p:sp>
        <p:nvSpPr>
          <p:cNvPr id="4" name="Slide Number Placeholder 3"/>
          <p:cNvSpPr>
            <a:spLocks noGrp="1"/>
          </p:cNvSpPr>
          <p:nvPr>
            <p:ph type="sldNum" sz="quarter" idx="5"/>
          </p:nvPr>
        </p:nvSpPr>
        <p:spPr/>
        <p:txBody>
          <a:bodyPr/>
          <a:lstStyle/>
          <a:p>
            <a:fld id="{B852AD53-2C36-490B-9ACA-D54BDAED6EDE}" type="slidenum">
              <a:rPr lang="en-US" smtClean="0"/>
              <a:t>19</a:t>
            </a:fld>
            <a:endParaRPr lang="en-US"/>
          </a:p>
        </p:txBody>
      </p:sp>
    </p:spTree>
    <p:extLst>
      <p:ext uri="{BB962C8B-B14F-4D97-AF65-F5344CB8AC3E}">
        <p14:creationId xmlns:p14="http://schemas.microsoft.com/office/powerpoint/2010/main" val="3372684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F50EE3D3-6D4E-47A8-A5B4-6103D28ABC70}"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4BF735-6269-4969-967E-E554CC15DBFE}" type="datetimeFigureOut">
              <a:rPr lang="en-US" smtClean="0"/>
              <a:t>3/28/23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E4BF735-6269-4969-967E-E554CC15DBFE}" type="datetimeFigureOut">
              <a:rPr lang="en-US" smtClean="0"/>
              <a:t>3/28/23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E4BF735-6269-4969-967E-E554CC15DBFE}" type="datetimeFigureOut">
              <a:rPr lang="en-US" smtClean="0"/>
              <a:t>3/28/23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4BF735-6269-4969-967E-E554CC15DBFE}" type="datetimeFigureOut">
              <a:rPr lang="en-US" smtClean="0"/>
              <a:t>3/28/23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4BF735-6269-4969-967E-E554CC15DBFE}" type="datetimeFigureOut">
              <a:rPr lang="en-US" smtClean="0"/>
              <a:t>3/28/23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4BF735-6269-4969-967E-E554CC15DBFE}" type="datetimeFigureOut">
              <a:rPr lang="en-US" smtClean="0"/>
              <a:t>3/28/23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4BF735-6269-4969-967E-E554CC15DBFE}" type="datetimeFigureOut">
              <a:rPr lang="en-US" smtClean="0"/>
              <a:t>3/28/23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E4BF735-6269-4969-967E-E554CC15DBFE}" type="datetimeFigureOut">
              <a:rPr lang="en-US" smtClean="0"/>
              <a:t>3/28/23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0EE3D3-6D4E-47A8-A5B4-6103D28ABC7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E4BF735-6269-4969-967E-E554CC15DBFE}" type="datetimeFigureOut">
              <a:rPr lang="en-US" smtClean="0"/>
              <a:t>3/28/23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50EE3D3-6D4E-47A8-A5B4-6103D28ABC70}" type="slidenum">
              <a:rPr lang="en-US" smtClean="0"/>
              <a:t>‹#›</a:t>
            </a:fld>
            <a:endParaRPr lang="en-US"/>
          </a:p>
        </p:txBody>
      </p:sp>
    </p:spTree>
    <p:extLst>
      <p:ext uri="{BB962C8B-B14F-4D97-AF65-F5344CB8AC3E}">
        <p14:creationId xmlns:p14="http://schemas.microsoft.com/office/powerpoint/2010/main" val="168976724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3.jpe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1" Type="http://schemas.openxmlformats.org/officeDocument/2006/relationships/slideLayout" Target="../slideLayouts/slideLayout2.xml"/><Relationship Id="rId2"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4" Type="http://schemas.openxmlformats.org/officeDocument/2006/relationships/diagramQuickStyle" Target="../diagrams/quickStyle5.xml"/><Relationship Id="rId5" Type="http://schemas.openxmlformats.org/officeDocument/2006/relationships/diagramColors" Target="../diagrams/colors5.xml"/><Relationship Id="rId6" Type="http://schemas.microsoft.com/office/2007/relationships/diagramDrawing" Target="../diagrams/drawing5.xml"/><Relationship Id="rId1" Type="http://schemas.openxmlformats.org/officeDocument/2006/relationships/slideLayout" Target="../slideLayouts/slideLayout2.xml"/><Relationship Id="rId2"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4" Type="http://schemas.openxmlformats.org/officeDocument/2006/relationships/diagramLayout" Target="../diagrams/layout6.xml"/><Relationship Id="rId5" Type="http://schemas.openxmlformats.org/officeDocument/2006/relationships/diagramQuickStyle" Target="../diagrams/quickStyle6.xml"/><Relationship Id="rId6" Type="http://schemas.openxmlformats.org/officeDocument/2006/relationships/diagramColors" Target="../diagrams/colors6.xml"/><Relationship Id="rId7" Type="http://schemas.microsoft.com/office/2007/relationships/diagramDrawing" Target="../diagrams/drawing6.xml"/><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4" Type="http://schemas.openxmlformats.org/officeDocument/2006/relationships/diagramQuickStyle" Target="../diagrams/quickStyle7.xml"/><Relationship Id="rId5" Type="http://schemas.openxmlformats.org/officeDocument/2006/relationships/diagramColors" Target="../diagrams/colors7.xml"/><Relationship Id="rId6" Type="http://schemas.microsoft.com/office/2007/relationships/diagramDrawing" Target="../diagrams/drawing7.xml"/><Relationship Id="rId1" Type="http://schemas.openxmlformats.org/officeDocument/2006/relationships/slideLayout" Target="../slideLayouts/slideLayout2.xml"/><Relationship Id="rId2" Type="http://schemas.openxmlformats.org/officeDocument/2006/relationships/diagramData" Target="../diagrams/data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4" Type="http://schemas.openxmlformats.org/officeDocument/2006/relationships/diagramQuickStyle" Target="../diagrams/quickStyle8.xml"/><Relationship Id="rId5" Type="http://schemas.openxmlformats.org/officeDocument/2006/relationships/diagramColors" Target="../diagrams/colors8.xml"/><Relationship Id="rId6" Type="http://schemas.microsoft.com/office/2007/relationships/diagramDrawing" Target="../diagrams/drawing8.xml"/><Relationship Id="rId1" Type="http://schemas.openxmlformats.org/officeDocument/2006/relationships/slideLayout" Target="../slideLayouts/slideLayout2.xml"/><Relationship Id="rId2" Type="http://schemas.openxmlformats.org/officeDocument/2006/relationships/diagramData" Target="../diagrams/data8.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Relationship Id="rId4" Type="http://schemas.openxmlformats.org/officeDocument/2006/relationships/diagramQuickStyle" Target="../diagrams/quickStyle9.xml"/><Relationship Id="rId5" Type="http://schemas.openxmlformats.org/officeDocument/2006/relationships/diagramColors" Target="../diagrams/colors9.xml"/><Relationship Id="rId6" Type="http://schemas.microsoft.com/office/2007/relationships/diagramDrawing" Target="../diagrams/drawing9.xml"/><Relationship Id="rId1" Type="http://schemas.openxmlformats.org/officeDocument/2006/relationships/slideLayout" Target="../slideLayouts/slideLayout2.xml"/><Relationship Id="rId2" Type="http://schemas.openxmlformats.org/officeDocument/2006/relationships/diagramData" Target="../diagrams/data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e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4" Type="http://schemas.openxmlformats.org/officeDocument/2006/relationships/diagramLayout" Target="../diagrams/layout10.xml"/><Relationship Id="rId5" Type="http://schemas.openxmlformats.org/officeDocument/2006/relationships/diagramQuickStyle" Target="../diagrams/quickStyle10.xml"/><Relationship Id="rId6" Type="http://schemas.openxmlformats.org/officeDocument/2006/relationships/diagramColors" Target="../diagrams/colors10.xml"/><Relationship Id="rId7" Type="http://schemas.microsoft.com/office/2007/relationships/diagramDrawing" Target="../diagrams/drawing10.xml"/><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associatedcontractors.net/2019/02/27/5-benefits-of-recycling-construction-materials/" TargetMode="External"/><Relationship Id="rId3" Type="http://schemas.openxmlformats.org/officeDocument/2006/relationships/hyperlink" Target="https://www.researchgate.net/post/What-are-the-objectives-of-Reuse-of-Construction-was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onstruction vehicle">
            <a:extLst>
              <a:ext uri="{FF2B5EF4-FFF2-40B4-BE49-F238E27FC236}">
                <a16:creationId xmlns:a16="http://schemas.microsoft.com/office/drawing/2014/main" xmlns="" id="{0BC1F6F0-B08E-F402-7513-38FF6E0D511D}"/>
              </a:ext>
            </a:extLst>
          </p:cNvPr>
          <p:cNvPicPr>
            <a:picLocks noChangeAspect="1"/>
          </p:cNvPicPr>
          <p:nvPr/>
        </p:nvPicPr>
        <p:blipFill rotWithShape="1">
          <a:blip r:embed="rId2">
            <a:alphaModFix amt="35000"/>
          </a:blip>
          <a:srcRect t="4128" b="11603"/>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D883FBFC-09DB-7A7E-7BAA-817BEF36A1E4}"/>
              </a:ext>
            </a:extLst>
          </p:cNvPr>
          <p:cNvSpPr>
            <a:spLocks noGrp="1"/>
          </p:cNvSpPr>
          <p:nvPr>
            <p:ph type="ctrTitle"/>
          </p:nvPr>
        </p:nvSpPr>
        <p:spPr>
          <a:xfrm>
            <a:off x="2928401" y="1380068"/>
            <a:ext cx="8574622" cy="2616199"/>
          </a:xfrm>
        </p:spPr>
        <p:txBody>
          <a:bodyPr>
            <a:normAutofit/>
          </a:bodyPr>
          <a:lstStyle/>
          <a:p>
            <a:r>
              <a:rPr lang="en-US" dirty="0">
                <a:latin typeface="Times New Roman" charset="0"/>
                <a:ea typeface="Times New Roman" charset="0"/>
                <a:cs typeface="Times New Roman" charset="0"/>
              </a:rPr>
              <a:t>Reuse and Recycling of construction materials</a:t>
            </a:r>
          </a:p>
        </p:txBody>
      </p:sp>
      <p:sp>
        <p:nvSpPr>
          <p:cNvPr id="3" name="Subtitle 2">
            <a:extLst>
              <a:ext uri="{FF2B5EF4-FFF2-40B4-BE49-F238E27FC236}">
                <a16:creationId xmlns:a16="http://schemas.microsoft.com/office/drawing/2014/main" xmlns="" id="{2C057E66-8875-4B83-4EBD-6B1465BC3BDA}"/>
              </a:ext>
            </a:extLst>
          </p:cNvPr>
          <p:cNvSpPr>
            <a:spLocks noGrp="1"/>
          </p:cNvSpPr>
          <p:nvPr>
            <p:ph type="subTitle" idx="1"/>
          </p:nvPr>
        </p:nvSpPr>
        <p:spPr>
          <a:xfrm>
            <a:off x="4515377" y="3996267"/>
            <a:ext cx="6987645" cy="1388534"/>
          </a:xfrm>
        </p:spPr>
        <p:txBody>
          <a:bodyPr>
            <a:normAutofit/>
          </a:bodyPr>
          <a:lstStyle/>
          <a:p>
            <a:r>
              <a:rPr lang="en-US"/>
              <a:t>						</a:t>
            </a:r>
            <a:r>
              <a:rPr lang="en-US">
                <a:latin typeface="Times New Roman" charset="0"/>
                <a:ea typeface="Times New Roman" charset="0"/>
                <a:cs typeface="Times New Roman" charset="0"/>
              </a:rPr>
              <a:t> Deepak Yandamuri</a:t>
            </a:r>
          </a:p>
          <a:p>
            <a:r>
              <a:rPr lang="en-US">
                <a:latin typeface="Times New Roman" charset="0"/>
                <a:ea typeface="Times New Roman" charset="0"/>
                <a:cs typeface="Times New Roman" charset="0"/>
              </a:rPr>
              <a:t>2209422</a:t>
            </a:r>
          </a:p>
        </p:txBody>
      </p:sp>
      <p:grpSp>
        <p:nvGrpSpPr>
          <p:cNvPr id="9" name="Group 8">
            <a:extLst>
              <a:ext uri="{FF2B5EF4-FFF2-40B4-BE49-F238E27FC236}">
                <a16:creationId xmlns:a16="http://schemas.microsoft.com/office/drawing/2014/main" xmlns="" id="{0A3EF779-83DD-4EB0-9F4C-7304381A287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xmlns="" id="{772C8C0C-10E0-4305-95B6-F0A11F0AD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rgbClr val="30ACEC"/>
            </a:solidFill>
            <a:ln>
              <a:noFill/>
            </a:ln>
          </p:spPr>
        </p:sp>
        <p:sp>
          <p:nvSpPr>
            <p:cNvPr id="11" name="Freeform 7">
              <a:extLst>
                <a:ext uri="{FF2B5EF4-FFF2-40B4-BE49-F238E27FC236}">
                  <a16:creationId xmlns:a16="http://schemas.microsoft.com/office/drawing/2014/main" xmlns="" id="{ED6F480D-2F2A-4E97-B196-39B35C4BF8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ysClr val="windowText" lastClr="000000">
                <a:lumMod val="65000"/>
                <a:lumOff val="35000"/>
              </a:sysClr>
            </a:solidFill>
            <a:ln>
              <a:noFill/>
            </a:ln>
          </p:spPr>
        </p:sp>
        <p:sp>
          <p:nvSpPr>
            <p:cNvPr id="12" name="Freeform 9">
              <a:extLst>
                <a:ext uri="{FF2B5EF4-FFF2-40B4-BE49-F238E27FC236}">
                  <a16:creationId xmlns:a16="http://schemas.microsoft.com/office/drawing/2014/main" xmlns="" id="{65ACA5CB-4926-4AA1-8B0D-0A8C294D3A1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ysClr val="windowText" lastClr="000000">
                <a:lumMod val="85000"/>
                <a:lumOff val="15000"/>
              </a:sysClr>
            </a:solidFill>
            <a:ln>
              <a:noFill/>
            </a:ln>
          </p:spPr>
        </p:sp>
        <p:sp>
          <p:nvSpPr>
            <p:cNvPr id="13" name="Freeform 10">
              <a:extLst>
                <a:ext uri="{FF2B5EF4-FFF2-40B4-BE49-F238E27FC236}">
                  <a16:creationId xmlns:a16="http://schemas.microsoft.com/office/drawing/2014/main" xmlns="" id="{1FC1EC6E-AED1-4539-B157-05226499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rgbClr val="30ACEC">
                <a:lumMod val="50000"/>
              </a:srgbClr>
            </a:solidFill>
            <a:ln>
              <a:noFill/>
            </a:ln>
          </p:spPr>
        </p:sp>
        <p:sp>
          <p:nvSpPr>
            <p:cNvPr id="14" name="Freeform 11">
              <a:extLst>
                <a:ext uri="{FF2B5EF4-FFF2-40B4-BE49-F238E27FC236}">
                  <a16:creationId xmlns:a16="http://schemas.microsoft.com/office/drawing/2014/main" xmlns="" id="{F5C22045-92BD-4CA1-A655-5ADD00283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rgbClr val="30ACEC">
                <a:lumMod val="75000"/>
              </a:srgbClr>
            </a:solidFill>
            <a:ln>
              <a:noFill/>
            </a:ln>
          </p:spPr>
        </p:sp>
        <p:sp>
          <p:nvSpPr>
            <p:cNvPr id="15" name="Freeform 12">
              <a:extLst>
                <a:ext uri="{FF2B5EF4-FFF2-40B4-BE49-F238E27FC236}">
                  <a16:creationId xmlns:a16="http://schemas.microsoft.com/office/drawing/2014/main" xmlns="" id="{F130A56D-449A-4985-94CD-B749D51FF8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ysClr val="windowText" lastClr="000000">
                <a:lumMod val="75000"/>
                <a:lumOff val="25000"/>
              </a:sysClr>
            </a:solidFill>
            <a:ln>
              <a:noFill/>
            </a:ln>
          </p:spPr>
        </p:sp>
      </p:grpSp>
    </p:spTree>
    <p:extLst>
      <p:ext uri="{BB962C8B-B14F-4D97-AF65-F5344CB8AC3E}">
        <p14:creationId xmlns:p14="http://schemas.microsoft.com/office/powerpoint/2010/main" val="34765010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72" name="Rectangle 1049">
            <a:extLst>
              <a:ext uri="{FF2B5EF4-FFF2-40B4-BE49-F238E27FC236}">
                <a16:creationId xmlns:a16="http://schemas.microsoft.com/office/drawing/2014/main" xmlns="" id="{6AD30037-67ED-4367-9BE0-45787510BF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Construction Materials">
            <a:extLst>
              <a:ext uri="{FF2B5EF4-FFF2-40B4-BE49-F238E27FC236}">
                <a16:creationId xmlns:a16="http://schemas.microsoft.com/office/drawing/2014/main" xmlns="" id="{85082C75-B985-5378-6F58-708FFEC63F8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691" r="36845"/>
          <a:stretch/>
        </p:blipFill>
        <p:spPr bwMode="auto">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1052" name="Group 1051">
            <a:extLst>
              <a:ext uri="{FF2B5EF4-FFF2-40B4-BE49-F238E27FC236}">
                <a16:creationId xmlns:a16="http://schemas.microsoft.com/office/drawing/2014/main" xmlns="" id="{50841A4E-5BC1-44B4-83CF-D524E8AEAD6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073" name="Freeform 6">
              <a:extLst>
                <a:ext uri="{FF2B5EF4-FFF2-40B4-BE49-F238E27FC236}">
                  <a16:creationId xmlns:a16="http://schemas.microsoft.com/office/drawing/2014/main" xmlns="" id="{BF371BCC-8954-44E2-8C4F-29DC188727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074" name="Freeform 7">
              <a:extLst>
                <a:ext uri="{FF2B5EF4-FFF2-40B4-BE49-F238E27FC236}">
                  <a16:creationId xmlns:a16="http://schemas.microsoft.com/office/drawing/2014/main" xmlns="" id="{CD3505BE-B420-41C5-BE34-3E7652D37A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75" name="Freeform 8">
              <a:extLst>
                <a:ext uri="{FF2B5EF4-FFF2-40B4-BE49-F238E27FC236}">
                  <a16:creationId xmlns:a16="http://schemas.microsoft.com/office/drawing/2014/main" xmlns="" id="{4B68A05B-A78B-4D59-8CF9-1900731A21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056" name="Freeform 9">
              <a:extLst>
                <a:ext uri="{FF2B5EF4-FFF2-40B4-BE49-F238E27FC236}">
                  <a16:creationId xmlns:a16="http://schemas.microsoft.com/office/drawing/2014/main" xmlns="" id="{84D57A01-C112-4FF2-B5ED-0B762AAD9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076" name="Freeform 10">
              <a:extLst>
                <a:ext uri="{FF2B5EF4-FFF2-40B4-BE49-F238E27FC236}">
                  <a16:creationId xmlns:a16="http://schemas.microsoft.com/office/drawing/2014/main" xmlns="" id="{6CCCCDF1-5D4F-4CA1-8400-DFBB96BB0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058" name="Freeform 11">
              <a:extLst>
                <a:ext uri="{FF2B5EF4-FFF2-40B4-BE49-F238E27FC236}">
                  <a16:creationId xmlns:a16="http://schemas.microsoft.com/office/drawing/2014/main" xmlns="" id="{20A090B2-5344-43CD-BC70-A6D44F15E8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xmlns="" id="{10DD35F2-94D4-46F9-8FAD-553F7E268694}"/>
              </a:ext>
            </a:extLst>
          </p:cNvPr>
          <p:cNvSpPr>
            <a:spLocks noGrp="1"/>
          </p:cNvSpPr>
          <p:nvPr>
            <p:ph type="title"/>
          </p:nvPr>
        </p:nvSpPr>
        <p:spPr>
          <a:xfrm>
            <a:off x="972080" y="685800"/>
            <a:ext cx="5260680" cy="1752599"/>
          </a:xfrm>
        </p:spPr>
        <p:txBody>
          <a:bodyPr>
            <a:normAutofit/>
          </a:bodyPr>
          <a:lstStyle/>
          <a:p>
            <a:pPr algn="l"/>
            <a:r>
              <a:rPr lang="en-US" dirty="0"/>
              <a:t>Introduction</a:t>
            </a:r>
          </a:p>
        </p:txBody>
      </p:sp>
      <p:sp>
        <p:nvSpPr>
          <p:cNvPr id="3" name="Content Placeholder 2">
            <a:extLst>
              <a:ext uri="{FF2B5EF4-FFF2-40B4-BE49-F238E27FC236}">
                <a16:creationId xmlns:a16="http://schemas.microsoft.com/office/drawing/2014/main" xmlns="" id="{CA1E9ADC-DD38-CED2-C330-E86A01B064A4}"/>
              </a:ext>
            </a:extLst>
          </p:cNvPr>
          <p:cNvSpPr>
            <a:spLocks noGrp="1"/>
          </p:cNvSpPr>
          <p:nvPr>
            <p:ph idx="1"/>
          </p:nvPr>
        </p:nvSpPr>
        <p:spPr>
          <a:xfrm>
            <a:off x="643468" y="2666999"/>
            <a:ext cx="5260680" cy="3124201"/>
          </a:xfrm>
        </p:spPr>
        <p:txBody>
          <a:bodyPr>
            <a:normAutofit/>
          </a:bodyPr>
          <a:lstStyle/>
          <a:p>
            <a:pPr>
              <a:lnSpc>
                <a:spcPct val="90000"/>
              </a:lnSpc>
            </a:pPr>
            <a:r>
              <a:rPr lang="en-US" sz="1400" dirty="0"/>
              <a:t>For the growth of infrastructure and the building sector, construction materials are essential.</a:t>
            </a:r>
          </a:p>
          <a:p>
            <a:pPr>
              <a:lnSpc>
                <a:spcPct val="90000"/>
              </a:lnSpc>
            </a:pPr>
            <a:r>
              <a:rPr lang="en-US" sz="1400" dirty="0"/>
              <a:t>The production and disposal of construction materials have enormous negative effects on the environment, the economy, and society. </a:t>
            </a:r>
          </a:p>
          <a:p>
            <a:pPr>
              <a:lnSpc>
                <a:spcPct val="90000"/>
              </a:lnSpc>
            </a:pPr>
            <a:r>
              <a:rPr lang="en-US" sz="1400" dirty="0"/>
              <a:t>The construction sector produces a large amount of trash, uses resources, and releases greenhouse gases.</a:t>
            </a:r>
          </a:p>
          <a:p>
            <a:pPr>
              <a:lnSpc>
                <a:spcPct val="90000"/>
              </a:lnSpc>
            </a:pPr>
            <a:r>
              <a:rPr lang="en-US" sz="1400" dirty="0"/>
              <a:t>In order to reduce these effects, the reuse and recycling of construction materials have become more important.</a:t>
            </a:r>
          </a:p>
          <a:p>
            <a:pPr>
              <a:lnSpc>
                <a:spcPct val="90000"/>
              </a:lnSpc>
            </a:pPr>
            <a:r>
              <a:rPr lang="en-US" sz="1400" dirty="0"/>
              <a:t>Recycling is the process of reusing, repurposing, or retrieving components from buildings that have been completely devastated by an earthquake or other causes. </a:t>
            </a:r>
          </a:p>
          <a:p>
            <a:pPr>
              <a:lnSpc>
                <a:spcPct val="90000"/>
              </a:lnSpc>
            </a:pPr>
            <a:endParaRPr lang="en-US" sz="1400" dirty="0"/>
          </a:p>
        </p:txBody>
      </p:sp>
      <p:sp>
        <p:nvSpPr>
          <p:cNvPr id="5" name="TextBox 4">
            <a:extLst>
              <a:ext uri="{FF2B5EF4-FFF2-40B4-BE49-F238E27FC236}">
                <a16:creationId xmlns:a16="http://schemas.microsoft.com/office/drawing/2014/main" xmlns="" id="{261B06B3-FC28-E2FC-6D94-CB93E90083A5}"/>
              </a:ext>
            </a:extLst>
          </p:cNvPr>
          <p:cNvSpPr txBox="1"/>
          <p:nvPr/>
        </p:nvSpPr>
        <p:spPr>
          <a:xfrm>
            <a:off x="6892924" y="6172201"/>
            <a:ext cx="5299077" cy="685799"/>
          </a:xfrm>
          <a:prstGeom prst="rect">
            <a:avLst/>
          </a:prstGeom>
          <a:solidFill>
            <a:srgbClr val="000000">
              <a:alpha val="50000"/>
            </a:srgbClr>
          </a:solidFill>
          <a:ln>
            <a:noFill/>
          </a:ln>
        </p:spPr>
        <p:txBody>
          <a:bodyPr wrap="square" rtlCol="0">
            <a:noAutofit/>
          </a:bodyPr>
          <a:lstStyle/>
          <a:p>
            <a:pPr algn="ctr">
              <a:spcAft>
                <a:spcPts val="600"/>
              </a:spcAft>
            </a:pPr>
            <a:r>
              <a:rPr lang="en-US" sz="1300" i="1">
                <a:solidFill>
                  <a:srgbClr val="FFFFFF"/>
                </a:solidFill>
              </a:rPr>
              <a:t>https://www.ny-engineers.com/blog/recycling-construction-materials</a:t>
            </a:r>
          </a:p>
        </p:txBody>
      </p:sp>
    </p:spTree>
    <p:extLst>
      <p:ext uri="{BB962C8B-B14F-4D97-AF65-F5344CB8AC3E}">
        <p14:creationId xmlns:p14="http://schemas.microsoft.com/office/powerpoint/2010/main" val="18963257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xmlns="" id="{2FCD9B94-D70B-4446-85E5-ACD3904289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Recycling Construction Materials">
            <a:extLst>
              <a:ext uri="{FF2B5EF4-FFF2-40B4-BE49-F238E27FC236}">
                <a16:creationId xmlns:a16="http://schemas.microsoft.com/office/drawing/2014/main" xmlns="" id="{E0EE0FFE-4824-5D45-D4C1-F629865ED59B}"/>
              </a:ext>
            </a:extLst>
          </p:cNvPr>
          <p:cNvPicPr>
            <a:picLocks noChangeAspect="1" noChangeArrowheads="1"/>
          </p:cNvPicPr>
          <p:nvPr/>
        </p:nvPicPr>
        <p:blipFill rotWithShape="1">
          <a:blip r:embed="rId3">
            <a:duotone>
              <a:schemeClr val="bg2">
                <a:shade val="45000"/>
                <a:satMod val="135000"/>
              </a:schemeClr>
              <a:prstClr val="white"/>
            </a:duotone>
            <a:alphaModFix amt="25000"/>
            <a:extLst>
              <a:ext uri="{28A0092B-C50C-407E-A947-70E740481C1C}">
                <a14:useLocalDpi xmlns:a14="http://schemas.microsoft.com/office/drawing/2010/main" val="0"/>
              </a:ext>
            </a:extLst>
          </a:blip>
          <a:srcRect r="11111"/>
          <a:stretch/>
        </p:blipFill>
        <p:spPr bwMode="auto">
          <a:xfrm>
            <a:off x="20" y="27442"/>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xmlns="" id="{1B7A4C7C-CB00-3098-F039-1BBCA403A1CC}"/>
              </a:ext>
            </a:extLst>
          </p:cNvPr>
          <p:cNvSpPr>
            <a:spLocks noGrp="1"/>
          </p:cNvSpPr>
          <p:nvPr>
            <p:ph type="title"/>
          </p:nvPr>
        </p:nvSpPr>
        <p:spPr>
          <a:xfrm>
            <a:off x="643467" y="639099"/>
            <a:ext cx="3647493" cy="4965833"/>
          </a:xfrm>
        </p:spPr>
        <p:txBody>
          <a:bodyPr>
            <a:normAutofit/>
          </a:bodyPr>
          <a:lstStyle/>
          <a:p>
            <a:pPr algn="r"/>
            <a:r>
              <a:rPr lang="en-US" dirty="0"/>
              <a:t>Rationale for Reuse and Recycling</a:t>
            </a:r>
          </a:p>
        </p:txBody>
      </p:sp>
      <p:cxnSp>
        <p:nvCxnSpPr>
          <p:cNvPr id="2059" name="Straight Connector 2058">
            <a:extLst>
              <a:ext uri="{FF2B5EF4-FFF2-40B4-BE49-F238E27FC236}">
                <a16:creationId xmlns:a16="http://schemas.microsoft.com/office/drawing/2014/main" xmlns="" id="{3378FF8B-3743-48E1-88E3-F4CADB3DECE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56EC656C-0F3B-385C-CD8C-9C9176072B03}"/>
              </a:ext>
            </a:extLst>
          </p:cNvPr>
          <p:cNvSpPr>
            <a:spLocks noGrp="1"/>
          </p:cNvSpPr>
          <p:nvPr>
            <p:ph idx="1"/>
          </p:nvPr>
        </p:nvSpPr>
        <p:spPr>
          <a:xfrm>
            <a:off x="4979938" y="639099"/>
            <a:ext cx="6591346" cy="4965833"/>
          </a:xfrm>
        </p:spPr>
        <p:txBody>
          <a:bodyPr>
            <a:normAutofit/>
          </a:bodyPr>
          <a:lstStyle/>
          <a:p>
            <a:pPr lvl="1"/>
            <a:r>
              <a:rPr lang="en-US" dirty="0"/>
              <a:t>Reusing and recycling building materials can lessen waste, conserve resources, minimize prices, and positively impact the environment.</a:t>
            </a:r>
          </a:p>
          <a:p>
            <a:pPr lvl="1"/>
            <a:r>
              <a:rPr lang="en-US" dirty="0"/>
              <a:t>Reuse decreases the demand for new materials, conserves resources, creates jobs, and saves money.	</a:t>
            </a:r>
          </a:p>
          <a:p>
            <a:pPr lvl="1"/>
            <a:r>
              <a:rPr lang="en-US" dirty="0"/>
              <a:t>Recycling decreases trash and greenhouse gas emissions while also saving money, generating income, eliminating the demand for new materials, and reducing the need for new resources.</a:t>
            </a:r>
          </a:p>
          <a:p>
            <a:pPr marL="457200" lvl="1" indent="0">
              <a:buNone/>
            </a:pPr>
            <a:endParaRPr lang="en-US" dirty="0"/>
          </a:p>
        </p:txBody>
      </p:sp>
      <p:sp>
        <p:nvSpPr>
          <p:cNvPr id="4" name="TextBox 3">
            <a:extLst>
              <a:ext uri="{FF2B5EF4-FFF2-40B4-BE49-F238E27FC236}">
                <a16:creationId xmlns:a16="http://schemas.microsoft.com/office/drawing/2014/main" xmlns="" id="{9BC58E3F-DD8E-5CD1-4487-14C5638FFA8A}"/>
              </a:ext>
            </a:extLst>
          </p:cNvPr>
          <p:cNvSpPr txBox="1"/>
          <p:nvPr/>
        </p:nvSpPr>
        <p:spPr>
          <a:xfrm>
            <a:off x="20" y="6172201"/>
            <a:ext cx="12191980" cy="685799"/>
          </a:xfrm>
          <a:prstGeom prst="rect">
            <a:avLst/>
          </a:prstGeom>
          <a:solidFill>
            <a:srgbClr val="000000">
              <a:alpha val="50000"/>
            </a:srgbClr>
          </a:solidFill>
          <a:ln>
            <a:noFill/>
          </a:ln>
        </p:spPr>
        <p:txBody>
          <a:bodyPr wrap="square" rtlCol="0">
            <a:noAutofit/>
          </a:bodyPr>
          <a:lstStyle/>
          <a:p>
            <a:pPr algn="ctr">
              <a:spcAft>
                <a:spcPts val="600"/>
              </a:spcAft>
            </a:pPr>
            <a:r>
              <a:rPr lang="en-US" sz="1300" i="1">
                <a:solidFill>
                  <a:srgbClr val="FFFFFF"/>
                </a:solidFill>
              </a:rPr>
              <a:t>https://www.ny-engineers.com/blog/recycling-construction-materials</a:t>
            </a:r>
          </a:p>
        </p:txBody>
      </p:sp>
    </p:spTree>
    <p:extLst>
      <p:ext uri="{BB962C8B-B14F-4D97-AF65-F5344CB8AC3E}">
        <p14:creationId xmlns:p14="http://schemas.microsoft.com/office/powerpoint/2010/main" val="501049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xmlns="" id="{94C52C56-BEF2-4E22-8C8E-A7AC96B03A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EA3BED23-CC6F-FECE-9932-4970792F8A67}"/>
              </a:ext>
            </a:extLst>
          </p:cNvPr>
          <p:cNvSpPr>
            <a:spLocks noGrp="1"/>
          </p:cNvSpPr>
          <p:nvPr>
            <p:ph type="title"/>
          </p:nvPr>
        </p:nvSpPr>
        <p:spPr>
          <a:xfrm>
            <a:off x="535021" y="685800"/>
            <a:ext cx="2639962" cy="5105400"/>
          </a:xfrm>
        </p:spPr>
        <p:txBody>
          <a:bodyPr>
            <a:normAutofit/>
          </a:bodyPr>
          <a:lstStyle/>
          <a:p>
            <a:r>
              <a:rPr lang="en-US">
                <a:solidFill>
                  <a:srgbClr val="FFFFFF"/>
                </a:solidFill>
              </a:rPr>
              <a:t>Research Objectives</a:t>
            </a:r>
          </a:p>
        </p:txBody>
      </p:sp>
      <p:grpSp>
        <p:nvGrpSpPr>
          <p:cNvPr id="40" name="Group 39">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41"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2"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3"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4"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5"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6"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xmlns="" id="{5BCDCBFF-612B-D0C6-3B21-3A24861D7F95}"/>
              </a:ext>
            </a:extLst>
          </p:cNvPr>
          <p:cNvGraphicFramePr>
            <a:graphicFrameLocks noGrp="1"/>
          </p:cNvGraphicFramePr>
          <p:nvPr>
            <p:ph idx="1"/>
            <p:extLst>
              <p:ext uri="{D42A27DB-BD31-4B8C-83A1-F6EECF244321}">
                <p14:modId xmlns:p14="http://schemas.microsoft.com/office/powerpoint/2010/main" val="284746546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92462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659138C-74A1-445B-848C-3608AE871A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xmlns="" id="{7DFD7409-66D7-4C9C-B528-E79EB64A4D3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xmlns="" id="{87990EF0-5F6F-4FE3-AA65-8968AF2DF8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2" name="Freeform 7">
              <a:extLst>
                <a:ext uri="{FF2B5EF4-FFF2-40B4-BE49-F238E27FC236}">
                  <a16:creationId xmlns:a16="http://schemas.microsoft.com/office/drawing/2014/main" xmlns="" id="{D78F7598-94C7-46E9-8B2A-CB44A0F252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xmlns="" id="{99D2CBB1-072D-4875-B7D7-CADB0ABF30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xmlns="" id="{58F600B4-EE22-4BA5-A764-9D80C335C3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xmlns="" id="{1E8DAD02-2B30-48A9-ACE0-2E91930918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xmlns="" id="{F8F76B12-142C-41AF-B239-F414ABCFA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xmlns="" id="{225F4217-4021-45A0-812B-398F9A7A93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B0ADFA5-6757-F049-F517-5245AD044005}"/>
              </a:ext>
            </a:extLst>
          </p:cNvPr>
          <p:cNvSpPr>
            <a:spLocks noGrp="1"/>
          </p:cNvSpPr>
          <p:nvPr>
            <p:ph type="title"/>
          </p:nvPr>
        </p:nvSpPr>
        <p:spPr>
          <a:xfrm>
            <a:off x="1189702" y="1261872"/>
            <a:ext cx="3145536" cy="4334256"/>
          </a:xfrm>
        </p:spPr>
        <p:txBody>
          <a:bodyPr>
            <a:normAutofit/>
          </a:bodyPr>
          <a:lstStyle/>
          <a:p>
            <a:pPr algn="r"/>
            <a:r>
              <a:rPr lang="en-US" sz="3600"/>
              <a:t>Methodology</a:t>
            </a:r>
          </a:p>
        </p:txBody>
      </p:sp>
      <p:cxnSp>
        <p:nvCxnSpPr>
          <p:cNvPr id="20" name="Straight Connector 19">
            <a:extLst>
              <a:ext uri="{FF2B5EF4-FFF2-40B4-BE49-F238E27FC236}">
                <a16:creationId xmlns:a16="http://schemas.microsoft.com/office/drawing/2014/main" xmlns="" id="{486F4EBC-E415-40E4-A8BA-BA66F0B632C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3C06F9CB-5C65-E5B2-3B21-DCF1F65D64D2}"/>
              </a:ext>
            </a:extLst>
          </p:cNvPr>
          <p:cNvSpPr>
            <a:spLocks noGrp="1"/>
          </p:cNvSpPr>
          <p:nvPr>
            <p:ph idx="1"/>
          </p:nvPr>
        </p:nvSpPr>
        <p:spPr>
          <a:xfrm>
            <a:off x="5007932" y="1261873"/>
            <a:ext cx="5951013" cy="4449422"/>
          </a:xfrm>
        </p:spPr>
        <p:txBody>
          <a:bodyPr>
            <a:normAutofit/>
          </a:bodyPr>
          <a:lstStyle/>
          <a:p>
            <a:r>
              <a:rPr lang="en-US" sz="2000" dirty="0"/>
              <a:t>A systematic review of the literature on the recycling and reuse of building materials is to be done for the research.</a:t>
            </a:r>
          </a:p>
          <a:p>
            <a:r>
              <a:rPr lang="en-US" sz="2000" dirty="0"/>
              <a:t>Collecting data on building material on reuse and recycling practices from post-earthquake reconstruction projects</a:t>
            </a:r>
          </a:p>
          <a:p>
            <a:r>
              <a:rPr lang="en-US" sz="2000" dirty="0"/>
              <a:t>Environmental Impact assessment</a:t>
            </a:r>
          </a:p>
          <a:p>
            <a:r>
              <a:rPr lang="en-US" sz="2000" dirty="0"/>
              <a:t>Economic analysis</a:t>
            </a:r>
          </a:p>
          <a:p>
            <a:r>
              <a:rPr lang="en-US" sz="2000" dirty="0"/>
              <a:t>Scholarly books, reports, and case studies from various sources are to be reviewed.</a:t>
            </a:r>
          </a:p>
          <a:p>
            <a:r>
              <a:rPr lang="en-US" sz="2000" dirty="0"/>
              <a:t>To find patterns, problems, and best practices, data to be evaluated and synthesized.</a:t>
            </a:r>
          </a:p>
        </p:txBody>
      </p:sp>
    </p:spTree>
    <p:extLst>
      <p:ext uri="{BB962C8B-B14F-4D97-AF65-F5344CB8AC3E}">
        <p14:creationId xmlns:p14="http://schemas.microsoft.com/office/powerpoint/2010/main" val="159206932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BED1B64B-251E-446A-A285-6626C4EC01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CD02B5D1-60D4-4D5B-AFD9-C986E227431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xmlns="" id="{54E16489-5A93-4D86-AAAD-52DB55A814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xmlns="" id="{BC99456E-7EAD-49F1-B2FE-C2C561C0BE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xmlns="" id="{922702DF-10E7-4320-B99B-75D2EE97FC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xmlns="" id="{1EFA49A8-FE55-4D51-B1C9-11F13FFB71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xmlns="" id="{4C63B37C-8CEE-4A72-AFD8-3C2DBD3725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xmlns="" id="{31245F86-6106-4758-A825-71AC9D6F9E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xmlns="" id="{AF747791-54CF-11E3-3C94-CA8A9C3483B8}"/>
              </a:ext>
            </a:extLst>
          </p:cNvPr>
          <p:cNvSpPr>
            <a:spLocks noGrp="1"/>
          </p:cNvSpPr>
          <p:nvPr>
            <p:ph type="title"/>
          </p:nvPr>
        </p:nvSpPr>
        <p:spPr>
          <a:xfrm>
            <a:off x="1484312" y="1284051"/>
            <a:ext cx="2812385" cy="3723836"/>
          </a:xfrm>
        </p:spPr>
        <p:txBody>
          <a:bodyPr>
            <a:normAutofit/>
          </a:bodyPr>
          <a:lstStyle/>
          <a:p>
            <a:r>
              <a:rPr lang="en-US" sz="3600">
                <a:solidFill>
                  <a:srgbClr val="000000"/>
                </a:solidFill>
              </a:rPr>
              <a:t>Literature Review</a:t>
            </a:r>
          </a:p>
        </p:txBody>
      </p:sp>
      <p:sp useBgFill="1">
        <p:nvSpPr>
          <p:cNvPr id="19" name="Rounded Rectangle 16">
            <a:extLst>
              <a:ext uri="{FF2B5EF4-FFF2-40B4-BE49-F238E27FC236}">
                <a16:creationId xmlns:a16="http://schemas.microsoft.com/office/drawing/2014/main" xmlns="" id="{A27AE693-58E8-48BC-8ED0-568ABFEABB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xmlns="" id="{59F6A50E-FA12-68F8-AB6A-CCCA2DB379EF}"/>
              </a:ext>
            </a:extLst>
          </p:cNvPr>
          <p:cNvGraphicFramePr>
            <a:graphicFrameLocks noGrp="1"/>
          </p:cNvGraphicFramePr>
          <p:nvPr>
            <p:ph idx="1"/>
            <p:extLst>
              <p:ext uri="{D42A27DB-BD31-4B8C-83A1-F6EECF244321}">
                <p14:modId xmlns:p14="http://schemas.microsoft.com/office/powerpoint/2010/main" val="507079419"/>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21423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xmlns="" id="{260ACC13-B825-49F3-93DE-C8B8F2FA37A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7" name="Freeform 6">
              <a:extLst>
                <a:ext uri="{FF2B5EF4-FFF2-40B4-BE49-F238E27FC236}">
                  <a16:creationId xmlns:a16="http://schemas.microsoft.com/office/drawing/2014/main" xmlns="" id="{F947B31F-CA03-4793-845D-FD86BABC1A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xmlns="" id="{DCDDE94D-F78C-4A48-AEA6-E922FC99A1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xmlns="" id="{3445A886-F3CA-4DE4-90D7-535F9707B7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xmlns="" id="{A8999CB6-C053-418B-AE37-E470804D25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xmlns="" id="{81EA3E26-BFCD-4396-AE8A-2A9828BFFB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xmlns="" id="{5F9BC582-73A6-4D8A-8738-E364764893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xmlns="" id="{2FCD9B94-D70B-4446-85E5-ACD3904289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Graph on document with pen">
            <a:extLst>
              <a:ext uri="{FF2B5EF4-FFF2-40B4-BE49-F238E27FC236}">
                <a16:creationId xmlns:a16="http://schemas.microsoft.com/office/drawing/2014/main" xmlns="" id="{B9F062B1-A4AB-EDE9-105B-DFD470AF8583}"/>
              </a:ext>
            </a:extLst>
          </p:cNvPr>
          <p:cNvPicPr>
            <a:picLocks noChangeAspect="1"/>
          </p:cNvPicPr>
          <p:nvPr/>
        </p:nvPicPr>
        <p:blipFill rotWithShape="1">
          <a:blip r:embed="rId2">
            <a:duotone>
              <a:schemeClr val="bg2">
                <a:shade val="45000"/>
                <a:satMod val="135000"/>
              </a:schemeClr>
              <a:prstClr val="white"/>
            </a:duotone>
            <a:alphaModFix amt="25000"/>
          </a:blip>
          <a:srcRect t="1510" b="14220"/>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090CE22C-9B68-1F8E-6750-5B364D331EBA}"/>
              </a:ext>
            </a:extLst>
          </p:cNvPr>
          <p:cNvSpPr>
            <a:spLocks noGrp="1"/>
          </p:cNvSpPr>
          <p:nvPr>
            <p:ph type="title"/>
          </p:nvPr>
        </p:nvSpPr>
        <p:spPr>
          <a:xfrm>
            <a:off x="643467" y="639099"/>
            <a:ext cx="3647493" cy="4965833"/>
          </a:xfrm>
        </p:spPr>
        <p:txBody>
          <a:bodyPr vert="horz" lIns="91440" tIns="45720" rIns="91440" bIns="45720" rtlCol="0" anchor="ctr">
            <a:normAutofit/>
          </a:bodyPr>
          <a:lstStyle/>
          <a:p>
            <a:pPr algn="r"/>
            <a:r>
              <a:rPr lang="en-US" dirty="0"/>
              <a:t>Re-Use of Material</a:t>
            </a:r>
            <a:endParaRPr lang="en-US"/>
          </a:p>
        </p:txBody>
      </p:sp>
      <p:cxnSp>
        <p:nvCxnSpPr>
          <p:cNvPr id="19" name="Straight Connector 18">
            <a:extLst>
              <a:ext uri="{FF2B5EF4-FFF2-40B4-BE49-F238E27FC236}">
                <a16:creationId xmlns:a16="http://schemas.microsoft.com/office/drawing/2014/main" xmlns="" id="{3378FF8B-3743-48E1-88E3-F4CADB3DECE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4EC49479-DD8C-6709-46CD-E943CBBE850B}"/>
              </a:ext>
            </a:extLst>
          </p:cNvPr>
          <p:cNvSpPr>
            <a:spLocks noGrp="1"/>
          </p:cNvSpPr>
          <p:nvPr>
            <p:ph sz="half" idx="2"/>
          </p:nvPr>
        </p:nvSpPr>
        <p:spPr>
          <a:xfrm>
            <a:off x="4979938" y="639099"/>
            <a:ext cx="6591346" cy="4965833"/>
          </a:xfrm>
        </p:spPr>
        <p:txBody>
          <a:bodyPr vert="horz" lIns="91440" tIns="45720" rIns="91440" bIns="45720" rtlCol="0" anchor="ctr">
            <a:normAutofit/>
          </a:bodyPr>
          <a:lstStyle/>
          <a:p>
            <a:r>
              <a:rPr lang="en-US" dirty="0"/>
              <a:t>Reusing is defined as Reusing something is using it more than once for the same or a different purpose without making any substantial changes.</a:t>
            </a:r>
          </a:p>
        </p:txBody>
      </p:sp>
    </p:spTree>
    <p:extLst>
      <p:ext uri="{BB962C8B-B14F-4D97-AF65-F5344CB8AC3E}">
        <p14:creationId xmlns:p14="http://schemas.microsoft.com/office/powerpoint/2010/main" val="41778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xmlns="" id="{F659138C-74A1-445B-848C-3608AE871A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xmlns="" id="{7DFD7409-66D7-4C9C-B528-E79EB64A4D3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34" name="Freeform 6">
              <a:extLst>
                <a:ext uri="{FF2B5EF4-FFF2-40B4-BE49-F238E27FC236}">
                  <a16:creationId xmlns:a16="http://schemas.microsoft.com/office/drawing/2014/main" xmlns="" id="{87990EF0-5F6F-4FE3-AA65-8968AF2DF8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35" name="Freeform 7">
              <a:extLst>
                <a:ext uri="{FF2B5EF4-FFF2-40B4-BE49-F238E27FC236}">
                  <a16:creationId xmlns:a16="http://schemas.microsoft.com/office/drawing/2014/main" xmlns="" id="{D78F7598-94C7-46E9-8B2A-CB44A0F252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36" name="Freeform 12">
              <a:extLst>
                <a:ext uri="{FF2B5EF4-FFF2-40B4-BE49-F238E27FC236}">
                  <a16:creationId xmlns:a16="http://schemas.microsoft.com/office/drawing/2014/main" xmlns="" id="{99D2CBB1-072D-4875-B7D7-CADB0ABF30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37" name="Freeform 13">
              <a:extLst>
                <a:ext uri="{FF2B5EF4-FFF2-40B4-BE49-F238E27FC236}">
                  <a16:creationId xmlns:a16="http://schemas.microsoft.com/office/drawing/2014/main" xmlns="" id="{58F600B4-EE22-4BA5-A764-9D80C335C3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8" name="Freeform 14">
              <a:extLst>
                <a:ext uri="{FF2B5EF4-FFF2-40B4-BE49-F238E27FC236}">
                  <a16:creationId xmlns:a16="http://schemas.microsoft.com/office/drawing/2014/main" xmlns="" id="{1E8DAD02-2B30-48A9-ACE0-2E91930918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9" name="Freeform 15">
              <a:extLst>
                <a:ext uri="{FF2B5EF4-FFF2-40B4-BE49-F238E27FC236}">
                  <a16:creationId xmlns:a16="http://schemas.microsoft.com/office/drawing/2014/main" xmlns="" id="{F8F76B12-142C-41AF-B239-F414ABCFA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41" name="Rectangle 40">
            <a:extLst>
              <a:ext uri="{FF2B5EF4-FFF2-40B4-BE49-F238E27FC236}">
                <a16:creationId xmlns:a16="http://schemas.microsoft.com/office/drawing/2014/main" xmlns="" id="{225F4217-4021-45A0-812B-398F9A7A93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xmlns="" id="{EFCE8A57-0C9F-3860-CFB6-0F47BC0BB96D}"/>
              </a:ext>
            </a:extLst>
          </p:cNvPr>
          <p:cNvSpPr>
            <a:spLocks noGrp="1"/>
          </p:cNvSpPr>
          <p:nvPr>
            <p:ph type="title"/>
          </p:nvPr>
        </p:nvSpPr>
        <p:spPr>
          <a:xfrm>
            <a:off x="1189702" y="1261872"/>
            <a:ext cx="3145536" cy="4334256"/>
          </a:xfrm>
        </p:spPr>
        <p:txBody>
          <a:bodyPr>
            <a:normAutofit/>
          </a:bodyPr>
          <a:lstStyle/>
          <a:p>
            <a:pPr algn="r"/>
            <a:r>
              <a:rPr lang="en-US" sz="3600"/>
              <a:t>Benefits of Reuse</a:t>
            </a:r>
          </a:p>
        </p:txBody>
      </p:sp>
      <p:cxnSp>
        <p:nvCxnSpPr>
          <p:cNvPr id="43" name="Straight Connector 42">
            <a:extLst>
              <a:ext uri="{FF2B5EF4-FFF2-40B4-BE49-F238E27FC236}">
                <a16:creationId xmlns:a16="http://schemas.microsoft.com/office/drawing/2014/main" xmlns="" id="{486F4EBC-E415-40E4-A8BA-BA66F0B632C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5">
            <a:extLst>
              <a:ext uri="{FF2B5EF4-FFF2-40B4-BE49-F238E27FC236}">
                <a16:creationId xmlns:a16="http://schemas.microsoft.com/office/drawing/2014/main" xmlns="" id="{0C73D53A-4B80-D5AC-C475-6CD296C11E48}"/>
              </a:ext>
            </a:extLst>
          </p:cNvPr>
          <p:cNvSpPr>
            <a:spLocks noGrp="1"/>
          </p:cNvSpPr>
          <p:nvPr>
            <p:ph idx="1"/>
          </p:nvPr>
        </p:nvSpPr>
        <p:spPr>
          <a:xfrm>
            <a:off x="5007932" y="1261873"/>
            <a:ext cx="5951013" cy="4449422"/>
          </a:xfrm>
        </p:spPr>
        <p:txBody>
          <a:bodyPr>
            <a:normAutofit/>
          </a:bodyPr>
          <a:lstStyle/>
          <a:p>
            <a:r>
              <a:rPr lang="en-US" sz="2000" dirty="0"/>
              <a:t>Economic advantages: Reuse can reduce material and disposal costs and provide doors for new ventures and job expansion.</a:t>
            </a:r>
          </a:p>
          <a:p>
            <a:r>
              <a:rPr lang="en-US" sz="2000" dirty="0"/>
              <a:t>Benefits for the environment include reduced waste and greenhouse gas emissions, decreased need for new materials, and resource conservation.</a:t>
            </a:r>
          </a:p>
          <a:p>
            <a:r>
              <a:rPr lang="en-US" sz="2000" dirty="0"/>
              <a:t>Social advantages: Reuse can foster neighborhood development, assist local economies, and offer inexpensive housing.</a:t>
            </a:r>
          </a:p>
        </p:txBody>
      </p:sp>
    </p:spTree>
    <p:extLst>
      <p:ext uri="{BB962C8B-B14F-4D97-AF65-F5344CB8AC3E}">
        <p14:creationId xmlns:p14="http://schemas.microsoft.com/office/powerpoint/2010/main" val="31451505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1E0626-DD68-2FB2-DA37-97EFDD3EA7A5}"/>
              </a:ext>
            </a:extLst>
          </p:cNvPr>
          <p:cNvSpPr>
            <a:spLocks noGrp="1"/>
          </p:cNvSpPr>
          <p:nvPr>
            <p:ph type="title"/>
          </p:nvPr>
        </p:nvSpPr>
        <p:spPr/>
        <p:txBody>
          <a:bodyPr/>
          <a:lstStyle/>
          <a:p>
            <a:r>
              <a:rPr lang="en-US"/>
              <a:t>Examples of Reuse</a:t>
            </a:r>
            <a:endParaRPr lang="en-US" dirty="0"/>
          </a:p>
        </p:txBody>
      </p:sp>
      <p:graphicFrame>
        <p:nvGraphicFramePr>
          <p:cNvPr id="13" name="Content Placeholder 2">
            <a:extLst>
              <a:ext uri="{FF2B5EF4-FFF2-40B4-BE49-F238E27FC236}">
                <a16:creationId xmlns:a16="http://schemas.microsoft.com/office/drawing/2014/main" xmlns="" id="{61A85364-A276-F912-19D3-8462D1FBFC99}"/>
              </a:ext>
            </a:extLst>
          </p:cNvPr>
          <p:cNvGraphicFramePr>
            <a:graphicFrameLocks noGrp="1"/>
          </p:cNvGraphicFramePr>
          <p:nvPr>
            <p:ph idx="1"/>
            <p:extLst>
              <p:ext uri="{D42A27DB-BD31-4B8C-83A1-F6EECF244321}">
                <p14:modId xmlns:p14="http://schemas.microsoft.com/office/powerpoint/2010/main" val="1224180242"/>
              </p:ext>
            </p:extLst>
          </p:nvPr>
        </p:nvGraphicFramePr>
        <p:xfrm>
          <a:off x="1484310" y="2666999"/>
          <a:ext cx="10018713" cy="31242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235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9EA6B4-4B33-4E28-ED37-1A5E4BA83F99}"/>
              </a:ext>
            </a:extLst>
          </p:cNvPr>
          <p:cNvSpPr>
            <a:spLocks noGrp="1"/>
          </p:cNvSpPr>
          <p:nvPr>
            <p:ph type="title"/>
          </p:nvPr>
        </p:nvSpPr>
        <p:spPr>
          <a:xfrm>
            <a:off x="1760706" y="685800"/>
            <a:ext cx="9742318" cy="1752599"/>
          </a:xfrm>
        </p:spPr>
        <p:txBody>
          <a:bodyPr>
            <a:normAutofit/>
          </a:bodyPr>
          <a:lstStyle/>
          <a:p>
            <a:r>
              <a:rPr lang="en-US" dirty="0"/>
              <a:t>Challenges in Re-Use</a:t>
            </a:r>
          </a:p>
        </p:txBody>
      </p:sp>
      <p:graphicFrame>
        <p:nvGraphicFramePr>
          <p:cNvPr id="7" name="Content Placeholder 2">
            <a:extLst>
              <a:ext uri="{FF2B5EF4-FFF2-40B4-BE49-F238E27FC236}">
                <a16:creationId xmlns:a16="http://schemas.microsoft.com/office/drawing/2014/main" xmlns="" id="{31E4A74F-7666-078F-AA43-1F1FAA120884}"/>
              </a:ext>
            </a:extLst>
          </p:cNvPr>
          <p:cNvGraphicFramePr>
            <a:graphicFrameLocks noGrp="1"/>
          </p:cNvGraphicFramePr>
          <p:nvPr>
            <p:ph idx="1"/>
            <p:extLst>
              <p:ext uri="{D42A27DB-BD31-4B8C-83A1-F6EECF244321}">
                <p14:modId xmlns:p14="http://schemas.microsoft.com/office/powerpoint/2010/main" val="1251199848"/>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94295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xmlns="" id="{2FCD9B94-D70B-4446-85E5-ACD3904289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4" descr="Light bulb on green grass">
            <a:extLst>
              <a:ext uri="{FF2B5EF4-FFF2-40B4-BE49-F238E27FC236}">
                <a16:creationId xmlns:a16="http://schemas.microsoft.com/office/drawing/2014/main" xmlns="" id="{4C9624B9-F1AD-42C9-AF57-A8919497109B}"/>
              </a:ext>
            </a:extLst>
          </p:cNvPr>
          <p:cNvPicPr>
            <a:picLocks noChangeAspect="1"/>
          </p:cNvPicPr>
          <p:nvPr/>
        </p:nvPicPr>
        <p:blipFill rotWithShape="1">
          <a:blip r:embed="rId2">
            <a:duotone>
              <a:schemeClr val="bg2">
                <a:shade val="45000"/>
                <a:satMod val="135000"/>
              </a:schemeClr>
              <a:prstClr val="white"/>
            </a:duotone>
            <a:alphaModFix amt="25000"/>
          </a:blip>
          <a:srcRect t="3272" b="12459"/>
          <a:stretch/>
        </p:blipFill>
        <p:spPr>
          <a:xfrm>
            <a:off x="20" y="7961"/>
            <a:ext cx="12191980" cy="6857990"/>
          </a:xfrm>
          <a:prstGeom prst="rect">
            <a:avLst/>
          </a:prstGeom>
        </p:spPr>
      </p:pic>
      <p:sp>
        <p:nvSpPr>
          <p:cNvPr id="2" name="Title 1">
            <a:extLst>
              <a:ext uri="{FF2B5EF4-FFF2-40B4-BE49-F238E27FC236}">
                <a16:creationId xmlns:a16="http://schemas.microsoft.com/office/drawing/2014/main" xmlns="" id="{4F317A02-0656-E5E3-4A14-BBD0CE97EAB0}"/>
              </a:ext>
            </a:extLst>
          </p:cNvPr>
          <p:cNvSpPr>
            <a:spLocks noGrp="1"/>
          </p:cNvSpPr>
          <p:nvPr>
            <p:ph type="title"/>
          </p:nvPr>
        </p:nvSpPr>
        <p:spPr>
          <a:xfrm>
            <a:off x="643467" y="639099"/>
            <a:ext cx="3647493" cy="4965833"/>
          </a:xfrm>
        </p:spPr>
        <p:txBody>
          <a:bodyPr>
            <a:normAutofit/>
          </a:bodyPr>
          <a:lstStyle/>
          <a:p>
            <a:pPr algn="r"/>
            <a:r>
              <a:rPr lang="en-US" dirty="0"/>
              <a:t>Recycle of Construction Material</a:t>
            </a:r>
          </a:p>
        </p:txBody>
      </p:sp>
      <p:cxnSp>
        <p:nvCxnSpPr>
          <p:cNvPr id="11" name="Straight Connector 10">
            <a:extLst>
              <a:ext uri="{FF2B5EF4-FFF2-40B4-BE49-F238E27FC236}">
                <a16:creationId xmlns:a16="http://schemas.microsoft.com/office/drawing/2014/main" xmlns="" id="{3378FF8B-3743-48E1-88E3-F4CADB3DECE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1E7A4981-DACD-D084-A1EC-6418DC0F0773}"/>
              </a:ext>
            </a:extLst>
          </p:cNvPr>
          <p:cNvSpPr>
            <a:spLocks noGrp="1"/>
          </p:cNvSpPr>
          <p:nvPr>
            <p:ph idx="1"/>
          </p:nvPr>
        </p:nvSpPr>
        <p:spPr>
          <a:xfrm>
            <a:off x="4979938" y="639099"/>
            <a:ext cx="6591346" cy="4965833"/>
          </a:xfrm>
        </p:spPr>
        <p:txBody>
          <a:bodyPr>
            <a:normAutofit/>
          </a:bodyPr>
          <a:lstStyle/>
          <a:p>
            <a:r>
              <a:rPr lang="en-US" dirty="0"/>
              <a:t>Recycling defines as the process of turning waste resources into fresh goods or materials that can be put to use for the same or a different purpose.</a:t>
            </a:r>
          </a:p>
        </p:txBody>
      </p:sp>
    </p:spTree>
    <p:extLst>
      <p:ext uri="{BB962C8B-B14F-4D97-AF65-F5344CB8AC3E}">
        <p14:creationId xmlns:p14="http://schemas.microsoft.com/office/powerpoint/2010/main" val="33362724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1FA1D0-FB84-A7D1-FB72-AE1B74B1CDE9}"/>
              </a:ext>
            </a:extLst>
          </p:cNvPr>
          <p:cNvSpPr>
            <a:spLocks noGrp="1"/>
          </p:cNvSpPr>
          <p:nvPr>
            <p:ph type="title"/>
          </p:nvPr>
        </p:nvSpPr>
        <p:spPr>
          <a:xfrm>
            <a:off x="1760706" y="685800"/>
            <a:ext cx="9742318" cy="1752599"/>
          </a:xfrm>
        </p:spPr>
        <p:txBody>
          <a:bodyPr>
            <a:normAutofit/>
          </a:bodyPr>
          <a:lstStyle/>
          <a:p>
            <a:r>
              <a:rPr lang="en-US" dirty="0"/>
              <a:t>Benefits of Recycling</a:t>
            </a:r>
          </a:p>
        </p:txBody>
      </p:sp>
      <p:graphicFrame>
        <p:nvGraphicFramePr>
          <p:cNvPr id="5" name="Content Placeholder 2">
            <a:extLst>
              <a:ext uri="{FF2B5EF4-FFF2-40B4-BE49-F238E27FC236}">
                <a16:creationId xmlns:a16="http://schemas.microsoft.com/office/drawing/2014/main" xmlns="" id="{650E4760-0272-414F-CF94-366FEDBCE38F}"/>
              </a:ext>
            </a:extLst>
          </p:cNvPr>
          <p:cNvGraphicFramePr>
            <a:graphicFrameLocks noGrp="1"/>
          </p:cNvGraphicFramePr>
          <p:nvPr>
            <p:ph idx="1"/>
            <p:extLst>
              <p:ext uri="{D42A27DB-BD31-4B8C-83A1-F6EECF244321}">
                <p14:modId xmlns:p14="http://schemas.microsoft.com/office/powerpoint/2010/main" val="2775211529"/>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39610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04B478-D0C1-9A32-B077-4D0D9519AB0C}"/>
              </a:ext>
            </a:extLst>
          </p:cNvPr>
          <p:cNvSpPr>
            <a:spLocks noGrp="1"/>
          </p:cNvSpPr>
          <p:nvPr>
            <p:ph type="title"/>
          </p:nvPr>
        </p:nvSpPr>
        <p:spPr>
          <a:xfrm>
            <a:off x="1760706" y="4452257"/>
            <a:ext cx="9742318" cy="1384980"/>
          </a:xfrm>
        </p:spPr>
        <p:txBody>
          <a:bodyPr>
            <a:normAutofit/>
          </a:bodyPr>
          <a:lstStyle/>
          <a:p>
            <a:r>
              <a:rPr lang="en-US" dirty="0"/>
              <a:t>Examples of Recycle</a:t>
            </a:r>
          </a:p>
        </p:txBody>
      </p:sp>
      <p:graphicFrame>
        <p:nvGraphicFramePr>
          <p:cNvPr id="5" name="Content Placeholder 2">
            <a:extLst>
              <a:ext uri="{FF2B5EF4-FFF2-40B4-BE49-F238E27FC236}">
                <a16:creationId xmlns:a16="http://schemas.microsoft.com/office/drawing/2014/main" xmlns="" id="{BFE4330C-B6F4-3F09-A839-E399EDD18484}"/>
              </a:ext>
            </a:extLst>
          </p:cNvPr>
          <p:cNvGraphicFramePr>
            <a:graphicFrameLocks noGrp="1"/>
          </p:cNvGraphicFramePr>
          <p:nvPr>
            <p:ph idx="1"/>
            <p:extLst>
              <p:ext uri="{D42A27DB-BD31-4B8C-83A1-F6EECF244321}">
                <p14:modId xmlns:p14="http://schemas.microsoft.com/office/powerpoint/2010/main" val="1355379064"/>
              </p:ext>
            </p:extLst>
          </p:nvPr>
        </p:nvGraphicFramePr>
        <p:xfrm>
          <a:off x="1760705" y="865761"/>
          <a:ext cx="9742319" cy="32406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87966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9" name="Rectangle 8">
            <a:extLst>
              <a:ext uri="{FF2B5EF4-FFF2-40B4-BE49-F238E27FC236}">
                <a16:creationId xmlns:a16="http://schemas.microsoft.com/office/drawing/2014/main" xmlns="" id="{94C52C56-BEF2-4E22-8C8E-A7AC96B03A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0">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E4A3EF14-497C-1A06-F7C6-3D1E7A1ADB00}"/>
              </a:ext>
            </a:extLst>
          </p:cNvPr>
          <p:cNvSpPr>
            <a:spLocks noGrp="1"/>
          </p:cNvSpPr>
          <p:nvPr>
            <p:ph type="title"/>
          </p:nvPr>
        </p:nvSpPr>
        <p:spPr>
          <a:xfrm>
            <a:off x="535021" y="685800"/>
            <a:ext cx="2639962" cy="5105400"/>
          </a:xfrm>
        </p:spPr>
        <p:txBody>
          <a:bodyPr>
            <a:normAutofit/>
          </a:bodyPr>
          <a:lstStyle/>
          <a:p>
            <a:r>
              <a:rPr lang="en-US">
                <a:solidFill>
                  <a:srgbClr val="FFFFFF"/>
                </a:solidFill>
              </a:rPr>
              <a:t>Challenges for Recycle</a:t>
            </a:r>
          </a:p>
        </p:txBody>
      </p:sp>
      <p:grpSp>
        <p:nvGrpSpPr>
          <p:cNvPr id="31" name="Group 12">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35" name="Content Placeholder 2">
            <a:extLst>
              <a:ext uri="{FF2B5EF4-FFF2-40B4-BE49-F238E27FC236}">
                <a16:creationId xmlns:a16="http://schemas.microsoft.com/office/drawing/2014/main" xmlns="" id="{1A438B05-9E30-A476-8895-D414ECDAE5B5}"/>
              </a:ext>
            </a:extLst>
          </p:cNvPr>
          <p:cNvGraphicFramePr>
            <a:graphicFrameLocks noGrp="1"/>
          </p:cNvGraphicFramePr>
          <p:nvPr>
            <p:ph idx="1"/>
            <p:extLst>
              <p:ext uri="{D42A27DB-BD31-4B8C-83A1-F6EECF244321}">
                <p14:modId xmlns:p14="http://schemas.microsoft.com/office/powerpoint/2010/main" val="412868015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43235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3" name="Rectangle 1049">
            <a:extLst>
              <a:ext uri="{FF2B5EF4-FFF2-40B4-BE49-F238E27FC236}">
                <a16:creationId xmlns:a16="http://schemas.microsoft.com/office/drawing/2014/main" xmlns="" id="{2FCD9B94-D70B-4446-85E5-ACD3904289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Arabs in Israel prepare relief aid to quake victims in Turkiye, Syria –  Middle East Monitor">
            <a:extLst>
              <a:ext uri="{FF2B5EF4-FFF2-40B4-BE49-F238E27FC236}">
                <a16:creationId xmlns:a16="http://schemas.microsoft.com/office/drawing/2014/main" xmlns="" id="{664DB33E-46B5-3B77-B6B6-3AB35223BFDF}"/>
              </a:ext>
            </a:extLst>
          </p:cNvPr>
          <p:cNvPicPr>
            <a:picLocks noChangeAspect="1" noChangeArrowheads="1"/>
          </p:cNvPicPr>
          <p:nvPr/>
        </p:nvPicPr>
        <p:blipFill rotWithShape="1">
          <a:blip r:embed="rId2">
            <a:duotone>
              <a:schemeClr val="bg2">
                <a:shade val="45000"/>
                <a:satMod val="135000"/>
              </a:schemeClr>
              <a:prstClr val="white"/>
            </a:duotone>
            <a:alphaModFix amt="25000"/>
            <a:extLst>
              <a:ext uri="{28A0092B-C50C-407E-A947-70E740481C1C}">
                <a14:useLocalDpi xmlns:a14="http://schemas.microsoft.com/office/drawing/2010/main" val="0"/>
              </a:ext>
            </a:extLst>
          </a:blip>
          <a:srcRect t="1541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xmlns="" id="{CC1D89F6-F411-6E34-534F-5181EA421903}"/>
              </a:ext>
            </a:extLst>
          </p:cNvPr>
          <p:cNvSpPr>
            <a:spLocks noGrp="1"/>
          </p:cNvSpPr>
          <p:nvPr>
            <p:ph type="title"/>
          </p:nvPr>
        </p:nvSpPr>
        <p:spPr>
          <a:xfrm>
            <a:off x="643467" y="639099"/>
            <a:ext cx="3647493" cy="4965833"/>
          </a:xfrm>
        </p:spPr>
        <p:txBody>
          <a:bodyPr>
            <a:normAutofit/>
          </a:bodyPr>
          <a:lstStyle/>
          <a:p>
            <a:pPr algn="r"/>
            <a:r>
              <a:rPr lang="en-US">
                <a:latin typeface="Open Sans" panose="020B0606030504020204" pitchFamily="34" charset="0"/>
              </a:rPr>
              <a:t>Example: </a:t>
            </a:r>
            <a:r>
              <a:rPr lang="en-US" b="0" i="0">
                <a:effectLst/>
                <a:latin typeface="Open Sans" panose="020B0606030504020204" pitchFamily="34" charset="0"/>
              </a:rPr>
              <a:t> Earthquake affected Houses</a:t>
            </a:r>
            <a:endParaRPr lang="en-US" dirty="0"/>
          </a:p>
        </p:txBody>
      </p:sp>
      <p:cxnSp>
        <p:nvCxnSpPr>
          <p:cNvPr id="1052" name="Straight Connector 1051">
            <a:extLst>
              <a:ext uri="{FF2B5EF4-FFF2-40B4-BE49-F238E27FC236}">
                <a16:creationId xmlns:a16="http://schemas.microsoft.com/office/drawing/2014/main" xmlns="" id="{3378FF8B-3743-48E1-88E3-F4CADB3DECE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54" name="Content Placeholder 2">
            <a:extLst>
              <a:ext uri="{FF2B5EF4-FFF2-40B4-BE49-F238E27FC236}">
                <a16:creationId xmlns:a16="http://schemas.microsoft.com/office/drawing/2014/main" xmlns="" id="{8282B1CC-8ABD-044D-D355-188C33978B63}"/>
              </a:ext>
            </a:extLst>
          </p:cNvPr>
          <p:cNvSpPr>
            <a:spLocks noGrp="1"/>
          </p:cNvSpPr>
          <p:nvPr>
            <p:ph idx="1"/>
          </p:nvPr>
        </p:nvSpPr>
        <p:spPr>
          <a:xfrm>
            <a:off x="4979938" y="639099"/>
            <a:ext cx="6591346" cy="4965833"/>
          </a:xfrm>
        </p:spPr>
        <p:txBody>
          <a:bodyPr>
            <a:normAutofit/>
          </a:bodyPr>
          <a:lstStyle/>
          <a:p>
            <a:pPr>
              <a:lnSpc>
                <a:spcPct val="90000"/>
              </a:lnSpc>
            </a:pPr>
            <a:r>
              <a:rPr lang="en-US" sz="2000" dirty="0"/>
              <a:t>In addition to leaving behind loads of building debris, earthquakes can seriously damage homes.</a:t>
            </a:r>
          </a:p>
          <a:p>
            <a:pPr>
              <a:lnSpc>
                <a:spcPct val="90000"/>
              </a:lnSpc>
            </a:pPr>
            <a:r>
              <a:rPr lang="en-US" sz="2000" dirty="0"/>
              <a:t>Reduce waste and the negative effects on the environment by reusing and recycling construction components from damaged homes.</a:t>
            </a:r>
          </a:p>
          <a:p>
            <a:pPr>
              <a:lnSpc>
                <a:spcPct val="90000"/>
              </a:lnSpc>
            </a:pPr>
            <a:r>
              <a:rPr lang="en-US" sz="2000" dirty="0"/>
              <a:t>It is possible to salvage and repurpose materials for upcoming construction projects, including wood, metal, and concrete.</a:t>
            </a:r>
          </a:p>
          <a:p>
            <a:pPr>
              <a:lnSpc>
                <a:spcPct val="90000"/>
              </a:lnSpc>
            </a:pPr>
            <a:r>
              <a:rPr lang="en-US" sz="2000" dirty="0"/>
              <a:t>Energy savings, greenhouse gas emissions reductions, and resource conservation can all be achieved through recycling these products.</a:t>
            </a:r>
          </a:p>
          <a:p>
            <a:pPr>
              <a:lnSpc>
                <a:spcPct val="90000"/>
              </a:lnSpc>
            </a:pPr>
            <a:r>
              <a:rPr lang="en-US" sz="2000" dirty="0"/>
              <a:t>Reuse and recycling techniques can help construction projects save money.</a:t>
            </a:r>
          </a:p>
          <a:p>
            <a:pPr>
              <a:lnSpc>
                <a:spcPct val="90000"/>
              </a:lnSpc>
            </a:pPr>
            <a:r>
              <a:rPr lang="en-US" sz="2000" dirty="0"/>
              <a:t>Promote recycling and reuse of building materials as we seek to create a sustainable future.</a:t>
            </a:r>
          </a:p>
        </p:txBody>
      </p:sp>
    </p:spTree>
    <p:extLst>
      <p:ext uri="{BB962C8B-B14F-4D97-AF65-F5344CB8AC3E}">
        <p14:creationId xmlns:p14="http://schemas.microsoft.com/office/powerpoint/2010/main" val="16191600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33EBAD-3934-197C-C197-B0976CA50EE3}"/>
              </a:ext>
            </a:extLst>
          </p:cNvPr>
          <p:cNvSpPr>
            <a:spLocks noGrp="1"/>
          </p:cNvSpPr>
          <p:nvPr>
            <p:ph type="title"/>
          </p:nvPr>
        </p:nvSpPr>
        <p:spPr>
          <a:xfrm>
            <a:off x="1760706" y="685800"/>
            <a:ext cx="9742318" cy="1752599"/>
          </a:xfrm>
        </p:spPr>
        <p:txBody>
          <a:bodyPr>
            <a:normAutofit/>
          </a:bodyPr>
          <a:lstStyle/>
          <a:p>
            <a:r>
              <a:rPr lang="en-US"/>
              <a:t>Best Practice for Re-Use and Recycle</a:t>
            </a:r>
          </a:p>
        </p:txBody>
      </p:sp>
      <p:graphicFrame>
        <p:nvGraphicFramePr>
          <p:cNvPr id="29" name="Content Placeholder 2">
            <a:extLst>
              <a:ext uri="{FF2B5EF4-FFF2-40B4-BE49-F238E27FC236}">
                <a16:creationId xmlns:a16="http://schemas.microsoft.com/office/drawing/2014/main" xmlns="" id="{06C74ECB-F8AF-3A3B-0600-0DE683C60BDA}"/>
              </a:ext>
            </a:extLst>
          </p:cNvPr>
          <p:cNvGraphicFramePr>
            <a:graphicFrameLocks noGrp="1"/>
          </p:cNvGraphicFramePr>
          <p:nvPr>
            <p:ph idx="1"/>
            <p:extLst>
              <p:ext uri="{D42A27DB-BD31-4B8C-83A1-F6EECF244321}">
                <p14:modId xmlns:p14="http://schemas.microsoft.com/office/powerpoint/2010/main" val="1387489723"/>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34496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xmlns="" id="{94C52C56-BEF2-4E22-8C8E-A7AC96B03A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0">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xmlns="" id="{8D6AE8AF-7684-5CB2-F002-7D7D6295F786}"/>
              </a:ext>
            </a:extLst>
          </p:cNvPr>
          <p:cNvSpPr>
            <a:spLocks noGrp="1"/>
          </p:cNvSpPr>
          <p:nvPr>
            <p:ph type="title"/>
          </p:nvPr>
        </p:nvSpPr>
        <p:spPr>
          <a:xfrm>
            <a:off x="535021" y="685800"/>
            <a:ext cx="2639962" cy="5105400"/>
          </a:xfrm>
        </p:spPr>
        <p:txBody>
          <a:bodyPr>
            <a:normAutofit/>
          </a:bodyPr>
          <a:lstStyle/>
          <a:p>
            <a:r>
              <a:rPr lang="en-US">
                <a:solidFill>
                  <a:srgbClr val="FFFFFF"/>
                </a:solidFill>
              </a:rPr>
              <a:t>Call to Action</a:t>
            </a:r>
          </a:p>
        </p:txBody>
      </p:sp>
      <p:grpSp>
        <p:nvGrpSpPr>
          <p:cNvPr id="13" name="Group 12">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8" name="Content Placeholder 2">
            <a:extLst>
              <a:ext uri="{FF2B5EF4-FFF2-40B4-BE49-F238E27FC236}">
                <a16:creationId xmlns:a16="http://schemas.microsoft.com/office/drawing/2014/main" xmlns="" id="{39575CA6-4A2D-0EF7-BC41-BC827F933CB5}"/>
              </a:ext>
            </a:extLst>
          </p:cNvPr>
          <p:cNvGraphicFramePr>
            <a:graphicFrameLocks noGrp="1"/>
          </p:cNvGraphicFramePr>
          <p:nvPr>
            <p:ph idx="1"/>
            <p:extLst>
              <p:ext uri="{D42A27DB-BD31-4B8C-83A1-F6EECF244321}">
                <p14:modId xmlns:p14="http://schemas.microsoft.com/office/powerpoint/2010/main" val="407671121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89838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xmlns="" id="{2FCD9B94-D70B-4446-85E5-ACD3904289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4" descr="Construction tools and gears">
            <a:extLst>
              <a:ext uri="{FF2B5EF4-FFF2-40B4-BE49-F238E27FC236}">
                <a16:creationId xmlns:a16="http://schemas.microsoft.com/office/drawing/2014/main" xmlns="" id="{E4096922-A426-7340-5EBD-F5EF1805580A}"/>
              </a:ext>
            </a:extLst>
          </p:cNvPr>
          <p:cNvPicPr>
            <a:picLocks noChangeAspect="1"/>
          </p:cNvPicPr>
          <p:nvPr/>
        </p:nvPicPr>
        <p:blipFill rotWithShape="1">
          <a:blip r:embed="rId2">
            <a:alphaModFix amt="25000"/>
          </a:blip>
          <a:srcRect b="1747"/>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B5548075-6DE3-D907-F0E6-237CB545C5B7}"/>
              </a:ext>
            </a:extLst>
          </p:cNvPr>
          <p:cNvSpPr>
            <a:spLocks noGrp="1"/>
          </p:cNvSpPr>
          <p:nvPr>
            <p:ph type="title"/>
          </p:nvPr>
        </p:nvSpPr>
        <p:spPr>
          <a:xfrm>
            <a:off x="1484311" y="685800"/>
            <a:ext cx="10018713" cy="1752599"/>
          </a:xfrm>
        </p:spPr>
        <p:txBody>
          <a:bodyPr anchor="b">
            <a:normAutofit/>
          </a:bodyPr>
          <a:lstStyle/>
          <a:p>
            <a:pPr algn="l"/>
            <a:r>
              <a:rPr lang="en-US"/>
              <a:t>Future Outlook</a:t>
            </a:r>
          </a:p>
        </p:txBody>
      </p:sp>
      <p:sp>
        <p:nvSpPr>
          <p:cNvPr id="30" name="Content Placeholder 2">
            <a:extLst>
              <a:ext uri="{FF2B5EF4-FFF2-40B4-BE49-F238E27FC236}">
                <a16:creationId xmlns:a16="http://schemas.microsoft.com/office/drawing/2014/main" xmlns="" id="{300BA26D-2A1E-BC54-E255-5BCC58137E4E}"/>
              </a:ext>
            </a:extLst>
          </p:cNvPr>
          <p:cNvSpPr>
            <a:spLocks noGrp="1"/>
          </p:cNvSpPr>
          <p:nvPr>
            <p:ph idx="1"/>
          </p:nvPr>
        </p:nvSpPr>
        <p:spPr>
          <a:xfrm>
            <a:off x="1269402" y="2666999"/>
            <a:ext cx="10233621" cy="3124201"/>
          </a:xfrm>
        </p:spPr>
        <p:txBody>
          <a:bodyPr anchor="t">
            <a:normAutofit/>
          </a:bodyPr>
          <a:lstStyle/>
          <a:p>
            <a:r>
              <a:rPr lang="en-US" dirty="0"/>
              <a:t>The demand for construction materials and the demand for sustainable practices are both likely to rise in the future years as the construction sector expands.</a:t>
            </a:r>
          </a:p>
          <a:p>
            <a:r>
              <a:rPr lang="en-US" dirty="0"/>
              <a:t>New possibilities for recycling and reuse are provided by advances in technology.</a:t>
            </a:r>
          </a:p>
          <a:p>
            <a:r>
              <a:rPr lang="en-US" dirty="0"/>
              <a:t>The reuse, repair, refurbishment, and recycling of products and materials are encouraged by the circular economy concept, which is gaining popularity.</a:t>
            </a:r>
          </a:p>
          <a:p>
            <a:endParaRPr lang="en-US" dirty="0"/>
          </a:p>
        </p:txBody>
      </p:sp>
    </p:spTree>
    <p:extLst>
      <p:ext uri="{BB962C8B-B14F-4D97-AF65-F5344CB8AC3E}">
        <p14:creationId xmlns:p14="http://schemas.microsoft.com/office/powerpoint/2010/main" val="11675650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xmlns="" id="{63336871-0118-4F6E-8DBD-20AEFC62A9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0AC08C9-C19E-12EC-308A-5C3AFC911E3A}"/>
              </a:ext>
            </a:extLst>
          </p:cNvPr>
          <p:cNvSpPr>
            <a:spLocks noGrp="1"/>
          </p:cNvSpPr>
          <p:nvPr>
            <p:ph type="title"/>
          </p:nvPr>
        </p:nvSpPr>
        <p:spPr>
          <a:xfrm>
            <a:off x="9171392" y="1074392"/>
            <a:ext cx="2443433" cy="4377961"/>
          </a:xfrm>
        </p:spPr>
        <p:txBody>
          <a:bodyPr>
            <a:normAutofit/>
          </a:bodyPr>
          <a:lstStyle/>
          <a:p>
            <a:r>
              <a:rPr lang="en-US" sz="3700">
                <a:solidFill>
                  <a:srgbClr val="000000"/>
                </a:solidFill>
              </a:rPr>
              <a:t>Conclusion</a:t>
            </a:r>
          </a:p>
        </p:txBody>
      </p:sp>
      <p:sp useBgFill="1">
        <p:nvSpPr>
          <p:cNvPr id="26" name="Freeform: Shape 25">
            <a:extLst>
              <a:ext uri="{FF2B5EF4-FFF2-40B4-BE49-F238E27FC236}">
                <a16:creationId xmlns:a16="http://schemas.microsoft.com/office/drawing/2014/main" xmlns="" id="{F03CC8D0-33AF-417F-8454-1FDB6C22DD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28" name="Group 27">
            <a:extLst>
              <a:ext uri="{FF2B5EF4-FFF2-40B4-BE49-F238E27FC236}">
                <a16:creationId xmlns:a16="http://schemas.microsoft.com/office/drawing/2014/main" xmlns="" id="{B5A08A69-9EE1-4A9E-96B6-D769D87C2F9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42667" y="0"/>
            <a:ext cx="2436813" cy="6858001"/>
            <a:chOff x="1320800" y="0"/>
            <a:chExt cx="2436813" cy="6858001"/>
          </a:xfrm>
        </p:grpSpPr>
        <p:sp>
          <p:nvSpPr>
            <p:cNvPr id="29" name="Freeform 6">
              <a:extLst>
                <a:ext uri="{FF2B5EF4-FFF2-40B4-BE49-F238E27FC236}">
                  <a16:creationId xmlns:a16="http://schemas.microsoft.com/office/drawing/2014/main" xmlns="" id="{4E4F433A-15D2-423F-8739-13AEA4E47C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a16="http://schemas.microsoft.com/office/drawing/2014/main" xmlns="" id="{4021F900-DEF3-4537-92E5-C37ECB7AE9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a16="http://schemas.microsoft.com/office/drawing/2014/main" xmlns="" id="{653620E7-B03C-48E2-8561-FCA918F8D0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a16="http://schemas.microsoft.com/office/drawing/2014/main" xmlns="" id="{108701B4-8FEE-43D1-9954-9C064D75C4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a16="http://schemas.microsoft.com/office/drawing/2014/main" xmlns="" id="{99E0FE54-1668-4AD5-9242-892A6323B9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xmlns="" id="{75498FE5-B57D-4FD9-81E0-4E1CB65C0E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xmlns="" id="{DF1FEE94-64F6-058F-4FB0-C9BB39896BF3}"/>
              </a:ext>
            </a:extLst>
          </p:cNvPr>
          <p:cNvGraphicFramePr>
            <a:graphicFrameLocks noGrp="1"/>
          </p:cNvGraphicFramePr>
          <p:nvPr>
            <p:ph idx="1"/>
            <p:extLst>
              <p:ext uri="{D42A27DB-BD31-4B8C-83A1-F6EECF244321}">
                <p14:modId xmlns:p14="http://schemas.microsoft.com/office/powerpoint/2010/main" val="3795090672"/>
              </p:ext>
            </p:extLst>
          </p:nvPr>
        </p:nvGraphicFramePr>
        <p:xfrm>
          <a:off x="643467" y="643468"/>
          <a:ext cx="6735741" cy="5620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08599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xmlns="" id="{08F94D66-27EC-4CB8-8226-D7F41C1618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5" name="Freeform 6">
              <a:extLst>
                <a:ext uri="{FF2B5EF4-FFF2-40B4-BE49-F238E27FC236}">
                  <a16:creationId xmlns:a16="http://schemas.microsoft.com/office/drawing/2014/main" xmlns="" id="{1A53964C-7D93-4C48-A4A6-C4C2C393C5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6" name="Freeform 7">
              <a:extLst>
                <a:ext uri="{FF2B5EF4-FFF2-40B4-BE49-F238E27FC236}">
                  <a16:creationId xmlns:a16="http://schemas.microsoft.com/office/drawing/2014/main" xmlns="" id="{9C944EEC-539E-4389-8785-58E65D04E8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7" name="Freeform 9">
              <a:extLst>
                <a:ext uri="{FF2B5EF4-FFF2-40B4-BE49-F238E27FC236}">
                  <a16:creationId xmlns:a16="http://schemas.microsoft.com/office/drawing/2014/main" xmlns="" id="{7836EB7E-895C-4D68-B92E-312B371CBD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8" name="Freeform 10">
              <a:extLst>
                <a:ext uri="{FF2B5EF4-FFF2-40B4-BE49-F238E27FC236}">
                  <a16:creationId xmlns:a16="http://schemas.microsoft.com/office/drawing/2014/main" xmlns="" id="{0F29242B-8CE7-4636-B326-4BEE42EB6D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9" name="Freeform 11">
              <a:extLst>
                <a:ext uri="{FF2B5EF4-FFF2-40B4-BE49-F238E27FC236}">
                  <a16:creationId xmlns:a16="http://schemas.microsoft.com/office/drawing/2014/main" xmlns="" id="{4D0B8E9A-7727-4AD9-974E-8815F0B20E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0" name="Freeform 12">
              <a:extLst>
                <a:ext uri="{FF2B5EF4-FFF2-40B4-BE49-F238E27FC236}">
                  <a16:creationId xmlns:a16="http://schemas.microsoft.com/office/drawing/2014/main" xmlns="" id="{1CD6C65C-71BE-4549-926A-1C1135FD06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28" name="Picture 7" descr="3D black question marks with one yellow question mark">
            <a:extLst>
              <a:ext uri="{FF2B5EF4-FFF2-40B4-BE49-F238E27FC236}">
                <a16:creationId xmlns:a16="http://schemas.microsoft.com/office/drawing/2014/main" xmlns="" id="{6F04D619-C25A-B3CD-E6A4-21772C21D831}"/>
              </a:ext>
            </a:extLst>
          </p:cNvPr>
          <p:cNvPicPr>
            <a:picLocks noChangeAspect="1"/>
          </p:cNvPicPr>
          <p:nvPr/>
        </p:nvPicPr>
        <p:blipFill rotWithShape="1">
          <a:blip r:embed="rId2">
            <a:alphaModFix amt="35000"/>
          </a:blip>
          <a:srcRect l="28733" r="6379" b="1"/>
          <a:stretch/>
        </p:blipFill>
        <p:spPr>
          <a:xfrm>
            <a:off x="20" y="10"/>
            <a:ext cx="12191980" cy="6857990"/>
          </a:xfrm>
          <a:prstGeom prst="rect">
            <a:avLst/>
          </a:prstGeom>
        </p:spPr>
      </p:pic>
      <p:sp>
        <p:nvSpPr>
          <p:cNvPr id="6" name="Title 5">
            <a:extLst>
              <a:ext uri="{FF2B5EF4-FFF2-40B4-BE49-F238E27FC236}">
                <a16:creationId xmlns:a16="http://schemas.microsoft.com/office/drawing/2014/main" xmlns="" id="{E458559C-5C66-50DE-7872-20805ADB446E}"/>
              </a:ext>
            </a:extLst>
          </p:cNvPr>
          <p:cNvSpPr>
            <a:spLocks noGrp="1"/>
          </p:cNvSpPr>
          <p:nvPr>
            <p:ph type="title"/>
          </p:nvPr>
        </p:nvSpPr>
        <p:spPr>
          <a:xfrm>
            <a:off x="2708851" y="1911096"/>
            <a:ext cx="3935807" cy="1865376"/>
          </a:xfrm>
        </p:spPr>
        <p:txBody>
          <a:bodyPr vert="horz" lIns="91440" tIns="45720" rIns="91440" bIns="45720" rtlCol="0" anchor="b">
            <a:normAutofit/>
          </a:bodyPr>
          <a:lstStyle/>
          <a:p>
            <a:pPr algn="r"/>
            <a:r>
              <a:rPr lang="en-US" sz="6000" dirty="0"/>
              <a:t>Questions</a:t>
            </a:r>
          </a:p>
        </p:txBody>
      </p:sp>
      <p:grpSp>
        <p:nvGrpSpPr>
          <p:cNvPr id="42" name="Group 41">
            <a:extLst>
              <a:ext uri="{FF2B5EF4-FFF2-40B4-BE49-F238E27FC236}">
                <a16:creationId xmlns:a16="http://schemas.microsoft.com/office/drawing/2014/main" xmlns="" id="{0A3EF779-83DD-4EB0-9F4C-7304381A287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3" name="Freeform 6">
              <a:extLst>
                <a:ext uri="{FF2B5EF4-FFF2-40B4-BE49-F238E27FC236}">
                  <a16:creationId xmlns:a16="http://schemas.microsoft.com/office/drawing/2014/main" xmlns="" id="{772C8C0C-10E0-4305-95B6-F0A11F0AD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rgbClr val="30ACEC"/>
            </a:solidFill>
            <a:ln>
              <a:noFill/>
            </a:ln>
          </p:spPr>
        </p:sp>
        <p:sp>
          <p:nvSpPr>
            <p:cNvPr id="44" name="Freeform 7">
              <a:extLst>
                <a:ext uri="{FF2B5EF4-FFF2-40B4-BE49-F238E27FC236}">
                  <a16:creationId xmlns:a16="http://schemas.microsoft.com/office/drawing/2014/main" xmlns="" id="{ED6F480D-2F2A-4E97-B196-39B35C4BF8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ysClr val="windowText" lastClr="000000">
                <a:lumMod val="65000"/>
                <a:lumOff val="35000"/>
              </a:sysClr>
            </a:solidFill>
            <a:ln>
              <a:noFill/>
            </a:ln>
          </p:spPr>
        </p:sp>
        <p:sp>
          <p:nvSpPr>
            <p:cNvPr id="45" name="Freeform 9">
              <a:extLst>
                <a:ext uri="{FF2B5EF4-FFF2-40B4-BE49-F238E27FC236}">
                  <a16:creationId xmlns:a16="http://schemas.microsoft.com/office/drawing/2014/main" xmlns="" id="{65ACA5CB-4926-4AA1-8B0D-0A8C294D3A1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ysClr val="windowText" lastClr="000000">
                <a:lumMod val="85000"/>
                <a:lumOff val="15000"/>
              </a:sysClr>
            </a:solidFill>
            <a:ln>
              <a:noFill/>
            </a:ln>
          </p:spPr>
        </p:sp>
        <p:sp>
          <p:nvSpPr>
            <p:cNvPr id="46" name="Freeform 10">
              <a:extLst>
                <a:ext uri="{FF2B5EF4-FFF2-40B4-BE49-F238E27FC236}">
                  <a16:creationId xmlns:a16="http://schemas.microsoft.com/office/drawing/2014/main" xmlns="" id="{1FC1EC6E-AED1-4539-B157-05226499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rgbClr val="30ACEC">
                <a:lumMod val="50000"/>
              </a:srgbClr>
            </a:solidFill>
            <a:ln>
              <a:noFill/>
            </a:ln>
          </p:spPr>
        </p:sp>
        <p:sp>
          <p:nvSpPr>
            <p:cNvPr id="47" name="Freeform 11">
              <a:extLst>
                <a:ext uri="{FF2B5EF4-FFF2-40B4-BE49-F238E27FC236}">
                  <a16:creationId xmlns:a16="http://schemas.microsoft.com/office/drawing/2014/main" xmlns="" id="{F5C22045-92BD-4CA1-A655-5ADD00283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rgbClr val="30ACEC">
                <a:lumMod val="75000"/>
              </a:srgbClr>
            </a:solidFill>
            <a:ln>
              <a:noFill/>
            </a:ln>
          </p:spPr>
        </p:sp>
        <p:sp>
          <p:nvSpPr>
            <p:cNvPr id="48" name="Freeform 12">
              <a:extLst>
                <a:ext uri="{FF2B5EF4-FFF2-40B4-BE49-F238E27FC236}">
                  <a16:creationId xmlns:a16="http://schemas.microsoft.com/office/drawing/2014/main" xmlns="" id="{F130A56D-449A-4985-94CD-B749D51FF8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ysClr val="windowText" lastClr="000000">
                <a:lumMod val="75000"/>
                <a:lumOff val="25000"/>
              </a:sysClr>
            </a:solidFill>
            <a:ln>
              <a:noFill/>
            </a:ln>
          </p:spPr>
        </p:sp>
      </p:grpSp>
    </p:spTree>
    <p:extLst>
      <p:ext uri="{BB962C8B-B14F-4D97-AF65-F5344CB8AC3E}">
        <p14:creationId xmlns:p14="http://schemas.microsoft.com/office/powerpoint/2010/main" val="21184206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F659138C-74A1-445B-848C-3608AE871A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xmlns="" id="{7DFD7409-66D7-4C9C-B528-E79EB64A4D3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11" name="Freeform 6">
              <a:extLst>
                <a:ext uri="{FF2B5EF4-FFF2-40B4-BE49-F238E27FC236}">
                  <a16:creationId xmlns:a16="http://schemas.microsoft.com/office/drawing/2014/main" xmlns="" id="{87990EF0-5F6F-4FE3-AA65-8968AF2DF8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29" name="Freeform 7">
              <a:extLst>
                <a:ext uri="{FF2B5EF4-FFF2-40B4-BE49-F238E27FC236}">
                  <a16:creationId xmlns:a16="http://schemas.microsoft.com/office/drawing/2014/main" xmlns="" id="{D78F7598-94C7-46E9-8B2A-CB44A0F252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3" name="Freeform 12">
              <a:extLst>
                <a:ext uri="{FF2B5EF4-FFF2-40B4-BE49-F238E27FC236}">
                  <a16:creationId xmlns:a16="http://schemas.microsoft.com/office/drawing/2014/main" xmlns="" id="{99D2CBB1-072D-4875-B7D7-CADB0ABF30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4" name="Freeform 13">
              <a:extLst>
                <a:ext uri="{FF2B5EF4-FFF2-40B4-BE49-F238E27FC236}">
                  <a16:creationId xmlns:a16="http://schemas.microsoft.com/office/drawing/2014/main" xmlns="" id="{58F600B4-EE22-4BA5-A764-9D80C335C3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4">
              <a:extLst>
                <a:ext uri="{FF2B5EF4-FFF2-40B4-BE49-F238E27FC236}">
                  <a16:creationId xmlns:a16="http://schemas.microsoft.com/office/drawing/2014/main" xmlns="" id="{1E8DAD02-2B30-48A9-ACE0-2E91930918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6" name="Freeform 15">
              <a:extLst>
                <a:ext uri="{FF2B5EF4-FFF2-40B4-BE49-F238E27FC236}">
                  <a16:creationId xmlns:a16="http://schemas.microsoft.com/office/drawing/2014/main" xmlns="" id="{F8F76B12-142C-41AF-B239-F414ABCFA2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18" name="Rectangle 17">
            <a:extLst>
              <a:ext uri="{FF2B5EF4-FFF2-40B4-BE49-F238E27FC236}">
                <a16:creationId xmlns:a16="http://schemas.microsoft.com/office/drawing/2014/main" xmlns="" id="{225F4217-4021-45A0-812B-398F9A7A93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67808"/>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EDB3E08-4FC6-74B8-7F31-A3C032F2E24C}"/>
              </a:ext>
            </a:extLst>
          </p:cNvPr>
          <p:cNvSpPr>
            <a:spLocks noGrp="1"/>
          </p:cNvSpPr>
          <p:nvPr>
            <p:ph type="title"/>
          </p:nvPr>
        </p:nvSpPr>
        <p:spPr>
          <a:xfrm>
            <a:off x="1189702" y="1261872"/>
            <a:ext cx="3145536" cy="4334256"/>
          </a:xfrm>
        </p:spPr>
        <p:txBody>
          <a:bodyPr>
            <a:normAutofit/>
          </a:bodyPr>
          <a:lstStyle/>
          <a:p>
            <a:pPr algn="r"/>
            <a:r>
              <a:rPr lang="en-US" sz="3600" dirty="0"/>
              <a:t>Summary of the Project</a:t>
            </a:r>
          </a:p>
        </p:txBody>
      </p:sp>
      <p:cxnSp>
        <p:nvCxnSpPr>
          <p:cNvPr id="20" name="Straight Connector 19">
            <a:extLst>
              <a:ext uri="{FF2B5EF4-FFF2-40B4-BE49-F238E27FC236}">
                <a16:creationId xmlns:a16="http://schemas.microsoft.com/office/drawing/2014/main" xmlns="" id="{486F4EBC-E415-40E4-A8BA-BA66F0B632C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D171CF2F-C6C5-2F57-75BD-F7A983BC9A5B}"/>
              </a:ext>
            </a:extLst>
          </p:cNvPr>
          <p:cNvSpPr>
            <a:spLocks noGrp="1"/>
          </p:cNvSpPr>
          <p:nvPr>
            <p:ph idx="1"/>
          </p:nvPr>
        </p:nvSpPr>
        <p:spPr>
          <a:xfrm>
            <a:off x="5007932" y="1261873"/>
            <a:ext cx="5951013" cy="4449422"/>
          </a:xfrm>
        </p:spPr>
        <p:txBody>
          <a:bodyPr>
            <a:normAutofit/>
          </a:bodyPr>
          <a:lstStyle/>
          <a:p>
            <a:pPr>
              <a:lnSpc>
                <a:spcPct val="90000"/>
              </a:lnSpc>
            </a:pPr>
            <a:r>
              <a:rPr lang="en-US" sz="1400" dirty="0"/>
              <a:t>Building materials recycling and reuse have received more attention as a result of the construction industry's significant contribution to waste creation and greenhouse gas emissions. The purpose of this systematic review is to examine the possibility of material reuse and recycling techniques in post-earthquake scenarios, evaluate the feasibility, and identify the environmental and financial advantages.</a:t>
            </a:r>
          </a:p>
          <a:p>
            <a:pPr>
              <a:lnSpc>
                <a:spcPct val="90000"/>
              </a:lnSpc>
            </a:pPr>
            <a:r>
              <a:rPr lang="en-US" sz="1400" dirty="0"/>
              <a:t> The literature analysis highlighted various benefits of recycling and reusing building materials, including cost savings and decreased waste, as well as drawbacks, including transportation, the quality of the resources, and market demand. Reusing materials, such as salvaged steel, bricks, and wood, can save material and disposal costs, while recycling can lead to the creation of new jobs and money-making opportunities through the sale of recycled goods.</a:t>
            </a:r>
          </a:p>
          <a:p>
            <a:pPr>
              <a:lnSpc>
                <a:spcPct val="90000"/>
              </a:lnSpc>
            </a:pPr>
            <a:r>
              <a:rPr lang="en-US" sz="1400" dirty="0"/>
              <a:t>The report makes recommendations for integrating recycling and reuses into design and construction procedures, laws and regulations, stakeholder cooperation, education, and awareness to promote recycling and reuse practices in the building industry.</a:t>
            </a:r>
          </a:p>
        </p:txBody>
      </p:sp>
    </p:spTree>
    <p:extLst>
      <p:ext uri="{BB962C8B-B14F-4D97-AF65-F5344CB8AC3E}">
        <p14:creationId xmlns:p14="http://schemas.microsoft.com/office/powerpoint/2010/main" val="935495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309D14-28A5-8A8C-E73C-FD1B8B2B6E14}"/>
              </a:ext>
            </a:extLst>
          </p:cNvPr>
          <p:cNvSpPr>
            <a:spLocks noGrp="1"/>
          </p:cNvSpPr>
          <p:nvPr>
            <p:ph type="title"/>
          </p:nvPr>
        </p:nvSpPr>
        <p:spPr>
          <a:xfrm>
            <a:off x="1086643" y="338958"/>
            <a:ext cx="10018713" cy="1752599"/>
          </a:xfrm>
        </p:spPr>
        <p:txBody>
          <a:bodyPr>
            <a:normAutofit/>
          </a:bodyPr>
          <a:lstStyle/>
          <a:p>
            <a:r>
              <a:rPr lang="en-US" sz="4000" dirty="0"/>
              <a:t>References</a:t>
            </a:r>
          </a:p>
        </p:txBody>
      </p:sp>
      <p:sp>
        <p:nvSpPr>
          <p:cNvPr id="3" name="Content Placeholder 2">
            <a:extLst>
              <a:ext uri="{FF2B5EF4-FFF2-40B4-BE49-F238E27FC236}">
                <a16:creationId xmlns:a16="http://schemas.microsoft.com/office/drawing/2014/main" xmlns="" id="{D11E67A0-7946-894B-6837-8FC74E7FE618}"/>
              </a:ext>
            </a:extLst>
          </p:cNvPr>
          <p:cNvSpPr>
            <a:spLocks noGrp="1"/>
          </p:cNvSpPr>
          <p:nvPr>
            <p:ph idx="1"/>
          </p:nvPr>
        </p:nvSpPr>
        <p:spPr>
          <a:xfrm>
            <a:off x="1086643" y="1945539"/>
            <a:ext cx="10515600" cy="4351338"/>
          </a:xfrm>
        </p:spPr>
        <p:txBody>
          <a:bodyPr>
            <a:normAutofit/>
          </a:bodyPr>
          <a:lstStyle/>
          <a:p>
            <a:r>
              <a:rPr lang="en-US" sz="2000" dirty="0"/>
              <a:t>1) https://www.sciencedirect.com/science/article/abs/pii/S0921344912002297</a:t>
            </a:r>
          </a:p>
          <a:p>
            <a:r>
              <a:rPr lang="en-US" sz="2000" dirty="0"/>
              <a:t>2)  </a:t>
            </a:r>
            <a:r>
              <a:rPr lang="en-US" sz="2000" dirty="0">
                <a:hlinkClick r:id="rId2"/>
              </a:rPr>
              <a:t>https://www.associatedcontractors.net/2019/02/27/5-benefits-of-recycling-construction-materials/</a:t>
            </a:r>
            <a:endParaRPr lang="en-US" sz="2000" dirty="0"/>
          </a:p>
          <a:p>
            <a:r>
              <a:rPr lang="en-US" sz="2000" dirty="0"/>
              <a:t>3)  </a:t>
            </a:r>
            <a:r>
              <a:rPr lang="en-US" sz="2000" dirty="0">
                <a:hlinkClick r:id="rId3"/>
              </a:rPr>
              <a:t>https://www.researchgate.net/post/What-are-the-objectives-of-Reuse-of-Construction-waste</a:t>
            </a:r>
            <a:endParaRPr lang="en-US" sz="2000" dirty="0"/>
          </a:p>
          <a:p>
            <a:pPr marL="0" indent="0">
              <a:buNone/>
            </a:pPr>
            <a:endParaRPr lang="en-US" sz="2000" dirty="0"/>
          </a:p>
        </p:txBody>
      </p:sp>
    </p:spTree>
    <p:extLst>
      <p:ext uri="{BB962C8B-B14F-4D97-AF65-F5344CB8AC3E}">
        <p14:creationId xmlns:p14="http://schemas.microsoft.com/office/powerpoint/2010/main" val="7795209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793</TotalTime>
  <Words>1591</Words>
  <Application>Microsoft Macintosh PowerPoint</Application>
  <PresentationFormat>Widescreen</PresentationFormat>
  <Paragraphs>121</Paragraphs>
  <Slides>22</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Corbel</vt:lpstr>
      <vt:lpstr>Open Sans</vt:lpstr>
      <vt:lpstr>Söhne</vt:lpstr>
      <vt:lpstr>Times New Roman</vt:lpstr>
      <vt:lpstr>Parallax</vt:lpstr>
      <vt:lpstr>Reuse and Recycling of construction materials</vt:lpstr>
      <vt:lpstr>Introduction</vt:lpstr>
      <vt:lpstr>Rationale for Reuse and Recycling</vt:lpstr>
      <vt:lpstr>Research Objectives</vt:lpstr>
      <vt:lpstr>Methodology</vt:lpstr>
      <vt:lpstr>Literature Review</vt:lpstr>
      <vt:lpstr>Re-Use of Material</vt:lpstr>
      <vt:lpstr>Benefits of Reuse</vt:lpstr>
      <vt:lpstr>Examples of Reuse</vt:lpstr>
      <vt:lpstr>Challenges in Re-Use</vt:lpstr>
      <vt:lpstr>Recycle of Construction Material</vt:lpstr>
      <vt:lpstr>Benefits of Recycling</vt:lpstr>
      <vt:lpstr>Examples of Recycle</vt:lpstr>
      <vt:lpstr>Challenges for Recycle</vt:lpstr>
      <vt:lpstr>Example:  Earthquake affected Houses</vt:lpstr>
      <vt:lpstr>Best Practice for Re-Use and Recycle</vt:lpstr>
      <vt:lpstr>Call to Action</vt:lpstr>
      <vt:lpstr>Future Outlook</vt:lpstr>
      <vt:lpstr>Conclusion</vt:lpstr>
      <vt:lpstr>Questions</vt:lpstr>
      <vt:lpstr>Summary of the Project</vt:lpstr>
      <vt:lpstr>References</vt:lpstr>
    </vt:vector>
  </TitlesOfParts>
  <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Reuse and Recycling of construction materials</dc:title>
  <dc:creator>Maanas</dc:creator>
  <cp:lastModifiedBy>Deepak Yandamuri</cp:lastModifiedBy>
  <cp:revision>17</cp:revision>
  <dcterms:created xsi:type="dcterms:W3CDTF">2023-03-19T13:27:36Z</dcterms:created>
  <dcterms:modified xsi:type="dcterms:W3CDTF">2023-03-27T23:30:41Z</dcterms:modified>
</cp:coreProperties>
</file>