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21"/>
  </p:notesMasterIdLst>
  <p:sldIdLst>
    <p:sldId id="256" r:id="rId5"/>
    <p:sldId id="258" r:id="rId6"/>
    <p:sldId id="257" r:id="rId7"/>
    <p:sldId id="259" r:id="rId8"/>
    <p:sldId id="260" r:id="rId9"/>
    <p:sldId id="261" r:id="rId10"/>
    <p:sldId id="265" r:id="rId11"/>
    <p:sldId id="270" r:id="rId12"/>
    <p:sldId id="274" r:id="rId13"/>
    <p:sldId id="268" r:id="rId14"/>
    <p:sldId id="269" r:id="rId15"/>
    <p:sldId id="273" r:id="rId16"/>
    <p:sldId id="271" r:id="rId17"/>
    <p:sldId id="272" r:id="rId18"/>
    <p:sldId id="26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272E0A-B30F-44B1-8A6F-22554EAF26F1}" v="67" dt="2021-02-26T04:58:08.4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86456" autoAdjust="0"/>
  </p:normalViewPr>
  <p:slideViewPr>
    <p:cSldViewPr snapToGrid="0">
      <p:cViewPr>
        <p:scale>
          <a:sx n="100" d="100"/>
          <a:sy n="100" d="100"/>
        </p:scale>
        <p:origin x="72" y="-1050"/>
      </p:cViewPr>
      <p:guideLst/>
    </p:cSldViewPr>
  </p:slideViewPr>
  <p:notesTextViewPr>
    <p:cViewPr>
      <p:scale>
        <a:sx n="1" d="1"/>
        <a:sy n="1" d="1"/>
      </p:scale>
      <p:origin x="0" y="0"/>
    </p:cViewPr>
  </p:notesTextViewPr>
  <p:sorterViewPr>
    <p:cViewPr>
      <p:scale>
        <a:sx n="100" d="100"/>
        <a:sy n="100" d="100"/>
      </p:scale>
      <p:origin x="0" y="-50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on Jaset Mcqueen (1809080)" userId="e234e6d9-0235-4526-bfaa-113a0d9209ad" providerId="ADAL" clId="{6C272E0A-B30F-44B1-8A6F-22554EAF26F1}"/>
    <pc:docChg chg="undo custSel addSld delSld modSld sldOrd">
      <pc:chgData name="Karon Jaset Mcqueen (1809080)" userId="e234e6d9-0235-4526-bfaa-113a0d9209ad" providerId="ADAL" clId="{6C272E0A-B30F-44B1-8A6F-22554EAF26F1}" dt="2021-02-26T05:03:21.213" v="8226" actId="20577"/>
      <pc:docMkLst>
        <pc:docMk/>
      </pc:docMkLst>
      <pc:sldChg chg="modSp mod">
        <pc:chgData name="Karon Jaset Mcqueen (1809080)" userId="e234e6d9-0235-4526-bfaa-113a0d9209ad" providerId="ADAL" clId="{6C272E0A-B30F-44B1-8A6F-22554EAF26F1}" dt="2021-01-29T18:51:16.923" v="34" actId="20577"/>
        <pc:sldMkLst>
          <pc:docMk/>
          <pc:sldMk cId="1382855458" sldId="256"/>
        </pc:sldMkLst>
        <pc:spChg chg="mod">
          <ac:chgData name="Karon Jaset Mcqueen (1809080)" userId="e234e6d9-0235-4526-bfaa-113a0d9209ad" providerId="ADAL" clId="{6C272E0A-B30F-44B1-8A6F-22554EAF26F1}" dt="2021-01-29T18:51:16.923" v="34" actId="20577"/>
          <ac:spMkLst>
            <pc:docMk/>
            <pc:sldMk cId="1382855458" sldId="256"/>
            <ac:spMk id="3" creationId="{FC1837A1-B80D-487E-B7B4-B495D9230C25}"/>
          </ac:spMkLst>
        </pc:spChg>
        <pc:picChg chg="mod">
          <ac:chgData name="Karon Jaset Mcqueen (1809080)" userId="e234e6d9-0235-4526-bfaa-113a0d9209ad" providerId="ADAL" clId="{6C272E0A-B30F-44B1-8A6F-22554EAF26F1}" dt="2021-01-29T18:50:26.733" v="23" actId="1076"/>
          <ac:picMkLst>
            <pc:docMk/>
            <pc:sldMk cId="1382855458" sldId="256"/>
            <ac:picMk id="4" creationId="{729FDC23-EB26-4722-AB7A-38C33263F9B3}"/>
          </ac:picMkLst>
        </pc:picChg>
      </pc:sldChg>
      <pc:sldChg chg="modSp mod ord">
        <pc:chgData name="Karon Jaset Mcqueen (1809080)" userId="e234e6d9-0235-4526-bfaa-113a0d9209ad" providerId="ADAL" clId="{6C272E0A-B30F-44B1-8A6F-22554EAF26F1}" dt="2021-02-16T21:57:00.511" v="1383" actId="20577"/>
        <pc:sldMkLst>
          <pc:docMk/>
          <pc:sldMk cId="146373926" sldId="257"/>
        </pc:sldMkLst>
        <pc:spChg chg="mod">
          <ac:chgData name="Karon Jaset Mcqueen (1809080)" userId="e234e6d9-0235-4526-bfaa-113a0d9209ad" providerId="ADAL" clId="{6C272E0A-B30F-44B1-8A6F-22554EAF26F1}" dt="2021-02-16T21:57:00.511" v="1383" actId="20577"/>
          <ac:spMkLst>
            <pc:docMk/>
            <pc:sldMk cId="146373926" sldId="257"/>
            <ac:spMk id="2" creationId="{F2C7053E-5D17-4FF8-8485-804413011192}"/>
          </ac:spMkLst>
        </pc:spChg>
      </pc:sldChg>
      <pc:sldChg chg="addSp delSp modSp mod">
        <pc:chgData name="Karon Jaset Mcqueen (1809080)" userId="e234e6d9-0235-4526-bfaa-113a0d9209ad" providerId="ADAL" clId="{6C272E0A-B30F-44B1-8A6F-22554EAF26F1}" dt="2021-02-25T16:38:55.489" v="5857" actId="20577"/>
        <pc:sldMkLst>
          <pc:docMk/>
          <pc:sldMk cId="602999241" sldId="258"/>
        </pc:sldMkLst>
        <pc:spChg chg="add del mod">
          <ac:chgData name="Karon Jaset Mcqueen (1809080)" userId="e234e6d9-0235-4526-bfaa-113a0d9209ad" providerId="ADAL" clId="{6C272E0A-B30F-44B1-8A6F-22554EAF26F1}" dt="2021-01-29T19:16:36.087" v="41"/>
          <ac:spMkLst>
            <pc:docMk/>
            <pc:sldMk cId="602999241" sldId="258"/>
            <ac:spMk id="2" creationId="{81BC6FE7-BFA4-4987-8B8D-EAF37456134B}"/>
          </ac:spMkLst>
        </pc:spChg>
        <pc:spChg chg="add mod">
          <ac:chgData name="Karon Jaset Mcqueen (1809080)" userId="e234e6d9-0235-4526-bfaa-113a0d9209ad" providerId="ADAL" clId="{6C272E0A-B30F-44B1-8A6F-22554EAF26F1}" dt="2021-02-25T16:38:55.489" v="5857" actId="20577"/>
          <ac:spMkLst>
            <pc:docMk/>
            <pc:sldMk cId="602999241" sldId="258"/>
            <ac:spMk id="3" creationId="{1B9A1D6F-4CFB-4738-A934-ED436FAEB952}"/>
          </ac:spMkLst>
        </pc:spChg>
      </pc:sldChg>
      <pc:sldChg chg="addSp delSp modSp new mod ord">
        <pc:chgData name="Karon Jaset Mcqueen (1809080)" userId="e234e6d9-0235-4526-bfaa-113a0d9209ad" providerId="ADAL" clId="{6C272E0A-B30F-44B1-8A6F-22554EAF26F1}" dt="2021-02-16T16:10:15.039" v="861" actId="20577"/>
        <pc:sldMkLst>
          <pc:docMk/>
          <pc:sldMk cId="907170435" sldId="259"/>
        </pc:sldMkLst>
        <pc:spChg chg="mod">
          <ac:chgData name="Karon Jaset Mcqueen (1809080)" userId="e234e6d9-0235-4526-bfaa-113a0d9209ad" providerId="ADAL" clId="{6C272E0A-B30F-44B1-8A6F-22554EAF26F1}" dt="2021-02-16T16:10:15.039" v="861" actId="20577"/>
          <ac:spMkLst>
            <pc:docMk/>
            <pc:sldMk cId="907170435" sldId="259"/>
            <ac:spMk id="2" creationId="{CB8E76DD-38F2-4212-9613-CC6EE029B2E9}"/>
          </ac:spMkLst>
        </pc:spChg>
        <pc:spChg chg="del">
          <ac:chgData name="Karon Jaset Mcqueen (1809080)" userId="e234e6d9-0235-4526-bfaa-113a0d9209ad" providerId="ADAL" clId="{6C272E0A-B30F-44B1-8A6F-22554EAF26F1}" dt="2021-02-16T13:22:15.785" v="139"/>
          <ac:spMkLst>
            <pc:docMk/>
            <pc:sldMk cId="907170435" sldId="259"/>
            <ac:spMk id="3" creationId="{134556AF-1468-4822-A13F-82543280FB59}"/>
          </ac:spMkLst>
        </pc:spChg>
        <pc:spChg chg="add mod">
          <ac:chgData name="Karon Jaset Mcqueen (1809080)" userId="e234e6d9-0235-4526-bfaa-113a0d9209ad" providerId="ADAL" clId="{6C272E0A-B30F-44B1-8A6F-22554EAF26F1}" dt="2021-02-16T15:29:30.877" v="630" actId="20577"/>
          <ac:spMkLst>
            <pc:docMk/>
            <pc:sldMk cId="907170435" sldId="259"/>
            <ac:spMk id="4" creationId="{5477F25F-8CD7-4200-B649-9E654962998F}"/>
          </ac:spMkLst>
        </pc:spChg>
      </pc:sldChg>
      <pc:sldChg chg="addSp delSp modSp new mod">
        <pc:chgData name="Karon Jaset Mcqueen (1809080)" userId="e234e6d9-0235-4526-bfaa-113a0d9209ad" providerId="ADAL" clId="{6C272E0A-B30F-44B1-8A6F-22554EAF26F1}" dt="2021-02-16T21:58:28.782" v="1401" actId="20577"/>
        <pc:sldMkLst>
          <pc:docMk/>
          <pc:sldMk cId="1445689619" sldId="260"/>
        </pc:sldMkLst>
        <pc:spChg chg="del mod">
          <ac:chgData name="Karon Jaset Mcqueen (1809080)" userId="e234e6d9-0235-4526-bfaa-113a0d9209ad" providerId="ADAL" clId="{6C272E0A-B30F-44B1-8A6F-22554EAF26F1}" dt="2021-02-16T14:26:23.093" v="384" actId="478"/>
          <ac:spMkLst>
            <pc:docMk/>
            <pc:sldMk cId="1445689619" sldId="260"/>
            <ac:spMk id="2" creationId="{DCB67E83-FA69-4CE6-88C7-23974620F011}"/>
          </ac:spMkLst>
        </pc:spChg>
        <pc:spChg chg="del mod">
          <ac:chgData name="Karon Jaset Mcqueen (1809080)" userId="e234e6d9-0235-4526-bfaa-113a0d9209ad" providerId="ADAL" clId="{6C272E0A-B30F-44B1-8A6F-22554EAF26F1}" dt="2021-02-16T14:28:13.984" v="394" actId="478"/>
          <ac:spMkLst>
            <pc:docMk/>
            <pc:sldMk cId="1445689619" sldId="260"/>
            <ac:spMk id="3" creationId="{12EFB588-2C97-4487-A532-B666270A3CF1}"/>
          </ac:spMkLst>
        </pc:spChg>
        <pc:spChg chg="add del mod">
          <ac:chgData name="Karon Jaset Mcqueen (1809080)" userId="e234e6d9-0235-4526-bfaa-113a0d9209ad" providerId="ADAL" clId="{6C272E0A-B30F-44B1-8A6F-22554EAF26F1}" dt="2021-02-16T14:28:39.016" v="395" actId="3680"/>
          <ac:spMkLst>
            <pc:docMk/>
            <pc:sldMk cId="1445689619" sldId="260"/>
            <ac:spMk id="5" creationId="{7D9B6F92-82D4-477B-8C0B-48402CBD57A6}"/>
          </ac:spMkLst>
        </pc:spChg>
        <pc:spChg chg="add del mod">
          <ac:chgData name="Karon Jaset Mcqueen (1809080)" userId="e234e6d9-0235-4526-bfaa-113a0d9209ad" providerId="ADAL" clId="{6C272E0A-B30F-44B1-8A6F-22554EAF26F1}" dt="2021-02-16T14:29:42.604" v="399" actId="478"/>
          <ac:spMkLst>
            <pc:docMk/>
            <pc:sldMk cId="1445689619" sldId="260"/>
            <ac:spMk id="8" creationId="{D2F15549-027A-4201-94DF-7F7567C1A8CE}"/>
          </ac:spMkLst>
        </pc:spChg>
        <pc:spChg chg="add del mod">
          <ac:chgData name="Karon Jaset Mcqueen (1809080)" userId="e234e6d9-0235-4526-bfaa-113a0d9209ad" providerId="ADAL" clId="{6C272E0A-B30F-44B1-8A6F-22554EAF26F1}" dt="2021-02-16T14:31:51.569" v="407" actId="478"/>
          <ac:spMkLst>
            <pc:docMk/>
            <pc:sldMk cId="1445689619" sldId="260"/>
            <ac:spMk id="10" creationId="{7CDCB9F9-738A-41DB-90E9-FFA8A28EA9FA}"/>
          </ac:spMkLst>
        </pc:spChg>
        <pc:graphicFrameChg chg="add del mod ord modGraphic">
          <ac:chgData name="Karon Jaset Mcqueen (1809080)" userId="e234e6d9-0235-4526-bfaa-113a0d9209ad" providerId="ADAL" clId="{6C272E0A-B30F-44B1-8A6F-22554EAF26F1}" dt="2021-02-16T14:29:37.094" v="398" actId="478"/>
          <ac:graphicFrameMkLst>
            <pc:docMk/>
            <pc:sldMk cId="1445689619" sldId="260"/>
            <ac:graphicFrameMk id="6" creationId="{B89FB1D4-4069-47AF-9440-F700B63E068A}"/>
          </ac:graphicFrameMkLst>
        </pc:graphicFrameChg>
        <pc:graphicFrameChg chg="add mod modGraphic">
          <ac:chgData name="Karon Jaset Mcqueen (1809080)" userId="e234e6d9-0235-4526-bfaa-113a0d9209ad" providerId="ADAL" clId="{6C272E0A-B30F-44B1-8A6F-22554EAF26F1}" dt="2021-02-16T21:58:28.782" v="1401" actId="20577"/>
          <ac:graphicFrameMkLst>
            <pc:docMk/>
            <pc:sldMk cId="1445689619" sldId="260"/>
            <ac:graphicFrameMk id="9" creationId="{FAD2711A-BD1A-41E6-AFA6-C067A60BDFA1}"/>
          </ac:graphicFrameMkLst>
        </pc:graphicFrameChg>
      </pc:sldChg>
      <pc:sldChg chg="addSp delSp modSp new mod">
        <pc:chgData name="Karon Jaset Mcqueen (1809080)" userId="e234e6d9-0235-4526-bfaa-113a0d9209ad" providerId="ADAL" clId="{6C272E0A-B30F-44B1-8A6F-22554EAF26F1}" dt="2021-02-25T16:36:52.319" v="5847" actId="20577"/>
        <pc:sldMkLst>
          <pc:docMk/>
          <pc:sldMk cId="223585327" sldId="261"/>
        </pc:sldMkLst>
        <pc:spChg chg="del">
          <ac:chgData name="Karon Jaset Mcqueen (1809080)" userId="e234e6d9-0235-4526-bfaa-113a0d9209ad" providerId="ADAL" clId="{6C272E0A-B30F-44B1-8A6F-22554EAF26F1}" dt="2021-02-16T14:36:49.659" v="450" actId="478"/>
          <ac:spMkLst>
            <pc:docMk/>
            <pc:sldMk cId="223585327" sldId="261"/>
            <ac:spMk id="2" creationId="{F336E96F-66B0-4691-82DA-681EF982BC10}"/>
          </ac:spMkLst>
        </pc:spChg>
        <pc:spChg chg="del">
          <ac:chgData name="Karon Jaset Mcqueen (1809080)" userId="e234e6d9-0235-4526-bfaa-113a0d9209ad" providerId="ADAL" clId="{6C272E0A-B30F-44B1-8A6F-22554EAF26F1}" dt="2021-02-16T14:34:20.987" v="410"/>
          <ac:spMkLst>
            <pc:docMk/>
            <pc:sldMk cId="223585327" sldId="261"/>
            <ac:spMk id="3" creationId="{19B92C02-294A-4899-9DA7-50903C2FF59A}"/>
          </ac:spMkLst>
        </pc:spChg>
        <pc:spChg chg="add del mod">
          <ac:chgData name="Karon Jaset Mcqueen (1809080)" userId="e234e6d9-0235-4526-bfaa-113a0d9209ad" providerId="ADAL" clId="{6C272E0A-B30F-44B1-8A6F-22554EAF26F1}" dt="2021-02-16T14:34:53.377" v="413" actId="478"/>
          <ac:spMkLst>
            <pc:docMk/>
            <pc:sldMk cId="223585327" sldId="261"/>
            <ac:spMk id="6" creationId="{4F5BD2C1-2A8D-474C-8855-5D761A25EFD0}"/>
          </ac:spMkLst>
        </pc:spChg>
        <pc:spChg chg="add del mod">
          <ac:chgData name="Karon Jaset Mcqueen (1809080)" userId="e234e6d9-0235-4526-bfaa-113a0d9209ad" providerId="ADAL" clId="{6C272E0A-B30F-44B1-8A6F-22554EAF26F1}" dt="2021-02-16T15:01:25.769" v="530" actId="478"/>
          <ac:spMkLst>
            <pc:docMk/>
            <pc:sldMk cId="223585327" sldId="261"/>
            <ac:spMk id="7" creationId="{6C634B74-56E1-4C72-97AA-4715D3CA5795}"/>
          </ac:spMkLst>
        </pc:spChg>
        <pc:spChg chg="add del mod">
          <ac:chgData name="Karon Jaset Mcqueen (1809080)" userId="e234e6d9-0235-4526-bfaa-113a0d9209ad" providerId="ADAL" clId="{6C272E0A-B30F-44B1-8A6F-22554EAF26F1}" dt="2021-02-16T15:01:33.659" v="532" actId="478"/>
          <ac:spMkLst>
            <pc:docMk/>
            <pc:sldMk cId="223585327" sldId="261"/>
            <ac:spMk id="8" creationId="{0878F493-F45F-4BE6-B71D-340D1CB67B13}"/>
          </ac:spMkLst>
        </pc:spChg>
        <pc:spChg chg="add mod">
          <ac:chgData name="Karon Jaset Mcqueen (1809080)" userId="e234e6d9-0235-4526-bfaa-113a0d9209ad" providerId="ADAL" clId="{6C272E0A-B30F-44B1-8A6F-22554EAF26F1}" dt="2021-02-16T14:34:20.987" v="410"/>
          <ac:spMkLst>
            <pc:docMk/>
            <pc:sldMk cId="223585327" sldId="261"/>
            <ac:spMk id="9" creationId="{28ECBACD-3333-4107-BFF9-2790F36DAE4E}"/>
          </ac:spMkLst>
        </pc:spChg>
        <pc:spChg chg="add del mod">
          <ac:chgData name="Karon Jaset Mcqueen (1809080)" userId="e234e6d9-0235-4526-bfaa-113a0d9209ad" providerId="ADAL" clId="{6C272E0A-B30F-44B1-8A6F-22554EAF26F1}" dt="2021-02-16T14:35:29.386" v="437" actId="478"/>
          <ac:spMkLst>
            <pc:docMk/>
            <pc:sldMk cId="223585327" sldId="261"/>
            <ac:spMk id="10" creationId="{4B78D414-7F15-4FF6-A568-8D33F159E4D4}"/>
          </ac:spMkLst>
        </pc:spChg>
        <pc:spChg chg="add del mod">
          <ac:chgData name="Karon Jaset Mcqueen (1809080)" userId="e234e6d9-0235-4526-bfaa-113a0d9209ad" providerId="ADAL" clId="{6C272E0A-B30F-44B1-8A6F-22554EAF26F1}" dt="2021-02-16T14:35:19.271" v="415" actId="478"/>
          <ac:spMkLst>
            <pc:docMk/>
            <pc:sldMk cId="223585327" sldId="261"/>
            <ac:spMk id="11" creationId="{A62561B9-6A7F-40C5-AE17-E8E376BDA11E}"/>
          </ac:spMkLst>
        </pc:spChg>
        <pc:spChg chg="add del mod">
          <ac:chgData name="Karon Jaset Mcqueen (1809080)" userId="e234e6d9-0235-4526-bfaa-113a0d9209ad" providerId="ADAL" clId="{6C272E0A-B30F-44B1-8A6F-22554EAF26F1}" dt="2021-02-16T14:34:50.037" v="412" actId="478"/>
          <ac:spMkLst>
            <pc:docMk/>
            <pc:sldMk cId="223585327" sldId="261"/>
            <ac:spMk id="13" creationId="{36FDE5FA-31F9-40D8-A83D-03B1ED9C4CDC}"/>
          </ac:spMkLst>
        </pc:spChg>
        <pc:graphicFrameChg chg="add del mod">
          <ac:chgData name="Karon Jaset Mcqueen (1809080)" userId="e234e6d9-0235-4526-bfaa-113a0d9209ad" providerId="ADAL" clId="{6C272E0A-B30F-44B1-8A6F-22554EAF26F1}" dt="2021-02-16T14:34:31.278" v="411" actId="478"/>
          <ac:graphicFrameMkLst>
            <pc:docMk/>
            <pc:sldMk cId="223585327" sldId="261"/>
            <ac:graphicFrameMk id="4" creationId="{4C729D20-1859-49EC-BAFB-1E7EFC31E43D}"/>
          </ac:graphicFrameMkLst>
        </pc:graphicFrameChg>
        <pc:graphicFrameChg chg="add mod modGraphic">
          <ac:chgData name="Karon Jaset Mcqueen (1809080)" userId="e234e6d9-0235-4526-bfaa-113a0d9209ad" providerId="ADAL" clId="{6C272E0A-B30F-44B1-8A6F-22554EAF26F1}" dt="2021-02-25T16:36:52.319" v="5847" actId="20577"/>
          <ac:graphicFrameMkLst>
            <pc:docMk/>
            <pc:sldMk cId="223585327" sldId="261"/>
            <ac:graphicFrameMk id="5" creationId="{A680E9E1-095B-417E-B83C-F800811976B9}"/>
          </ac:graphicFrameMkLst>
        </pc:graphicFrameChg>
      </pc:sldChg>
      <pc:sldChg chg="addSp delSp modSp new del mod ord">
        <pc:chgData name="Karon Jaset Mcqueen (1809080)" userId="e234e6d9-0235-4526-bfaa-113a0d9209ad" providerId="ADAL" clId="{6C272E0A-B30F-44B1-8A6F-22554EAF26F1}" dt="2021-02-24T19:47:04.399" v="4278" actId="47"/>
        <pc:sldMkLst>
          <pc:docMk/>
          <pc:sldMk cId="1359735241" sldId="262"/>
        </pc:sldMkLst>
        <pc:spChg chg="del">
          <ac:chgData name="Karon Jaset Mcqueen (1809080)" userId="e234e6d9-0235-4526-bfaa-113a0d9209ad" providerId="ADAL" clId="{6C272E0A-B30F-44B1-8A6F-22554EAF26F1}" dt="2021-02-16T14:40:48.995" v="465" actId="478"/>
          <ac:spMkLst>
            <pc:docMk/>
            <pc:sldMk cId="1359735241" sldId="262"/>
            <ac:spMk id="2" creationId="{4895A97B-AA85-4B8E-B1FF-EC4B5386B576}"/>
          </ac:spMkLst>
        </pc:spChg>
        <pc:spChg chg="del">
          <ac:chgData name="Karon Jaset Mcqueen (1809080)" userId="e234e6d9-0235-4526-bfaa-113a0d9209ad" providerId="ADAL" clId="{6C272E0A-B30F-44B1-8A6F-22554EAF26F1}" dt="2021-02-16T14:40:43.944" v="464" actId="478"/>
          <ac:spMkLst>
            <pc:docMk/>
            <pc:sldMk cId="1359735241" sldId="262"/>
            <ac:spMk id="3" creationId="{5CBE734C-BFCB-41A8-BF7F-CC437F444BC5}"/>
          </ac:spMkLst>
        </pc:spChg>
        <pc:spChg chg="add del mod">
          <ac:chgData name="Karon Jaset Mcqueen (1809080)" userId="e234e6d9-0235-4526-bfaa-113a0d9209ad" providerId="ADAL" clId="{6C272E0A-B30F-44B1-8A6F-22554EAF26F1}" dt="2021-02-24T13:08:25.372" v="3595" actId="113"/>
          <ac:spMkLst>
            <pc:docMk/>
            <pc:sldMk cId="1359735241" sldId="262"/>
            <ac:spMk id="4" creationId="{6480824F-5E5A-4B5A-8344-26676115DEE7}"/>
          </ac:spMkLst>
        </pc:spChg>
        <pc:spChg chg="add del mod">
          <ac:chgData name="Karon Jaset Mcqueen (1809080)" userId="e234e6d9-0235-4526-bfaa-113a0d9209ad" providerId="ADAL" clId="{6C272E0A-B30F-44B1-8A6F-22554EAF26F1}" dt="2021-02-16T14:45:47.553" v="481" actId="478"/>
          <ac:spMkLst>
            <pc:docMk/>
            <pc:sldMk cId="1359735241" sldId="262"/>
            <ac:spMk id="5" creationId="{36DABE9A-8817-4349-8F2A-393CD680AE59}"/>
          </ac:spMkLst>
        </pc:spChg>
        <pc:spChg chg="add del mod">
          <ac:chgData name="Karon Jaset Mcqueen (1809080)" userId="e234e6d9-0235-4526-bfaa-113a0d9209ad" providerId="ADAL" clId="{6C272E0A-B30F-44B1-8A6F-22554EAF26F1}" dt="2021-02-16T14:44:20.795" v="477" actId="478"/>
          <ac:spMkLst>
            <pc:docMk/>
            <pc:sldMk cId="1359735241" sldId="262"/>
            <ac:spMk id="6" creationId="{0E47F720-B179-43F4-8526-B01780082DEB}"/>
          </ac:spMkLst>
        </pc:spChg>
        <pc:spChg chg="add del mod">
          <ac:chgData name="Karon Jaset Mcqueen (1809080)" userId="e234e6d9-0235-4526-bfaa-113a0d9209ad" providerId="ADAL" clId="{6C272E0A-B30F-44B1-8A6F-22554EAF26F1}" dt="2021-02-16T14:44:28.558" v="479" actId="478"/>
          <ac:spMkLst>
            <pc:docMk/>
            <pc:sldMk cId="1359735241" sldId="262"/>
            <ac:spMk id="7" creationId="{26EB9DCB-A723-46F1-91BF-13D6A282BC8A}"/>
          </ac:spMkLst>
        </pc:spChg>
        <pc:spChg chg="add del mod">
          <ac:chgData name="Karon Jaset Mcqueen (1809080)" userId="e234e6d9-0235-4526-bfaa-113a0d9209ad" providerId="ADAL" clId="{6C272E0A-B30F-44B1-8A6F-22554EAF26F1}" dt="2021-02-16T15:03:38.789" v="534" actId="478"/>
          <ac:spMkLst>
            <pc:docMk/>
            <pc:sldMk cId="1359735241" sldId="262"/>
            <ac:spMk id="8" creationId="{9693FA59-C956-40DB-8602-7D4EF8C399DF}"/>
          </ac:spMkLst>
        </pc:spChg>
        <pc:spChg chg="add del mod">
          <ac:chgData name="Karon Jaset Mcqueen (1809080)" userId="e234e6d9-0235-4526-bfaa-113a0d9209ad" providerId="ADAL" clId="{6C272E0A-B30F-44B1-8A6F-22554EAF26F1}" dt="2021-02-16T14:48:25.847" v="511"/>
          <ac:spMkLst>
            <pc:docMk/>
            <pc:sldMk cId="1359735241" sldId="262"/>
            <ac:spMk id="9" creationId="{4EA6000A-04D5-42F4-AF30-4457E3154187}"/>
          </ac:spMkLst>
        </pc:spChg>
        <pc:spChg chg="add mod">
          <ac:chgData name="Karon Jaset Mcqueen (1809080)" userId="e234e6d9-0235-4526-bfaa-113a0d9209ad" providerId="ADAL" clId="{6C272E0A-B30F-44B1-8A6F-22554EAF26F1}" dt="2021-02-24T13:08:45.529" v="3598" actId="113"/>
          <ac:spMkLst>
            <pc:docMk/>
            <pc:sldMk cId="1359735241" sldId="262"/>
            <ac:spMk id="10" creationId="{73E2D129-10B5-42A8-8824-D5F0C479969E}"/>
          </ac:spMkLst>
        </pc:spChg>
      </pc:sldChg>
      <pc:sldChg chg="delSp modSp new del mod ord">
        <pc:chgData name="Karon Jaset Mcqueen (1809080)" userId="e234e6d9-0235-4526-bfaa-113a0d9209ad" providerId="ADAL" clId="{6C272E0A-B30F-44B1-8A6F-22554EAF26F1}" dt="2021-02-24T13:03:26.023" v="3517" actId="47"/>
        <pc:sldMkLst>
          <pc:docMk/>
          <pc:sldMk cId="752341415" sldId="263"/>
        </pc:sldMkLst>
        <pc:spChg chg="mod">
          <ac:chgData name="Karon Jaset Mcqueen (1809080)" userId="e234e6d9-0235-4526-bfaa-113a0d9209ad" providerId="ADAL" clId="{6C272E0A-B30F-44B1-8A6F-22554EAF26F1}" dt="2021-02-16T15:47:45.715" v="827" actId="20577"/>
          <ac:spMkLst>
            <pc:docMk/>
            <pc:sldMk cId="752341415" sldId="263"/>
            <ac:spMk id="2" creationId="{7DCEA668-0DC9-451B-BC19-77247306E59B}"/>
          </ac:spMkLst>
        </pc:spChg>
        <pc:spChg chg="mod">
          <ac:chgData name="Karon Jaset Mcqueen (1809080)" userId="e234e6d9-0235-4526-bfaa-113a0d9209ad" providerId="ADAL" clId="{6C272E0A-B30F-44B1-8A6F-22554EAF26F1}" dt="2021-02-24T13:00:39.503" v="3489" actId="1076"/>
          <ac:spMkLst>
            <pc:docMk/>
            <pc:sldMk cId="752341415" sldId="263"/>
            <ac:spMk id="3" creationId="{9DE24C31-1228-4A7D-94B0-60CCB32E916D}"/>
          </ac:spMkLst>
        </pc:spChg>
        <pc:spChg chg="del">
          <ac:chgData name="Karon Jaset Mcqueen (1809080)" userId="e234e6d9-0235-4526-bfaa-113a0d9209ad" providerId="ADAL" clId="{6C272E0A-B30F-44B1-8A6F-22554EAF26F1}" dt="2021-02-16T15:42:56.578" v="793" actId="478"/>
          <ac:spMkLst>
            <pc:docMk/>
            <pc:sldMk cId="752341415" sldId="263"/>
            <ac:spMk id="4" creationId="{7EADF539-F44F-406F-9788-EF35D495A04C}"/>
          </ac:spMkLst>
        </pc:spChg>
      </pc:sldChg>
      <pc:sldChg chg="addSp delSp modSp new mod ord">
        <pc:chgData name="Karon Jaset Mcqueen (1809080)" userId="e234e6d9-0235-4526-bfaa-113a0d9209ad" providerId="ADAL" clId="{6C272E0A-B30F-44B1-8A6F-22554EAF26F1}" dt="2021-02-26T05:03:21.213" v="8226" actId="20577"/>
        <pc:sldMkLst>
          <pc:docMk/>
          <pc:sldMk cId="3046528398" sldId="264"/>
        </pc:sldMkLst>
        <pc:spChg chg="mod">
          <ac:chgData name="Karon Jaset Mcqueen (1809080)" userId="e234e6d9-0235-4526-bfaa-113a0d9209ad" providerId="ADAL" clId="{6C272E0A-B30F-44B1-8A6F-22554EAF26F1}" dt="2021-02-26T04:16:51.531" v="6122" actId="27636"/>
          <ac:spMkLst>
            <pc:docMk/>
            <pc:sldMk cId="3046528398" sldId="264"/>
            <ac:spMk id="2" creationId="{9361ECE8-ECF7-4D98-B424-323FFAB0D637}"/>
          </ac:spMkLst>
        </pc:spChg>
        <pc:spChg chg="mod">
          <ac:chgData name="Karon Jaset Mcqueen (1809080)" userId="e234e6d9-0235-4526-bfaa-113a0d9209ad" providerId="ADAL" clId="{6C272E0A-B30F-44B1-8A6F-22554EAF26F1}" dt="2021-02-26T05:03:21.213" v="8226" actId="20577"/>
          <ac:spMkLst>
            <pc:docMk/>
            <pc:sldMk cId="3046528398" sldId="264"/>
            <ac:spMk id="3" creationId="{C2FAC4B9-D686-4181-A33F-BC4DFD197787}"/>
          </ac:spMkLst>
        </pc:spChg>
        <pc:spChg chg="add del mod">
          <ac:chgData name="Karon Jaset Mcqueen (1809080)" userId="e234e6d9-0235-4526-bfaa-113a0d9209ad" providerId="ADAL" clId="{6C272E0A-B30F-44B1-8A6F-22554EAF26F1}" dt="2021-02-24T14:23:36.759" v="4090" actId="478"/>
          <ac:spMkLst>
            <pc:docMk/>
            <pc:sldMk cId="3046528398" sldId="264"/>
            <ac:spMk id="4" creationId="{6510AA6E-4A37-4E21-B93F-89FFF3AF0038}"/>
          </ac:spMkLst>
        </pc:spChg>
        <pc:spChg chg="add del mod">
          <ac:chgData name="Karon Jaset Mcqueen (1809080)" userId="e234e6d9-0235-4526-bfaa-113a0d9209ad" providerId="ADAL" clId="{6C272E0A-B30F-44B1-8A6F-22554EAF26F1}" dt="2021-02-26T04:17:14.517" v="6127" actId="478"/>
          <ac:spMkLst>
            <pc:docMk/>
            <pc:sldMk cId="3046528398" sldId="264"/>
            <ac:spMk id="5" creationId="{FA35D90B-96A6-4C27-B98A-8463C6E99888}"/>
          </ac:spMkLst>
        </pc:spChg>
        <pc:spChg chg="add mod">
          <ac:chgData name="Karon Jaset Mcqueen (1809080)" userId="e234e6d9-0235-4526-bfaa-113a0d9209ad" providerId="ADAL" clId="{6C272E0A-B30F-44B1-8A6F-22554EAF26F1}" dt="2021-02-26T04:17:25.148" v="6128"/>
          <ac:spMkLst>
            <pc:docMk/>
            <pc:sldMk cId="3046528398" sldId="264"/>
            <ac:spMk id="6" creationId="{DE0E3D1B-2500-4689-AB6F-DDE6E612DB0F}"/>
          </ac:spMkLst>
        </pc:spChg>
      </pc:sldChg>
      <pc:sldChg chg="new del">
        <pc:chgData name="Karon Jaset Mcqueen (1809080)" userId="e234e6d9-0235-4526-bfaa-113a0d9209ad" providerId="ADAL" clId="{6C272E0A-B30F-44B1-8A6F-22554EAF26F1}" dt="2021-02-16T22:26:06.077" v="1444" actId="47"/>
        <pc:sldMkLst>
          <pc:docMk/>
          <pc:sldMk cId="1124907805" sldId="265"/>
        </pc:sldMkLst>
      </pc:sldChg>
      <pc:sldChg chg="modSp new mod ord">
        <pc:chgData name="Karon Jaset Mcqueen (1809080)" userId="e234e6d9-0235-4526-bfaa-113a0d9209ad" providerId="ADAL" clId="{6C272E0A-B30F-44B1-8A6F-22554EAF26F1}" dt="2021-02-24T13:52:58.197" v="4033" actId="255"/>
        <pc:sldMkLst>
          <pc:docMk/>
          <pc:sldMk cId="1577854818" sldId="265"/>
        </pc:sldMkLst>
        <pc:spChg chg="mod">
          <ac:chgData name="Karon Jaset Mcqueen (1809080)" userId="e234e6d9-0235-4526-bfaa-113a0d9209ad" providerId="ADAL" clId="{6C272E0A-B30F-44B1-8A6F-22554EAF26F1}" dt="2021-02-16T22:45:41.515" v="1735" actId="20577"/>
          <ac:spMkLst>
            <pc:docMk/>
            <pc:sldMk cId="1577854818" sldId="265"/>
            <ac:spMk id="2" creationId="{AA20C57B-A3B0-4B07-A0C4-A39925030846}"/>
          </ac:spMkLst>
        </pc:spChg>
        <pc:spChg chg="mod">
          <ac:chgData name="Karon Jaset Mcqueen (1809080)" userId="e234e6d9-0235-4526-bfaa-113a0d9209ad" providerId="ADAL" clId="{6C272E0A-B30F-44B1-8A6F-22554EAF26F1}" dt="2021-02-24T13:52:58.197" v="4033" actId="255"/>
          <ac:spMkLst>
            <pc:docMk/>
            <pc:sldMk cId="1577854818" sldId="265"/>
            <ac:spMk id="3" creationId="{CB17D040-48C6-4F2B-A464-71441131C333}"/>
          </ac:spMkLst>
        </pc:spChg>
        <pc:spChg chg="mod">
          <ac:chgData name="Karon Jaset Mcqueen (1809080)" userId="e234e6d9-0235-4526-bfaa-113a0d9209ad" providerId="ADAL" clId="{6C272E0A-B30F-44B1-8A6F-22554EAF26F1}" dt="2021-02-24T13:06:52.470" v="3586" actId="14100"/>
          <ac:spMkLst>
            <pc:docMk/>
            <pc:sldMk cId="1577854818" sldId="265"/>
            <ac:spMk id="4" creationId="{EF0F1306-A2A3-4299-A277-824DE3CB2D16}"/>
          </ac:spMkLst>
        </pc:spChg>
      </pc:sldChg>
      <pc:sldChg chg="modSp new add del mod">
        <pc:chgData name="Karon Jaset Mcqueen (1809080)" userId="e234e6d9-0235-4526-bfaa-113a0d9209ad" providerId="ADAL" clId="{6C272E0A-B30F-44B1-8A6F-22554EAF26F1}" dt="2021-02-24T19:50:44.912" v="4315" actId="47"/>
        <pc:sldMkLst>
          <pc:docMk/>
          <pc:sldMk cId="1307028628" sldId="266"/>
        </pc:sldMkLst>
        <pc:spChg chg="mod">
          <ac:chgData name="Karon Jaset Mcqueen (1809080)" userId="e234e6d9-0235-4526-bfaa-113a0d9209ad" providerId="ADAL" clId="{6C272E0A-B30F-44B1-8A6F-22554EAF26F1}" dt="2021-02-17T00:20:49.032" v="1958" actId="20577"/>
          <ac:spMkLst>
            <pc:docMk/>
            <pc:sldMk cId="1307028628" sldId="266"/>
            <ac:spMk id="3" creationId="{4B74DE88-9D57-4E27-811A-A11DD5087D14}"/>
          </ac:spMkLst>
        </pc:spChg>
      </pc:sldChg>
      <pc:sldChg chg="addSp modSp new del mod ord">
        <pc:chgData name="Karon Jaset Mcqueen (1809080)" userId="e234e6d9-0235-4526-bfaa-113a0d9209ad" providerId="ADAL" clId="{6C272E0A-B30F-44B1-8A6F-22554EAF26F1}" dt="2021-02-24T13:30:19.427" v="3619" actId="47"/>
        <pc:sldMkLst>
          <pc:docMk/>
          <pc:sldMk cId="4032882642" sldId="267"/>
        </pc:sldMkLst>
        <pc:spChg chg="add mod">
          <ac:chgData name="Karon Jaset Mcqueen (1809080)" userId="e234e6d9-0235-4526-bfaa-113a0d9209ad" providerId="ADAL" clId="{6C272E0A-B30F-44B1-8A6F-22554EAF26F1}" dt="2021-02-24T13:09:16.825" v="3601" actId="1076"/>
          <ac:spMkLst>
            <pc:docMk/>
            <pc:sldMk cId="4032882642" sldId="267"/>
            <ac:spMk id="2" creationId="{855EE0ED-91A0-4D68-8B42-3102A46E5C3F}"/>
          </ac:spMkLst>
        </pc:spChg>
      </pc:sldChg>
      <pc:sldChg chg="addSp modSp new add del ord">
        <pc:chgData name="Karon Jaset Mcqueen (1809080)" userId="e234e6d9-0235-4526-bfaa-113a0d9209ad" providerId="ADAL" clId="{6C272E0A-B30F-44B1-8A6F-22554EAF26F1}" dt="2021-02-24T20:06:10.102" v="4321"/>
        <pc:sldMkLst>
          <pc:docMk/>
          <pc:sldMk cId="659938749" sldId="268"/>
        </pc:sldMkLst>
        <pc:spChg chg="add mod">
          <ac:chgData name="Karon Jaset Mcqueen (1809080)" userId="e234e6d9-0235-4526-bfaa-113a0d9209ad" providerId="ADAL" clId="{6C272E0A-B30F-44B1-8A6F-22554EAF26F1}" dt="2021-02-24T12:54:11.934" v="3432"/>
          <ac:spMkLst>
            <pc:docMk/>
            <pc:sldMk cId="659938749" sldId="268"/>
            <ac:spMk id="2" creationId="{2E54974B-F6EF-4397-9D45-6F01AA49E814}"/>
          </ac:spMkLst>
        </pc:spChg>
      </pc:sldChg>
      <pc:sldChg chg="addSp modSp new add del mod ord">
        <pc:chgData name="Karon Jaset Mcqueen (1809080)" userId="e234e6d9-0235-4526-bfaa-113a0d9209ad" providerId="ADAL" clId="{6C272E0A-B30F-44B1-8A6F-22554EAF26F1}" dt="2021-02-25T16:20:50.382" v="4980" actId="1076"/>
        <pc:sldMkLst>
          <pc:docMk/>
          <pc:sldMk cId="4241546941" sldId="269"/>
        </pc:sldMkLst>
        <pc:spChg chg="add mod">
          <ac:chgData name="Karon Jaset Mcqueen (1809080)" userId="e234e6d9-0235-4526-bfaa-113a0d9209ad" providerId="ADAL" clId="{6C272E0A-B30F-44B1-8A6F-22554EAF26F1}" dt="2021-02-25T16:20:50.382" v="4980" actId="1076"/>
          <ac:spMkLst>
            <pc:docMk/>
            <pc:sldMk cId="4241546941" sldId="269"/>
            <ac:spMk id="2" creationId="{E8DF1B94-1A10-4480-AFB8-C65A1FB770C3}"/>
          </ac:spMkLst>
        </pc:spChg>
      </pc:sldChg>
      <pc:sldChg chg="addSp modSp new add del mod ord">
        <pc:chgData name="Karon Jaset Mcqueen (1809080)" userId="e234e6d9-0235-4526-bfaa-113a0d9209ad" providerId="ADAL" clId="{6C272E0A-B30F-44B1-8A6F-22554EAF26F1}" dt="2021-02-25T16:34:49.848" v="5845" actId="20577"/>
        <pc:sldMkLst>
          <pc:docMk/>
          <pc:sldMk cId="3752211332" sldId="270"/>
        </pc:sldMkLst>
        <pc:spChg chg="add mod">
          <ac:chgData name="Karon Jaset Mcqueen (1809080)" userId="e234e6d9-0235-4526-bfaa-113a0d9209ad" providerId="ADAL" clId="{6C272E0A-B30F-44B1-8A6F-22554EAF26F1}" dt="2021-02-25T16:34:49.848" v="5845" actId="20577"/>
          <ac:spMkLst>
            <pc:docMk/>
            <pc:sldMk cId="3752211332" sldId="270"/>
            <ac:spMk id="2" creationId="{7C18EA6F-0F90-4446-9716-092BFBBB3E14}"/>
          </ac:spMkLst>
        </pc:spChg>
      </pc:sldChg>
      <pc:sldChg chg="addSp delSp modSp new add del mod">
        <pc:chgData name="Karon Jaset Mcqueen (1809080)" userId="e234e6d9-0235-4526-bfaa-113a0d9209ad" providerId="ADAL" clId="{6C272E0A-B30F-44B1-8A6F-22554EAF26F1}" dt="2021-02-25T20:41:29.216" v="6104" actId="20577"/>
        <pc:sldMkLst>
          <pc:docMk/>
          <pc:sldMk cId="2778760060" sldId="271"/>
        </pc:sldMkLst>
        <pc:spChg chg="add del mod">
          <ac:chgData name="Karon Jaset Mcqueen (1809080)" userId="e234e6d9-0235-4526-bfaa-113a0d9209ad" providerId="ADAL" clId="{6C272E0A-B30F-44B1-8A6F-22554EAF26F1}" dt="2021-02-25T20:41:29.216" v="6104" actId="20577"/>
          <ac:spMkLst>
            <pc:docMk/>
            <pc:sldMk cId="2778760060" sldId="271"/>
            <ac:spMk id="2" creationId="{BB22418A-7DD2-436B-A509-6F122653342F}"/>
          </ac:spMkLst>
        </pc:spChg>
      </pc:sldChg>
      <pc:sldChg chg="new del">
        <pc:chgData name="Karon Jaset Mcqueen (1809080)" userId="e234e6d9-0235-4526-bfaa-113a0d9209ad" providerId="ADAL" clId="{6C272E0A-B30F-44B1-8A6F-22554EAF26F1}" dt="2021-02-24T13:22:56.835" v="3605" actId="47"/>
        <pc:sldMkLst>
          <pc:docMk/>
          <pc:sldMk cId="2887494239" sldId="271"/>
        </pc:sldMkLst>
      </pc:sldChg>
      <pc:sldChg chg="addSp modSp new add del mod">
        <pc:chgData name="Karon Jaset Mcqueen (1809080)" userId="e234e6d9-0235-4526-bfaa-113a0d9209ad" providerId="ADAL" clId="{6C272E0A-B30F-44B1-8A6F-22554EAF26F1}" dt="2021-02-25T16:32:24.547" v="5840" actId="20577"/>
        <pc:sldMkLst>
          <pc:docMk/>
          <pc:sldMk cId="3941495085" sldId="272"/>
        </pc:sldMkLst>
        <pc:spChg chg="add mod">
          <ac:chgData name="Karon Jaset Mcqueen (1809080)" userId="e234e6d9-0235-4526-bfaa-113a0d9209ad" providerId="ADAL" clId="{6C272E0A-B30F-44B1-8A6F-22554EAF26F1}" dt="2021-02-25T16:32:24.547" v="5840" actId="20577"/>
          <ac:spMkLst>
            <pc:docMk/>
            <pc:sldMk cId="3941495085" sldId="272"/>
            <ac:spMk id="2" creationId="{6A937703-6B62-4258-A927-0DDDB8FFF1A7}"/>
          </ac:spMkLst>
        </pc:spChg>
      </pc:sldChg>
      <pc:sldChg chg="new del">
        <pc:chgData name="Karon Jaset Mcqueen (1809080)" userId="e234e6d9-0235-4526-bfaa-113a0d9209ad" providerId="ADAL" clId="{6C272E0A-B30F-44B1-8A6F-22554EAF26F1}" dt="2021-02-24T13:30:19.257" v="3618" actId="47"/>
        <pc:sldMkLst>
          <pc:docMk/>
          <pc:sldMk cId="969940358" sldId="273"/>
        </pc:sldMkLst>
      </pc:sldChg>
      <pc:sldChg chg="new del">
        <pc:chgData name="Karon Jaset Mcqueen (1809080)" userId="e234e6d9-0235-4526-bfaa-113a0d9209ad" providerId="ADAL" clId="{6C272E0A-B30F-44B1-8A6F-22554EAF26F1}" dt="2021-02-24T13:32:03.602" v="3639" actId="47"/>
        <pc:sldMkLst>
          <pc:docMk/>
          <pc:sldMk cId="1905134564" sldId="273"/>
        </pc:sldMkLst>
      </pc:sldChg>
      <pc:sldChg chg="addSp modSp new mod">
        <pc:chgData name="Karon Jaset Mcqueen (1809080)" userId="e234e6d9-0235-4526-bfaa-113a0d9209ad" providerId="ADAL" clId="{6C272E0A-B30F-44B1-8A6F-22554EAF26F1}" dt="2021-02-25T16:25:03.233" v="5182" actId="20577"/>
        <pc:sldMkLst>
          <pc:docMk/>
          <pc:sldMk cId="2480143487" sldId="273"/>
        </pc:sldMkLst>
        <pc:spChg chg="add mod">
          <ac:chgData name="Karon Jaset Mcqueen (1809080)" userId="e234e6d9-0235-4526-bfaa-113a0d9209ad" providerId="ADAL" clId="{6C272E0A-B30F-44B1-8A6F-22554EAF26F1}" dt="2021-02-25T16:25:03.233" v="5182" actId="20577"/>
          <ac:spMkLst>
            <pc:docMk/>
            <pc:sldMk cId="2480143487" sldId="273"/>
            <ac:spMk id="2" creationId="{FAC24CDC-2530-43BE-919C-97E4B5994FC1}"/>
          </ac:spMkLst>
        </pc:spChg>
      </pc:sldChg>
      <pc:sldChg chg="new del">
        <pc:chgData name="Karon Jaset Mcqueen (1809080)" userId="e234e6d9-0235-4526-bfaa-113a0d9209ad" providerId="ADAL" clId="{6C272E0A-B30F-44B1-8A6F-22554EAF26F1}" dt="2021-02-24T13:32:07.524" v="3640" actId="47"/>
        <pc:sldMkLst>
          <pc:docMk/>
          <pc:sldMk cId="2172223372" sldId="274"/>
        </pc:sldMkLst>
      </pc:sldChg>
      <pc:sldChg chg="addSp modSp new">
        <pc:chgData name="Karon Jaset Mcqueen (1809080)" userId="e234e6d9-0235-4526-bfaa-113a0d9209ad" providerId="ADAL" clId="{6C272E0A-B30F-44B1-8A6F-22554EAF26F1}" dt="2021-02-24T20:04:57.319" v="4317"/>
        <pc:sldMkLst>
          <pc:docMk/>
          <pc:sldMk cId="3476612510" sldId="274"/>
        </pc:sldMkLst>
        <pc:spChg chg="add mod">
          <ac:chgData name="Karon Jaset Mcqueen (1809080)" userId="e234e6d9-0235-4526-bfaa-113a0d9209ad" providerId="ADAL" clId="{6C272E0A-B30F-44B1-8A6F-22554EAF26F1}" dt="2021-02-24T20:04:57.319" v="4317"/>
          <ac:spMkLst>
            <pc:docMk/>
            <pc:sldMk cId="3476612510" sldId="274"/>
            <ac:spMk id="2" creationId="{45579CD0-69D8-4F77-B003-4C6E2DA229C1}"/>
          </ac:spMkLst>
        </pc:spChg>
      </pc:sldChg>
      <pc:sldChg chg="new add del">
        <pc:chgData name="Karon Jaset Mcqueen (1809080)" userId="e234e6d9-0235-4526-bfaa-113a0d9209ad" providerId="ADAL" clId="{6C272E0A-B30F-44B1-8A6F-22554EAF26F1}" dt="2021-02-24T13:32:11.790" v="3641" actId="47"/>
        <pc:sldMkLst>
          <pc:docMk/>
          <pc:sldMk cId="3237224342" sldId="275"/>
        </pc:sldMkLst>
      </pc:sldChg>
      <pc:sldChg chg="addSp modSp new mod">
        <pc:chgData name="Karon Jaset Mcqueen (1809080)" userId="e234e6d9-0235-4526-bfaa-113a0d9209ad" providerId="ADAL" clId="{6C272E0A-B30F-44B1-8A6F-22554EAF26F1}" dt="2021-02-26T04:58:42.224" v="7639" actId="20577"/>
        <pc:sldMkLst>
          <pc:docMk/>
          <pc:sldMk cId="3484240092" sldId="275"/>
        </pc:sldMkLst>
        <pc:spChg chg="mod">
          <ac:chgData name="Karon Jaset Mcqueen (1809080)" userId="e234e6d9-0235-4526-bfaa-113a0d9209ad" providerId="ADAL" clId="{6C272E0A-B30F-44B1-8A6F-22554EAF26F1}" dt="2021-02-26T04:51:11.642" v="7414" actId="20577"/>
          <ac:spMkLst>
            <pc:docMk/>
            <pc:sldMk cId="3484240092" sldId="275"/>
            <ac:spMk id="2" creationId="{57094AD4-E30F-4F30-8205-B218D26237BC}"/>
          </ac:spMkLst>
        </pc:spChg>
        <pc:spChg chg="mod">
          <ac:chgData name="Karon Jaset Mcqueen (1809080)" userId="e234e6d9-0235-4526-bfaa-113a0d9209ad" providerId="ADAL" clId="{6C272E0A-B30F-44B1-8A6F-22554EAF26F1}" dt="2021-02-26T04:58:42.224" v="7639" actId="20577"/>
          <ac:spMkLst>
            <pc:docMk/>
            <pc:sldMk cId="3484240092" sldId="275"/>
            <ac:spMk id="3" creationId="{DBDC73A0-CC81-45E8-9376-2841DDAA4645}"/>
          </ac:spMkLst>
        </pc:spChg>
        <pc:spChg chg="add mod">
          <ac:chgData name="Karon Jaset Mcqueen (1809080)" userId="e234e6d9-0235-4526-bfaa-113a0d9209ad" providerId="ADAL" clId="{6C272E0A-B30F-44B1-8A6F-22554EAF26F1}" dt="2021-02-26T04:04:47.044" v="6110" actId="6549"/>
          <ac:spMkLst>
            <pc:docMk/>
            <pc:sldMk cId="3484240092" sldId="275"/>
            <ac:spMk id="4" creationId="{198E709E-E760-4DAE-8925-9D1552AF8AE6}"/>
          </ac:spMkLst>
        </pc:spChg>
      </pc:sldChg>
      <pc:sldChg chg="addSp delSp modSp new del">
        <pc:chgData name="Karon Jaset Mcqueen (1809080)" userId="e234e6d9-0235-4526-bfaa-113a0d9209ad" providerId="ADAL" clId="{6C272E0A-B30F-44B1-8A6F-22554EAF26F1}" dt="2021-02-26T04:19:29.286" v="6134" actId="680"/>
        <pc:sldMkLst>
          <pc:docMk/>
          <pc:sldMk cId="1623881198" sldId="276"/>
        </pc:sldMkLst>
        <pc:spChg chg="add del mod">
          <ac:chgData name="Karon Jaset Mcqueen (1809080)" userId="e234e6d9-0235-4526-bfaa-113a0d9209ad" providerId="ADAL" clId="{6C272E0A-B30F-44B1-8A6F-22554EAF26F1}" dt="2021-02-26T04:19:28.940" v="6133"/>
          <ac:spMkLst>
            <pc:docMk/>
            <pc:sldMk cId="1623881198" sldId="276"/>
            <ac:spMk id="2" creationId="{1C122ED6-9EE2-43C1-BBBE-567375DF06DA}"/>
          </ac:spMkLst>
        </pc:spChg>
        <pc:spChg chg="add del mod">
          <ac:chgData name="Karon Jaset Mcqueen (1809080)" userId="e234e6d9-0235-4526-bfaa-113a0d9209ad" providerId="ADAL" clId="{6C272E0A-B30F-44B1-8A6F-22554EAF26F1}" dt="2021-02-26T04:19:28.219" v="6132"/>
          <ac:spMkLst>
            <pc:docMk/>
            <pc:sldMk cId="1623881198" sldId="276"/>
            <ac:spMk id="3" creationId="{A77A3D24-4E3F-417C-87DB-A29BBA4F67EE}"/>
          </ac:spMkLst>
        </pc:spChg>
      </pc:sldChg>
      <pc:sldChg chg="new del">
        <pc:chgData name="Karon Jaset Mcqueen (1809080)" userId="e234e6d9-0235-4526-bfaa-113a0d9209ad" providerId="ADAL" clId="{6C272E0A-B30F-44B1-8A6F-22554EAF26F1}" dt="2021-02-24T13:31:00.786" v="3624" actId="47"/>
        <pc:sldMkLst>
          <pc:docMk/>
          <pc:sldMk cId="1719430490" sldId="27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9CFA38-970A-4227-B75C-415EE4230D87}" type="datetimeFigureOut">
              <a:rPr lang="en-GB" smtClean="0"/>
              <a:t>24/02/2021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18C24B-4747-479E-9E13-AF4B82E4260D}" type="slidenum">
              <a:rPr lang="en-GB" smtClean="0"/>
              <a:t>‹#›</a:t>
            </a:fld>
            <a:endParaRPr lang="en-GB"/>
          </a:p>
        </p:txBody>
      </p:sp>
    </p:spTree>
    <p:extLst>
      <p:ext uri="{BB962C8B-B14F-4D97-AF65-F5344CB8AC3E}">
        <p14:creationId xmlns:p14="http://schemas.microsoft.com/office/powerpoint/2010/main" val="4163965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18C24B-4747-479E-9E13-AF4B82E4260D}" type="slidenum">
              <a:rPr lang="en-GB" smtClean="0"/>
              <a:t>5</a:t>
            </a:fld>
            <a:endParaRPr lang="en-GB"/>
          </a:p>
        </p:txBody>
      </p:sp>
    </p:spTree>
    <p:extLst>
      <p:ext uri="{BB962C8B-B14F-4D97-AF65-F5344CB8AC3E}">
        <p14:creationId xmlns:p14="http://schemas.microsoft.com/office/powerpoint/2010/main" val="623244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18C24B-4747-479E-9E13-AF4B82E4260D}" type="slidenum">
              <a:rPr lang="en-GB" smtClean="0"/>
              <a:t>6</a:t>
            </a:fld>
            <a:endParaRPr lang="en-GB"/>
          </a:p>
        </p:txBody>
      </p:sp>
    </p:spTree>
    <p:extLst>
      <p:ext uri="{BB962C8B-B14F-4D97-AF65-F5344CB8AC3E}">
        <p14:creationId xmlns:p14="http://schemas.microsoft.com/office/powerpoint/2010/main" val="3933368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18C24B-4747-479E-9E13-AF4B82E4260D}" type="slidenum">
              <a:rPr lang="en-GB" smtClean="0"/>
              <a:t>7</a:t>
            </a:fld>
            <a:endParaRPr lang="en-GB"/>
          </a:p>
        </p:txBody>
      </p:sp>
    </p:spTree>
    <p:extLst>
      <p:ext uri="{BB962C8B-B14F-4D97-AF65-F5344CB8AC3E}">
        <p14:creationId xmlns:p14="http://schemas.microsoft.com/office/powerpoint/2010/main" val="625294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18C24B-4747-479E-9E13-AF4B82E4260D}" type="slidenum">
              <a:rPr lang="en-GB" smtClean="0"/>
              <a:t>14</a:t>
            </a:fld>
            <a:endParaRPr lang="en-GB"/>
          </a:p>
        </p:txBody>
      </p:sp>
    </p:spTree>
    <p:extLst>
      <p:ext uri="{BB962C8B-B14F-4D97-AF65-F5344CB8AC3E}">
        <p14:creationId xmlns:p14="http://schemas.microsoft.com/office/powerpoint/2010/main" val="1284864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18C24B-4747-479E-9E13-AF4B82E4260D}" type="slidenum">
              <a:rPr lang="en-GB" smtClean="0"/>
              <a:t>15</a:t>
            </a:fld>
            <a:endParaRPr lang="en-GB"/>
          </a:p>
        </p:txBody>
      </p:sp>
    </p:spTree>
    <p:extLst>
      <p:ext uri="{BB962C8B-B14F-4D97-AF65-F5344CB8AC3E}">
        <p14:creationId xmlns:p14="http://schemas.microsoft.com/office/powerpoint/2010/main" val="957477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2/24/2021</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41789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09384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52042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27482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14608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3711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84078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69657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35136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7810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2/24/2021</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3731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2/24/2021</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59321152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e color shape abstract background">
            <a:extLst>
              <a:ext uri="{FF2B5EF4-FFF2-40B4-BE49-F238E27FC236}">
                <a16:creationId xmlns:a16="http://schemas.microsoft.com/office/drawing/2014/main" id="{729FDC23-EB26-4722-AB7A-38C33263F9B3}"/>
              </a:ext>
            </a:extLst>
          </p:cNvPr>
          <p:cNvPicPr>
            <a:picLocks noChangeAspect="1"/>
          </p:cNvPicPr>
          <p:nvPr/>
        </p:nvPicPr>
        <p:blipFill rotWithShape="1">
          <a:blip r:embed="rId2">
            <a:alphaModFix amt="70000"/>
          </a:blip>
          <a:srcRect t="14858" r="-1" b="12085"/>
          <a:stretch/>
        </p:blipFill>
        <p:spPr>
          <a:xfrm>
            <a:off x="20" y="-15554"/>
            <a:ext cx="12188932" cy="6856614"/>
          </a:xfrm>
          <a:prstGeom prst="rect">
            <a:avLst/>
          </a:prstGeom>
        </p:spPr>
      </p:pic>
      <p:sp>
        <p:nvSpPr>
          <p:cNvPr id="2" name="Title 1">
            <a:extLst>
              <a:ext uri="{FF2B5EF4-FFF2-40B4-BE49-F238E27FC236}">
                <a16:creationId xmlns:a16="http://schemas.microsoft.com/office/drawing/2014/main" id="{4B520EE2-6825-4E5C-A2D8-486FDBCB3E1E}"/>
              </a:ext>
            </a:extLst>
          </p:cNvPr>
          <p:cNvSpPr>
            <a:spLocks noGrp="1"/>
          </p:cNvSpPr>
          <p:nvPr>
            <p:ph type="ctrTitle"/>
          </p:nvPr>
        </p:nvSpPr>
        <p:spPr>
          <a:xfrm>
            <a:off x="996275" y="744909"/>
            <a:ext cx="10190071" cy="3145855"/>
          </a:xfrm>
        </p:spPr>
        <p:txBody>
          <a:bodyPr anchor="b">
            <a:normAutofit/>
          </a:bodyPr>
          <a:lstStyle/>
          <a:p>
            <a:r>
              <a:rPr lang="en-GB" sz="5400">
                <a:solidFill>
                  <a:srgbClr val="FFFFFF"/>
                </a:solidFill>
              </a:rPr>
              <a:t>Individual seminar presentation</a:t>
            </a:r>
          </a:p>
        </p:txBody>
      </p:sp>
      <p:sp>
        <p:nvSpPr>
          <p:cNvPr id="3" name="Subtitle 2">
            <a:extLst>
              <a:ext uri="{FF2B5EF4-FFF2-40B4-BE49-F238E27FC236}">
                <a16:creationId xmlns:a16="http://schemas.microsoft.com/office/drawing/2014/main" id="{FC1837A1-B80D-487E-B7B4-B495D9230C25}"/>
              </a:ext>
            </a:extLst>
          </p:cNvPr>
          <p:cNvSpPr>
            <a:spLocks noGrp="1"/>
          </p:cNvSpPr>
          <p:nvPr>
            <p:ph type="subTitle" idx="1"/>
          </p:nvPr>
        </p:nvSpPr>
        <p:spPr>
          <a:xfrm>
            <a:off x="1218708" y="4069780"/>
            <a:ext cx="9781327" cy="2056617"/>
          </a:xfrm>
        </p:spPr>
        <p:txBody>
          <a:bodyPr anchor="t">
            <a:normAutofit fontScale="55000" lnSpcReduction="20000"/>
          </a:bodyPr>
          <a:lstStyle/>
          <a:p>
            <a:r>
              <a:rPr lang="en-GB" sz="2200" dirty="0">
                <a:solidFill>
                  <a:srgbClr val="FFFFFF"/>
                </a:solidFill>
              </a:rPr>
              <a:t>Task :1</a:t>
            </a:r>
          </a:p>
          <a:p>
            <a:endParaRPr lang="en-GB" sz="2200" dirty="0">
              <a:solidFill>
                <a:srgbClr val="FFFFFF"/>
              </a:solidFill>
            </a:endParaRPr>
          </a:p>
          <a:p>
            <a:r>
              <a:rPr lang="en-GB" sz="4000" dirty="0">
                <a:solidFill>
                  <a:srgbClr val="FFFFFF"/>
                </a:solidFill>
              </a:rPr>
              <a:t>Care plan: the older person</a:t>
            </a:r>
          </a:p>
          <a:p>
            <a:r>
              <a:rPr lang="en-GB" sz="4000" dirty="0">
                <a:solidFill>
                  <a:srgbClr val="FFFFFF"/>
                </a:solidFill>
              </a:rPr>
              <a:t>(BMHP 6009)</a:t>
            </a:r>
          </a:p>
          <a:p>
            <a:r>
              <a:rPr lang="en-GB" dirty="0">
                <a:solidFill>
                  <a:srgbClr val="FFFFFF"/>
                </a:solidFill>
              </a:rPr>
              <a:t>Karon McQueen :1809080</a:t>
            </a:r>
          </a:p>
          <a:p>
            <a:r>
              <a:rPr lang="en-GB" sz="2200" dirty="0">
                <a:solidFill>
                  <a:srgbClr val="FFFFFF"/>
                </a:solidFill>
              </a:rPr>
              <a:t>Lecturer   :  Joanne Davies</a:t>
            </a:r>
          </a:p>
        </p:txBody>
      </p:sp>
      <p:grpSp>
        <p:nvGrpSpPr>
          <p:cNvPr id="42"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3" name="Freeform: Shape 42">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51" name="Group 50">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52" name="Straight Connector 51">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3" name="Straight Connector 52">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55"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6"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8" name="Freeform: Shape 57">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64" name="Freeform: Shape 63">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7" name="Freeform: Shape 56">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82855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9A1D6F-4CFB-4738-A934-ED436FAEB952}"/>
              </a:ext>
            </a:extLst>
          </p:cNvPr>
          <p:cNvSpPr txBox="1"/>
          <p:nvPr/>
        </p:nvSpPr>
        <p:spPr>
          <a:xfrm>
            <a:off x="2255355" y="1643896"/>
            <a:ext cx="9555645"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aim of this care plan is to collate information on older people to have a boarder fucus on a person’s  wellbeing ,their individual needs and preferences to strengthen and provide a good care plan on  </a:t>
            </a:r>
          </a:p>
          <a:p>
            <a:r>
              <a:rPr lang="en-GB" sz="2400" dirty="0">
                <a:latin typeface="Arial" panose="020B0604020202020204" pitchFamily="34" charset="0"/>
                <a:cs typeface="Arial" panose="020B0604020202020204" pitchFamily="34" charset="0"/>
              </a:rPr>
              <a:t>Person </a:t>
            </a:r>
            <a:r>
              <a:rPr lang="en-GB" sz="2400" dirty="0" err="1">
                <a:latin typeface="Arial" panose="020B0604020202020204" pitchFamily="34" charset="0"/>
                <a:cs typeface="Arial" panose="020B0604020202020204" pitchFamily="34" charset="0"/>
              </a:rPr>
              <a:t>centered</a:t>
            </a:r>
            <a:r>
              <a:rPr lang="en-GB" sz="2400" dirty="0">
                <a:latin typeface="Arial" panose="020B0604020202020204" pitchFamily="34" charset="0"/>
                <a:cs typeface="Arial" panose="020B0604020202020204" pitchFamily="34" charset="0"/>
              </a:rPr>
              <a:t>  care, advocacy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person, personal information was made up by me Karon Mcqueen</a:t>
            </a:r>
          </a:p>
        </p:txBody>
      </p:sp>
    </p:spTree>
    <p:extLst>
      <p:ext uri="{BB962C8B-B14F-4D97-AF65-F5344CB8AC3E}">
        <p14:creationId xmlns:p14="http://schemas.microsoft.com/office/powerpoint/2010/main" val="602999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053E-5D17-4FF8-8485-804413011192}"/>
              </a:ext>
            </a:extLst>
          </p:cNvPr>
          <p:cNvSpPr>
            <a:spLocks noGrp="1"/>
          </p:cNvSpPr>
          <p:nvPr>
            <p:ph type="title"/>
          </p:nvPr>
        </p:nvSpPr>
        <p:spPr/>
        <p:txBody>
          <a:bodyPr>
            <a:normAutofit/>
          </a:bodyPr>
          <a:lstStyle/>
          <a:p>
            <a:r>
              <a:rPr lang="en-GB" dirty="0"/>
              <a:t>David Thomson</a:t>
            </a:r>
          </a:p>
        </p:txBody>
      </p:sp>
      <p:pic>
        <p:nvPicPr>
          <p:cNvPr id="5" name="Content Placeholder 4" descr="A picture containing person&#10;&#10;Description automatically generated">
            <a:extLst>
              <a:ext uri="{FF2B5EF4-FFF2-40B4-BE49-F238E27FC236}">
                <a16:creationId xmlns:a16="http://schemas.microsoft.com/office/drawing/2014/main" id="{E39AB670-7869-4D06-9205-B36BB6A4A0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32871" y="1690688"/>
            <a:ext cx="9074886" cy="4735745"/>
          </a:xfrm>
        </p:spPr>
      </p:pic>
      <p:sp>
        <p:nvSpPr>
          <p:cNvPr id="8" name="Rectangle 7">
            <a:extLst>
              <a:ext uri="{FF2B5EF4-FFF2-40B4-BE49-F238E27FC236}">
                <a16:creationId xmlns:a16="http://schemas.microsoft.com/office/drawing/2014/main" id="{8D5038BF-13AA-45B1-9763-84FA53AE7B4F}"/>
              </a:ext>
            </a:extLst>
          </p:cNvPr>
          <p:cNvSpPr/>
          <p:nvPr/>
        </p:nvSpPr>
        <p:spPr>
          <a:xfrm>
            <a:off x="2292626" y="6810841"/>
            <a:ext cx="6096000" cy="646331"/>
          </a:xfrm>
          <a:prstGeom prst="rect">
            <a:avLst/>
          </a:prstGeom>
        </p:spPr>
        <p:txBody>
          <a:bodyPr>
            <a:spAutoFit/>
          </a:bodyPr>
          <a:lstStyle/>
          <a:p>
            <a:r>
              <a:rPr lang="en-GB" dirty="0"/>
              <a:t>https://www.maturetimes.co.uk/home-care-services-for-elderly-people-things-to-know/</a:t>
            </a:r>
          </a:p>
        </p:txBody>
      </p:sp>
    </p:spTree>
    <p:extLst>
      <p:ext uri="{BB962C8B-B14F-4D97-AF65-F5344CB8AC3E}">
        <p14:creationId xmlns:p14="http://schemas.microsoft.com/office/powerpoint/2010/main" val="146373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E76DD-38F2-4212-9613-CC6EE029B2E9}"/>
              </a:ext>
            </a:extLst>
          </p:cNvPr>
          <p:cNvSpPr>
            <a:spLocks noGrp="1"/>
          </p:cNvSpPr>
          <p:nvPr>
            <p:ph type="title"/>
          </p:nvPr>
        </p:nvSpPr>
        <p:spPr>
          <a:xfrm>
            <a:off x="838200" y="365126"/>
            <a:ext cx="10515600" cy="745218"/>
          </a:xfrm>
        </p:spPr>
        <p:txBody>
          <a:bodyPr>
            <a:normAutofit fontScale="90000"/>
          </a:bodyPr>
          <a:lstStyle/>
          <a:p>
            <a:r>
              <a:rPr lang="en-GB" dirty="0"/>
              <a:t>Service user information</a:t>
            </a:r>
          </a:p>
        </p:txBody>
      </p:sp>
      <p:sp>
        <p:nvSpPr>
          <p:cNvPr id="4" name="Text Box 4">
            <a:extLst>
              <a:ext uri="{FF2B5EF4-FFF2-40B4-BE49-F238E27FC236}">
                <a16:creationId xmlns:a16="http://schemas.microsoft.com/office/drawing/2014/main" id="{5477F25F-8CD7-4200-B649-9E654962998F}"/>
              </a:ext>
            </a:extLst>
          </p:cNvPr>
          <p:cNvSpPr txBox="1">
            <a:spLocks noGrp="1"/>
          </p:cNvSpPr>
          <p:nvPr>
            <p:ph idx="1"/>
          </p:nvPr>
        </p:nvSpPr>
        <p:spPr>
          <a:xfrm>
            <a:off x="838201" y="1458686"/>
            <a:ext cx="10515600" cy="4789714"/>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Name: David Thomson</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Address:124 Dale street</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Erdington  B23 4Ap</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D.O.B: 01/01/1962</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Medical health </a:t>
            </a:r>
            <a:r>
              <a:rPr lang="en-GB" sz="2400" dirty="0" err="1">
                <a:latin typeface="Calibri" panose="020F0502020204030204" pitchFamily="34" charset="0"/>
                <a:ea typeface="Calibri" panose="020F0502020204030204" pitchFamily="34" charset="0"/>
                <a:cs typeface="Times New Roman" panose="02020603050405020304" pitchFamily="18" charset="0"/>
              </a:rPr>
              <a:t>condition:Dementia</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Religion: Christian</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Ethnicity: English</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Next of kin: Daughter (Sarah)</a:t>
            </a:r>
          </a:p>
          <a:p>
            <a:pPr marL="0" inden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07170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FAD2711A-BD1A-41E6-AFA6-C067A60BDFA1}"/>
              </a:ext>
            </a:extLst>
          </p:cNvPr>
          <p:cNvGraphicFramePr>
            <a:graphicFrameLocks noGrp="1"/>
          </p:cNvGraphicFramePr>
          <p:nvPr>
            <p:extLst>
              <p:ext uri="{D42A27DB-BD31-4B8C-83A1-F6EECF244321}">
                <p14:modId xmlns:p14="http://schemas.microsoft.com/office/powerpoint/2010/main" val="1811743815"/>
              </p:ext>
            </p:extLst>
          </p:nvPr>
        </p:nvGraphicFramePr>
        <p:xfrm>
          <a:off x="609600" y="1009650"/>
          <a:ext cx="10248900" cy="5181600"/>
        </p:xfrm>
        <a:graphic>
          <a:graphicData uri="http://schemas.openxmlformats.org/drawingml/2006/table">
            <a:tbl>
              <a:tblPr firstRow="1" firstCol="1" bandRow="1"/>
              <a:tblGrid>
                <a:gridCol w="1639275">
                  <a:extLst>
                    <a:ext uri="{9D8B030D-6E8A-4147-A177-3AD203B41FA5}">
                      <a16:colId xmlns:a16="http://schemas.microsoft.com/office/drawing/2014/main" val="3084671096"/>
                    </a:ext>
                  </a:extLst>
                </a:gridCol>
                <a:gridCol w="5534533">
                  <a:extLst>
                    <a:ext uri="{9D8B030D-6E8A-4147-A177-3AD203B41FA5}">
                      <a16:colId xmlns:a16="http://schemas.microsoft.com/office/drawing/2014/main" val="4219965460"/>
                    </a:ext>
                  </a:extLst>
                </a:gridCol>
                <a:gridCol w="3075092">
                  <a:extLst>
                    <a:ext uri="{9D8B030D-6E8A-4147-A177-3AD203B41FA5}">
                      <a16:colId xmlns:a16="http://schemas.microsoft.com/office/drawing/2014/main" val="1603723563"/>
                    </a:ext>
                  </a:extLst>
                </a:gridCol>
              </a:tblGrid>
              <a:tr h="1157312">
                <a:tc>
                  <a:txBody>
                    <a:bodyPr/>
                    <a:lstStyle/>
                    <a:p>
                      <a:pPr algn="just">
                        <a:tabLst>
                          <a:tab pos="3512185"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Medication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Galantamine (Razadyne)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gn="just">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gn="just">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Donepezil (Aricept)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Approved for mild to moderate dementia, the patient will need help with administrating medication.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384621"/>
                  </a:ext>
                </a:extLst>
              </a:tr>
              <a:tr h="1262521">
                <a:tc>
                  <a:txBody>
                    <a:bodyPr/>
                    <a:lstStyle/>
                    <a:p>
                      <a:pPr algn="just">
                        <a:tabLst>
                          <a:tab pos="3512185"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Allergies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Penicillin, Peanuts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Medicines and food products must be vetted for substances/ingredients that could cause problems.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4410333"/>
                  </a:ext>
                </a:extLst>
              </a:tr>
              <a:tr h="790172">
                <a:tc>
                  <a:txBody>
                    <a:bodyPr/>
                    <a:lstStyle/>
                    <a:p>
                      <a:pPr algn="just">
                        <a:tabLst>
                          <a:tab pos="3512185"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Environment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Personal home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One bedroom flat in a clean contained condition.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2226411"/>
                  </a:ext>
                </a:extLst>
              </a:tr>
              <a:tr h="814283">
                <a:tc>
                  <a:txBody>
                    <a:bodyPr/>
                    <a:lstStyle/>
                    <a:p>
                      <a:pPr algn="just">
                        <a:tabLst>
                          <a:tab pos="3512185"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Mobile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Yes, with assistance because he is not able to walk, stand or assist him self to bed.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Help of two carers for assistance.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937940"/>
                  </a:ext>
                </a:extLst>
              </a:tr>
              <a:tr h="1157312">
                <a:tc>
                  <a:txBody>
                    <a:bodyPr/>
                    <a:lstStyle/>
                    <a:p>
                      <a:pPr algn="just">
                        <a:tabLst>
                          <a:tab pos="3512185"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Sensory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patient suffers with severe memory loss but has perfect sight and hearing.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Forgets certain recent conversations, forgetting names of people and selective dates also have rambling , irrational speech he needs assistance with daily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activites</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96671211"/>
                  </a:ext>
                </a:extLst>
              </a:tr>
            </a:tbl>
          </a:graphicData>
        </a:graphic>
      </p:graphicFrame>
    </p:spTree>
    <p:extLst>
      <p:ext uri="{BB962C8B-B14F-4D97-AF65-F5344CB8AC3E}">
        <p14:creationId xmlns:p14="http://schemas.microsoft.com/office/powerpoint/2010/main" val="1445689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680E9E1-095B-417E-B83C-F800811976B9}"/>
              </a:ext>
            </a:extLst>
          </p:cNvPr>
          <p:cNvGraphicFramePr>
            <a:graphicFrameLocks noGrp="1"/>
          </p:cNvGraphicFramePr>
          <p:nvPr>
            <p:extLst>
              <p:ext uri="{D42A27DB-BD31-4B8C-83A1-F6EECF244321}">
                <p14:modId xmlns:p14="http://schemas.microsoft.com/office/powerpoint/2010/main" val="4160845182"/>
              </p:ext>
            </p:extLst>
          </p:nvPr>
        </p:nvGraphicFramePr>
        <p:xfrm>
          <a:off x="838200" y="280989"/>
          <a:ext cx="10515600" cy="6682350"/>
        </p:xfrm>
        <a:graphic>
          <a:graphicData uri="http://schemas.openxmlformats.org/drawingml/2006/table">
            <a:tbl>
              <a:tblPr firstRow="1" firstCol="1" bandRow="1"/>
              <a:tblGrid>
                <a:gridCol w="2181112">
                  <a:extLst>
                    <a:ext uri="{9D8B030D-6E8A-4147-A177-3AD203B41FA5}">
                      <a16:colId xmlns:a16="http://schemas.microsoft.com/office/drawing/2014/main" val="3396456586"/>
                    </a:ext>
                  </a:extLst>
                </a:gridCol>
                <a:gridCol w="5179588">
                  <a:extLst>
                    <a:ext uri="{9D8B030D-6E8A-4147-A177-3AD203B41FA5}">
                      <a16:colId xmlns:a16="http://schemas.microsoft.com/office/drawing/2014/main" val="1619264069"/>
                    </a:ext>
                  </a:extLst>
                </a:gridCol>
                <a:gridCol w="3154900">
                  <a:extLst>
                    <a:ext uri="{9D8B030D-6E8A-4147-A177-3AD203B41FA5}">
                      <a16:colId xmlns:a16="http://schemas.microsoft.com/office/drawing/2014/main" val="3421308578"/>
                    </a:ext>
                  </a:extLst>
                </a:gridCol>
              </a:tblGrid>
              <a:tr h="240682">
                <a:tc>
                  <a:txBody>
                    <a:bodyPr/>
                    <a:lstStyle/>
                    <a:p>
                      <a:pPr algn="l">
                        <a:tabLst>
                          <a:tab pos="3512185"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Connective</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2000">
                          <a:effectLst/>
                          <a:latin typeface="Calibri" panose="020F0502020204030204" pitchFamily="34" charset="0"/>
                          <a:ea typeface="Calibri" panose="020F0502020204030204" pitchFamily="34" charset="0"/>
                          <a:cs typeface="Times New Roman" panose="02020603050405020304" pitchFamily="18" charset="0"/>
                        </a:rPr>
                        <a:t>N/A</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2000">
                          <a:effectLst/>
                          <a:latin typeface="Calibri" panose="020F0502020204030204" pitchFamily="34" charset="0"/>
                          <a:ea typeface="Calibri" panose="020F0502020204030204" pitchFamily="34" charset="0"/>
                          <a:cs typeface="Times New Roman" panose="02020603050405020304" pitchFamily="18" charset="0"/>
                        </a:rPr>
                        <a:t> </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53162482"/>
                  </a:ext>
                </a:extLst>
              </a:tr>
              <a:tr h="408796">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Diet requirements</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Yes </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No red meat, cheese or fried food. No nuts allowed.</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98343565"/>
                  </a:ext>
                </a:extLst>
              </a:tr>
              <a:tr h="1226387">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Personal Care:</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Assistant needed</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patient needs help with general mobility, getting on/off toilet, getting in/out of bed and also dressing/undressing and sitting/standing</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66888727"/>
                  </a:ext>
                </a:extLst>
              </a:tr>
              <a:tr h="817591">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BCT:</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patient will need specific medicated equipment.</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patient will need a bed sensor that documents and alerts carer when patient tries to leave the bed.</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84890645"/>
                  </a:ext>
                </a:extLst>
              </a:tr>
              <a:tr h="1021989">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Likes and dislikes:</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Have selective likes and dislikes that you have to be sensitive with, as the patient has specific things that triggers some memory.</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gn="l">
                        <a:buFont typeface="Arial" panose="020B0604020202020204" pitchFamily="34" charset="0"/>
                        <a:buChar char="•"/>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Likes: he likes two sugars in his tea</a:t>
                      </a:r>
                    </a:p>
                    <a:p>
                      <a:pPr marL="171450" indent="-171450" algn="l">
                        <a:buFont typeface="Arial" panose="020B0604020202020204" pitchFamily="34" charset="0"/>
                        <a:buChar char="•"/>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His bed spread in a certain way. </a:t>
                      </a:r>
                    </a:p>
                    <a:p>
                      <a:pPr marL="171450" indent="-171450" algn="l">
                        <a:buFont typeface="Arial" panose="020B0604020202020204" pitchFamily="34" charset="0"/>
                        <a:buChar char="•"/>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His breakfast, lunch, dinner at certain time.</a:t>
                      </a:r>
                    </a:p>
                    <a:p>
                      <a:pPr marL="171450" indent="-171450" algn="l">
                        <a:buFont typeface="Arial" panose="020B0604020202020204" pitchFamily="34" charset="0"/>
                        <a:buChar char="•"/>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Watching tv</a:t>
                      </a:r>
                    </a:p>
                    <a:p>
                      <a:pPr marL="171450" indent="-171450" algn="l">
                        <a:buFont typeface="Arial" panose="020B0604020202020204" pitchFamily="34" charset="0"/>
                        <a:buChar char="•"/>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Playing music</a:t>
                      </a:r>
                    </a:p>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Dislikes : do not like to talk about his wife</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62703784"/>
                  </a:ext>
                </a:extLst>
              </a:tr>
              <a:tr h="817591">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Risk Assessment</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Immediate environment safe, outside assistance required.</a:t>
                      </a:r>
                    </a:p>
                    <a:p>
                      <a:pPr algn="l">
                        <a:tabLst>
                          <a:tab pos="3512185"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Safety of flooring</a:t>
                      </a:r>
                    </a:p>
                    <a:p>
                      <a:pPr algn="l">
                        <a:tabLst>
                          <a:tab pos="3512185"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Label and signs</a:t>
                      </a:r>
                    </a:p>
                    <a:p>
                      <a:pPr algn="l">
                        <a:tabLst>
                          <a:tab pos="3512185"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Medication cabinet</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condition of the patient also requires assistance with outdoor activities and ventures.</a:t>
                      </a:r>
                    </a:p>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No mats or carpet</a:t>
                      </a:r>
                    </a:p>
                    <a:p>
                      <a:pPr algn="l">
                        <a:tabLst>
                          <a:tab pos="3512185"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On cupboards and toilet</a:t>
                      </a:r>
                    </a:p>
                    <a:p>
                      <a:pPr algn="l">
                        <a:tabLst>
                          <a:tab pos="3512185"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tabLst>
                          <a:tab pos="3512185" algn="l"/>
                        </a:tabLs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Close at all times</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06409705"/>
                  </a:ext>
                </a:extLst>
              </a:tr>
              <a:tr h="1226387">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Daily Habits/schedule</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Yes, the client has daily habit’s that he would like to maintain and a selective schedule.</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Curtains open 7 am close at 6pm. Wash at 8.30 breakfast at 9am. Also, his tea with 2 sugars and early shopping run with friendly neighbour next door.</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6562583"/>
                  </a:ext>
                </a:extLst>
              </a:tr>
              <a:tr h="207382">
                <a:tc>
                  <a:txBody>
                    <a:bodyPr/>
                    <a:lstStyle/>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Hobbies</a:t>
                      </a:r>
                    </a:p>
                    <a:p>
                      <a:pPr algn="l">
                        <a:tabLst>
                          <a:tab pos="3512185" algn="l"/>
                        </a:tabLs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client has a few hobbies</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tabLst>
                          <a:tab pos="3512185"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Listening to music and looking at old photos to try keep memory UpToDate and reading.</a:t>
                      </a:r>
                    </a:p>
                  </a:txBody>
                  <a:tcPr marL="51170" marR="511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32533666"/>
                  </a:ext>
                </a:extLst>
              </a:tr>
            </a:tbl>
          </a:graphicData>
        </a:graphic>
      </p:graphicFrame>
      <p:sp>
        <p:nvSpPr>
          <p:cNvPr id="9" name="Rectangle 4">
            <a:extLst>
              <a:ext uri="{FF2B5EF4-FFF2-40B4-BE49-F238E27FC236}">
                <a16:creationId xmlns:a16="http://schemas.microsoft.com/office/drawing/2014/main" id="{28ECBACD-3333-4107-BFF9-2790F36DAE4E}"/>
              </a:ext>
            </a:extLst>
          </p:cNvPr>
          <p:cNvSpPr>
            <a:spLocks noChangeArrowheads="1"/>
          </p:cNvSpPr>
          <p:nvPr/>
        </p:nvSpPr>
        <p:spPr bwMode="auto">
          <a:xfrm>
            <a:off x="3833813" y="18240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3585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0C57B-A3B0-4B07-A0C4-A39925030846}"/>
              </a:ext>
            </a:extLst>
          </p:cNvPr>
          <p:cNvSpPr>
            <a:spLocks noGrp="1"/>
          </p:cNvSpPr>
          <p:nvPr>
            <p:ph type="title"/>
          </p:nvPr>
        </p:nvSpPr>
        <p:spPr/>
        <p:txBody>
          <a:bodyPr>
            <a:normAutofit fontScale="90000"/>
          </a:bodyPr>
          <a:lstStyle/>
          <a:p>
            <a:r>
              <a:rPr lang="en-GB" dirty="0"/>
              <a:t>Communication</a:t>
            </a:r>
            <a:br>
              <a:rPr lang="en-GB" dirty="0"/>
            </a:br>
            <a:r>
              <a:rPr lang="en-GB" dirty="0"/>
              <a:t>needs</a:t>
            </a:r>
          </a:p>
        </p:txBody>
      </p:sp>
      <p:sp>
        <p:nvSpPr>
          <p:cNvPr id="3" name="Content Placeholder 2">
            <a:extLst>
              <a:ext uri="{FF2B5EF4-FFF2-40B4-BE49-F238E27FC236}">
                <a16:creationId xmlns:a16="http://schemas.microsoft.com/office/drawing/2014/main" id="{CB17D040-48C6-4F2B-A464-71441131C333}"/>
              </a:ext>
            </a:extLst>
          </p:cNvPr>
          <p:cNvSpPr>
            <a:spLocks noGrp="1"/>
          </p:cNvSpPr>
          <p:nvPr>
            <p:ph sz="half" idx="1"/>
          </p:nvPr>
        </p:nvSpPr>
        <p:spPr>
          <a:xfrm>
            <a:off x="558800" y="2552700"/>
            <a:ext cx="5181600" cy="711200"/>
          </a:xfrm>
        </p:spPr>
        <p:txBody>
          <a:bodyPr>
            <a:noAutofit/>
          </a:bodyPr>
          <a:lstStyle/>
          <a:p>
            <a:pPr marL="2286000" lvl="5" indent="0">
              <a:buNone/>
            </a:pPr>
            <a:r>
              <a:rPr lang="en-GB" sz="1400" dirty="0">
                <a:latin typeface="Arial" panose="020B0604020202020204" pitchFamily="34" charset="0"/>
                <a:cs typeface="Arial" panose="020B0604020202020204" pitchFamily="34" charset="0"/>
              </a:rPr>
              <a:t>Although David can speak he needs to communicate</a:t>
            </a:r>
          </a:p>
          <a:p>
            <a:pPr marL="0" indent="0">
              <a:buNone/>
            </a:pPr>
            <a:r>
              <a:rPr lang="en-GB" sz="1400" dirty="0">
                <a:latin typeface="Arial" panose="020B0604020202020204" pitchFamily="34" charset="0"/>
                <a:cs typeface="Arial" panose="020B0604020202020204" pitchFamily="34" charset="0"/>
              </a:rPr>
              <a:t>Verbally in short sentences ,you need to speak clearly and softly for him to digest information to be able to respond</a:t>
            </a:r>
          </a:p>
          <a:p>
            <a:pPr marL="0" indent="0">
              <a:buNone/>
            </a:pPr>
            <a:r>
              <a:rPr lang="en-GB" sz="1400" dirty="0">
                <a:latin typeface="Arial" panose="020B0604020202020204" pitchFamily="34" charset="0"/>
                <a:cs typeface="Arial" panose="020B0604020202020204" pitchFamily="34" charset="0"/>
              </a:rPr>
              <a:t>He also likes to give is views and opinions</a:t>
            </a:r>
          </a:p>
        </p:txBody>
      </p:sp>
      <p:sp>
        <p:nvSpPr>
          <p:cNvPr id="4" name="Content Placeholder 3">
            <a:extLst>
              <a:ext uri="{FF2B5EF4-FFF2-40B4-BE49-F238E27FC236}">
                <a16:creationId xmlns:a16="http://schemas.microsoft.com/office/drawing/2014/main" id="{EF0F1306-A2A3-4299-A277-824DE3CB2D16}"/>
              </a:ext>
            </a:extLst>
          </p:cNvPr>
          <p:cNvSpPr>
            <a:spLocks noGrp="1"/>
          </p:cNvSpPr>
          <p:nvPr>
            <p:ph sz="half" idx="2"/>
          </p:nvPr>
        </p:nvSpPr>
        <p:spPr>
          <a:xfrm>
            <a:off x="6172202" y="1851025"/>
            <a:ext cx="5181600" cy="2416175"/>
          </a:xfrm>
        </p:spPr>
        <p:txBody>
          <a:bodyPr>
            <a:normAutofit fontScale="62500" lnSpcReduction="20000"/>
          </a:bodyPr>
          <a:lstStyle/>
          <a:p>
            <a:r>
              <a:rPr lang="en-GB" b="1" dirty="0"/>
              <a:t>Doctor</a:t>
            </a:r>
          </a:p>
          <a:p>
            <a:r>
              <a:rPr lang="en-GB" dirty="0"/>
              <a:t>General practitioner: Dr Paul &amp; partner</a:t>
            </a:r>
          </a:p>
          <a:p>
            <a:r>
              <a:rPr lang="en-GB" dirty="0"/>
              <a:t>Address: 546 Brick lane</a:t>
            </a:r>
          </a:p>
          <a:p>
            <a:r>
              <a:rPr lang="en-GB" dirty="0"/>
              <a:t>Erdington B55 0Gl</a:t>
            </a:r>
          </a:p>
          <a:p>
            <a:r>
              <a:rPr lang="en-GB" dirty="0"/>
              <a:t>Telephone:01215056978</a:t>
            </a:r>
          </a:p>
        </p:txBody>
      </p:sp>
    </p:spTree>
    <p:extLst>
      <p:ext uri="{BB962C8B-B14F-4D97-AF65-F5344CB8AC3E}">
        <p14:creationId xmlns:p14="http://schemas.microsoft.com/office/powerpoint/2010/main" val="157785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18EA6F-0F90-4446-9716-092BFBBB3E14}"/>
              </a:ext>
            </a:extLst>
          </p:cNvPr>
          <p:cNvSpPr/>
          <p:nvPr/>
        </p:nvSpPr>
        <p:spPr>
          <a:xfrm>
            <a:off x="3048000" y="1334453"/>
            <a:ext cx="6096000" cy="1855573"/>
          </a:xfrm>
          <a:prstGeom prst="rect">
            <a:avLst/>
          </a:prstGeom>
        </p:spPr>
        <p:txBody>
          <a:bodyPr>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David next of kin, Sarah His daughter ,she was consulted in helping to putting the care plan together and to be involve in opinions and views. It was necessary to consult with the family to get an understanding of His character before the dementia took effect and since the changes His medical report was updated.</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52211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579CD0-69D8-4F77-B003-4C6E2DA229C1}"/>
              </a:ext>
            </a:extLst>
          </p:cNvPr>
          <p:cNvSpPr/>
          <p:nvPr/>
        </p:nvSpPr>
        <p:spPr>
          <a:xfrm>
            <a:off x="3048000" y="1897074"/>
            <a:ext cx="6096000" cy="3063852"/>
          </a:xfrm>
          <a:prstGeom prst="rect">
            <a:avLst/>
          </a:prstGeom>
        </p:spPr>
        <p:txBody>
          <a:bodyPr>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David’s medical report was required to make this assessment and highlighted a few key areas to attention: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Difficulty in moving around generally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Unable to get out/into bed without assistance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Unable to change clothes without assistance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Needing help to use the toilet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Prescribed medication assistance</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76612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54974B-F6EF-4397-9D45-6F01AA49E814}"/>
              </a:ext>
            </a:extLst>
          </p:cNvPr>
          <p:cNvSpPr/>
          <p:nvPr/>
        </p:nvSpPr>
        <p:spPr>
          <a:xfrm>
            <a:off x="3048000" y="1361351"/>
            <a:ext cx="6096000" cy="4135299"/>
          </a:xfrm>
          <a:prstGeom prst="rect">
            <a:avLst/>
          </a:prstGeom>
        </p:spPr>
        <p:txBody>
          <a:bodyPr>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Considering also, due to His condition, movement sensory monitors are required in a key area, His bed, to alert Staff that He is awake, or maybe having difficulties during the night.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 plan also takes into consideration, allergies and anaphylaxis due to His specific dietary needs. He’s not to have red meat in any meals, which also simplifies variety somewhat, however being allergic to nuts mean due care and attention would be required with manufactured products. Therefore, His food shopping would have to be predetermined to some extent, to fit into a schedule to include prep and delivery.</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59938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8DF1B94-1A10-4480-AFB8-C65A1FB770C3}"/>
              </a:ext>
            </a:extLst>
          </p:cNvPr>
          <p:cNvSpPr/>
          <p:nvPr/>
        </p:nvSpPr>
        <p:spPr>
          <a:xfrm>
            <a:off x="3048000" y="1412646"/>
            <a:ext cx="6096000" cy="4032707"/>
          </a:xfrm>
          <a:prstGeom prst="rect">
            <a:avLst/>
          </a:prstGeom>
        </p:spPr>
        <p:txBody>
          <a:bodyPr>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 risk assessment was conducted of His property, to consider what potential hazards were present or what  could be changed to make the  environment  safe . David now requires assistance almost around the clock, so considering a wheelchair, might be a safe option, given that His mobility has become unstable. The property itself is very much tidy and clean, with not much ornaments nor blocking furniture, so pathways are clear for the patient and support throughout. The kitchen and utensils were also observed and, recommendations are being made to change knife sets and replace gas cooker with an electric one also to put signs  on the cupboards and doors.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41546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C24CDC-2530-43BE-919C-97E4B5994FC1}"/>
              </a:ext>
            </a:extLst>
          </p:cNvPr>
          <p:cNvSpPr/>
          <p:nvPr/>
        </p:nvSpPr>
        <p:spPr>
          <a:xfrm>
            <a:off x="1524000" y="800100"/>
            <a:ext cx="8750300" cy="5138394"/>
          </a:xfrm>
          <a:prstGeom prst="rect">
            <a:avLst/>
          </a:prstGeom>
        </p:spPr>
        <p:txBody>
          <a:bodyPr wrap="square">
            <a:spAutoFit/>
          </a:bodyPr>
          <a:lstStyle/>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 most important information came from the patient Himself. Using the ERG (Expert Reference Group) recommended Patient Experience Questionnaire, feedback was obtained that helped to guide on the new plan of actions to be taken.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It was easy to see how music affected His mood/attitude during our meet and He showed great cognitive ability, regarding a plan of action moving forward.</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He showed great empathy for His family and carers, with their support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We spoke about implanting new technologies to assist Him during the day with communications and getting things done independently where possible.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We also spoke about implanting more outing occasions by possibly allowing other organisations (such as Voluntary and Charitable) to participate in His care moving forward. He was happy to give it a try . These would include door-2-door transport facilities, as remaining socially active, is important in helping to maintain a healthy lifestyle.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0143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22418A-7DD2-436B-A509-6F122653342F}"/>
              </a:ext>
            </a:extLst>
          </p:cNvPr>
          <p:cNvSpPr/>
          <p:nvPr/>
        </p:nvSpPr>
        <p:spPr>
          <a:xfrm>
            <a:off x="2324100" y="1003300"/>
            <a:ext cx="7226300" cy="2653483"/>
          </a:xfrm>
          <a:prstGeom prst="rect">
            <a:avLst/>
          </a:prstGeom>
        </p:spPr>
        <p:txBody>
          <a:bodyPr wrap="square">
            <a:spAutoFit/>
          </a:bodyPr>
          <a:lstStyle/>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We also spoke about implanting more outing occasions by possibly allowing other organisations (such as Charitable and voluntary) to participate in His care moving forward. He was happy to give it a try . These would include door-2-door transport facilities, as remaining socially active, is important in helping to maintain a healthy lifestyle.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Sarah was also consulted of the extra support She could receive, given the current circumstances surrounding David.</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78760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A937703-6B62-4258-A927-0DDDB8FFF1A7}"/>
              </a:ext>
            </a:extLst>
          </p:cNvPr>
          <p:cNvSpPr/>
          <p:nvPr/>
        </p:nvSpPr>
        <p:spPr>
          <a:xfrm>
            <a:off x="1485900" y="-108757"/>
            <a:ext cx="10287000" cy="5833713"/>
          </a:xfrm>
          <a:prstGeom prst="rect">
            <a:avLst/>
          </a:prstGeom>
        </p:spPr>
        <p:txBody>
          <a:bodyPr wrap="square">
            <a:spAutoFit/>
          </a:bodyPr>
          <a:lstStyle/>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 Care plan also requires the input of the person(/s) who directly care for the patient. This is where vital professional information was sourced, such as the need to implement moving sensors and extra support throughout the day/night, on rapid call out, as opposed to just a wake/sleep routine. As guidelines state that improvements must be made, from the initial care plan, we now consider a Post Diagnosis Care Plan, following with the Government’, </a:t>
            </a:r>
            <a:r>
              <a:rPr lang="en-GB" i="1" dirty="0">
                <a:latin typeface="Arial" panose="020B0604020202020204" pitchFamily="34" charset="0"/>
                <a:ea typeface="Calibri" panose="020F0502020204030204" pitchFamily="34" charset="0"/>
                <a:cs typeface="Times New Roman" panose="02020603050405020304" pitchFamily="18" charset="0"/>
              </a:rPr>
              <a:t>Challenge on Dementia 2020</a:t>
            </a:r>
            <a:r>
              <a:rPr lang="en-GB" dirty="0">
                <a:latin typeface="Arial" panose="020B0604020202020204" pitchFamily="34" charset="0"/>
                <a:ea typeface="Calibri" panose="020F0502020204030204" pitchFamily="34" charset="0"/>
                <a:cs typeface="Times New Roman" panose="02020603050405020304" pitchFamily="18" charset="0"/>
              </a:rPr>
              <a:t> initiative.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 carers also provided vital info for the retention of the Patient. As this is a key area of concern for safety for staff, as any unwanted visitors could be met with potential hostility, due lack of memory in recalling new carers should a new one need to be appointed.</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 implementation of subtle reminders was also introduced by the care team. Sticky notes on the fridge and also a white board on the wall, all play part in keeping everyone including David prepared for upcoming schedules.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41495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1ECE8-ECF7-4D98-B424-323FFAB0D637}"/>
              </a:ext>
            </a:extLst>
          </p:cNvPr>
          <p:cNvSpPr>
            <a:spLocks noGrp="1"/>
          </p:cNvSpPr>
          <p:nvPr>
            <p:ph type="title"/>
          </p:nvPr>
        </p:nvSpPr>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C2FAC4B9-D686-4181-A33F-BC4DFD197787}"/>
              </a:ext>
            </a:extLst>
          </p:cNvPr>
          <p:cNvSpPr>
            <a:spLocks noGrp="1"/>
          </p:cNvSpPr>
          <p:nvPr>
            <p:ph idx="1"/>
          </p:nvPr>
        </p:nvSpPr>
        <p:spPr>
          <a:xfrm>
            <a:off x="838200" y="1690688"/>
            <a:ext cx="10515600" cy="4351338"/>
          </a:xfrm>
        </p:spPr>
        <p:txBody>
          <a:bodyPr>
            <a:normAutofit fontScale="25000" lnSpcReduction="20000"/>
          </a:bodyPr>
          <a:lstStyle/>
          <a:p>
            <a:endParaRPr lang="en-GB" sz="1100" b="1"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Boyle, G., 2010. Social policy for people with dementia in England: promoting human rights?. </a:t>
            </a:r>
            <a:r>
              <a:rPr lang="en-GB" sz="4400" i="1" dirty="0">
                <a:latin typeface="Arial" panose="020B0604020202020204" pitchFamily="34" charset="0"/>
                <a:cs typeface="Arial" panose="020B0604020202020204" pitchFamily="34" charset="0"/>
              </a:rPr>
              <a:t>Health &amp; Social Care in the Community</a:t>
            </a:r>
            <a:r>
              <a:rPr lang="en-GB" sz="4400" dirty="0">
                <a:latin typeface="Arial" panose="020B0604020202020204" pitchFamily="34" charset="0"/>
                <a:cs typeface="Arial" panose="020B0604020202020204" pitchFamily="34" charset="0"/>
              </a:rPr>
              <a:t>, 18(5), pp.511-519.</a:t>
            </a:r>
          </a:p>
          <a:p>
            <a:r>
              <a:rPr lang="en-GB" sz="4400" dirty="0">
                <a:latin typeface="Arial" panose="020B0604020202020204" pitchFamily="34" charset="0"/>
                <a:cs typeface="Arial" panose="020B0604020202020204" pitchFamily="34" charset="0"/>
              </a:rPr>
              <a:t>Dementia Statistics Hub. 2021. </a:t>
            </a:r>
            <a:r>
              <a:rPr lang="en-GB" sz="4400" i="1" dirty="0">
                <a:latin typeface="Arial" panose="020B0604020202020204" pitchFamily="34" charset="0"/>
                <a:cs typeface="Arial" panose="020B0604020202020204" pitchFamily="34" charset="0"/>
              </a:rPr>
              <a:t>Current treatments | Dementia Statistics Hub</a:t>
            </a:r>
            <a:r>
              <a:rPr lang="en-GB" sz="4400" dirty="0">
                <a:latin typeface="Arial" panose="020B0604020202020204" pitchFamily="34" charset="0"/>
                <a:cs typeface="Arial" panose="020B0604020202020204" pitchFamily="34" charset="0"/>
              </a:rPr>
              <a:t>. [online] Available at: &lt;https://www.dementiastatistics.org/statistics/current-treatments/&gt; [Accessed 24 February 2021].</a:t>
            </a:r>
          </a:p>
          <a:p>
            <a:r>
              <a:rPr lang="en-GB" sz="4400" dirty="0">
                <a:latin typeface="Arial" panose="020B0604020202020204" pitchFamily="34" charset="0"/>
                <a:cs typeface="Arial" panose="020B0604020202020204" pitchFamily="34" charset="0"/>
              </a:rPr>
              <a:t> Excellence, N., 2021. </a:t>
            </a:r>
            <a:r>
              <a:rPr lang="en-GB" sz="4400" i="1" dirty="0">
                <a:latin typeface="Arial" panose="020B0604020202020204" pitchFamily="34" charset="0"/>
                <a:cs typeface="Arial" panose="020B0604020202020204" pitchFamily="34" charset="0"/>
              </a:rPr>
              <a:t>Dementia | Treatment summary | BNF content published by NICE</a:t>
            </a:r>
            <a:r>
              <a:rPr lang="en-GB" sz="4400" dirty="0">
                <a:latin typeface="Arial" panose="020B0604020202020204" pitchFamily="34" charset="0"/>
                <a:cs typeface="Arial" panose="020B0604020202020204" pitchFamily="34" charset="0"/>
              </a:rPr>
              <a:t>. [online] Bnf.nice.org.uk. Available at: &lt;https://bnf.nice.org.uk/treatment-summary/dementia.html&gt; [Accessed 26 February 2021].</a:t>
            </a:r>
            <a:endParaRPr lang="en-GB" sz="4400" b="1" dirty="0">
              <a:latin typeface="Arial" panose="020B0604020202020204" pitchFamily="34" charset="0"/>
              <a:cs typeface="Arial" panose="020B0604020202020204" pitchFamily="34" charset="0"/>
            </a:endParaRPr>
          </a:p>
          <a:p>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Lee, L., Hillier, L., Heckman, G. and Gagnon, M., 2012. O3-07-03: Improving the system of care for older adults with dementia: Building capacity at the primary care level. </a:t>
            </a:r>
            <a:r>
              <a:rPr lang="en-GB" sz="4400" i="1" dirty="0">
                <a:latin typeface="Arial" panose="020B0604020202020204" pitchFamily="34" charset="0"/>
                <a:cs typeface="Arial" panose="020B0604020202020204" pitchFamily="34" charset="0"/>
              </a:rPr>
              <a:t>Alzheimer's &amp; Dementia</a:t>
            </a:r>
            <a:r>
              <a:rPr lang="en-GB" sz="4400" dirty="0">
                <a:latin typeface="Arial" panose="020B0604020202020204" pitchFamily="34" charset="0"/>
                <a:cs typeface="Arial" panose="020B0604020202020204" pitchFamily="34" charset="0"/>
              </a:rPr>
              <a:t>, 8(4S_Part_12), pp.P443-P443.</a:t>
            </a:r>
          </a:p>
          <a:p>
            <a:pPr marL="0" indent="0">
              <a:buNone/>
            </a:pPr>
            <a:r>
              <a:rPr lang="en-GB" sz="4400" i="1" dirty="0">
                <a:latin typeface="Arial" panose="020B0604020202020204" pitchFamily="34" charset="0"/>
                <a:cs typeface="Arial" panose="020B0604020202020204" pitchFamily="34" charset="0"/>
              </a:rPr>
              <a:t>Looking after someone with dementia</a:t>
            </a:r>
            <a:r>
              <a:rPr lang="en-GB" sz="4400" dirty="0">
                <a:latin typeface="Arial" panose="020B0604020202020204" pitchFamily="34" charset="0"/>
                <a:cs typeface="Arial" panose="020B0604020202020204" pitchFamily="34" charset="0"/>
              </a:rPr>
              <a:t>. [online] Available at: &lt;https://www.nhs.uk/conditions/dementia/carers/&gt; [Accessed 24 February 2021</a:t>
            </a:r>
          </a:p>
          <a:p>
            <a:pPr marL="0" indent="0">
              <a:buNone/>
            </a:pPr>
            <a:r>
              <a:rPr lang="en-GB" sz="4400" dirty="0">
                <a:latin typeface="Arial" panose="020B0604020202020204" pitchFamily="34" charset="0"/>
                <a:cs typeface="Arial" panose="020B0604020202020204" pitchFamily="34" charset="0"/>
              </a:rPr>
              <a:t>Nice.org.uk. 2021. [online] Available at: &lt;https://www.nice.org.uk/guidance/ng97/resources/dementia-assessment-management-and-support-for-people-living-with-dementia-and-their-carers-pdf-1837760199109&gt; [Accessed 26 February 2021</a:t>
            </a:r>
          </a:p>
          <a:p>
            <a:r>
              <a:rPr lang="en-GB" sz="4400" dirty="0">
                <a:latin typeface="Arial" panose="020B0604020202020204" pitchFamily="34" charset="0"/>
                <a:cs typeface="Arial" panose="020B0604020202020204" pitchFamily="34" charset="0"/>
              </a:rPr>
              <a:t>nhs.uk. 2021. </a:t>
            </a:r>
            <a:r>
              <a:rPr lang="en-GB" sz="4400" i="1" dirty="0">
                <a:latin typeface="Arial" panose="020B0604020202020204" pitchFamily="34" charset="0"/>
                <a:cs typeface="Arial" panose="020B0604020202020204" pitchFamily="34" charset="0"/>
              </a:rPr>
              <a:t>Staying independent with dementia</a:t>
            </a:r>
            <a:r>
              <a:rPr lang="en-GB" sz="4400" dirty="0">
                <a:latin typeface="Arial" panose="020B0604020202020204" pitchFamily="34" charset="0"/>
                <a:cs typeface="Arial" panose="020B0604020202020204" pitchFamily="34" charset="0"/>
              </a:rPr>
              <a:t>. [online] Available at: &lt;https://www.nhs.uk/conditions/dementia/staying-independent-with-dementia/&gt; [Accessed 24 February 2021]</a:t>
            </a:r>
            <a:r>
              <a:rPr lang="en-GB" sz="4400" b="1" dirty="0">
                <a:latin typeface="Arial" panose="020B0604020202020204" pitchFamily="34" charset="0"/>
                <a:cs typeface="Arial" panose="020B0604020202020204" pitchFamily="34" charset="0"/>
              </a:rPr>
              <a:t> </a:t>
            </a:r>
          </a:p>
          <a:p>
            <a:r>
              <a:rPr lang="en-GB" sz="4400" i="1" dirty="0">
                <a:latin typeface="Arial" panose="020B0604020202020204" pitchFamily="34" charset="0"/>
                <a:cs typeface="Arial" panose="020B0604020202020204" pitchFamily="34" charset="0"/>
              </a:rPr>
              <a:t>Nursing Older People</a:t>
            </a:r>
            <a:r>
              <a:rPr lang="en-GB" sz="4400" dirty="0">
                <a:latin typeface="Arial" panose="020B0604020202020204" pitchFamily="34" charset="0"/>
                <a:cs typeface="Arial" panose="020B0604020202020204" pitchFamily="34" charset="0"/>
              </a:rPr>
              <a:t>, 2006. Enhancing individualised care. 18(8), pp.40-40.</a:t>
            </a: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r>
              <a:rPr lang="en-GB" sz="4400" dirty="0">
                <a:latin typeface="Arial" panose="020B0604020202020204" pitchFamily="34" charset="0"/>
                <a:cs typeface="Arial" panose="020B0604020202020204" pitchFamily="34" charset="0"/>
              </a:rPr>
              <a:t> </a:t>
            </a: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4400" i="1" dirty="0">
              <a:latin typeface="Arial" panose="020B0604020202020204" pitchFamily="34" charset="0"/>
              <a:cs typeface="Arial" panose="020B0604020202020204" pitchFamily="34" charset="0"/>
            </a:endParaRPr>
          </a:p>
          <a:p>
            <a:pPr marL="0" indent="0">
              <a:buNone/>
            </a:pPr>
            <a:endParaRPr lang="en-GB" sz="4400" i="1"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DE0E3D1B-2500-4689-AB6F-DDE6E612DB0F}"/>
              </a:ext>
            </a:extLst>
          </p:cNvPr>
          <p:cNvSpPr/>
          <p:nvPr/>
        </p:nvSpPr>
        <p:spPr>
          <a:xfrm>
            <a:off x="3048000" y="3105835"/>
            <a:ext cx="6096000" cy="369332"/>
          </a:xfrm>
          <a:prstGeom prst="rect">
            <a:avLst/>
          </a:prstGeom>
        </p:spPr>
        <p:txBody>
          <a:bodyPr>
            <a:spAutoFit/>
          </a:bodyPr>
          <a:lstStyle/>
          <a:p>
            <a:endParaRPr lang="en-GB" dirty="0"/>
          </a:p>
        </p:txBody>
      </p:sp>
    </p:spTree>
    <p:extLst>
      <p:ext uri="{BB962C8B-B14F-4D97-AF65-F5344CB8AC3E}">
        <p14:creationId xmlns:p14="http://schemas.microsoft.com/office/powerpoint/2010/main" val="3046528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94AD4-E30F-4F30-8205-B218D26237B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DBDC73A0-CC81-45E8-9376-2841DDAA4645}"/>
              </a:ext>
            </a:extLst>
          </p:cNvPr>
          <p:cNvSpPr>
            <a:spLocks noGrp="1"/>
          </p:cNvSpPr>
          <p:nvPr>
            <p:ph idx="1"/>
          </p:nvPr>
        </p:nvSpPr>
        <p:spPr/>
        <p:txBody>
          <a:bodyPr>
            <a:normAutofit lnSpcReduction="10000"/>
          </a:bodyPr>
          <a:lstStyle/>
          <a:p>
            <a:pPr marL="0" indent="0">
              <a:buNone/>
            </a:pPr>
            <a:r>
              <a:rPr lang="en-GB" sz="1100" dirty="0">
                <a:latin typeface="Arial" panose="020B0604020202020204" pitchFamily="34" charset="0"/>
                <a:cs typeface="Arial" panose="020B0604020202020204" pitchFamily="34" charset="0"/>
              </a:rPr>
              <a:t>.</a:t>
            </a:r>
          </a:p>
          <a:p>
            <a:pPr marL="0" indent="0">
              <a:buNone/>
            </a:pPr>
            <a:endParaRPr lang="en-GB" sz="1100" b="1"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RC PSYCH ROYAL COLLEGE OF PSYCHIATRISTS. 2021. </a:t>
            </a:r>
            <a:r>
              <a:rPr lang="en-GB" sz="1100" i="1" dirty="0">
                <a:latin typeface="Arial" panose="020B0604020202020204" pitchFamily="34" charset="0"/>
                <a:cs typeface="Arial" panose="020B0604020202020204" pitchFamily="34" charset="0"/>
              </a:rPr>
              <a:t>Dementia pathway | Royal College of Psychiatrists</a:t>
            </a:r>
            <a:r>
              <a:rPr lang="en-GB" sz="1100" dirty="0">
                <a:latin typeface="Arial" panose="020B0604020202020204" pitchFamily="34" charset="0"/>
                <a:cs typeface="Arial" panose="020B0604020202020204" pitchFamily="34" charset="0"/>
              </a:rPr>
              <a:t>. [online] Available at: &lt;https://www.rcpsych.ac.uk/improving-care/nccmh/care-pathways/dementia&gt; [Accessed 24 February 2021].</a:t>
            </a:r>
          </a:p>
          <a:p>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Santana, M., </a:t>
            </a:r>
            <a:r>
              <a:rPr lang="en-GB" sz="1100" dirty="0" err="1">
                <a:latin typeface="Arial" panose="020B0604020202020204" pitchFamily="34" charset="0"/>
                <a:cs typeface="Arial" panose="020B0604020202020204" pitchFamily="34" charset="0"/>
              </a:rPr>
              <a:t>Manalili</a:t>
            </a:r>
            <a:r>
              <a:rPr lang="en-GB" sz="1100" dirty="0">
                <a:latin typeface="Arial" panose="020B0604020202020204" pitchFamily="34" charset="0"/>
                <a:cs typeface="Arial" panose="020B0604020202020204" pitchFamily="34" charset="0"/>
              </a:rPr>
              <a:t>, K., Jolley, R., </a:t>
            </a:r>
            <a:r>
              <a:rPr lang="en-GB" sz="1100" dirty="0" err="1">
                <a:latin typeface="Arial" panose="020B0604020202020204" pitchFamily="34" charset="0"/>
                <a:cs typeface="Arial" panose="020B0604020202020204" pitchFamily="34" charset="0"/>
              </a:rPr>
              <a:t>Zelinsky</a:t>
            </a:r>
            <a:r>
              <a:rPr lang="en-GB" sz="1100" dirty="0">
                <a:latin typeface="Arial" panose="020B0604020202020204" pitchFamily="34" charset="0"/>
                <a:cs typeface="Arial" panose="020B0604020202020204" pitchFamily="34" charset="0"/>
              </a:rPr>
              <a:t>, S., Quan, H. and Lu, M., 2017. How to practice person-centred care: A conceptual framework. </a:t>
            </a:r>
            <a:r>
              <a:rPr lang="en-GB" sz="1100" i="1" dirty="0">
                <a:latin typeface="Arial" panose="020B0604020202020204" pitchFamily="34" charset="0"/>
                <a:cs typeface="Arial" panose="020B0604020202020204" pitchFamily="34" charset="0"/>
              </a:rPr>
              <a:t>Health Expectations</a:t>
            </a:r>
            <a:r>
              <a:rPr lang="en-GB" sz="1100" dirty="0">
                <a:latin typeface="Arial" panose="020B0604020202020204" pitchFamily="34" charset="0"/>
                <a:cs typeface="Arial" panose="020B0604020202020204" pitchFamily="34" charset="0"/>
              </a:rPr>
              <a:t>, 21(2), pp.429-440.</a:t>
            </a:r>
          </a:p>
          <a:p>
            <a:pPr marL="0" indent="0">
              <a:buNone/>
            </a:pP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Thyrian</a:t>
            </a:r>
            <a:r>
              <a:rPr lang="en-GB" sz="1100" dirty="0">
                <a:latin typeface="Arial" panose="020B0604020202020204" pitchFamily="34" charset="0"/>
                <a:cs typeface="Arial" panose="020B0604020202020204" pitchFamily="34" charset="0"/>
              </a:rPr>
              <a:t>, J. and Hoffmann, W., 2012. O3-07-01: Improving dementia care in the primary care setting. </a:t>
            </a:r>
            <a:r>
              <a:rPr lang="en-GB" sz="1100" i="1" dirty="0">
                <a:latin typeface="Arial" panose="020B0604020202020204" pitchFamily="34" charset="0"/>
                <a:cs typeface="Arial" panose="020B0604020202020204" pitchFamily="34" charset="0"/>
              </a:rPr>
              <a:t>Alzheimer's &amp; Dementia</a:t>
            </a:r>
            <a:r>
              <a:rPr lang="en-GB" sz="1100" dirty="0">
                <a:latin typeface="Arial" panose="020B0604020202020204" pitchFamily="34" charset="0"/>
                <a:cs typeface="Arial" panose="020B0604020202020204" pitchFamily="34" charset="0"/>
              </a:rPr>
              <a:t>, 8(4S_Part_12), pp.P442-P442.</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t>
            </a:r>
          </a:p>
          <a:p>
            <a:pPr marL="0" indent="0">
              <a:buNone/>
            </a:pPr>
            <a:r>
              <a:rPr lang="en-GB" sz="1100" dirty="0">
                <a:latin typeface="Arial" panose="020B0604020202020204" pitchFamily="34" charset="0"/>
                <a:cs typeface="Arial" panose="020B0604020202020204" pitchFamily="34" charset="0"/>
              </a:rPr>
              <a:t>Johnston, B. and </a:t>
            </a:r>
            <a:r>
              <a:rPr lang="en-GB" sz="1100" dirty="0" err="1">
                <a:latin typeface="Arial" panose="020B0604020202020204" pitchFamily="34" charset="0"/>
                <a:cs typeface="Arial" panose="020B0604020202020204" pitchFamily="34" charset="0"/>
              </a:rPr>
              <a:t>Narayanasamy</a:t>
            </a:r>
            <a:r>
              <a:rPr lang="en-GB" sz="1100" dirty="0">
                <a:latin typeface="Arial" panose="020B0604020202020204" pitchFamily="34" charset="0"/>
                <a:cs typeface="Arial" panose="020B0604020202020204" pitchFamily="34" charset="0"/>
              </a:rPr>
              <a:t>, M., 2016. Exploring psychosocial interventions for people with dementia that enhance personhood and relate to legacy- an integrative review. </a:t>
            </a:r>
            <a:r>
              <a:rPr lang="en-GB" sz="1100" i="1" dirty="0">
                <a:latin typeface="Arial" panose="020B0604020202020204" pitchFamily="34" charset="0"/>
                <a:cs typeface="Arial" panose="020B0604020202020204" pitchFamily="34" charset="0"/>
              </a:rPr>
              <a:t>BMC Geriatrics</a:t>
            </a:r>
            <a:r>
              <a:rPr lang="en-GB" sz="1100" dirty="0">
                <a:latin typeface="Arial" panose="020B0604020202020204" pitchFamily="34" charset="0"/>
                <a:cs typeface="Arial" panose="020B0604020202020204" pitchFamily="34" charset="0"/>
              </a:rPr>
              <a:t>, 16(1).</a:t>
            </a:r>
          </a:p>
          <a:p>
            <a:pPr marL="0" indent="0">
              <a:buNone/>
            </a:pPr>
            <a:r>
              <a:rPr lang="en-GB" sz="1100" dirty="0">
                <a:latin typeface="Arial" panose="020B0604020202020204" pitchFamily="34" charset="0"/>
                <a:cs typeface="Arial" panose="020B0604020202020204" pitchFamily="34" charset="0"/>
              </a:rPr>
              <a:t>Santana, M., </a:t>
            </a:r>
            <a:r>
              <a:rPr lang="en-GB" sz="1100" dirty="0" err="1">
                <a:latin typeface="Arial" panose="020B0604020202020204" pitchFamily="34" charset="0"/>
                <a:cs typeface="Arial" panose="020B0604020202020204" pitchFamily="34" charset="0"/>
              </a:rPr>
              <a:t>Manalili</a:t>
            </a:r>
            <a:r>
              <a:rPr lang="en-GB" sz="1100" dirty="0">
                <a:latin typeface="Arial" panose="020B0604020202020204" pitchFamily="34" charset="0"/>
                <a:cs typeface="Arial" panose="020B0604020202020204" pitchFamily="34" charset="0"/>
              </a:rPr>
              <a:t>, K., Jolley, R., </a:t>
            </a:r>
            <a:r>
              <a:rPr lang="en-GB" sz="1100" dirty="0" err="1">
                <a:latin typeface="Arial" panose="020B0604020202020204" pitchFamily="34" charset="0"/>
                <a:cs typeface="Arial" panose="020B0604020202020204" pitchFamily="34" charset="0"/>
              </a:rPr>
              <a:t>Zelinsky</a:t>
            </a:r>
            <a:r>
              <a:rPr lang="en-GB" sz="1100" dirty="0">
                <a:latin typeface="Arial" panose="020B0604020202020204" pitchFamily="34" charset="0"/>
                <a:cs typeface="Arial" panose="020B0604020202020204" pitchFamily="34" charset="0"/>
              </a:rPr>
              <a:t>, S., Quan, H. and Lu, M., 2017. How to practice person-centred care: A conceptual framework. </a:t>
            </a:r>
            <a:r>
              <a:rPr lang="en-GB" sz="1100" i="1" dirty="0">
                <a:latin typeface="Arial" panose="020B0604020202020204" pitchFamily="34" charset="0"/>
                <a:cs typeface="Arial" panose="020B0604020202020204" pitchFamily="34" charset="0"/>
              </a:rPr>
              <a:t>Health Expectations</a:t>
            </a:r>
            <a:r>
              <a:rPr lang="en-GB" sz="1100" dirty="0">
                <a:latin typeface="Arial" panose="020B0604020202020204" pitchFamily="34" charset="0"/>
                <a:cs typeface="Arial" panose="020B0604020202020204" pitchFamily="34" charset="0"/>
              </a:rPr>
              <a:t>, 21(2), pp.429-440.</a:t>
            </a:r>
          </a:p>
          <a:p>
            <a:pPr marL="0" indent="0">
              <a:buNone/>
            </a:pPr>
            <a:r>
              <a:rPr lang="en-GB" sz="1100" dirty="0">
                <a:latin typeface="Arial" panose="020B0604020202020204" pitchFamily="34" charset="0"/>
                <a:cs typeface="Arial" panose="020B0604020202020204" pitchFamily="34" charset="0"/>
              </a:rPr>
              <a:t>The Lancet, 2018. Dementia in the UK: preparing the NHS for new treatments. </a:t>
            </a:r>
            <a:r>
              <a:rPr lang="en-GB" sz="1100" i="1" dirty="0">
                <a:latin typeface="Arial" panose="020B0604020202020204" pitchFamily="34" charset="0"/>
                <a:cs typeface="Arial" panose="020B0604020202020204" pitchFamily="34" charset="0"/>
              </a:rPr>
              <a:t>The Lancet</a:t>
            </a:r>
            <a:r>
              <a:rPr lang="en-GB" sz="1100" dirty="0">
                <a:latin typeface="Arial" panose="020B0604020202020204" pitchFamily="34" charset="0"/>
                <a:cs typeface="Arial" panose="020B0604020202020204" pitchFamily="34" charset="0"/>
              </a:rPr>
              <a:t>, 391(10127), p.1237</a:t>
            </a:r>
            <a:r>
              <a:rPr lang="en-GB" dirty="0"/>
              <a:t>.</a:t>
            </a:r>
          </a:p>
          <a:p>
            <a:pPr marL="0" indent="0">
              <a:buNone/>
            </a:pPr>
            <a:r>
              <a:rPr lang="en-GB" b="1" cap="all" dirty="0"/>
              <a:t> </a:t>
            </a:r>
            <a:endParaRPr lang="en-GB" dirty="0"/>
          </a:p>
          <a:p>
            <a:pPr marL="0" indent="0">
              <a:buNone/>
            </a:pPr>
            <a:endParaRPr lang="en-GB" dirty="0"/>
          </a:p>
          <a:p>
            <a:pPr marL="0" indent="0">
              <a:buNone/>
            </a:pPr>
            <a:endParaRPr lang="en-GB" sz="11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198E709E-E760-4DAE-8925-9D1552AF8AE6}"/>
              </a:ext>
            </a:extLst>
          </p:cNvPr>
          <p:cNvSpPr/>
          <p:nvPr/>
        </p:nvSpPr>
        <p:spPr>
          <a:xfrm>
            <a:off x="3048000" y="3105835"/>
            <a:ext cx="6096000" cy="369332"/>
          </a:xfrm>
          <a:prstGeom prst="rect">
            <a:avLst/>
          </a:prstGeom>
        </p:spPr>
        <p:txBody>
          <a:bodyPr>
            <a:spAutoFit/>
          </a:bodyPr>
          <a:lstStyle/>
          <a:p>
            <a:endParaRPr lang="en-GB" dirty="0"/>
          </a:p>
        </p:txBody>
      </p:sp>
    </p:spTree>
    <p:extLst>
      <p:ext uri="{BB962C8B-B14F-4D97-AF65-F5344CB8AC3E}">
        <p14:creationId xmlns:p14="http://schemas.microsoft.com/office/powerpoint/2010/main" val="3484240092"/>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10" ma:contentTypeDescription="Create a new document." ma:contentTypeScope="" ma:versionID="3953809a5e2d34f068cb1ac7f31c0fc3">
  <xsd:schema xmlns:xsd="http://www.w3.org/2001/XMLSchema" xmlns:xs="http://www.w3.org/2001/XMLSchema" xmlns:p="http://schemas.microsoft.com/office/2006/metadata/properties" xmlns:ns3="28bc52eb-7ba0-4738-a312-c7a8d9f935af" targetNamespace="http://schemas.microsoft.com/office/2006/metadata/properties" ma:root="true" ma:fieldsID="48915088aa31cad8605cebb6182d8df7" ns3:_="">
    <xsd:import namespace="28bc52eb-7ba0-4738-a312-c7a8d9f935a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5A773D7-DCC9-4656-83FA-13342335C731}">
  <ds:schemaRefs>
    <ds:schemaRef ds:uri="http://schemas.microsoft.com/sharepoint/v3/contenttype/forms"/>
  </ds:schemaRefs>
</ds:datastoreItem>
</file>

<file path=customXml/itemProps2.xml><?xml version="1.0" encoding="utf-8"?>
<ds:datastoreItem xmlns:ds="http://schemas.openxmlformats.org/officeDocument/2006/customXml" ds:itemID="{5C5A9E63-F652-46F0-9615-7659410E021D}">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8bc52eb-7ba0-4738-a312-c7a8d9f935af"/>
    <ds:schemaRef ds:uri="http://www.w3.org/XML/1998/namespace"/>
    <ds:schemaRef ds:uri="http://purl.org/dc/dcmitype/"/>
  </ds:schemaRefs>
</ds:datastoreItem>
</file>

<file path=customXml/itemProps3.xml><?xml version="1.0" encoding="utf-8"?>
<ds:datastoreItem xmlns:ds="http://schemas.openxmlformats.org/officeDocument/2006/customXml" ds:itemID="{C2960DEA-F42B-4A45-886C-37169A614B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8372</TotalTime>
  <Words>1926</Words>
  <Application>Microsoft Office PowerPoint</Application>
  <PresentationFormat>Widescreen</PresentationFormat>
  <Paragraphs>153</Paragraphs>
  <Slides>16</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Avenir Next LT Pro</vt:lpstr>
      <vt:lpstr>AvenirNext LT Pro Medium</vt:lpstr>
      <vt:lpstr>Calibri</vt:lpstr>
      <vt:lpstr>Rockwell</vt:lpstr>
      <vt:lpstr>Segoe UI</vt:lpstr>
      <vt:lpstr>Symbol</vt:lpstr>
      <vt:lpstr>ExploreVTI</vt:lpstr>
      <vt:lpstr>Individual seminar presentation</vt:lpstr>
      <vt:lpstr>PowerPoint Presentation</vt:lpstr>
      <vt:lpstr>David Thomson</vt:lpstr>
      <vt:lpstr>Service user information</vt:lpstr>
      <vt:lpstr>PowerPoint Presentation</vt:lpstr>
      <vt:lpstr>PowerPoint Presentation</vt:lpstr>
      <vt:lpstr>Communication needs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seminar presentation</dc:title>
  <dc:creator>Karon Jaset Mcqueen (1809080)</dc:creator>
  <cp:lastModifiedBy>Karon Jaset Mcqueen (1809080)</cp:lastModifiedBy>
  <cp:revision>2</cp:revision>
  <dcterms:created xsi:type="dcterms:W3CDTF">2021-01-29T18:05:54Z</dcterms:created>
  <dcterms:modified xsi:type="dcterms:W3CDTF">2021-02-26T05:03:28Z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0x0101002BE97E92EE9F184B86E07AF056B201E3</vt:lpwstr>
  </property>
</Properties>
</file>