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6" d="100"/>
          <a:sy n="96" d="100"/>
        </p:scale>
        <p:origin x="132" y="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5EDECE2-72E4-F800-029E-003E8A0746AA}"/>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1B0E06E9-B024-7EF8-EC38-02ADF8F3EB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AAF45138-D49D-4357-C5D0-788CDF52E512}"/>
              </a:ext>
            </a:extLst>
          </p:cNvPr>
          <p:cNvSpPr>
            <a:spLocks noGrp="1"/>
          </p:cNvSpPr>
          <p:nvPr>
            <p:ph type="dt" sz="half" idx="10"/>
          </p:nvPr>
        </p:nvSpPr>
        <p:spPr/>
        <p:txBody>
          <a:bodyPr/>
          <a:lstStyle/>
          <a:p>
            <a:fld id="{2C241160-FDDD-4F5C-8260-7CC923CF5B5B}" type="datetimeFigureOut">
              <a:rPr lang="zh-CN" altLang="en-US" smtClean="0"/>
              <a:t>2025/2/4</a:t>
            </a:fld>
            <a:endParaRPr lang="zh-CN" altLang="en-US"/>
          </a:p>
        </p:txBody>
      </p:sp>
      <p:sp>
        <p:nvSpPr>
          <p:cNvPr id="5" name="页脚占位符 4">
            <a:extLst>
              <a:ext uri="{FF2B5EF4-FFF2-40B4-BE49-F238E27FC236}">
                <a16:creationId xmlns:a16="http://schemas.microsoft.com/office/drawing/2014/main" id="{A7DF25FC-F552-420E-D935-0EB57AB99F92}"/>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9C3B2E9C-B82C-5DCF-AE9B-86EA6E4A8A23}"/>
              </a:ext>
            </a:extLst>
          </p:cNvPr>
          <p:cNvSpPr>
            <a:spLocks noGrp="1"/>
          </p:cNvSpPr>
          <p:nvPr>
            <p:ph type="sldNum" sz="quarter" idx="12"/>
          </p:nvPr>
        </p:nvSpPr>
        <p:spPr/>
        <p:txBody>
          <a:bodyPr/>
          <a:lstStyle/>
          <a:p>
            <a:fld id="{335CDD3A-9309-486D-A325-776B13A9E733}" type="slidenum">
              <a:rPr lang="zh-CN" altLang="en-US" smtClean="0"/>
              <a:t>‹#›</a:t>
            </a:fld>
            <a:endParaRPr lang="zh-CN" altLang="en-US"/>
          </a:p>
        </p:txBody>
      </p:sp>
    </p:spTree>
    <p:extLst>
      <p:ext uri="{BB962C8B-B14F-4D97-AF65-F5344CB8AC3E}">
        <p14:creationId xmlns:p14="http://schemas.microsoft.com/office/powerpoint/2010/main" val="694134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6068A044-AC20-D436-9021-5320E8180F56}"/>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776BE919-A31E-EB7D-45CB-1457D82DDAC9}"/>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439E8D63-AEE6-E628-7AB8-CB14F5A997C0}"/>
              </a:ext>
            </a:extLst>
          </p:cNvPr>
          <p:cNvSpPr>
            <a:spLocks noGrp="1"/>
          </p:cNvSpPr>
          <p:nvPr>
            <p:ph type="dt" sz="half" idx="10"/>
          </p:nvPr>
        </p:nvSpPr>
        <p:spPr/>
        <p:txBody>
          <a:bodyPr/>
          <a:lstStyle/>
          <a:p>
            <a:fld id="{2C241160-FDDD-4F5C-8260-7CC923CF5B5B}" type="datetimeFigureOut">
              <a:rPr lang="zh-CN" altLang="en-US" smtClean="0"/>
              <a:t>2025/2/4</a:t>
            </a:fld>
            <a:endParaRPr lang="zh-CN" altLang="en-US"/>
          </a:p>
        </p:txBody>
      </p:sp>
      <p:sp>
        <p:nvSpPr>
          <p:cNvPr id="5" name="页脚占位符 4">
            <a:extLst>
              <a:ext uri="{FF2B5EF4-FFF2-40B4-BE49-F238E27FC236}">
                <a16:creationId xmlns:a16="http://schemas.microsoft.com/office/drawing/2014/main" id="{008A67C1-2669-95F0-E863-3729A380A8F9}"/>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23211A3C-E388-6D7D-16FC-28300293E75B}"/>
              </a:ext>
            </a:extLst>
          </p:cNvPr>
          <p:cNvSpPr>
            <a:spLocks noGrp="1"/>
          </p:cNvSpPr>
          <p:nvPr>
            <p:ph type="sldNum" sz="quarter" idx="12"/>
          </p:nvPr>
        </p:nvSpPr>
        <p:spPr/>
        <p:txBody>
          <a:bodyPr/>
          <a:lstStyle/>
          <a:p>
            <a:fld id="{335CDD3A-9309-486D-A325-776B13A9E733}" type="slidenum">
              <a:rPr lang="zh-CN" altLang="en-US" smtClean="0"/>
              <a:t>‹#›</a:t>
            </a:fld>
            <a:endParaRPr lang="zh-CN" altLang="en-US"/>
          </a:p>
        </p:txBody>
      </p:sp>
    </p:spTree>
    <p:extLst>
      <p:ext uri="{BB962C8B-B14F-4D97-AF65-F5344CB8AC3E}">
        <p14:creationId xmlns:p14="http://schemas.microsoft.com/office/powerpoint/2010/main" val="82089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4A28E3C-5855-065A-DE52-28D769327ABB}"/>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EB40EAB9-C2E4-DACB-500A-CD3B301FF9D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33B14EB5-5F73-3740-6227-8197E2E43750}"/>
              </a:ext>
            </a:extLst>
          </p:cNvPr>
          <p:cNvSpPr>
            <a:spLocks noGrp="1"/>
          </p:cNvSpPr>
          <p:nvPr>
            <p:ph type="dt" sz="half" idx="10"/>
          </p:nvPr>
        </p:nvSpPr>
        <p:spPr/>
        <p:txBody>
          <a:bodyPr/>
          <a:lstStyle/>
          <a:p>
            <a:fld id="{2C241160-FDDD-4F5C-8260-7CC923CF5B5B}" type="datetimeFigureOut">
              <a:rPr lang="zh-CN" altLang="en-US" smtClean="0"/>
              <a:t>2025/2/4</a:t>
            </a:fld>
            <a:endParaRPr lang="zh-CN" altLang="en-US"/>
          </a:p>
        </p:txBody>
      </p:sp>
      <p:sp>
        <p:nvSpPr>
          <p:cNvPr id="5" name="页脚占位符 4">
            <a:extLst>
              <a:ext uri="{FF2B5EF4-FFF2-40B4-BE49-F238E27FC236}">
                <a16:creationId xmlns:a16="http://schemas.microsoft.com/office/drawing/2014/main" id="{C720EEE1-2D9E-A882-6EB0-CE54AC13C869}"/>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837BD1D9-14D5-6808-02B3-4D0C51E4CD98}"/>
              </a:ext>
            </a:extLst>
          </p:cNvPr>
          <p:cNvSpPr>
            <a:spLocks noGrp="1"/>
          </p:cNvSpPr>
          <p:nvPr>
            <p:ph type="sldNum" sz="quarter" idx="12"/>
          </p:nvPr>
        </p:nvSpPr>
        <p:spPr/>
        <p:txBody>
          <a:bodyPr/>
          <a:lstStyle/>
          <a:p>
            <a:fld id="{335CDD3A-9309-486D-A325-776B13A9E733}" type="slidenum">
              <a:rPr lang="zh-CN" altLang="en-US" smtClean="0"/>
              <a:t>‹#›</a:t>
            </a:fld>
            <a:endParaRPr lang="zh-CN" altLang="en-US"/>
          </a:p>
        </p:txBody>
      </p:sp>
    </p:spTree>
    <p:extLst>
      <p:ext uri="{BB962C8B-B14F-4D97-AF65-F5344CB8AC3E}">
        <p14:creationId xmlns:p14="http://schemas.microsoft.com/office/powerpoint/2010/main" val="506227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F74643A-53F6-D52A-2B97-98DA4E3C810A}"/>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D8D094C9-10B8-9548-572E-76D374D2D60D}"/>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FE412FEF-98A2-7554-6FBA-143D04979954}"/>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597FC5D9-A9B6-6848-CA66-67FE701396EB}"/>
              </a:ext>
            </a:extLst>
          </p:cNvPr>
          <p:cNvSpPr>
            <a:spLocks noGrp="1"/>
          </p:cNvSpPr>
          <p:nvPr>
            <p:ph type="dt" sz="half" idx="10"/>
          </p:nvPr>
        </p:nvSpPr>
        <p:spPr/>
        <p:txBody>
          <a:bodyPr/>
          <a:lstStyle/>
          <a:p>
            <a:fld id="{2C241160-FDDD-4F5C-8260-7CC923CF5B5B}" type="datetimeFigureOut">
              <a:rPr lang="zh-CN" altLang="en-US" smtClean="0"/>
              <a:t>2025/2/4</a:t>
            </a:fld>
            <a:endParaRPr lang="zh-CN" altLang="en-US"/>
          </a:p>
        </p:txBody>
      </p:sp>
      <p:sp>
        <p:nvSpPr>
          <p:cNvPr id="6" name="页脚占位符 5">
            <a:extLst>
              <a:ext uri="{FF2B5EF4-FFF2-40B4-BE49-F238E27FC236}">
                <a16:creationId xmlns:a16="http://schemas.microsoft.com/office/drawing/2014/main" id="{36BE34F6-B9DE-624D-64A4-18E1BDBC23BB}"/>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C62E408E-33A0-2450-0C1C-5937D9FC9272}"/>
              </a:ext>
            </a:extLst>
          </p:cNvPr>
          <p:cNvSpPr>
            <a:spLocks noGrp="1"/>
          </p:cNvSpPr>
          <p:nvPr>
            <p:ph type="sldNum" sz="quarter" idx="12"/>
          </p:nvPr>
        </p:nvSpPr>
        <p:spPr/>
        <p:txBody>
          <a:bodyPr/>
          <a:lstStyle/>
          <a:p>
            <a:fld id="{335CDD3A-9309-486D-A325-776B13A9E733}" type="slidenum">
              <a:rPr lang="zh-CN" altLang="en-US" smtClean="0"/>
              <a:t>‹#›</a:t>
            </a:fld>
            <a:endParaRPr lang="zh-CN" altLang="en-US"/>
          </a:p>
        </p:txBody>
      </p:sp>
    </p:spTree>
    <p:extLst>
      <p:ext uri="{BB962C8B-B14F-4D97-AF65-F5344CB8AC3E}">
        <p14:creationId xmlns:p14="http://schemas.microsoft.com/office/powerpoint/2010/main" val="12832142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CD27F5C-025A-4DF0-F297-20EECD92E918}"/>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56EC2429-E495-98BC-9F37-E12288EDD2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4F1FDFC7-4277-2D7F-E308-1031E7F1E3DC}"/>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E7942710-D01E-349E-F7FA-25B26E7ED1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DCEF759D-3780-F970-CE1F-6A62E99B85C2}"/>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D5688555-5190-203F-B893-E5C7B0134800}"/>
              </a:ext>
            </a:extLst>
          </p:cNvPr>
          <p:cNvSpPr>
            <a:spLocks noGrp="1"/>
          </p:cNvSpPr>
          <p:nvPr>
            <p:ph type="dt" sz="half" idx="10"/>
          </p:nvPr>
        </p:nvSpPr>
        <p:spPr/>
        <p:txBody>
          <a:bodyPr/>
          <a:lstStyle/>
          <a:p>
            <a:fld id="{2C241160-FDDD-4F5C-8260-7CC923CF5B5B}" type="datetimeFigureOut">
              <a:rPr lang="zh-CN" altLang="en-US" smtClean="0"/>
              <a:t>2025/2/4</a:t>
            </a:fld>
            <a:endParaRPr lang="zh-CN" altLang="en-US"/>
          </a:p>
        </p:txBody>
      </p:sp>
      <p:sp>
        <p:nvSpPr>
          <p:cNvPr id="8" name="页脚占位符 7">
            <a:extLst>
              <a:ext uri="{FF2B5EF4-FFF2-40B4-BE49-F238E27FC236}">
                <a16:creationId xmlns:a16="http://schemas.microsoft.com/office/drawing/2014/main" id="{5CEE8514-4818-2C68-B9A8-ADD74806E927}"/>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D6E4BF97-2CE8-BDD0-FE98-DE4036E104DA}"/>
              </a:ext>
            </a:extLst>
          </p:cNvPr>
          <p:cNvSpPr>
            <a:spLocks noGrp="1"/>
          </p:cNvSpPr>
          <p:nvPr>
            <p:ph type="sldNum" sz="quarter" idx="12"/>
          </p:nvPr>
        </p:nvSpPr>
        <p:spPr/>
        <p:txBody>
          <a:bodyPr/>
          <a:lstStyle/>
          <a:p>
            <a:fld id="{335CDD3A-9309-486D-A325-776B13A9E733}" type="slidenum">
              <a:rPr lang="zh-CN" altLang="en-US" smtClean="0"/>
              <a:t>‹#›</a:t>
            </a:fld>
            <a:endParaRPr lang="zh-CN" altLang="en-US"/>
          </a:p>
        </p:txBody>
      </p:sp>
    </p:spTree>
    <p:extLst>
      <p:ext uri="{BB962C8B-B14F-4D97-AF65-F5344CB8AC3E}">
        <p14:creationId xmlns:p14="http://schemas.microsoft.com/office/powerpoint/2010/main" val="28648336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E47B7A1-1D74-4DF1-6081-D8E09087806F}"/>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AD86D5E7-509B-9B09-45AC-D24A22087512}"/>
              </a:ext>
            </a:extLst>
          </p:cNvPr>
          <p:cNvSpPr>
            <a:spLocks noGrp="1"/>
          </p:cNvSpPr>
          <p:nvPr>
            <p:ph type="dt" sz="half" idx="10"/>
          </p:nvPr>
        </p:nvSpPr>
        <p:spPr/>
        <p:txBody>
          <a:bodyPr/>
          <a:lstStyle/>
          <a:p>
            <a:fld id="{2C241160-FDDD-4F5C-8260-7CC923CF5B5B}" type="datetimeFigureOut">
              <a:rPr lang="zh-CN" altLang="en-US" smtClean="0"/>
              <a:t>2025/2/4</a:t>
            </a:fld>
            <a:endParaRPr lang="zh-CN" altLang="en-US"/>
          </a:p>
        </p:txBody>
      </p:sp>
      <p:sp>
        <p:nvSpPr>
          <p:cNvPr id="4" name="页脚占位符 3">
            <a:extLst>
              <a:ext uri="{FF2B5EF4-FFF2-40B4-BE49-F238E27FC236}">
                <a16:creationId xmlns:a16="http://schemas.microsoft.com/office/drawing/2014/main" id="{835A350A-BEC1-413E-6E4D-B13EC146EAB5}"/>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D5F386EC-DF5D-B67E-EC14-921BB30DE79E}"/>
              </a:ext>
            </a:extLst>
          </p:cNvPr>
          <p:cNvSpPr>
            <a:spLocks noGrp="1"/>
          </p:cNvSpPr>
          <p:nvPr>
            <p:ph type="sldNum" sz="quarter" idx="12"/>
          </p:nvPr>
        </p:nvSpPr>
        <p:spPr/>
        <p:txBody>
          <a:bodyPr/>
          <a:lstStyle/>
          <a:p>
            <a:fld id="{335CDD3A-9309-486D-A325-776B13A9E733}" type="slidenum">
              <a:rPr lang="zh-CN" altLang="en-US" smtClean="0"/>
              <a:t>‹#›</a:t>
            </a:fld>
            <a:endParaRPr lang="zh-CN" altLang="en-US"/>
          </a:p>
        </p:txBody>
      </p:sp>
    </p:spTree>
    <p:extLst>
      <p:ext uri="{BB962C8B-B14F-4D97-AF65-F5344CB8AC3E}">
        <p14:creationId xmlns:p14="http://schemas.microsoft.com/office/powerpoint/2010/main" val="12661977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1677B5FC-A649-1CDD-8AEB-03291BB34299}"/>
              </a:ext>
            </a:extLst>
          </p:cNvPr>
          <p:cNvSpPr>
            <a:spLocks noGrp="1"/>
          </p:cNvSpPr>
          <p:nvPr>
            <p:ph type="dt" sz="half" idx="10"/>
          </p:nvPr>
        </p:nvSpPr>
        <p:spPr/>
        <p:txBody>
          <a:bodyPr/>
          <a:lstStyle/>
          <a:p>
            <a:fld id="{2C241160-FDDD-4F5C-8260-7CC923CF5B5B}" type="datetimeFigureOut">
              <a:rPr lang="zh-CN" altLang="en-US" smtClean="0"/>
              <a:t>2025/2/4</a:t>
            </a:fld>
            <a:endParaRPr lang="zh-CN" altLang="en-US"/>
          </a:p>
        </p:txBody>
      </p:sp>
      <p:sp>
        <p:nvSpPr>
          <p:cNvPr id="3" name="页脚占位符 2">
            <a:extLst>
              <a:ext uri="{FF2B5EF4-FFF2-40B4-BE49-F238E27FC236}">
                <a16:creationId xmlns:a16="http://schemas.microsoft.com/office/drawing/2014/main" id="{DD6C9A2B-01B6-F32A-3187-6644FDF2E722}"/>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7CF58EB6-005B-532F-2843-406A24A16197}"/>
              </a:ext>
            </a:extLst>
          </p:cNvPr>
          <p:cNvSpPr>
            <a:spLocks noGrp="1"/>
          </p:cNvSpPr>
          <p:nvPr>
            <p:ph type="sldNum" sz="quarter" idx="12"/>
          </p:nvPr>
        </p:nvSpPr>
        <p:spPr/>
        <p:txBody>
          <a:bodyPr/>
          <a:lstStyle/>
          <a:p>
            <a:fld id="{335CDD3A-9309-486D-A325-776B13A9E733}" type="slidenum">
              <a:rPr lang="zh-CN" altLang="en-US" smtClean="0"/>
              <a:t>‹#›</a:t>
            </a:fld>
            <a:endParaRPr lang="zh-CN" altLang="en-US"/>
          </a:p>
        </p:txBody>
      </p:sp>
    </p:spTree>
    <p:extLst>
      <p:ext uri="{BB962C8B-B14F-4D97-AF65-F5344CB8AC3E}">
        <p14:creationId xmlns:p14="http://schemas.microsoft.com/office/powerpoint/2010/main" val="18043328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BF6C0ABD-31F6-B877-3AE0-C996F83F2154}"/>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232A4213-24B7-3688-772C-F469BA7A0C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881580F1-F0B2-0B6F-12BB-6B6A33E272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DA9076BE-6F1A-9CEA-66C5-75AEB0C1129C}"/>
              </a:ext>
            </a:extLst>
          </p:cNvPr>
          <p:cNvSpPr>
            <a:spLocks noGrp="1"/>
          </p:cNvSpPr>
          <p:nvPr>
            <p:ph type="dt" sz="half" idx="10"/>
          </p:nvPr>
        </p:nvSpPr>
        <p:spPr/>
        <p:txBody>
          <a:bodyPr/>
          <a:lstStyle/>
          <a:p>
            <a:fld id="{2C241160-FDDD-4F5C-8260-7CC923CF5B5B}" type="datetimeFigureOut">
              <a:rPr lang="zh-CN" altLang="en-US" smtClean="0"/>
              <a:t>2025/2/4</a:t>
            </a:fld>
            <a:endParaRPr lang="zh-CN" altLang="en-US"/>
          </a:p>
        </p:txBody>
      </p:sp>
      <p:sp>
        <p:nvSpPr>
          <p:cNvPr id="6" name="页脚占位符 5">
            <a:extLst>
              <a:ext uri="{FF2B5EF4-FFF2-40B4-BE49-F238E27FC236}">
                <a16:creationId xmlns:a16="http://schemas.microsoft.com/office/drawing/2014/main" id="{FA34A5DC-042D-1819-7F26-5B8840CB2734}"/>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C345468D-1D47-FB05-40ED-F777430C1DA2}"/>
              </a:ext>
            </a:extLst>
          </p:cNvPr>
          <p:cNvSpPr>
            <a:spLocks noGrp="1"/>
          </p:cNvSpPr>
          <p:nvPr>
            <p:ph type="sldNum" sz="quarter" idx="12"/>
          </p:nvPr>
        </p:nvSpPr>
        <p:spPr/>
        <p:txBody>
          <a:bodyPr/>
          <a:lstStyle/>
          <a:p>
            <a:fld id="{335CDD3A-9309-486D-A325-776B13A9E733}" type="slidenum">
              <a:rPr lang="zh-CN" altLang="en-US" smtClean="0"/>
              <a:t>‹#›</a:t>
            </a:fld>
            <a:endParaRPr lang="zh-CN" altLang="en-US"/>
          </a:p>
        </p:txBody>
      </p:sp>
    </p:spTree>
    <p:extLst>
      <p:ext uri="{BB962C8B-B14F-4D97-AF65-F5344CB8AC3E}">
        <p14:creationId xmlns:p14="http://schemas.microsoft.com/office/powerpoint/2010/main" val="35850025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7AE5765-5C29-9BE9-C04C-A94B5A4E2202}"/>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B9A10913-A868-6B5F-5C7C-8FB87453D8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7138747C-0B9B-1012-CCBF-05937CBE03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4B90588A-B408-5E61-EB2E-38A78F452470}"/>
              </a:ext>
            </a:extLst>
          </p:cNvPr>
          <p:cNvSpPr>
            <a:spLocks noGrp="1"/>
          </p:cNvSpPr>
          <p:nvPr>
            <p:ph type="dt" sz="half" idx="10"/>
          </p:nvPr>
        </p:nvSpPr>
        <p:spPr/>
        <p:txBody>
          <a:bodyPr/>
          <a:lstStyle/>
          <a:p>
            <a:fld id="{2C241160-FDDD-4F5C-8260-7CC923CF5B5B}" type="datetimeFigureOut">
              <a:rPr lang="zh-CN" altLang="en-US" smtClean="0"/>
              <a:t>2025/2/4</a:t>
            </a:fld>
            <a:endParaRPr lang="zh-CN" altLang="en-US"/>
          </a:p>
        </p:txBody>
      </p:sp>
      <p:sp>
        <p:nvSpPr>
          <p:cNvPr id="6" name="页脚占位符 5">
            <a:extLst>
              <a:ext uri="{FF2B5EF4-FFF2-40B4-BE49-F238E27FC236}">
                <a16:creationId xmlns:a16="http://schemas.microsoft.com/office/drawing/2014/main" id="{199238F1-67B9-F7DF-A381-358D100C8DC6}"/>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73AEFAE6-D4A4-5E9E-BE1B-2673517A0421}"/>
              </a:ext>
            </a:extLst>
          </p:cNvPr>
          <p:cNvSpPr>
            <a:spLocks noGrp="1"/>
          </p:cNvSpPr>
          <p:nvPr>
            <p:ph type="sldNum" sz="quarter" idx="12"/>
          </p:nvPr>
        </p:nvSpPr>
        <p:spPr/>
        <p:txBody>
          <a:bodyPr/>
          <a:lstStyle/>
          <a:p>
            <a:fld id="{335CDD3A-9309-486D-A325-776B13A9E733}" type="slidenum">
              <a:rPr lang="zh-CN" altLang="en-US" smtClean="0"/>
              <a:t>‹#›</a:t>
            </a:fld>
            <a:endParaRPr lang="zh-CN" altLang="en-US"/>
          </a:p>
        </p:txBody>
      </p:sp>
    </p:spTree>
    <p:extLst>
      <p:ext uri="{BB962C8B-B14F-4D97-AF65-F5344CB8AC3E}">
        <p14:creationId xmlns:p14="http://schemas.microsoft.com/office/powerpoint/2010/main" val="3398876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3435F25-515A-2DFE-B41C-79C91889EE86}"/>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F7F3F951-1E5B-5113-CFB9-F85F3A0CC186}"/>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0E6335F6-0E53-A391-8A3C-F56E9B82C8C9}"/>
              </a:ext>
            </a:extLst>
          </p:cNvPr>
          <p:cNvSpPr>
            <a:spLocks noGrp="1"/>
          </p:cNvSpPr>
          <p:nvPr>
            <p:ph type="dt" sz="half" idx="10"/>
          </p:nvPr>
        </p:nvSpPr>
        <p:spPr/>
        <p:txBody>
          <a:bodyPr/>
          <a:lstStyle/>
          <a:p>
            <a:fld id="{2C241160-FDDD-4F5C-8260-7CC923CF5B5B}" type="datetimeFigureOut">
              <a:rPr lang="zh-CN" altLang="en-US" smtClean="0"/>
              <a:t>2025/2/4</a:t>
            </a:fld>
            <a:endParaRPr lang="zh-CN" altLang="en-US"/>
          </a:p>
        </p:txBody>
      </p:sp>
      <p:sp>
        <p:nvSpPr>
          <p:cNvPr id="5" name="页脚占位符 4">
            <a:extLst>
              <a:ext uri="{FF2B5EF4-FFF2-40B4-BE49-F238E27FC236}">
                <a16:creationId xmlns:a16="http://schemas.microsoft.com/office/drawing/2014/main" id="{A2737564-3BB8-A1B3-E42E-54C4AFC0931A}"/>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2AE045FA-6561-3F9E-0ADE-8E4038EBCB8E}"/>
              </a:ext>
            </a:extLst>
          </p:cNvPr>
          <p:cNvSpPr>
            <a:spLocks noGrp="1"/>
          </p:cNvSpPr>
          <p:nvPr>
            <p:ph type="sldNum" sz="quarter" idx="12"/>
          </p:nvPr>
        </p:nvSpPr>
        <p:spPr/>
        <p:txBody>
          <a:bodyPr/>
          <a:lstStyle/>
          <a:p>
            <a:fld id="{335CDD3A-9309-486D-A325-776B13A9E733}" type="slidenum">
              <a:rPr lang="zh-CN" altLang="en-US" smtClean="0"/>
              <a:t>‹#›</a:t>
            </a:fld>
            <a:endParaRPr lang="zh-CN" altLang="en-US"/>
          </a:p>
        </p:txBody>
      </p:sp>
    </p:spTree>
    <p:extLst>
      <p:ext uri="{BB962C8B-B14F-4D97-AF65-F5344CB8AC3E}">
        <p14:creationId xmlns:p14="http://schemas.microsoft.com/office/powerpoint/2010/main" val="3039147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F3891D95-EE1F-0AE7-EB85-FBFE7894DE5A}"/>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0DB68D5E-DC32-FE58-F96C-FA41EA77387E}"/>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06B95A62-252E-2422-B707-121EE8623BDD}"/>
              </a:ext>
            </a:extLst>
          </p:cNvPr>
          <p:cNvSpPr>
            <a:spLocks noGrp="1"/>
          </p:cNvSpPr>
          <p:nvPr>
            <p:ph type="dt" sz="half" idx="10"/>
          </p:nvPr>
        </p:nvSpPr>
        <p:spPr/>
        <p:txBody>
          <a:bodyPr/>
          <a:lstStyle/>
          <a:p>
            <a:fld id="{2C241160-FDDD-4F5C-8260-7CC923CF5B5B}" type="datetimeFigureOut">
              <a:rPr lang="zh-CN" altLang="en-US" smtClean="0"/>
              <a:t>2025/2/4</a:t>
            </a:fld>
            <a:endParaRPr lang="zh-CN" altLang="en-US"/>
          </a:p>
        </p:txBody>
      </p:sp>
      <p:sp>
        <p:nvSpPr>
          <p:cNvPr id="5" name="页脚占位符 4">
            <a:extLst>
              <a:ext uri="{FF2B5EF4-FFF2-40B4-BE49-F238E27FC236}">
                <a16:creationId xmlns:a16="http://schemas.microsoft.com/office/drawing/2014/main" id="{ECD77049-BCAB-38B2-137B-32ECF0A126BD}"/>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E6490029-FE71-81A0-1F25-E89E68EE8582}"/>
              </a:ext>
            </a:extLst>
          </p:cNvPr>
          <p:cNvSpPr>
            <a:spLocks noGrp="1"/>
          </p:cNvSpPr>
          <p:nvPr>
            <p:ph type="sldNum" sz="quarter" idx="12"/>
          </p:nvPr>
        </p:nvSpPr>
        <p:spPr/>
        <p:txBody>
          <a:bodyPr/>
          <a:lstStyle/>
          <a:p>
            <a:fld id="{335CDD3A-9309-486D-A325-776B13A9E733}" type="slidenum">
              <a:rPr lang="zh-CN" altLang="en-US" smtClean="0"/>
              <a:t>‹#›</a:t>
            </a:fld>
            <a:endParaRPr lang="zh-CN" altLang="en-US"/>
          </a:p>
        </p:txBody>
      </p:sp>
    </p:spTree>
    <p:extLst>
      <p:ext uri="{BB962C8B-B14F-4D97-AF65-F5344CB8AC3E}">
        <p14:creationId xmlns:p14="http://schemas.microsoft.com/office/powerpoint/2010/main" val="25611834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3ED414F9-9B76-3721-26E9-8ED18D4E892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8800862C-3CE0-95D0-D258-7F284239AA5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1872D9A7-F221-9476-341F-AEDF168AA93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C241160-FDDD-4F5C-8260-7CC923CF5B5B}" type="datetimeFigureOut">
              <a:rPr lang="zh-CN" altLang="en-US" smtClean="0"/>
              <a:t>2025/2/4</a:t>
            </a:fld>
            <a:endParaRPr lang="zh-CN" altLang="en-US"/>
          </a:p>
        </p:txBody>
      </p:sp>
      <p:sp>
        <p:nvSpPr>
          <p:cNvPr id="5" name="页脚占位符 4">
            <a:extLst>
              <a:ext uri="{FF2B5EF4-FFF2-40B4-BE49-F238E27FC236}">
                <a16:creationId xmlns:a16="http://schemas.microsoft.com/office/drawing/2014/main" id="{F33AEE3B-2F05-A083-EC99-94594730CF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zh-CN" altLang="en-US"/>
          </a:p>
        </p:txBody>
      </p:sp>
      <p:sp>
        <p:nvSpPr>
          <p:cNvPr id="6" name="灯片编号占位符 5">
            <a:extLst>
              <a:ext uri="{FF2B5EF4-FFF2-40B4-BE49-F238E27FC236}">
                <a16:creationId xmlns:a16="http://schemas.microsoft.com/office/drawing/2014/main" id="{9FA9D3D8-91F5-89CD-A744-80A5CF3E4B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5CDD3A-9309-486D-A325-776B13A9E733}" type="slidenum">
              <a:rPr lang="zh-CN" altLang="en-US" smtClean="0"/>
              <a:t>‹#›</a:t>
            </a:fld>
            <a:endParaRPr lang="zh-CN" altLang="en-US"/>
          </a:p>
        </p:txBody>
      </p:sp>
    </p:spTree>
    <p:extLst>
      <p:ext uri="{BB962C8B-B14F-4D97-AF65-F5344CB8AC3E}">
        <p14:creationId xmlns:p14="http://schemas.microsoft.com/office/powerpoint/2010/main" val="25367590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descr="A person looking to the side&#10;&#10;描述已自动生成">
            <a:extLst>
              <a:ext uri="{FF2B5EF4-FFF2-40B4-BE49-F238E27FC236}">
                <a16:creationId xmlns:a16="http://schemas.microsoft.com/office/drawing/2014/main" id="{3D9360A7-E54D-E6E3-14C6-B9359D8DF6E1}"/>
              </a:ext>
            </a:extLst>
          </p:cNvPr>
          <p:cNvPicPr>
            <a:picLocks noChangeAspect="1"/>
          </p:cNvPicPr>
          <p:nvPr/>
        </p:nvPicPr>
        <p:blipFill>
          <a:blip r:embed="rId2"/>
          <a:stretch>
            <a:fillRect/>
          </a:stretch>
        </p:blipFill>
        <p:spPr>
          <a:xfrm>
            <a:off x="2755900" y="774700"/>
            <a:ext cx="6400800" cy="3657600"/>
          </a:xfrm>
          <a:prstGeom prst="rect">
            <a:avLst/>
          </a:prstGeom>
        </p:spPr>
      </p:pic>
      <p:sp>
        <p:nvSpPr>
          <p:cNvPr id="7" name="文本框 6">
            <a:extLst>
              <a:ext uri="{FF2B5EF4-FFF2-40B4-BE49-F238E27FC236}">
                <a16:creationId xmlns:a16="http://schemas.microsoft.com/office/drawing/2014/main" id="{008E68B0-D19C-26DC-CBE2-247FC8A3434C}"/>
              </a:ext>
            </a:extLst>
          </p:cNvPr>
          <p:cNvSpPr txBox="1"/>
          <p:nvPr/>
        </p:nvSpPr>
        <p:spPr>
          <a:xfrm>
            <a:off x="3049105" y="4800601"/>
            <a:ext cx="6107595" cy="1477328"/>
          </a:xfrm>
          <a:prstGeom prst="rect">
            <a:avLst/>
          </a:prstGeom>
          <a:noFill/>
        </p:spPr>
        <p:txBody>
          <a:bodyPr wrap="square" rtlCol="0">
            <a:spAutoFit/>
          </a:bodyPr>
          <a:lstStyle/>
          <a:p>
            <a:r>
              <a:rPr lang="de-DE" altLang="zh-CN" dirty="0"/>
              <a:t>1</a:t>
            </a:r>
            <a:r>
              <a:rPr lang="zh-CN" altLang="de-DE" dirty="0"/>
              <a:t>、</a:t>
            </a:r>
            <a:r>
              <a:rPr lang="de-DE" altLang="zh-CN" dirty="0"/>
              <a:t>a girl</a:t>
            </a:r>
            <a:r>
              <a:rPr lang="zh-CN" altLang="de-DE" dirty="0"/>
              <a:t>、</a:t>
            </a:r>
            <a:r>
              <a:rPr lang="de-DE" altLang="zh-CN" dirty="0"/>
              <a:t>window</a:t>
            </a:r>
            <a:r>
              <a:rPr lang="zh-CN" altLang="de-DE" dirty="0"/>
              <a:t>、</a:t>
            </a:r>
            <a:r>
              <a:rPr lang="de-DE" altLang="zh-CN" dirty="0"/>
              <a:t>lean</a:t>
            </a:r>
            <a:r>
              <a:rPr lang="zh-CN" altLang="de-DE" dirty="0"/>
              <a:t>、</a:t>
            </a:r>
            <a:r>
              <a:rPr lang="de-DE" altLang="zh-CN" dirty="0"/>
              <a:t>dusty cretonne</a:t>
            </a:r>
            <a:r>
              <a:rPr lang="zh-CN" altLang="de-DE" dirty="0"/>
              <a:t>、</a:t>
            </a:r>
            <a:r>
              <a:rPr lang="de-DE" altLang="zh-CN" dirty="0"/>
              <a:t>tired feelin</a:t>
            </a:r>
            <a:r>
              <a:rPr lang="zh-CN" altLang="de-DE" dirty="0"/>
              <a:t>、</a:t>
            </a:r>
            <a:r>
              <a:rPr lang="de-DE" altLang="zh-CN" dirty="0"/>
              <a:t>the background is her father her mother</a:t>
            </a:r>
            <a:r>
              <a:rPr lang="zh-CN" altLang="de-DE" dirty="0"/>
              <a:t>、</a:t>
            </a:r>
            <a:r>
              <a:rPr lang="de-DE" altLang="zh-CN" dirty="0"/>
              <a:t>everything is just a memories</a:t>
            </a:r>
            <a:r>
              <a:rPr lang="zh-CN" altLang="de-DE" dirty="0"/>
              <a:t>、 </a:t>
            </a:r>
            <a:r>
              <a:rPr lang="de-DE" altLang="zh-CN" dirty="0"/>
              <a:t>somesadness   </a:t>
            </a:r>
            <a:r>
              <a:rPr lang="zh-CN" altLang="de-DE" dirty="0"/>
              <a:t>（</a:t>
            </a:r>
            <a:r>
              <a:rPr lang="de-DE" altLang="zh-CN" dirty="0"/>
              <a:t>His ideas about pain, suffering, and the human condition are deeply intertwined with his broader existential framework.——Jean-Paul Sartre</a:t>
            </a:r>
            <a:r>
              <a:rPr lang="zh-CN" altLang="de-DE" dirty="0"/>
              <a:t>）</a:t>
            </a:r>
            <a:endParaRPr lang="zh-CN" altLang="en-US" dirty="0"/>
          </a:p>
        </p:txBody>
      </p:sp>
    </p:spTree>
    <p:extLst>
      <p:ext uri="{BB962C8B-B14F-4D97-AF65-F5344CB8AC3E}">
        <p14:creationId xmlns:p14="http://schemas.microsoft.com/office/powerpoint/2010/main" val="40749526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AA1178-5378-14B3-A3BF-CB057B64A529}"/>
            </a:ext>
          </a:extLst>
        </p:cNvPr>
        <p:cNvGrpSpPr/>
        <p:nvPr/>
      </p:nvGrpSpPr>
      <p:grpSpPr>
        <a:xfrm>
          <a:off x="0" y="0"/>
          <a:ext cx="0" cy="0"/>
          <a:chOff x="0" y="0"/>
          <a:chExt cx="0" cy="0"/>
        </a:xfrm>
      </p:grpSpPr>
      <p:pic>
        <p:nvPicPr>
          <p:cNvPr id="4" name="图片 3" descr="A person and person looking at each other&#10;&#10;描述已自动生成">
            <a:extLst>
              <a:ext uri="{FF2B5EF4-FFF2-40B4-BE49-F238E27FC236}">
                <a16:creationId xmlns:a16="http://schemas.microsoft.com/office/drawing/2014/main" id="{0D9E5AD0-05EB-0FD3-1CA8-22062EC9489E}"/>
              </a:ext>
            </a:extLst>
          </p:cNvPr>
          <p:cNvPicPr>
            <a:picLocks noChangeAspect="1"/>
          </p:cNvPicPr>
          <p:nvPr/>
        </p:nvPicPr>
        <p:blipFill>
          <a:blip r:embed="rId2"/>
          <a:stretch>
            <a:fillRect/>
          </a:stretch>
        </p:blipFill>
        <p:spPr>
          <a:xfrm>
            <a:off x="2895600" y="673100"/>
            <a:ext cx="6400800" cy="3657600"/>
          </a:xfrm>
          <a:prstGeom prst="rect">
            <a:avLst/>
          </a:prstGeom>
        </p:spPr>
      </p:pic>
      <p:sp>
        <p:nvSpPr>
          <p:cNvPr id="6" name="文本框 5">
            <a:extLst>
              <a:ext uri="{FF2B5EF4-FFF2-40B4-BE49-F238E27FC236}">
                <a16:creationId xmlns:a16="http://schemas.microsoft.com/office/drawing/2014/main" id="{39B23A31-DB91-A48A-640B-1592C434F337}"/>
              </a:ext>
            </a:extLst>
          </p:cNvPr>
          <p:cNvSpPr txBox="1"/>
          <p:nvPr/>
        </p:nvSpPr>
        <p:spPr>
          <a:xfrm>
            <a:off x="2992921" y="4573801"/>
            <a:ext cx="6095170" cy="1200329"/>
          </a:xfrm>
          <a:prstGeom prst="rect">
            <a:avLst/>
          </a:prstGeom>
          <a:noFill/>
        </p:spPr>
        <p:txBody>
          <a:bodyPr wrap="square">
            <a:spAutoFit/>
          </a:bodyPr>
          <a:lstStyle/>
          <a:p>
            <a:r>
              <a:rPr lang="en-US" altLang="zh-CN" dirty="0"/>
              <a:t>2. white dress</a:t>
            </a:r>
            <a:r>
              <a:rPr lang="zh-CN" altLang="en-US" dirty="0"/>
              <a:t>、</a:t>
            </a:r>
            <a:r>
              <a:rPr lang="en-US" altLang="zh-CN" dirty="0"/>
              <a:t>a girl with her boyfriend</a:t>
            </a:r>
            <a:r>
              <a:rPr lang="zh-CN" altLang="en-US" dirty="0"/>
              <a:t>、</a:t>
            </a:r>
            <a:r>
              <a:rPr lang="en-US" altLang="zh-CN" dirty="0"/>
              <a:t>good memory</a:t>
            </a:r>
            <a:r>
              <a:rPr lang="zh-CN" altLang="en-US" dirty="0"/>
              <a:t>、</a:t>
            </a:r>
            <a:r>
              <a:rPr lang="en-US" altLang="zh-CN" dirty="0"/>
              <a:t>laughing memory</a:t>
            </a:r>
            <a:r>
              <a:rPr lang="zh-CN" altLang="en-US" dirty="0"/>
              <a:t>（</a:t>
            </a:r>
            <a:r>
              <a:rPr lang="en-US" altLang="zh-CN" dirty="0"/>
              <a:t>His ideas about pain, suffering, and the human condition are deeply intertwined with his broader existential framework.——Jean-Paul Sartre</a:t>
            </a:r>
            <a:r>
              <a:rPr lang="zh-CN" altLang="en-US" dirty="0"/>
              <a:t>）</a:t>
            </a:r>
          </a:p>
        </p:txBody>
      </p:sp>
    </p:spTree>
    <p:extLst>
      <p:ext uri="{BB962C8B-B14F-4D97-AF65-F5344CB8AC3E}">
        <p14:creationId xmlns:p14="http://schemas.microsoft.com/office/powerpoint/2010/main" val="2651992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72CDB6-ABB4-03EF-504F-223DC3ABD671}"/>
            </a:ext>
          </a:extLst>
        </p:cNvPr>
        <p:cNvGrpSpPr/>
        <p:nvPr/>
      </p:nvGrpSpPr>
      <p:grpSpPr>
        <a:xfrm>
          <a:off x="0" y="0"/>
          <a:ext cx="0" cy="0"/>
          <a:chOff x="0" y="0"/>
          <a:chExt cx="0" cy="0"/>
        </a:xfrm>
      </p:grpSpPr>
      <p:pic>
        <p:nvPicPr>
          <p:cNvPr id="3" name="图片 2" descr="A person sitting in front of a window&#10;&#10;描述已自动生成">
            <a:extLst>
              <a:ext uri="{FF2B5EF4-FFF2-40B4-BE49-F238E27FC236}">
                <a16:creationId xmlns:a16="http://schemas.microsoft.com/office/drawing/2014/main" id="{62A848C0-5B52-F252-F2A5-596F93FAADCD}"/>
              </a:ext>
            </a:extLst>
          </p:cNvPr>
          <p:cNvPicPr>
            <a:picLocks noChangeAspect="1"/>
          </p:cNvPicPr>
          <p:nvPr/>
        </p:nvPicPr>
        <p:blipFill>
          <a:blip r:embed="rId2"/>
          <a:stretch>
            <a:fillRect/>
          </a:stretch>
        </p:blipFill>
        <p:spPr>
          <a:xfrm>
            <a:off x="2895600" y="762000"/>
            <a:ext cx="6400800" cy="3657600"/>
          </a:xfrm>
          <a:prstGeom prst="rect">
            <a:avLst/>
          </a:prstGeom>
        </p:spPr>
      </p:pic>
      <p:sp>
        <p:nvSpPr>
          <p:cNvPr id="4" name="文本框 3">
            <a:extLst>
              <a:ext uri="{FF2B5EF4-FFF2-40B4-BE49-F238E27FC236}">
                <a16:creationId xmlns:a16="http://schemas.microsoft.com/office/drawing/2014/main" id="{006A4DE6-394D-0C9D-241C-4DA212D8B6CB}"/>
              </a:ext>
            </a:extLst>
          </p:cNvPr>
          <p:cNvSpPr txBox="1"/>
          <p:nvPr/>
        </p:nvSpPr>
        <p:spPr>
          <a:xfrm>
            <a:off x="3049105" y="4800601"/>
            <a:ext cx="6107595" cy="1200329"/>
          </a:xfrm>
          <a:prstGeom prst="rect">
            <a:avLst/>
          </a:prstGeom>
          <a:noFill/>
        </p:spPr>
        <p:txBody>
          <a:bodyPr wrap="square" rtlCol="0">
            <a:spAutoFit/>
          </a:bodyPr>
          <a:lstStyle/>
          <a:p>
            <a:r>
              <a:rPr lang="en-US" altLang="zh-CN" dirty="0"/>
              <a:t>3. a girl</a:t>
            </a:r>
            <a:r>
              <a:rPr lang="zh-CN" altLang="en-US" dirty="0"/>
              <a:t>、</a:t>
            </a:r>
            <a:r>
              <a:rPr lang="en-US" altLang="zh-CN" dirty="0"/>
              <a:t>miss her father</a:t>
            </a:r>
            <a:r>
              <a:rPr lang="zh-CN" altLang="en-US" dirty="0"/>
              <a:t>、</a:t>
            </a:r>
            <a:r>
              <a:rPr lang="en-US" altLang="zh-CN" dirty="0"/>
              <a:t>mother</a:t>
            </a:r>
            <a:r>
              <a:rPr lang="zh-CN" altLang="en-US" dirty="0"/>
              <a:t>、</a:t>
            </a:r>
            <a:r>
              <a:rPr lang="en-US" altLang="zh-CN" dirty="0"/>
              <a:t>some little tired</a:t>
            </a:r>
            <a:r>
              <a:rPr lang="zh-CN" altLang="en-US" dirty="0"/>
              <a:t>、</a:t>
            </a:r>
            <a:r>
              <a:rPr lang="en-US" altLang="zh-CN" dirty="0"/>
              <a:t>very sadness a house</a:t>
            </a:r>
            <a:r>
              <a:rPr lang="zh-CN" altLang="en-US" dirty="0"/>
              <a:t>、 </a:t>
            </a:r>
            <a:r>
              <a:rPr lang="en-US" altLang="zh-CN" dirty="0"/>
              <a:t>have window </a:t>
            </a:r>
            <a:r>
              <a:rPr lang="zh-CN" altLang="en-US" dirty="0"/>
              <a:t>（</a:t>
            </a:r>
            <a:r>
              <a:rPr lang="en-US" altLang="zh-CN" dirty="0"/>
              <a:t>His ideas about pain, suffering, and the human condition are deeply intertwined with his broader existential framework.——Jean-Paul Sartre</a:t>
            </a:r>
            <a:r>
              <a:rPr lang="zh-CN" altLang="en-US" dirty="0"/>
              <a:t>）</a:t>
            </a:r>
          </a:p>
        </p:txBody>
      </p:sp>
    </p:spTree>
    <p:extLst>
      <p:ext uri="{BB962C8B-B14F-4D97-AF65-F5344CB8AC3E}">
        <p14:creationId xmlns:p14="http://schemas.microsoft.com/office/powerpoint/2010/main" val="14909101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09BFBB-BB92-B1A3-1B32-15CAFCB8A2FE}"/>
            </a:ext>
          </a:extLst>
        </p:cNvPr>
        <p:cNvGrpSpPr/>
        <p:nvPr/>
      </p:nvGrpSpPr>
      <p:grpSpPr>
        <a:xfrm>
          <a:off x="0" y="0"/>
          <a:ext cx="0" cy="0"/>
          <a:chOff x="0" y="0"/>
          <a:chExt cx="0" cy="0"/>
        </a:xfrm>
      </p:grpSpPr>
      <p:pic>
        <p:nvPicPr>
          <p:cNvPr id="3" name="图片 2" descr="A person sitting in a room with sunlight shining through her eyes&#10;&#10;描述已自动生成">
            <a:extLst>
              <a:ext uri="{FF2B5EF4-FFF2-40B4-BE49-F238E27FC236}">
                <a16:creationId xmlns:a16="http://schemas.microsoft.com/office/drawing/2014/main" id="{A708A0D9-4182-2494-4C56-7114BF66009F}"/>
              </a:ext>
            </a:extLst>
          </p:cNvPr>
          <p:cNvPicPr>
            <a:picLocks noChangeAspect="1"/>
          </p:cNvPicPr>
          <p:nvPr/>
        </p:nvPicPr>
        <p:blipFill>
          <a:blip r:embed="rId2"/>
          <a:stretch>
            <a:fillRect/>
          </a:stretch>
        </p:blipFill>
        <p:spPr>
          <a:xfrm>
            <a:off x="2895600" y="647700"/>
            <a:ext cx="6400800" cy="3657600"/>
          </a:xfrm>
          <a:prstGeom prst="rect">
            <a:avLst/>
          </a:prstGeom>
        </p:spPr>
      </p:pic>
      <p:sp>
        <p:nvSpPr>
          <p:cNvPr id="4" name="文本框 3">
            <a:extLst>
              <a:ext uri="{FF2B5EF4-FFF2-40B4-BE49-F238E27FC236}">
                <a16:creationId xmlns:a16="http://schemas.microsoft.com/office/drawing/2014/main" id="{BFB5BADD-B4E4-6DBE-0232-2A598B715FE8}"/>
              </a:ext>
            </a:extLst>
          </p:cNvPr>
          <p:cNvSpPr txBox="1"/>
          <p:nvPr/>
        </p:nvSpPr>
        <p:spPr>
          <a:xfrm>
            <a:off x="3049105" y="4800601"/>
            <a:ext cx="6107595" cy="1477328"/>
          </a:xfrm>
          <a:prstGeom prst="rect">
            <a:avLst/>
          </a:prstGeom>
          <a:noFill/>
        </p:spPr>
        <p:txBody>
          <a:bodyPr wrap="square" rtlCol="0">
            <a:spAutoFit/>
          </a:bodyPr>
          <a:lstStyle/>
          <a:p>
            <a:r>
              <a:rPr lang="en-US" altLang="zh-CN" dirty="0"/>
              <a:t>4. white dress</a:t>
            </a:r>
            <a:r>
              <a:rPr lang="zh-CN" altLang="en-US" dirty="0"/>
              <a:t>、</a:t>
            </a:r>
            <a:r>
              <a:rPr lang="en-US" altLang="zh-CN" dirty="0"/>
              <a:t>decline family</a:t>
            </a:r>
            <a:r>
              <a:rPr lang="zh-CN" altLang="en-US" dirty="0"/>
              <a:t>、</a:t>
            </a:r>
            <a:r>
              <a:rPr lang="en-US" altLang="zh-CN" dirty="0"/>
              <a:t>a afraid of the future</a:t>
            </a:r>
            <a:r>
              <a:rPr lang="zh-CN" altLang="en-US" dirty="0"/>
              <a:t>、</a:t>
            </a:r>
            <a:r>
              <a:rPr lang="en-US" altLang="zh-CN" dirty="0"/>
              <a:t>because she will go to another country </a:t>
            </a:r>
            <a:r>
              <a:rPr lang="zh-CN" altLang="en-US" dirty="0"/>
              <a:t>（</a:t>
            </a:r>
            <a:r>
              <a:rPr lang="en-US" altLang="zh-CN" dirty="0"/>
              <a:t>His ideas about pain, suffering, and the human condition are deeply intertwined with his broader existential framework.——Jean-Paul Sartre</a:t>
            </a:r>
            <a:r>
              <a:rPr lang="zh-CN" altLang="en-US" dirty="0"/>
              <a:t>）</a:t>
            </a:r>
          </a:p>
        </p:txBody>
      </p:sp>
    </p:spTree>
    <p:extLst>
      <p:ext uri="{BB962C8B-B14F-4D97-AF65-F5344CB8AC3E}">
        <p14:creationId xmlns:p14="http://schemas.microsoft.com/office/powerpoint/2010/main" val="26902494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49BC7F-52E9-5492-6960-C6F1190C490B}"/>
            </a:ext>
          </a:extLst>
        </p:cNvPr>
        <p:cNvGrpSpPr/>
        <p:nvPr/>
      </p:nvGrpSpPr>
      <p:grpSpPr>
        <a:xfrm>
          <a:off x="0" y="0"/>
          <a:ext cx="0" cy="0"/>
          <a:chOff x="0" y="0"/>
          <a:chExt cx="0" cy="0"/>
        </a:xfrm>
      </p:grpSpPr>
      <p:pic>
        <p:nvPicPr>
          <p:cNvPr id="3" name="图片 2" descr="A person and person in a wheat field&#10;&#10;描述已自动生成">
            <a:extLst>
              <a:ext uri="{FF2B5EF4-FFF2-40B4-BE49-F238E27FC236}">
                <a16:creationId xmlns:a16="http://schemas.microsoft.com/office/drawing/2014/main" id="{CA7C841B-2436-D9E6-74A5-BB91D7D8EE64}"/>
              </a:ext>
            </a:extLst>
          </p:cNvPr>
          <p:cNvPicPr>
            <a:picLocks noChangeAspect="1"/>
          </p:cNvPicPr>
          <p:nvPr/>
        </p:nvPicPr>
        <p:blipFill>
          <a:blip r:embed="rId2"/>
          <a:stretch>
            <a:fillRect/>
          </a:stretch>
        </p:blipFill>
        <p:spPr>
          <a:xfrm>
            <a:off x="2895600" y="768350"/>
            <a:ext cx="6400800" cy="3657600"/>
          </a:xfrm>
          <a:prstGeom prst="rect">
            <a:avLst/>
          </a:prstGeom>
        </p:spPr>
      </p:pic>
      <p:sp>
        <p:nvSpPr>
          <p:cNvPr id="5" name="文本框 4">
            <a:extLst>
              <a:ext uri="{FF2B5EF4-FFF2-40B4-BE49-F238E27FC236}">
                <a16:creationId xmlns:a16="http://schemas.microsoft.com/office/drawing/2014/main" id="{8FD66478-F646-4F37-45AD-5F965AB5EA8E}"/>
              </a:ext>
            </a:extLst>
          </p:cNvPr>
          <p:cNvSpPr txBox="1"/>
          <p:nvPr/>
        </p:nvSpPr>
        <p:spPr>
          <a:xfrm>
            <a:off x="2987951" y="4777553"/>
            <a:ext cx="6095170" cy="1200329"/>
          </a:xfrm>
          <a:prstGeom prst="rect">
            <a:avLst/>
          </a:prstGeom>
          <a:noFill/>
        </p:spPr>
        <p:txBody>
          <a:bodyPr wrap="square">
            <a:spAutoFit/>
          </a:bodyPr>
          <a:lstStyle/>
          <a:p>
            <a:r>
              <a:rPr lang="en-US" altLang="zh-CN" dirty="0"/>
              <a:t>5. a girl</a:t>
            </a:r>
            <a:r>
              <a:rPr lang="zh-CN" altLang="en-US" dirty="0"/>
              <a:t>、</a:t>
            </a:r>
            <a:r>
              <a:rPr lang="en-US" altLang="zh-CN" dirty="0"/>
              <a:t>miss her father</a:t>
            </a:r>
            <a:r>
              <a:rPr lang="zh-CN" altLang="en-US" dirty="0"/>
              <a:t>、</a:t>
            </a:r>
            <a:r>
              <a:rPr lang="en-US" altLang="zh-CN" dirty="0"/>
              <a:t>mother</a:t>
            </a:r>
            <a:r>
              <a:rPr lang="zh-CN" altLang="en-US" dirty="0"/>
              <a:t>、</a:t>
            </a:r>
            <a:r>
              <a:rPr lang="en-US" altLang="zh-CN" dirty="0"/>
              <a:t>some little tired</a:t>
            </a:r>
            <a:r>
              <a:rPr lang="zh-CN" altLang="en-US" dirty="0"/>
              <a:t>、</a:t>
            </a:r>
            <a:r>
              <a:rPr lang="en-US" altLang="zh-CN" dirty="0"/>
              <a:t>very sadness a house</a:t>
            </a:r>
            <a:r>
              <a:rPr lang="zh-CN" altLang="en-US" dirty="0"/>
              <a:t>、</a:t>
            </a:r>
            <a:r>
              <a:rPr lang="en-US" altLang="zh-CN" dirty="0"/>
              <a:t>crying</a:t>
            </a:r>
            <a:r>
              <a:rPr lang="zh-CN" altLang="en-US" dirty="0"/>
              <a:t>（</a:t>
            </a:r>
            <a:r>
              <a:rPr lang="en-US" altLang="zh-CN" dirty="0"/>
              <a:t>His ideas about pain, suffering, and the human condition are deeply intertwined with his broader existential framework.——Jean-Paul Sartre</a:t>
            </a:r>
            <a:r>
              <a:rPr lang="zh-CN" altLang="en-US" dirty="0"/>
              <a:t>）</a:t>
            </a:r>
          </a:p>
        </p:txBody>
      </p:sp>
    </p:spTree>
    <p:extLst>
      <p:ext uri="{BB962C8B-B14F-4D97-AF65-F5344CB8AC3E}">
        <p14:creationId xmlns:p14="http://schemas.microsoft.com/office/powerpoint/2010/main" val="3422388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F7A6D9-64DC-CCDF-3405-D433986CD475}"/>
            </a:ext>
          </a:extLst>
        </p:cNvPr>
        <p:cNvGrpSpPr/>
        <p:nvPr/>
      </p:nvGrpSpPr>
      <p:grpSpPr>
        <a:xfrm>
          <a:off x="0" y="0"/>
          <a:ext cx="0" cy="0"/>
          <a:chOff x="0" y="0"/>
          <a:chExt cx="0" cy="0"/>
        </a:xfrm>
      </p:grpSpPr>
      <p:pic>
        <p:nvPicPr>
          <p:cNvPr id="3" name="图片 2" descr="A person walking on a path in a forest&#10;&#10;描述已自动生成">
            <a:extLst>
              <a:ext uri="{FF2B5EF4-FFF2-40B4-BE49-F238E27FC236}">
                <a16:creationId xmlns:a16="http://schemas.microsoft.com/office/drawing/2014/main" id="{8677A9FB-08DE-5FCA-135E-C32A3182B474}"/>
              </a:ext>
            </a:extLst>
          </p:cNvPr>
          <p:cNvPicPr>
            <a:picLocks noChangeAspect="1"/>
          </p:cNvPicPr>
          <p:nvPr/>
        </p:nvPicPr>
        <p:blipFill>
          <a:blip r:embed="rId2"/>
          <a:stretch>
            <a:fillRect/>
          </a:stretch>
        </p:blipFill>
        <p:spPr>
          <a:xfrm>
            <a:off x="2895600" y="730250"/>
            <a:ext cx="6400800" cy="3657600"/>
          </a:xfrm>
          <a:prstGeom prst="rect">
            <a:avLst/>
          </a:prstGeom>
        </p:spPr>
      </p:pic>
      <p:sp>
        <p:nvSpPr>
          <p:cNvPr id="4" name="文本框 3">
            <a:extLst>
              <a:ext uri="{FF2B5EF4-FFF2-40B4-BE49-F238E27FC236}">
                <a16:creationId xmlns:a16="http://schemas.microsoft.com/office/drawing/2014/main" id="{E1C91374-2028-054E-69C7-F72D6B9E131F}"/>
              </a:ext>
            </a:extLst>
          </p:cNvPr>
          <p:cNvSpPr txBox="1"/>
          <p:nvPr/>
        </p:nvSpPr>
        <p:spPr>
          <a:xfrm>
            <a:off x="2987951" y="4777553"/>
            <a:ext cx="6095170" cy="923330"/>
          </a:xfrm>
          <a:prstGeom prst="rect">
            <a:avLst/>
          </a:prstGeom>
          <a:noFill/>
        </p:spPr>
        <p:txBody>
          <a:bodyPr wrap="square">
            <a:spAutoFit/>
          </a:bodyPr>
          <a:lstStyle/>
          <a:p>
            <a:r>
              <a:rPr lang="en-GB" altLang="zh-CN" dirty="0"/>
              <a:t>6. </a:t>
            </a:r>
            <a:r>
              <a:rPr lang="zh-CN" altLang="en-US" dirty="0"/>
              <a:t> </a:t>
            </a:r>
            <a:r>
              <a:rPr lang="en-US" altLang="zh-CN" dirty="0"/>
              <a:t>deeply memories</a:t>
            </a:r>
            <a:r>
              <a:rPr lang="zh-CN" altLang="en-US" dirty="0"/>
              <a:t>、</a:t>
            </a:r>
            <a:r>
              <a:rPr lang="en-US" altLang="zh-CN" dirty="0"/>
              <a:t>a women </a:t>
            </a:r>
            <a:r>
              <a:rPr lang="zh-CN" altLang="en-US" dirty="0"/>
              <a:t>（</a:t>
            </a:r>
            <a:r>
              <a:rPr lang="en-US" altLang="zh-CN" dirty="0"/>
              <a:t>His ideas about pain, suffering, and the human condition are deeply intertwined with his broader existential framework.——Jean-Paul Sartre</a:t>
            </a:r>
            <a:r>
              <a:rPr lang="zh-CN" altLang="en-US" dirty="0"/>
              <a:t>）</a:t>
            </a:r>
          </a:p>
        </p:txBody>
      </p:sp>
    </p:spTree>
    <p:extLst>
      <p:ext uri="{BB962C8B-B14F-4D97-AF65-F5344CB8AC3E}">
        <p14:creationId xmlns:p14="http://schemas.microsoft.com/office/powerpoint/2010/main" val="2536863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8EA567-0F77-BBB9-114B-4F3335CCF411}"/>
            </a:ext>
          </a:extLst>
        </p:cNvPr>
        <p:cNvGrpSpPr/>
        <p:nvPr/>
      </p:nvGrpSpPr>
      <p:grpSpPr>
        <a:xfrm>
          <a:off x="0" y="0"/>
          <a:ext cx="0" cy="0"/>
          <a:chOff x="0" y="0"/>
          <a:chExt cx="0" cy="0"/>
        </a:xfrm>
      </p:grpSpPr>
      <p:pic>
        <p:nvPicPr>
          <p:cNvPr id="3" name="图片 2" descr="A person in a white dress sitting in front of a painting&#10;&#10;描述已自动生成">
            <a:extLst>
              <a:ext uri="{FF2B5EF4-FFF2-40B4-BE49-F238E27FC236}">
                <a16:creationId xmlns:a16="http://schemas.microsoft.com/office/drawing/2014/main" id="{040499F5-4B6F-6EC2-FC8D-CBB8C5DA2E76}"/>
              </a:ext>
            </a:extLst>
          </p:cNvPr>
          <p:cNvPicPr>
            <a:picLocks noChangeAspect="1"/>
          </p:cNvPicPr>
          <p:nvPr/>
        </p:nvPicPr>
        <p:blipFill>
          <a:blip r:embed="rId2"/>
          <a:stretch>
            <a:fillRect/>
          </a:stretch>
        </p:blipFill>
        <p:spPr>
          <a:xfrm>
            <a:off x="2895600" y="869950"/>
            <a:ext cx="6400800" cy="3657600"/>
          </a:xfrm>
          <a:prstGeom prst="rect">
            <a:avLst/>
          </a:prstGeom>
        </p:spPr>
      </p:pic>
      <p:sp>
        <p:nvSpPr>
          <p:cNvPr id="4" name="文本框 3">
            <a:extLst>
              <a:ext uri="{FF2B5EF4-FFF2-40B4-BE49-F238E27FC236}">
                <a16:creationId xmlns:a16="http://schemas.microsoft.com/office/drawing/2014/main" id="{7AF6A349-84BC-9CE4-DF63-B8DC00C01FF6}"/>
              </a:ext>
            </a:extLst>
          </p:cNvPr>
          <p:cNvSpPr txBox="1"/>
          <p:nvPr/>
        </p:nvSpPr>
        <p:spPr>
          <a:xfrm>
            <a:off x="2987951" y="4777553"/>
            <a:ext cx="6095170" cy="1754326"/>
          </a:xfrm>
          <a:prstGeom prst="rect">
            <a:avLst/>
          </a:prstGeom>
          <a:noFill/>
        </p:spPr>
        <p:txBody>
          <a:bodyPr wrap="square">
            <a:spAutoFit/>
          </a:bodyPr>
          <a:lstStyle/>
          <a:p>
            <a:r>
              <a:rPr lang="de-DE" altLang="zh-CN" dirty="0"/>
              <a:t>7. pain</a:t>
            </a:r>
            <a:r>
              <a:rPr lang="zh-CN" altLang="de-DE" dirty="0"/>
              <a:t>、</a:t>
            </a:r>
            <a:r>
              <a:rPr lang="de-DE" altLang="zh-CN" dirty="0"/>
              <a:t>loss</a:t>
            </a:r>
            <a:r>
              <a:rPr lang="zh-CN" altLang="de-DE" dirty="0"/>
              <a:t>、</a:t>
            </a:r>
            <a:r>
              <a:rPr lang="de-DE" altLang="zh-CN" dirty="0"/>
              <a:t>loneliness</a:t>
            </a:r>
            <a:r>
              <a:rPr lang="zh-CN" altLang="de-DE" dirty="0"/>
              <a:t>、</a:t>
            </a:r>
            <a:r>
              <a:rPr lang="de-DE" altLang="zh-CN" dirty="0"/>
              <a:t>sorrow</a:t>
            </a:r>
            <a:r>
              <a:rPr lang="zh-CN" altLang="de-DE" dirty="0"/>
              <a:t>、</a:t>
            </a:r>
            <a:r>
              <a:rPr lang="de-DE" altLang="zh-CN" dirty="0"/>
              <a:t>nostalgia</a:t>
            </a:r>
            <a:r>
              <a:rPr lang="zh-CN" altLang="de-DE" dirty="0"/>
              <a:t>、</a:t>
            </a:r>
            <a:r>
              <a:rPr lang="de-DE" altLang="zh-CN" dirty="0"/>
              <a:t>despair</a:t>
            </a:r>
            <a:r>
              <a:rPr lang="zh-CN" altLang="de-DE" dirty="0"/>
              <a:t>、</a:t>
            </a:r>
            <a:r>
              <a:rPr lang="de-DE" altLang="zh-CN" dirty="0"/>
              <a:t>mourning</a:t>
            </a:r>
            <a:r>
              <a:rPr lang="zh-CN" altLang="de-DE" dirty="0"/>
              <a:t>、</a:t>
            </a:r>
            <a:r>
              <a:rPr lang="de-DE" altLang="zh-CN" dirty="0"/>
              <a:t>fading memories </a:t>
            </a:r>
            <a:r>
              <a:rPr lang="zh-CN" altLang="de-DE" dirty="0"/>
              <a:t>、</a:t>
            </a:r>
            <a:r>
              <a:rPr lang="de-DE" altLang="zh-CN" dirty="0"/>
              <a:t>shattered mirror</a:t>
            </a:r>
            <a:r>
              <a:rPr lang="zh-CN" altLang="de-DE" dirty="0"/>
              <a:t>、</a:t>
            </a:r>
            <a:r>
              <a:rPr lang="de-DE" altLang="zh-CN" dirty="0"/>
              <a:t>old photographs</a:t>
            </a:r>
            <a:r>
              <a:rPr lang="zh-CN" altLang="de-DE" dirty="0"/>
              <a:t>、</a:t>
            </a:r>
            <a:r>
              <a:rPr lang="de-DE" altLang="zh-CN" dirty="0"/>
              <a:t>withered flower </a:t>
            </a:r>
            <a:r>
              <a:rPr lang="zh-CN" altLang="de-DE" dirty="0"/>
              <a:t>、</a:t>
            </a:r>
            <a:r>
              <a:rPr lang="de-DE" altLang="zh-CN" dirty="0"/>
              <a:t>tears</a:t>
            </a:r>
            <a:r>
              <a:rPr lang="zh-CN" altLang="de-DE" dirty="0"/>
              <a:t>、</a:t>
            </a:r>
            <a:r>
              <a:rPr lang="de-DE" altLang="zh-CN" dirty="0"/>
              <a:t>rainy night</a:t>
            </a:r>
            <a:r>
              <a:rPr lang="zh-CN" altLang="de-DE" dirty="0"/>
              <a:t>（</a:t>
            </a:r>
            <a:r>
              <a:rPr lang="de-DE" altLang="zh-CN" dirty="0"/>
              <a:t>His ideas about pain, suffering, and the human condition are deeply intertwined with his broader existential framework.——Jean-Paul Sartre</a:t>
            </a:r>
            <a:r>
              <a:rPr lang="zh-CN" altLang="de-DE" dirty="0"/>
              <a:t>）</a:t>
            </a:r>
            <a:endParaRPr lang="zh-CN" altLang="en-US" dirty="0"/>
          </a:p>
        </p:txBody>
      </p:sp>
    </p:spTree>
    <p:extLst>
      <p:ext uri="{BB962C8B-B14F-4D97-AF65-F5344CB8AC3E}">
        <p14:creationId xmlns:p14="http://schemas.microsoft.com/office/powerpoint/2010/main" val="406689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9A1BEE-F1E0-6F53-1CD5-BB1CF85A7BC1}"/>
            </a:ext>
          </a:extLst>
        </p:cNvPr>
        <p:cNvGrpSpPr/>
        <p:nvPr/>
      </p:nvGrpSpPr>
      <p:grpSpPr>
        <a:xfrm>
          <a:off x="0" y="0"/>
          <a:ext cx="0" cy="0"/>
          <a:chOff x="0" y="0"/>
          <a:chExt cx="0" cy="0"/>
        </a:xfrm>
      </p:grpSpPr>
      <p:pic>
        <p:nvPicPr>
          <p:cNvPr id="3" name="图片 2" descr="A person sitting in a theater&#10;&#10;描述已自动生成">
            <a:extLst>
              <a:ext uri="{FF2B5EF4-FFF2-40B4-BE49-F238E27FC236}">
                <a16:creationId xmlns:a16="http://schemas.microsoft.com/office/drawing/2014/main" id="{62602D2C-154C-EB2A-4E19-A2FD1439BEA2}"/>
              </a:ext>
            </a:extLst>
          </p:cNvPr>
          <p:cNvPicPr>
            <a:picLocks noChangeAspect="1"/>
          </p:cNvPicPr>
          <p:nvPr/>
        </p:nvPicPr>
        <p:blipFill>
          <a:blip r:embed="rId2"/>
          <a:stretch>
            <a:fillRect/>
          </a:stretch>
        </p:blipFill>
        <p:spPr>
          <a:xfrm>
            <a:off x="2895600" y="831850"/>
            <a:ext cx="6400800" cy="3657600"/>
          </a:xfrm>
          <a:prstGeom prst="rect">
            <a:avLst/>
          </a:prstGeom>
        </p:spPr>
      </p:pic>
      <p:sp>
        <p:nvSpPr>
          <p:cNvPr id="4" name="文本框 3">
            <a:extLst>
              <a:ext uri="{FF2B5EF4-FFF2-40B4-BE49-F238E27FC236}">
                <a16:creationId xmlns:a16="http://schemas.microsoft.com/office/drawing/2014/main" id="{09C931C2-BCB5-904D-61D6-8D132161270F}"/>
              </a:ext>
            </a:extLst>
          </p:cNvPr>
          <p:cNvSpPr txBox="1"/>
          <p:nvPr/>
        </p:nvSpPr>
        <p:spPr>
          <a:xfrm>
            <a:off x="2987951" y="4777553"/>
            <a:ext cx="6095170" cy="923330"/>
          </a:xfrm>
          <a:prstGeom prst="rect">
            <a:avLst/>
          </a:prstGeom>
          <a:noFill/>
        </p:spPr>
        <p:txBody>
          <a:bodyPr wrap="square">
            <a:spAutoFit/>
          </a:bodyPr>
          <a:lstStyle/>
          <a:p>
            <a:r>
              <a:rPr lang="en-GB" altLang="zh-CN" dirty="0"/>
              <a:t>8.</a:t>
            </a:r>
            <a:r>
              <a:rPr lang="en-US" altLang="zh-CN" dirty="0"/>
              <a:t> she felt elated as she sat in an unaccustomed part of the theatre with him. </a:t>
            </a:r>
            <a:r>
              <a:rPr lang="en-US" altLang="zh-CN" dirty="0" err="1"/>
              <a:t>Mauvaise</a:t>
            </a:r>
            <a:r>
              <a:rPr lang="en-US" altLang="zh-CN" dirty="0"/>
              <a:t> Fo </a:t>
            </a:r>
            <a:r>
              <a:rPr lang="zh-CN" altLang="en-US" dirty="0"/>
              <a:t>（</a:t>
            </a:r>
            <a:r>
              <a:rPr lang="en-US" altLang="zh-CN" dirty="0"/>
              <a:t>the pain of freedom, humans often flee into bad faith</a:t>
            </a:r>
            <a:r>
              <a:rPr lang="zh-CN" altLang="en-US" dirty="0"/>
              <a:t>）</a:t>
            </a:r>
            <a:r>
              <a:rPr lang="en-GB" altLang="zh-CN" dirty="0"/>
              <a:t> </a:t>
            </a:r>
            <a:endParaRPr lang="zh-CN" altLang="en-US" dirty="0"/>
          </a:p>
        </p:txBody>
      </p:sp>
    </p:spTree>
    <p:extLst>
      <p:ext uri="{BB962C8B-B14F-4D97-AF65-F5344CB8AC3E}">
        <p14:creationId xmlns:p14="http://schemas.microsoft.com/office/powerpoint/2010/main" val="12151787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F52542-B348-D4B9-6948-F85BE033FE42}"/>
            </a:ext>
          </a:extLst>
        </p:cNvPr>
        <p:cNvGrpSpPr/>
        <p:nvPr/>
      </p:nvGrpSpPr>
      <p:grpSpPr>
        <a:xfrm>
          <a:off x="0" y="0"/>
          <a:ext cx="0" cy="0"/>
          <a:chOff x="0" y="0"/>
          <a:chExt cx="0" cy="0"/>
        </a:xfrm>
      </p:grpSpPr>
      <p:pic>
        <p:nvPicPr>
          <p:cNvPr id="3" name="图片 2" descr="A person in a hat on a dock with a boat in the background&#10;&#10;描述已自动生成">
            <a:extLst>
              <a:ext uri="{FF2B5EF4-FFF2-40B4-BE49-F238E27FC236}">
                <a16:creationId xmlns:a16="http://schemas.microsoft.com/office/drawing/2014/main" id="{A18FBA7B-9D48-7854-C592-772C7B4D59BA}"/>
              </a:ext>
            </a:extLst>
          </p:cNvPr>
          <p:cNvPicPr>
            <a:picLocks noChangeAspect="1"/>
          </p:cNvPicPr>
          <p:nvPr/>
        </p:nvPicPr>
        <p:blipFill>
          <a:blip r:embed="rId2"/>
          <a:stretch>
            <a:fillRect/>
          </a:stretch>
        </p:blipFill>
        <p:spPr>
          <a:xfrm>
            <a:off x="2895600" y="533400"/>
            <a:ext cx="6400800" cy="3657600"/>
          </a:xfrm>
          <a:prstGeom prst="rect">
            <a:avLst/>
          </a:prstGeom>
        </p:spPr>
      </p:pic>
      <p:sp>
        <p:nvSpPr>
          <p:cNvPr id="4" name="文本框 3">
            <a:extLst>
              <a:ext uri="{FF2B5EF4-FFF2-40B4-BE49-F238E27FC236}">
                <a16:creationId xmlns:a16="http://schemas.microsoft.com/office/drawing/2014/main" id="{58C2186D-1293-7CA0-0183-C911D702908A}"/>
              </a:ext>
            </a:extLst>
          </p:cNvPr>
          <p:cNvSpPr txBox="1"/>
          <p:nvPr/>
        </p:nvSpPr>
        <p:spPr>
          <a:xfrm>
            <a:off x="2987951" y="4777553"/>
            <a:ext cx="6095170" cy="923330"/>
          </a:xfrm>
          <a:prstGeom prst="rect">
            <a:avLst/>
          </a:prstGeom>
          <a:noFill/>
        </p:spPr>
        <p:txBody>
          <a:bodyPr wrap="square">
            <a:spAutoFit/>
          </a:bodyPr>
          <a:lstStyle/>
          <a:p>
            <a:r>
              <a:rPr lang="en-GB" altLang="zh-CN" dirty="0"/>
              <a:t>9.</a:t>
            </a:r>
            <a:r>
              <a:rPr lang="en-US" altLang="zh-CN" dirty="0"/>
              <a:t> He had started as a deck boy at a pound a month on a ship of the Allan Line going out to Canada ,</a:t>
            </a:r>
            <a:r>
              <a:rPr lang="en-US" altLang="zh-CN" dirty="0" err="1"/>
              <a:t>Mauvaise</a:t>
            </a:r>
            <a:r>
              <a:rPr lang="en-US" altLang="zh-CN" dirty="0"/>
              <a:t> Fo </a:t>
            </a:r>
            <a:r>
              <a:rPr lang="zh-CN" altLang="en-US" dirty="0"/>
              <a:t>（</a:t>
            </a:r>
            <a:r>
              <a:rPr lang="en-US" altLang="zh-CN" dirty="0"/>
              <a:t>the pain of freedom, humans often flee into bad faith</a:t>
            </a:r>
            <a:r>
              <a:rPr lang="zh-CN" altLang="en-US" dirty="0"/>
              <a:t>）</a:t>
            </a:r>
          </a:p>
        </p:txBody>
      </p:sp>
    </p:spTree>
    <p:extLst>
      <p:ext uri="{BB962C8B-B14F-4D97-AF65-F5344CB8AC3E}">
        <p14:creationId xmlns:p14="http://schemas.microsoft.com/office/powerpoint/2010/main" val="28499251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DB6854-9BF5-858E-1AC7-83CD8D6BCD95}"/>
            </a:ext>
          </a:extLst>
        </p:cNvPr>
        <p:cNvGrpSpPr/>
        <p:nvPr/>
      </p:nvGrpSpPr>
      <p:grpSpPr>
        <a:xfrm>
          <a:off x="0" y="0"/>
          <a:ext cx="0" cy="0"/>
          <a:chOff x="0" y="0"/>
          <a:chExt cx="0" cy="0"/>
        </a:xfrm>
      </p:grpSpPr>
      <p:pic>
        <p:nvPicPr>
          <p:cNvPr id="3" name="图片 2" descr="A person sitting on a bench reading a book&#10;&#10;描述已自动生成">
            <a:extLst>
              <a:ext uri="{FF2B5EF4-FFF2-40B4-BE49-F238E27FC236}">
                <a16:creationId xmlns:a16="http://schemas.microsoft.com/office/drawing/2014/main" id="{8DD832F6-EEBE-C8CD-28E0-55C598108AF3}"/>
              </a:ext>
            </a:extLst>
          </p:cNvPr>
          <p:cNvPicPr>
            <a:picLocks noChangeAspect="1"/>
          </p:cNvPicPr>
          <p:nvPr/>
        </p:nvPicPr>
        <p:blipFill>
          <a:blip r:embed="rId2"/>
          <a:stretch>
            <a:fillRect/>
          </a:stretch>
        </p:blipFill>
        <p:spPr>
          <a:xfrm>
            <a:off x="2895600" y="742950"/>
            <a:ext cx="6400800" cy="3657600"/>
          </a:xfrm>
          <a:prstGeom prst="rect">
            <a:avLst/>
          </a:prstGeom>
        </p:spPr>
      </p:pic>
      <p:sp>
        <p:nvSpPr>
          <p:cNvPr id="4" name="文本框 3">
            <a:extLst>
              <a:ext uri="{FF2B5EF4-FFF2-40B4-BE49-F238E27FC236}">
                <a16:creationId xmlns:a16="http://schemas.microsoft.com/office/drawing/2014/main" id="{6FCFAF9C-0836-9E50-2D58-CAB5816F10C8}"/>
              </a:ext>
            </a:extLst>
          </p:cNvPr>
          <p:cNvSpPr txBox="1"/>
          <p:nvPr/>
        </p:nvSpPr>
        <p:spPr>
          <a:xfrm>
            <a:off x="2987951" y="4777553"/>
            <a:ext cx="6095170" cy="1200329"/>
          </a:xfrm>
          <a:prstGeom prst="rect">
            <a:avLst/>
          </a:prstGeom>
          <a:noFill/>
        </p:spPr>
        <p:txBody>
          <a:bodyPr wrap="square">
            <a:spAutoFit/>
          </a:bodyPr>
          <a:lstStyle/>
          <a:p>
            <a:r>
              <a:rPr lang="en-GB" altLang="zh-CN" dirty="0"/>
              <a:t>10.</a:t>
            </a:r>
            <a:r>
              <a:rPr lang="en-US" altLang="zh-CN" dirty="0"/>
              <a:t>The evening deepened in the avenue. The white of two letters in her lap grew indistinct. One was to Harry; the other was to her father. </a:t>
            </a:r>
            <a:r>
              <a:rPr lang="en-US" altLang="zh-CN" dirty="0" err="1"/>
              <a:t>Mauvaise</a:t>
            </a:r>
            <a:r>
              <a:rPr lang="en-US" altLang="zh-CN" dirty="0"/>
              <a:t> Fo </a:t>
            </a:r>
            <a:r>
              <a:rPr lang="zh-CN" altLang="en-US" dirty="0"/>
              <a:t>（</a:t>
            </a:r>
            <a:r>
              <a:rPr lang="en-US" altLang="zh-CN" dirty="0"/>
              <a:t>the pain of freedom, humans often flee into bad faith</a:t>
            </a:r>
            <a:r>
              <a:rPr lang="zh-CN" altLang="en-US" dirty="0"/>
              <a:t>）</a:t>
            </a:r>
            <a:r>
              <a:rPr lang="en-GB" altLang="zh-CN" dirty="0"/>
              <a:t> </a:t>
            </a:r>
            <a:endParaRPr lang="zh-CN" altLang="en-US" dirty="0"/>
          </a:p>
        </p:txBody>
      </p:sp>
    </p:spTree>
    <p:extLst>
      <p:ext uri="{BB962C8B-B14F-4D97-AF65-F5344CB8AC3E}">
        <p14:creationId xmlns:p14="http://schemas.microsoft.com/office/powerpoint/2010/main" val="15442100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EE905F-78BF-AF50-2B89-00E37EC1084B}"/>
            </a:ext>
          </a:extLst>
        </p:cNvPr>
        <p:cNvGrpSpPr/>
        <p:nvPr/>
      </p:nvGrpSpPr>
      <p:grpSpPr>
        <a:xfrm>
          <a:off x="0" y="0"/>
          <a:ext cx="0" cy="0"/>
          <a:chOff x="0" y="0"/>
          <a:chExt cx="0" cy="0"/>
        </a:xfrm>
      </p:grpSpPr>
      <p:pic>
        <p:nvPicPr>
          <p:cNvPr id="3" name="图片 2" descr="A person sitting in a window&#10;&#10;描述已自动生成">
            <a:extLst>
              <a:ext uri="{FF2B5EF4-FFF2-40B4-BE49-F238E27FC236}">
                <a16:creationId xmlns:a16="http://schemas.microsoft.com/office/drawing/2014/main" id="{9F75D819-6C61-4319-098E-329584411840}"/>
              </a:ext>
            </a:extLst>
          </p:cNvPr>
          <p:cNvPicPr>
            <a:picLocks noChangeAspect="1"/>
          </p:cNvPicPr>
          <p:nvPr/>
        </p:nvPicPr>
        <p:blipFill>
          <a:blip r:embed="rId2"/>
          <a:stretch>
            <a:fillRect/>
          </a:stretch>
        </p:blipFill>
        <p:spPr>
          <a:xfrm>
            <a:off x="2895600" y="749300"/>
            <a:ext cx="6400800" cy="3657600"/>
          </a:xfrm>
          <a:prstGeom prst="rect">
            <a:avLst/>
          </a:prstGeom>
        </p:spPr>
      </p:pic>
      <p:sp>
        <p:nvSpPr>
          <p:cNvPr id="4" name="文本框 3">
            <a:extLst>
              <a:ext uri="{FF2B5EF4-FFF2-40B4-BE49-F238E27FC236}">
                <a16:creationId xmlns:a16="http://schemas.microsoft.com/office/drawing/2014/main" id="{89C312BB-FE07-1081-19EA-18964DF28551}"/>
              </a:ext>
            </a:extLst>
          </p:cNvPr>
          <p:cNvSpPr txBox="1"/>
          <p:nvPr/>
        </p:nvSpPr>
        <p:spPr>
          <a:xfrm>
            <a:off x="2987951" y="4777553"/>
            <a:ext cx="6095170" cy="1754326"/>
          </a:xfrm>
          <a:prstGeom prst="rect">
            <a:avLst/>
          </a:prstGeom>
          <a:noFill/>
        </p:spPr>
        <p:txBody>
          <a:bodyPr wrap="square">
            <a:spAutoFit/>
          </a:bodyPr>
          <a:lstStyle/>
          <a:p>
            <a:r>
              <a:rPr lang="en-GB" altLang="zh-CN" dirty="0"/>
              <a:t>11.</a:t>
            </a:r>
            <a:r>
              <a:rPr lang="en-US" altLang="zh-CN" dirty="0"/>
              <a:t> Her time was running out but she continued to sit by the window, leaning her head against the window curtain, inhaling the </a:t>
            </a:r>
            <a:r>
              <a:rPr lang="en-US" altLang="zh-CN" dirty="0" err="1"/>
              <a:t>odour</a:t>
            </a:r>
            <a:r>
              <a:rPr lang="en-US" altLang="zh-CN" dirty="0"/>
              <a:t> of dusty cretonne. Down far in the </a:t>
            </a:r>
            <a:r>
              <a:rPr lang="en-US" altLang="zh-CN" dirty="0" err="1"/>
              <a:t>avenuse</a:t>
            </a:r>
            <a:r>
              <a:rPr lang="en-US" altLang="zh-CN" dirty="0"/>
              <a:t> she could hear a street organ playing. </a:t>
            </a:r>
            <a:r>
              <a:rPr lang="en-US" altLang="zh-CN" dirty="0" err="1"/>
              <a:t>glod</a:t>
            </a:r>
            <a:r>
              <a:rPr lang="en-US" altLang="zh-CN" dirty="0"/>
              <a:t> blond hair, </a:t>
            </a:r>
            <a:r>
              <a:rPr lang="en-US" altLang="zh-CN" dirty="0" err="1"/>
              <a:t>Mauvaise</a:t>
            </a:r>
            <a:r>
              <a:rPr lang="en-US" altLang="zh-CN" dirty="0"/>
              <a:t> Fo </a:t>
            </a:r>
            <a:r>
              <a:rPr lang="zh-CN" altLang="en-US" dirty="0"/>
              <a:t>（</a:t>
            </a:r>
            <a:r>
              <a:rPr lang="en-US" altLang="zh-CN" dirty="0"/>
              <a:t>the pain of freedom, humans often flee into bad faith</a:t>
            </a:r>
            <a:r>
              <a:rPr lang="zh-CN" altLang="en-US" dirty="0"/>
              <a:t>）</a:t>
            </a:r>
            <a:r>
              <a:rPr lang="en-GB" altLang="zh-CN" dirty="0"/>
              <a:t> </a:t>
            </a:r>
            <a:endParaRPr lang="zh-CN" altLang="en-US" dirty="0"/>
          </a:p>
        </p:txBody>
      </p:sp>
    </p:spTree>
    <p:extLst>
      <p:ext uri="{BB962C8B-B14F-4D97-AF65-F5344CB8AC3E}">
        <p14:creationId xmlns:p14="http://schemas.microsoft.com/office/powerpoint/2010/main" val="34948660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BD9D7A-9688-E329-5DD2-F4F3F4F26663}"/>
            </a:ext>
          </a:extLst>
        </p:cNvPr>
        <p:cNvGrpSpPr/>
        <p:nvPr/>
      </p:nvGrpSpPr>
      <p:grpSpPr>
        <a:xfrm>
          <a:off x="0" y="0"/>
          <a:ext cx="0" cy="0"/>
          <a:chOff x="0" y="0"/>
          <a:chExt cx="0" cy="0"/>
        </a:xfrm>
      </p:grpSpPr>
      <p:pic>
        <p:nvPicPr>
          <p:cNvPr id="3" name="图片 2" descr="A person standing in a long hallway with a crowd of people&#10;&#10;描述已自动生成">
            <a:extLst>
              <a:ext uri="{FF2B5EF4-FFF2-40B4-BE49-F238E27FC236}">
                <a16:creationId xmlns:a16="http://schemas.microsoft.com/office/drawing/2014/main" id="{EE144507-3CA1-845D-93C2-961A8608AF6D}"/>
              </a:ext>
            </a:extLst>
          </p:cNvPr>
          <p:cNvPicPr>
            <a:picLocks noChangeAspect="1"/>
          </p:cNvPicPr>
          <p:nvPr/>
        </p:nvPicPr>
        <p:blipFill>
          <a:blip r:embed="rId2"/>
          <a:stretch>
            <a:fillRect/>
          </a:stretch>
        </p:blipFill>
        <p:spPr>
          <a:xfrm>
            <a:off x="2895600" y="889552"/>
            <a:ext cx="6400800" cy="3657600"/>
          </a:xfrm>
          <a:prstGeom prst="rect">
            <a:avLst/>
          </a:prstGeom>
        </p:spPr>
      </p:pic>
      <p:sp>
        <p:nvSpPr>
          <p:cNvPr id="4" name="文本框 3">
            <a:extLst>
              <a:ext uri="{FF2B5EF4-FFF2-40B4-BE49-F238E27FC236}">
                <a16:creationId xmlns:a16="http://schemas.microsoft.com/office/drawing/2014/main" id="{0BE1CB61-6673-3604-6F10-BFBA7ED34935}"/>
              </a:ext>
            </a:extLst>
          </p:cNvPr>
          <p:cNvSpPr txBox="1"/>
          <p:nvPr/>
        </p:nvSpPr>
        <p:spPr>
          <a:xfrm>
            <a:off x="2987951" y="4777553"/>
            <a:ext cx="6095170" cy="1754326"/>
          </a:xfrm>
          <a:prstGeom prst="rect">
            <a:avLst/>
          </a:prstGeom>
          <a:noFill/>
        </p:spPr>
        <p:txBody>
          <a:bodyPr wrap="square">
            <a:spAutoFit/>
          </a:bodyPr>
          <a:lstStyle/>
          <a:p>
            <a:r>
              <a:rPr lang="en-GB" altLang="zh-CN" dirty="0"/>
              <a:t>12.</a:t>
            </a:r>
            <a:r>
              <a:rPr lang="en-US" altLang="zh-CN" dirty="0"/>
              <a:t> Frank would take her in his arms, fold her in his arms. He would save her. She stood among the swaying crowd in the station at the North Wall. He held her hand and she knew that he was speaking to her, saying something about the passage over and over again. , </a:t>
            </a:r>
            <a:r>
              <a:rPr lang="en-US" altLang="zh-CN" dirty="0" err="1"/>
              <a:t>Mauvaise</a:t>
            </a:r>
            <a:r>
              <a:rPr lang="en-US" altLang="zh-CN" dirty="0"/>
              <a:t> Fo </a:t>
            </a:r>
            <a:r>
              <a:rPr lang="zh-CN" altLang="en-US" dirty="0"/>
              <a:t>（</a:t>
            </a:r>
            <a:r>
              <a:rPr lang="en-US" altLang="zh-CN" dirty="0"/>
              <a:t>the pain of freedom, humans often flee into bad faith</a:t>
            </a:r>
            <a:r>
              <a:rPr lang="zh-CN" altLang="en-US" dirty="0"/>
              <a:t>）</a:t>
            </a:r>
            <a:r>
              <a:rPr lang="en-GB" altLang="zh-CN" dirty="0"/>
              <a:t> </a:t>
            </a:r>
            <a:endParaRPr lang="zh-CN" altLang="en-US" dirty="0"/>
          </a:p>
        </p:txBody>
      </p:sp>
    </p:spTree>
    <p:extLst>
      <p:ext uri="{BB962C8B-B14F-4D97-AF65-F5344CB8AC3E}">
        <p14:creationId xmlns:p14="http://schemas.microsoft.com/office/powerpoint/2010/main" val="2791691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BFD3EF-62D0-BC54-8EE1-BED717E9246C}"/>
            </a:ext>
          </a:extLst>
        </p:cNvPr>
        <p:cNvGrpSpPr/>
        <p:nvPr/>
      </p:nvGrpSpPr>
      <p:grpSpPr>
        <a:xfrm>
          <a:off x="0" y="0"/>
          <a:ext cx="0" cy="0"/>
          <a:chOff x="0" y="0"/>
          <a:chExt cx="0" cy="0"/>
        </a:xfrm>
      </p:grpSpPr>
      <p:pic>
        <p:nvPicPr>
          <p:cNvPr id="3" name="图片 2" descr="A person and person looking at each other&#10;&#10;描述已自动生成">
            <a:extLst>
              <a:ext uri="{FF2B5EF4-FFF2-40B4-BE49-F238E27FC236}">
                <a16:creationId xmlns:a16="http://schemas.microsoft.com/office/drawing/2014/main" id="{8F3E691F-078F-062F-0A14-9141DA1CE54D}"/>
              </a:ext>
            </a:extLst>
          </p:cNvPr>
          <p:cNvPicPr>
            <a:picLocks noChangeAspect="1"/>
          </p:cNvPicPr>
          <p:nvPr/>
        </p:nvPicPr>
        <p:blipFill>
          <a:blip r:embed="rId2"/>
          <a:stretch>
            <a:fillRect/>
          </a:stretch>
        </p:blipFill>
        <p:spPr>
          <a:xfrm>
            <a:off x="2895600" y="1028700"/>
            <a:ext cx="6400800" cy="3657600"/>
          </a:xfrm>
          <a:prstGeom prst="rect">
            <a:avLst/>
          </a:prstGeom>
        </p:spPr>
      </p:pic>
      <p:sp>
        <p:nvSpPr>
          <p:cNvPr id="4" name="文本框 3">
            <a:extLst>
              <a:ext uri="{FF2B5EF4-FFF2-40B4-BE49-F238E27FC236}">
                <a16:creationId xmlns:a16="http://schemas.microsoft.com/office/drawing/2014/main" id="{1B52CCA4-F840-E386-221B-288558F8BC09}"/>
              </a:ext>
            </a:extLst>
          </p:cNvPr>
          <p:cNvSpPr txBox="1"/>
          <p:nvPr/>
        </p:nvSpPr>
        <p:spPr>
          <a:xfrm>
            <a:off x="2987951" y="4777553"/>
            <a:ext cx="6095170" cy="1754326"/>
          </a:xfrm>
          <a:prstGeom prst="rect">
            <a:avLst/>
          </a:prstGeom>
          <a:noFill/>
        </p:spPr>
        <p:txBody>
          <a:bodyPr wrap="square">
            <a:spAutoFit/>
          </a:bodyPr>
          <a:lstStyle/>
          <a:p>
            <a:r>
              <a:rPr lang="en-GB" altLang="zh-CN" dirty="0"/>
              <a:t>13.</a:t>
            </a:r>
            <a:r>
              <a:rPr lang="en-US" altLang="zh-CN" dirty="0"/>
              <a:t> He refused beyond the barrier and called to her to fellow. He was shouted at to go on but he still called to </a:t>
            </a:r>
            <a:r>
              <a:rPr lang="en-US" altLang="zh-CN" dirty="0" err="1"/>
              <a:t>her.She</a:t>
            </a:r>
            <a:r>
              <a:rPr lang="en-US" altLang="zh-CN" dirty="0"/>
              <a:t> set her white face to </a:t>
            </a:r>
            <a:r>
              <a:rPr lang="en-US" altLang="zh-CN" dirty="0" err="1"/>
              <a:t>him,passive,like</a:t>
            </a:r>
            <a:r>
              <a:rPr lang="en-US" altLang="zh-CN" dirty="0"/>
              <a:t> a helpless </a:t>
            </a:r>
            <a:r>
              <a:rPr lang="en-US" altLang="zh-CN" dirty="0" err="1"/>
              <a:t>animal.Her</a:t>
            </a:r>
            <a:r>
              <a:rPr lang="en-US" altLang="zh-CN" dirty="0"/>
              <a:t> eyes gave him no sign of love or farewell or recognition. </a:t>
            </a:r>
            <a:r>
              <a:rPr lang="en-US" altLang="zh-CN" dirty="0" err="1"/>
              <a:t>Mauvaise</a:t>
            </a:r>
            <a:r>
              <a:rPr lang="en-US" altLang="zh-CN" dirty="0"/>
              <a:t> Fo </a:t>
            </a:r>
            <a:r>
              <a:rPr lang="zh-CN" altLang="en-US" dirty="0"/>
              <a:t>（</a:t>
            </a:r>
            <a:r>
              <a:rPr lang="en-US" altLang="zh-CN" dirty="0"/>
              <a:t>the pain of freedom, humans often flee into bad faith</a:t>
            </a:r>
            <a:r>
              <a:rPr lang="zh-CN" altLang="en-US" dirty="0"/>
              <a:t>）</a:t>
            </a:r>
          </a:p>
        </p:txBody>
      </p:sp>
    </p:spTree>
    <p:extLst>
      <p:ext uri="{BB962C8B-B14F-4D97-AF65-F5344CB8AC3E}">
        <p14:creationId xmlns:p14="http://schemas.microsoft.com/office/powerpoint/2010/main" val="2853903325"/>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等线 Light"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TotalTime>
  <Words>647</Words>
  <Application>Microsoft Office PowerPoint</Application>
  <PresentationFormat>宽屏</PresentationFormat>
  <Paragraphs>13</Paragraphs>
  <Slides>13</Slides>
  <Notes>0</Notes>
  <HiddenSlides>0</HiddenSlides>
  <MMClips>0</MMClips>
  <ScaleCrop>false</ScaleCrop>
  <HeadingPairs>
    <vt:vector size="6" baseType="variant">
      <vt:variant>
        <vt:lpstr>已用的字体</vt:lpstr>
      </vt:variant>
      <vt:variant>
        <vt:i4>3</vt:i4>
      </vt:variant>
      <vt:variant>
        <vt:lpstr>主题</vt:lpstr>
      </vt:variant>
      <vt:variant>
        <vt:i4>1</vt:i4>
      </vt:variant>
      <vt:variant>
        <vt:lpstr>幻灯片标题</vt:lpstr>
      </vt:variant>
      <vt:variant>
        <vt:i4>13</vt:i4>
      </vt:variant>
    </vt:vector>
  </HeadingPairs>
  <TitlesOfParts>
    <vt:vector size="17" baseType="lpstr">
      <vt:lpstr>等线</vt:lpstr>
      <vt:lpstr>等线 Light</vt:lpstr>
      <vt:lpstr>Arial</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Jiachen Lu (2308038)</dc:creator>
  <cp:lastModifiedBy>Jiachen Lu (2308038)</cp:lastModifiedBy>
  <cp:revision>1</cp:revision>
  <dcterms:created xsi:type="dcterms:W3CDTF">2025-02-04T16:44:54Z</dcterms:created>
  <dcterms:modified xsi:type="dcterms:W3CDTF">2025-02-04T17:00:57Z</dcterms:modified>
</cp:coreProperties>
</file>