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custShowLst>
    <p:custShow name="Custom Show 1" id="0">
      <p:sldLst>
        <p:sld r:id="rId2"/>
        <p:sld r:id="rId3"/>
        <p:sld r:id="rId4"/>
        <p:sld r:id="rId5"/>
        <p:sld r:id="rId6"/>
        <p:sld r:id="rId7"/>
        <p:sld r:id="rId8"/>
        <p:sld r:id="rId9"/>
        <p:sld r:id="rId10"/>
      </p:sldLst>
    </p:custShow>
  </p:custShow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5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  <a:prstGeom prst="rect">
            <a:avLst/>
          </a:prstGeo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5400000">
            <a:off x="10158984" y="1792224"/>
            <a:ext cx="990599" cy="304799"/>
          </a:xfrm>
        </p:spPr>
        <p:txBody>
          <a:bodyPr/>
          <a:lstStyle>
            <a:lvl1pPr algn="l">
              <a:defRPr b="0">
                <a:solidFill>
                  <a:schemeClr val="bg1"/>
                </a:solidFill>
              </a:defRPr>
            </a:lvl1pPr>
          </a:lstStyle>
          <a:p>
            <a:fld id="{E9462EF3-3C4F-43EE-ACEE-D4B806740EA3}" type="datetimeFigureOut">
              <a:rPr lang="en-US" dirty="0"/>
              <a:pPr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5400000">
            <a:off x="8951976" y="3227832"/>
            <a:ext cx="3867912" cy="310896"/>
          </a:xfrm>
        </p:spPr>
        <p:txBody>
          <a:bodyPr/>
          <a:lstStyle>
            <a:lvl1pPr>
              <a:defRPr sz="10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Rectangle 7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>
                <a:latin typeface="+mj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9"/>
            <a:ext cx="8825659" cy="706964"/>
          </a:xfrm>
          <a:prstGeom prst="rect">
            <a:avLst/>
          </a:prstGeo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6C0EF2-9919-473B-8215-8616BAF10692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Rectangle 8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9192"/>
            <a:ext cx="4343400" cy="2286000"/>
          </a:xfrm>
          <a:prstGeom prst="rect">
            <a:avLst/>
          </a:prstGeom>
        </p:spPr>
        <p:txBody>
          <a:bodyPr anchor="ctr" anchorCtr="0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4576" y="2679192"/>
            <a:ext cx="3758184" cy="2286000"/>
          </a:xfrm>
        </p:spPr>
        <p:txBody>
          <a:bodyPr anchor="ctr" anchorCtr="0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9472EB-AC54-4713-BFC2-BEB621108C63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000" b="1"/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8032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76" y="2603500"/>
            <a:ext cx="4828032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455A0C-791E-4545-B787-F98AD45CD761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69264"/>
            <a:ext cx="8825659" cy="704088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98448"/>
            <a:ext cx="4828032" cy="284378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76" y="2606040"/>
            <a:ext cx="48280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1" y="3187921"/>
            <a:ext cx="4825160" cy="285431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536B77-F4F4-4427-AC4F-9A623798AD82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2144" y="969264"/>
            <a:ext cx="8825659" cy="704088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BE790C-34EB-4565-8437-CACF4CDB7822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A4C11-22B8-4A4E-8126-B3AF6B948A8E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Rectangle 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597152"/>
          </a:xfrm>
          <a:prstGeom prst="rect">
            <a:avLst/>
          </a:prstGeo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79008" y="1447800"/>
            <a:ext cx="5195997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3" y="3129280"/>
            <a:ext cx="2793159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ED06B6-C816-4861-964D-15A98395707D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7"/>
            <p:cNvSpPr/>
            <p:nvPr/>
          </p:nvSpPr>
          <p:spPr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1A8AB-EA7C-4B1B-9D73-E2551851FABE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7" y="4969927"/>
            <a:ext cx="8825657" cy="566738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7" y="553666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43B39-165A-4B68-AA5C-581F5336313C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0704"/>
            <a:ext cx="8833104" cy="1371600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2144" y="3547872"/>
            <a:ext cx="8825659" cy="2478024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2C8C57-33F9-4259-AC4F-0E3F5BEC9B94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4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7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2" name="TextBox 11"/>
          <p:cNvSpPr txBox="1"/>
          <p:nvPr/>
        </p:nvSpPr>
        <p:spPr bwMode="gray">
          <a:xfrm>
            <a:off x="898295" y="59676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 bwMode="gray">
          <a:xfrm>
            <a:off x="9715063" y="2629300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>
                <a:solidFill>
                  <a:schemeClr val="tx2">
                    <a:lumMod val="40000"/>
                    <a:lumOff val="60000"/>
                  </a:schemeClr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698249"/>
          </a:xfrm>
          <a:prstGeom prst="rect">
            <a:avLst/>
          </a:prstGeom>
        </p:spPr>
        <p:txBody>
          <a:bodyPr anchor="ctr" anchorCtr="0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 bwMode="gray">
          <a:xfrm>
            <a:off x="1945945" y="3679987"/>
            <a:ext cx="7725772" cy="34217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1400" cap="small" dirty="0">
                <a:solidFill>
                  <a:schemeClr val="tx2">
                    <a:lumMod val="40000"/>
                    <a:lumOff val="60000"/>
                  </a:schemeClr>
                </a:solidFill>
                <a:latin typeface="+mn-lt"/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8"/>
            <a:ext cx="8825659" cy="997858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8772B-8FA2-401F-A0A1-A59855EDBC3E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3525"/>
            <a:ext cx="8865623" cy="1819656"/>
          </a:xfrm>
          <a:prstGeom prst="rect">
            <a:avLst/>
          </a:prstGeo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9200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DD5BDE-5A90-4611-82E9-0FC5746D30C5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Rectangle 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312916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79764"/>
            <a:ext cx="3129168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5380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4"/>
            <a:ext cx="3145380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0" y="2595032"/>
            <a:ext cx="3161029" cy="58473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79764"/>
            <a:ext cx="3161029" cy="2847290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991" y="2603500"/>
            <a:ext cx="32564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5824" y="2603500"/>
            <a:ext cx="0" cy="3423554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DDA17D-0BEA-4E76-A7FC-F7C188BC48D1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 anchor="ctr" anchorCtr="0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5"/>
            <a:ext cx="3050438" cy="57626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0916"/>
            <a:ext cx="2691242" cy="158409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7"/>
            <a:ext cx="3050438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8"/>
            <a:ext cx="3050438" cy="91257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3" y="4532842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3" y="5109107"/>
            <a:ext cx="3050438" cy="917947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384245" y="2603500"/>
            <a:ext cx="1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807352" y="2603500"/>
            <a:ext cx="0" cy="3461811"/>
          </a:xfrm>
          <a:prstGeom prst="line">
            <a:avLst/>
          </a:prstGeom>
          <a:ln w="12700" cmpd="sng">
            <a:solidFill>
              <a:schemeClr val="tx1">
                <a:lumMod val="75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9AC7D-18CA-4236-82B9-D75EB1D66EAE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595033"/>
            <a:ext cx="8825659" cy="3424768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8300E-C023-45CD-A0BE-EDB7A8C6EA8B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76756" y="1278466"/>
            <a:ext cx="1441567" cy="4748591"/>
          </a:xfrm>
          <a:prstGeom prst="rect">
            <a:avLst/>
          </a:prstGeo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5"/>
            <a:ext cx="6256025" cy="4748591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620EAD-E369-4933-8469-ED7764B56A1B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0" name="Rectangle 19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-1588" y="0"/>
            <a:ext cx="12193588" cy="6861555"/>
            <a:chOff x="-1588" y="0"/>
            <a:chExt cx="12193588" cy="6861555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108000"/>
                    <a:satMod val="164000"/>
                    <a:lumMod val="74000"/>
                  </a:schemeClr>
                  <a:schemeClr val="dk2">
                    <a:tint val="96000"/>
                    <a:hueMod val="88000"/>
                    <a:satMod val="140000"/>
                    <a:lumMod val="13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761412" y="18288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761412" y="5870955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-1588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27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0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2760" y="6391656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90786BE5-D2A3-4BF0-8B30-D7403E61B3DC}" type="datetimeFigureOut">
              <a:rPr lang="en-US" dirty="0"/>
              <a:t>3/29/2018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7784" y="6391656"/>
            <a:ext cx="3867912" cy="310896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9" name="Rectangle 2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B96FE9-92F2-4E9E-AD38-F5734A672CC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Avon; An SFF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13CA45-0B61-4CAA-B687-F4F24845B4C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1502555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D1928C-869E-439C-B9EB-77A7CC17BF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4954" y="756105"/>
            <a:ext cx="4529565" cy="2601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53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E8E81-1F5F-4281-8FB8-11A80E330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Avon; A 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6E6F1-EA04-4130-ACE1-A56F2D0014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Founded in 1886 by David McConnell</a:t>
            </a:r>
          </a:p>
          <a:p>
            <a:r>
              <a:rPr lang="en-GB" dirty="0"/>
              <a:t>Former book-seller</a:t>
            </a:r>
          </a:p>
          <a:p>
            <a:r>
              <a:rPr lang="en-GB" dirty="0"/>
              <a:t>Inspired by the women he met door-to-door</a:t>
            </a:r>
          </a:p>
          <a:p>
            <a:r>
              <a:rPr lang="en-GB" dirty="0"/>
              <a:t>Intended to encourage women to achieve economic freedom</a:t>
            </a:r>
          </a:p>
          <a:p>
            <a:r>
              <a:rPr lang="en-GB" dirty="0"/>
              <a:t>Avon Foundation for women</a:t>
            </a:r>
          </a:p>
          <a:p>
            <a:r>
              <a:rPr lang="en-GB" dirty="0"/>
              <a:t>2014 saw over 5 million Avon Ladies </a:t>
            </a:r>
          </a:p>
        </p:txBody>
      </p:sp>
    </p:spTree>
    <p:extLst>
      <p:ext uri="{BB962C8B-B14F-4D97-AF65-F5344CB8AC3E}">
        <p14:creationId xmlns:p14="http://schemas.microsoft.com/office/powerpoint/2010/main" val="2576226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D93B6D5-8B7A-4A4D-A6F9-A466B956B8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Avon; 2008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0CC5832-2235-4F31-8C29-CA8AF7A707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7918" y="1720850"/>
            <a:ext cx="4797644" cy="3416300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07149FD-1E0D-4488-BB97-59E934A80A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432" y="1327151"/>
            <a:ext cx="5523004" cy="358636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53D266E-4B4E-4381-BF65-4B56A4D7F4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918" y="3160551"/>
            <a:ext cx="5634677" cy="358636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7EE1108-3333-4CEC-8B52-EE51BEB975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1445" y="2392460"/>
            <a:ext cx="5672637" cy="373359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F2A0E91-0A87-4268-8205-E835F03CF1C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25112" y="2022545"/>
            <a:ext cx="5409904" cy="3244454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2984642-DDAC-4FD5-9572-26A1BCCCE61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5112" y="3588371"/>
            <a:ext cx="5510807" cy="2816634"/>
          </a:xfrm>
          <a:prstGeom prst="rect">
            <a:avLst/>
          </a:prstGeom>
        </p:spPr>
      </p:pic>
      <p:sp>
        <p:nvSpPr>
          <p:cNvPr id="2" name="5-Point Star 1"/>
          <p:cNvSpPr/>
          <p:nvPr/>
        </p:nvSpPr>
        <p:spPr>
          <a:xfrm>
            <a:off x="3782291" y="1620982"/>
            <a:ext cx="4753628" cy="4031673"/>
          </a:xfrm>
          <a:prstGeom prst="star5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783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FFC6F8-1FE2-40D9-960B-53F867B91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580768"/>
            <a:ext cx="8825659" cy="691978"/>
          </a:xfrm>
        </p:spPr>
        <p:txBody>
          <a:bodyPr/>
          <a:lstStyle/>
          <a:p>
            <a:r>
              <a:rPr lang="en-GB" sz="2800" dirty="0"/>
              <a:t>Avon; 2018 – PHASE ONE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5B262970-DAA5-42CA-96B5-36468E99C67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56054" y="2224216"/>
            <a:ext cx="3645244" cy="4176584"/>
          </a:xfr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FC9A187C-1DB8-4BE2-B0D0-8F1D59BCF32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567782" y="1398033"/>
            <a:ext cx="4361733" cy="2438740"/>
          </a:xfr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7ABE338-03E8-421B-9702-2A1C5467500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5768" y="3608172"/>
            <a:ext cx="5819831" cy="3150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641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55CAA-0641-465C-9369-591E94AC6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Avon 2018 – PHASE TWO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042E1E-58CF-4923-800B-86D4CA001C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936" y="1805520"/>
            <a:ext cx="2890037" cy="47806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F57CD65-7B1B-42FC-99D4-FD3C6A7A60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9703" y="1805519"/>
            <a:ext cx="3238952" cy="478063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A19BD5A-0547-49CA-B99B-2D9DDB13B4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44498" y="1533778"/>
            <a:ext cx="4205882" cy="214853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213CAA4-713E-401C-AA0D-E5CE457E37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44497" y="3913051"/>
            <a:ext cx="4386649" cy="2426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152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64EF08D-45C6-41D7-8F49-04D1F9595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3" y="1298448"/>
            <a:ext cx="2793159" cy="1036979"/>
          </a:xfrm>
        </p:spPr>
        <p:txBody>
          <a:bodyPr/>
          <a:lstStyle/>
          <a:p>
            <a:r>
              <a:rPr lang="en-GB" dirty="0"/>
              <a:t>Avon 2018 – PHASE THREE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678A3B09-2C24-43CA-85C1-3FF0EC15B1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65" t="19496" r="26045" b="11461"/>
          <a:stretch/>
        </p:blipFill>
        <p:spPr>
          <a:xfrm>
            <a:off x="6425739" y="1093646"/>
            <a:ext cx="4596938" cy="5176385"/>
          </a:xfrm>
        </p:spPr>
      </p:pic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F6B8589-C155-447E-82D5-596A41DF8D98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Should Avon;</a:t>
            </a:r>
          </a:p>
          <a:p>
            <a:pPr marL="285750" indent="-285750">
              <a:buFontTx/>
              <a:buChar char="-"/>
            </a:pPr>
            <a:r>
              <a:rPr lang="en-GB" dirty="0"/>
              <a:t>Build stores?</a:t>
            </a:r>
          </a:p>
          <a:p>
            <a:pPr marL="285750" indent="-285750">
              <a:buFontTx/>
              <a:buChar char="-"/>
            </a:pPr>
            <a:r>
              <a:rPr lang="en-GB" dirty="0"/>
              <a:t>Adapt new products/innovate?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Improve the Quality of products?</a:t>
            </a:r>
          </a:p>
          <a:p>
            <a:pPr marL="285750" indent="-285750">
              <a:buFontTx/>
              <a:buChar char="-"/>
            </a:pPr>
            <a:r>
              <a:rPr lang="en-GB" dirty="0"/>
              <a:t>Re-brand?</a:t>
            </a:r>
          </a:p>
        </p:txBody>
      </p:sp>
    </p:spTree>
    <p:extLst>
      <p:ext uri="{BB962C8B-B14F-4D97-AF65-F5344CB8AC3E}">
        <p14:creationId xmlns:p14="http://schemas.microsoft.com/office/powerpoint/2010/main" val="3869580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A2E57-B7BE-4146-BE5A-BA78F6D53B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SFF – the Benefits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F7040B4-5DD1-4D07-8BCF-1AD0864590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Can focus attention on where company need to make changes</a:t>
            </a:r>
          </a:p>
          <a:p>
            <a:r>
              <a:rPr lang="en-GB" dirty="0"/>
              <a:t>Brings to light deficiencies</a:t>
            </a:r>
          </a:p>
          <a:p>
            <a:r>
              <a:rPr lang="en-GB" dirty="0"/>
              <a:t>Solidifies goals and main objectives</a:t>
            </a:r>
          </a:p>
        </p:txBody>
      </p:sp>
    </p:spTree>
    <p:extLst>
      <p:ext uri="{BB962C8B-B14F-4D97-AF65-F5344CB8AC3E}">
        <p14:creationId xmlns:p14="http://schemas.microsoft.com/office/powerpoint/2010/main" val="3286900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3B77268-6C39-4034-96AA-8555CEC79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SFF – the negatives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0C8B96-DA42-4120-9E86-E0401D8285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Potential to become blinded by one problem</a:t>
            </a:r>
          </a:p>
          <a:p>
            <a:r>
              <a:rPr lang="en-GB"/>
              <a:t>One person/departments view?</a:t>
            </a:r>
          </a:p>
          <a:p>
            <a:r>
              <a:rPr lang="en-GB"/>
              <a:t>Retrospective</a:t>
            </a:r>
          </a:p>
          <a:p>
            <a:r>
              <a:rPr lang="en-GB"/>
              <a:t>Not complex enough</a:t>
            </a:r>
          </a:p>
          <a:p>
            <a:r>
              <a:rPr lang="en-GB"/>
              <a:t>Time consuming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65418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E051A47-56FB-481C-8DA5-8B1D0BF44F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/>
              <a:t>Thank you for your time</a:t>
            </a:r>
            <a:r>
              <a:rPr lang="en-GB" dirty="0"/>
              <a:t>.</a:t>
            </a:r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184BF63B-1012-4532-8801-CDC5FC56B90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5175" r="15175"/>
          <a:stretch>
            <a:fillRect/>
          </a:stretch>
        </p:blipFill>
        <p:spPr>
          <a:xfrm>
            <a:off x="7042141" y="1871083"/>
            <a:ext cx="3859212" cy="3930414"/>
          </a:xfrm>
          <a:prstGeom prst="roundRect">
            <a:avLst>
              <a:gd name="adj" fmla="val 17823"/>
            </a:avLst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C7E0E02-7699-436A-8ED8-80B531FBD723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12531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 advClick="0" advTm="45000"/>
    </mc:Choice>
    <mc:Fallback xmlns="">
      <p:transition advClick="0" advTm="45000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EC7F02AD-9687-440F-A9DF-FAA6F22270D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111</TotalTime>
  <Words>134</Words>
  <Application>Microsoft Office PowerPoint</Application>
  <PresentationFormat>Widescreen</PresentationFormat>
  <Paragraphs>30</Paragraphs>
  <Slides>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  <vt:variant>
        <vt:lpstr>Custom Shows</vt:lpstr>
      </vt:variant>
      <vt:variant>
        <vt:i4>1</vt:i4>
      </vt:variant>
    </vt:vector>
  </HeadingPairs>
  <TitlesOfParts>
    <vt:vector size="14" baseType="lpstr">
      <vt:lpstr>Arial</vt:lpstr>
      <vt:lpstr>Century Gothic</vt:lpstr>
      <vt:lpstr>Wingdings 3</vt:lpstr>
      <vt:lpstr>Ion Boardroom</vt:lpstr>
      <vt:lpstr>Avon; An SFF Analysis</vt:lpstr>
      <vt:lpstr>Avon; A History</vt:lpstr>
      <vt:lpstr>Avon; 2008</vt:lpstr>
      <vt:lpstr>Avon; 2018 – PHASE ONE</vt:lpstr>
      <vt:lpstr>Avon 2018 – PHASE TWO</vt:lpstr>
      <vt:lpstr>Avon 2018 – PHASE THREE</vt:lpstr>
      <vt:lpstr>SFF – the Benefits</vt:lpstr>
      <vt:lpstr>SFF – the negatives</vt:lpstr>
      <vt:lpstr>Thank you for your time.</vt:lpstr>
      <vt:lpstr>Custom Show 1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Avon; An SFF Analysis</dc:title>
  <dc:creator>Hanna Roberts</dc:creator>
  <cp:lastModifiedBy>Hanna Symis (1502555)</cp:lastModifiedBy>
  <cp:revision>9</cp:revision>
  <dcterms:created xsi:type="dcterms:W3CDTF">2018-03-29T00:33:27Z</dcterms:created>
  <dcterms:modified xsi:type="dcterms:W3CDTF">2018-03-29T08:54:10Z</dcterms:modified>
</cp:coreProperties>
</file>