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74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dirty="0"/>
              <a:t>I am a 32 year old student English teacher. Prior to commencement of teacher training I worked as director of a medium-sized security company. </a:t>
            </a:r>
          </a:p>
          <a:p>
            <a:pPr algn="ctr"/>
            <a:r>
              <a:rPr lang="en-GB" sz="1050" dirty="0"/>
              <a:t>Although I am passionate about my chosen subject discipline, I have a varied range of interests and skills; I am foremost an enthusiast about learning, and believe that it is important for teachers as well as learners to develop themselves as well-rounded individuals.</a:t>
            </a:r>
          </a:p>
          <a:p>
            <a:pPr algn="ctr"/>
            <a:r>
              <a:rPr lang="en-GB" sz="1050" dirty="0"/>
              <a:t>I am a keen musician and sportsman, and firmly believe that leading pupils to build their contributions to extra-curricular pursuits will have a tremendous positive effect on their relationship with education.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16366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612" y="1537250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r>
              <a:rPr lang="en-GB" sz="1200" dirty="0"/>
              <a:t>Before formally entering the teaching profession I delivered vocational courses targeted at helping young jobseekers to start a career in the security industry; I also undertook periods as a volunteer teaching assistant at St. Thomas Community Primary School and </a:t>
            </a:r>
            <a:r>
              <a:rPr lang="en-GB" sz="1200" dirty="0" err="1"/>
              <a:t>Cefn</a:t>
            </a:r>
            <a:r>
              <a:rPr lang="en-GB" sz="1200" dirty="0"/>
              <a:t> </a:t>
            </a:r>
            <a:r>
              <a:rPr lang="en-GB" sz="1200" dirty="0" err="1"/>
              <a:t>Hengoed</a:t>
            </a:r>
            <a:r>
              <a:rPr lang="en-GB" sz="1200" dirty="0"/>
              <a:t> Secondary School.</a:t>
            </a:r>
          </a:p>
          <a:p>
            <a:r>
              <a:rPr lang="en-GB" sz="1200" dirty="0"/>
              <a:t>.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r>
              <a:rPr lang="en-GB" sz="1100" dirty="0"/>
              <a:t>I wish to commit my enthusiasm and skills to a worthwhile profession which will have moments of long-lasting meaning to me, and to the pupils and staff that I work with.</a:t>
            </a:r>
          </a:p>
          <a:p>
            <a:pPr marL="228600" indent="-228600">
              <a:buAutoNum type="arabicParenR"/>
            </a:pPr>
            <a:endParaRPr lang="en-GB" sz="1100" dirty="0"/>
          </a:p>
          <a:p>
            <a:pPr marL="228600" indent="-228600">
              <a:buAutoNum type="arabicParenR"/>
            </a:pPr>
            <a:r>
              <a:rPr lang="en-GB" sz="1100" dirty="0"/>
              <a:t>I am convinced that facilitating a fuller mastery of reading, writing and </a:t>
            </a:r>
            <a:r>
              <a:rPr lang="en-GB" sz="1100" dirty="0" err="1"/>
              <a:t>oracy</a:t>
            </a:r>
            <a:r>
              <a:rPr lang="en-GB" sz="1100" dirty="0"/>
              <a:t> is one of the most effective ways to equip students for the challenges of life beyond the end of their formal education.</a:t>
            </a:r>
          </a:p>
          <a:p>
            <a:pPr marL="228600" indent="-228600">
              <a:buAutoNum type="arabicParenR"/>
            </a:pPr>
            <a:endParaRPr lang="en-GB" sz="1100" dirty="0"/>
          </a:p>
          <a:p>
            <a:pPr marL="228600" indent="-228600">
              <a:buAutoNum type="arabicParenR"/>
            </a:pPr>
            <a:r>
              <a:rPr lang="en-GB" sz="1100" dirty="0"/>
              <a:t>I hope that I can encourage a culture of kindness, understanding and intellectual honesty among pupils; to help them see that ultimately, we are all on the same team and that we should all treat each other in a manner befitting that viewpoint.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I aspire to be a patient, fair and approachable teacher. I pride myself on possessing extremely thorough subject knowledge and general knowledge; I hope that I can encourage pupils to develop their ingenuity and  harness their creativity to solve problems.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English</a:t>
            </a:r>
          </a:p>
          <a:p>
            <a:r>
              <a:rPr lang="en-GB" sz="1200" dirty="0"/>
              <a:t>History/Classics</a:t>
            </a:r>
          </a:p>
          <a:p>
            <a:r>
              <a:rPr lang="en-GB" sz="1200" dirty="0"/>
              <a:t>Music</a:t>
            </a:r>
          </a:p>
          <a:p>
            <a:r>
              <a:rPr lang="en-GB" sz="1200" dirty="0"/>
              <a:t>PE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/>
              <a:t>- </a:t>
            </a:r>
            <a:r>
              <a:rPr lang="en-GB" sz="1200" dirty="0" err="1"/>
              <a:t>Ynystawe</a:t>
            </a:r>
            <a:r>
              <a:rPr lang="en-GB" sz="1200" dirty="0"/>
              <a:t> Primary School</a:t>
            </a:r>
          </a:p>
          <a:p>
            <a:pPr marL="171450" indent="-171450">
              <a:buFontTx/>
              <a:buChar char="-"/>
            </a:pPr>
            <a:r>
              <a:rPr lang="en-GB" sz="1200" dirty="0" err="1"/>
              <a:t>Morriston</a:t>
            </a:r>
            <a:r>
              <a:rPr lang="en-GB" sz="1200" dirty="0"/>
              <a:t> Comprehensive School</a:t>
            </a:r>
          </a:p>
          <a:p>
            <a:pPr marL="171450" indent="-171450">
              <a:buFontTx/>
              <a:buChar char="-"/>
            </a:pPr>
            <a:r>
              <a:rPr lang="en-GB" sz="1200" dirty="0"/>
              <a:t>Swansea University (BA English Literature and Ancient History, 2010)</a:t>
            </a:r>
          </a:p>
          <a:p>
            <a:pPr marL="171450" indent="-171450">
              <a:buFontTx/>
              <a:buChar char="-"/>
            </a:pPr>
            <a:r>
              <a:rPr lang="en-GB" sz="1200" dirty="0"/>
              <a:t>University of Wales Trinity Saint David (PGCE Secondary English, 2019/20)</a:t>
            </a:r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120</TotalTime>
  <Words>404</Words>
  <Application>Microsoft Office PowerPoint</Application>
  <PresentationFormat>Widescreen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Rhys John</cp:lastModifiedBy>
  <cp:revision>14</cp:revision>
  <dcterms:created xsi:type="dcterms:W3CDTF">2019-09-05T20:58:34Z</dcterms:created>
  <dcterms:modified xsi:type="dcterms:W3CDTF">2019-09-29T13:50:30Z</dcterms:modified>
</cp:coreProperties>
</file>