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09371-3E9B-470A-A598-76284D0279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05763C-BF57-4EC6-9396-C7B811D960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76434E-87D9-4B64-B387-9CD0030441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E5544-C75D-457E-BADF-F82183CBAD3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50AD1D-E634-4D33-BF25-FFD97A03AD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A6320-35E1-4C1C-8562-446EE3810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13EC-2407-475F-ADA8-B0B3958DB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54016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EA98A-2228-43EC-BED0-F585346FE7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6ACD4-A6E8-4EA2-8971-7C035B9C78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870567-104B-4B03-AA15-8EB332CDB9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E5544-C75D-457E-BADF-F82183CBAD3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B5C536-8B1A-4E6C-AB31-B86D3DD8F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D70AD8-22B9-45AF-A32A-EE7BEC28D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13EC-2407-475F-ADA8-B0B3958DB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94180-7C38-4E38-B86E-FFBB620EF8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07C884-ECCB-46E6-87BB-DA7D72F581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E183E-8B8B-4B2F-BA6B-F8823AB0F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E5544-C75D-457E-BADF-F82183CBAD3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D25E22-14C7-498C-8BDD-CFA587F39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886046-9198-4B1F-B64A-7E9862E19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13EC-2407-475F-ADA8-B0B3958DB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158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044F8-F053-4341-A7E2-C9CA519058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9C2FE-FCE0-478F-93EB-8CF7DEEC6A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B6BECB-5535-4E62-A7E9-6501D56328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120DCC-CCB1-4A7A-8132-6E36A86FD5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E5544-C75D-457E-BADF-F82183CBAD3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98FB47-7C0F-44F9-84D7-472877994F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1A34D7-E122-4A81-ADC1-DE60C37D0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13EC-2407-475F-ADA8-B0B3958DB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826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6C76A-12AC-44D7-83E5-52A16E950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274DB9-4999-43E0-9F35-B128823516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1C3B7F-EE5B-499C-A9BA-7D35990C29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78FB21-66BF-4C00-923E-D3ED5C3183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95A946-9048-40B3-B46B-3016C07216F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98C6A1-EDDA-4C01-8144-0E91B610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E5544-C75D-457E-BADF-F82183CBAD3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E50595-5376-477A-96CB-3DB4954C5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608DD3-505D-4FED-9CB7-16FF1FC75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13EC-2407-475F-ADA8-B0B3958DB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97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54FB1-E202-45B3-AF72-58726B7FE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46BE1F-8B67-4C7D-A0B0-4B0DB6CCD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E5544-C75D-457E-BADF-F82183CBAD3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802182-FDF3-4B12-9FBA-F565A5ECB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82ADAB-EEDB-428C-A4C6-3AA14960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13EC-2407-475F-ADA8-B0B3958DB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843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5AA88C-9F1B-4203-B8C3-79F7FE3A32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E5544-C75D-457E-BADF-F82183CBAD3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33557F2-61E4-43E7-BF4A-825FC108C4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A638E8-2307-467B-8834-AAC0C9F22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13EC-2407-475F-ADA8-B0B3958DB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40751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A974F-FA3C-45A8-8ABD-F6756A008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3DFA4-3794-4ACE-94A8-2A6D3DBDA7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50A74A-11BC-4A2F-B5D1-C54127F292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C7CBC8-40A2-469B-983C-327A2C237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E5544-C75D-457E-BADF-F82183CBAD3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E6AC0D-8699-454E-AC3E-79CA06806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EF80F9-6F6B-4A67-8A72-5355E8186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13EC-2407-475F-ADA8-B0B3958DB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1224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EA47F-AF5D-49BF-A280-9C3855068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0D4DF2-2F47-4197-A835-C03B160EFE8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8356A7-7C19-4163-9123-B3F6E53B4A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F4DC9B-D454-426F-A04B-945F85C92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E5544-C75D-457E-BADF-F82183CBAD3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8480E8-5371-4BEB-95C9-A7470002C8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E56949-B7B2-416D-9B6F-718092BA0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13EC-2407-475F-ADA8-B0B3958DB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6650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FEBFB-FC00-46B6-86E2-6CAC0BE15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A44F74-DA84-4FF0-B004-D5B03CA20C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2F24C3-0A1D-418E-AAB7-13F4215685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E5544-C75D-457E-BADF-F82183CBAD3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2EB81E-C001-4F2C-B829-2822E2BB7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EF06E3-BD63-4CFE-9348-C1D91E147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13EC-2407-475F-ADA8-B0B3958DB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603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1087B5-B7BC-4F26-8C3F-3222462F3F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258D78-3D52-4973-90EF-B30C6D23CB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BFF2F1-01D4-4B03-BE59-11649A623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E5544-C75D-457E-BADF-F82183CBAD3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30D091-B32B-4D75-9378-4D8C1F6118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0431E4-0FAD-4A38-A9FB-822F0CFD27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813EC-2407-475F-ADA8-B0B3958DB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607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C16934-B1DB-4A5E-ABFD-2BC60D184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4BCAA7-8906-493A-82F6-6D4D6A3EAF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C965BB-7374-4571-B100-F03DFB02DC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1E5544-C75D-457E-BADF-F82183CBAD39}" type="datetimeFigureOut">
              <a:rPr lang="en-GB" smtClean="0"/>
              <a:t>24/02/2022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0093C1-9177-4483-ADC7-8B8AB380D74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F126CC-D03F-4BFB-81C2-273A259D5E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0813EC-2407-475F-ADA8-B0B3958DBB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8032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B527B32F-07F3-4C94-B09B-8C8F310F0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9"/>
            <a:ext cx="768096" cy="6089895"/>
          </a:xfrm>
          <a:prstGeom prst="rect">
            <a:avLst/>
          </a:prstGeom>
          <a:solidFill>
            <a:srgbClr val="4A5D3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Iberostar Selection Lanzarote Park - Home | Facebook">
            <a:extLst>
              <a:ext uri="{FF2B5EF4-FFF2-40B4-BE49-F238E27FC236}">
                <a16:creationId xmlns:a16="http://schemas.microsoft.com/office/drawing/2014/main" id="{D694FB18-C8E9-4CC3-A85B-C02B4E4EE4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297" r="-2" b="9823"/>
          <a:stretch/>
        </p:blipFill>
        <p:spPr bwMode="auto">
          <a:xfrm>
            <a:off x="6088088" y="3264090"/>
            <a:ext cx="6103911" cy="3593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Photo 1">
            <a:extLst>
              <a:ext uri="{FF2B5EF4-FFF2-40B4-BE49-F238E27FC236}">
                <a16:creationId xmlns:a16="http://schemas.microsoft.com/office/drawing/2014/main" id="{14FA5917-94ED-4DA4-992C-B39BF06222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8" r="1" b="19883"/>
          <a:stretch/>
        </p:blipFill>
        <p:spPr bwMode="auto">
          <a:xfrm>
            <a:off x="926036" y="9"/>
            <a:ext cx="7279913" cy="3895335"/>
          </a:xfrm>
          <a:custGeom>
            <a:avLst/>
            <a:gdLst/>
            <a:ahLst/>
            <a:cxnLst/>
            <a:rect l="l" t="t" r="r" b="b"/>
            <a:pathLst>
              <a:path w="7279913" h="3895335">
                <a:moveTo>
                  <a:pt x="0" y="0"/>
                </a:moveTo>
                <a:lnTo>
                  <a:pt x="7279913" y="0"/>
                </a:lnTo>
                <a:lnTo>
                  <a:pt x="7279913" y="3116976"/>
                </a:lnTo>
                <a:lnTo>
                  <a:pt x="5011287" y="3116976"/>
                </a:lnTo>
                <a:lnTo>
                  <a:pt x="5011287" y="3895335"/>
                </a:lnTo>
                <a:lnTo>
                  <a:pt x="0" y="389533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7F41D4CC-403D-465E-9223-3277868A5D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41417" y="643467"/>
            <a:ext cx="3850583" cy="2473517"/>
          </a:xfrm>
          <a:prstGeom prst="rect">
            <a:avLst/>
          </a:prstGeom>
          <a:solidFill>
            <a:schemeClr val="tx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DC4C688-715E-4A31-AB90-6A5752887D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6036" y="4069422"/>
            <a:ext cx="5001186" cy="2020482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398647-D587-40B0-9E9C-E351F9A60F80}"/>
              </a:ext>
            </a:extLst>
          </p:cNvPr>
          <p:cNvSpPr txBox="1"/>
          <p:nvPr/>
        </p:nvSpPr>
        <p:spPr>
          <a:xfrm>
            <a:off x="926036" y="4057398"/>
            <a:ext cx="4770783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err="1">
                <a:latin typeface="Amasis MT Pro Medium" panose="020B0604020202020204" pitchFamily="18" charset="0"/>
              </a:rPr>
              <a:t>Masudur</a:t>
            </a:r>
            <a:r>
              <a:rPr lang="en-GB" sz="2400" dirty="0">
                <a:latin typeface="Amasis MT Pro Medium" panose="020B0604020202020204" pitchFamily="18" charset="0"/>
              </a:rPr>
              <a:t> Chowdhury – El Director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202124"/>
                </a:solidFill>
                <a:latin typeface="Amasis MT Pro Medium" panose="020B0604020202020204" pitchFamily="18" charset="0"/>
              </a:rPr>
              <a:t>U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Amasis MT Pro Medium" panose="020B0604020202020204" pitchFamily="18" charset="0"/>
              </a:rPr>
              <a:t>bicación</a:t>
            </a:r>
            <a:r>
              <a:rPr lang="en-GB" b="0" i="0" dirty="0">
                <a:solidFill>
                  <a:srgbClr val="202124"/>
                </a:solidFill>
                <a:effectLst/>
                <a:latin typeface="Amasis MT Pro Medium" panose="020B0604020202020204" pitchFamily="18" charset="0"/>
              </a:rPr>
              <a:t> de la 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Amasis MT Pro Medium" panose="020B0604020202020204" pitchFamily="18" charset="0"/>
              </a:rPr>
              <a:t>sede</a:t>
            </a:r>
            <a:r>
              <a:rPr lang="en-GB" b="0" i="0" dirty="0">
                <a:solidFill>
                  <a:srgbClr val="202124"/>
                </a:solidFill>
                <a:effectLst/>
                <a:latin typeface="Amasis MT Pro Medium" panose="020B0604020202020204" pitchFamily="18" charset="0"/>
              </a:rPr>
              <a:t> </a:t>
            </a:r>
            <a:r>
              <a:rPr lang="en-GB" dirty="0">
                <a:latin typeface="Amasis MT Pro Medium" panose="020B0604020202020204" pitchFamily="18" charset="0"/>
              </a:rPr>
              <a:t>- </a:t>
            </a:r>
            <a:r>
              <a:rPr lang="es-ES" dirty="0">
                <a:latin typeface="Amasis MT Pro Medium" panose="020B0604020202020204" pitchFamily="18" charset="0"/>
              </a:rPr>
              <a:t>General Riera, 154 07010 Palma de Mallorca · España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s-ES" dirty="0">
                <a:latin typeface="Amasis MT Pro Medium" panose="020B0604020202020204" pitchFamily="18" charset="0"/>
              </a:rPr>
              <a:t>Tel. (+34) 971 077 000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s-ES" dirty="0">
                <a:latin typeface="Amasis MT Pro Medium" panose="020B0604020202020204" pitchFamily="18" charset="0"/>
              </a:rPr>
              <a:t>El sitio web - GRUPOIBEROSTAR.COM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>
                <a:solidFill>
                  <a:srgbClr val="202124"/>
                </a:solidFill>
                <a:latin typeface="Amasis MT Pro Medium" panose="020B0604020202020204" pitchFamily="18" charset="0"/>
              </a:rPr>
              <a:t>D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Amasis MT Pro Medium" panose="020B0604020202020204" pitchFamily="18" charset="0"/>
              </a:rPr>
              <a:t>irección</a:t>
            </a:r>
            <a:r>
              <a:rPr lang="en-GB" b="0" i="0" dirty="0">
                <a:solidFill>
                  <a:srgbClr val="202124"/>
                </a:solidFill>
                <a:effectLst/>
                <a:latin typeface="Amasis MT Pro Medium" panose="020B0604020202020204" pitchFamily="18" charset="0"/>
              </a:rPr>
              <a:t> de </a:t>
            </a:r>
            <a:r>
              <a:rPr lang="en-GB" dirty="0" err="1">
                <a:solidFill>
                  <a:srgbClr val="202124"/>
                </a:solidFill>
                <a:latin typeface="Amasis MT Pro Medium" panose="020B0604020202020204" pitchFamily="18" charset="0"/>
              </a:rPr>
              <a:t>C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Amasis MT Pro Medium" panose="020B0604020202020204" pitchFamily="18" charset="0"/>
              </a:rPr>
              <a:t>orreo</a:t>
            </a:r>
            <a:r>
              <a:rPr lang="en-GB" b="0" i="0" dirty="0">
                <a:solidFill>
                  <a:srgbClr val="202124"/>
                </a:solidFill>
                <a:effectLst/>
                <a:latin typeface="Amasis MT Pro Medium" panose="020B0604020202020204" pitchFamily="18" charset="0"/>
              </a:rPr>
              <a:t> </a:t>
            </a:r>
            <a:r>
              <a:rPr lang="en-GB" dirty="0" err="1">
                <a:solidFill>
                  <a:srgbClr val="202124"/>
                </a:solidFill>
                <a:latin typeface="Amasis MT Pro Medium" panose="020B0604020202020204" pitchFamily="18" charset="0"/>
              </a:rPr>
              <a:t>E</a:t>
            </a:r>
            <a:r>
              <a:rPr lang="en-GB" b="0" i="0" dirty="0" err="1">
                <a:solidFill>
                  <a:srgbClr val="202124"/>
                </a:solidFill>
                <a:effectLst/>
                <a:latin typeface="Amasis MT Pro Medium" panose="020B0604020202020204" pitchFamily="18" charset="0"/>
              </a:rPr>
              <a:t>lectrónico</a:t>
            </a:r>
            <a:r>
              <a:rPr lang="es-ES" dirty="0">
                <a:latin typeface="Amasis MT Pro Medium" panose="020B0604020202020204" pitchFamily="18" charset="0"/>
              </a:rPr>
              <a:t>– mubinchowdhury007@gmail.com</a:t>
            </a:r>
            <a:endParaRPr lang="en-GB" dirty="0">
              <a:latin typeface="Amasis MT Pro Medium" panose="020B0604020202020204" pitchFamily="18" charset="0"/>
            </a:endParaRPr>
          </a:p>
          <a:p>
            <a:endParaRPr lang="en-GB" dirty="0"/>
          </a:p>
        </p:txBody>
      </p:sp>
      <p:pic>
        <p:nvPicPr>
          <p:cNvPr id="1032" name="Picture 8" descr="Trip Advisor Travellers&amp;#39; Choice Winner - Beech Estate Campsite">
            <a:extLst>
              <a:ext uri="{FF2B5EF4-FFF2-40B4-BE49-F238E27FC236}">
                <a16:creationId xmlns:a16="http://schemas.microsoft.com/office/drawing/2014/main" id="{5B627086-417B-49A7-B19B-E2B04DF960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9232" y="114801"/>
            <a:ext cx="1196629" cy="1405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80488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45</Words>
  <Application>Microsoft Office PowerPoint</Application>
  <PresentationFormat>Widescreen</PresentationFormat>
  <Paragraphs>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Amasis MT Pro Medium</vt:lpstr>
      <vt:lpstr>Arial</vt:lpstr>
      <vt:lpstr>Calibri</vt:lpstr>
      <vt:lpstr>Calibri Light</vt:lpstr>
      <vt:lpstr>Wingdings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Minha Chowdhury</dc:creator>
  <cp:lastModifiedBy>Masudur Chowdhury</cp:lastModifiedBy>
  <cp:revision>1</cp:revision>
  <dcterms:created xsi:type="dcterms:W3CDTF">2022-02-21T22:27:53Z</dcterms:created>
  <dcterms:modified xsi:type="dcterms:W3CDTF">2022-02-24T23:06:11Z</dcterms:modified>
</cp:coreProperties>
</file>