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1"/>
  </p:handoutMasterIdLst>
  <p:sldIdLst>
    <p:sldId id="256" r:id="rId5"/>
    <p:sldId id="323" r:id="rId6"/>
    <p:sldId id="324" r:id="rId7"/>
    <p:sldId id="325" r:id="rId8"/>
    <p:sldId id="326" r:id="rId9"/>
    <p:sldId id="286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50"/>
    <a:srgbClr val="023B59"/>
    <a:srgbClr val="CBE4F9"/>
    <a:srgbClr val="E7F2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546" autoAdjust="0"/>
    <p:restoredTop sz="94660"/>
  </p:normalViewPr>
  <p:slideViewPr>
    <p:cSldViewPr>
      <p:cViewPr varScale="1">
        <p:scale>
          <a:sx n="63" d="100"/>
          <a:sy n="63" d="100"/>
        </p:scale>
        <p:origin x="153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2" tIns="44891" rIns="89782" bIns="44891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954828"/>
            <a:ext cx="8568952" cy="3194251"/>
          </a:xfrm>
        </p:spPr>
        <p:txBody>
          <a:bodyPr/>
          <a:lstStyle/>
          <a:p>
            <a:r>
              <a:rPr lang="en-GB" sz="4800" dirty="0">
                <a:solidFill>
                  <a:schemeClr val="bg1"/>
                </a:solidFill>
              </a:rPr>
              <a:t>Data Governance Assignment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sz="3000" dirty="0">
                <a:solidFill>
                  <a:schemeClr val="bg1"/>
                </a:solidFill>
              </a:rPr>
            </a:br>
            <a:r>
              <a:rPr lang="en-GB" sz="4000" dirty="0">
                <a:solidFill>
                  <a:schemeClr val="bg1"/>
                </a:solidFill>
              </a:rPr>
              <a:t>A few pointers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504" y="4293096"/>
            <a:ext cx="8928992" cy="147008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>
                <a:solidFill>
                  <a:schemeClr val="bg1"/>
                </a:solidFill>
              </a:rPr>
              <a:t>LLM, LLB (Hons), PGDip (LPC); MBCS, </a:t>
            </a:r>
            <a:r>
              <a:rPr lang="en-GB" dirty="0" err="1">
                <a:solidFill>
                  <a:schemeClr val="bg1"/>
                </a:solidFill>
              </a:rPr>
              <a:t>FEDIPPra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The Basics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/>
              <a:t>4000 words for the reports</a:t>
            </a:r>
          </a:p>
          <a:p>
            <a:r>
              <a:rPr lang="en-GB" dirty="0"/>
              <a:t>The poster is equivalent to 1000 words</a:t>
            </a:r>
          </a:p>
        </p:txBody>
      </p:sp>
    </p:spTree>
    <p:extLst>
      <p:ext uri="{BB962C8B-B14F-4D97-AF65-F5344CB8AC3E}">
        <p14:creationId xmlns:p14="http://schemas.microsoft.com/office/powerpoint/2010/main" val="1786677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Structure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/>
              <a:t>While the structure of the 2nd presentation is useful, the content is what is important important</a:t>
            </a:r>
          </a:p>
          <a:p>
            <a:r>
              <a:rPr lang="en-GB" dirty="0"/>
              <a:t>If you do sway off the format in the presentation it doesn’t mean it is incorrect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292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Content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r>
              <a:rPr lang="en-GB" dirty="0"/>
              <a:t>Apply the rules – not state verbatim</a:t>
            </a:r>
          </a:p>
          <a:p>
            <a:r>
              <a:rPr lang="en-GB" dirty="0"/>
              <a:t>Explain how they apply.</a:t>
            </a:r>
          </a:p>
          <a:p>
            <a:r>
              <a:rPr lang="en-GB" dirty="0"/>
              <a:t>Bullet points are used in formal reports.</a:t>
            </a:r>
          </a:p>
          <a:p>
            <a:r>
              <a:rPr lang="en-GB" dirty="0"/>
              <a:t>Don’t be afraid to question the unknown. You may want to request an audit of records if you don’t have enough time. Not every system is perfect!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726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023B59"/>
                </a:solidFill>
                <a:ea typeface="ＭＳ Ｐゴシック" panose="020B0600070205080204" pitchFamily="34" charset="-128"/>
              </a:rPr>
              <a:t>Where does policy fit in?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5238"/>
            <a:ext cx="8353425" cy="385603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Policy is relevant:</a:t>
            </a:r>
          </a:p>
          <a:p>
            <a:pPr lvl="0"/>
            <a:r>
              <a:rPr lang="en-GB" dirty="0"/>
              <a:t>Has this breached organisational policy? </a:t>
            </a:r>
          </a:p>
          <a:p>
            <a:pPr lvl="0"/>
            <a:r>
              <a:rPr lang="en-GB" dirty="0"/>
              <a:t>Is there something missing in policy?</a:t>
            </a:r>
          </a:p>
        </p:txBody>
      </p:sp>
    </p:spTree>
    <p:extLst>
      <p:ext uri="{BB962C8B-B14F-4D97-AF65-F5344CB8AC3E}">
        <p14:creationId xmlns:p14="http://schemas.microsoft.com/office/powerpoint/2010/main" val="202411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954828"/>
            <a:ext cx="7772400" cy="3266259"/>
          </a:xfrm>
        </p:spPr>
        <p:txBody>
          <a:bodyPr>
            <a:normAutofit/>
          </a:bodyPr>
          <a:lstStyle/>
          <a:p>
            <a:r>
              <a:rPr lang="en-GB" sz="9000" dirty="0">
                <a:solidFill>
                  <a:schemeClr val="bg1"/>
                </a:solidFill>
              </a:rPr>
              <a:t>Submit Questions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1680" y="4221088"/>
            <a:ext cx="5868144" cy="154209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Andrew Fletcher</a:t>
            </a:r>
          </a:p>
          <a:p>
            <a:r>
              <a:rPr lang="en-GB" dirty="0">
                <a:solidFill>
                  <a:schemeClr val="bg1"/>
                </a:solidFill>
              </a:rPr>
              <a:t>LLM, LLB (Hons), PGDip (LPC), MBCS, </a:t>
            </a:r>
            <a:r>
              <a:rPr lang="en-GB" dirty="0" err="1">
                <a:solidFill>
                  <a:schemeClr val="bg1"/>
                </a:solidFill>
              </a:rPr>
              <a:t>FEDIPPra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>
            <a:off x="6228183" y="332656"/>
            <a:ext cx="2673263" cy="792088"/>
            <a:chOff x="7845452" y="1400896"/>
            <a:chExt cx="4862436" cy="147210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340"/>
            <a:stretch/>
          </p:blipFill>
          <p:spPr>
            <a:xfrm>
              <a:off x="9396536" y="1400897"/>
              <a:ext cx="3311352" cy="1468562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65327"/>
            <a:stretch/>
          </p:blipFill>
          <p:spPr>
            <a:xfrm>
              <a:off x="7845452" y="1400896"/>
              <a:ext cx="1584176" cy="147210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96221602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157</Words>
  <Application>Microsoft Office PowerPoint</Application>
  <PresentationFormat>On-screen Show (4:3)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Myriad Pro</vt:lpstr>
      <vt:lpstr>20140311PresentationUWTSDTemplate</vt:lpstr>
      <vt:lpstr>Data Governance Assignment  A few pointers</vt:lpstr>
      <vt:lpstr>The Basics</vt:lpstr>
      <vt:lpstr>Structure</vt:lpstr>
      <vt:lpstr>Content</vt:lpstr>
      <vt:lpstr>Where does policy fit in?</vt:lpstr>
      <vt:lpstr>Submit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Governance Presentation  The Data Protection Framework</dc:title>
  <dc:creator>Andrew Fletcher (NWIS - Information Governance)</dc:creator>
  <cp:lastModifiedBy>Andrew Fletcher (NWIS - Information Governance)</cp:lastModifiedBy>
  <cp:revision>9</cp:revision>
  <dcterms:created xsi:type="dcterms:W3CDTF">2020-06-01T22:04:57Z</dcterms:created>
  <dcterms:modified xsi:type="dcterms:W3CDTF">2020-09-07T21:02:53Z</dcterms:modified>
</cp:coreProperties>
</file>