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9" r:id="rId3"/>
    <p:sldId id="257" r:id="rId4"/>
    <p:sldId id="266" r:id="rId5"/>
    <p:sldId id="258" r:id="rId6"/>
    <p:sldId id="260" r:id="rId7"/>
    <p:sldId id="262" r:id="rId8"/>
    <p:sldId id="267"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320524-CD4A-4083-AF92-B835BE192008}" v="22" dt="2022-02-24T15:51:43.9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956" autoAdjust="0"/>
    <p:restoredTop sz="94660"/>
  </p:normalViewPr>
  <p:slideViewPr>
    <p:cSldViewPr snapToGrid="0">
      <p:cViewPr varScale="1">
        <p:scale>
          <a:sx n="62" d="100"/>
          <a:sy n="62" d="100"/>
        </p:scale>
        <p:origin x="1176"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a Stoyanova" userId="defab524a536a90b" providerId="LiveId" clId="{64320524-CD4A-4083-AF92-B835BE192008}"/>
    <pc:docChg chg="undo custSel addSld delSld modSld sldOrd addMainMaster delMainMaster">
      <pc:chgData name="Diana Stoyanova" userId="defab524a536a90b" providerId="LiveId" clId="{64320524-CD4A-4083-AF92-B835BE192008}" dt="2022-02-24T16:04:18.298" v="2181" actId="14100"/>
      <pc:docMkLst>
        <pc:docMk/>
      </pc:docMkLst>
      <pc:sldChg chg="addSp delSp modSp new mod setBg modClrScheme chgLayout">
        <pc:chgData name="Diana Stoyanova" userId="defab524a536a90b" providerId="LiveId" clId="{64320524-CD4A-4083-AF92-B835BE192008}" dt="2022-02-13T15:19:15.388" v="233" actId="14100"/>
        <pc:sldMkLst>
          <pc:docMk/>
          <pc:sldMk cId="1506593545" sldId="256"/>
        </pc:sldMkLst>
        <pc:spChg chg="mod">
          <ac:chgData name="Diana Stoyanova" userId="defab524a536a90b" providerId="LiveId" clId="{64320524-CD4A-4083-AF92-B835BE192008}" dt="2022-02-13T15:19:04.996" v="229" actId="14100"/>
          <ac:spMkLst>
            <pc:docMk/>
            <pc:sldMk cId="1506593545" sldId="256"/>
            <ac:spMk id="2" creationId="{C7D770B7-0A44-4C2A-8F7D-C63E0AB038AB}"/>
          </ac:spMkLst>
        </pc:spChg>
        <pc:spChg chg="mod">
          <ac:chgData name="Diana Stoyanova" userId="defab524a536a90b" providerId="LiveId" clId="{64320524-CD4A-4083-AF92-B835BE192008}" dt="2022-02-13T15:19:15.388" v="233" actId="14100"/>
          <ac:spMkLst>
            <pc:docMk/>
            <pc:sldMk cId="1506593545" sldId="256"/>
            <ac:spMk id="3" creationId="{022A8CBA-5DD8-4347-90E9-220E4316018C}"/>
          </ac:spMkLst>
        </pc:spChg>
        <pc:spChg chg="add">
          <ac:chgData name="Diana Stoyanova" userId="defab524a536a90b" providerId="LiveId" clId="{64320524-CD4A-4083-AF92-B835BE192008}" dt="2022-02-13T15:17:37.324" v="221" actId="26606"/>
          <ac:spMkLst>
            <pc:docMk/>
            <pc:sldMk cId="1506593545" sldId="256"/>
            <ac:spMk id="11" creationId="{92B0CFF1-78D7-4A83-A95E-71F9E3831622}"/>
          </ac:spMkLst>
        </pc:spChg>
        <pc:spChg chg="add del">
          <ac:chgData name="Diana Stoyanova" userId="defab524a536a90b" providerId="LiveId" clId="{64320524-CD4A-4083-AF92-B835BE192008}" dt="2022-02-13T15:15:28.758" v="206" actId="26606"/>
          <ac:spMkLst>
            <pc:docMk/>
            <pc:sldMk cId="1506593545" sldId="256"/>
            <ac:spMk id="14" creationId="{8D1AA55E-40D5-461B-A5A8-4AE8AAB71B08}"/>
          </ac:spMkLst>
        </pc:spChg>
        <pc:spChg chg="add del">
          <ac:chgData name="Diana Stoyanova" userId="defab524a536a90b" providerId="LiveId" clId="{64320524-CD4A-4083-AF92-B835BE192008}" dt="2022-02-13T15:15:28.758" v="206" actId="26606"/>
          <ac:spMkLst>
            <pc:docMk/>
            <pc:sldMk cId="1506593545" sldId="256"/>
            <ac:spMk id="18" creationId="{6CB927A4-E432-4310-9CD5-E89FF5063179}"/>
          </ac:spMkLst>
        </pc:spChg>
        <pc:spChg chg="add del">
          <ac:chgData name="Diana Stoyanova" userId="defab524a536a90b" providerId="LiveId" clId="{64320524-CD4A-4083-AF92-B835BE192008}" dt="2022-02-13T15:15:28.758" v="206" actId="26606"/>
          <ac:spMkLst>
            <pc:docMk/>
            <pc:sldMk cId="1506593545" sldId="256"/>
            <ac:spMk id="20" creationId="{E3020543-B24B-4EC4-8FFC-8DD88EEA91A8}"/>
          </ac:spMkLst>
        </pc:spChg>
        <pc:picChg chg="add del mod">
          <ac:chgData name="Diana Stoyanova" userId="defab524a536a90b" providerId="LiveId" clId="{64320524-CD4A-4083-AF92-B835BE192008}" dt="2022-02-13T15:13:31.359" v="194" actId="931"/>
          <ac:picMkLst>
            <pc:docMk/>
            <pc:sldMk cId="1506593545" sldId="256"/>
            <ac:picMk id="5" creationId="{5E7E85C4-2AF1-4AD9-8623-117B58266D5C}"/>
          </ac:picMkLst>
        </pc:picChg>
        <pc:picChg chg="add mod">
          <ac:chgData name="Diana Stoyanova" userId="defab524a536a90b" providerId="LiveId" clId="{64320524-CD4A-4083-AF92-B835BE192008}" dt="2022-02-13T15:17:37.324" v="221" actId="26606"/>
          <ac:picMkLst>
            <pc:docMk/>
            <pc:sldMk cId="1506593545" sldId="256"/>
            <ac:picMk id="7" creationId="{135205BC-B569-4EA2-9937-EB1EEE470CDC}"/>
          </ac:picMkLst>
        </pc:picChg>
        <pc:cxnChg chg="add">
          <ac:chgData name="Diana Stoyanova" userId="defab524a536a90b" providerId="LiveId" clId="{64320524-CD4A-4083-AF92-B835BE192008}" dt="2022-02-13T15:17:37.324" v="221" actId="26606"/>
          <ac:cxnSpMkLst>
            <pc:docMk/>
            <pc:sldMk cId="1506593545" sldId="256"/>
            <ac:cxnSpMk id="9" creationId="{108D74AC-B125-4E11-BA53-E9E383966DF8}"/>
          </ac:cxnSpMkLst>
        </pc:cxnChg>
        <pc:cxnChg chg="add">
          <ac:chgData name="Diana Stoyanova" userId="defab524a536a90b" providerId="LiveId" clId="{64320524-CD4A-4083-AF92-B835BE192008}" dt="2022-02-13T15:17:37.324" v="221" actId="26606"/>
          <ac:cxnSpMkLst>
            <pc:docMk/>
            <pc:sldMk cId="1506593545" sldId="256"/>
            <ac:cxnSpMk id="10" creationId="{9DC76EBE-FB9D-4054-B5D8-19E3EAFE40B2}"/>
          </ac:cxnSpMkLst>
        </pc:cxnChg>
        <pc:cxnChg chg="add del">
          <ac:chgData name="Diana Stoyanova" userId="defab524a536a90b" providerId="LiveId" clId="{64320524-CD4A-4083-AF92-B835BE192008}" dt="2022-02-13T15:15:28.758" v="206" actId="26606"/>
          <ac:cxnSpMkLst>
            <pc:docMk/>
            <pc:sldMk cId="1506593545" sldId="256"/>
            <ac:cxnSpMk id="12" creationId="{5C05CAAB-DBA2-4548-AD5F-01BB97FBB207}"/>
          </ac:cxnSpMkLst>
        </pc:cxnChg>
        <pc:cxnChg chg="add">
          <ac:chgData name="Diana Stoyanova" userId="defab524a536a90b" providerId="LiveId" clId="{64320524-CD4A-4083-AF92-B835BE192008}" dt="2022-02-13T15:17:37.324" v="221" actId="26606"/>
          <ac:cxnSpMkLst>
            <pc:docMk/>
            <pc:sldMk cId="1506593545" sldId="256"/>
            <ac:cxnSpMk id="13" creationId="{E9615127-4E4B-44AE-B157-C50975D41902}"/>
          </ac:cxnSpMkLst>
        </pc:cxnChg>
        <pc:cxnChg chg="add">
          <ac:chgData name="Diana Stoyanova" userId="defab524a536a90b" providerId="LiveId" clId="{64320524-CD4A-4083-AF92-B835BE192008}" dt="2022-02-13T15:17:37.324" v="221" actId="26606"/>
          <ac:cxnSpMkLst>
            <pc:docMk/>
            <pc:sldMk cId="1506593545" sldId="256"/>
            <ac:cxnSpMk id="15" creationId="{B607C7DF-2703-4D3B-B500-8182840C0A29}"/>
          </ac:cxnSpMkLst>
        </pc:cxnChg>
        <pc:cxnChg chg="add del">
          <ac:chgData name="Diana Stoyanova" userId="defab524a536a90b" providerId="LiveId" clId="{64320524-CD4A-4083-AF92-B835BE192008}" dt="2022-02-13T15:15:28.758" v="206" actId="26606"/>
          <ac:cxnSpMkLst>
            <pc:docMk/>
            <pc:sldMk cId="1506593545" sldId="256"/>
            <ac:cxnSpMk id="16" creationId="{7EB498BD-8089-4626-91EA-4978EBEF535E}"/>
          </ac:cxnSpMkLst>
        </pc:cxnChg>
      </pc:sldChg>
      <pc:sldChg chg="addSp delSp modSp new del mod">
        <pc:chgData name="Diana Stoyanova" userId="defab524a536a90b" providerId="LiveId" clId="{64320524-CD4A-4083-AF92-B835BE192008}" dt="2022-02-13T15:24:10.574" v="276" actId="2696"/>
        <pc:sldMkLst>
          <pc:docMk/>
          <pc:sldMk cId="1832507323" sldId="257"/>
        </pc:sldMkLst>
        <pc:spChg chg="mod">
          <ac:chgData name="Diana Stoyanova" userId="defab524a536a90b" providerId="LiveId" clId="{64320524-CD4A-4083-AF92-B835BE192008}" dt="2022-02-13T15:23:05.311" v="269" actId="122"/>
          <ac:spMkLst>
            <pc:docMk/>
            <pc:sldMk cId="1832507323" sldId="257"/>
            <ac:spMk id="2" creationId="{3757ED3A-FC13-4FF4-87A6-4D46E060AA4A}"/>
          </ac:spMkLst>
        </pc:spChg>
        <pc:spChg chg="del">
          <ac:chgData name="Diana Stoyanova" userId="defab524a536a90b" providerId="LiveId" clId="{64320524-CD4A-4083-AF92-B835BE192008}" dt="2022-02-13T15:23:44.572" v="270"/>
          <ac:spMkLst>
            <pc:docMk/>
            <pc:sldMk cId="1832507323" sldId="257"/>
            <ac:spMk id="4" creationId="{8656A533-F38B-4AB1-A299-03DB390FBE08}"/>
          </ac:spMkLst>
        </pc:spChg>
        <pc:picChg chg="add mod">
          <ac:chgData name="Diana Stoyanova" userId="defab524a536a90b" providerId="LiveId" clId="{64320524-CD4A-4083-AF92-B835BE192008}" dt="2022-02-13T15:24:00.407" v="275" actId="14100"/>
          <ac:picMkLst>
            <pc:docMk/>
            <pc:sldMk cId="1832507323" sldId="257"/>
            <ac:picMk id="5" creationId="{B6FAC4F0-9B3C-4AFB-A8EA-241AA6D56AD7}"/>
          </ac:picMkLst>
        </pc:picChg>
      </pc:sldChg>
      <pc:sldChg chg="addSp delSp modSp new mod ord">
        <pc:chgData name="Diana Stoyanova" userId="defab524a536a90b" providerId="LiveId" clId="{64320524-CD4A-4083-AF92-B835BE192008}" dt="2022-02-15T16:53:58.089" v="564" actId="20577"/>
        <pc:sldMkLst>
          <pc:docMk/>
          <pc:sldMk cId="3035791169" sldId="257"/>
        </pc:sldMkLst>
        <pc:spChg chg="add del mod">
          <ac:chgData name="Diana Stoyanova" userId="defab524a536a90b" providerId="LiveId" clId="{64320524-CD4A-4083-AF92-B835BE192008}" dt="2022-02-15T16:50:14.397" v="505"/>
          <ac:spMkLst>
            <pc:docMk/>
            <pc:sldMk cId="3035791169" sldId="257"/>
            <ac:spMk id="3" creationId="{328CA1D5-5462-4A3C-87E2-481956F274F2}"/>
          </ac:spMkLst>
        </pc:spChg>
        <pc:spChg chg="add mod">
          <ac:chgData name="Diana Stoyanova" userId="defab524a536a90b" providerId="LiveId" clId="{64320524-CD4A-4083-AF92-B835BE192008}" dt="2022-02-15T16:53:58.089" v="564" actId="20577"/>
          <ac:spMkLst>
            <pc:docMk/>
            <pc:sldMk cId="3035791169" sldId="257"/>
            <ac:spMk id="6" creationId="{A717C39A-DC40-4CEE-9BF4-60B405EE6996}"/>
          </ac:spMkLst>
        </pc:spChg>
        <pc:picChg chg="add mod">
          <ac:chgData name="Diana Stoyanova" userId="defab524a536a90b" providerId="LiveId" clId="{64320524-CD4A-4083-AF92-B835BE192008}" dt="2022-02-15T16:50:26.820" v="510" actId="14100"/>
          <ac:picMkLst>
            <pc:docMk/>
            <pc:sldMk cId="3035791169" sldId="257"/>
            <ac:picMk id="4" creationId="{103BE438-694E-4717-9456-8C0324874F6E}"/>
          </ac:picMkLst>
        </pc:picChg>
      </pc:sldChg>
      <pc:sldChg chg="addSp delSp modSp new mod">
        <pc:chgData name="Diana Stoyanova" userId="defab524a536a90b" providerId="LiveId" clId="{64320524-CD4A-4083-AF92-B835BE192008}" dt="2022-02-15T16:53:22.790" v="560" actId="33524"/>
        <pc:sldMkLst>
          <pc:docMk/>
          <pc:sldMk cId="4205011771" sldId="258"/>
        </pc:sldMkLst>
        <pc:spChg chg="add del mod">
          <ac:chgData name="Diana Stoyanova" userId="defab524a536a90b" providerId="LiveId" clId="{64320524-CD4A-4083-AF92-B835BE192008}" dt="2022-02-13T15:58:07.402" v="413" actId="20577"/>
          <ac:spMkLst>
            <pc:docMk/>
            <pc:sldMk cId="4205011771" sldId="258"/>
            <ac:spMk id="3" creationId="{79300AAA-8960-46BA-9C65-1CB6BE76DC62}"/>
          </ac:spMkLst>
        </pc:spChg>
        <pc:spChg chg="add mod">
          <ac:chgData name="Diana Stoyanova" userId="defab524a536a90b" providerId="LiveId" clId="{64320524-CD4A-4083-AF92-B835BE192008}" dt="2022-02-15T16:53:22.790" v="560" actId="33524"/>
          <ac:spMkLst>
            <pc:docMk/>
            <pc:sldMk cId="4205011771" sldId="258"/>
            <ac:spMk id="6" creationId="{C43A45F3-69C1-4065-842F-BA541C3510BB}"/>
          </ac:spMkLst>
        </pc:spChg>
        <pc:picChg chg="add mod">
          <ac:chgData name="Diana Stoyanova" userId="defab524a536a90b" providerId="LiveId" clId="{64320524-CD4A-4083-AF92-B835BE192008}" dt="2022-02-13T15:57:18.727" v="385" actId="14100"/>
          <ac:picMkLst>
            <pc:docMk/>
            <pc:sldMk cId="4205011771" sldId="258"/>
            <ac:picMk id="4" creationId="{C1F99C62-BEA3-4E4F-AF4D-A524D7E2F6B3}"/>
          </ac:picMkLst>
        </pc:picChg>
      </pc:sldChg>
      <pc:sldChg chg="addSp modSp new mod ord">
        <pc:chgData name="Diana Stoyanova" userId="defab524a536a90b" providerId="LiveId" clId="{64320524-CD4A-4083-AF92-B835BE192008}" dt="2022-02-15T16:53:52.952" v="562" actId="20577"/>
        <pc:sldMkLst>
          <pc:docMk/>
          <pc:sldMk cId="2901296840" sldId="259"/>
        </pc:sldMkLst>
        <pc:spChg chg="add mod">
          <ac:chgData name="Diana Stoyanova" userId="defab524a536a90b" providerId="LiveId" clId="{64320524-CD4A-4083-AF92-B835BE192008}" dt="2022-02-15T16:53:52.952" v="562" actId="20577"/>
          <ac:spMkLst>
            <pc:docMk/>
            <pc:sldMk cId="2901296840" sldId="259"/>
            <ac:spMk id="3" creationId="{A3FB0AD1-22C7-464D-BDEE-BBC88B5777D7}"/>
          </ac:spMkLst>
        </pc:spChg>
        <pc:spChg chg="add mod">
          <ac:chgData name="Diana Stoyanova" userId="defab524a536a90b" providerId="LiveId" clId="{64320524-CD4A-4083-AF92-B835BE192008}" dt="2022-02-15T16:49:13.331" v="487" actId="14100"/>
          <ac:spMkLst>
            <pc:docMk/>
            <pc:sldMk cId="2901296840" sldId="259"/>
            <ac:spMk id="6" creationId="{77FD7F5E-7B22-407C-B06E-FEDDE68F5776}"/>
          </ac:spMkLst>
        </pc:spChg>
        <pc:picChg chg="add mod">
          <ac:chgData name="Diana Stoyanova" userId="defab524a536a90b" providerId="LiveId" clId="{64320524-CD4A-4083-AF92-B835BE192008}" dt="2022-02-15T16:52:03.244" v="523" actId="14100"/>
          <ac:picMkLst>
            <pc:docMk/>
            <pc:sldMk cId="2901296840" sldId="259"/>
            <ac:picMk id="4" creationId="{BEAFE902-0DF7-407B-BEA2-455AFDE1B51E}"/>
          </ac:picMkLst>
        </pc:picChg>
      </pc:sldChg>
      <pc:sldChg chg="new del">
        <pc:chgData name="Diana Stoyanova" userId="defab524a536a90b" providerId="LiveId" clId="{64320524-CD4A-4083-AF92-B835BE192008}" dt="2022-02-15T16:41:06.251" v="416" actId="680"/>
        <pc:sldMkLst>
          <pc:docMk/>
          <pc:sldMk cId="3869160841" sldId="259"/>
        </pc:sldMkLst>
      </pc:sldChg>
      <pc:sldChg chg="addSp delSp modSp new mod">
        <pc:chgData name="Diana Stoyanova" userId="defab524a536a90b" providerId="LiveId" clId="{64320524-CD4A-4083-AF92-B835BE192008}" dt="2022-02-15T16:58:11.588" v="658" actId="14100"/>
        <pc:sldMkLst>
          <pc:docMk/>
          <pc:sldMk cId="634834370" sldId="260"/>
        </pc:sldMkLst>
        <pc:spChg chg="add mod">
          <ac:chgData name="Diana Stoyanova" userId="defab524a536a90b" providerId="LiveId" clId="{64320524-CD4A-4083-AF92-B835BE192008}" dt="2022-02-15T16:57:59.873" v="657" actId="114"/>
          <ac:spMkLst>
            <pc:docMk/>
            <pc:sldMk cId="634834370" sldId="260"/>
            <ac:spMk id="4" creationId="{A6C123C2-80E5-422B-A20A-D3DFBA4C9A75}"/>
          </ac:spMkLst>
        </pc:spChg>
        <pc:spChg chg="add mod">
          <ac:chgData name="Diana Stoyanova" userId="defab524a536a90b" providerId="LiveId" clId="{64320524-CD4A-4083-AF92-B835BE192008}" dt="2022-02-15T16:56:59.079" v="637" actId="1076"/>
          <ac:spMkLst>
            <pc:docMk/>
            <pc:sldMk cId="634834370" sldId="260"/>
            <ac:spMk id="6" creationId="{EA18E5B2-99ED-4B4C-812E-8B63B3FCE19B}"/>
          </ac:spMkLst>
        </pc:spChg>
        <pc:spChg chg="add del mod">
          <ac:chgData name="Diana Stoyanova" userId="defab524a536a90b" providerId="LiveId" clId="{64320524-CD4A-4083-AF92-B835BE192008}" dt="2022-02-15T16:57:34.339" v="651"/>
          <ac:spMkLst>
            <pc:docMk/>
            <pc:sldMk cId="634834370" sldId="260"/>
            <ac:spMk id="8" creationId="{47645875-2EC2-4999-A965-1E0AC728570D}"/>
          </ac:spMkLst>
        </pc:spChg>
        <pc:spChg chg="add del mod">
          <ac:chgData name="Diana Stoyanova" userId="defab524a536a90b" providerId="LiveId" clId="{64320524-CD4A-4083-AF92-B835BE192008}" dt="2022-02-15T16:57:34.339" v="653"/>
          <ac:spMkLst>
            <pc:docMk/>
            <pc:sldMk cId="634834370" sldId="260"/>
            <ac:spMk id="10" creationId="{4232E829-20DD-4A27-AA32-D600E9DDFA40}"/>
          </ac:spMkLst>
        </pc:spChg>
        <pc:picChg chg="add mod">
          <ac:chgData name="Diana Stoyanova" userId="defab524a536a90b" providerId="LiveId" clId="{64320524-CD4A-4083-AF92-B835BE192008}" dt="2022-02-15T16:58:11.588" v="658" actId="14100"/>
          <ac:picMkLst>
            <pc:docMk/>
            <pc:sldMk cId="634834370" sldId="260"/>
            <ac:picMk id="2" creationId="{FCF170BF-6C7B-48C3-88D6-624E1DF5D155}"/>
          </ac:picMkLst>
        </pc:picChg>
      </pc:sldChg>
      <pc:sldChg chg="addSp delSp modSp new del mod">
        <pc:chgData name="Diana Stoyanova" userId="defab524a536a90b" providerId="LiveId" clId="{64320524-CD4A-4083-AF92-B835BE192008}" dt="2022-02-21T14:55:30.826" v="894" actId="2696"/>
        <pc:sldMkLst>
          <pc:docMk/>
          <pc:sldMk cId="3513862972" sldId="261"/>
        </pc:sldMkLst>
        <pc:spChg chg="add mod">
          <ac:chgData name="Diana Stoyanova" userId="defab524a536a90b" providerId="LiveId" clId="{64320524-CD4A-4083-AF92-B835BE192008}" dt="2022-02-21T14:50:11.605" v="803" actId="122"/>
          <ac:spMkLst>
            <pc:docMk/>
            <pc:sldMk cId="3513862972" sldId="261"/>
            <ac:spMk id="3" creationId="{A8C042CA-931B-4777-BD9D-7AF38BC9C400}"/>
          </ac:spMkLst>
        </pc:spChg>
        <pc:spChg chg="add del mod">
          <ac:chgData name="Diana Stoyanova" userId="defab524a536a90b" providerId="LiveId" clId="{64320524-CD4A-4083-AF92-B835BE192008}" dt="2022-02-21T14:54:13.054" v="824" actId="478"/>
          <ac:spMkLst>
            <pc:docMk/>
            <pc:sldMk cId="3513862972" sldId="261"/>
            <ac:spMk id="5" creationId="{48AE0507-BA64-4209-8885-2B3EF5637EFE}"/>
          </ac:spMkLst>
        </pc:spChg>
      </pc:sldChg>
      <pc:sldChg chg="addSp modSp new mod modClrScheme chgLayout">
        <pc:chgData name="Diana Stoyanova" userId="defab524a536a90b" providerId="LiveId" clId="{64320524-CD4A-4083-AF92-B835BE192008}" dt="2022-02-24T15:17:20.204" v="1724" actId="20577"/>
        <pc:sldMkLst>
          <pc:docMk/>
          <pc:sldMk cId="3844590398" sldId="262"/>
        </pc:sldMkLst>
        <pc:spChg chg="mod ord">
          <ac:chgData name="Diana Stoyanova" userId="defab524a536a90b" providerId="LiveId" clId="{64320524-CD4A-4083-AF92-B835BE192008}" dt="2022-02-21T15:17:34.057" v="1213" actId="14100"/>
          <ac:spMkLst>
            <pc:docMk/>
            <pc:sldMk cId="3844590398" sldId="262"/>
            <ac:spMk id="2" creationId="{650F6B51-3555-4115-8881-8CD48C3DB85E}"/>
          </ac:spMkLst>
        </pc:spChg>
        <pc:spChg chg="mod ord">
          <ac:chgData name="Diana Stoyanova" userId="defab524a536a90b" providerId="LiveId" clId="{64320524-CD4A-4083-AF92-B835BE192008}" dt="2022-02-24T15:15:45.177" v="1720" actId="20577"/>
          <ac:spMkLst>
            <pc:docMk/>
            <pc:sldMk cId="3844590398" sldId="262"/>
            <ac:spMk id="3" creationId="{F2A83C2A-E876-463F-815B-772E8E075AA3}"/>
          </ac:spMkLst>
        </pc:spChg>
        <pc:spChg chg="mod ord">
          <ac:chgData name="Diana Stoyanova" userId="defab524a536a90b" providerId="LiveId" clId="{64320524-CD4A-4083-AF92-B835BE192008}" dt="2022-02-24T15:17:20.204" v="1724" actId="20577"/>
          <ac:spMkLst>
            <pc:docMk/>
            <pc:sldMk cId="3844590398" sldId="262"/>
            <ac:spMk id="4" creationId="{55E5A315-B7E9-4C54-B57D-5547B97A8A35}"/>
          </ac:spMkLst>
        </pc:spChg>
        <pc:spChg chg="add mod ord">
          <ac:chgData name="Diana Stoyanova" userId="defab524a536a90b" providerId="LiveId" clId="{64320524-CD4A-4083-AF92-B835BE192008}" dt="2022-02-21T15:17:37.937" v="1214" actId="14100"/>
          <ac:spMkLst>
            <pc:docMk/>
            <pc:sldMk cId="3844590398" sldId="262"/>
            <ac:spMk id="5" creationId="{01130609-D340-4411-A72A-4732EC2B3FD5}"/>
          </ac:spMkLst>
        </pc:spChg>
        <pc:spChg chg="add mod ord">
          <ac:chgData name="Diana Stoyanova" userId="defab524a536a90b" providerId="LiveId" clId="{64320524-CD4A-4083-AF92-B835BE192008}" dt="2022-02-21T14:59:03.879" v="947" actId="14100"/>
          <ac:spMkLst>
            <pc:docMk/>
            <pc:sldMk cId="3844590398" sldId="262"/>
            <ac:spMk id="6" creationId="{71CB41E9-5876-4F45-B987-23CA423BE951}"/>
          </ac:spMkLst>
        </pc:spChg>
      </pc:sldChg>
      <pc:sldChg chg="addSp modSp new mod">
        <pc:chgData name="Diana Stoyanova" userId="defab524a536a90b" providerId="LiveId" clId="{64320524-CD4A-4083-AF92-B835BE192008}" dt="2022-02-21T15:37:03.909" v="1621" actId="114"/>
        <pc:sldMkLst>
          <pc:docMk/>
          <pc:sldMk cId="2802618954" sldId="263"/>
        </pc:sldMkLst>
        <pc:spChg chg="add mod">
          <ac:chgData name="Diana Stoyanova" userId="defab524a536a90b" providerId="LiveId" clId="{64320524-CD4A-4083-AF92-B835BE192008}" dt="2022-02-21T15:31:35.683" v="1544" actId="122"/>
          <ac:spMkLst>
            <pc:docMk/>
            <pc:sldMk cId="2802618954" sldId="263"/>
            <ac:spMk id="3" creationId="{A4148C4B-1C88-433D-BD25-9BD695934613}"/>
          </ac:spMkLst>
        </pc:spChg>
        <pc:spChg chg="add mod">
          <ac:chgData name="Diana Stoyanova" userId="defab524a536a90b" providerId="LiveId" clId="{64320524-CD4A-4083-AF92-B835BE192008}" dt="2022-02-21T15:37:03.909" v="1621" actId="114"/>
          <ac:spMkLst>
            <pc:docMk/>
            <pc:sldMk cId="2802618954" sldId="263"/>
            <ac:spMk id="6" creationId="{24DF1451-5821-4BD4-AB6B-674FB606337A}"/>
          </ac:spMkLst>
        </pc:spChg>
        <pc:picChg chg="add mod">
          <ac:chgData name="Diana Stoyanova" userId="defab524a536a90b" providerId="LiveId" clId="{64320524-CD4A-4083-AF92-B835BE192008}" dt="2022-02-21T15:32:58.915" v="1563" actId="14100"/>
          <ac:picMkLst>
            <pc:docMk/>
            <pc:sldMk cId="2802618954" sldId="263"/>
            <ac:picMk id="4" creationId="{C1DC7584-E261-4D20-9BB5-45BAE415B12D}"/>
          </ac:picMkLst>
        </pc:picChg>
      </pc:sldChg>
      <pc:sldChg chg="addSp modSp new mod">
        <pc:chgData name="Diana Stoyanova" userId="defab524a536a90b" providerId="LiveId" clId="{64320524-CD4A-4083-AF92-B835BE192008}" dt="2022-02-21T15:37:13.034" v="1624" actId="114"/>
        <pc:sldMkLst>
          <pc:docMk/>
          <pc:sldMk cId="2645360908" sldId="264"/>
        </pc:sldMkLst>
        <pc:spChg chg="add mod">
          <ac:chgData name="Diana Stoyanova" userId="defab524a536a90b" providerId="LiveId" clId="{64320524-CD4A-4083-AF92-B835BE192008}" dt="2022-02-21T15:37:13.034" v="1624" actId="114"/>
          <ac:spMkLst>
            <pc:docMk/>
            <pc:sldMk cId="2645360908" sldId="264"/>
            <ac:spMk id="4" creationId="{7F2B83F3-5705-4A6D-8B4F-D42DEEB930EC}"/>
          </ac:spMkLst>
        </pc:spChg>
        <pc:picChg chg="add mod">
          <ac:chgData name="Diana Stoyanova" userId="defab524a536a90b" providerId="LiveId" clId="{64320524-CD4A-4083-AF92-B835BE192008}" dt="2022-02-21T15:35:00.775" v="1573" actId="14100"/>
          <ac:picMkLst>
            <pc:docMk/>
            <pc:sldMk cId="2645360908" sldId="264"/>
            <ac:picMk id="2" creationId="{48CD6B41-6A28-423E-B8A7-3C283DBFA6B6}"/>
          </ac:picMkLst>
        </pc:picChg>
      </pc:sldChg>
      <pc:sldChg chg="addSp modSp new mod">
        <pc:chgData name="Diana Stoyanova" userId="defab524a536a90b" providerId="LiveId" clId="{64320524-CD4A-4083-AF92-B835BE192008}" dt="2022-02-21T15:39:19.382" v="1637" actId="14100"/>
        <pc:sldMkLst>
          <pc:docMk/>
          <pc:sldMk cId="4252733148" sldId="265"/>
        </pc:sldMkLst>
        <pc:picChg chg="add mod">
          <ac:chgData name="Diana Stoyanova" userId="defab524a536a90b" providerId="LiveId" clId="{64320524-CD4A-4083-AF92-B835BE192008}" dt="2022-02-21T15:39:19.382" v="1637" actId="14100"/>
          <ac:picMkLst>
            <pc:docMk/>
            <pc:sldMk cId="4252733148" sldId="265"/>
            <ac:picMk id="3" creationId="{AE351210-1843-4AE5-9E15-ADB7F5FC3AD0}"/>
          </ac:picMkLst>
        </pc:picChg>
      </pc:sldChg>
      <pc:sldChg chg="addSp modSp new mod">
        <pc:chgData name="Diana Stoyanova" userId="defab524a536a90b" providerId="LiveId" clId="{64320524-CD4A-4083-AF92-B835BE192008}" dt="2022-02-24T09:55:39.659" v="1675" actId="14100"/>
        <pc:sldMkLst>
          <pc:docMk/>
          <pc:sldMk cId="732986118" sldId="266"/>
        </pc:sldMkLst>
        <pc:spChg chg="add mod">
          <ac:chgData name="Diana Stoyanova" userId="defab524a536a90b" providerId="LiveId" clId="{64320524-CD4A-4083-AF92-B835BE192008}" dt="2022-02-24T09:50:08.384" v="1645" actId="14100"/>
          <ac:spMkLst>
            <pc:docMk/>
            <pc:sldMk cId="732986118" sldId="266"/>
            <ac:spMk id="3" creationId="{EB841DDF-55EA-44EF-86D7-24DA82707864}"/>
          </ac:spMkLst>
        </pc:spChg>
        <pc:spChg chg="add mod">
          <ac:chgData name="Diana Stoyanova" userId="defab524a536a90b" providerId="LiveId" clId="{64320524-CD4A-4083-AF92-B835BE192008}" dt="2022-02-24T09:54:37.423" v="1666" actId="12"/>
          <ac:spMkLst>
            <pc:docMk/>
            <pc:sldMk cId="732986118" sldId="266"/>
            <ac:spMk id="5" creationId="{9361C22B-9C1C-4DE0-B3DA-012668163FA7}"/>
          </ac:spMkLst>
        </pc:spChg>
        <pc:picChg chg="add mod">
          <ac:chgData name="Diana Stoyanova" userId="defab524a536a90b" providerId="LiveId" clId="{64320524-CD4A-4083-AF92-B835BE192008}" dt="2022-02-24T09:55:39.659" v="1675" actId="14100"/>
          <ac:picMkLst>
            <pc:docMk/>
            <pc:sldMk cId="732986118" sldId="266"/>
            <ac:picMk id="7" creationId="{C96A02C8-6208-4037-AF1C-D4954EC824A3}"/>
          </ac:picMkLst>
        </pc:picChg>
      </pc:sldChg>
      <pc:sldChg chg="addSp delSp modSp new mod">
        <pc:chgData name="Diana Stoyanova" userId="defab524a536a90b" providerId="LiveId" clId="{64320524-CD4A-4083-AF92-B835BE192008}" dt="2022-02-24T16:04:18.298" v="2181" actId="14100"/>
        <pc:sldMkLst>
          <pc:docMk/>
          <pc:sldMk cId="4140082767" sldId="267"/>
        </pc:sldMkLst>
        <pc:spChg chg="add mod">
          <ac:chgData name="Diana Stoyanova" userId="defab524a536a90b" providerId="LiveId" clId="{64320524-CD4A-4083-AF92-B835BE192008}" dt="2022-02-24T10:02:05.079" v="1684" actId="14100"/>
          <ac:spMkLst>
            <pc:docMk/>
            <pc:sldMk cId="4140082767" sldId="267"/>
            <ac:spMk id="3" creationId="{CE640B69-7AD6-418D-85FC-4DA0F33C29A9}"/>
          </ac:spMkLst>
        </pc:spChg>
        <pc:spChg chg="add del">
          <ac:chgData name="Diana Stoyanova" userId="defab524a536a90b" providerId="LiveId" clId="{64320524-CD4A-4083-AF92-B835BE192008}" dt="2022-02-24T16:02:44.079" v="2159" actId="22"/>
          <ac:spMkLst>
            <pc:docMk/>
            <pc:sldMk cId="4140082767" sldId="267"/>
            <ac:spMk id="6" creationId="{E9C81360-BE1B-4CFB-9F13-68D234D67E51}"/>
          </ac:spMkLst>
        </pc:spChg>
        <pc:spChg chg="add mod">
          <ac:chgData name="Diana Stoyanova" userId="defab524a536a90b" providerId="LiveId" clId="{64320524-CD4A-4083-AF92-B835BE192008}" dt="2022-02-24T16:04:12.350" v="2179" actId="14100"/>
          <ac:spMkLst>
            <pc:docMk/>
            <pc:sldMk cId="4140082767" sldId="267"/>
            <ac:spMk id="8" creationId="{F32D2982-F5E5-4E36-BDE2-5062B131CBDD}"/>
          </ac:spMkLst>
        </pc:spChg>
        <pc:graphicFrameChg chg="add mod modGraphic">
          <ac:chgData name="Diana Stoyanova" userId="defab524a536a90b" providerId="LiveId" clId="{64320524-CD4A-4083-AF92-B835BE192008}" dt="2022-02-24T16:02:54.906" v="2170" actId="20577"/>
          <ac:graphicFrameMkLst>
            <pc:docMk/>
            <pc:sldMk cId="4140082767" sldId="267"/>
            <ac:graphicFrameMk id="4" creationId="{998A5BFF-B175-45B2-8216-AA21A586F315}"/>
          </ac:graphicFrameMkLst>
        </pc:graphicFrameChg>
        <pc:picChg chg="add mod">
          <ac:chgData name="Diana Stoyanova" userId="defab524a536a90b" providerId="LiveId" clId="{64320524-CD4A-4083-AF92-B835BE192008}" dt="2022-02-24T16:04:18.298" v="2181" actId="14100"/>
          <ac:picMkLst>
            <pc:docMk/>
            <pc:sldMk cId="4140082767" sldId="267"/>
            <ac:picMk id="5" creationId="{DCA4C6FB-3AC0-47DC-A3E9-F71D28AA280C}"/>
          </ac:picMkLst>
        </pc:picChg>
        <pc:picChg chg="add del mod">
          <ac:chgData name="Diana Stoyanova" userId="defab524a536a90b" providerId="LiveId" clId="{64320524-CD4A-4083-AF92-B835BE192008}" dt="2022-02-24T15:34:49.022" v="1729" actId="21"/>
          <ac:picMkLst>
            <pc:docMk/>
            <pc:sldMk cId="4140082767" sldId="267"/>
            <ac:picMk id="6" creationId="{D06CCC6E-D6CC-4E9A-86A9-8FA0A338BFC7}"/>
          </ac:picMkLst>
        </pc:picChg>
      </pc:sldChg>
      <pc:sldMasterChg chg="add del addSldLayout delSldLayout">
        <pc:chgData name="Diana Stoyanova" userId="defab524a536a90b" providerId="LiveId" clId="{64320524-CD4A-4083-AF92-B835BE192008}" dt="2022-02-13T15:17:37.324" v="221" actId="26606"/>
        <pc:sldMasterMkLst>
          <pc:docMk/>
          <pc:sldMasterMk cId="2639425368" sldId="2147483648"/>
        </pc:sldMasterMkLst>
        <pc:sldLayoutChg chg="add del">
          <pc:chgData name="Diana Stoyanova" userId="defab524a536a90b" providerId="LiveId" clId="{64320524-CD4A-4083-AF92-B835BE192008}" dt="2022-02-13T15:17:37.324" v="221" actId="26606"/>
          <pc:sldLayoutMkLst>
            <pc:docMk/>
            <pc:sldMasterMk cId="2639425368" sldId="2147483648"/>
            <pc:sldLayoutMk cId="3641379770" sldId="2147483649"/>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3824300940" sldId="2147483650"/>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775105989" sldId="2147483651"/>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2668530245" sldId="2147483652"/>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2308398958" sldId="2147483653"/>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3287064951" sldId="2147483654"/>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3562114324" sldId="2147483655"/>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4020015333" sldId="2147483656"/>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2802036642" sldId="2147483657"/>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4247344977" sldId="2147483658"/>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1873629716" sldId="2147483659"/>
          </pc:sldLayoutMkLst>
        </pc:sldLayoutChg>
      </pc:sldMasterChg>
      <pc:sldMasterChg chg="add addSldLayout">
        <pc:chgData name="Diana Stoyanova" userId="defab524a536a90b" providerId="LiveId" clId="{64320524-CD4A-4083-AF92-B835BE192008}" dt="2022-02-13T15:17:37.324" v="221" actId="26606"/>
        <pc:sldMasterMkLst>
          <pc:docMk/>
          <pc:sldMasterMk cId="4024802654" sldId="2147483686"/>
        </pc:sldMasterMkLst>
        <pc:sldLayoutChg chg="add">
          <pc:chgData name="Diana Stoyanova" userId="defab524a536a90b" providerId="LiveId" clId="{64320524-CD4A-4083-AF92-B835BE192008}" dt="2022-02-13T15:17:37.324" v="221" actId="26606"/>
          <pc:sldLayoutMkLst>
            <pc:docMk/>
            <pc:sldMasterMk cId="4024802654" sldId="2147483686"/>
            <pc:sldLayoutMk cId="206034521" sldId="2147483675"/>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274774547" sldId="2147483676"/>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236427512" sldId="2147483677"/>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3056867373" sldId="2147483678"/>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3469407312" sldId="2147483679"/>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3518709466" sldId="2147483680"/>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1085719993" sldId="2147483681"/>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294871700" sldId="2147483682"/>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1494592896" sldId="2147483683"/>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1398126599" sldId="2147483684"/>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776249092" sldId="2147483685"/>
          </pc:sldLayoutMkLst>
        </pc:sldLayoutChg>
      </pc:sldMasterChg>
      <pc:sldMasterChg chg="add del addSldLayout delSldLayout">
        <pc:chgData name="Diana Stoyanova" userId="defab524a536a90b" providerId="LiveId" clId="{64320524-CD4A-4083-AF92-B835BE192008}" dt="2022-02-13T15:15:28.758" v="206" actId="26606"/>
        <pc:sldMasterMkLst>
          <pc:docMk/>
          <pc:sldMasterMk cId="2242597457" sldId="2147483751"/>
        </pc:sldMasterMkLst>
        <pc:sldLayoutChg chg="add del">
          <pc:chgData name="Diana Stoyanova" userId="defab524a536a90b" providerId="LiveId" clId="{64320524-CD4A-4083-AF92-B835BE192008}" dt="2022-02-13T15:15:28.758" v="206" actId="26606"/>
          <pc:sldLayoutMkLst>
            <pc:docMk/>
            <pc:sldMasterMk cId="2242597457" sldId="2147483751"/>
            <pc:sldLayoutMk cId="2225439177" sldId="2147483740"/>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3769774737" sldId="2147483741"/>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127910963" sldId="2147483742"/>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626563976" sldId="2147483743"/>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2232710889" sldId="2147483744"/>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2269909055" sldId="2147483745"/>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2294243256" sldId="2147483746"/>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1585353675" sldId="2147483747"/>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328082536" sldId="2147483748"/>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4081976791" sldId="2147483749"/>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4198455046" sldId="214748375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2/24/2022</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85719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2/24/2022</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94871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2/24/2022</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494592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2/24/2022</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398126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2/24/2022</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776249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2/24/2022</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694073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2/24/2022</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06034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2/24/2022</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74774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2/24/2022</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36427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2/24/2022</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56867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2/24/2022</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518709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2/24/2022</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24802654"/>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11">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13">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1" name="Rectangle 15">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D770B7-0A44-4C2A-8F7D-C63E0AB038AB}"/>
              </a:ext>
            </a:extLst>
          </p:cNvPr>
          <p:cNvSpPr>
            <a:spLocks noGrp="1"/>
          </p:cNvSpPr>
          <p:nvPr>
            <p:ph type="ctrTitle"/>
          </p:nvPr>
        </p:nvSpPr>
        <p:spPr>
          <a:xfrm>
            <a:off x="632388" y="979710"/>
            <a:ext cx="3964251" cy="1599104"/>
          </a:xfrm>
        </p:spPr>
        <p:txBody>
          <a:bodyPr vert="horz" lIns="91440" tIns="45720" rIns="91440" bIns="45720" rtlCol="0" anchor="ctr">
            <a:normAutofit/>
          </a:bodyPr>
          <a:lstStyle/>
          <a:p>
            <a:pPr algn="ctr">
              <a:lnSpc>
                <a:spcPct val="90000"/>
              </a:lnSpc>
            </a:pPr>
            <a:r>
              <a:rPr lang="en-US" sz="5100" b="1" dirty="0"/>
              <a:t>HR Professional</a:t>
            </a:r>
          </a:p>
        </p:txBody>
      </p:sp>
      <p:cxnSp>
        <p:nvCxnSpPr>
          <p:cNvPr id="13" name="Straight Connector 17">
            <a:extLst>
              <a:ext uri="{FF2B5EF4-FFF2-40B4-BE49-F238E27FC236}">
                <a16:creationId xmlns:a16="http://schemas.microsoft.com/office/drawing/2014/main" id="{E9615127-4E4B-44AE-B157-C50975D419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Subtitle 2">
            <a:extLst>
              <a:ext uri="{FF2B5EF4-FFF2-40B4-BE49-F238E27FC236}">
                <a16:creationId xmlns:a16="http://schemas.microsoft.com/office/drawing/2014/main" id="{022A8CBA-5DD8-4347-90E9-220E4316018C}"/>
              </a:ext>
            </a:extLst>
          </p:cNvPr>
          <p:cNvSpPr>
            <a:spLocks noGrp="1"/>
          </p:cNvSpPr>
          <p:nvPr>
            <p:ph type="subTitle" idx="1"/>
          </p:nvPr>
        </p:nvSpPr>
        <p:spPr>
          <a:xfrm>
            <a:off x="328774" y="3068668"/>
            <a:ext cx="4787756" cy="1770455"/>
          </a:xfrm>
        </p:spPr>
        <p:txBody>
          <a:bodyPr vert="horz" lIns="91440" tIns="45720" rIns="91440" bIns="45720" rtlCol="0">
            <a:noAutofit/>
          </a:bodyPr>
          <a:lstStyle/>
          <a:p>
            <a:pPr algn="ctr"/>
            <a:r>
              <a:rPr lang="en-US" b="1" dirty="0"/>
              <a:t>Student Name: Diana Stoyanova</a:t>
            </a:r>
          </a:p>
          <a:p>
            <a:pPr algn="ctr"/>
            <a:r>
              <a:rPr lang="en-US" b="1" dirty="0"/>
              <a:t>Student Number: 2007366</a:t>
            </a:r>
          </a:p>
          <a:p>
            <a:pPr algn="ctr"/>
            <a:r>
              <a:rPr lang="en-US" b="1" dirty="0"/>
              <a:t>Module: Managing People</a:t>
            </a:r>
          </a:p>
          <a:p>
            <a:pPr algn="ctr"/>
            <a:r>
              <a:rPr lang="en-US" b="1" dirty="0"/>
              <a:t>Module code: </a:t>
            </a:r>
            <a:r>
              <a:rPr lang="en-US" b="1" dirty="0">
                <a:effectLst/>
              </a:rPr>
              <a:t>LCBB5004 </a:t>
            </a:r>
            <a:endParaRPr lang="en-US" b="1" dirty="0"/>
          </a:p>
          <a:p>
            <a:pPr algn="ctr"/>
            <a:r>
              <a:rPr lang="en-US" b="1" dirty="0"/>
              <a:t>Tutor’s name: </a:t>
            </a:r>
            <a:r>
              <a:rPr lang="en-US" b="1" dirty="0" err="1"/>
              <a:t>Efua</a:t>
            </a:r>
            <a:r>
              <a:rPr lang="en-US" b="1" dirty="0"/>
              <a:t> Adams</a:t>
            </a:r>
          </a:p>
        </p:txBody>
      </p:sp>
      <p:pic>
        <p:nvPicPr>
          <p:cNvPr id="7" name="Picture 6" descr="Logo, company name&#10;&#10;Description automatically generated">
            <a:extLst>
              <a:ext uri="{FF2B5EF4-FFF2-40B4-BE49-F238E27FC236}">
                <a16:creationId xmlns:a16="http://schemas.microsoft.com/office/drawing/2014/main" id="{135205BC-B569-4EA2-9937-EB1EEE470CDC}"/>
              </a:ext>
            </a:extLst>
          </p:cNvPr>
          <p:cNvPicPr>
            <a:picLocks noChangeAspect="1"/>
          </p:cNvPicPr>
          <p:nvPr/>
        </p:nvPicPr>
        <p:blipFill>
          <a:blip r:embed="rId2">
            <a:alphaModFix/>
            <a:extLst>
              <a:ext uri="{28A0092B-C50C-407E-A947-70E740481C1C}">
                <a14:useLocalDpi xmlns:a14="http://schemas.microsoft.com/office/drawing/2010/main" val="0"/>
              </a:ext>
            </a:extLst>
          </a:blip>
          <a:stretch>
            <a:fillRect/>
          </a:stretch>
        </p:blipFill>
        <p:spPr>
          <a:xfrm>
            <a:off x="5040694" y="884009"/>
            <a:ext cx="6588977" cy="5089984"/>
          </a:xfrm>
          <a:prstGeom prst="rect">
            <a:avLst/>
          </a:prstGeom>
        </p:spPr>
      </p:pic>
      <p:cxnSp>
        <p:nvCxnSpPr>
          <p:cNvPr id="15" name="Straight Connector 19">
            <a:extLst>
              <a:ext uri="{FF2B5EF4-FFF2-40B4-BE49-F238E27FC236}">
                <a16:creationId xmlns:a16="http://schemas.microsoft.com/office/drawing/2014/main" id="{B607C7DF-2703-4D3B-B500-8182840C0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06593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FB0AD1-22C7-464D-BDEE-BBC88B5777D7}"/>
              </a:ext>
            </a:extLst>
          </p:cNvPr>
          <p:cNvSpPr txBox="1"/>
          <p:nvPr/>
        </p:nvSpPr>
        <p:spPr>
          <a:xfrm>
            <a:off x="421241" y="2434974"/>
            <a:ext cx="5510374" cy="3170099"/>
          </a:xfrm>
          <a:prstGeom prst="rect">
            <a:avLst/>
          </a:prstGeom>
          <a:noFill/>
        </p:spPr>
        <p:txBody>
          <a:bodyPr wrap="square">
            <a:spAutoFit/>
          </a:bodyPr>
          <a:lstStyle/>
          <a:p>
            <a:pPr marL="285750" marR="0" lvl="0" indent="-285750"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US" sz="2000" dirty="0">
                <a:latin typeface="Arial" panose="020B0604020202020204" pitchFamily="34" charset="0"/>
                <a:cs typeface="Arial" panose="020B0604020202020204" pitchFamily="34" charset="0"/>
              </a:rPr>
              <a:t>The CIPD Profession Map provides guidance for the activities, knowledge, and behaviors required for the HR professional’s success.</a:t>
            </a:r>
          </a:p>
          <a:p>
            <a:pPr marR="0" lvl="0" defTabSz="914400" rtl="0" eaLnBrk="1" fontAlgn="auto" latinLnBrk="0" hangingPunct="1">
              <a:lnSpc>
                <a:spcPct val="100000"/>
              </a:lnSpc>
              <a:spcBef>
                <a:spcPts val="0"/>
              </a:spcBef>
              <a:spcAft>
                <a:spcPts val="0"/>
              </a:spcAft>
              <a:buClrTx/>
              <a:buSzTx/>
              <a:tabLst/>
              <a:defRPr/>
            </a:pPr>
            <a:endParaRPr lang="en-US" sz="2000" dirty="0">
              <a:latin typeface="Arial" panose="020B0604020202020204" pitchFamily="34" charset="0"/>
              <a:cs typeface="Arial" panose="020B0604020202020204" pitchFamily="34" charset="0"/>
            </a:endParaRPr>
          </a:p>
          <a:p>
            <a:pPr marL="285750" marR="0" lvl="0" indent="-285750"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US" sz="2000" dirty="0">
                <a:latin typeface="Arial" panose="020B0604020202020204" pitchFamily="34" charset="0"/>
                <a:cs typeface="Arial" panose="020B0604020202020204" pitchFamily="34" charset="0"/>
              </a:rPr>
              <a:t> This promotes a common professional identity, ensures improved decision-making, self-assurance, peak performance, organizational transformation, and professional advancement.</a:t>
            </a:r>
          </a:p>
        </p:txBody>
      </p:sp>
      <p:pic>
        <p:nvPicPr>
          <p:cNvPr id="4" name="Picture 3">
            <a:extLst>
              <a:ext uri="{FF2B5EF4-FFF2-40B4-BE49-F238E27FC236}">
                <a16:creationId xmlns:a16="http://schemas.microsoft.com/office/drawing/2014/main" id="{BEAFE902-0DF7-407B-BEA2-455AFDE1B51E}"/>
              </a:ext>
            </a:extLst>
          </p:cNvPr>
          <p:cNvPicPr>
            <a:picLocks noChangeAspect="1"/>
          </p:cNvPicPr>
          <p:nvPr/>
        </p:nvPicPr>
        <p:blipFill>
          <a:blip r:embed="rId2"/>
          <a:stretch>
            <a:fillRect/>
          </a:stretch>
        </p:blipFill>
        <p:spPr>
          <a:xfrm>
            <a:off x="6260387" y="2024009"/>
            <a:ext cx="5193369" cy="3693632"/>
          </a:xfrm>
          <a:prstGeom prst="rect">
            <a:avLst/>
          </a:prstGeom>
        </p:spPr>
      </p:pic>
      <p:sp>
        <p:nvSpPr>
          <p:cNvPr id="6" name="TextBox 5">
            <a:extLst>
              <a:ext uri="{FF2B5EF4-FFF2-40B4-BE49-F238E27FC236}">
                <a16:creationId xmlns:a16="http://schemas.microsoft.com/office/drawing/2014/main" id="{77FD7F5E-7B22-407C-B06E-FEDDE68F5776}"/>
              </a:ext>
            </a:extLst>
          </p:cNvPr>
          <p:cNvSpPr txBox="1"/>
          <p:nvPr/>
        </p:nvSpPr>
        <p:spPr>
          <a:xfrm>
            <a:off x="3277456" y="1017143"/>
            <a:ext cx="6113124" cy="646331"/>
          </a:xfrm>
          <a:prstGeom prst="rect">
            <a:avLst/>
          </a:prstGeom>
          <a:noFill/>
        </p:spPr>
        <p:txBody>
          <a:bodyPr wrap="square">
            <a:spAutoFit/>
          </a:bodyPr>
          <a:lstStyle/>
          <a:p>
            <a:r>
              <a:rPr lang="en-US" sz="3600" b="1" dirty="0">
                <a:cs typeface="Arial" panose="020B0604020202020204" pitchFamily="34" charset="0"/>
              </a:rPr>
              <a:t>Role of a HR Professional </a:t>
            </a:r>
            <a:endParaRPr lang="en-US" sz="3600" dirty="0"/>
          </a:p>
        </p:txBody>
      </p:sp>
    </p:spTree>
    <p:extLst>
      <p:ext uri="{BB962C8B-B14F-4D97-AF65-F5344CB8AC3E}">
        <p14:creationId xmlns:p14="http://schemas.microsoft.com/office/powerpoint/2010/main" val="2901296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03BE438-694E-4717-9456-8C0324874F6E}"/>
              </a:ext>
            </a:extLst>
          </p:cNvPr>
          <p:cNvPicPr>
            <a:picLocks noChangeAspect="1"/>
          </p:cNvPicPr>
          <p:nvPr/>
        </p:nvPicPr>
        <p:blipFill>
          <a:blip r:embed="rId2"/>
          <a:stretch>
            <a:fillRect/>
          </a:stretch>
        </p:blipFill>
        <p:spPr>
          <a:xfrm>
            <a:off x="6310090" y="1458930"/>
            <a:ext cx="5381165" cy="4274051"/>
          </a:xfrm>
          <a:prstGeom prst="rect">
            <a:avLst/>
          </a:prstGeom>
        </p:spPr>
      </p:pic>
      <p:sp>
        <p:nvSpPr>
          <p:cNvPr id="6" name="TextBox 5">
            <a:extLst>
              <a:ext uri="{FF2B5EF4-FFF2-40B4-BE49-F238E27FC236}">
                <a16:creationId xmlns:a16="http://schemas.microsoft.com/office/drawing/2014/main" id="{A717C39A-DC40-4CEE-9BF4-60B405EE6996}"/>
              </a:ext>
            </a:extLst>
          </p:cNvPr>
          <p:cNvSpPr txBox="1"/>
          <p:nvPr/>
        </p:nvSpPr>
        <p:spPr>
          <a:xfrm>
            <a:off x="500745" y="1458930"/>
            <a:ext cx="5595256" cy="4401205"/>
          </a:xfrm>
          <a:prstGeom prst="rect">
            <a:avLst/>
          </a:prstGeom>
          <a:noFill/>
        </p:spPr>
        <p:txBody>
          <a:bodyPr wrap="square">
            <a:spAutoFit/>
          </a:bodyPr>
          <a:lstStyle/>
          <a:p>
            <a:pPr marL="285750" indent="-285750">
              <a:buFont typeface="Wingdings" panose="05000000000000000000" pitchFamily="2" charset="2"/>
              <a:buChar char="ü"/>
            </a:pPr>
            <a:r>
              <a:rPr lang="en-US" sz="2000" dirty="0">
                <a:latin typeface="Arial" panose="020B0604020202020204" pitchFamily="34" charset="0"/>
                <a:cs typeface="Arial" panose="020B0604020202020204" pitchFamily="34" charset="0"/>
              </a:rPr>
              <a:t>According to the CIPD's profession map, HR professionals help an organization achieve its goals by efficiently recruiting, developing, and managing employees.</a:t>
            </a:r>
            <a:endParaRPr lang="bg-BG"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endParaRPr lang="bg-BG"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sz="2000" dirty="0">
                <a:latin typeface="Arial" panose="020B0604020202020204" pitchFamily="34" charset="0"/>
                <a:cs typeface="Arial" panose="020B0604020202020204" pitchFamily="34" charset="0"/>
              </a:rPr>
              <a:t>The CIPD profession map defines the ideals that influence their tasks</a:t>
            </a:r>
            <a:r>
              <a:rPr lang="en-GB" sz="2000" dirty="0">
                <a:latin typeface="Arial" panose="020B0604020202020204" pitchFamily="34" charset="0"/>
                <a:cs typeface="Arial" panose="020B0604020202020204" pitchFamily="34" charset="0"/>
              </a:rPr>
              <a:t> - </a:t>
            </a:r>
            <a:r>
              <a:rPr lang="en-US" sz="2000" dirty="0">
                <a:latin typeface="Arial" panose="020B0604020202020204" pitchFamily="34" charset="0"/>
                <a:cs typeface="Arial" panose="020B0604020202020204" pitchFamily="34" charset="0"/>
              </a:rPr>
              <a:t>ethical behavior, professional boldness and influence, respecting others, operating inclusively, having a business drive, a desire to learn, using situational decision-making, and being insight-focused are some of these core</a:t>
            </a:r>
            <a:r>
              <a:rPr lang="ru-RU"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qualities.</a:t>
            </a:r>
            <a:endParaRPr lang="bg-BG" sz="2000" dirty="0">
              <a:latin typeface="Arial" panose="020B0604020202020204" pitchFamily="34" charset="0"/>
              <a:cs typeface="Arial" panose="020B0604020202020204" pitchFamily="34" charset="0"/>
            </a:endParaRPr>
          </a:p>
          <a:p>
            <a:endParaRPr lang="bg-BG"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57911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B841DDF-55EA-44EF-86D7-24DA82707864}"/>
              </a:ext>
            </a:extLst>
          </p:cNvPr>
          <p:cNvSpPr txBox="1"/>
          <p:nvPr/>
        </p:nvSpPr>
        <p:spPr>
          <a:xfrm>
            <a:off x="3821987" y="852755"/>
            <a:ext cx="5537770" cy="523220"/>
          </a:xfrm>
          <a:prstGeom prst="rect">
            <a:avLst/>
          </a:prstGeom>
          <a:noFill/>
        </p:spPr>
        <p:txBody>
          <a:bodyPr wrap="square">
            <a:spAutoFit/>
          </a:bodyPr>
          <a:lstStyle/>
          <a:p>
            <a:r>
              <a:rPr lang="en-GB" sz="2800" b="1" dirty="0"/>
              <a:t>Origins of H.R/ evolution</a:t>
            </a:r>
          </a:p>
        </p:txBody>
      </p:sp>
      <p:sp>
        <p:nvSpPr>
          <p:cNvPr id="5" name="TextBox 4">
            <a:extLst>
              <a:ext uri="{FF2B5EF4-FFF2-40B4-BE49-F238E27FC236}">
                <a16:creationId xmlns:a16="http://schemas.microsoft.com/office/drawing/2014/main" id="{9361C22B-9C1C-4DE0-B3DA-012668163FA7}"/>
              </a:ext>
            </a:extLst>
          </p:cNvPr>
          <p:cNvSpPr txBox="1"/>
          <p:nvPr/>
        </p:nvSpPr>
        <p:spPr>
          <a:xfrm>
            <a:off x="873304" y="1962364"/>
            <a:ext cx="3914453" cy="4247317"/>
          </a:xfrm>
          <a:prstGeom prst="rect">
            <a:avLst/>
          </a:prstGeom>
          <a:noFill/>
        </p:spPr>
        <p:txBody>
          <a:bodyPr wrap="square">
            <a:spAutoFit/>
          </a:bodyPr>
          <a:lstStyle/>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Pre-1900s Human Resources Management: Tough Work, Tougher Conditions</a:t>
            </a: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1920s–1950s Human Resources Management </a:t>
            </a: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1960s–1980s Human Resources Management</a:t>
            </a: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1990s–2010s Human Resources Management</a:t>
            </a:r>
          </a:p>
          <a:p>
            <a:endParaRPr lang="en-GB" dirty="0"/>
          </a:p>
          <a:p>
            <a:endParaRPr lang="en-GB" dirty="0"/>
          </a:p>
          <a:p>
            <a:endParaRPr lang="en-GB" dirty="0"/>
          </a:p>
        </p:txBody>
      </p:sp>
      <p:pic>
        <p:nvPicPr>
          <p:cNvPr id="7" name="Picture 6" descr="A group of people holding tennis rackets&#10;&#10;Description automatically generated">
            <a:extLst>
              <a:ext uri="{FF2B5EF4-FFF2-40B4-BE49-F238E27FC236}">
                <a16:creationId xmlns:a16="http://schemas.microsoft.com/office/drawing/2014/main" id="{C96A02C8-6208-4037-AF1C-D4954EC824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99017" y="2063931"/>
            <a:ext cx="6691831" cy="3317965"/>
          </a:xfrm>
          <a:prstGeom prst="rect">
            <a:avLst/>
          </a:prstGeom>
        </p:spPr>
      </p:pic>
    </p:spTree>
    <p:extLst>
      <p:ext uri="{BB962C8B-B14F-4D97-AF65-F5344CB8AC3E}">
        <p14:creationId xmlns:p14="http://schemas.microsoft.com/office/powerpoint/2010/main" val="732986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300AAA-8960-46BA-9C65-1CB6BE76DC62}"/>
              </a:ext>
            </a:extLst>
          </p:cNvPr>
          <p:cNvSpPr txBox="1"/>
          <p:nvPr/>
        </p:nvSpPr>
        <p:spPr>
          <a:xfrm>
            <a:off x="2568538" y="842481"/>
            <a:ext cx="6578029" cy="1200329"/>
          </a:xfrm>
          <a:prstGeom prst="rect">
            <a:avLst/>
          </a:prstGeom>
          <a:noFill/>
        </p:spPr>
        <p:txBody>
          <a:bodyPr wrap="square">
            <a:spAutoFit/>
          </a:bodyPr>
          <a:lstStyle/>
          <a:p>
            <a:pPr algn="ctr"/>
            <a:r>
              <a:rPr lang="en-GB" sz="3600" b="1" dirty="0">
                <a:cs typeface="Arial" panose="020B0604020202020204" pitchFamily="34" charset="0"/>
              </a:rPr>
              <a:t>Employer</a:t>
            </a:r>
            <a:r>
              <a:rPr lang="bg-BG" sz="3600" b="1" dirty="0">
                <a:cs typeface="Arial" panose="020B0604020202020204" pitchFamily="34" charset="0"/>
              </a:rPr>
              <a:t>-</a:t>
            </a:r>
            <a:r>
              <a:rPr lang="en-US" sz="3600" b="1" dirty="0">
                <a:cs typeface="Arial" panose="020B0604020202020204" pitchFamily="34" charset="0"/>
              </a:rPr>
              <a:t>employee relationship </a:t>
            </a:r>
            <a:endParaRPr lang="en-GB" sz="3600" b="1" dirty="0"/>
          </a:p>
        </p:txBody>
      </p:sp>
      <p:pic>
        <p:nvPicPr>
          <p:cNvPr id="4" name="Picture 3">
            <a:extLst>
              <a:ext uri="{FF2B5EF4-FFF2-40B4-BE49-F238E27FC236}">
                <a16:creationId xmlns:a16="http://schemas.microsoft.com/office/drawing/2014/main" id="{C1F99C62-BEA3-4E4F-AF4D-A524D7E2F6B3}"/>
              </a:ext>
            </a:extLst>
          </p:cNvPr>
          <p:cNvPicPr>
            <a:picLocks noChangeAspect="1"/>
          </p:cNvPicPr>
          <p:nvPr/>
        </p:nvPicPr>
        <p:blipFill>
          <a:blip r:embed="rId2"/>
          <a:stretch>
            <a:fillRect/>
          </a:stretch>
        </p:blipFill>
        <p:spPr>
          <a:xfrm>
            <a:off x="6096000" y="2441251"/>
            <a:ext cx="5336766" cy="3574268"/>
          </a:xfrm>
          <a:prstGeom prst="rect">
            <a:avLst/>
          </a:prstGeom>
        </p:spPr>
      </p:pic>
      <p:sp>
        <p:nvSpPr>
          <p:cNvPr id="6" name="TextBox 5">
            <a:extLst>
              <a:ext uri="{FF2B5EF4-FFF2-40B4-BE49-F238E27FC236}">
                <a16:creationId xmlns:a16="http://schemas.microsoft.com/office/drawing/2014/main" id="{C43A45F3-69C1-4065-842F-BA541C3510BB}"/>
              </a:ext>
            </a:extLst>
          </p:cNvPr>
          <p:cNvSpPr txBox="1"/>
          <p:nvPr/>
        </p:nvSpPr>
        <p:spPr>
          <a:xfrm>
            <a:off x="606175" y="2321960"/>
            <a:ext cx="5489825" cy="3970318"/>
          </a:xfrm>
          <a:prstGeom prst="rect">
            <a:avLst/>
          </a:prstGeom>
          <a:noFill/>
        </p:spPr>
        <p:txBody>
          <a:bodyPr wrap="square">
            <a:spAutoFit/>
          </a:bodyPr>
          <a:lstStyle/>
          <a:p>
            <a:pPr marL="285750" indent="-285750">
              <a:buFont typeface="Wingdings" panose="05000000000000000000" pitchFamily="2" charset="2"/>
              <a:buChar char="ü"/>
            </a:pPr>
            <a:r>
              <a:rPr lang="en-US" sz="1800" dirty="0">
                <a:latin typeface="Arial" panose="020B0604020202020204" pitchFamily="34" charset="0"/>
                <a:cs typeface="Arial" panose="020B0604020202020204" pitchFamily="34" charset="0"/>
              </a:rPr>
              <a:t>The way two individuals or groups of people see and act towards one another defines a relationship.</a:t>
            </a:r>
          </a:p>
          <a:p>
            <a:pPr marL="285750" indent="-285750">
              <a:buFont typeface="Wingdings" panose="05000000000000000000" pitchFamily="2" charset="2"/>
              <a:buChar char="ü"/>
            </a:pPr>
            <a:endParaRPr lang="en-US"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sz="1800" dirty="0">
                <a:latin typeface="Arial" panose="020B0604020202020204" pitchFamily="34" charset="0"/>
                <a:cs typeface="Arial" panose="020B0604020202020204" pitchFamily="34" charset="0"/>
              </a:rPr>
              <a:t> The employer/employee relationship refers to how an employer (either a person or a company) looks at and treats its workers in the workplace.</a:t>
            </a:r>
          </a:p>
          <a:p>
            <a:pPr marL="285750" indent="-285750">
              <a:buFont typeface="Wingdings" panose="05000000000000000000" pitchFamily="2" charset="2"/>
              <a:buChar char="ü"/>
            </a:pPr>
            <a:endParaRPr lang="en-US"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sz="1800" dirty="0">
                <a:latin typeface="Arial" panose="020B0604020202020204" pitchFamily="34" charset="0"/>
                <a:cs typeface="Arial" panose="020B0604020202020204" pitchFamily="34" charset="0"/>
              </a:rPr>
              <a:t>This relationship develops when someone does labor or provides services for a fee under circumstances. There are four types of relationships that can form.</a:t>
            </a:r>
          </a:p>
          <a:p>
            <a:endParaRPr lang="bg-BG" b="1" i="1" dirty="0"/>
          </a:p>
          <a:p>
            <a:r>
              <a:rPr lang="en-US" dirty="0"/>
              <a:t> </a:t>
            </a:r>
            <a:endParaRPr lang="en-GB" dirty="0"/>
          </a:p>
        </p:txBody>
      </p:sp>
    </p:spTree>
    <p:extLst>
      <p:ext uri="{BB962C8B-B14F-4D97-AF65-F5344CB8AC3E}">
        <p14:creationId xmlns:p14="http://schemas.microsoft.com/office/powerpoint/2010/main" val="4205011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CF170BF-6C7B-48C3-88D6-624E1DF5D155}"/>
              </a:ext>
            </a:extLst>
          </p:cNvPr>
          <p:cNvPicPr>
            <a:picLocks noChangeAspect="1"/>
          </p:cNvPicPr>
          <p:nvPr/>
        </p:nvPicPr>
        <p:blipFill>
          <a:blip r:embed="rId2"/>
          <a:stretch>
            <a:fillRect/>
          </a:stretch>
        </p:blipFill>
        <p:spPr>
          <a:xfrm>
            <a:off x="5404434" y="1417758"/>
            <a:ext cx="6151622" cy="4120013"/>
          </a:xfrm>
          <a:prstGeom prst="rect">
            <a:avLst/>
          </a:prstGeom>
        </p:spPr>
      </p:pic>
      <p:sp>
        <p:nvSpPr>
          <p:cNvPr id="4" name="TextBox 3">
            <a:extLst>
              <a:ext uri="{FF2B5EF4-FFF2-40B4-BE49-F238E27FC236}">
                <a16:creationId xmlns:a16="http://schemas.microsoft.com/office/drawing/2014/main" id="{A6C123C2-80E5-422B-A20A-D3DFBA4C9A75}"/>
              </a:ext>
            </a:extLst>
          </p:cNvPr>
          <p:cNvSpPr txBox="1"/>
          <p:nvPr/>
        </p:nvSpPr>
        <p:spPr>
          <a:xfrm>
            <a:off x="462337" y="1417759"/>
            <a:ext cx="5188450" cy="4956310"/>
          </a:xfrm>
          <a:prstGeom prst="rect">
            <a:avLst/>
          </a:prstGeom>
          <a:noFill/>
        </p:spPr>
        <p:txBody>
          <a:bodyPr wrap="square">
            <a:spAutoFit/>
          </a:bodyPr>
          <a:lstStyle/>
          <a:p>
            <a:pPr marL="285750" indent="-285750">
              <a:buFont typeface="Wingdings" panose="05000000000000000000" pitchFamily="2" charset="2"/>
              <a:buChar char="ü"/>
            </a:pPr>
            <a:r>
              <a:rPr lang="en-US" sz="2400" dirty="0">
                <a:latin typeface="Arial" panose="020B0604020202020204" pitchFamily="34" charset="0"/>
                <a:cs typeface="Arial" panose="020B0604020202020204" pitchFamily="34" charset="0"/>
              </a:rPr>
              <a:t>Common law employee relationship</a:t>
            </a:r>
          </a:p>
          <a:p>
            <a:endParaRPr lang="en-US"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sz="2400" dirty="0">
                <a:latin typeface="Arial" panose="020B0604020202020204" pitchFamily="34" charset="0"/>
                <a:cs typeface="Arial" panose="020B0604020202020204" pitchFamily="34" charset="0"/>
              </a:rPr>
              <a:t>Ambiguous employment relationship</a:t>
            </a:r>
          </a:p>
          <a:p>
            <a:r>
              <a:rPr lang="en-US" sz="2400" dirty="0">
                <a:latin typeface="Arial" panose="020B0604020202020204" pitchFamily="34" charset="0"/>
                <a:cs typeface="Arial" panose="020B0604020202020204" pitchFamily="34" charset="0"/>
              </a:rPr>
              <a:t> </a:t>
            </a:r>
          </a:p>
          <a:p>
            <a:pPr marL="285750" indent="-285750">
              <a:buFont typeface="Wingdings" panose="05000000000000000000" pitchFamily="2" charset="2"/>
              <a:buChar char="ü"/>
            </a:pPr>
            <a:r>
              <a:rPr lang="en-US" sz="2400" dirty="0">
                <a:latin typeface="Arial" panose="020B0604020202020204" pitchFamily="34" charset="0"/>
                <a:cs typeface="Arial" panose="020B0604020202020204" pitchFamily="34" charset="0"/>
              </a:rPr>
              <a:t>Disguised employment relationship</a:t>
            </a:r>
          </a:p>
          <a:p>
            <a:endParaRPr lang="en-US"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sz="2400" dirty="0">
                <a:latin typeface="Arial" panose="020B0604020202020204" pitchFamily="34" charset="0"/>
                <a:cs typeface="Arial" panose="020B0604020202020204" pitchFamily="34" charset="0"/>
              </a:rPr>
              <a:t>Triangular employment relationship </a:t>
            </a:r>
            <a:endParaRPr lang="en-GB" sz="2400" dirty="0">
              <a:latin typeface="Arial" panose="020B0604020202020204" pitchFamily="34" charset="0"/>
              <a:cs typeface="Arial" panose="020B0604020202020204" pitchFamily="34" charset="0"/>
            </a:endParaRPr>
          </a:p>
          <a:p>
            <a:r>
              <a:rPr lang="en-US" b="1" i="1" dirty="0"/>
              <a:t> </a:t>
            </a:r>
            <a:endParaRPr lang="en-GB" dirty="0"/>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A18E5B2-99ED-4B4C-812E-8B63B3FCE19B}"/>
              </a:ext>
            </a:extLst>
          </p:cNvPr>
          <p:cNvSpPr txBox="1"/>
          <p:nvPr/>
        </p:nvSpPr>
        <p:spPr>
          <a:xfrm>
            <a:off x="544532" y="3550798"/>
            <a:ext cx="8149974" cy="369332"/>
          </a:xfrm>
          <a:prstGeom prst="rect">
            <a:avLst/>
          </a:prstGeom>
          <a:noFill/>
        </p:spPr>
        <p:txBody>
          <a:bodyPr wrap="square">
            <a:spAutoFit/>
          </a:bodyPr>
          <a:lstStyle/>
          <a:p>
            <a:r>
              <a:rPr lang="en-US" b="1" i="1" dirty="0"/>
              <a:t> </a:t>
            </a:r>
            <a:endParaRPr lang="en-GB" dirty="0"/>
          </a:p>
        </p:txBody>
      </p:sp>
    </p:spTree>
    <p:extLst>
      <p:ext uri="{BB962C8B-B14F-4D97-AF65-F5344CB8AC3E}">
        <p14:creationId xmlns:p14="http://schemas.microsoft.com/office/powerpoint/2010/main" val="634834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F6B51-3555-4115-8881-8CD48C3DB85E}"/>
              </a:ext>
            </a:extLst>
          </p:cNvPr>
          <p:cNvSpPr>
            <a:spLocks noGrp="1"/>
          </p:cNvSpPr>
          <p:nvPr>
            <p:ph type="title"/>
          </p:nvPr>
        </p:nvSpPr>
        <p:spPr>
          <a:xfrm>
            <a:off x="719191" y="978407"/>
            <a:ext cx="10910479" cy="747652"/>
          </a:xfrm>
        </p:spPr>
        <p:txBody>
          <a:bodyPr/>
          <a:lstStyle/>
          <a:p>
            <a:pPr algn="ctr"/>
            <a:r>
              <a:rPr lang="en-GB" sz="2800" b="1" dirty="0">
                <a:latin typeface="+mn-lt"/>
              </a:rPr>
              <a:t>Other types of Relationship</a:t>
            </a:r>
            <a:br>
              <a:rPr lang="en-GB" sz="2800" b="1" dirty="0">
                <a:latin typeface="+mn-lt"/>
              </a:rPr>
            </a:br>
            <a:r>
              <a:rPr lang="en-GB" sz="2800" b="1" dirty="0">
                <a:latin typeface="+mn-lt"/>
              </a:rPr>
              <a:t>Unitary and Pluralist Perspective</a:t>
            </a:r>
          </a:p>
        </p:txBody>
      </p:sp>
      <p:sp>
        <p:nvSpPr>
          <p:cNvPr id="5" name="Text Placeholder 4">
            <a:extLst>
              <a:ext uri="{FF2B5EF4-FFF2-40B4-BE49-F238E27FC236}">
                <a16:creationId xmlns:a16="http://schemas.microsoft.com/office/drawing/2014/main" id="{01130609-D340-4411-A72A-4732EC2B3FD5}"/>
              </a:ext>
            </a:extLst>
          </p:cNvPr>
          <p:cNvSpPr>
            <a:spLocks noGrp="1"/>
          </p:cNvSpPr>
          <p:nvPr>
            <p:ph type="body" idx="1"/>
          </p:nvPr>
        </p:nvSpPr>
        <p:spPr>
          <a:xfrm>
            <a:off x="484632" y="2500921"/>
            <a:ext cx="5346222" cy="458036"/>
          </a:xfrm>
        </p:spPr>
        <p:txBody>
          <a:bodyPr/>
          <a:lstStyle/>
          <a:p>
            <a:pPr algn="ctr"/>
            <a:r>
              <a:rPr lang="en-GB" b="1" i="0" dirty="0"/>
              <a:t>Unitary</a:t>
            </a:r>
          </a:p>
          <a:p>
            <a:endParaRPr lang="en-GB" dirty="0"/>
          </a:p>
        </p:txBody>
      </p:sp>
      <p:sp>
        <p:nvSpPr>
          <p:cNvPr id="3" name="Content Placeholder 2">
            <a:extLst>
              <a:ext uri="{FF2B5EF4-FFF2-40B4-BE49-F238E27FC236}">
                <a16:creationId xmlns:a16="http://schemas.microsoft.com/office/drawing/2014/main" id="{F2A83C2A-E876-463F-815B-772E8E075AA3}"/>
              </a:ext>
            </a:extLst>
          </p:cNvPr>
          <p:cNvSpPr>
            <a:spLocks noGrp="1"/>
          </p:cNvSpPr>
          <p:nvPr>
            <p:ph sz="half" idx="2"/>
          </p:nvPr>
        </p:nvSpPr>
        <p:spPr>
          <a:xfrm>
            <a:off x="484631" y="2784298"/>
            <a:ext cx="5346222" cy="3095296"/>
          </a:xfrm>
        </p:spPr>
        <p:txBody>
          <a:bodyPr>
            <a:normAutofit fontScale="92500" lnSpcReduction="10000"/>
          </a:bodyPr>
          <a:lstStyle/>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Definition – the perspective that is based on shared interest of all members within an organization.</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Goals – all members share the same goals.</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Conflict – Dysfunctional</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Paternalistic approach – The loyalty of the employees.</a:t>
            </a:r>
          </a:p>
          <a:p>
            <a:endParaRPr lang="en-GB" dirty="0"/>
          </a:p>
          <a:p>
            <a:endParaRPr lang="en-GB" dirty="0"/>
          </a:p>
        </p:txBody>
      </p:sp>
      <p:sp>
        <p:nvSpPr>
          <p:cNvPr id="6" name="Text Placeholder 5">
            <a:extLst>
              <a:ext uri="{FF2B5EF4-FFF2-40B4-BE49-F238E27FC236}">
                <a16:creationId xmlns:a16="http://schemas.microsoft.com/office/drawing/2014/main" id="{71CB41E9-5876-4F45-B987-23CA423BE951}"/>
              </a:ext>
            </a:extLst>
          </p:cNvPr>
          <p:cNvSpPr>
            <a:spLocks noGrp="1"/>
          </p:cNvSpPr>
          <p:nvPr>
            <p:ph type="body" sz="quarter" idx="3"/>
          </p:nvPr>
        </p:nvSpPr>
        <p:spPr>
          <a:xfrm>
            <a:off x="6257120" y="2500921"/>
            <a:ext cx="5372551" cy="591600"/>
          </a:xfrm>
        </p:spPr>
        <p:txBody>
          <a:bodyPr/>
          <a:lstStyle/>
          <a:p>
            <a:pPr algn="ctr"/>
            <a:r>
              <a:rPr lang="en-GB" b="1" i="0" dirty="0"/>
              <a:t>Pluralist</a:t>
            </a:r>
          </a:p>
          <a:p>
            <a:endParaRPr lang="en-GB" dirty="0"/>
          </a:p>
        </p:txBody>
      </p:sp>
      <p:sp>
        <p:nvSpPr>
          <p:cNvPr id="4" name="Content Placeholder 3">
            <a:extLst>
              <a:ext uri="{FF2B5EF4-FFF2-40B4-BE49-F238E27FC236}">
                <a16:creationId xmlns:a16="http://schemas.microsoft.com/office/drawing/2014/main" id="{55E5A315-B7E9-4C54-B57D-5547B97A8A35}"/>
              </a:ext>
            </a:extLst>
          </p:cNvPr>
          <p:cNvSpPr>
            <a:spLocks noGrp="1"/>
          </p:cNvSpPr>
          <p:nvPr>
            <p:ph sz="quarter" idx="4"/>
          </p:nvPr>
        </p:nvSpPr>
        <p:spPr>
          <a:xfrm>
            <a:off x="6257120" y="2784298"/>
            <a:ext cx="5372551" cy="3277455"/>
          </a:xfrm>
        </p:spPr>
        <p:txBody>
          <a:bodyPr>
            <a:normAutofit fontScale="92500" lnSpcReduction="10000"/>
          </a:bodyPr>
          <a:lstStyle/>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Definition – the perspective that is based on divergent sub-groups, having own legitimate interest.</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Goals – Conflict and different goals.</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Conflict – Desirable</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Paternalistic approach – Does not expect the loyalty of the </a:t>
            </a:r>
            <a:r>
              <a:rPr lang="en-GB" dirty="0" err="1">
                <a:latin typeface="Arial" panose="020B0604020202020204" pitchFamily="34" charset="0"/>
                <a:cs typeface="Arial" panose="020B0604020202020204" pitchFamily="34" charset="0"/>
              </a:rPr>
              <a:t>empolyees</a:t>
            </a:r>
            <a:r>
              <a:rPr lang="en-GB"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3844590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640B69-7AD6-418D-85FC-4DA0F33C29A9}"/>
              </a:ext>
            </a:extLst>
          </p:cNvPr>
          <p:cNvSpPr txBox="1"/>
          <p:nvPr/>
        </p:nvSpPr>
        <p:spPr>
          <a:xfrm>
            <a:off x="2332234" y="791110"/>
            <a:ext cx="7849456" cy="523220"/>
          </a:xfrm>
          <a:prstGeom prst="rect">
            <a:avLst/>
          </a:prstGeom>
          <a:noFill/>
        </p:spPr>
        <p:txBody>
          <a:bodyPr wrap="square">
            <a:spAutoFit/>
          </a:bodyPr>
          <a:lstStyle/>
          <a:p>
            <a:r>
              <a:rPr lang="en-GB" sz="2800" b="1" dirty="0"/>
              <a:t>Benefits of promoting a Unitary Relationship</a:t>
            </a:r>
          </a:p>
        </p:txBody>
      </p:sp>
      <p:graphicFrame>
        <p:nvGraphicFramePr>
          <p:cNvPr id="4" name="Table 3">
            <a:extLst>
              <a:ext uri="{FF2B5EF4-FFF2-40B4-BE49-F238E27FC236}">
                <a16:creationId xmlns:a16="http://schemas.microsoft.com/office/drawing/2014/main" id="{998A5BFF-B175-45B2-8216-AA21A586F315}"/>
              </a:ext>
            </a:extLst>
          </p:cNvPr>
          <p:cNvGraphicFramePr>
            <a:graphicFrameLocks noGrp="1"/>
          </p:cNvGraphicFramePr>
          <p:nvPr>
            <p:extLst>
              <p:ext uri="{D42A27DB-BD31-4B8C-83A1-F6EECF244321}">
                <p14:modId xmlns:p14="http://schemas.microsoft.com/office/powerpoint/2010/main" val="2260572235"/>
              </p:ext>
            </p:extLst>
          </p:nvPr>
        </p:nvGraphicFramePr>
        <p:xfrm>
          <a:off x="236306" y="11295943"/>
          <a:ext cx="10715946" cy="3566160"/>
        </p:xfrm>
        <a:graphic>
          <a:graphicData uri="http://schemas.openxmlformats.org/drawingml/2006/table">
            <a:tbl>
              <a:tblPr/>
              <a:tblGrid>
                <a:gridCol w="5409720">
                  <a:extLst>
                    <a:ext uri="{9D8B030D-6E8A-4147-A177-3AD203B41FA5}">
                      <a16:colId xmlns:a16="http://schemas.microsoft.com/office/drawing/2014/main" val="16372820"/>
                    </a:ext>
                  </a:extLst>
                </a:gridCol>
                <a:gridCol w="5306226">
                  <a:extLst>
                    <a:ext uri="{9D8B030D-6E8A-4147-A177-3AD203B41FA5}">
                      <a16:colId xmlns:a16="http://schemas.microsoft.com/office/drawing/2014/main" val="1685465007"/>
                    </a:ext>
                  </a:extLst>
                </a:gridCol>
              </a:tblGrid>
              <a:tr h="2642246">
                <a:tc>
                  <a:txBody>
                    <a:bodyPr/>
                    <a:lstStyle/>
                    <a:p>
                      <a:endParaRPr lang="en-GB" sz="2400" b="1" dirty="0">
                        <a:effectLst/>
                        <a:latin typeface="Arial" panose="020B0604020202020204" pitchFamily="34" charset="0"/>
                        <a:cs typeface="Arial" panose="020B0604020202020204" pitchFamily="34" charset="0"/>
                      </a:endParaRPr>
                    </a:p>
                    <a:p>
                      <a:endParaRPr lang="en-GB" sz="2000" b="1" dirty="0"/>
                    </a:p>
                    <a:p>
                      <a:endParaRPr lang="en-GB" sz="2000" b="1" dirty="0"/>
                    </a:p>
                    <a:p>
                      <a:endParaRPr lang="en-GB" sz="2000" b="1" dirty="0"/>
                    </a:p>
                    <a:p>
                      <a:endParaRPr lang="en-GB" sz="2400" dirty="0"/>
                    </a:p>
                    <a:p>
                      <a:endParaRPr lang="en-GB" sz="2400" dirty="0"/>
                    </a:p>
                    <a:p>
                      <a:endParaRPr lang="en-GB" sz="2400" dirty="0"/>
                    </a:p>
                    <a:p>
                      <a:endParaRPr lang="en-GB" sz="2400" b="1" dirty="0">
                        <a:effectLst/>
                        <a:latin typeface="Arial" panose="020B0604020202020204" pitchFamily="34" charset="0"/>
                        <a:cs typeface="Arial" panose="020B0604020202020204" pitchFamily="34" charset="0"/>
                      </a:endParaRPr>
                    </a:p>
                    <a:p>
                      <a:endParaRPr lang="en-GB" sz="2400" b="1" dirty="0">
                        <a:effectLst/>
                        <a:latin typeface="Arial" panose="020B0604020202020204" pitchFamily="34" charset="0"/>
                        <a:cs typeface="Arial" panose="020B0604020202020204" pitchFamily="34" charset="0"/>
                      </a:endParaRPr>
                    </a:p>
                    <a:p>
                      <a:endParaRPr lang="en-GB" sz="2400" b="0" dirty="0">
                        <a:effectLst/>
                        <a:latin typeface="Arial" panose="020B0604020202020204" pitchFamily="34" charset="0"/>
                        <a:cs typeface="Arial" panose="020B0604020202020204" pitchFamily="34" charset="0"/>
                      </a:endParaRPr>
                    </a:p>
                  </a:txBody>
                  <a:tcPr anchor="ctr">
                    <a:lnL>
                      <a:noFill/>
                    </a:lnL>
                    <a:lnR>
                      <a:noFill/>
                    </a:lnR>
                    <a:lnT>
                      <a:noFill/>
                    </a:lnT>
                    <a:lnB>
                      <a:noFill/>
                    </a:lnB>
                  </a:tcPr>
                </a:tc>
                <a:tc>
                  <a:txBody>
                    <a:bodyPr/>
                    <a:lstStyle/>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pPr algn="l"/>
                      <a:endParaRPr lang="en-GB" sz="2400" b="1" dirty="0">
                        <a:latin typeface="Arial" panose="020B0604020202020204" pitchFamily="34" charset="0"/>
                        <a:cs typeface="Arial" panose="020B0604020202020204" pitchFamily="34" charset="0"/>
                      </a:endParaRPr>
                    </a:p>
                  </a:txBody>
                  <a:tcPr anchor="ctr">
                    <a:lnL>
                      <a:noFill/>
                    </a:lnL>
                    <a:lnR>
                      <a:noFill/>
                    </a:lnR>
                    <a:lnT>
                      <a:noFill/>
                    </a:lnT>
                    <a:lnB>
                      <a:noFill/>
                    </a:lnB>
                  </a:tcPr>
                </a:tc>
                <a:extLst>
                  <a:ext uri="{0D108BD9-81ED-4DB2-BD59-A6C34878D82A}">
                    <a16:rowId xmlns:a16="http://schemas.microsoft.com/office/drawing/2014/main" val="3268496682"/>
                  </a:ext>
                </a:extLst>
              </a:tr>
            </a:tbl>
          </a:graphicData>
        </a:graphic>
      </p:graphicFrame>
      <p:pic>
        <p:nvPicPr>
          <p:cNvPr id="5" name="Picture 4">
            <a:extLst>
              <a:ext uri="{FF2B5EF4-FFF2-40B4-BE49-F238E27FC236}">
                <a16:creationId xmlns:a16="http://schemas.microsoft.com/office/drawing/2014/main" id="{DCA4C6FB-3AC0-47DC-A3E9-F71D28AA28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1381" y="1476969"/>
            <a:ext cx="6071015" cy="4589921"/>
          </a:xfrm>
          <a:prstGeom prst="rect">
            <a:avLst/>
          </a:prstGeom>
        </p:spPr>
      </p:pic>
      <p:sp>
        <p:nvSpPr>
          <p:cNvPr id="8" name="TextBox 7">
            <a:extLst>
              <a:ext uri="{FF2B5EF4-FFF2-40B4-BE49-F238E27FC236}">
                <a16:creationId xmlns:a16="http://schemas.microsoft.com/office/drawing/2014/main" id="{F32D2982-F5E5-4E36-BDE2-5062B131CBDD}"/>
              </a:ext>
            </a:extLst>
          </p:cNvPr>
          <p:cNvSpPr txBox="1"/>
          <p:nvPr/>
        </p:nvSpPr>
        <p:spPr>
          <a:xfrm>
            <a:off x="236306" y="1921266"/>
            <a:ext cx="4767209" cy="4370427"/>
          </a:xfrm>
          <a:prstGeom prst="rect">
            <a:avLst/>
          </a:prstGeom>
          <a:noFill/>
        </p:spPr>
        <p:txBody>
          <a:bodyPr wrap="square">
            <a:spAutoFit/>
          </a:bodyPr>
          <a:lstStyle/>
          <a:p>
            <a:pPr marL="342900" indent="-342900">
              <a:buFont typeface="Wingdings" panose="05000000000000000000" pitchFamily="2" charset="2"/>
              <a:buChar char="ü"/>
            </a:pPr>
            <a:r>
              <a:rPr lang="en-GB" sz="2000" dirty="0">
                <a:latin typeface="Arial" panose="020B0604020202020204" pitchFamily="34" charset="0"/>
                <a:cs typeface="Arial" panose="020B0604020202020204" pitchFamily="34" charset="0"/>
              </a:rPr>
              <a:t>In a unitary state, citizens only owe their allegiance to the central government. This could promote national unity.</a:t>
            </a:r>
          </a:p>
          <a:p>
            <a:pPr marL="0" indent="0">
              <a:buFont typeface="Wingdings" panose="05000000000000000000" pitchFamily="2" charset="2"/>
              <a:buNone/>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GB" sz="2000" dirty="0">
                <a:latin typeface="Arial" panose="020B0604020202020204" pitchFamily="34" charset="0"/>
                <a:cs typeface="Arial" panose="020B0604020202020204" pitchFamily="34" charset="0"/>
              </a:rPr>
              <a:t>The unitary system is good for countries that are geographically smaller in size.</a:t>
            </a:r>
          </a:p>
          <a:p>
            <a:pPr marL="0" indent="0">
              <a:buFont typeface="Wingdings" panose="05000000000000000000" pitchFamily="2" charset="2"/>
              <a:buNone/>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GB" sz="2000" dirty="0">
                <a:latin typeface="Arial" panose="020B0604020202020204" pitchFamily="34" charset="0"/>
                <a:cs typeface="Arial" panose="020B0604020202020204" pitchFamily="34" charset="0"/>
              </a:rPr>
              <a:t>There are no other levels of government that need to be funded by the state which makes it less expensive.</a:t>
            </a:r>
          </a:p>
          <a:p>
            <a:pPr marL="0" indent="0">
              <a:buFont typeface="Wingdings" panose="05000000000000000000" pitchFamily="2" charset="2"/>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0082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148C4B-1C88-433D-BD25-9BD695934613}"/>
              </a:ext>
            </a:extLst>
          </p:cNvPr>
          <p:cNvSpPr txBox="1"/>
          <p:nvPr/>
        </p:nvSpPr>
        <p:spPr>
          <a:xfrm>
            <a:off x="1582220" y="806991"/>
            <a:ext cx="8691937" cy="954107"/>
          </a:xfrm>
          <a:prstGeom prst="rect">
            <a:avLst/>
          </a:prstGeom>
          <a:noFill/>
        </p:spPr>
        <p:txBody>
          <a:bodyPr wrap="square">
            <a:spAutoFit/>
          </a:bodyPr>
          <a:lstStyle/>
          <a:p>
            <a:pPr algn="ctr"/>
            <a:r>
              <a:rPr lang="en-US" sz="2800" b="1" dirty="0"/>
              <a:t>Factors to Influence a Positive Employer/Employee Relationship</a:t>
            </a:r>
            <a:endParaRPr lang="en-GB" sz="2800" b="1" dirty="0"/>
          </a:p>
        </p:txBody>
      </p:sp>
      <p:pic>
        <p:nvPicPr>
          <p:cNvPr id="4" name="Picture 3">
            <a:extLst>
              <a:ext uri="{FF2B5EF4-FFF2-40B4-BE49-F238E27FC236}">
                <a16:creationId xmlns:a16="http://schemas.microsoft.com/office/drawing/2014/main" id="{C1DC7584-E261-4D20-9BB5-45BAE415B12D}"/>
              </a:ext>
            </a:extLst>
          </p:cNvPr>
          <p:cNvPicPr>
            <a:picLocks noChangeAspect="1"/>
          </p:cNvPicPr>
          <p:nvPr/>
        </p:nvPicPr>
        <p:blipFill>
          <a:blip r:embed="rId2"/>
          <a:stretch>
            <a:fillRect/>
          </a:stretch>
        </p:blipFill>
        <p:spPr>
          <a:xfrm>
            <a:off x="6678203" y="2178121"/>
            <a:ext cx="4837604" cy="3713985"/>
          </a:xfrm>
          <a:prstGeom prst="rect">
            <a:avLst/>
          </a:prstGeom>
        </p:spPr>
      </p:pic>
      <p:sp>
        <p:nvSpPr>
          <p:cNvPr id="6" name="TextBox 5">
            <a:extLst>
              <a:ext uri="{FF2B5EF4-FFF2-40B4-BE49-F238E27FC236}">
                <a16:creationId xmlns:a16="http://schemas.microsoft.com/office/drawing/2014/main" id="{24DF1451-5821-4BD4-AB6B-674FB606337A}"/>
              </a:ext>
            </a:extLst>
          </p:cNvPr>
          <p:cNvSpPr txBox="1"/>
          <p:nvPr/>
        </p:nvSpPr>
        <p:spPr>
          <a:xfrm>
            <a:off x="842483" y="2178121"/>
            <a:ext cx="5414480" cy="3785652"/>
          </a:xfrm>
          <a:prstGeom prst="rect">
            <a:avLst/>
          </a:prstGeom>
          <a:noFill/>
        </p:spPr>
        <p:txBody>
          <a:bodyPr wrap="square">
            <a:spAutoFit/>
          </a:bodyPr>
          <a:lstStyle/>
          <a:p>
            <a:pPr marL="285750" indent="-285750">
              <a:buFont typeface="Wingdings" panose="05000000000000000000" pitchFamily="2" charset="2"/>
              <a:buChar char="ü"/>
            </a:pPr>
            <a:r>
              <a:rPr lang="en-US" sz="2000" b="1" dirty="0">
                <a:latin typeface="Arial" panose="020B0604020202020204" pitchFamily="34" charset="0"/>
                <a:cs typeface="Arial" panose="020B0604020202020204" pitchFamily="34" charset="0"/>
              </a:rPr>
              <a:t>Authenticity</a:t>
            </a:r>
            <a:r>
              <a:rPr lang="en-US" sz="2000" dirty="0">
                <a:latin typeface="Arial" panose="020B0604020202020204" pitchFamily="34" charset="0"/>
                <a:cs typeface="Arial" panose="020B0604020202020204" pitchFamily="34" charset="0"/>
              </a:rPr>
              <a:t> - Employers may develop a firm foundation of trust between themselves and their workers if their teams believe that the employee will keep their promise.</a:t>
            </a:r>
          </a:p>
          <a:p>
            <a:endParaRPr lang="en-US"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sz="2000" b="1" dirty="0">
                <a:latin typeface="Arial" panose="020B0604020202020204" pitchFamily="34" charset="0"/>
                <a:cs typeface="Arial" panose="020B0604020202020204" pitchFamily="34" charset="0"/>
              </a:rPr>
              <a:t>Adequate Training</a:t>
            </a:r>
            <a:r>
              <a:rPr lang="en-US" sz="2000" dirty="0">
                <a:latin typeface="Arial" panose="020B0604020202020204" pitchFamily="34" charset="0"/>
                <a:cs typeface="Arial" panose="020B0604020202020204" pitchFamily="34" charset="0"/>
              </a:rPr>
              <a:t> - To unleash a team's potential, corporate training is essential. Employers must give enough training for their employees, whether they are just starting out or receiving new instructions and duties to uphold a positive employer-employee association.</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2618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8CD6B41-6A28-423E-B8A7-3C283DBFA6B6}"/>
              </a:ext>
            </a:extLst>
          </p:cNvPr>
          <p:cNvPicPr>
            <a:picLocks noChangeAspect="1"/>
          </p:cNvPicPr>
          <p:nvPr/>
        </p:nvPicPr>
        <p:blipFill>
          <a:blip r:embed="rId2"/>
          <a:stretch>
            <a:fillRect/>
          </a:stretch>
        </p:blipFill>
        <p:spPr>
          <a:xfrm>
            <a:off x="6678203" y="1571946"/>
            <a:ext cx="4837604" cy="4247316"/>
          </a:xfrm>
          <a:prstGeom prst="rect">
            <a:avLst/>
          </a:prstGeom>
        </p:spPr>
      </p:pic>
      <p:sp>
        <p:nvSpPr>
          <p:cNvPr id="4" name="TextBox 3">
            <a:extLst>
              <a:ext uri="{FF2B5EF4-FFF2-40B4-BE49-F238E27FC236}">
                <a16:creationId xmlns:a16="http://schemas.microsoft.com/office/drawing/2014/main" id="{7F2B83F3-5705-4A6D-8B4F-D42DEEB930EC}"/>
              </a:ext>
            </a:extLst>
          </p:cNvPr>
          <p:cNvSpPr txBox="1"/>
          <p:nvPr/>
        </p:nvSpPr>
        <p:spPr>
          <a:xfrm>
            <a:off x="676193" y="1571946"/>
            <a:ext cx="5714333" cy="4247317"/>
          </a:xfrm>
          <a:prstGeom prst="rect">
            <a:avLst/>
          </a:prstGeom>
          <a:noFill/>
        </p:spPr>
        <p:txBody>
          <a:bodyPr wrap="square">
            <a:spAutoFit/>
          </a:bodyPr>
          <a:lstStyle/>
          <a:p>
            <a:pPr marL="285750" indent="-285750">
              <a:buFont typeface="Wingdings" panose="05000000000000000000" pitchFamily="2" charset="2"/>
              <a:buChar char="ü"/>
            </a:pPr>
            <a:r>
              <a:rPr lang="en-US" b="1" dirty="0">
                <a:latin typeface="Arial" panose="020B0604020202020204" pitchFamily="34" charset="0"/>
                <a:cs typeface="Arial" panose="020B0604020202020204" pitchFamily="34" charset="0"/>
              </a:rPr>
              <a:t>Set Clear Expectations</a:t>
            </a:r>
            <a:r>
              <a:rPr lang="en-US" dirty="0">
                <a:latin typeface="Arial" panose="020B0604020202020204" pitchFamily="34" charset="0"/>
                <a:cs typeface="Arial" panose="020B0604020202020204" pitchFamily="34" charset="0"/>
              </a:rPr>
              <a:t> - When employees recognize what is required of them, they perform better. Employers should make sure their employees understand the expectations, from productivity to the office dress code to the regulations permitting workplace relationships, and they'll be more likely to deliver. This will only strengthen the employer-employee connection.</a:t>
            </a:r>
          </a:p>
          <a:p>
            <a:endParaRPr lang="en-US"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b="1" dirty="0">
                <a:latin typeface="Arial" panose="020B0604020202020204" pitchFamily="34" charset="0"/>
                <a:cs typeface="Arial" panose="020B0604020202020204" pitchFamily="34" charset="0"/>
              </a:rPr>
              <a:t>Remuneration </a:t>
            </a:r>
            <a:r>
              <a:rPr lang="en-US" dirty="0">
                <a:latin typeface="Arial" panose="020B0604020202020204" pitchFamily="34" charset="0"/>
                <a:cs typeface="Arial" panose="020B0604020202020204" pitchFamily="34" charset="0"/>
              </a:rPr>
              <a:t>- Paying employees well encourages them to do their jobs well. Remuneration affects employee motivation. Salary is an important source of income and defines a person's lifestyle; therefore, it has an influence on employee productivity and performance.</a:t>
            </a:r>
          </a:p>
        </p:txBody>
      </p:sp>
    </p:spTree>
    <p:extLst>
      <p:ext uri="{BB962C8B-B14F-4D97-AF65-F5344CB8AC3E}">
        <p14:creationId xmlns:p14="http://schemas.microsoft.com/office/powerpoint/2010/main" val="26453609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writing implement, stationary, pen&#10;&#10;Description automatically generated">
            <a:extLst>
              <a:ext uri="{FF2B5EF4-FFF2-40B4-BE49-F238E27FC236}">
                <a16:creationId xmlns:a16="http://schemas.microsoft.com/office/drawing/2014/main" id="{AE351210-1843-4AE5-9E15-ADB7F5FC3A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1789" y="513708"/>
            <a:ext cx="11237701" cy="5856270"/>
          </a:xfrm>
          <a:prstGeom prst="rect">
            <a:avLst/>
          </a:prstGeom>
        </p:spPr>
      </p:pic>
    </p:spTree>
    <p:extLst>
      <p:ext uri="{BB962C8B-B14F-4D97-AF65-F5344CB8AC3E}">
        <p14:creationId xmlns:p14="http://schemas.microsoft.com/office/powerpoint/2010/main" val="4252733148"/>
      </p:ext>
    </p:extLst>
  </p:cSld>
  <p:clrMapOvr>
    <a:masterClrMapping/>
  </p:clrMapOvr>
</p:sld>
</file>

<file path=ppt/theme/theme1.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docProps/app.xml><?xml version="1.0" encoding="utf-8"?>
<Properties xmlns="http://schemas.openxmlformats.org/officeDocument/2006/extended-properties" xmlns:vt="http://schemas.openxmlformats.org/officeDocument/2006/docPropsVTypes">
  <TotalTime>292</TotalTime>
  <Words>605</Words>
  <Application>Microsoft Office PowerPoint</Application>
  <PresentationFormat>Widescreen</PresentationFormat>
  <Paragraphs>72</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Seaford</vt:lpstr>
      <vt:lpstr>Wingdings</vt:lpstr>
      <vt:lpstr>LevelVTI</vt:lpstr>
      <vt:lpstr>HR Professional</vt:lpstr>
      <vt:lpstr>PowerPoint Presentation</vt:lpstr>
      <vt:lpstr>PowerPoint Presentation</vt:lpstr>
      <vt:lpstr>PowerPoint Presentation</vt:lpstr>
      <vt:lpstr>PowerPoint Presentation</vt:lpstr>
      <vt:lpstr>PowerPoint Presentation</vt:lpstr>
      <vt:lpstr>Other types of Relationship Unitary and Pluralist Perspective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 Professional</dc:title>
  <dc:creator>Diana Stoyanova</dc:creator>
  <cp:lastModifiedBy>Diana Stoyanova</cp:lastModifiedBy>
  <cp:revision>1</cp:revision>
  <dcterms:created xsi:type="dcterms:W3CDTF">2022-02-13T15:05:14Z</dcterms:created>
  <dcterms:modified xsi:type="dcterms:W3CDTF">2022-02-24T16:04:21Z</dcterms:modified>
</cp:coreProperties>
</file>