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7" r:id="rId2"/>
    <p:sldId id="259" r:id="rId3"/>
    <p:sldId id="276" r:id="rId4"/>
    <p:sldId id="277" r:id="rId5"/>
    <p:sldId id="278" r:id="rId6"/>
    <p:sldId id="273" r:id="rId7"/>
    <p:sldId id="263" r:id="rId8"/>
    <p:sldId id="274" r:id="rId9"/>
    <p:sldId id="272" r:id="rId10"/>
    <p:sldId id="265" r:id="rId11"/>
    <p:sldId id="266" r:id="rId12"/>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90" autoAdjust="0"/>
    <p:restoredTop sz="94660"/>
  </p:normalViewPr>
  <p:slideViewPr>
    <p:cSldViewPr snapToGrid="0">
      <p:cViewPr>
        <p:scale>
          <a:sx n="73" d="100"/>
          <a:sy n="73" d="100"/>
        </p:scale>
        <p:origin x="318"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1" Type="http://schemas.openxmlformats.org/officeDocument/2006/relationships/image" Target="../media/image6.jpeg"/></Relationships>
</file>

<file path=ppt/diagrams/_rels/drawing1.xml.rels><?xml version="1.0" encoding="UTF-8" standalone="yes"?>
<Relationships xmlns="http://schemas.openxmlformats.org/package/2006/relationships"><Relationship Id="rId1" Type="http://schemas.openxmlformats.org/officeDocument/2006/relationships/image" Target="../media/image6.jpeg"/></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DC2E1B05-A433-4A8A-BEC6-C26CA581BA3F}" type="doc">
      <dgm:prSet loTypeId="urn:microsoft.com/office/officeart/2008/layout/CircularPictureCallout#1" loCatId="picture" qsTypeId="urn:microsoft.com/office/officeart/2005/8/quickstyle/simple1#1" qsCatId="simple" csTypeId="urn:microsoft.com/office/officeart/2005/8/colors/accent1_2#1" csCatId="accent1" phldr="0"/>
      <dgm:spPr/>
      <dgm:t>
        <a:bodyPr/>
        <a:lstStyle/>
        <a:p>
          <a:endParaRPr lang="zh-CN" altLang="en-US"/>
        </a:p>
      </dgm:t>
    </dgm:pt>
    <dgm:pt modelId="{E08F8977-F0A6-412F-90EC-ECC75A9B6398}">
      <dgm:prSet/>
      <dgm:spPr/>
      <dgm:t>
        <a:bodyPr/>
        <a:lstStyle/>
        <a:p>
          <a:endParaRPr lang="zh-CN" altLang="en-US"/>
        </a:p>
      </dgm:t>
    </dgm:pt>
    <dgm:pt modelId="{EB59C36A-EFE3-4342-B02D-3BED42E6A5C5}" type="parTrans" cxnId="{2AEEFDD4-1E89-48D3-ABD1-D9CFD0F302B8}">
      <dgm:prSet/>
      <dgm:spPr/>
      <dgm:t>
        <a:bodyPr/>
        <a:lstStyle/>
        <a:p>
          <a:endParaRPr lang="zh-CN" altLang="en-US"/>
        </a:p>
      </dgm:t>
    </dgm:pt>
    <dgm:pt modelId="{4AEB8F5D-1FD5-48A7-A59C-8582F97B6E78}" type="sibTrans" cxnId="{2AEEFDD4-1E89-48D3-ABD1-D9CFD0F302B8}">
      <dgm:prSet/>
      <dgm:spPr>
        <a:blipFill>
          <a:blip xmlns:r="http://schemas.openxmlformats.org/officeDocument/2006/relationships" r:embed="rId1"/>
          <a:stretch>
            <a:fillRect/>
          </a:stretch>
        </a:blipFill>
      </dgm:spPr>
      <dgm:t>
        <a:bodyPr/>
        <a:lstStyle/>
        <a:p>
          <a:endParaRPr lang="zh-CN" altLang="en-US"/>
        </a:p>
      </dgm:t>
    </dgm:pt>
    <dgm:pt modelId="{879B1185-9683-4695-93B2-6716EF12E140}">
      <dgm:prSet phldrT="[文本]" phldr="0" custT="0"/>
      <dgm:spPr/>
      <dgm:t>
        <a:bodyPr vert="horz" wrap="square"/>
        <a:lstStyle/>
        <a:p>
          <a:pPr>
            <a:lnSpc>
              <a:spcPct val="100000"/>
            </a:lnSpc>
            <a:spcBef>
              <a:spcPct val="0"/>
            </a:spcBef>
            <a:spcAft>
              <a:spcPct val="35000"/>
            </a:spcAft>
          </a:pPr>
          <a:r>
            <a:rPr lang="en-US" altLang="zh-CN"/>
            <a:t>Privacy</a:t>
          </a:r>
        </a:p>
      </dgm:t>
    </dgm:pt>
    <dgm:pt modelId="{B546EA40-B773-483A-8E29-1E7EDFE22C65}" type="parTrans" cxnId="{6C8BBCFF-8816-4ACC-A0AD-C2681EF0B581}">
      <dgm:prSet/>
      <dgm:spPr/>
      <dgm:t>
        <a:bodyPr/>
        <a:lstStyle/>
        <a:p>
          <a:endParaRPr lang="zh-CN" altLang="en-US"/>
        </a:p>
      </dgm:t>
    </dgm:pt>
    <dgm:pt modelId="{585BCC85-38C7-4F30-AF67-8C37E1CDDD33}" type="sibTrans" cxnId="{6C8BBCFF-8816-4ACC-A0AD-C2681EF0B581}">
      <dgm:prSet/>
      <dgm:spPr>
        <a:blipFill>
          <a:blip xmlns:r="http://schemas.openxmlformats.org/officeDocument/2006/relationships" r:embed="rId1"/>
          <a:stretch>
            <a:fillRect/>
          </a:stretch>
        </a:blipFill>
      </dgm:spPr>
      <dgm:t>
        <a:bodyPr/>
        <a:lstStyle/>
        <a:p>
          <a:endParaRPr lang="zh-CN" altLang="en-US"/>
        </a:p>
      </dgm:t>
    </dgm:pt>
    <dgm:pt modelId="{90767467-ED31-4CC2-A0CE-56051A4DEBFA}">
      <dgm:prSet phldrT="[文本]" phldr="0" custT="0"/>
      <dgm:spPr/>
      <dgm:t>
        <a:bodyPr vert="horz" wrap="square"/>
        <a:lstStyle/>
        <a:p>
          <a:pPr>
            <a:lnSpc>
              <a:spcPct val="100000"/>
            </a:lnSpc>
            <a:spcBef>
              <a:spcPct val="0"/>
            </a:spcBef>
            <a:spcAft>
              <a:spcPct val="35000"/>
            </a:spcAft>
          </a:pPr>
          <a:r>
            <a:rPr lang="en-US" altLang="zh-CN"/>
            <a:t>Safety and security</a:t>
          </a:r>
        </a:p>
      </dgm:t>
    </dgm:pt>
    <dgm:pt modelId="{B6362192-BDE7-457A-B24C-B9D9FE898A4F}" type="parTrans" cxnId="{4DE232F5-511D-4BBB-B774-AD15184C176C}">
      <dgm:prSet/>
      <dgm:spPr/>
      <dgm:t>
        <a:bodyPr/>
        <a:lstStyle/>
        <a:p>
          <a:endParaRPr lang="zh-CN" altLang="en-US"/>
        </a:p>
      </dgm:t>
    </dgm:pt>
    <dgm:pt modelId="{459AEE8D-C45A-4922-B0CA-2F3BCC2D4847}" type="sibTrans" cxnId="{4DE232F5-511D-4BBB-B774-AD15184C176C}">
      <dgm:prSet/>
      <dgm:spPr>
        <a:blipFill>
          <a:blip xmlns:r="http://schemas.openxmlformats.org/officeDocument/2006/relationships" r:embed="rId1"/>
          <a:stretch>
            <a:fillRect/>
          </a:stretch>
        </a:blipFill>
      </dgm:spPr>
      <dgm:t>
        <a:bodyPr/>
        <a:lstStyle/>
        <a:p>
          <a:endParaRPr lang="zh-CN" altLang="en-US"/>
        </a:p>
      </dgm:t>
    </dgm:pt>
    <dgm:pt modelId="{75E2DA08-BAD0-46BD-A36B-113B87ADCE7C}">
      <dgm:prSet phldrT="[文本]" phldr="0" custT="0"/>
      <dgm:spPr/>
      <dgm:t>
        <a:bodyPr vert="horz" wrap="square"/>
        <a:lstStyle/>
        <a:p>
          <a:pPr>
            <a:lnSpc>
              <a:spcPct val="100000"/>
            </a:lnSpc>
            <a:spcBef>
              <a:spcPct val="0"/>
            </a:spcBef>
            <a:spcAft>
              <a:spcPct val="35000"/>
            </a:spcAft>
          </a:pPr>
          <a:r>
            <a:rPr lang="en-US" altLang="zh-CN"/>
            <a:t>Objectivity</a:t>
          </a:r>
        </a:p>
      </dgm:t>
    </dgm:pt>
    <dgm:pt modelId="{6A979B59-5306-4B5A-853C-C757F5403E22}" type="parTrans" cxnId="{53FE6B5A-8FDA-4299-96F6-F220DC1E9872}">
      <dgm:prSet/>
      <dgm:spPr/>
      <dgm:t>
        <a:bodyPr/>
        <a:lstStyle/>
        <a:p>
          <a:endParaRPr lang="zh-CN" altLang="en-US"/>
        </a:p>
      </dgm:t>
    </dgm:pt>
    <dgm:pt modelId="{C704BE69-8972-4A5A-B6B9-564F14936F03}" type="sibTrans" cxnId="{53FE6B5A-8FDA-4299-96F6-F220DC1E9872}">
      <dgm:prSet/>
      <dgm:spPr>
        <a:blipFill>
          <a:blip xmlns:r="http://schemas.openxmlformats.org/officeDocument/2006/relationships" r:embed="rId1"/>
          <a:stretch>
            <a:fillRect/>
          </a:stretch>
        </a:blipFill>
      </dgm:spPr>
      <dgm:t>
        <a:bodyPr/>
        <a:lstStyle/>
        <a:p>
          <a:endParaRPr lang="zh-CN" altLang="en-US"/>
        </a:p>
      </dgm:t>
    </dgm:pt>
    <dgm:pt modelId="{E3C6BF26-7738-4AF0-A4C0-FDF431D58587}" type="pres">
      <dgm:prSet presAssocID="{DC2E1B05-A433-4A8A-BEC6-C26CA581BA3F}" presName="Name0" presStyleCnt="0">
        <dgm:presLayoutVars>
          <dgm:chMax val="7"/>
          <dgm:chPref val="7"/>
          <dgm:dir/>
        </dgm:presLayoutVars>
      </dgm:prSet>
      <dgm:spPr/>
    </dgm:pt>
    <dgm:pt modelId="{8ED33D84-653C-4C11-8FAA-94A539BE0B4B}" type="pres">
      <dgm:prSet presAssocID="{DC2E1B05-A433-4A8A-BEC6-C26CA581BA3F}" presName="Name1" presStyleCnt="0"/>
      <dgm:spPr/>
    </dgm:pt>
    <dgm:pt modelId="{2DF7A7F3-6C30-4264-B775-2ED4EC9759E9}" type="pres">
      <dgm:prSet presAssocID="{4AEB8F5D-1FD5-48A7-A59C-8582F97B6E78}" presName="picture_1" presStyleCnt="0"/>
      <dgm:spPr/>
    </dgm:pt>
    <dgm:pt modelId="{78013E1A-B1FF-4CC1-B492-ED048BC83FC5}" type="pres">
      <dgm:prSet presAssocID="{4AEB8F5D-1FD5-48A7-A59C-8582F97B6E78}" presName="pictureRepeatNode" presStyleLbl="alignImgPlace1" presStyleIdx="0" presStyleCnt="4"/>
      <dgm:spPr/>
    </dgm:pt>
    <dgm:pt modelId="{179ACD0B-581A-4878-AD71-3CCE975CAC9B}" type="pres">
      <dgm:prSet presAssocID="{E08F8977-F0A6-412F-90EC-ECC75A9B6398}" presName="text_1" presStyleLbl="node1" presStyleIdx="0" presStyleCnt="0">
        <dgm:presLayoutVars>
          <dgm:bulletEnabled val="1"/>
        </dgm:presLayoutVars>
      </dgm:prSet>
      <dgm:spPr/>
    </dgm:pt>
    <dgm:pt modelId="{B4363EA5-C51C-4EBB-A179-ECE1560E0571}" type="pres">
      <dgm:prSet presAssocID="{585BCC85-38C7-4F30-AF67-8C37E1CDDD33}" presName="picture_2" presStyleCnt="0"/>
      <dgm:spPr/>
    </dgm:pt>
    <dgm:pt modelId="{8DB0056C-C339-47CC-9CFF-86C3A41FBD08}" type="pres">
      <dgm:prSet presAssocID="{585BCC85-38C7-4F30-AF67-8C37E1CDDD33}" presName="pictureRepeatNode" presStyleLbl="alignImgPlace1" presStyleIdx="1" presStyleCnt="4"/>
      <dgm:spPr/>
    </dgm:pt>
    <dgm:pt modelId="{7B3CBF39-D095-4D9E-9094-4EBEE2A07BFB}" type="pres">
      <dgm:prSet presAssocID="{879B1185-9683-4695-93B2-6716EF12E140}" presName="line_2" presStyleLbl="parChTrans1D1" presStyleIdx="0" presStyleCnt="3"/>
      <dgm:spPr/>
    </dgm:pt>
    <dgm:pt modelId="{EEAAD124-DFAC-4365-B318-72DCC514C839}" type="pres">
      <dgm:prSet presAssocID="{879B1185-9683-4695-93B2-6716EF12E140}" presName="textparent_2" presStyleLbl="node1" presStyleIdx="0" presStyleCnt="0"/>
      <dgm:spPr/>
    </dgm:pt>
    <dgm:pt modelId="{C53883D4-E69F-44FF-9B2A-A9B9EDEB6B2A}" type="pres">
      <dgm:prSet presAssocID="{879B1185-9683-4695-93B2-6716EF12E140}" presName="text_2" presStyleLbl="revTx" presStyleIdx="0" presStyleCnt="3">
        <dgm:presLayoutVars>
          <dgm:bulletEnabled val="1"/>
        </dgm:presLayoutVars>
      </dgm:prSet>
      <dgm:spPr/>
    </dgm:pt>
    <dgm:pt modelId="{5AFBE764-9770-4105-841D-2998555C1C0F}" type="pres">
      <dgm:prSet presAssocID="{459AEE8D-C45A-4922-B0CA-2F3BCC2D4847}" presName="picture_3" presStyleCnt="0"/>
      <dgm:spPr/>
    </dgm:pt>
    <dgm:pt modelId="{04EDDF9E-8538-4F60-B105-999E577997E6}" type="pres">
      <dgm:prSet presAssocID="{459AEE8D-C45A-4922-B0CA-2F3BCC2D4847}" presName="pictureRepeatNode" presStyleLbl="alignImgPlace1" presStyleIdx="2" presStyleCnt="4"/>
      <dgm:spPr/>
    </dgm:pt>
    <dgm:pt modelId="{F1FD4A3E-1879-4317-B8A4-69BD40CD4BE2}" type="pres">
      <dgm:prSet presAssocID="{90767467-ED31-4CC2-A0CE-56051A4DEBFA}" presName="line_3" presStyleLbl="parChTrans1D1" presStyleIdx="1" presStyleCnt="3"/>
      <dgm:spPr/>
    </dgm:pt>
    <dgm:pt modelId="{1EBEDBFE-BEBA-4E75-A71F-C03F5D5E2DF5}" type="pres">
      <dgm:prSet presAssocID="{90767467-ED31-4CC2-A0CE-56051A4DEBFA}" presName="textparent_3" presStyleLbl="node1" presStyleIdx="0" presStyleCnt="0"/>
      <dgm:spPr/>
    </dgm:pt>
    <dgm:pt modelId="{1B564737-61B5-45F6-91F4-BB60D161BB76}" type="pres">
      <dgm:prSet presAssocID="{90767467-ED31-4CC2-A0CE-56051A4DEBFA}" presName="text_3" presStyleLbl="revTx" presStyleIdx="1" presStyleCnt="3">
        <dgm:presLayoutVars>
          <dgm:bulletEnabled val="1"/>
        </dgm:presLayoutVars>
      </dgm:prSet>
      <dgm:spPr/>
    </dgm:pt>
    <dgm:pt modelId="{58B9CA0D-D2CC-43CB-BE11-366DE6A80F2D}" type="pres">
      <dgm:prSet presAssocID="{C704BE69-8972-4A5A-B6B9-564F14936F03}" presName="picture_4" presStyleCnt="0"/>
      <dgm:spPr/>
    </dgm:pt>
    <dgm:pt modelId="{DD5C1974-B5DD-4006-A85C-43B385F5ACCA}" type="pres">
      <dgm:prSet presAssocID="{C704BE69-8972-4A5A-B6B9-564F14936F03}" presName="pictureRepeatNode" presStyleLbl="alignImgPlace1" presStyleIdx="3" presStyleCnt="4"/>
      <dgm:spPr/>
    </dgm:pt>
    <dgm:pt modelId="{5EF3D988-302A-453D-ACE7-B5BABB5F318F}" type="pres">
      <dgm:prSet presAssocID="{75E2DA08-BAD0-46BD-A36B-113B87ADCE7C}" presName="line_4" presStyleLbl="parChTrans1D1" presStyleIdx="2" presStyleCnt="3"/>
      <dgm:spPr/>
    </dgm:pt>
    <dgm:pt modelId="{040A365E-F56E-430E-BA83-836FC95E72C9}" type="pres">
      <dgm:prSet presAssocID="{75E2DA08-BAD0-46BD-A36B-113B87ADCE7C}" presName="textparent_4" presStyleLbl="node1" presStyleIdx="0" presStyleCnt="0"/>
      <dgm:spPr/>
    </dgm:pt>
    <dgm:pt modelId="{1D6DF399-67BE-4720-BA1B-8135F798E6C4}" type="pres">
      <dgm:prSet presAssocID="{75E2DA08-BAD0-46BD-A36B-113B87ADCE7C}" presName="text_4" presStyleLbl="revTx" presStyleIdx="2" presStyleCnt="3">
        <dgm:presLayoutVars>
          <dgm:bulletEnabled val="1"/>
        </dgm:presLayoutVars>
      </dgm:prSet>
      <dgm:spPr/>
    </dgm:pt>
  </dgm:ptLst>
  <dgm:cxnLst>
    <dgm:cxn modelId="{2B5C0A04-4B31-4CB8-9B75-948400EA5920}" type="presOf" srcId="{C704BE69-8972-4A5A-B6B9-564F14936F03}" destId="{DD5C1974-B5DD-4006-A85C-43B385F5ACCA}" srcOrd="0" destOrd="0" presId="urn:microsoft.com/office/officeart/2008/layout/CircularPictureCallout#1"/>
    <dgm:cxn modelId="{9560A50A-54CD-463E-B9D7-3214664E896E}" type="presOf" srcId="{75E2DA08-BAD0-46BD-A36B-113B87ADCE7C}" destId="{1D6DF399-67BE-4720-BA1B-8135F798E6C4}" srcOrd="0" destOrd="0" presId="urn:microsoft.com/office/officeart/2008/layout/CircularPictureCallout#1"/>
    <dgm:cxn modelId="{9EECBD0B-4836-4CCB-964F-D4CE65761A93}" type="presOf" srcId="{90767467-ED31-4CC2-A0CE-56051A4DEBFA}" destId="{1B564737-61B5-45F6-91F4-BB60D161BB76}" srcOrd="0" destOrd="0" presId="urn:microsoft.com/office/officeart/2008/layout/CircularPictureCallout#1"/>
    <dgm:cxn modelId="{893BFE46-C794-4FAE-968A-45B173C5CA0F}" type="presOf" srcId="{879B1185-9683-4695-93B2-6716EF12E140}" destId="{C53883D4-E69F-44FF-9B2A-A9B9EDEB6B2A}" srcOrd="0" destOrd="0" presId="urn:microsoft.com/office/officeart/2008/layout/CircularPictureCallout#1"/>
    <dgm:cxn modelId="{53FE6B5A-8FDA-4299-96F6-F220DC1E9872}" srcId="{DC2E1B05-A433-4A8A-BEC6-C26CA581BA3F}" destId="{75E2DA08-BAD0-46BD-A36B-113B87ADCE7C}" srcOrd="3" destOrd="0" parTransId="{6A979B59-5306-4B5A-853C-C757F5403E22}" sibTransId="{C704BE69-8972-4A5A-B6B9-564F14936F03}"/>
    <dgm:cxn modelId="{43A23598-C4DF-4F18-8126-B0BE21A88656}" type="presOf" srcId="{4AEB8F5D-1FD5-48A7-A59C-8582F97B6E78}" destId="{78013E1A-B1FF-4CC1-B492-ED048BC83FC5}" srcOrd="0" destOrd="0" presId="urn:microsoft.com/office/officeart/2008/layout/CircularPictureCallout#1"/>
    <dgm:cxn modelId="{65CB18B5-C025-4333-B708-EF1B7A485D2F}" type="presOf" srcId="{E08F8977-F0A6-412F-90EC-ECC75A9B6398}" destId="{179ACD0B-581A-4878-AD71-3CCE975CAC9B}" srcOrd="0" destOrd="0" presId="urn:microsoft.com/office/officeart/2008/layout/CircularPictureCallout#1"/>
    <dgm:cxn modelId="{D5D438BD-F63D-4C2F-B41A-9F7909BB463C}" type="presOf" srcId="{459AEE8D-C45A-4922-B0CA-2F3BCC2D4847}" destId="{04EDDF9E-8538-4F60-B105-999E577997E6}" srcOrd="0" destOrd="0" presId="urn:microsoft.com/office/officeart/2008/layout/CircularPictureCallout#1"/>
    <dgm:cxn modelId="{2AEEFDD4-1E89-48D3-ABD1-D9CFD0F302B8}" srcId="{DC2E1B05-A433-4A8A-BEC6-C26CA581BA3F}" destId="{E08F8977-F0A6-412F-90EC-ECC75A9B6398}" srcOrd="0" destOrd="0" parTransId="{EB59C36A-EFE3-4342-B02D-3BED42E6A5C5}" sibTransId="{4AEB8F5D-1FD5-48A7-A59C-8582F97B6E78}"/>
    <dgm:cxn modelId="{BD4687E1-5021-4C21-ACBA-BDEB288F39C2}" type="presOf" srcId="{585BCC85-38C7-4F30-AF67-8C37E1CDDD33}" destId="{8DB0056C-C339-47CC-9CFF-86C3A41FBD08}" srcOrd="0" destOrd="0" presId="urn:microsoft.com/office/officeart/2008/layout/CircularPictureCallout#1"/>
    <dgm:cxn modelId="{4DE232F5-511D-4BBB-B774-AD15184C176C}" srcId="{DC2E1B05-A433-4A8A-BEC6-C26CA581BA3F}" destId="{90767467-ED31-4CC2-A0CE-56051A4DEBFA}" srcOrd="2" destOrd="0" parTransId="{B6362192-BDE7-457A-B24C-B9D9FE898A4F}" sibTransId="{459AEE8D-C45A-4922-B0CA-2F3BCC2D4847}"/>
    <dgm:cxn modelId="{E1CF0EF7-3C5E-47AD-BCAA-250381961879}" type="presOf" srcId="{DC2E1B05-A433-4A8A-BEC6-C26CA581BA3F}" destId="{E3C6BF26-7738-4AF0-A4C0-FDF431D58587}" srcOrd="0" destOrd="0" presId="urn:microsoft.com/office/officeart/2008/layout/CircularPictureCallout#1"/>
    <dgm:cxn modelId="{6C8BBCFF-8816-4ACC-A0AD-C2681EF0B581}" srcId="{DC2E1B05-A433-4A8A-BEC6-C26CA581BA3F}" destId="{879B1185-9683-4695-93B2-6716EF12E140}" srcOrd="1" destOrd="0" parTransId="{B546EA40-B773-483A-8E29-1E7EDFE22C65}" sibTransId="{585BCC85-38C7-4F30-AF67-8C37E1CDDD33}"/>
    <dgm:cxn modelId="{6EE9FC0C-3C3F-49A3-94C5-2675480A77D2}" type="presParOf" srcId="{E3C6BF26-7738-4AF0-A4C0-FDF431D58587}" destId="{8ED33D84-653C-4C11-8FAA-94A539BE0B4B}" srcOrd="0" destOrd="0" presId="urn:microsoft.com/office/officeart/2008/layout/CircularPictureCallout#1"/>
    <dgm:cxn modelId="{1D407C98-E704-4821-AAD2-6A4AAB9FE622}" type="presParOf" srcId="{8ED33D84-653C-4C11-8FAA-94A539BE0B4B}" destId="{2DF7A7F3-6C30-4264-B775-2ED4EC9759E9}" srcOrd="0" destOrd="0" presId="urn:microsoft.com/office/officeart/2008/layout/CircularPictureCallout#1"/>
    <dgm:cxn modelId="{A144F48C-5CCA-41E6-A3DB-51824A46CE72}" type="presParOf" srcId="{2DF7A7F3-6C30-4264-B775-2ED4EC9759E9}" destId="{78013E1A-B1FF-4CC1-B492-ED048BC83FC5}" srcOrd="0" destOrd="0" presId="urn:microsoft.com/office/officeart/2008/layout/CircularPictureCallout#1"/>
    <dgm:cxn modelId="{7A069ADC-38D3-4095-A788-B73A6D33C0D5}" type="presParOf" srcId="{8ED33D84-653C-4C11-8FAA-94A539BE0B4B}" destId="{179ACD0B-581A-4878-AD71-3CCE975CAC9B}" srcOrd="1" destOrd="0" presId="urn:microsoft.com/office/officeart/2008/layout/CircularPictureCallout#1"/>
    <dgm:cxn modelId="{6D58C24A-9B19-43FB-9601-55AF56BB5A88}" type="presParOf" srcId="{8ED33D84-653C-4C11-8FAA-94A539BE0B4B}" destId="{B4363EA5-C51C-4EBB-A179-ECE1560E0571}" srcOrd="2" destOrd="0" presId="urn:microsoft.com/office/officeart/2008/layout/CircularPictureCallout#1"/>
    <dgm:cxn modelId="{1550FCF3-8949-4E2E-9431-38338EB1A1F4}" type="presParOf" srcId="{B4363EA5-C51C-4EBB-A179-ECE1560E0571}" destId="{8DB0056C-C339-47CC-9CFF-86C3A41FBD08}" srcOrd="0" destOrd="0" presId="urn:microsoft.com/office/officeart/2008/layout/CircularPictureCallout#1"/>
    <dgm:cxn modelId="{82FADBE7-3C8F-48BF-B980-0BBA6A5EB467}" type="presParOf" srcId="{8ED33D84-653C-4C11-8FAA-94A539BE0B4B}" destId="{7B3CBF39-D095-4D9E-9094-4EBEE2A07BFB}" srcOrd="3" destOrd="0" presId="urn:microsoft.com/office/officeart/2008/layout/CircularPictureCallout#1"/>
    <dgm:cxn modelId="{BBA26BAE-4F3A-4A58-B1A5-7E409DDE9B06}" type="presParOf" srcId="{8ED33D84-653C-4C11-8FAA-94A539BE0B4B}" destId="{EEAAD124-DFAC-4365-B318-72DCC514C839}" srcOrd="4" destOrd="0" presId="urn:microsoft.com/office/officeart/2008/layout/CircularPictureCallout#1"/>
    <dgm:cxn modelId="{5D2CB432-4FFB-4304-8084-B223DADB49F0}" type="presParOf" srcId="{EEAAD124-DFAC-4365-B318-72DCC514C839}" destId="{C53883D4-E69F-44FF-9B2A-A9B9EDEB6B2A}" srcOrd="0" destOrd="0" presId="urn:microsoft.com/office/officeart/2008/layout/CircularPictureCallout#1"/>
    <dgm:cxn modelId="{5A7A9F30-676A-4AA1-89B2-F70454C32BEE}" type="presParOf" srcId="{8ED33D84-653C-4C11-8FAA-94A539BE0B4B}" destId="{5AFBE764-9770-4105-841D-2998555C1C0F}" srcOrd="5" destOrd="0" presId="urn:microsoft.com/office/officeart/2008/layout/CircularPictureCallout#1"/>
    <dgm:cxn modelId="{0F0B9CE0-995A-4BCE-912E-B69241F6560F}" type="presParOf" srcId="{5AFBE764-9770-4105-841D-2998555C1C0F}" destId="{04EDDF9E-8538-4F60-B105-999E577997E6}" srcOrd="0" destOrd="0" presId="urn:microsoft.com/office/officeart/2008/layout/CircularPictureCallout#1"/>
    <dgm:cxn modelId="{7ACE3D9F-E879-4A82-9AE3-5F21BBA5BCBD}" type="presParOf" srcId="{8ED33D84-653C-4C11-8FAA-94A539BE0B4B}" destId="{F1FD4A3E-1879-4317-B8A4-69BD40CD4BE2}" srcOrd="6" destOrd="0" presId="urn:microsoft.com/office/officeart/2008/layout/CircularPictureCallout#1"/>
    <dgm:cxn modelId="{494A7552-47E8-4F59-9921-DE8C75F2313B}" type="presParOf" srcId="{8ED33D84-653C-4C11-8FAA-94A539BE0B4B}" destId="{1EBEDBFE-BEBA-4E75-A71F-C03F5D5E2DF5}" srcOrd="7" destOrd="0" presId="urn:microsoft.com/office/officeart/2008/layout/CircularPictureCallout#1"/>
    <dgm:cxn modelId="{3F541F30-02EE-4D12-8EDD-55E69668259F}" type="presParOf" srcId="{1EBEDBFE-BEBA-4E75-A71F-C03F5D5E2DF5}" destId="{1B564737-61B5-45F6-91F4-BB60D161BB76}" srcOrd="0" destOrd="0" presId="urn:microsoft.com/office/officeart/2008/layout/CircularPictureCallout#1"/>
    <dgm:cxn modelId="{B37E5BBE-40A7-4563-BD36-FAB26AD9A7C0}" type="presParOf" srcId="{8ED33D84-653C-4C11-8FAA-94A539BE0B4B}" destId="{58B9CA0D-D2CC-43CB-BE11-366DE6A80F2D}" srcOrd="8" destOrd="0" presId="urn:microsoft.com/office/officeart/2008/layout/CircularPictureCallout#1"/>
    <dgm:cxn modelId="{FE839466-7508-4E4A-88D3-78C4F35CDEF3}" type="presParOf" srcId="{58B9CA0D-D2CC-43CB-BE11-366DE6A80F2D}" destId="{DD5C1974-B5DD-4006-A85C-43B385F5ACCA}" srcOrd="0" destOrd="0" presId="urn:microsoft.com/office/officeart/2008/layout/CircularPictureCallout#1"/>
    <dgm:cxn modelId="{4B5ED4A5-1207-4C82-85DC-7D46E04F1EE7}" type="presParOf" srcId="{8ED33D84-653C-4C11-8FAA-94A539BE0B4B}" destId="{5EF3D988-302A-453D-ACE7-B5BABB5F318F}" srcOrd="9" destOrd="0" presId="urn:microsoft.com/office/officeart/2008/layout/CircularPictureCallout#1"/>
    <dgm:cxn modelId="{80B8067F-3E5D-4078-980A-3C8AA362A8D6}" type="presParOf" srcId="{8ED33D84-653C-4C11-8FAA-94A539BE0B4B}" destId="{040A365E-F56E-430E-BA83-836FC95E72C9}" srcOrd="10" destOrd="0" presId="urn:microsoft.com/office/officeart/2008/layout/CircularPictureCallout#1"/>
    <dgm:cxn modelId="{223A5018-882A-4772-BF09-6F66B4079FAA}" type="presParOf" srcId="{040A365E-F56E-430E-BA83-836FC95E72C9}" destId="{1D6DF399-67BE-4720-BA1B-8135F798E6C4}" srcOrd="0" destOrd="0" presId="urn:microsoft.com/office/officeart/2008/layout/CircularPictureCallou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F3D988-302A-453D-ACE7-B5BABB5F318F}">
      <dsp:nvSpPr>
        <dsp:cNvPr id="0" name=""/>
        <dsp:cNvSpPr/>
      </dsp:nvSpPr>
      <dsp:spPr>
        <a:xfrm>
          <a:off x="2564717" y="4487227"/>
          <a:ext cx="5100320" cy="0"/>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1FD4A3E-1879-4317-B8A4-69BD40CD4BE2}">
      <dsp:nvSpPr>
        <dsp:cNvPr id="0" name=""/>
        <dsp:cNvSpPr/>
      </dsp:nvSpPr>
      <dsp:spPr>
        <a:xfrm>
          <a:off x="2564717" y="2709227"/>
          <a:ext cx="4368799" cy="0"/>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B3CBF39-D095-4D9E-9094-4EBEE2A07BFB}">
      <dsp:nvSpPr>
        <dsp:cNvPr id="0" name=""/>
        <dsp:cNvSpPr/>
      </dsp:nvSpPr>
      <dsp:spPr>
        <a:xfrm>
          <a:off x="2564717" y="931227"/>
          <a:ext cx="5100320" cy="0"/>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8013E1A-B1FF-4CC1-B492-ED048BC83FC5}">
      <dsp:nvSpPr>
        <dsp:cNvPr id="0" name=""/>
        <dsp:cNvSpPr/>
      </dsp:nvSpPr>
      <dsp:spPr>
        <a:xfrm>
          <a:off x="24717" y="169227"/>
          <a:ext cx="5080000" cy="5080000"/>
        </a:xfrm>
        <a:prstGeom prst="ellipse">
          <a:avLst/>
        </a:prstGeom>
        <a:blipFill>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79ACD0B-581A-4878-AD71-3CCE975CAC9B}">
      <dsp:nvSpPr>
        <dsp:cNvPr id="0" name=""/>
        <dsp:cNvSpPr/>
      </dsp:nvSpPr>
      <dsp:spPr bwMode="white">
        <a:xfrm>
          <a:off x="939117" y="2866707"/>
          <a:ext cx="3251200" cy="167640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b" anchorCtr="0">
          <a:noAutofit/>
        </a:bodyPr>
        <a:lstStyle/>
        <a:p>
          <a:pPr marL="0" lvl="0" indent="0" algn="ctr" defTabSz="2889250">
            <a:lnSpc>
              <a:spcPct val="90000"/>
            </a:lnSpc>
            <a:spcBef>
              <a:spcPct val="0"/>
            </a:spcBef>
            <a:spcAft>
              <a:spcPct val="35000"/>
            </a:spcAft>
            <a:buNone/>
          </a:pPr>
          <a:endParaRPr lang="zh-CN" altLang="en-US" sz="6500" kern="1200"/>
        </a:p>
      </dsp:txBody>
      <dsp:txXfrm>
        <a:off x="939117" y="2866707"/>
        <a:ext cx="3251200" cy="1676400"/>
      </dsp:txXfrm>
    </dsp:sp>
    <dsp:sp modelId="{8DB0056C-C339-47CC-9CFF-86C3A41FBD08}">
      <dsp:nvSpPr>
        <dsp:cNvPr id="0" name=""/>
        <dsp:cNvSpPr/>
      </dsp:nvSpPr>
      <dsp:spPr>
        <a:xfrm>
          <a:off x="6903037" y="169227"/>
          <a:ext cx="1524000" cy="1524000"/>
        </a:xfrm>
        <a:prstGeom prst="ellipse">
          <a:avLst/>
        </a:prstGeom>
        <a:blipFill>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53883D4-E69F-44FF-9B2A-A9B9EDEB6B2A}">
      <dsp:nvSpPr>
        <dsp:cNvPr id="0" name=""/>
        <dsp:cNvSpPr/>
      </dsp:nvSpPr>
      <dsp:spPr bwMode="white">
        <a:xfrm>
          <a:off x="8427037" y="169227"/>
          <a:ext cx="1213897" cy="1524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0" rIns="99060" bIns="0" numCol="1" spcCol="1270" anchor="ctr" anchorCtr="0">
          <a:noAutofit/>
        </a:bodyPr>
        <a:lstStyle/>
        <a:p>
          <a:pPr marL="0" lvl="0" indent="0" algn="l" defTabSz="1155700">
            <a:lnSpc>
              <a:spcPct val="100000"/>
            </a:lnSpc>
            <a:spcBef>
              <a:spcPct val="0"/>
            </a:spcBef>
            <a:spcAft>
              <a:spcPct val="35000"/>
            </a:spcAft>
            <a:buNone/>
          </a:pPr>
          <a:r>
            <a:rPr lang="en-US" altLang="zh-CN" sz="2600" kern="1200"/>
            <a:t>Privacy</a:t>
          </a:r>
        </a:p>
      </dsp:txBody>
      <dsp:txXfrm>
        <a:off x="8427037" y="169227"/>
        <a:ext cx="1213897" cy="1524000"/>
      </dsp:txXfrm>
    </dsp:sp>
    <dsp:sp modelId="{04EDDF9E-8538-4F60-B105-999E577997E6}">
      <dsp:nvSpPr>
        <dsp:cNvPr id="0" name=""/>
        <dsp:cNvSpPr/>
      </dsp:nvSpPr>
      <dsp:spPr>
        <a:xfrm>
          <a:off x="6171517" y="1947227"/>
          <a:ext cx="1524000" cy="1524000"/>
        </a:xfrm>
        <a:prstGeom prst="ellipse">
          <a:avLst/>
        </a:prstGeom>
        <a:blipFill>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B564737-61B5-45F6-91F4-BB60D161BB76}">
      <dsp:nvSpPr>
        <dsp:cNvPr id="0" name=""/>
        <dsp:cNvSpPr/>
      </dsp:nvSpPr>
      <dsp:spPr bwMode="white">
        <a:xfrm>
          <a:off x="7695517" y="1947227"/>
          <a:ext cx="1299051" cy="1524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0" rIns="99060" bIns="0" numCol="1" spcCol="1270" anchor="ctr" anchorCtr="0">
          <a:noAutofit/>
        </a:bodyPr>
        <a:lstStyle/>
        <a:p>
          <a:pPr marL="0" lvl="0" indent="0" algn="l" defTabSz="1155700">
            <a:lnSpc>
              <a:spcPct val="100000"/>
            </a:lnSpc>
            <a:spcBef>
              <a:spcPct val="0"/>
            </a:spcBef>
            <a:spcAft>
              <a:spcPct val="35000"/>
            </a:spcAft>
            <a:buNone/>
          </a:pPr>
          <a:r>
            <a:rPr lang="en-US" altLang="zh-CN" sz="2600" kern="1200"/>
            <a:t>Safety and security</a:t>
          </a:r>
        </a:p>
      </dsp:txBody>
      <dsp:txXfrm>
        <a:off x="7695517" y="1947227"/>
        <a:ext cx="1299051" cy="1524000"/>
      </dsp:txXfrm>
    </dsp:sp>
    <dsp:sp modelId="{DD5C1974-B5DD-4006-A85C-43B385F5ACCA}">
      <dsp:nvSpPr>
        <dsp:cNvPr id="0" name=""/>
        <dsp:cNvSpPr/>
      </dsp:nvSpPr>
      <dsp:spPr>
        <a:xfrm>
          <a:off x="6903037" y="3725227"/>
          <a:ext cx="1524000" cy="1524000"/>
        </a:xfrm>
        <a:prstGeom prst="ellipse">
          <a:avLst/>
        </a:prstGeom>
        <a:blipFill>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D6DF399-67BE-4720-BA1B-8135F798E6C4}">
      <dsp:nvSpPr>
        <dsp:cNvPr id="0" name=""/>
        <dsp:cNvSpPr/>
      </dsp:nvSpPr>
      <dsp:spPr bwMode="white">
        <a:xfrm>
          <a:off x="8427037" y="3725227"/>
          <a:ext cx="1708245" cy="1524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0" rIns="99060" bIns="0" numCol="1" spcCol="1270" anchor="ctr" anchorCtr="0">
          <a:noAutofit/>
        </a:bodyPr>
        <a:lstStyle/>
        <a:p>
          <a:pPr marL="0" lvl="0" indent="0" algn="l" defTabSz="1155700">
            <a:lnSpc>
              <a:spcPct val="100000"/>
            </a:lnSpc>
            <a:spcBef>
              <a:spcPct val="0"/>
            </a:spcBef>
            <a:spcAft>
              <a:spcPct val="35000"/>
            </a:spcAft>
            <a:buNone/>
          </a:pPr>
          <a:r>
            <a:rPr lang="en-US" altLang="zh-CN" sz="2600" kern="1200"/>
            <a:t>Objectivity</a:t>
          </a:r>
        </a:p>
      </dsp:txBody>
      <dsp:txXfrm>
        <a:off x="8427037" y="3725227"/>
        <a:ext cx="1708245" cy="1524000"/>
      </dsp:txXfrm>
    </dsp:sp>
  </dsp:spTree>
</dsp:drawing>
</file>

<file path=ppt/diagrams/layout1.xml><?xml version="1.0" encoding="utf-8"?>
<dgm:layoutDef xmlns:dgm="http://schemas.openxmlformats.org/drawingml/2006/diagram" xmlns:a="http://schemas.openxmlformats.org/drawingml/2006/main" uniqueId="urn:microsoft.com/office/officeart/2008/layout/CircularPictureCallout#1">
  <dgm:title val=""/>
  <dgm:desc val=""/>
  <dgm:catLst>
    <dgm:cat type="picture" pri="2000"/>
    <dgm:cat type="pictureconvert" pri="2000"/>
  </dgm:catLst>
  <dgm:sampData>
    <dgm:dataModel>
      <dgm:ptLst>
        <dgm:pt modelId="0" type="doc"/>
        <dgm:pt modelId="1"/>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rSet qsTypeId="urn:microsoft.com/office/officeart/2005/8/quickstyle/simple5"/>
        </dgm:pt>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tyleData>
  <dgm:clrData>
    <dgm:dataModel>
      <dgm:ptLst>
        <dgm:pt modelId="0" type="doc">
          <dgm:prSet csTypeId="urn:microsoft.com/office/officeart/2005/8/colors/accent6_5"/>
        </dgm:pt>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2"/>
    </dgm:constrLst>
    <dgm:layoutNode name="Name1">
      <dgm:alg type="composite"/>
      <dgm:shape xmlns:r="http://schemas.openxmlformats.org/officeDocument/2006/relationships" r:blip="">
        <dgm:adjLst/>
      </dgm:shape>
      <dgm:choose name="Name2">
        <dgm:if name="Name3" axis="ch" ptType="node" func="cnt" op="lte" val="1">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w" refFor="ch" refForName="picture_1" fact="0.18"/>
            <dgm:constr type="t" for="ch" forName="text_1" refType="h" refFor="ch" refForName="picture_1" fact="0.531"/>
          </dgm:constrLst>
        </dgm:if>
        <dgm:if name="Name4" axis="ch" ptType="node" func="cnt" op="lte" val="2">
          <dgm:choose name="Name5">
            <dgm:if name="Name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l" for="ch" forName="picture_2" refType="w" refFor="ch" refForName="picture_1" fact="1.21"/>
                <dgm:constr type="ctrY" for="ch" forName="picture_2" refType="h" refFor="ch" refForName="picture_1" fact="0.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Lst>
            </dgm:if>
            <dgm:else name="Name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r" for="ch" forName="picture_2" refType="w"/>
                <dgm:constr type="rOff" for="ch" forName="picture_2" refType="w" refFor="ch" refForName="picture_1" fact="-1.21"/>
                <dgm:constr type="ctrY" for="ch" forName="picture_2" refType="h" refFor="ch" refForName="picture_1" fact="0.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Lst>
            </dgm:else>
          </dgm:choose>
        </dgm:if>
        <dgm:if name="Name8" axis="ch" ptType="node" func="cnt" op="lte" val="3">
          <dgm:choose name="Name9">
            <dgm:if name="Name10"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l" for="ch" forName="picture_2" refType="w" refFor="ch" refForName="picture_1" fact="1.21"/>
                <dgm:constr type="ctrY" for="ch" forName="picture_2" refType="h" refFor="ch" refForName="picture_1" fact="0.18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l" for="ch" forName="picture_3" refType="w" refFor="ch" refForName="picture_1" fact="1.21"/>
                <dgm:constr type="ctrY" for="ch" forName="picture_3" refType="h" refFor="ch" refForName="picture_1" fact="0.812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Lst>
            </dgm:if>
            <dgm:else name="Name11">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r" for="ch" forName="picture_2" refType="w"/>
                <dgm:constr type="rOff" for="ch" forName="picture_2" refType="w" refFor="ch" refForName="picture_1" fact="-1.21"/>
                <dgm:constr type="ctrY" for="ch" forName="picture_2" refType="h" refFor="ch" refForName="picture_1" fact="0.18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r" for="ch" forName="picture_3" refType="w"/>
                <dgm:constr type="rOff" for="ch" forName="picture_3" refType="w" refFor="ch" refForName="picture_1" fact="-1.21"/>
                <dgm:constr type="ctrY" for="ch" forName="picture_3" refType="h" refFor="ch" refForName="picture_1" fact="0.812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Lst>
            </dgm:else>
          </dgm:choose>
        </dgm:if>
        <dgm:if name="Name12" axis="ch" ptType="node" func="cnt" op="lte" val="4">
          <dgm:choose name="Name13">
            <dgm:if name="Name14"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l" for="ch" forName="picture_2" refType="w" refFor="ch" refForName="picture_1" fact="1.354"/>
                <dgm:constr type="ctrY" for="ch" forName="picture_2" refType="h" refFor="ch" refForName="picture_1" fact="0.1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l" for="ch" forName="picture_3" refType="w" refFor="ch" refForName="picture_1" fact="1.21"/>
                <dgm:constr type="ctrY" for="ch" forName="picture_3" refType="h" refFor="ch" refForName="picture_1" fact="0.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l" for="ch" forName="picture_4" refType="w" refFor="ch" refForName="picture_1" fact="1.354"/>
                <dgm:constr type="ctrY" for="ch" forName="picture_4" refType="h" refFor="ch" refForName="picture_1" fact="0.8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Lst>
            </dgm:if>
            <dgm:else name="Name15">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r" for="ch" forName="picture_2" refType="w"/>
                <dgm:constr type="rOff" for="ch" forName="picture_2" refType="w" refFor="ch" refForName="picture_1" fact="-1.354"/>
                <dgm:constr type="ctrY" for="ch" forName="picture_2" refType="h" refFor="ch" refForName="picture_1" fact="0.1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r" for="ch" forName="picture_3" refType="w"/>
                <dgm:constr type="rOff" for="ch" forName="picture_3" refType="w" refFor="ch" refForName="picture_1" fact="-1.21"/>
                <dgm:constr type="ctrY" for="ch" forName="picture_3" refType="h" refFor="ch" refForName="picture_1" fact="0.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r" for="ch" forName="picture_4" refType="w"/>
                <dgm:constr type="rOff" for="ch" forName="picture_4" refType="w" refFor="ch" refForName="picture_1" fact="-1.354"/>
                <dgm:constr type="ctrY" for="ch" forName="picture_4" refType="h" refFor="ch" refForName="picture_1" fact="0.8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Lst>
            </dgm:else>
          </dgm:choose>
        </dgm:if>
        <dgm:if name="Name16" axis="ch" ptType="node" func="cnt" op="lte" val="5">
          <dgm:choose name="Name17">
            <dgm:if name="Name18"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l" for="ch" forName="picture_2" refType="w" refFor="ch" refForName="picture_1" fact="1.375"/>
                <dgm:constr type="ctrY" for="ch" forName="picture_2" refType="h" refFor="ch" refForName="picture_1" fact="0.11"/>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l" for="ch" forName="picture_3" refType="w" refFor="ch" refForName="picture_1" fact="1.21"/>
                <dgm:constr type="ctrY" for="ch" forName="picture_3" refType="h" refFor="ch" refForName="picture_1" fact="0.353"/>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l" for="ch" forName="picture_4" refType="w" refFor="ch" refForName="picture_1" fact="1.21"/>
                <dgm:constr type="ctrY" for="ch" forName="picture_4" refType="h" refFor="ch" refForName="picture_1" fact="0.647"/>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l" for="ch" forName="picture_5" refType="w" refFor="ch" refForName="picture_1" fact="1.375"/>
                <dgm:constr type="ctrY" for="ch" forName="picture_5" refType="h" refFor="ch" refForName="picture_1" fact="0.8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Lst>
            </dgm:if>
            <dgm:else name="Name19">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r" for="ch" forName="picture_2" refType="w"/>
                <dgm:constr type="rOff" for="ch" forName="picture_2" refType="w" refFor="ch" refForName="picture_1" fact="-1.375"/>
                <dgm:constr type="ctrY" for="ch" forName="picture_2" refType="h" refFor="ch" refForName="picture_1" fact="0.11"/>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r" for="ch" forName="picture_3" refType="w"/>
                <dgm:constr type="rOff" for="ch" forName="picture_3" refType="w" refFor="ch" refForName="picture_1" fact="-1.21"/>
                <dgm:constr type="ctrY" for="ch" forName="picture_3" refType="h" refFor="ch" refForName="picture_1" fact="0.353"/>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r" for="ch" forName="picture_4" refType="w"/>
                <dgm:constr type="rOff" for="ch" forName="picture_4" refType="w" refFor="ch" refForName="picture_1" fact="-1.21"/>
                <dgm:constr type="ctrY" for="ch" forName="picture_4" refType="h" refFor="ch" refForName="picture_1" fact="0.647"/>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r" for="ch" forName="picture_5" refType="w"/>
                <dgm:constr type="rOff" for="ch" forName="picture_5" refType="w" refFor="ch" refForName="picture_1" fact="-1.375"/>
                <dgm:constr type="ctrY" for="ch" forName="picture_5" refType="h" refFor="ch" refForName="picture_1" fact="0.8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Lst>
            </dgm:else>
          </dgm:choose>
        </dgm:if>
        <dgm:if name="Name20" axis="ch" ptType="node" func="cnt" op="lte" val="6">
          <dgm:choose name="Name21">
            <dgm:if name="Name22"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l" for="ch" forName="picture_2" refType="w" refFor="ch" refForName="picture_1" fact="1.4238"/>
                <dgm:constr type="ctrY" for="ch" forName="picture_2" refType="h" refFor="ch" refForName="picture_1" fact="0.09"/>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l" for="ch" forName="picture_3" refType="w" refFor="ch" refForName="picture_1" fact="1.2667"/>
                <dgm:constr type="ctrY" for="ch" forName="picture_3" refType="h" refFor="ch" refForName="picture_1" fact="0.261"/>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l" for="ch" forName="picture_4" refType="w" refFor="ch" refForName="picture_1" fact="1.21"/>
                <dgm:constr type="ctrY" for="ch" forName="picture_4" refType="h" refFor="ch" refForName="picture_1" fact="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l" for="ch" forName="picture_5" refType="w" refFor="ch" refForName="picture_1" fact="1.2667"/>
                <dgm:constr type="ctrY" for="ch" forName="picture_5" refType="h" refFor="ch" refForName="picture_1" fact="0.73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l" for="ch" forName="picture_6" refType="w" refFor="ch" refForName="picture_1" fact="1.4238"/>
                <dgm:constr type="ctrY" for="ch" forName="picture_6" refType="h" refFor="ch" refForName="picture_1" fact="0.91"/>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Lst>
            </dgm:if>
            <dgm:else name="Name23">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r" for="ch" forName="picture_2" refType="w"/>
                <dgm:constr type="rOff" for="ch" forName="picture_2" refType="w" refFor="ch" refForName="picture_1" fact="-1.4238"/>
                <dgm:constr type="ctrY" for="ch" forName="picture_2" refType="h" refFor="ch" refForName="picture_1" fact="0.09"/>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r" for="ch" forName="picture_3" refType="w"/>
                <dgm:constr type="rOff" for="ch" forName="picture_3" refType="w" refFor="ch" refForName="picture_1" fact="-1.2667"/>
                <dgm:constr type="ctrY" for="ch" forName="picture_3" refType="h" refFor="ch" refForName="picture_1" fact="0.261"/>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r" for="ch" forName="picture_4" refType="w"/>
                <dgm:constr type="rOff" for="ch" forName="picture_4" refType="w" refFor="ch" refForName="picture_1" fact="-1.21"/>
                <dgm:constr type="ctrY" for="ch" forName="picture_4" refType="h" refFor="ch" refForName="picture_1" fact="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r" for="ch" forName="picture_5" refType="w"/>
                <dgm:constr type="rOff" for="ch" forName="picture_5" refType="w" refFor="ch" refForName="picture_1" fact="-1.2667"/>
                <dgm:constr type="ctrY" for="ch" forName="picture_5" refType="h" refFor="ch" refForName="picture_1" fact="0.73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r" for="ch" forName="picture_6" refType="w"/>
                <dgm:constr type="rOff" for="ch" forName="picture_6" refType="w" refFor="ch" refForName="picture_1" fact="-1.4238"/>
                <dgm:constr type="ctrY" for="ch" forName="picture_6" refType="h" refFor="ch" refForName="picture_1" fact="0.91"/>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Lst>
            </dgm:else>
          </dgm:choose>
        </dgm:if>
        <dgm:else name="Name24">
          <dgm:choose name="Name25">
            <dgm:if name="Name2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l" for="ch" forName="picture_2" refType="w" refFor="ch" refForName="picture_1" fact="1.4363"/>
                <dgm:constr type="ctrY" for="ch" forName="picture_2" refType="h" refFor="ch" refForName="picture_1" fact="0.0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l" for="ch" forName="picture_3" refType="w" refFor="ch" refForName="picture_1" fact="1.2898"/>
                <dgm:constr type="ctrY" for="ch" forName="picture_3" refType="h" refFor="ch" refForName="picture_1" fact="0.227"/>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l" for="ch" forName="picture_4" refType="w" refFor="ch" refForName="picture_1" fact="1.21"/>
                <dgm:constr type="ctrY" for="ch" forName="picture_4" refType="h" refFor="ch" refForName="picture_1" fact="0.4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l" for="ch" forName="picture_5" refType="w" refFor="ch" refForName="picture_1" fact="1.21"/>
                <dgm:constr type="ctrY" for="ch" forName="picture_5" refType="h" refFor="ch" refForName="picture_1" fact="0.595"/>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l" for="ch" forName="picture_6" refType="w" refFor="ch" refForName="picture_1" fact="1.2898"/>
                <dgm:constr type="ctrY" for="ch" forName="picture_6" refType="h" refFor="ch" refForName="picture_1" fact="0.773"/>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l" for="ch" forName="picture_7" refType="w" refFor="ch" refForName="picture_1" fact="1.4363"/>
                <dgm:constr type="ctrY" for="ch" forName="picture_7" refType="h" refFor="ch" refForName="picture_1" fact="0.925"/>
                <dgm:constr type="l" for="ch" forName="line_7" refType="ctrX" refFor="ch" refForName="picture_1"/>
                <dgm:constr type="h" for="ch" forName="line_7"/>
                <dgm:constr type="r" for="ch" forName="line_7" refType="ctrX" refFor="ch" refForName="picture_7"/>
                <dgm:constr type="ctrY" for="ch" forName="line_7" refType="ctrY" refFor="ch" refForName="picture_7"/>
                <dgm:constr type="r" for="ch" forName="textparent_7" refType="w"/>
                <dgm:constr type="h" for="ch" forName="textparent_7" refType="h" refFor="ch" refForName="picture_7"/>
                <dgm:constr type="l" for="ch" forName="textparent_7" refType="r" refFor="ch" refForName="picture_7"/>
                <dgm:constr type="ctrY" for="ch" forName="textparent_7" refType="ctrY" refFor="ch" refForName="picture_7"/>
                <dgm:constr type="primFontSz" for="des" forName="text_7" refType="primFontSz" refFor="des" refForName="text_2" op="equ"/>
              </dgm:constrLst>
            </dgm:if>
            <dgm:else name="Name2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r" for="ch" forName="picture_2" refType="w"/>
                <dgm:constr type="rOff" for="ch" forName="picture_2" refType="w" refFor="ch" refForName="picture_1" fact="-1.4363"/>
                <dgm:constr type="ctrY" for="ch" forName="picture_2" refType="h" refFor="ch" refForName="picture_1" fact="0.0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r" for="ch" forName="picture_3" refType="w"/>
                <dgm:constr type="rOff" for="ch" forName="picture_3" refType="w" refFor="ch" refForName="picture_1" fact="-1.2898"/>
                <dgm:constr type="ctrY" for="ch" forName="picture_3" refType="h" refFor="ch" refForName="picture_1" fact="0.227"/>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r" for="ch" forName="picture_4" refType="w"/>
                <dgm:constr type="rOff" for="ch" forName="picture_4" refType="w" refFor="ch" refForName="picture_1" fact="-1.21"/>
                <dgm:constr type="ctrY" for="ch" forName="picture_4" refType="h" refFor="ch" refForName="picture_1" fact="0.4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r" for="ch" forName="picture_5" refType="w"/>
                <dgm:constr type="rOff" for="ch" forName="picture_5" refType="w" refFor="ch" refForName="picture_1" fact="-1.21"/>
                <dgm:constr type="ctrY" for="ch" forName="picture_5" refType="h" refFor="ch" refForName="picture_1" fact="0.595"/>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r" for="ch" forName="picture_6" refType="w"/>
                <dgm:constr type="rOff" for="ch" forName="picture_6" refType="w" refFor="ch" refForName="picture_1" fact="-1.2898"/>
                <dgm:constr type="ctrY" for="ch" forName="picture_6" refType="h" refFor="ch" refForName="picture_1" fact="0.773"/>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r" for="ch" forName="picture_7" refType="w"/>
                <dgm:constr type="rOff" for="ch" forName="picture_7" refType="w" refFor="ch" refForName="picture_1" fact="-1.4363"/>
                <dgm:constr type="ctrY" for="ch" forName="picture_7" refType="h" refFor="ch" refForName="picture_1" fact="0.925"/>
                <dgm:constr type="r" for="ch" forName="line_7" refType="ctrX" refFor="ch" refForName="picture_1"/>
                <dgm:constr type="h" for="ch" forName="line_7"/>
                <dgm:constr type="l" for="ch" forName="line_7" refType="ctrX" refFor="ch" refForName="picture_7"/>
                <dgm:constr type="ctrY" for="ch" forName="line_7" refType="ctrY" refFor="ch" refForName="picture_7"/>
                <dgm:constr type="l" for="ch" forName="textparent_7"/>
                <dgm:constr type="h" for="ch" forName="textparent_7" refType="h" refFor="ch" refForName="picture_7"/>
                <dgm:constr type="r" for="ch" forName="textparent_7" refType="l" refFor="ch" refForName="picture_7"/>
                <dgm:constr type="ctrY" for="ch" forName="textparent_7" refType="ctrY" refFor="ch" refForName="picture_7"/>
                <dgm:constr type="primFontSz" for="des" forName="text_7" refType="primFontSz" refFor="des" refForName="text_2" op="equ"/>
              </dgm:constrLst>
            </dgm:else>
          </dgm:choose>
        </dgm:else>
      </dgm:choose>
      <dgm:forEach name="wrapper" axis="self" ptType="parTrans">
        <dgm:forEach name="wrapper2" axis="self" ptType="sibTrans" st="2">
          <dgm:forEach name="pictureRepeat" axis="self">
            <dgm:layoutNode name="pictureRepeatNode" styleLbl="alignImgPlace1">
              <dgm:alg type="sp"/>
              <dgm:shape xmlns:r="http://schemas.openxmlformats.org/officeDocument/2006/relationships" type="ellipse" r:blip="" blipPhldr="1">
                <dgm:adjLst/>
              </dgm:shape>
              <dgm:presOf axis="self"/>
            </dgm:layoutNode>
          </dgm:forEach>
        </dgm:forEach>
      </dgm:forEach>
      <dgm:forEach name="Name28" axis="ch" ptType="sibTrans" hideLastTrans="0" cnt="1">
        <dgm:layoutNode name="picture_1">
          <dgm:alg type="sp"/>
          <dgm:shape xmlns:r="http://schemas.openxmlformats.org/officeDocument/2006/relationships" r:blip="">
            <dgm:adjLst/>
          </dgm:shape>
          <dgm:presOf/>
          <dgm:constrLst/>
          <dgm:forEach name="Name29" ref="pictureRepeat"/>
        </dgm:layoutNode>
      </dgm:forEach>
      <dgm:forEach name="Name30" axis="ch" ptType="node" cnt="1">
        <dgm:layoutNode name="text_1" styleLbl="node1">
          <dgm:varLst>
            <dgm:bulletEnabled val="1"/>
          </dgm:varLst>
          <dgm:alg type="tx">
            <dgm:param type="parTxRTLAlign" val="r"/>
            <dgm:param type="shpTxRTLAlignCh" val="r"/>
            <dgm:param type="txAnchorVertCh" val="b"/>
            <dgm:param type="txAnchorVert" val="b"/>
          </dgm:alg>
          <dgm:shape xmlns:r="http://schemas.openxmlformats.org/officeDocument/2006/relationships" type="rect" r:blip="" hideGeom="1">
            <dgm:adjLst/>
          </dgm:shape>
          <dgm:presOf axis="desOrSelf" ptType="node"/>
          <dgm:constrLst>
            <dgm:constr type="primFontSz" val="65"/>
            <dgm:constr type="lMarg"/>
            <dgm:constr type="rMarg"/>
            <dgm:constr type="tMarg"/>
            <dgm:constr type="bMarg"/>
          </dgm:constrLst>
          <dgm:ruleLst>
            <dgm:rule type="primFontSz" val="5" fact="NaN" max="NaN"/>
          </dgm:ruleLst>
        </dgm:layoutNode>
      </dgm:forEach>
      <dgm:forEach name="Name31" axis="ch" ptType="sibTrans" hideLastTrans="0" st="2" cnt="1">
        <dgm:layoutNode name="picture_2">
          <dgm:alg type="sp"/>
          <dgm:shape xmlns:r="http://schemas.openxmlformats.org/officeDocument/2006/relationships" r:blip="">
            <dgm:adjLst/>
          </dgm:shape>
          <dgm:presOf/>
          <dgm:constrLst/>
          <dgm:forEach name="Name32" ref="pictureRepeat"/>
        </dgm:layoutNode>
      </dgm:forEach>
      <dgm:forEach name="Name33" axis="ch" ptType="node" st="2" cnt="1">
        <dgm:layoutNode name="line_2" styleLbl="parChTrans1D1">
          <dgm:alg type="sp"/>
          <dgm:shape xmlns:r="http://schemas.openxmlformats.org/officeDocument/2006/relationships" type="line" r:blip="" zOrderOff="-100">
            <dgm:adjLst/>
          </dgm:shape>
          <dgm:presOf/>
        </dgm:layoutNode>
        <dgm:layoutNode name="textparent_2">
          <dgm:choose name="Name34">
            <dgm:if name="Name35" func="var" arg="dir" op="equ" val="norm">
              <dgm:alg type="lin">
                <dgm:param type="horzAlign" val="l"/>
              </dgm:alg>
            </dgm:if>
            <dgm:else name="Name36">
              <dgm:alg type="lin">
                <dgm:param type="horzAlign" val="r"/>
              </dgm:alg>
            </dgm:else>
          </dgm:choose>
          <dgm:shape xmlns:r="http://schemas.openxmlformats.org/officeDocument/2006/relationships" type="rect" r:blip="" hideGeom="1">
            <dgm:adjLst/>
          </dgm:shape>
          <dgm:constrLst>
            <dgm:constr type="userW" for="ch" forName="text_2" refType="w"/>
            <dgm:constr type="h" for="ch" forName="text_2" refType="h"/>
          </dgm:constrLst>
          <dgm:presOf/>
          <dgm:layoutNode name="text_2" styleLbl="revTx">
            <dgm:varLst>
              <dgm:bulletEnabled val="1"/>
            </dgm:varLst>
            <dgm:choose name="Name37">
              <dgm:if name="Name38" func="var" arg="dir" op="equ" val="norm">
                <dgm:alg type="tx">
                  <dgm:param type="parTxLTRAlign" val="l"/>
                  <dgm:param type="parTxRTLAlign" val="r"/>
                  <dgm:param type="shpTxLTRAlignCh" val="l"/>
                  <dgm:param type="shpTxRTLAlignCh" val="r"/>
                </dgm:alg>
              </dgm:if>
              <dgm:else name="Name39">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0" axis="ch" ptType="sibTrans" hideLastTrans="0" st="3" cnt="1">
        <dgm:layoutNode name="picture_3">
          <dgm:alg type="sp"/>
          <dgm:shape xmlns:r="http://schemas.openxmlformats.org/officeDocument/2006/relationships" r:blip="">
            <dgm:adjLst/>
          </dgm:shape>
          <dgm:presOf/>
          <dgm:constrLst/>
          <dgm:forEach name="Name41" ref="pictureRepeat"/>
        </dgm:layoutNode>
      </dgm:forEach>
      <dgm:forEach name="Name42" axis="ch" ptType="node" st="3" cnt="1">
        <dgm:layoutNode name="line_3" styleLbl="parChTrans1D1">
          <dgm:alg type="sp"/>
          <dgm:shape xmlns:r="http://schemas.openxmlformats.org/officeDocument/2006/relationships" type="line" r:blip="" zOrderOff="-100">
            <dgm:adjLst/>
          </dgm:shape>
          <dgm:presOf/>
        </dgm:layoutNode>
        <dgm:layoutNode name="textparent_3">
          <dgm:choose name="Name43">
            <dgm:if name="Name44" func="var" arg="dir" op="equ" val="norm">
              <dgm:alg type="lin">
                <dgm:param type="horzAlign" val="l"/>
              </dgm:alg>
            </dgm:if>
            <dgm:else name="Name45">
              <dgm:alg type="lin">
                <dgm:param type="horzAlign" val="r"/>
              </dgm:alg>
            </dgm:else>
          </dgm:choose>
          <dgm:shape xmlns:r="http://schemas.openxmlformats.org/officeDocument/2006/relationships" type="rect" r:blip="" hideGeom="1">
            <dgm:adjLst/>
          </dgm:shape>
          <dgm:constrLst>
            <dgm:constr type="userW" for="ch" forName="text_3" refType="w"/>
            <dgm:constr type="h" for="ch" forName="text_3" refType="h"/>
          </dgm:constrLst>
          <dgm:presOf/>
          <dgm:layoutNode name="text_3" styleLbl="revTx">
            <dgm:varLst>
              <dgm:bulletEnabled val="1"/>
            </dgm:varLst>
            <dgm:choose name="Name46">
              <dgm:if name="Name47" func="var" arg="dir" op="equ" val="norm">
                <dgm:alg type="tx">
                  <dgm:param type="parTxLTRAlign" val="l"/>
                  <dgm:param type="parTxRTLAlign" val="r"/>
                  <dgm:param type="shpTxLTRAlignCh" val="l"/>
                  <dgm:param type="shpTxRTLAlignCh" val="r"/>
                </dgm:alg>
              </dgm:if>
              <dgm:else name="Name48">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9" axis="ch" ptType="sibTrans" hideLastTrans="0" st="4" cnt="1">
        <dgm:layoutNode name="picture_4">
          <dgm:alg type="sp"/>
          <dgm:shape xmlns:r="http://schemas.openxmlformats.org/officeDocument/2006/relationships" r:blip="">
            <dgm:adjLst/>
          </dgm:shape>
          <dgm:presOf/>
          <dgm:constrLst/>
          <dgm:forEach name="Name50" ref="pictureRepeat"/>
        </dgm:layoutNode>
      </dgm:forEach>
      <dgm:forEach name="Name51" axis="ch" ptType="node" st="4" cnt="1">
        <dgm:layoutNode name="line_4" styleLbl="parChTrans1D1">
          <dgm:alg type="sp"/>
          <dgm:shape xmlns:r="http://schemas.openxmlformats.org/officeDocument/2006/relationships" type="line" r:blip="" zOrderOff="-100">
            <dgm:adjLst/>
          </dgm:shape>
          <dgm:presOf/>
        </dgm:layoutNode>
        <dgm:layoutNode name="textparent_4">
          <dgm:choose name="Name52">
            <dgm:if name="Name53" func="var" arg="dir" op="equ" val="norm">
              <dgm:alg type="lin">
                <dgm:param type="horzAlign" val="l"/>
              </dgm:alg>
            </dgm:if>
            <dgm:else name="Name54">
              <dgm:alg type="lin">
                <dgm:param type="horzAlign" val="r"/>
              </dgm:alg>
            </dgm:else>
          </dgm:choose>
          <dgm:shape xmlns:r="http://schemas.openxmlformats.org/officeDocument/2006/relationships" type="rect" r:blip="" hideGeom="1">
            <dgm:adjLst/>
          </dgm:shape>
          <dgm:constrLst>
            <dgm:constr type="userW" for="ch" forName="text_4" refType="w"/>
            <dgm:constr type="h" for="ch" forName="text_4" refType="h"/>
          </dgm:constrLst>
          <dgm:presOf/>
          <dgm:layoutNode name="text_4" styleLbl="revTx">
            <dgm:varLst>
              <dgm:bulletEnabled val="1"/>
            </dgm:varLst>
            <dgm:choose name="Name55">
              <dgm:if name="Name56" func="var" arg="dir" op="equ" val="norm">
                <dgm:alg type="tx">
                  <dgm:param type="parTxLTRAlign" val="l"/>
                  <dgm:param type="parTxRTLAlign" val="r"/>
                  <dgm:param type="shpTxLTRAlignCh" val="l"/>
                  <dgm:param type="shpTxRTLAlignCh" val="r"/>
                </dgm:alg>
              </dgm:if>
              <dgm:else name="Name5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58" axis="ch" ptType="sibTrans" hideLastTrans="0" st="5" cnt="1">
        <dgm:layoutNode name="picture_5">
          <dgm:alg type="sp"/>
          <dgm:shape xmlns:r="http://schemas.openxmlformats.org/officeDocument/2006/relationships" r:blip="">
            <dgm:adjLst/>
          </dgm:shape>
          <dgm:presOf/>
          <dgm:constrLst/>
          <dgm:forEach name="Name59" ref="pictureRepeat"/>
        </dgm:layoutNode>
      </dgm:forEach>
      <dgm:forEach name="Name60" axis="ch" ptType="node" st="5" cnt="1">
        <dgm:layoutNode name="line_5" styleLbl="parChTrans1D1">
          <dgm:alg type="sp"/>
          <dgm:shape xmlns:r="http://schemas.openxmlformats.org/officeDocument/2006/relationships" type="line" r:blip="" zOrderOff="-100">
            <dgm:adjLst/>
          </dgm:shape>
          <dgm:presOf/>
        </dgm:layoutNode>
        <dgm:layoutNode name="textparent_5">
          <dgm:choose name="Name61">
            <dgm:if name="Name62" func="var" arg="dir" op="equ" val="norm">
              <dgm:alg type="lin">
                <dgm:param type="horzAlign" val="l"/>
              </dgm:alg>
            </dgm:if>
            <dgm:else name="Name63">
              <dgm:alg type="lin">
                <dgm:param type="horzAlign" val="r"/>
              </dgm:alg>
            </dgm:else>
          </dgm:choose>
          <dgm:shape xmlns:r="http://schemas.openxmlformats.org/officeDocument/2006/relationships" type="rect" r:blip="" hideGeom="1">
            <dgm:adjLst/>
          </dgm:shape>
          <dgm:constrLst>
            <dgm:constr type="userW" for="ch" forName="text_5" refType="w"/>
            <dgm:constr type="h" for="ch" forName="text_5" refType="h"/>
          </dgm:constrLst>
          <dgm:presOf/>
          <dgm:layoutNode name="text_5" styleLbl="revTx">
            <dgm:varLst>
              <dgm:bulletEnabled val="1"/>
            </dgm:varLst>
            <dgm:choose name="Name64">
              <dgm:if name="Name65" func="var" arg="dir" op="equ" val="norm">
                <dgm:alg type="tx">
                  <dgm:param type="parTxLTRAlign" val="l"/>
                  <dgm:param type="parTxRTLAlign" val="r"/>
                  <dgm:param type="shpTxLTRAlignCh" val="l"/>
                  <dgm:param type="shpTxRTLAlignCh" val="r"/>
                </dgm:alg>
              </dgm:if>
              <dgm:else name="Name66">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67" axis="ch" ptType="sibTrans" hideLastTrans="0" st="6" cnt="1">
        <dgm:layoutNode name="picture_6">
          <dgm:alg type="sp"/>
          <dgm:shape xmlns:r="http://schemas.openxmlformats.org/officeDocument/2006/relationships" r:blip="">
            <dgm:adjLst/>
          </dgm:shape>
          <dgm:presOf/>
          <dgm:constrLst/>
          <dgm:forEach name="Name68" ref="pictureRepeat"/>
        </dgm:layoutNode>
      </dgm:forEach>
      <dgm:forEach name="Name69" axis="ch" ptType="node" st="6" cnt="1">
        <dgm:layoutNode name="line_6" styleLbl="parChTrans1D1">
          <dgm:alg type="sp"/>
          <dgm:shape xmlns:r="http://schemas.openxmlformats.org/officeDocument/2006/relationships" type="line" r:blip="" zOrderOff="-100">
            <dgm:adjLst/>
          </dgm:shape>
          <dgm:presOf/>
        </dgm:layoutNode>
        <dgm:layoutNode name="textparent_6">
          <dgm:choose name="Name70">
            <dgm:if name="Name71" func="var" arg="dir" op="equ" val="norm">
              <dgm:alg type="lin">
                <dgm:param type="horzAlign" val="l"/>
              </dgm:alg>
            </dgm:if>
            <dgm:else name="Name72">
              <dgm:alg type="lin">
                <dgm:param type="horzAlign" val="r"/>
              </dgm:alg>
            </dgm:else>
          </dgm:choose>
          <dgm:shape xmlns:r="http://schemas.openxmlformats.org/officeDocument/2006/relationships" type="rect" r:blip="" hideGeom="1">
            <dgm:adjLst/>
          </dgm:shape>
          <dgm:constrLst>
            <dgm:constr type="userW" for="ch" forName="text_6" refType="w"/>
            <dgm:constr type="h" for="ch" forName="text_6" refType="h"/>
          </dgm:constrLst>
          <dgm:presOf/>
          <dgm:layoutNode name="text_6" styleLbl="revTx">
            <dgm:varLst>
              <dgm:bulletEnabled val="1"/>
            </dgm:varLst>
            <dgm:choose name="Name73">
              <dgm:if name="Name74" func="var" arg="dir" op="equ" val="norm">
                <dgm:alg type="tx">
                  <dgm:param type="parTxLTRAlign" val="l"/>
                  <dgm:param type="parTxRTLAlign" val="r"/>
                  <dgm:param type="shpTxLTRAlignCh" val="l"/>
                  <dgm:param type="shpTxRTLAlignCh" val="r"/>
                </dgm:alg>
              </dgm:if>
              <dgm:else name="Name75">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76" axis="ch" ptType="sibTrans" hideLastTrans="0" st="7" cnt="1">
        <dgm:layoutNode name="picture_7">
          <dgm:alg type="sp"/>
          <dgm:shape xmlns:r="http://schemas.openxmlformats.org/officeDocument/2006/relationships" r:blip="">
            <dgm:adjLst/>
          </dgm:shape>
          <dgm:presOf/>
          <dgm:constrLst/>
          <dgm:forEach name="Name77" ref="pictureRepeat"/>
        </dgm:layoutNode>
      </dgm:forEach>
      <dgm:forEach name="Name78" axis="ch" ptType="node" st="7" cnt="1">
        <dgm:layoutNode name="line_7" styleLbl="parChTrans1D1">
          <dgm:alg type="sp"/>
          <dgm:shape xmlns:r="http://schemas.openxmlformats.org/officeDocument/2006/relationships" type="line" r:blip="" zOrderOff="-100">
            <dgm:adjLst/>
          </dgm:shape>
          <dgm:presOf/>
        </dgm:layoutNode>
        <dgm:layoutNode name="textparent_7">
          <dgm:choose name="Name79">
            <dgm:if name="Name80" func="var" arg="dir" op="equ" val="norm">
              <dgm:alg type="lin">
                <dgm:param type="horzAlign" val="l"/>
              </dgm:alg>
            </dgm:if>
            <dgm:else name="Name81">
              <dgm:alg type="lin">
                <dgm:param type="horzAlign" val="r"/>
              </dgm:alg>
            </dgm:else>
          </dgm:choose>
          <dgm:shape xmlns:r="http://schemas.openxmlformats.org/officeDocument/2006/relationships" type="rect" r:blip="" hideGeom="1">
            <dgm:adjLst/>
          </dgm:shape>
          <dgm:constrLst>
            <dgm:constr type="userW" for="ch" forName="text_7" refType="w"/>
            <dgm:constr type="h" for="ch" forName="text_7" refType="h"/>
          </dgm:constrLst>
          <dgm:presOf/>
          <dgm:layoutNode name="text_7" styleLbl="revTx">
            <dgm:varLst>
              <dgm:bulletEnabled val="1"/>
            </dgm:varLst>
            <dgm:choose name="Name82">
              <dgm:if name="Name83" func="var" arg="dir" op="equ" val="norm">
                <dgm:alg type="tx">
                  <dgm:param type="parTxLTRAlign" val="l"/>
                  <dgm:param type="parTxRTLAlign" val="r"/>
                  <dgm:param type="shpTxLTRAlignCh" val="l"/>
                  <dgm:param type="shpTxRTLAlignCh" val="r"/>
                </dgm:alg>
              </dgm:if>
              <dgm:else name="Name84">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E153AA-AD8D-4E7B-BC56-11387F825CEF}" type="datetimeFigureOut">
              <a:rPr lang="zh-CN" altLang="en-US" smtClean="0"/>
              <a:t>2024/4/18</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93F7DE-DD29-4747-AC79-F1AD8251B39A}" type="slidenum">
              <a:rPr lang="zh-CN" altLang="en-US" smtClean="0"/>
              <a:t>‹#›</a:t>
            </a:fld>
            <a:endParaRPr lang="zh-CN" altLang="en-US"/>
          </a:p>
        </p:txBody>
      </p:sp>
    </p:spTree>
    <p:extLst>
      <p:ext uri="{BB962C8B-B14F-4D97-AF65-F5344CB8AC3E}">
        <p14:creationId xmlns:p14="http://schemas.microsoft.com/office/powerpoint/2010/main" val="41738865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935E9BD-78F5-07CD-6F07-96F593F58F08}"/>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917C4AB0-56F8-2683-6DE3-D1E69A95655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41E48CE4-FB68-E1D7-483F-CF9E24B9F5CA}"/>
              </a:ext>
            </a:extLst>
          </p:cNvPr>
          <p:cNvSpPr>
            <a:spLocks noGrp="1"/>
          </p:cNvSpPr>
          <p:nvPr>
            <p:ph type="dt" sz="half" idx="10"/>
          </p:nvPr>
        </p:nvSpPr>
        <p:spPr/>
        <p:txBody>
          <a:bodyPr/>
          <a:lstStyle/>
          <a:p>
            <a:fld id="{881B8F53-35F8-42B4-BA4E-2F0449E748A5}" type="datetimeFigureOut">
              <a:rPr lang="zh-CN" altLang="en-US" smtClean="0"/>
              <a:t>2024/4/18</a:t>
            </a:fld>
            <a:endParaRPr lang="zh-CN" altLang="en-US"/>
          </a:p>
        </p:txBody>
      </p:sp>
      <p:sp>
        <p:nvSpPr>
          <p:cNvPr id="5" name="页脚占位符 4">
            <a:extLst>
              <a:ext uri="{FF2B5EF4-FFF2-40B4-BE49-F238E27FC236}">
                <a16:creationId xmlns:a16="http://schemas.microsoft.com/office/drawing/2014/main" id="{323E5CD0-0E49-B5D9-35A8-C0D4D181B2CE}"/>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428983A3-973B-5D2B-BC8F-CDD972F606E9}"/>
              </a:ext>
            </a:extLst>
          </p:cNvPr>
          <p:cNvSpPr>
            <a:spLocks noGrp="1"/>
          </p:cNvSpPr>
          <p:nvPr>
            <p:ph type="sldNum" sz="quarter" idx="12"/>
          </p:nvPr>
        </p:nvSpPr>
        <p:spPr/>
        <p:txBody>
          <a:bodyPr/>
          <a:lstStyle/>
          <a:p>
            <a:fld id="{E8E0D0C5-9397-4D86-B616-AC39BB511699}" type="slidenum">
              <a:rPr lang="zh-CN" altLang="en-US" smtClean="0"/>
              <a:t>‹#›</a:t>
            </a:fld>
            <a:endParaRPr lang="zh-CN" altLang="en-US"/>
          </a:p>
        </p:txBody>
      </p:sp>
    </p:spTree>
    <p:extLst>
      <p:ext uri="{BB962C8B-B14F-4D97-AF65-F5344CB8AC3E}">
        <p14:creationId xmlns:p14="http://schemas.microsoft.com/office/powerpoint/2010/main" val="27923305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0D17159-34A7-A1BE-13C9-5222869DCDE9}"/>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5C77A3DB-4748-C775-C618-5458481E40EC}"/>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7192FFEC-9530-D80A-B555-9D6155CE0399}"/>
              </a:ext>
            </a:extLst>
          </p:cNvPr>
          <p:cNvSpPr>
            <a:spLocks noGrp="1"/>
          </p:cNvSpPr>
          <p:nvPr>
            <p:ph type="dt" sz="half" idx="10"/>
          </p:nvPr>
        </p:nvSpPr>
        <p:spPr/>
        <p:txBody>
          <a:bodyPr/>
          <a:lstStyle/>
          <a:p>
            <a:fld id="{881B8F53-35F8-42B4-BA4E-2F0449E748A5}" type="datetimeFigureOut">
              <a:rPr lang="zh-CN" altLang="en-US" smtClean="0"/>
              <a:t>2024/4/18</a:t>
            </a:fld>
            <a:endParaRPr lang="zh-CN" altLang="en-US"/>
          </a:p>
        </p:txBody>
      </p:sp>
      <p:sp>
        <p:nvSpPr>
          <p:cNvPr id="5" name="页脚占位符 4">
            <a:extLst>
              <a:ext uri="{FF2B5EF4-FFF2-40B4-BE49-F238E27FC236}">
                <a16:creationId xmlns:a16="http://schemas.microsoft.com/office/drawing/2014/main" id="{864BD6BF-BFCD-4012-AEFF-616F2127D1E7}"/>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5F6BDAC1-F196-96DE-580E-D3E7B19CA47F}"/>
              </a:ext>
            </a:extLst>
          </p:cNvPr>
          <p:cNvSpPr>
            <a:spLocks noGrp="1"/>
          </p:cNvSpPr>
          <p:nvPr>
            <p:ph type="sldNum" sz="quarter" idx="12"/>
          </p:nvPr>
        </p:nvSpPr>
        <p:spPr/>
        <p:txBody>
          <a:bodyPr/>
          <a:lstStyle/>
          <a:p>
            <a:fld id="{E8E0D0C5-9397-4D86-B616-AC39BB511699}" type="slidenum">
              <a:rPr lang="zh-CN" altLang="en-US" smtClean="0"/>
              <a:t>‹#›</a:t>
            </a:fld>
            <a:endParaRPr lang="zh-CN" altLang="en-US"/>
          </a:p>
        </p:txBody>
      </p:sp>
    </p:spTree>
    <p:extLst>
      <p:ext uri="{BB962C8B-B14F-4D97-AF65-F5344CB8AC3E}">
        <p14:creationId xmlns:p14="http://schemas.microsoft.com/office/powerpoint/2010/main" val="31711553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2A8A750-59C8-EDB2-95EC-9005F063868A}"/>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3DD259C6-E1D9-92BF-93DC-2030DB41518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B4AAAB85-D457-74A2-D362-DF91A199BD3A}"/>
              </a:ext>
            </a:extLst>
          </p:cNvPr>
          <p:cNvSpPr>
            <a:spLocks noGrp="1"/>
          </p:cNvSpPr>
          <p:nvPr>
            <p:ph type="dt" sz="half" idx="10"/>
          </p:nvPr>
        </p:nvSpPr>
        <p:spPr/>
        <p:txBody>
          <a:bodyPr/>
          <a:lstStyle/>
          <a:p>
            <a:fld id="{881B8F53-35F8-42B4-BA4E-2F0449E748A5}" type="datetimeFigureOut">
              <a:rPr lang="zh-CN" altLang="en-US" smtClean="0"/>
              <a:t>2024/4/18</a:t>
            </a:fld>
            <a:endParaRPr lang="zh-CN" altLang="en-US"/>
          </a:p>
        </p:txBody>
      </p:sp>
      <p:sp>
        <p:nvSpPr>
          <p:cNvPr id="5" name="页脚占位符 4">
            <a:extLst>
              <a:ext uri="{FF2B5EF4-FFF2-40B4-BE49-F238E27FC236}">
                <a16:creationId xmlns:a16="http://schemas.microsoft.com/office/drawing/2014/main" id="{A36FD2D5-8887-E0FC-1877-E3FC08B504E0}"/>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128CDC8D-034A-F1DB-A3EA-CBC294BAD976}"/>
              </a:ext>
            </a:extLst>
          </p:cNvPr>
          <p:cNvSpPr>
            <a:spLocks noGrp="1"/>
          </p:cNvSpPr>
          <p:nvPr>
            <p:ph type="sldNum" sz="quarter" idx="12"/>
          </p:nvPr>
        </p:nvSpPr>
        <p:spPr/>
        <p:txBody>
          <a:bodyPr/>
          <a:lstStyle/>
          <a:p>
            <a:fld id="{E8E0D0C5-9397-4D86-B616-AC39BB511699}" type="slidenum">
              <a:rPr lang="zh-CN" altLang="en-US" smtClean="0"/>
              <a:t>‹#›</a:t>
            </a:fld>
            <a:endParaRPr lang="zh-CN" altLang="en-US"/>
          </a:p>
        </p:txBody>
      </p:sp>
    </p:spTree>
    <p:extLst>
      <p:ext uri="{BB962C8B-B14F-4D97-AF65-F5344CB8AC3E}">
        <p14:creationId xmlns:p14="http://schemas.microsoft.com/office/powerpoint/2010/main" val="2834917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3EE5A4A-B835-0A81-C086-C60F377749A6}"/>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014B1A23-34E4-E369-C7DA-63FF5DCCA6C4}"/>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4D955579-0A35-E56F-6930-BD31FCC3482B}"/>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55210FBE-F745-7011-03E1-5B7D4484D813}"/>
              </a:ext>
            </a:extLst>
          </p:cNvPr>
          <p:cNvSpPr>
            <a:spLocks noGrp="1"/>
          </p:cNvSpPr>
          <p:nvPr>
            <p:ph type="dt" sz="half" idx="10"/>
          </p:nvPr>
        </p:nvSpPr>
        <p:spPr/>
        <p:txBody>
          <a:bodyPr/>
          <a:lstStyle/>
          <a:p>
            <a:fld id="{881B8F53-35F8-42B4-BA4E-2F0449E748A5}" type="datetimeFigureOut">
              <a:rPr lang="zh-CN" altLang="en-US" smtClean="0"/>
              <a:t>2024/4/18</a:t>
            </a:fld>
            <a:endParaRPr lang="zh-CN" altLang="en-US"/>
          </a:p>
        </p:txBody>
      </p:sp>
      <p:sp>
        <p:nvSpPr>
          <p:cNvPr id="6" name="页脚占位符 5">
            <a:extLst>
              <a:ext uri="{FF2B5EF4-FFF2-40B4-BE49-F238E27FC236}">
                <a16:creationId xmlns:a16="http://schemas.microsoft.com/office/drawing/2014/main" id="{C35C6912-8DC8-08CE-0727-B6C6F5214ED4}"/>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D1B4730A-57DB-0424-B3B3-9619C70FD04F}"/>
              </a:ext>
            </a:extLst>
          </p:cNvPr>
          <p:cNvSpPr>
            <a:spLocks noGrp="1"/>
          </p:cNvSpPr>
          <p:nvPr>
            <p:ph type="sldNum" sz="quarter" idx="12"/>
          </p:nvPr>
        </p:nvSpPr>
        <p:spPr/>
        <p:txBody>
          <a:bodyPr/>
          <a:lstStyle/>
          <a:p>
            <a:fld id="{E8E0D0C5-9397-4D86-B616-AC39BB511699}" type="slidenum">
              <a:rPr lang="zh-CN" altLang="en-US" smtClean="0"/>
              <a:t>‹#›</a:t>
            </a:fld>
            <a:endParaRPr lang="zh-CN" altLang="en-US"/>
          </a:p>
        </p:txBody>
      </p:sp>
    </p:spTree>
    <p:extLst>
      <p:ext uri="{BB962C8B-B14F-4D97-AF65-F5344CB8AC3E}">
        <p14:creationId xmlns:p14="http://schemas.microsoft.com/office/powerpoint/2010/main" val="26164079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48BFAC3-258A-A1F9-8FCA-3C9D51CB86C1}"/>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C0262B20-94D6-E225-5ED8-81A97C671CA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848C8AA6-381B-1BDB-8C1F-A60FD0C6E15A}"/>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F31C92F3-3E24-5754-C578-F8B57AE4EF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D894645C-4F20-2734-D325-91E9FC571138}"/>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04F5AECE-E722-5A87-81F0-7475633185E3}"/>
              </a:ext>
            </a:extLst>
          </p:cNvPr>
          <p:cNvSpPr>
            <a:spLocks noGrp="1"/>
          </p:cNvSpPr>
          <p:nvPr>
            <p:ph type="dt" sz="half" idx="10"/>
          </p:nvPr>
        </p:nvSpPr>
        <p:spPr/>
        <p:txBody>
          <a:bodyPr/>
          <a:lstStyle/>
          <a:p>
            <a:fld id="{881B8F53-35F8-42B4-BA4E-2F0449E748A5}" type="datetimeFigureOut">
              <a:rPr lang="zh-CN" altLang="en-US" smtClean="0"/>
              <a:t>2024/4/18</a:t>
            </a:fld>
            <a:endParaRPr lang="zh-CN" altLang="en-US"/>
          </a:p>
        </p:txBody>
      </p:sp>
      <p:sp>
        <p:nvSpPr>
          <p:cNvPr id="8" name="页脚占位符 7">
            <a:extLst>
              <a:ext uri="{FF2B5EF4-FFF2-40B4-BE49-F238E27FC236}">
                <a16:creationId xmlns:a16="http://schemas.microsoft.com/office/drawing/2014/main" id="{3BF651F3-D01F-3CE7-0A3C-C3B15DCFFC0B}"/>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id="{48AED47C-8D1A-1E70-AE9B-07D89DA3C568}"/>
              </a:ext>
            </a:extLst>
          </p:cNvPr>
          <p:cNvSpPr>
            <a:spLocks noGrp="1"/>
          </p:cNvSpPr>
          <p:nvPr>
            <p:ph type="sldNum" sz="quarter" idx="12"/>
          </p:nvPr>
        </p:nvSpPr>
        <p:spPr/>
        <p:txBody>
          <a:bodyPr/>
          <a:lstStyle/>
          <a:p>
            <a:fld id="{E8E0D0C5-9397-4D86-B616-AC39BB511699}" type="slidenum">
              <a:rPr lang="zh-CN" altLang="en-US" smtClean="0"/>
              <a:t>‹#›</a:t>
            </a:fld>
            <a:endParaRPr lang="zh-CN" altLang="en-US"/>
          </a:p>
        </p:txBody>
      </p:sp>
    </p:spTree>
    <p:extLst>
      <p:ext uri="{BB962C8B-B14F-4D97-AF65-F5344CB8AC3E}">
        <p14:creationId xmlns:p14="http://schemas.microsoft.com/office/powerpoint/2010/main" val="40845101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D654400-F724-824F-D25F-967082FB94FA}"/>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7352944F-0762-274E-7617-45071D77CB9F}"/>
              </a:ext>
            </a:extLst>
          </p:cNvPr>
          <p:cNvSpPr>
            <a:spLocks noGrp="1"/>
          </p:cNvSpPr>
          <p:nvPr>
            <p:ph type="dt" sz="half" idx="10"/>
          </p:nvPr>
        </p:nvSpPr>
        <p:spPr/>
        <p:txBody>
          <a:bodyPr/>
          <a:lstStyle/>
          <a:p>
            <a:fld id="{881B8F53-35F8-42B4-BA4E-2F0449E748A5}" type="datetimeFigureOut">
              <a:rPr lang="zh-CN" altLang="en-US" smtClean="0"/>
              <a:t>2024/4/18</a:t>
            </a:fld>
            <a:endParaRPr lang="zh-CN" altLang="en-US"/>
          </a:p>
        </p:txBody>
      </p:sp>
      <p:sp>
        <p:nvSpPr>
          <p:cNvPr id="4" name="页脚占位符 3">
            <a:extLst>
              <a:ext uri="{FF2B5EF4-FFF2-40B4-BE49-F238E27FC236}">
                <a16:creationId xmlns:a16="http://schemas.microsoft.com/office/drawing/2014/main" id="{CA95FA12-2760-1131-2753-6B6A56750423}"/>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id="{26B598D5-0C0F-25A1-47BE-366379955EA8}"/>
              </a:ext>
            </a:extLst>
          </p:cNvPr>
          <p:cNvSpPr>
            <a:spLocks noGrp="1"/>
          </p:cNvSpPr>
          <p:nvPr>
            <p:ph type="sldNum" sz="quarter" idx="12"/>
          </p:nvPr>
        </p:nvSpPr>
        <p:spPr/>
        <p:txBody>
          <a:bodyPr/>
          <a:lstStyle/>
          <a:p>
            <a:fld id="{E8E0D0C5-9397-4D86-B616-AC39BB511699}" type="slidenum">
              <a:rPr lang="zh-CN" altLang="en-US" smtClean="0"/>
              <a:t>‹#›</a:t>
            </a:fld>
            <a:endParaRPr lang="zh-CN" altLang="en-US"/>
          </a:p>
        </p:txBody>
      </p:sp>
    </p:spTree>
    <p:extLst>
      <p:ext uri="{BB962C8B-B14F-4D97-AF65-F5344CB8AC3E}">
        <p14:creationId xmlns:p14="http://schemas.microsoft.com/office/powerpoint/2010/main" val="58555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AE03C099-1A3F-F016-C4DD-B45CCDFAC1A4}"/>
              </a:ext>
            </a:extLst>
          </p:cNvPr>
          <p:cNvSpPr>
            <a:spLocks noGrp="1"/>
          </p:cNvSpPr>
          <p:nvPr>
            <p:ph type="dt" sz="half" idx="10"/>
          </p:nvPr>
        </p:nvSpPr>
        <p:spPr/>
        <p:txBody>
          <a:bodyPr/>
          <a:lstStyle/>
          <a:p>
            <a:fld id="{881B8F53-35F8-42B4-BA4E-2F0449E748A5}" type="datetimeFigureOut">
              <a:rPr lang="zh-CN" altLang="en-US" smtClean="0"/>
              <a:t>2024/4/18</a:t>
            </a:fld>
            <a:endParaRPr lang="zh-CN" altLang="en-US"/>
          </a:p>
        </p:txBody>
      </p:sp>
      <p:sp>
        <p:nvSpPr>
          <p:cNvPr id="3" name="页脚占位符 2">
            <a:extLst>
              <a:ext uri="{FF2B5EF4-FFF2-40B4-BE49-F238E27FC236}">
                <a16:creationId xmlns:a16="http://schemas.microsoft.com/office/drawing/2014/main" id="{AD2FD7FA-E507-B8B6-E745-308439F01DDA}"/>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048FEEDF-D3A7-18D4-EE83-E00C8328D6BD}"/>
              </a:ext>
            </a:extLst>
          </p:cNvPr>
          <p:cNvSpPr>
            <a:spLocks noGrp="1"/>
          </p:cNvSpPr>
          <p:nvPr>
            <p:ph type="sldNum" sz="quarter" idx="12"/>
          </p:nvPr>
        </p:nvSpPr>
        <p:spPr/>
        <p:txBody>
          <a:bodyPr/>
          <a:lstStyle/>
          <a:p>
            <a:fld id="{E8E0D0C5-9397-4D86-B616-AC39BB511699}" type="slidenum">
              <a:rPr lang="zh-CN" altLang="en-US" smtClean="0"/>
              <a:t>‹#›</a:t>
            </a:fld>
            <a:endParaRPr lang="zh-CN" altLang="en-US"/>
          </a:p>
        </p:txBody>
      </p:sp>
    </p:spTree>
    <p:extLst>
      <p:ext uri="{BB962C8B-B14F-4D97-AF65-F5344CB8AC3E}">
        <p14:creationId xmlns:p14="http://schemas.microsoft.com/office/powerpoint/2010/main" val="36578226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16146BF-6380-3BE4-3927-53F861338B74}"/>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7E040616-2190-6AC3-3FB1-EEC7720E00F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0848FCE2-8F37-CCE6-6B83-C6944F301B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1C023E0D-3FA6-F4B2-C23E-3B7C0065E6BB}"/>
              </a:ext>
            </a:extLst>
          </p:cNvPr>
          <p:cNvSpPr>
            <a:spLocks noGrp="1"/>
          </p:cNvSpPr>
          <p:nvPr>
            <p:ph type="dt" sz="half" idx="10"/>
          </p:nvPr>
        </p:nvSpPr>
        <p:spPr/>
        <p:txBody>
          <a:bodyPr/>
          <a:lstStyle/>
          <a:p>
            <a:fld id="{881B8F53-35F8-42B4-BA4E-2F0449E748A5}" type="datetimeFigureOut">
              <a:rPr lang="zh-CN" altLang="en-US" smtClean="0"/>
              <a:t>2024/4/18</a:t>
            </a:fld>
            <a:endParaRPr lang="zh-CN" altLang="en-US"/>
          </a:p>
        </p:txBody>
      </p:sp>
      <p:sp>
        <p:nvSpPr>
          <p:cNvPr id="6" name="页脚占位符 5">
            <a:extLst>
              <a:ext uri="{FF2B5EF4-FFF2-40B4-BE49-F238E27FC236}">
                <a16:creationId xmlns:a16="http://schemas.microsoft.com/office/drawing/2014/main" id="{1A99BB9B-E7DC-25E7-84BE-440AAA6F4ADD}"/>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00DE2F63-C920-9EC4-3ED5-47C5B81645B7}"/>
              </a:ext>
            </a:extLst>
          </p:cNvPr>
          <p:cNvSpPr>
            <a:spLocks noGrp="1"/>
          </p:cNvSpPr>
          <p:nvPr>
            <p:ph type="sldNum" sz="quarter" idx="12"/>
          </p:nvPr>
        </p:nvSpPr>
        <p:spPr/>
        <p:txBody>
          <a:bodyPr/>
          <a:lstStyle/>
          <a:p>
            <a:fld id="{E8E0D0C5-9397-4D86-B616-AC39BB511699}" type="slidenum">
              <a:rPr lang="zh-CN" altLang="en-US" smtClean="0"/>
              <a:t>‹#›</a:t>
            </a:fld>
            <a:endParaRPr lang="zh-CN" altLang="en-US"/>
          </a:p>
        </p:txBody>
      </p:sp>
    </p:spTree>
    <p:extLst>
      <p:ext uri="{BB962C8B-B14F-4D97-AF65-F5344CB8AC3E}">
        <p14:creationId xmlns:p14="http://schemas.microsoft.com/office/powerpoint/2010/main" val="22301442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0FC9AD0-6D5E-BB9E-B58A-7FD49A7B0603}"/>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951B795E-63A2-27D4-0464-BC925B05DDA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4568EFA6-BB31-6439-70B5-3197DEAA91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8109D03F-580C-0761-28B5-F971DBEBD9F9}"/>
              </a:ext>
            </a:extLst>
          </p:cNvPr>
          <p:cNvSpPr>
            <a:spLocks noGrp="1"/>
          </p:cNvSpPr>
          <p:nvPr>
            <p:ph type="dt" sz="half" idx="10"/>
          </p:nvPr>
        </p:nvSpPr>
        <p:spPr/>
        <p:txBody>
          <a:bodyPr/>
          <a:lstStyle/>
          <a:p>
            <a:fld id="{881B8F53-35F8-42B4-BA4E-2F0449E748A5}" type="datetimeFigureOut">
              <a:rPr lang="zh-CN" altLang="en-US" smtClean="0"/>
              <a:t>2024/4/18</a:t>
            </a:fld>
            <a:endParaRPr lang="zh-CN" altLang="en-US"/>
          </a:p>
        </p:txBody>
      </p:sp>
      <p:sp>
        <p:nvSpPr>
          <p:cNvPr id="6" name="页脚占位符 5">
            <a:extLst>
              <a:ext uri="{FF2B5EF4-FFF2-40B4-BE49-F238E27FC236}">
                <a16:creationId xmlns:a16="http://schemas.microsoft.com/office/drawing/2014/main" id="{0A784B39-EEE2-A762-9625-E87AB8769461}"/>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EEB33D82-107A-D0F6-01DF-87E366F9867D}"/>
              </a:ext>
            </a:extLst>
          </p:cNvPr>
          <p:cNvSpPr>
            <a:spLocks noGrp="1"/>
          </p:cNvSpPr>
          <p:nvPr>
            <p:ph type="sldNum" sz="quarter" idx="12"/>
          </p:nvPr>
        </p:nvSpPr>
        <p:spPr/>
        <p:txBody>
          <a:bodyPr/>
          <a:lstStyle/>
          <a:p>
            <a:fld id="{E8E0D0C5-9397-4D86-B616-AC39BB511699}" type="slidenum">
              <a:rPr lang="zh-CN" altLang="en-US" smtClean="0"/>
              <a:t>‹#›</a:t>
            </a:fld>
            <a:endParaRPr lang="zh-CN" altLang="en-US"/>
          </a:p>
        </p:txBody>
      </p:sp>
    </p:spTree>
    <p:extLst>
      <p:ext uri="{BB962C8B-B14F-4D97-AF65-F5344CB8AC3E}">
        <p14:creationId xmlns:p14="http://schemas.microsoft.com/office/powerpoint/2010/main" val="5722992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ED5A3BD-C3B7-20B3-9A9D-D98A699802C6}"/>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07113298-8B90-62F8-21D5-DC4E5B51C14F}"/>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EB49D0E2-3474-C3DA-F944-0D9FA5CED89B}"/>
              </a:ext>
            </a:extLst>
          </p:cNvPr>
          <p:cNvSpPr>
            <a:spLocks noGrp="1"/>
          </p:cNvSpPr>
          <p:nvPr>
            <p:ph type="dt" sz="half" idx="10"/>
          </p:nvPr>
        </p:nvSpPr>
        <p:spPr/>
        <p:txBody>
          <a:bodyPr/>
          <a:lstStyle/>
          <a:p>
            <a:fld id="{881B8F53-35F8-42B4-BA4E-2F0449E748A5}" type="datetimeFigureOut">
              <a:rPr lang="zh-CN" altLang="en-US" smtClean="0"/>
              <a:t>2024/4/18</a:t>
            </a:fld>
            <a:endParaRPr lang="zh-CN" altLang="en-US"/>
          </a:p>
        </p:txBody>
      </p:sp>
      <p:sp>
        <p:nvSpPr>
          <p:cNvPr id="5" name="页脚占位符 4">
            <a:extLst>
              <a:ext uri="{FF2B5EF4-FFF2-40B4-BE49-F238E27FC236}">
                <a16:creationId xmlns:a16="http://schemas.microsoft.com/office/drawing/2014/main" id="{79148278-5AE3-EDFD-CAC6-FDE94E2B5C34}"/>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9E1D7FF2-7FBB-22F4-6835-26C7F15B08A0}"/>
              </a:ext>
            </a:extLst>
          </p:cNvPr>
          <p:cNvSpPr>
            <a:spLocks noGrp="1"/>
          </p:cNvSpPr>
          <p:nvPr>
            <p:ph type="sldNum" sz="quarter" idx="12"/>
          </p:nvPr>
        </p:nvSpPr>
        <p:spPr/>
        <p:txBody>
          <a:bodyPr/>
          <a:lstStyle/>
          <a:p>
            <a:fld id="{E8E0D0C5-9397-4D86-B616-AC39BB511699}" type="slidenum">
              <a:rPr lang="zh-CN" altLang="en-US" smtClean="0"/>
              <a:t>‹#›</a:t>
            </a:fld>
            <a:endParaRPr lang="zh-CN" altLang="en-US"/>
          </a:p>
        </p:txBody>
      </p:sp>
    </p:spTree>
    <p:extLst>
      <p:ext uri="{BB962C8B-B14F-4D97-AF65-F5344CB8AC3E}">
        <p14:creationId xmlns:p14="http://schemas.microsoft.com/office/powerpoint/2010/main" val="436412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5A6CEB0E-09AF-1B6B-C779-14E27967A6BE}"/>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0A5809CA-4DB0-2410-5C6A-6F1D92914D17}"/>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5F36A153-91E6-9BCD-BAC0-FC0EA7C2322E}"/>
              </a:ext>
            </a:extLst>
          </p:cNvPr>
          <p:cNvSpPr>
            <a:spLocks noGrp="1"/>
          </p:cNvSpPr>
          <p:nvPr>
            <p:ph type="dt" sz="half" idx="10"/>
          </p:nvPr>
        </p:nvSpPr>
        <p:spPr/>
        <p:txBody>
          <a:bodyPr/>
          <a:lstStyle/>
          <a:p>
            <a:fld id="{881B8F53-35F8-42B4-BA4E-2F0449E748A5}" type="datetimeFigureOut">
              <a:rPr lang="zh-CN" altLang="en-US" smtClean="0"/>
              <a:t>2024/4/18</a:t>
            </a:fld>
            <a:endParaRPr lang="zh-CN" altLang="en-US"/>
          </a:p>
        </p:txBody>
      </p:sp>
      <p:sp>
        <p:nvSpPr>
          <p:cNvPr id="5" name="页脚占位符 4">
            <a:extLst>
              <a:ext uri="{FF2B5EF4-FFF2-40B4-BE49-F238E27FC236}">
                <a16:creationId xmlns:a16="http://schemas.microsoft.com/office/drawing/2014/main" id="{CFD748FE-6CFD-68CE-D26B-CBF73DF34E10}"/>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D92AEA56-A55B-0117-9F63-AAB41B6B415F}"/>
              </a:ext>
            </a:extLst>
          </p:cNvPr>
          <p:cNvSpPr>
            <a:spLocks noGrp="1"/>
          </p:cNvSpPr>
          <p:nvPr>
            <p:ph type="sldNum" sz="quarter" idx="12"/>
          </p:nvPr>
        </p:nvSpPr>
        <p:spPr/>
        <p:txBody>
          <a:bodyPr/>
          <a:lstStyle/>
          <a:p>
            <a:fld id="{E8E0D0C5-9397-4D86-B616-AC39BB511699}" type="slidenum">
              <a:rPr lang="zh-CN" altLang="en-US" smtClean="0"/>
              <a:t>‹#›</a:t>
            </a:fld>
            <a:endParaRPr lang="zh-CN" altLang="en-US"/>
          </a:p>
        </p:txBody>
      </p:sp>
    </p:spTree>
    <p:extLst>
      <p:ext uri="{BB962C8B-B14F-4D97-AF65-F5344CB8AC3E}">
        <p14:creationId xmlns:p14="http://schemas.microsoft.com/office/powerpoint/2010/main" val="598658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92549055-E750-C43E-D102-C285707598B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75ED997A-4A8E-23A8-EB1E-3FF2EB8DB42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14C05A7E-3D29-BEB0-09A9-751C340B157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81B8F53-35F8-42B4-BA4E-2F0449E748A5}" type="datetimeFigureOut">
              <a:rPr lang="zh-CN" altLang="en-US" smtClean="0"/>
              <a:t>2024/4/18</a:t>
            </a:fld>
            <a:endParaRPr lang="zh-CN" altLang="en-US"/>
          </a:p>
        </p:txBody>
      </p:sp>
      <p:sp>
        <p:nvSpPr>
          <p:cNvPr id="5" name="页脚占位符 4">
            <a:extLst>
              <a:ext uri="{FF2B5EF4-FFF2-40B4-BE49-F238E27FC236}">
                <a16:creationId xmlns:a16="http://schemas.microsoft.com/office/drawing/2014/main" id="{A2640162-3BA2-B81C-A066-7264A979F9B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a:extLst>
              <a:ext uri="{FF2B5EF4-FFF2-40B4-BE49-F238E27FC236}">
                <a16:creationId xmlns:a16="http://schemas.microsoft.com/office/drawing/2014/main" id="{C6808FC2-E6CA-ABB7-4DFD-6DBE857D554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8E0D0C5-9397-4D86-B616-AC39BB511699}" type="slidenum">
              <a:rPr lang="zh-CN" altLang="en-US" smtClean="0"/>
              <a:t>‹#›</a:t>
            </a:fld>
            <a:endParaRPr lang="zh-CN" altLang="en-US"/>
          </a:p>
        </p:txBody>
      </p:sp>
    </p:spTree>
    <p:extLst>
      <p:ext uri="{BB962C8B-B14F-4D97-AF65-F5344CB8AC3E}">
        <p14:creationId xmlns:p14="http://schemas.microsoft.com/office/powerpoint/2010/main" val="28127977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png"/><Relationship Id="rId7" Type="http://schemas.openxmlformats.org/officeDocument/2006/relationships/diagramColors" Target="../diagrams/colors1.xml"/><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hyperlink" Target="https://doi.org/10.1016/j.system.2022.102728"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0" y="-1"/>
            <a:ext cx="12192000" cy="4881093"/>
          </a:xfrm>
          <a:prstGeom prst="rect">
            <a:avLst/>
          </a:prstGeom>
          <a:solidFill>
            <a:srgbClr val="82C69F"/>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7"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1446125" y="-1721867"/>
            <a:ext cx="997131" cy="1599112"/>
          </a:xfrm>
          <a:prstGeom prst="rect">
            <a:avLst/>
          </a:prstGeom>
          <a:solidFill>
            <a:srgbClr val="82C69F"/>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8"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2443256" y="-1721867"/>
            <a:ext cx="997131" cy="1599112"/>
          </a:xfrm>
          <a:prstGeom prst="rect">
            <a:avLst/>
          </a:prstGeom>
          <a:solidFill>
            <a:srgbClr val="F5C13A"/>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pic>
        <p:nvPicPr>
          <p:cNvPr id="12" name="图片 11"/>
          <p:cNvPicPr>
            <a:picLocks noChangeAspect="1"/>
          </p:cNvPicPr>
          <p:nvPr/>
        </p:nvPicPr>
        <p:blipFill rotWithShape="1">
          <a:blip r:embed="rId2" cstate="print">
            <a:extLst>
              <a:ext uri="{28A0092B-C50C-407E-A947-70E740481C1C}">
                <a14:useLocalDpi xmlns:a14="http://schemas.microsoft.com/office/drawing/2010/main" val="0"/>
              </a:ext>
            </a:extLst>
          </a:blip>
          <a:srcRect l="6226" r="7389" b="84853"/>
          <a:stretch>
            <a:fillRect/>
          </a:stretch>
        </p:blipFill>
        <p:spPr>
          <a:xfrm>
            <a:off x="1687112" y="-3115"/>
            <a:ext cx="8772281" cy="4085718"/>
          </a:xfrm>
          <a:prstGeom prst="rect">
            <a:avLst/>
          </a:prstGeom>
        </p:spPr>
      </p:pic>
      <p:sp>
        <p:nvSpPr>
          <p:cNvPr id="21"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0" y="4881093"/>
            <a:ext cx="12192000" cy="1976908"/>
          </a:xfrm>
          <a:prstGeom prst="rect">
            <a:avLst/>
          </a:prstGeom>
          <a:solidFill>
            <a:srgbClr val="F5C13A"/>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pic>
        <p:nvPicPr>
          <p:cNvPr id="5" name="图片 4"/>
          <p:cNvPicPr>
            <a:picLocks noChangeAspect="1"/>
          </p:cNvPicPr>
          <p:nvPr/>
        </p:nvPicPr>
        <p:blipFill rotWithShape="1">
          <a:blip r:embed="rId3" cstate="print">
            <a:extLst>
              <a:ext uri="{28A0092B-C50C-407E-A947-70E740481C1C}">
                <a14:useLocalDpi xmlns:a14="http://schemas.microsoft.com/office/drawing/2010/main" val="0"/>
              </a:ext>
            </a:extLst>
          </a:blip>
          <a:srcRect l="31922" t="724" r="34057" b="90923"/>
          <a:stretch>
            <a:fillRect/>
          </a:stretch>
        </p:blipFill>
        <p:spPr>
          <a:xfrm>
            <a:off x="4130369" y="677618"/>
            <a:ext cx="3967179" cy="2587295"/>
          </a:xfrm>
          <a:prstGeom prst="rect">
            <a:avLst/>
          </a:prstGeom>
        </p:spPr>
      </p:pic>
      <p:pic>
        <p:nvPicPr>
          <p:cNvPr id="14" name="图片 13"/>
          <p:cNvPicPr>
            <a:picLocks noChangeAspect="1"/>
          </p:cNvPicPr>
          <p:nvPr/>
        </p:nvPicPr>
        <p:blipFill rotWithShape="1">
          <a:blip r:embed="rId3" cstate="print">
            <a:extLst>
              <a:ext uri="{28A0092B-C50C-407E-A947-70E740481C1C}">
                <a14:useLocalDpi xmlns:a14="http://schemas.microsoft.com/office/drawing/2010/main" val="0"/>
              </a:ext>
            </a:extLst>
          </a:blip>
          <a:srcRect l="3521" t="2395" r="84645" b="93484"/>
          <a:stretch>
            <a:fillRect/>
          </a:stretch>
        </p:blipFill>
        <p:spPr>
          <a:xfrm>
            <a:off x="984649" y="541975"/>
            <a:ext cx="1458608" cy="1349215"/>
          </a:xfrm>
          <a:prstGeom prst="rect">
            <a:avLst/>
          </a:prstGeom>
        </p:spPr>
      </p:pic>
      <p:pic>
        <p:nvPicPr>
          <p:cNvPr id="15" name="图片 14"/>
          <p:cNvPicPr>
            <a:picLocks noChangeAspect="1"/>
          </p:cNvPicPr>
          <p:nvPr/>
        </p:nvPicPr>
        <p:blipFill rotWithShape="1">
          <a:blip r:embed="rId3" cstate="print">
            <a:extLst>
              <a:ext uri="{28A0092B-C50C-407E-A947-70E740481C1C}">
                <a14:useLocalDpi xmlns:a14="http://schemas.microsoft.com/office/drawing/2010/main" val="0"/>
              </a:ext>
            </a:extLst>
          </a:blip>
          <a:srcRect l="14172" t="7630" r="75474" b="88472"/>
          <a:stretch>
            <a:fillRect/>
          </a:stretch>
        </p:blipFill>
        <p:spPr>
          <a:xfrm>
            <a:off x="2135534" y="2220329"/>
            <a:ext cx="1276283" cy="1276283"/>
          </a:xfrm>
          <a:prstGeom prst="rect">
            <a:avLst/>
          </a:prstGeom>
        </p:spPr>
      </p:pic>
      <p:pic>
        <p:nvPicPr>
          <p:cNvPr id="16" name="图片 15"/>
          <p:cNvPicPr>
            <a:picLocks noChangeAspect="1"/>
          </p:cNvPicPr>
          <p:nvPr/>
        </p:nvPicPr>
        <p:blipFill rotWithShape="1">
          <a:blip r:embed="rId3" cstate="print">
            <a:extLst>
              <a:ext uri="{28A0092B-C50C-407E-A947-70E740481C1C}">
                <a14:useLocalDpi xmlns:a14="http://schemas.microsoft.com/office/drawing/2010/main" val="0"/>
              </a:ext>
            </a:extLst>
          </a:blip>
          <a:srcRect l="2338" t="12307" r="86125" b="83906"/>
          <a:stretch>
            <a:fillRect/>
          </a:stretch>
        </p:blipFill>
        <p:spPr>
          <a:xfrm>
            <a:off x="627017" y="3242030"/>
            <a:ext cx="1422143" cy="1239817"/>
          </a:xfrm>
          <a:prstGeom prst="rect">
            <a:avLst/>
          </a:prstGeom>
        </p:spPr>
      </p:pic>
      <p:pic>
        <p:nvPicPr>
          <p:cNvPr id="17" name="图片 16"/>
          <p:cNvPicPr>
            <a:picLocks noChangeAspect="1"/>
          </p:cNvPicPr>
          <p:nvPr/>
        </p:nvPicPr>
        <p:blipFill rotWithShape="1">
          <a:blip r:embed="rId3" cstate="print">
            <a:extLst>
              <a:ext uri="{28A0092B-C50C-407E-A947-70E740481C1C}">
                <a14:useLocalDpi xmlns:a14="http://schemas.microsoft.com/office/drawing/2010/main" val="0"/>
              </a:ext>
            </a:extLst>
          </a:blip>
          <a:srcRect l="83102" t="9746" r="5952" b="86022"/>
          <a:stretch>
            <a:fillRect/>
          </a:stretch>
        </p:blipFill>
        <p:spPr>
          <a:xfrm>
            <a:off x="9929798" y="3030396"/>
            <a:ext cx="1349211" cy="1385680"/>
          </a:xfrm>
          <a:prstGeom prst="rect">
            <a:avLst/>
          </a:prstGeom>
        </p:spPr>
      </p:pic>
      <p:pic>
        <p:nvPicPr>
          <p:cNvPr id="18" name="图片 17"/>
          <p:cNvPicPr>
            <a:picLocks noChangeAspect="1"/>
          </p:cNvPicPr>
          <p:nvPr/>
        </p:nvPicPr>
        <p:blipFill rotWithShape="1">
          <a:blip r:embed="rId3" cstate="print">
            <a:extLst>
              <a:ext uri="{28A0092B-C50C-407E-A947-70E740481C1C}">
                <a14:useLocalDpi xmlns:a14="http://schemas.microsoft.com/office/drawing/2010/main" val="0"/>
              </a:ext>
            </a:extLst>
          </a:blip>
          <a:srcRect l="84877" t="3174" r="3881" b="93039"/>
          <a:stretch>
            <a:fillRect/>
          </a:stretch>
        </p:blipFill>
        <p:spPr>
          <a:xfrm>
            <a:off x="9961570" y="388505"/>
            <a:ext cx="1385680" cy="1239816"/>
          </a:xfrm>
          <a:prstGeom prst="rect">
            <a:avLst/>
          </a:prstGeom>
        </p:spPr>
      </p:pic>
      <p:pic>
        <p:nvPicPr>
          <p:cNvPr id="19" name="图片 18"/>
          <p:cNvPicPr>
            <a:picLocks noChangeAspect="1"/>
          </p:cNvPicPr>
          <p:nvPr/>
        </p:nvPicPr>
        <p:blipFill rotWithShape="1">
          <a:blip r:embed="rId3" cstate="print">
            <a:extLst>
              <a:ext uri="{28A0092B-C50C-407E-A947-70E740481C1C}">
                <a14:useLocalDpi xmlns:a14="http://schemas.microsoft.com/office/drawing/2010/main" val="0"/>
              </a:ext>
            </a:extLst>
          </a:blip>
          <a:srcRect l="13284" t="14646" r="12461" b="75553"/>
          <a:stretch>
            <a:fillRect/>
          </a:stretch>
        </p:blipFill>
        <p:spPr>
          <a:xfrm>
            <a:off x="2266487" y="2842467"/>
            <a:ext cx="7826715" cy="2744028"/>
          </a:xfrm>
          <a:prstGeom prst="rect">
            <a:avLst/>
          </a:prstGeom>
        </p:spPr>
      </p:pic>
      <p:sp>
        <p:nvSpPr>
          <p:cNvPr id="23" name="文本框 22"/>
          <p:cNvSpPr txBox="1"/>
          <p:nvPr/>
        </p:nvSpPr>
        <p:spPr>
          <a:xfrm>
            <a:off x="1445895" y="4653915"/>
            <a:ext cx="9554845" cy="2061210"/>
          </a:xfrm>
          <a:prstGeom prst="rect">
            <a:avLst/>
          </a:prstGeom>
          <a:noFill/>
        </p:spPr>
        <p:txBody>
          <a:bodyPr wrap="square" rtlCol="0">
            <a:spAutoFit/>
          </a:bodyPr>
          <a:lstStyle/>
          <a:p>
            <a:pPr algn="ctr"/>
            <a:endParaRPr lang="en-US" altLang="zh-CN" sz="3200" b="1">
              <a:solidFill>
                <a:schemeClr val="bg1"/>
              </a:solidFill>
              <a:sym typeface="+mn-ea"/>
            </a:endParaRPr>
          </a:p>
          <a:p>
            <a:pPr algn="ctr"/>
            <a:r>
              <a:rPr lang="en-US" altLang="zh-CN" sz="3200" b="1">
                <a:solidFill>
                  <a:schemeClr val="bg1"/>
                </a:solidFill>
                <a:sym typeface="+mn-ea"/>
              </a:rPr>
              <a:t>An Empirical Study into the Difficulties and Challenges Faced by Teachers in EMI Implementation in Higher Education in China </a:t>
            </a:r>
            <a:endParaRPr lang="en-US" altLang="zh-CN" sz="3200" b="1" dirty="0">
              <a:solidFill>
                <a:schemeClr val="bg1"/>
              </a:solidFill>
              <a:latin typeface="Calibri" panose="020F0502020204030204" charset="0"/>
              <a:ea typeface="Calibri" panose="020F0502020204030204" charset="0"/>
              <a:cs typeface="Calibri" panose="020F0502020204030204" charset="0"/>
              <a:sym typeface="+mn-ea"/>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0" fill="hold"/>
                                        <p:tgtEl>
                                          <p:spTgt spid="23"/>
                                        </p:tgtEl>
                                        <p:attrNameLst>
                                          <p:attrName>ppt_x</p:attrName>
                                        </p:attrNameLst>
                                      </p:cBhvr>
                                      <p:tavLst>
                                        <p:tav tm="0">
                                          <p:val>
                                            <p:strVal val="#ppt_x"/>
                                          </p:val>
                                        </p:tav>
                                        <p:tav tm="100000">
                                          <p:val>
                                            <p:strVal val="#ppt_x"/>
                                          </p:val>
                                        </p:tav>
                                      </p:tavLst>
                                    </p:anim>
                                    <p:anim calcmode="lin" valueType="num">
                                      <p:cBhvr additive="base">
                                        <p:cTn id="8" dur="50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2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2495508" y="0"/>
            <a:ext cx="9696492" cy="1280160"/>
          </a:xfrm>
          <a:prstGeom prst="rect">
            <a:avLst/>
          </a:prstGeom>
          <a:solidFill>
            <a:srgbClr val="82C69F"/>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4"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0" y="0"/>
            <a:ext cx="2495508" cy="1280160"/>
          </a:xfrm>
          <a:prstGeom prst="rect">
            <a:avLst/>
          </a:prstGeom>
          <a:solidFill>
            <a:srgbClr val="F5C13A"/>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8" name="文本框 17"/>
          <p:cNvSpPr txBox="1"/>
          <p:nvPr/>
        </p:nvSpPr>
        <p:spPr>
          <a:xfrm>
            <a:off x="3221328" y="251470"/>
            <a:ext cx="5125046" cy="829945"/>
          </a:xfrm>
          <a:prstGeom prst="rect">
            <a:avLst/>
          </a:prstGeom>
          <a:noFill/>
        </p:spPr>
        <p:txBody>
          <a:bodyPr wrap="square" rtlCol="0">
            <a:spAutoFit/>
          </a:bodyPr>
          <a:lstStyle/>
          <a:p>
            <a:pPr algn="ctr"/>
            <a:r>
              <a:rPr lang="en-US" altLang="zh-CN" sz="4800" b="1" dirty="0">
                <a:solidFill>
                  <a:schemeClr val="bg1"/>
                </a:solidFill>
                <a:latin typeface="Calibri" panose="020F0502020204030204" charset="0"/>
                <a:ea typeface="Calibri" panose="020F0502020204030204" charset="0"/>
                <a:cs typeface="Calibri" panose="020F0502020204030204" charset="0"/>
              </a:rPr>
              <a:t>Aims</a:t>
            </a:r>
            <a:endParaRPr lang="zh-CN" altLang="en-US" sz="4800" b="1" dirty="0">
              <a:solidFill>
                <a:schemeClr val="bg1"/>
              </a:solidFill>
              <a:latin typeface="Calibri" panose="020F0502020204030204" charset="0"/>
              <a:ea typeface="Calibri" panose="020F0502020204030204" charset="0"/>
              <a:cs typeface="Calibri" panose="020F0502020204030204" charset="0"/>
            </a:endParaRPr>
          </a:p>
        </p:txBody>
      </p:sp>
      <p:pic>
        <p:nvPicPr>
          <p:cNvPr id="12" name="图片 11"/>
          <p:cNvPicPr>
            <a:picLocks noChangeAspect="1"/>
          </p:cNvPicPr>
          <p:nvPr/>
        </p:nvPicPr>
        <p:blipFill rotWithShape="1">
          <a:blip r:embed="rId2" cstate="print">
            <a:extLst>
              <a:ext uri="{28A0092B-C50C-407E-A947-70E740481C1C}">
                <a14:useLocalDpi xmlns:a14="http://schemas.microsoft.com/office/drawing/2010/main" val="0"/>
              </a:ext>
            </a:extLst>
          </a:blip>
          <a:srcRect l="14141" t="15318" r="15590" b="76144"/>
          <a:stretch>
            <a:fillRect/>
          </a:stretch>
        </p:blipFill>
        <p:spPr>
          <a:xfrm>
            <a:off x="209785" y="333096"/>
            <a:ext cx="2068925" cy="667749"/>
          </a:xfrm>
          <a:prstGeom prst="rect">
            <a:avLst/>
          </a:prstGeom>
        </p:spPr>
      </p:pic>
      <p:pic>
        <p:nvPicPr>
          <p:cNvPr id="20" name="图片 19"/>
          <p:cNvPicPr>
            <a:picLocks noChangeAspect="1"/>
          </p:cNvPicPr>
          <p:nvPr/>
        </p:nvPicPr>
        <p:blipFill rotWithShape="1">
          <a:blip r:embed="rId3" cstate="print">
            <a:extLst>
              <a:ext uri="{28A0092B-C50C-407E-A947-70E740481C1C}">
                <a14:useLocalDpi xmlns:a14="http://schemas.microsoft.com/office/drawing/2010/main" val="0"/>
              </a:ext>
            </a:extLst>
          </a:blip>
          <a:srcRect l="24567" t="37867" r="28394" b="58235"/>
          <a:stretch>
            <a:fillRect/>
          </a:stretch>
        </p:blipFill>
        <p:spPr>
          <a:xfrm>
            <a:off x="8891105" y="381583"/>
            <a:ext cx="2813215" cy="619262"/>
          </a:xfrm>
          <a:prstGeom prst="rect">
            <a:avLst/>
          </a:prstGeom>
        </p:spPr>
      </p:pic>
      <p:sp>
        <p:nvSpPr>
          <p:cNvPr id="26"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9710650" y="6145148"/>
            <a:ext cx="997131" cy="1599112"/>
          </a:xfrm>
          <a:prstGeom prst="rect">
            <a:avLst/>
          </a:prstGeom>
          <a:solidFill>
            <a:srgbClr val="00A69C"/>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7"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11194826" y="5780023"/>
            <a:ext cx="997131" cy="1599112"/>
          </a:xfrm>
          <a:prstGeom prst="rect">
            <a:avLst/>
          </a:prstGeom>
          <a:solidFill>
            <a:srgbClr val="F6921E"/>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8"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8891227" y="6357578"/>
            <a:ext cx="997131" cy="1599112"/>
          </a:xfrm>
          <a:prstGeom prst="rect">
            <a:avLst/>
          </a:prstGeom>
          <a:solidFill>
            <a:srgbClr val="EC1C24"/>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9"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4437518" y="-1721867"/>
            <a:ext cx="997131" cy="1599112"/>
          </a:xfrm>
          <a:prstGeom prst="rect">
            <a:avLst/>
          </a:prstGeom>
          <a:solidFill>
            <a:srgbClr val="2B8F66"/>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30"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10707054" y="5939434"/>
            <a:ext cx="997131" cy="1599112"/>
          </a:xfrm>
          <a:prstGeom prst="rect">
            <a:avLst/>
          </a:prstGeom>
          <a:solidFill>
            <a:srgbClr val="39A3C3"/>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6" name="Rectangle 11"/>
          <p:cNvSpPr/>
          <p:nvPr/>
        </p:nvSpPr>
        <p:spPr>
          <a:xfrm>
            <a:off x="209262" y="1625851"/>
            <a:ext cx="4315686" cy="2577666"/>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sz="2400">
              <a:ea typeface="Calibri" panose="020F0502020204030204" charset="0"/>
              <a:cs typeface="Calibri" panose="020F0502020204030204" charset="0"/>
            </a:endParaRPr>
          </a:p>
        </p:txBody>
      </p:sp>
      <p:sp>
        <p:nvSpPr>
          <p:cNvPr id="17" name="TextBox 14"/>
          <p:cNvSpPr txBox="1"/>
          <p:nvPr/>
        </p:nvSpPr>
        <p:spPr>
          <a:xfrm>
            <a:off x="4824730" y="3150870"/>
            <a:ext cx="7065645" cy="2343150"/>
          </a:xfrm>
          <a:prstGeom prst="rect">
            <a:avLst/>
          </a:prstGeom>
          <a:solidFill>
            <a:srgbClr val="00A69C"/>
          </a:solidFill>
        </p:spPr>
        <p:txBody>
          <a:bodyPr vert="horz" wrap="none" lIns="121920" tIns="60960" rIns="121920" bIns="60960" anchor="ctr">
            <a:noAutofit/>
          </a:bodyPr>
          <a:lstStyle/>
          <a:p>
            <a:pPr marL="171450" indent="-171450" algn="l">
              <a:buFont typeface="Arial" panose="020B0604020202020204" pitchFamily="34" charset="0"/>
              <a:buChar char="•"/>
            </a:pPr>
            <a:r>
              <a:rPr lang="en-US" altLang="zh-CN">
                <a:solidFill>
                  <a:schemeClr val="bg1"/>
                </a:solidFill>
                <a:sym typeface="+mn-ea"/>
              </a:rPr>
              <a:t>1)What EMI practices have been adopted to implement </a:t>
            </a:r>
          </a:p>
          <a:p>
            <a:pPr indent="0" algn="l">
              <a:buFont typeface="Arial" panose="020B0604020202020204" pitchFamily="34" charset="0"/>
              <a:buNone/>
            </a:pPr>
            <a:r>
              <a:rPr lang="en-US" altLang="zh-CN">
                <a:solidFill>
                  <a:schemeClr val="bg1"/>
                </a:solidFill>
                <a:sym typeface="+mn-ea"/>
              </a:rPr>
              <a:t>in the higher education in China?</a:t>
            </a:r>
          </a:p>
          <a:p>
            <a:pPr marL="171450" indent="-171450" algn="l">
              <a:buFont typeface="Arial" panose="020B0604020202020204" pitchFamily="34" charset="0"/>
              <a:buChar char="•"/>
            </a:pPr>
            <a:r>
              <a:rPr lang="en-US" altLang="zh-CN">
                <a:solidFill>
                  <a:schemeClr val="bg1"/>
                </a:solidFill>
                <a:sym typeface="+mn-ea"/>
              </a:rPr>
              <a:t>2)What are the challenges and difficulties faced by EMI teachers </a:t>
            </a:r>
          </a:p>
          <a:p>
            <a:pPr indent="0" algn="l">
              <a:buFont typeface="Arial" panose="020B0604020202020204" pitchFamily="34" charset="0"/>
              <a:buNone/>
            </a:pPr>
            <a:r>
              <a:rPr lang="en-US" altLang="zh-CN">
                <a:solidFill>
                  <a:schemeClr val="bg1"/>
                </a:solidFill>
                <a:sym typeface="+mn-ea"/>
              </a:rPr>
              <a:t>in the higher education in China?</a:t>
            </a:r>
          </a:p>
          <a:p>
            <a:pPr marL="171450" indent="-171450" algn="l">
              <a:buFont typeface="Arial" panose="020B0604020202020204" pitchFamily="34" charset="0"/>
              <a:buChar char="•"/>
            </a:pPr>
            <a:r>
              <a:rPr lang="en-US" altLang="zh-CN">
                <a:solidFill>
                  <a:schemeClr val="bg1"/>
                </a:solidFill>
                <a:sym typeface="+mn-ea"/>
              </a:rPr>
              <a:t>3)How do EMI teachers in the higher education in China cope </a:t>
            </a:r>
          </a:p>
          <a:p>
            <a:pPr indent="0" algn="l">
              <a:buFont typeface="Arial" panose="020B0604020202020204" pitchFamily="34" charset="0"/>
              <a:buNone/>
            </a:pPr>
            <a:r>
              <a:rPr lang="en-US" altLang="zh-CN">
                <a:solidFill>
                  <a:schemeClr val="bg1"/>
                </a:solidFill>
                <a:sym typeface="+mn-ea"/>
              </a:rPr>
              <a:t>with the challenges and difficulties?</a:t>
            </a:r>
          </a:p>
        </p:txBody>
      </p:sp>
      <p:sp>
        <p:nvSpPr>
          <p:cNvPr id="21" name="TextBox 15"/>
          <p:cNvSpPr txBox="1"/>
          <p:nvPr/>
        </p:nvSpPr>
        <p:spPr>
          <a:xfrm>
            <a:off x="4824730" y="1593215"/>
            <a:ext cx="7065645" cy="1271905"/>
          </a:xfrm>
          <a:prstGeom prst="rect">
            <a:avLst/>
          </a:prstGeom>
          <a:solidFill>
            <a:srgbClr val="F6921E"/>
          </a:solidFill>
        </p:spPr>
        <p:txBody>
          <a:bodyPr vert="horz" wrap="none" lIns="121920" tIns="60960" rIns="121920" bIns="60960" anchor="ctr">
            <a:normAutofit/>
          </a:bodyPr>
          <a:lstStyle/>
          <a:p>
            <a:pPr algn="ctr"/>
            <a:endParaRPr lang="zh-CN" altLang="en-US" sz="2400" dirty="0">
              <a:cs typeface="Calibri" panose="020F0502020204030204" charset="0"/>
            </a:endParaRPr>
          </a:p>
        </p:txBody>
      </p:sp>
      <p:sp>
        <p:nvSpPr>
          <p:cNvPr id="22" name="Rectangle 1"/>
          <p:cNvSpPr/>
          <p:nvPr/>
        </p:nvSpPr>
        <p:spPr>
          <a:xfrm>
            <a:off x="209262" y="1630023"/>
            <a:ext cx="4315686" cy="2577939"/>
          </a:xfrm>
          <a:prstGeom prst="rect">
            <a:avLst/>
          </a:prstGeom>
          <a:blipFill dpi="0" rotWithShape="1">
            <a:blip r:embed="rId4"/>
            <a:srcRect/>
            <a:stretch>
              <a:fillRect/>
            </a:stretch>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sz="2400">
              <a:ea typeface="Calibri" panose="020F0502020204030204" charset="0"/>
              <a:cs typeface="Calibri" panose="020F0502020204030204" charset="0"/>
            </a:endParaRPr>
          </a:p>
        </p:txBody>
      </p:sp>
      <p:sp>
        <p:nvSpPr>
          <p:cNvPr id="23" name="Rectangle 2"/>
          <p:cNvSpPr/>
          <p:nvPr/>
        </p:nvSpPr>
        <p:spPr>
          <a:xfrm>
            <a:off x="209698" y="4106877"/>
            <a:ext cx="4315686" cy="2571654"/>
          </a:xfrm>
          <a:prstGeom prst="rect">
            <a:avLst/>
          </a:prstGeom>
          <a:blipFill dpi="0" rotWithShape="1">
            <a:blip r:embed="rId5"/>
            <a:srcRect/>
            <a:stretch>
              <a:fillRect/>
            </a:stretch>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sz="2400">
              <a:ea typeface="Calibri" panose="020F0502020204030204" charset="0"/>
              <a:cs typeface="Calibri" panose="020F0502020204030204" charset="0"/>
            </a:endParaRPr>
          </a:p>
        </p:txBody>
      </p:sp>
      <p:sp>
        <p:nvSpPr>
          <p:cNvPr id="25" name="文本框 24"/>
          <p:cNvSpPr txBox="1"/>
          <p:nvPr/>
        </p:nvSpPr>
        <p:spPr>
          <a:xfrm>
            <a:off x="4824730" y="1691005"/>
            <a:ext cx="7065645" cy="1014730"/>
          </a:xfrm>
          <a:prstGeom prst="rect">
            <a:avLst/>
          </a:prstGeom>
          <a:noFill/>
        </p:spPr>
        <p:txBody>
          <a:bodyPr wrap="square" rtlCol="0">
            <a:spAutoFit/>
            <a:scene3d>
              <a:camera prst="orthographicFront"/>
              <a:lightRig rig="threePt" dir="t"/>
            </a:scene3d>
            <a:sp3d contourW="12700"/>
          </a:bodyPr>
          <a:lstStyle/>
          <a:p>
            <a:pPr algn="l"/>
            <a:r>
              <a:rPr lang="en-US" altLang="zh-CN" sz="2000">
                <a:solidFill>
                  <a:schemeClr val="bg1"/>
                </a:solidFill>
                <a:sym typeface="+mn-ea"/>
              </a:rPr>
              <a:t>This study aims to study the challenges of EMI (English-medium instruction) program implementation in higher education in China</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 presetClass="entr" presetSubtype="1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animEffect transition="in" filter="blinds(horizontal)">
                                      <p:cBhvr>
                                        <p:cTn id="11"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7" grpId="1" animBg="1"/>
      <p:bldP spid="21" grpId="0" animBg="1"/>
      <p:bldP spid="21" grpId="1"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2495508" y="0"/>
            <a:ext cx="9696492" cy="1280160"/>
          </a:xfrm>
          <a:prstGeom prst="rect">
            <a:avLst/>
          </a:prstGeom>
          <a:solidFill>
            <a:srgbClr val="82C69F"/>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4"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0" y="0"/>
            <a:ext cx="2495508" cy="1280160"/>
          </a:xfrm>
          <a:prstGeom prst="rect">
            <a:avLst/>
          </a:prstGeom>
          <a:solidFill>
            <a:srgbClr val="F5C13A"/>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8" name="文本框 17"/>
          <p:cNvSpPr txBox="1"/>
          <p:nvPr/>
        </p:nvSpPr>
        <p:spPr>
          <a:xfrm>
            <a:off x="3221328" y="251470"/>
            <a:ext cx="5125046" cy="829945"/>
          </a:xfrm>
          <a:prstGeom prst="rect">
            <a:avLst/>
          </a:prstGeom>
          <a:noFill/>
        </p:spPr>
        <p:txBody>
          <a:bodyPr wrap="square" rtlCol="0">
            <a:spAutoFit/>
          </a:bodyPr>
          <a:lstStyle/>
          <a:p>
            <a:pPr algn="ctr"/>
            <a:r>
              <a:rPr lang="en-US" altLang="zh-CN" sz="4800" b="1" dirty="0">
                <a:solidFill>
                  <a:schemeClr val="bg1"/>
                </a:solidFill>
                <a:latin typeface="Calibri" panose="020F0502020204030204" charset="0"/>
                <a:ea typeface="Calibri" panose="020F0502020204030204" charset="0"/>
                <a:cs typeface="Calibri" panose="020F0502020204030204" charset="0"/>
              </a:rPr>
              <a:t>Rationale </a:t>
            </a:r>
            <a:endParaRPr lang="zh-CN" altLang="en-US" sz="4800" b="1" dirty="0">
              <a:solidFill>
                <a:schemeClr val="bg1"/>
              </a:solidFill>
              <a:latin typeface="Calibri" panose="020F0502020204030204" charset="0"/>
              <a:ea typeface="Calibri" panose="020F0502020204030204" charset="0"/>
              <a:cs typeface="Calibri" panose="020F0502020204030204" charset="0"/>
            </a:endParaRPr>
          </a:p>
        </p:txBody>
      </p:sp>
      <p:pic>
        <p:nvPicPr>
          <p:cNvPr id="12" name="图片 11"/>
          <p:cNvPicPr>
            <a:picLocks noChangeAspect="1"/>
          </p:cNvPicPr>
          <p:nvPr/>
        </p:nvPicPr>
        <p:blipFill rotWithShape="1">
          <a:blip r:embed="rId3" cstate="print">
            <a:extLst>
              <a:ext uri="{28A0092B-C50C-407E-A947-70E740481C1C}">
                <a14:useLocalDpi xmlns:a14="http://schemas.microsoft.com/office/drawing/2010/main" val="0"/>
              </a:ext>
            </a:extLst>
          </a:blip>
          <a:srcRect l="14141" t="15318" r="15590" b="76144"/>
          <a:stretch>
            <a:fillRect/>
          </a:stretch>
        </p:blipFill>
        <p:spPr>
          <a:xfrm>
            <a:off x="209785" y="333096"/>
            <a:ext cx="2068925" cy="667749"/>
          </a:xfrm>
          <a:prstGeom prst="rect">
            <a:avLst/>
          </a:prstGeom>
        </p:spPr>
      </p:pic>
      <p:pic>
        <p:nvPicPr>
          <p:cNvPr id="20" name="图片 19"/>
          <p:cNvPicPr>
            <a:picLocks noChangeAspect="1"/>
          </p:cNvPicPr>
          <p:nvPr/>
        </p:nvPicPr>
        <p:blipFill rotWithShape="1">
          <a:blip r:embed="rId4" cstate="print">
            <a:extLst>
              <a:ext uri="{28A0092B-C50C-407E-A947-70E740481C1C}">
                <a14:useLocalDpi xmlns:a14="http://schemas.microsoft.com/office/drawing/2010/main" val="0"/>
              </a:ext>
            </a:extLst>
          </a:blip>
          <a:srcRect l="24567" t="37867" r="28394" b="58235"/>
          <a:stretch>
            <a:fillRect/>
          </a:stretch>
        </p:blipFill>
        <p:spPr>
          <a:xfrm>
            <a:off x="8891105" y="381583"/>
            <a:ext cx="2813215" cy="619262"/>
          </a:xfrm>
          <a:prstGeom prst="rect">
            <a:avLst/>
          </a:prstGeom>
        </p:spPr>
      </p:pic>
      <p:sp>
        <p:nvSpPr>
          <p:cNvPr id="26"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1446125" y="-1721867"/>
            <a:ext cx="997131" cy="1599112"/>
          </a:xfrm>
          <a:prstGeom prst="rect">
            <a:avLst/>
          </a:prstGeom>
          <a:solidFill>
            <a:srgbClr val="00A69C"/>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7"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2443256" y="-1721867"/>
            <a:ext cx="997131" cy="1599112"/>
          </a:xfrm>
          <a:prstGeom prst="rect">
            <a:avLst/>
          </a:prstGeom>
          <a:solidFill>
            <a:srgbClr val="F6921E"/>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8"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3440387" y="-1735497"/>
            <a:ext cx="997131" cy="1599112"/>
          </a:xfrm>
          <a:prstGeom prst="rect">
            <a:avLst/>
          </a:prstGeom>
          <a:solidFill>
            <a:srgbClr val="EC1C24"/>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9"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4437518" y="-1721867"/>
            <a:ext cx="997131" cy="1599112"/>
          </a:xfrm>
          <a:prstGeom prst="rect">
            <a:avLst/>
          </a:prstGeom>
          <a:solidFill>
            <a:srgbClr val="2B8F66"/>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30"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5434649" y="-1742161"/>
            <a:ext cx="997131" cy="1599112"/>
          </a:xfrm>
          <a:prstGeom prst="rect">
            <a:avLst/>
          </a:prstGeom>
          <a:solidFill>
            <a:srgbClr val="39A3C3"/>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4" name="文本框 23"/>
          <p:cNvSpPr txBox="1"/>
          <p:nvPr/>
        </p:nvSpPr>
        <p:spPr>
          <a:xfrm>
            <a:off x="363220" y="1402715"/>
            <a:ext cx="11341100" cy="5016758"/>
          </a:xfrm>
          <a:prstGeom prst="rect">
            <a:avLst/>
          </a:prstGeom>
          <a:noFill/>
        </p:spPr>
        <p:txBody>
          <a:bodyPr wrap="square" rtlCol="0">
            <a:spAutoFit/>
            <a:scene3d>
              <a:camera prst="orthographicFront"/>
              <a:lightRig rig="threePt" dir="t"/>
            </a:scene3d>
            <a:sp3d contourW="12700"/>
          </a:bodyPr>
          <a:lstStyle/>
          <a:p>
            <a:pPr marL="342900" indent="-342900">
              <a:buFont typeface="Arial" panose="020B0604020202020204" pitchFamily="34" charset="0"/>
              <a:buChar char="•"/>
            </a:pPr>
            <a:r>
              <a:rPr lang="en-US" altLang="zh-CN" sz="2000" dirty="0">
                <a:solidFill>
                  <a:schemeClr val="tx1"/>
                </a:solidFill>
                <a:sym typeface="+mn-ea"/>
              </a:rPr>
              <a:t>Existing researches into EMI implementation in higher education system mainly focused on policy supports from governments to implement EMI (Galloway &amp; </a:t>
            </a:r>
            <a:r>
              <a:rPr lang="en-US" altLang="zh-CN" sz="2000" dirty="0" err="1">
                <a:solidFill>
                  <a:schemeClr val="tx1"/>
                </a:solidFill>
                <a:sym typeface="+mn-ea"/>
              </a:rPr>
              <a:t>Reugg</a:t>
            </a:r>
            <a:r>
              <a:rPr lang="en-US" altLang="zh-CN" sz="2000" dirty="0">
                <a:solidFill>
                  <a:schemeClr val="tx1"/>
                </a:solidFill>
                <a:sym typeface="+mn-ea"/>
              </a:rPr>
              <a:t>, 2022), challenges and obstacles in implementing EMI (McKinley et al., 2021). Synthesized the findings from other scholars (</a:t>
            </a:r>
            <a:r>
              <a:rPr lang="en-US" altLang="zh-CN" sz="2000" dirty="0" err="1">
                <a:solidFill>
                  <a:schemeClr val="tx1"/>
                </a:solidFill>
                <a:sym typeface="+mn-ea"/>
              </a:rPr>
              <a:t>eg.</a:t>
            </a:r>
            <a:r>
              <a:rPr lang="en-US" altLang="zh-CN" sz="2000" dirty="0">
                <a:solidFill>
                  <a:schemeClr val="tx1"/>
                </a:solidFill>
                <a:sym typeface="+mn-ea"/>
              </a:rPr>
              <a:t> Hu &amp; Lei, 2014; Joe &amp; Lee, 2013)</a:t>
            </a:r>
            <a:r>
              <a:rPr lang="en-US" altLang="zh-CN" sz="2000" dirty="0"/>
              <a:t> It is also learned that EMI courses implementation and teaching are actually rather challenging for both teachers and students either in the process or in the final undesirable teaching outcomes. </a:t>
            </a:r>
            <a:endParaRPr lang="en-US" altLang="zh-CN" sz="2000" dirty="0">
              <a:solidFill>
                <a:schemeClr val="tx1"/>
              </a:solidFill>
              <a:sym typeface="+mn-ea"/>
            </a:endParaRPr>
          </a:p>
          <a:p>
            <a:pPr algn="l"/>
            <a:endParaRPr lang="en-US" altLang="zh-CN" sz="2000" dirty="0">
              <a:solidFill>
                <a:schemeClr val="tx1"/>
              </a:solidFill>
              <a:sym typeface="+mn-ea"/>
            </a:endParaRPr>
          </a:p>
          <a:p>
            <a:pPr marL="342900" indent="-342900" algn="l">
              <a:buFont typeface="Arial" panose="020B0604020202020204" pitchFamily="34" charset="0"/>
              <a:buChar char="•"/>
            </a:pPr>
            <a:r>
              <a:rPr lang="en-US" altLang="zh-CN" sz="2000" dirty="0">
                <a:solidFill>
                  <a:schemeClr val="tx1"/>
                </a:solidFill>
                <a:sym typeface="+mn-ea"/>
              </a:rPr>
              <a:t>Teachers find it difficult to obtain sufficient supports to conquer obstacles due to the lack of guidance and training such as the difficulty to guide students to follow English-based teaching materials, hardship to help students obtain good test results, challenges in language supports (McKinley et al., 2021; Rose et al., 2019). </a:t>
            </a:r>
          </a:p>
          <a:p>
            <a:pPr marL="342900" indent="-342900" algn="l">
              <a:buFont typeface="Arial" panose="020B0604020202020204" pitchFamily="34" charset="0"/>
              <a:buChar char="•"/>
            </a:pPr>
            <a:endParaRPr lang="en-US" altLang="zh-CN" sz="2000" dirty="0">
              <a:solidFill>
                <a:schemeClr val="tx1"/>
              </a:solidFill>
              <a:sym typeface="+mn-ea"/>
            </a:endParaRPr>
          </a:p>
          <a:p>
            <a:pPr marL="342900" indent="-342900" algn="l">
              <a:buFont typeface="Arial" panose="020B0604020202020204" pitchFamily="34" charset="0"/>
              <a:buChar char="•"/>
            </a:pPr>
            <a:r>
              <a:rPr lang="en-US" altLang="zh-CN" sz="2000" dirty="0">
                <a:solidFill>
                  <a:schemeClr val="tx1"/>
                </a:solidFill>
                <a:sym typeface="+mn-ea"/>
              </a:rPr>
              <a:t>One important issue found is the insufficient scholarly supports in getting to know the challenges and difficulties faced by teachers in their daily practices of carrying out EMI projects as very limited studies have focused on collecting empirical evidence by sampling teachers or students in the EMI teaching and learning phases (</a:t>
            </a:r>
            <a:r>
              <a:rPr lang="en-US" altLang="zh-CN" sz="2000" dirty="0" err="1">
                <a:solidFill>
                  <a:schemeClr val="tx1"/>
                </a:solidFill>
                <a:sym typeface="+mn-ea"/>
              </a:rPr>
              <a:t>Macaro</a:t>
            </a:r>
            <a:r>
              <a:rPr lang="en-US" altLang="zh-CN" sz="2000" dirty="0">
                <a:solidFill>
                  <a:schemeClr val="tx1"/>
                </a:solidFill>
                <a:sym typeface="+mn-ea"/>
              </a:rPr>
              <a:t>, 2018).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5000" fill="hold"/>
                                        <p:tgtEl>
                                          <p:spTgt spid="24"/>
                                        </p:tgtEl>
                                        <p:attrNameLst>
                                          <p:attrName>ppt_x</p:attrName>
                                        </p:attrNameLst>
                                      </p:cBhvr>
                                      <p:tavLst>
                                        <p:tav tm="0">
                                          <p:val>
                                            <p:strVal val="#ppt_x"/>
                                          </p:val>
                                        </p:tav>
                                        <p:tav tm="100000">
                                          <p:val>
                                            <p:strVal val="#ppt_x"/>
                                          </p:val>
                                        </p:tav>
                                      </p:tavLst>
                                    </p:anim>
                                    <p:anim calcmode="lin" valueType="num">
                                      <p:cBhvr additive="base">
                                        <p:cTn id="8" dur="50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4" grpId="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2495508" y="0"/>
            <a:ext cx="9696492" cy="1280160"/>
          </a:xfrm>
          <a:prstGeom prst="rect">
            <a:avLst/>
          </a:prstGeom>
          <a:solidFill>
            <a:srgbClr val="82C69F"/>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4"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0" y="0"/>
            <a:ext cx="2495508" cy="1280160"/>
          </a:xfrm>
          <a:prstGeom prst="rect">
            <a:avLst/>
          </a:prstGeom>
          <a:solidFill>
            <a:srgbClr val="F5C13A"/>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8" name="文本框 17"/>
          <p:cNvSpPr txBox="1"/>
          <p:nvPr/>
        </p:nvSpPr>
        <p:spPr>
          <a:xfrm>
            <a:off x="2439035" y="286385"/>
            <a:ext cx="5411470" cy="829945"/>
          </a:xfrm>
          <a:prstGeom prst="rect">
            <a:avLst/>
          </a:prstGeom>
          <a:noFill/>
        </p:spPr>
        <p:txBody>
          <a:bodyPr wrap="square" rtlCol="0">
            <a:spAutoFit/>
          </a:bodyPr>
          <a:lstStyle/>
          <a:p>
            <a:pPr algn="ctr"/>
            <a:r>
              <a:rPr lang="en-US" altLang="zh-CN" sz="4800" b="1" dirty="0">
                <a:solidFill>
                  <a:schemeClr val="bg1"/>
                </a:solidFill>
                <a:latin typeface="Calibri" panose="020F0502020204030204" charset="0"/>
                <a:ea typeface="Calibri" panose="020F0502020204030204" charset="0"/>
                <a:cs typeface="Calibri" panose="020F0502020204030204" charset="0"/>
              </a:rPr>
              <a:t>Evidence </a:t>
            </a:r>
          </a:p>
        </p:txBody>
      </p:sp>
      <p:pic>
        <p:nvPicPr>
          <p:cNvPr id="12" name="图片 11"/>
          <p:cNvPicPr>
            <a:picLocks noChangeAspect="1"/>
          </p:cNvPicPr>
          <p:nvPr/>
        </p:nvPicPr>
        <p:blipFill rotWithShape="1">
          <a:blip r:embed="rId2" cstate="print">
            <a:extLst>
              <a:ext uri="{28A0092B-C50C-407E-A947-70E740481C1C}">
                <a14:useLocalDpi xmlns:a14="http://schemas.microsoft.com/office/drawing/2010/main" val="0"/>
              </a:ext>
            </a:extLst>
          </a:blip>
          <a:srcRect l="14141" t="15318" r="15590" b="76144"/>
          <a:stretch>
            <a:fillRect/>
          </a:stretch>
        </p:blipFill>
        <p:spPr>
          <a:xfrm>
            <a:off x="209785" y="333096"/>
            <a:ext cx="2068925" cy="667749"/>
          </a:xfrm>
          <a:prstGeom prst="rect">
            <a:avLst/>
          </a:prstGeom>
        </p:spPr>
      </p:pic>
      <p:pic>
        <p:nvPicPr>
          <p:cNvPr id="20" name="图片 19"/>
          <p:cNvPicPr>
            <a:picLocks noChangeAspect="1"/>
          </p:cNvPicPr>
          <p:nvPr/>
        </p:nvPicPr>
        <p:blipFill rotWithShape="1">
          <a:blip r:embed="rId3" cstate="print">
            <a:extLst>
              <a:ext uri="{28A0092B-C50C-407E-A947-70E740481C1C}">
                <a14:useLocalDpi xmlns:a14="http://schemas.microsoft.com/office/drawing/2010/main" val="0"/>
              </a:ext>
            </a:extLst>
          </a:blip>
          <a:srcRect l="24567" t="37867" r="28394" b="58235"/>
          <a:stretch>
            <a:fillRect/>
          </a:stretch>
        </p:blipFill>
        <p:spPr>
          <a:xfrm>
            <a:off x="8891105" y="381583"/>
            <a:ext cx="2813215" cy="619262"/>
          </a:xfrm>
          <a:prstGeom prst="rect">
            <a:avLst/>
          </a:prstGeom>
        </p:spPr>
      </p:pic>
      <p:sp>
        <p:nvSpPr>
          <p:cNvPr id="26"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1446125" y="-1721867"/>
            <a:ext cx="997131" cy="1599112"/>
          </a:xfrm>
          <a:prstGeom prst="rect">
            <a:avLst/>
          </a:prstGeom>
          <a:solidFill>
            <a:srgbClr val="00A69C"/>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7"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2443256" y="-1721867"/>
            <a:ext cx="997131" cy="1599112"/>
          </a:xfrm>
          <a:prstGeom prst="rect">
            <a:avLst/>
          </a:prstGeom>
          <a:solidFill>
            <a:srgbClr val="F6921E"/>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8"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3440387" y="-1735497"/>
            <a:ext cx="997131" cy="1599112"/>
          </a:xfrm>
          <a:prstGeom prst="rect">
            <a:avLst/>
          </a:prstGeom>
          <a:solidFill>
            <a:srgbClr val="EC1C24"/>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9"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4437518" y="-1721867"/>
            <a:ext cx="997131" cy="1599112"/>
          </a:xfrm>
          <a:prstGeom prst="rect">
            <a:avLst/>
          </a:prstGeom>
          <a:solidFill>
            <a:srgbClr val="2B8F66"/>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30"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5434649" y="-1742161"/>
            <a:ext cx="997131" cy="1599112"/>
          </a:xfrm>
          <a:prstGeom prst="rect">
            <a:avLst/>
          </a:prstGeom>
          <a:solidFill>
            <a:srgbClr val="39A3C3"/>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53" name="文本框 52"/>
          <p:cNvSpPr txBox="1"/>
          <p:nvPr/>
        </p:nvSpPr>
        <p:spPr>
          <a:xfrm>
            <a:off x="209550" y="1771650"/>
            <a:ext cx="7816850" cy="4154170"/>
          </a:xfrm>
          <a:prstGeom prst="rect">
            <a:avLst/>
          </a:prstGeom>
          <a:noFill/>
        </p:spPr>
        <p:txBody>
          <a:bodyPr wrap="square" rtlCol="0">
            <a:spAutoFit/>
            <a:scene3d>
              <a:camera prst="orthographicFront"/>
              <a:lightRig rig="threePt" dir="t"/>
            </a:scene3d>
            <a:sp3d contourW="12700"/>
          </a:bodyPr>
          <a:lstStyle/>
          <a:p>
            <a:pPr algn="l"/>
            <a:r>
              <a:rPr lang="en-US" altLang="zh-CN" sz="2400">
                <a:solidFill>
                  <a:schemeClr val="tx1"/>
                </a:solidFill>
                <a:sym typeface="+mn-ea"/>
              </a:rPr>
              <a:t>This study intends to  collect the following evidence: </a:t>
            </a:r>
            <a:endParaRPr lang="en-US" altLang="zh-CN" sz="2400">
              <a:solidFill>
                <a:schemeClr val="tx1"/>
              </a:solidFill>
            </a:endParaRPr>
          </a:p>
          <a:p>
            <a:pPr algn="l"/>
            <a:endParaRPr lang="en-US" altLang="zh-CN" sz="2400">
              <a:solidFill>
                <a:schemeClr val="tx1"/>
              </a:solidFill>
            </a:endParaRPr>
          </a:p>
          <a:p>
            <a:pPr marL="171450" indent="-171450" algn="l">
              <a:buFont typeface="Arial" panose="020B0604020202020204" pitchFamily="34" charset="0"/>
              <a:buChar char="•"/>
            </a:pPr>
            <a:r>
              <a:rPr lang="en-US" altLang="zh-CN" sz="2400" dirty="0">
                <a:solidFill>
                  <a:schemeClr val="tx1"/>
                </a:solidFill>
                <a:latin typeface="Calibri" panose="020F0502020204030204" charset="0"/>
                <a:ea typeface="+mj-ea"/>
                <a:cs typeface="Calibri" panose="020F0502020204030204" charset="0"/>
                <a:sym typeface="+mn-ea"/>
              </a:rPr>
              <a:t>The observation data: the very natural interactive modes between teachers and students in EMI classes, and get the situation-bounded meanings by interpreting and analyzing the data collected via observation. </a:t>
            </a:r>
          </a:p>
          <a:p>
            <a:pPr marL="171450" indent="-171450" algn="l">
              <a:buFont typeface="Arial" panose="020B0604020202020204" pitchFamily="34" charset="0"/>
              <a:buChar char="•"/>
            </a:pPr>
            <a:endParaRPr lang="en-US" altLang="zh-CN" sz="2400" dirty="0">
              <a:solidFill>
                <a:schemeClr val="tx1"/>
              </a:solidFill>
              <a:latin typeface="Calibri" panose="020F0502020204030204" charset="0"/>
              <a:ea typeface="+mj-ea"/>
              <a:cs typeface="Calibri" panose="020F0502020204030204" charset="0"/>
              <a:sym typeface="+mn-ea"/>
            </a:endParaRPr>
          </a:p>
          <a:p>
            <a:pPr marL="171450" indent="-171450" algn="l">
              <a:buFont typeface="Arial" panose="020B0604020202020204" pitchFamily="34" charset="0"/>
              <a:buChar char="•"/>
            </a:pPr>
            <a:r>
              <a:rPr lang="en-US" altLang="zh-CN" sz="2400" dirty="0">
                <a:solidFill>
                  <a:schemeClr val="tx1"/>
                </a:solidFill>
                <a:latin typeface="Calibri" panose="020F0502020204030204" charset="0"/>
                <a:ea typeface="+mj-ea"/>
                <a:cs typeface="Calibri" panose="020F0502020204030204" charset="0"/>
                <a:sym typeface="+mn-ea"/>
              </a:rPr>
              <a:t>The semi-structured interview data: the perceived challeges and difficulties, attitudes of the normal approaches adopted</a:t>
            </a:r>
          </a:p>
        </p:txBody>
      </p:sp>
      <p:sp>
        <p:nvSpPr>
          <p:cNvPr id="2" name="Shape 2495"/>
          <p:cNvSpPr/>
          <p:nvPr/>
        </p:nvSpPr>
        <p:spPr>
          <a:xfrm>
            <a:off x="8346435" y="2137501"/>
            <a:ext cx="2291017" cy="1624949"/>
          </a:xfrm>
          <a:custGeom>
            <a:avLst/>
            <a:gdLst/>
            <a:ahLst/>
            <a:cxnLst/>
            <a:rect l="0" t="0" r="0" b="0"/>
            <a:pathLst>
              <a:path w="120000" h="120000" extrusionOk="0">
                <a:moveTo>
                  <a:pt x="716" y="0"/>
                </a:moveTo>
                <a:lnTo>
                  <a:pt x="61671" y="84079"/>
                </a:lnTo>
                <a:lnTo>
                  <a:pt x="120000" y="950"/>
                </a:lnTo>
                <a:lnTo>
                  <a:pt x="120000" y="2851"/>
                </a:lnTo>
                <a:lnTo>
                  <a:pt x="120000" y="38019"/>
                </a:lnTo>
                <a:lnTo>
                  <a:pt x="60168" y="120000"/>
                </a:lnTo>
                <a:lnTo>
                  <a:pt x="0" y="37148"/>
                </a:lnTo>
                <a:lnTo>
                  <a:pt x="716" y="0"/>
                </a:lnTo>
                <a:close/>
              </a:path>
            </a:pathLst>
          </a:custGeom>
          <a:solidFill>
            <a:srgbClr val="00A69C"/>
          </a:solidFill>
          <a:ln>
            <a:noFill/>
          </a:ln>
        </p:spPr>
        <p:txBody>
          <a:bodyPr lIns="60941" tIns="30462" rIns="60941" bIns="30462" anchor="t" anchorCtr="0">
            <a:noAutofit/>
          </a:bodyPr>
          <a:lstStyle/>
          <a:p>
            <a:endParaRPr sz="1200">
              <a:solidFill>
                <a:srgbClr val="3F3F3F"/>
              </a:solidFill>
              <a:latin typeface="Calibri" panose="020F0502020204030204"/>
              <a:ea typeface="Calibri" panose="020F0502020204030204"/>
              <a:cs typeface="Calibri" panose="020F0502020204030204"/>
              <a:sym typeface="Calibri" panose="020F0502020204030204"/>
            </a:endParaRPr>
          </a:p>
        </p:txBody>
      </p:sp>
      <p:sp>
        <p:nvSpPr>
          <p:cNvPr id="3" name="Shape 2494"/>
          <p:cNvSpPr/>
          <p:nvPr/>
        </p:nvSpPr>
        <p:spPr>
          <a:xfrm>
            <a:off x="8482960" y="4369713"/>
            <a:ext cx="2291017" cy="1624949"/>
          </a:xfrm>
          <a:custGeom>
            <a:avLst/>
            <a:gdLst/>
            <a:ahLst/>
            <a:cxnLst/>
            <a:rect l="0" t="0" r="0" b="0"/>
            <a:pathLst>
              <a:path w="120000" h="120000" extrusionOk="0">
                <a:moveTo>
                  <a:pt x="716" y="120000"/>
                </a:moveTo>
                <a:lnTo>
                  <a:pt x="61671" y="35920"/>
                </a:lnTo>
                <a:lnTo>
                  <a:pt x="120000" y="119049"/>
                </a:lnTo>
                <a:lnTo>
                  <a:pt x="120000" y="117148"/>
                </a:lnTo>
                <a:lnTo>
                  <a:pt x="120000" y="81980"/>
                </a:lnTo>
                <a:lnTo>
                  <a:pt x="60168" y="0"/>
                </a:lnTo>
                <a:lnTo>
                  <a:pt x="0" y="82851"/>
                </a:lnTo>
                <a:lnTo>
                  <a:pt x="716" y="120000"/>
                </a:lnTo>
                <a:close/>
              </a:path>
            </a:pathLst>
          </a:custGeom>
          <a:solidFill>
            <a:srgbClr val="EC1C24"/>
          </a:solidFill>
          <a:ln>
            <a:noFill/>
          </a:ln>
        </p:spPr>
        <p:txBody>
          <a:bodyPr lIns="60941" tIns="30462" rIns="60941" bIns="30462" anchor="t" anchorCtr="0">
            <a:noAutofit/>
          </a:bodyPr>
          <a:lstStyle/>
          <a:p>
            <a:endParaRPr sz="1200">
              <a:solidFill>
                <a:srgbClr val="3F3F3F"/>
              </a:solidFill>
              <a:latin typeface="Calibri" panose="020F0502020204030204"/>
              <a:ea typeface="Calibri" panose="020F0502020204030204"/>
              <a:cs typeface="Calibri" panose="020F0502020204030204"/>
              <a:sym typeface="Calibri" panose="020F0502020204030204"/>
            </a:endParaRPr>
          </a:p>
        </p:txBody>
      </p:sp>
      <p:sp>
        <p:nvSpPr>
          <p:cNvPr id="4" name="Shape 2497"/>
          <p:cNvSpPr/>
          <p:nvPr/>
        </p:nvSpPr>
        <p:spPr>
          <a:xfrm>
            <a:off x="9890656" y="2887384"/>
            <a:ext cx="1624949" cy="2292626"/>
          </a:xfrm>
          <a:custGeom>
            <a:avLst/>
            <a:gdLst/>
            <a:ahLst/>
            <a:cxnLst/>
            <a:rect l="0" t="0" r="0" b="0"/>
            <a:pathLst>
              <a:path w="120000" h="120000" extrusionOk="0">
                <a:moveTo>
                  <a:pt x="120000" y="715"/>
                </a:moveTo>
                <a:lnTo>
                  <a:pt x="35938" y="61670"/>
                </a:lnTo>
                <a:lnTo>
                  <a:pt x="119068" y="120000"/>
                </a:lnTo>
                <a:lnTo>
                  <a:pt x="117147" y="120000"/>
                </a:lnTo>
                <a:lnTo>
                  <a:pt x="81981" y="120000"/>
                </a:lnTo>
                <a:lnTo>
                  <a:pt x="0" y="60168"/>
                </a:lnTo>
                <a:lnTo>
                  <a:pt x="82872" y="0"/>
                </a:lnTo>
                <a:lnTo>
                  <a:pt x="120000" y="715"/>
                </a:lnTo>
                <a:close/>
              </a:path>
            </a:pathLst>
          </a:custGeom>
          <a:solidFill>
            <a:srgbClr val="2B8F66"/>
          </a:solidFill>
          <a:ln>
            <a:noFill/>
          </a:ln>
        </p:spPr>
        <p:txBody>
          <a:bodyPr lIns="60941" tIns="30462" rIns="60941" bIns="30462" anchor="t" anchorCtr="0">
            <a:noAutofit/>
          </a:bodyPr>
          <a:lstStyle/>
          <a:p>
            <a:endParaRPr sz="1200">
              <a:solidFill>
                <a:srgbClr val="3F3F3F"/>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53"/>
                                        </p:tgtEl>
                                        <p:attrNameLst>
                                          <p:attrName>style.visibility</p:attrName>
                                        </p:attrNameLst>
                                      </p:cBhvr>
                                      <p:to>
                                        <p:strVal val="visible"/>
                                      </p:to>
                                    </p:set>
                                    <p:animEffect transition="in" filter="wedge">
                                      <p:cBhvr>
                                        <p:cTn id="7" dur="2000"/>
                                        <p:tgtEl>
                                          <p:spTgt spid="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 grpId="0"/>
      <p:bldP spid="53" grpId="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2495508" y="0"/>
            <a:ext cx="9696492" cy="1280160"/>
          </a:xfrm>
          <a:prstGeom prst="rect">
            <a:avLst/>
          </a:prstGeom>
          <a:solidFill>
            <a:srgbClr val="82C69F"/>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4"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0" y="0"/>
            <a:ext cx="2495508" cy="1280160"/>
          </a:xfrm>
          <a:prstGeom prst="rect">
            <a:avLst/>
          </a:prstGeom>
          <a:solidFill>
            <a:srgbClr val="F5C13A"/>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8" name="文本框 17"/>
          <p:cNvSpPr txBox="1"/>
          <p:nvPr/>
        </p:nvSpPr>
        <p:spPr>
          <a:xfrm>
            <a:off x="3181323" y="251470"/>
            <a:ext cx="5125046" cy="829945"/>
          </a:xfrm>
          <a:prstGeom prst="rect">
            <a:avLst/>
          </a:prstGeom>
          <a:noFill/>
        </p:spPr>
        <p:txBody>
          <a:bodyPr wrap="square" rtlCol="0">
            <a:spAutoFit/>
          </a:bodyPr>
          <a:lstStyle/>
          <a:p>
            <a:pPr algn="ctr"/>
            <a:r>
              <a:rPr lang="en-US" altLang="zh-CN" sz="4800" b="1" dirty="0">
                <a:solidFill>
                  <a:schemeClr val="bg1"/>
                </a:solidFill>
                <a:latin typeface="Calibri" panose="020F0502020204030204" charset="0"/>
                <a:ea typeface="Calibri" panose="020F0502020204030204" charset="0"/>
                <a:cs typeface="Calibri" panose="020F0502020204030204" charset="0"/>
              </a:rPr>
              <a:t>Methods</a:t>
            </a:r>
            <a:endParaRPr lang="zh-CN" altLang="en-US" sz="4800" b="1" dirty="0">
              <a:solidFill>
                <a:schemeClr val="bg1"/>
              </a:solidFill>
              <a:latin typeface="Calibri" panose="020F0502020204030204" charset="0"/>
              <a:ea typeface="Calibri" panose="020F0502020204030204" charset="0"/>
              <a:cs typeface="Calibri" panose="020F0502020204030204" charset="0"/>
            </a:endParaRPr>
          </a:p>
        </p:txBody>
      </p:sp>
      <p:pic>
        <p:nvPicPr>
          <p:cNvPr id="12" name="图片 11"/>
          <p:cNvPicPr>
            <a:picLocks noChangeAspect="1"/>
          </p:cNvPicPr>
          <p:nvPr/>
        </p:nvPicPr>
        <p:blipFill rotWithShape="1">
          <a:blip r:embed="rId2" cstate="print">
            <a:extLst>
              <a:ext uri="{28A0092B-C50C-407E-A947-70E740481C1C}">
                <a14:useLocalDpi xmlns:a14="http://schemas.microsoft.com/office/drawing/2010/main" val="0"/>
              </a:ext>
            </a:extLst>
          </a:blip>
          <a:srcRect l="14141" t="15318" r="15590" b="76144"/>
          <a:stretch>
            <a:fillRect/>
          </a:stretch>
        </p:blipFill>
        <p:spPr>
          <a:xfrm>
            <a:off x="209785" y="333096"/>
            <a:ext cx="2068925" cy="667749"/>
          </a:xfrm>
          <a:prstGeom prst="rect">
            <a:avLst/>
          </a:prstGeom>
        </p:spPr>
      </p:pic>
      <p:pic>
        <p:nvPicPr>
          <p:cNvPr id="20" name="图片 19"/>
          <p:cNvPicPr>
            <a:picLocks noChangeAspect="1"/>
          </p:cNvPicPr>
          <p:nvPr/>
        </p:nvPicPr>
        <p:blipFill rotWithShape="1">
          <a:blip r:embed="rId3" cstate="print">
            <a:extLst>
              <a:ext uri="{28A0092B-C50C-407E-A947-70E740481C1C}">
                <a14:useLocalDpi xmlns:a14="http://schemas.microsoft.com/office/drawing/2010/main" val="0"/>
              </a:ext>
            </a:extLst>
          </a:blip>
          <a:srcRect l="24567" t="37867" r="28394" b="58235"/>
          <a:stretch>
            <a:fillRect/>
          </a:stretch>
        </p:blipFill>
        <p:spPr>
          <a:xfrm>
            <a:off x="8891105" y="381583"/>
            <a:ext cx="2813215" cy="619262"/>
          </a:xfrm>
          <a:prstGeom prst="rect">
            <a:avLst/>
          </a:prstGeom>
        </p:spPr>
      </p:pic>
      <p:sp>
        <p:nvSpPr>
          <p:cNvPr id="26"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1446125" y="-1721867"/>
            <a:ext cx="997131" cy="1599112"/>
          </a:xfrm>
          <a:prstGeom prst="rect">
            <a:avLst/>
          </a:prstGeom>
          <a:solidFill>
            <a:srgbClr val="00A69C"/>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7"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2443256" y="-1721867"/>
            <a:ext cx="997131" cy="1599112"/>
          </a:xfrm>
          <a:prstGeom prst="rect">
            <a:avLst/>
          </a:prstGeom>
          <a:solidFill>
            <a:srgbClr val="F6921E"/>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8"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3440387" y="-1735497"/>
            <a:ext cx="997131" cy="1599112"/>
          </a:xfrm>
          <a:prstGeom prst="rect">
            <a:avLst/>
          </a:prstGeom>
          <a:solidFill>
            <a:srgbClr val="EC1C24"/>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9"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4437518" y="-1721867"/>
            <a:ext cx="997131" cy="1599112"/>
          </a:xfrm>
          <a:prstGeom prst="rect">
            <a:avLst/>
          </a:prstGeom>
          <a:solidFill>
            <a:srgbClr val="2B8F66"/>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30"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5434649" y="-1742161"/>
            <a:ext cx="997131" cy="1599112"/>
          </a:xfrm>
          <a:prstGeom prst="rect">
            <a:avLst/>
          </a:prstGeom>
          <a:solidFill>
            <a:srgbClr val="39A3C3"/>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35" name="菱形 34"/>
          <p:cNvSpPr/>
          <p:nvPr/>
        </p:nvSpPr>
        <p:spPr>
          <a:xfrm>
            <a:off x="1436453" y="2349730"/>
            <a:ext cx="3569749" cy="3570849"/>
          </a:xfrm>
          <a:prstGeom prst="diamond">
            <a:avLst/>
          </a:prstGeom>
          <a:solidFill>
            <a:srgbClr val="00A6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cs typeface="Calibri" panose="020F0502020204030204" charset="0"/>
            </a:endParaRPr>
          </a:p>
        </p:txBody>
      </p:sp>
      <p:sp>
        <p:nvSpPr>
          <p:cNvPr id="36" name="Freeform 50"/>
          <p:cNvSpPr>
            <a:spLocks noEditPoints="1"/>
          </p:cNvSpPr>
          <p:nvPr/>
        </p:nvSpPr>
        <p:spPr bwMode="auto">
          <a:xfrm>
            <a:off x="2627508" y="3732993"/>
            <a:ext cx="1096527" cy="897311"/>
          </a:xfrm>
          <a:custGeom>
            <a:avLst/>
            <a:gdLst>
              <a:gd name="T0" fmla="*/ 707 w 819"/>
              <a:gd name="T1" fmla="*/ 107 h 670"/>
              <a:gd name="T2" fmla="*/ 733 w 819"/>
              <a:gd name="T3" fmla="*/ 246 h 670"/>
              <a:gd name="T4" fmla="*/ 721 w 819"/>
              <a:gd name="T5" fmla="*/ 326 h 670"/>
              <a:gd name="T6" fmla="*/ 700 w 819"/>
              <a:gd name="T7" fmla="*/ 420 h 670"/>
              <a:gd name="T8" fmla="*/ 741 w 819"/>
              <a:gd name="T9" fmla="*/ 465 h 670"/>
              <a:gd name="T10" fmla="*/ 817 w 819"/>
              <a:gd name="T11" fmla="*/ 551 h 670"/>
              <a:gd name="T12" fmla="*/ 816 w 819"/>
              <a:gd name="T13" fmla="*/ 589 h 670"/>
              <a:gd name="T14" fmla="*/ 700 w 819"/>
              <a:gd name="T15" fmla="*/ 558 h 670"/>
              <a:gd name="T16" fmla="*/ 717 w 819"/>
              <a:gd name="T17" fmla="*/ 496 h 670"/>
              <a:gd name="T18" fmla="*/ 662 w 819"/>
              <a:gd name="T19" fmla="*/ 376 h 670"/>
              <a:gd name="T20" fmla="*/ 691 w 819"/>
              <a:gd name="T21" fmla="*/ 304 h 670"/>
              <a:gd name="T22" fmla="*/ 698 w 819"/>
              <a:gd name="T23" fmla="*/ 233 h 670"/>
              <a:gd name="T24" fmla="*/ 685 w 819"/>
              <a:gd name="T25" fmla="*/ 137 h 670"/>
              <a:gd name="T26" fmla="*/ 630 w 819"/>
              <a:gd name="T27" fmla="*/ 113 h 670"/>
              <a:gd name="T28" fmla="*/ 615 w 819"/>
              <a:gd name="T29" fmla="*/ 75 h 670"/>
              <a:gd name="T30" fmla="*/ 228 w 819"/>
              <a:gd name="T31" fmla="*/ 116 h 670"/>
              <a:gd name="T32" fmla="*/ 157 w 819"/>
              <a:gd name="T33" fmla="*/ 124 h 670"/>
              <a:gd name="T34" fmla="*/ 113 w 819"/>
              <a:gd name="T35" fmla="*/ 190 h 670"/>
              <a:gd name="T36" fmla="*/ 127 w 819"/>
              <a:gd name="T37" fmla="*/ 284 h 670"/>
              <a:gd name="T38" fmla="*/ 142 w 819"/>
              <a:gd name="T39" fmla="*/ 323 h 670"/>
              <a:gd name="T40" fmla="*/ 139 w 819"/>
              <a:gd name="T41" fmla="*/ 466 h 670"/>
              <a:gd name="T42" fmla="*/ 53 w 819"/>
              <a:gd name="T43" fmla="*/ 525 h 670"/>
              <a:gd name="T44" fmla="*/ 13 w 819"/>
              <a:gd name="T45" fmla="*/ 594 h 670"/>
              <a:gd name="T46" fmla="*/ 0 w 819"/>
              <a:gd name="T47" fmla="*/ 579 h 670"/>
              <a:gd name="T48" fmla="*/ 40 w 819"/>
              <a:gd name="T49" fmla="*/ 486 h 670"/>
              <a:gd name="T50" fmla="*/ 100 w 819"/>
              <a:gd name="T51" fmla="*/ 454 h 670"/>
              <a:gd name="T52" fmla="*/ 113 w 819"/>
              <a:gd name="T53" fmla="*/ 349 h 670"/>
              <a:gd name="T54" fmla="*/ 89 w 819"/>
              <a:gd name="T55" fmla="*/ 300 h 670"/>
              <a:gd name="T56" fmla="*/ 81 w 819"/>
              <a:gd name="T57" fmla="*/ 161 h 670"/>
              <a:gd name="T58" fmla="*/ 168 w 819"/>
              <a:gd name="T59" fmla="*/ 80 h 670"/>
              <a:gd name="T60" fmla="*/ 375 w 819"/>
              <a:gd name="T61" fmla="*/ 51 h 670"/>
              <a:gd name="T62" fmla="*/ 299 w 819"/>
              <a:gd name="T63" fmla="*/ 145 h 670"/>
              <a:gd name="T64" fmla="*/ 322 w 819"/>
              <a:gd name="T65" fmla="*/ 238 h 670"/>
              <a:gd name="T66" fmla="*/ 320 w 819"/>
              <a:gd name="T67" fmla="*/ 300 h 670"/>
              <a:gd name="T68" fmla="*/ 351 w 819"/>
              <a:gd name="T69" fmla="*/ 346 h 670"/>
              <a:gd name="T70" fmla="*/ 331 w 819"/>
              <a:gd name="T71" fmla="*/ 507 h 670"/>
              <a:gd name="T72" fmla="*/ 232 w 819"/>
              <a:gd name="T73" fmla="*/ 559 h 670"/>
              <a:gd name="T74" fmla="*/ 644 w 819"/>
              <a:gd name="T75" fmla="*/ 613 h 670"/>
              <a:gd name="T76" fmla="*/ 547 w 819"/>
              <a:gd name="T77" fmla="*/ 542 h 670"/>
              <a:gd name="T78" fmla="*/ 457 w 819"/>
              <a:gd name="T79" fmla="*/ 448 h 670"/>
              <a:gd name="T80" fmla="*/ 495 w 819"/>
              <a:gd name="T81" fmla="*/ 306 h 670"/>
              <a:gd name="T82" fmla="*/ 504 w 819"/>
              <a:gd name="T83" fmla="*/ 289 h 670"/>
              <a:gd name="T84" fmla="*/ 516 w 819"/>
              <a:gd name="T85" fmla="*/ 203 h 670"/>
              <a:gd name="T86" fmla="*/ 488 w 819"/>
              <a:gd name="T87" fmla="*/ 67 h 670"/>
              <a:gd name="T88" fmla="*/ 450 w 819"/>
              <a:gd name="T89" fmla="*/ 1 h 670"/>
              <a:gd name="T90" fmla="*/ 551 w 819"/>
              <a:gd name="T91" fmla="*/ 119 h 670"/>
              <a:gd name="T92" fmla="*/ 542 w 819"/>
              <a:gd name="T93" fmla="*/ 285 h 670"/>
              <a:gd name="T94" fmla="*/ 517 w 819"/>
              <a:gd name="T95" fmla="*/ 338 h 670"/>
              <a:gd name="T96" fmla="*/ 500 w 819"/>
              <a:gd name="T97" fmla="*/ 459 h 670"/>
              <a:gd name="T98" fmla="*/ 558 w 819"/>
              <a:gd name="T99" fmla="*/ 507 h 670"/>
              <a:gd name="T100" fmla="*/ 669 w 819"/>
              <a:gd name="T101" fmla="*/ 579 h 670"/>
              <a:gd name="T102" fmla="*/ 687 w 819"/>
              <a:gd name="T103" fmla="*/ 658 h 670"/>
              <a:gd name="T104" fmla="*/ 149 w 819"/>
              <a:gd name="T105" fmla="*/ 670 h 670"/>
              <a:gd name="T106" fmla="*/ 131 w 819"/>
              <a:gd name="T107" fmla="*/ 656 h 670"/>
              <a:gd name="T108" fmla="*/ 164 w 819"/>
              <a:gd name="T109" fmla="*/ 562 h 670"/>
              <a:gd name="T110" fmla="*/ 263 w 819"/>
              <a:gd name="T111" fmla="*/ 505 h 670"/>
              <a:gd name="T112" fmla="*/ 326 w 819"/>
              <a:gd name="T113" fmla="*/ 442 h 670"/>
              <a:gd name="T114" fmla="*/ 296 w 819"/>
              <a:gd name="T115" fmla="*/ 330 h 670"/>
              <a:gd name="T116" fmla="*/ 280 w 819"/>
              <a:gd name="T117" fmla="*/ 264 h 670"/>
              <a:gd name="T118" fmla="*/ 269 w 819"/>
              <a:gd name="T119" fmla="*/ 110 h 670"/>
              <a:gd name="T120" fmla="*/ 367 w 819"/>
              <a:gd name="T121" fmla="*/ 13 h 6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819" h="670">
                <a:moveTo>
                  <a:pt x="615" y="75"/>
                </a:moveTo>
                <a:lnTo>
                  <a:pt x="635" y="76"/>
                </a:lnTo>
                <a:lnTo>
                  <a:pt x="652" y="80"/>
                </a:lnTo>
                <a:lnTo>
                  <a:pt x="668" y="85"/>
                </a:lnTo>
                <a:lnTo>
                  <a:pt x="678" y="90"/>
                </a:lnTo>
                <a:lnTo>
                  <a:pt x="694" y="98"/>
                </a:lnTo>
                <a:lnTo>
                  <a:pt x="707" y="107"/>
                </a:lnTo>
                <a:lnTo>
                  <a:pt x="717" y="119"/>
                </a:lnTo>
                <a:lnTo>
                  <a:pt x="728" y="137"/>
                </a:lnTo>
                <a:lnTo>
                  <a:pt x="738" y="161"/>
                </a:lnTo>
                <a:lnTo>
                  <a:pt x="745" y="183"/>
                </a:lnTo>
                <a:lnTo>
                  <a:pt x="744" y="207"/>
                </a:lnTo>
                <a:lnTo>
                  <a:pt x="740" y="228"/>
                </a:lnTo>
                <a:lnTo>
                  <a:pt x="733" y="246"/>
                </a:lnTo>
                <a:lnTo>
                  <a:pt x="727" y="262"/>
                </a:lnTo>
                <a:lnTo>
                  <a:pt x="729" y="283"/>
                </a:lnTo>
                <a:lnTo>
                  <a:pt x="730" y="300"/>
                </a:lnTo>
                <a:lnTo>
                  <a:pt x="728" y="311"/>
                </a:lnTo>
                <a:lnTo>
                  <a:pt x="725" y="319"/>
                </a:lnTo>
                <a:lnTo>
                  <a:pt x="723" y="325"/>
                </a:lnTo>
                <a:lnTo>
                  <a:pt x="721" y="326"/>
                </a:lnTo>
                <a:lnTo>
                  <a:pt x="717" y="332"/>
                </a:lnTo>
                <a:lnTo>
                  <a:pt x="712" y="340"/>
                </a:lnTo>
                <a:lnTo>
                  <a:pt x="707" y="349"/>
                </a:lnTo>
                <a:lnTo>
                  <a:pt x="703" y="364"/>
                </a:lnTo>
                <a:lnTo>
                  <a:pt x="700" y="380"/>
                </a:lnTo>
                <a:lnTo>
                  <a:pt x="699" y="402"/>
                </a:lnTo>
                <a:lnTo>
                  <a:pt x="700" y="420"/>
                </a:lnTo>
                <a:lnTo>
                  <a:pt x="706" y="435"/>
                </a:lnTo>
                <a:lnTo>
                  <a:pt x="712" y="445"/>
                </a:lnTo>
                <a:lnTo>
                  <a:pt x="720" y="454"/>
                </a:lnTo>
                <a:lnTo>
                  <a:pt x="727" y="459"/>
                </a:lnTo>
                <a:lnTo>
                  <a:pt x="734" y="463"/>
                </a:lnTo>
                <a:lnTo>
                  <a:pt x="738" y="465"/>
                </a:lnTo>
                <a:lnTo>
                  <a:pt x="741" y="465"/>
                </a:lnTo>
                <a:lnTo>
                  <a:pt x="754" y="470"/>
                </a:lnTo>
                <a:lnTo>
                  <a:pt x="767" y="478"/>
                </a:lnTo>
                <a:lnTo>
                  <a:pt x="780" y="486"/>
                </a:lnTo>
                <a:lnTo>
                  <a:pt x="792" y="497"/>
                </a:lnTo>
                <a:lnTo>
                  <a:pt x="804" y="512"/>
                </a:lnTo>
                <a:lnTo>
                  <a:pt x="812" y="530"/>
                </a:lnTo>
                <a:lnTo>
                  <a:pt x="817" y="551"/>
                </a:lnTo>
                <a:lnTo>
                  <a:pt x="819" y="577"/>
                </a:lnTo>
                <a:lnTo>
                  <a:pt x="819" y="577"/>
                </a:lnTo>
                <a:lnTo>
                  <a:pt x="819" y="579"/>
                </a:lnTo>
                <a:lnTo>
                  <a:pt x="819" y="581"/>
                </a:lnTo>
                <a:lnTo>
                  <a:pt x="818" y="584"/>
                </a:lnTo>
                <a:lnTo>
                  <a:pt x="817" y="586"/>
                </a:lnTo>
                <a:lnTo>
                  <a:pt x="816" y="589"/>
                </a:lnTo>
                <a:lnTo>
                  <a:pt x="813" y="592"/>
                </a:lnTo>
                <a:lnTo>
                  <a:pt x="810" y="593"/>
                </a:lnTo>
                <a:lnTo>
                  <a:pt x="806" y="594"/>
                </a:lnTo>
                <a:lnTo>
                  <a:pt x="801" y="596"/>
                </a:lnTo>
                <a:lnTo>
                  <a:pt x="717" y="596"/>
                </a:lnTo>
                <a:lnTo>
                  <a:pt x="710" y="576"/>
                </a:lnTo>
                <a:lnTo>
                  <a:pt x="700" y="558"/>
                </a:lnTo>
                <a:lnTo>
                  <a:pt x="780" y="558"/>
                </a:lnTo>
                <a:lnTo>
                  <a:pt x="776" y="539"/>
                </a:lnTo>
                <a:lnTo>
                  <a:pt x="767" y="525"/>
                </a:lnTo>
                <a:lnTo>
                  <a:pt x="757" y="514"/>
                </a:lnTo>
                <a:lnTo>
                  <a:pt x="744" y="507"/>
                </a:lnTo>
                <a:lnTo>
                  <a:pt x="729" y="501"/>
                </a:lnTo>
                <a:lnTo>
                  <a:pt x="717" y="496"/>
                </a:lnTo>
                <a:lnTo>
                  <a:pt x="706" y="490"/>
                </a:lnTo>
                <a:lnTo>
                  <a:pt x="693" y="479"/>
                </a:lnTo>
                <a:lnTo>
                  <a:pt x="681" y="466"/>
                </a:lnTo>
                <a:lnTo>
                  <a:pt x="670" y="448"/>
                </a:lnTo>
                <a:lnTo>
                  <a:pt x="664" y="427"/>
                </a:lnTo>
                <a:lnTo>
                  <a:pt x="661" y="402"/>
                </a:lnTo>
                <a:lnTo>
                  <a:pt x="662" y="376"/>
                </a:lnTo>
                <a:lnTo>
                  <a:pt x="666" y="355"/>
                </a:lnTo>
                <a:lnTo>
                  <a:pt x="672" y="336"/>
                </a:lnTo>
                <a:lnTo>
                  <a:pt x="678" y="323"/>
                </a:lnTo>
                <a:lnTo>
                  <a:pt x="685" y="313"/>
                </a:lnTo>
                <a:lnTo>
                  <a:pt x="690" y="305"/>
                </a:lnTo>
                <a:lnTo>
                  <a:pt x="691" y="304"/>
                </a:lnTo>
                <a:lnTo>
                  <a:pt x="691" y="304"/>
                </a:lnTo>
                <a:lnTo>
                  <a:pt x="693" y="300"/>
                </a:lnTo>
                <a:lnTo>
                  <a:pt x="693" y="293"/>
                </a:lnTo>
                <a:lnTo>
                  <a:pt x="693" y="284"/>
                </a:lnTo>
                <a:lnTo>
                  <a:pt x="690" y="270"/>
                </a:lnTo>
                <a:lnTo>
                  <a:pt x="689" y="258"/>
                </a:lnTo>
                <a:lnTo>
                  <a:pt x="693" y="245"/>
                </a:lnTo>
                <a:lnTo>
                  <a:pt x="698" y="233"/>
                </a:lnTo>
                <a:lnTo>
                  <a:pt x="703" y="220"/>
                </a:lnTo>
                <a:lnTo>
                  <a:pt x="707" y="204"/>
                </a:lnTo>
                <a:lnTo>
                  <a:pt x="707" y="190"/>
                </a:lnTo>
                <a:lnTo>
                  <a:pt x="704" y="174"/>
                </a:lnTo>
                <a:lnTo>
                  <a:pt x="696" y="157"/>
                </a:lnTo>
                <a:lnTo>
                  <a:pt x="690" y="145"/>
                </a:lnTo>
                <a:lnTo>
                  <a:pt x="685" y="137"/>
                </a:lnTo>
                <a:lnTo>
                  <a:pt x="678" y="132"/>
                </a:lnTo>
                <a:lnTo>
                  <a:pt x="672" y="128"/>
                </a:lnTo>
                <a:lnTo>
                  <a:pt x="662" y="124"/>
                </a:lnTo>
                <a:lnTo>
                  <a:pt x="657" y="122"/>
                </a:lnTo>
                <a:lnTo>
                  <a:pt x="652" y="118"/>
                </a:lnTo>
                <a:lnTo>
                  <a:pt x="641" y="115"/>
                </a:lnTo>
                <a:lnTo>
                  <a:pt x="630" y="113"/>
                </a:lnTo>
                <a:lnTo>
                  <a:pt x="615" y="111"/>
                </a:lnTo>
                <a:lnTo>
                  <a:pt x="601" y="113"/>
                </a:lnTo>
                <a:lnTo>
                  <a:pt x="590" y="116"/>
                </a:lnTo>
                <a:lnTo>
                  <a:pt x="589" y="118"/>
                </a:lnTo>
                <a:lnTo>
                  <a:pt x="577" y="81"/>
                </a:lnTo>
                <a:lnTo>
                  <a:pt x="596" y="76"/>
                </a:lnTo>
                <a:lnTo>
                  <a:pt x="615" y="75"/>
                </a:lnTo>
                <a:close/>
                <a:moveTo>
                  <a:pt x="204" y="75"/>
                </a:moveTo>
                <a:lnTo>
                  <a:pt x="223" y="76"/>
                </a:lnTo>
                <a:lnTo>
                  <a:pt x="241" y="81"/>
                </a:lnTo>
                <a:lnTo>
                  <a:pt x="237" y="89"/>
                </a:lnTo>
                <a:lnTo>
                  <a:pt x="235" y="97"/>
                </a:lnTo>
                <a:lnTo>
                  <a:pt x="231" y="106"/>
                </a:lnTo>
                <a:lnTo>
                  <a:pt x="228" y="116"/>
                </a:lnTo>
                <a:lnTo>
                  <a:pt x="218" y="113"/>
                </a:lnTo>
                <a:lnTo>
                  <a:pt x="204" y="111"/>
                </a:lnTo>
                <a:lnTo>
                  <a:pt x="190" y="113"/>
                </a:lnTo>
                <a:lnTo>
                  <a:pt x="178" y="115"/>
                </a:lnTo>
                <a:lnTo>
                  <a:pt x="168" y="118"/>
                </a:lnTo>
                <a:lnTo>
                  <a:pt x="163" y="122"/>
                </a:lnTo>
                <a:lnTo>
                  <a:pt x="157" y="124"/>
                </a:lnTo>
                <a:lnTo>
                  <a:pt x="148" y="128"/>
                </a:lnTo>
                <a:lnTo>
                  <a:pt x="142" y="132"/>
                </a:lnTo>
                <a:lnTo>
                  <a:pt x="135" y="137"/>
                </a:lnTo>
                <a:lnTo>
                  <a:pt x="130" y="145"/>
                </a:lnTo>
                <a:lnTo>
                  <a:pt x="123" y="157"/>
                </a:lnTo>
                <a:lnTo>
                  <a:pt x="115" y="174"/>
                </a:lnTo>
                <a:lnTo>
                  <a:pt x="113" y="190"/>
                </a:lnTo>
                <a:lnTo>
                  <a:pt x="113" y="204"/>
                </a:lnTo>
                <a:lnTo>
                  <a:pt x="117" y="220"/>
                </a:lnTo>
                <a:lnTo>
                  <a:pt x="122" y="233"/>
                </a:lnTo>
                <a:lnTo>
                  <a:pt x="127" y="245"/>
                </a:lnTo>
                <a:lnTo>
                  <a:pt x="131" y="258"/>
                </a:lnTo>
                <a:lnTo>
                  <a:pt x="130" y="270"/>
                </a:lnTo>
                <a:lnTo>
                  <a:pt x="127" y="284"/>
                </a:lnTo>
                <a:lnTo>
                  <a:pt x="127" y="293"/>
                </a:lnTo>
                <a:lnTo>
                  <a:pt x="127" y="300"/>
                </a:lnTo>
                <a:lnTo>
                  <a:pt x="129" y="304"/>
                </a:lnTo>
                <a:lnTo>
                  <a:pt x="129" y="304"/>
                </a:lnTo>
                <a:lnTo>
                  <a:pt x="130" y="305"/>
                </a:lnTo>
                <a:lnTo>
                  <a:pt x="135" y="313"/>
                </a:lnTo>
                <a:lnTo>
                  <a:pt x="142" y="323"/>
                </a:lnTo>
                <a:lnTo>
                  <a:pt x="148" y="336"/>
                </a:lnTo>
                <a:lnTo>
                  <a:pt x="153" y="355"/>
                </a:lnTo>
                <a:lnTo>
                  <a:pt x="157" y="376"/>
                </a:lnTo>
                <a:lnTo>
                  <a:pt x="159" y="402"/>
                </a:lnTo>
                <a:lnTo>
                  <a:pt x="156" y="427"/>
                </a:lnTo>
                <a:lnTo>
                  <a:pt x="149" y="448"/>
                </a:lnTo>
                <a:lnTo>
                  <a:pt x="139" y="466"/>
                </a:lnTo>
                <a:lnTo>
                  <a:pt x="127" y="479"/>
                </a:lnTo>
                <a:lnTo>
                  <a:pt x="114" y="490"/>
                </a:lnTo>
                <a:lnTo>
                  <a:pt x="102" y="496"/>
                </a:lnTo>
                <a:lnTo>
                  <a:pt x="91" y="501"/>
                </a:lnTo>
                <a:lnTo>
                  <a:pt x="76" y="507"/>
                </a:lnTo>
                <a:lnTo>
                  <a:pt x="63" y="514"/>
                </a:lnTo>
                <a:lnTo>
                  <a:pt x="53" y="525"/>
                </a:lnTo>
                <a:lnTo>
                  <a:pt x="43" y="539"/>
                </a:lnTo>
                <a:lnTo>
                  <a:pt x="40" y="558"/>
                </a:lnTo>
                <a:lnTo>
                  <a:pt x="119" y="558"/>
                </a:lnTo>
                <a:lnTo>
                  <a:pt x="110" y="576"/>
                </a:lnTo>
                <a:lnTo>
                  <a:pt x="102" y="596"/>
                </a:lnTo>
                <a:lnTo>
                  <a:pt x="19" y="596"/>
                </a:lnTo>
                <a:lnTo>
                  <a:pt x="13" y="594"/>
                </a:lnTo>
                <a:lnTo>
                  <a:pt x="9" y="593"/>
                </a:lnTo>
                <a:lnTo>
                  <a:pt x="7" y="592"/>
                </a:lnTo>
                <a:lnTo>
                  <a:pt x="4" y="589"/>
                </a:lnTo>
                <a:lnTo>
                  <a:pt x="3" y="586"/>
                </a:lnTo>
                <a:lnTo>
                  <a:pt x="2" y="584"/>
                </a:lnTo>
                <a:lnTo>
                  <a:pt x="0" y="581"/>
                </a:lnTo>
                <a:lnTo>
                  <a:pt x="0" y="579"/>
                </a:lnTo>
                <a:lnTo>
                  <a:pt x="0" y="577"/>
                </a:lnTo>
                <a:lnTo>
                  <a:pt x="0" y="577"/>
                </a:lnTo>
                <a:lnTo>
                  <a:pt x="3" y="551"/>
                </a:lnTo>
                <a:lnTo>
                  <a:pt x="8" y="530"/>
                </a:lnTo>
                <a:lnTo>
                  <a:pt x="16" y="512"/>
                </a:lnTo>
                <a:lnTo>
                  <a:pt x="28" y="497"/>
                </a:lnTo>
                <a:lnTo>
                  <a:pt x="40" y="486"/>
                </a:lnTo>
                <a:lnTo>
                  <a:pt x="53" y="478"/>
                </a:lnTo>
                <a:lnTo>
                  <a:pt x="66" y="470"/>
                </a:lnTo>
                <a:lnTo>
                  <a:pt x="79" y="465"/>
                </a:lnTo>
                <a:lnTo>
                  <a:pt x="81" y="465"/>
                </a:lnTo>
                <a:lnTo>
                  <a:pt x="85" y="463"/>
                </a:lnTo>
                <a:lnTo>
                  <a:pt x="93" y="459"/>
                </a:lnTo>
                <a:lnTo>
                  <a:pt x="100" y="454"/>
                </a:lnTo>
                <a:lnTo>
                  <a:pt x="108" y="445"/>
                </a:lnTo>
                <a:lnTo>
                  <a:pt x="114" y="435"/>
                </a:lnTo>
                <a:lnTo>
                  <a:pt x="119" y="420"/>
                </a:lnTo>
                <a:lnTo>
                  <a:pt x="121" y="402"/>
                </a:lnTo>
                <a:lnTo>
                  <a:pt x="119" y="380"/>
                </a:lnTo>
                <a:lnTo>
                  <a:pt x="117" y="364"/>
                </a:lnTo>
                <a:lnTo>
                  <a:pt x="113" y="349"/>
                </a:lnTo>
                <a:lnTo>
                  <a:pt x="108" y="340"/>
                </a:lnTo>
                <a:lnTo>
                  <a:pt x="102" y="332"/>
                </a:lnTo>
                <a:lnTo>
                  <a:pt x="98" y="326"/>
                </a:lnTo>
                <a:lnTo>
                  <a:pt x="97" y="325"/>
                </a:lnTo>
                <a:lnTo>
                  <a:pt x="95" y="319"/>
                </a:lnTo>
                <a:lnTo>
                  <a:pt x="92" y="311"/>
                </a:lnTo>
                <a:lnTo>
                  <a:pt x="89" y="300"/>
                </a:lnTo>
                <a:lnTo>
                  <a:pt x="91" y="283"/>
                </a:lnTo>
                <a:lnTo>
                  <a:pt x="93" y="262"/>
                </a:lnTo>
                <a:lnTo>
                  <a:pt x="87" y="246"/>
                </a:lnTo>
                <a:lnTo>
                  <a:pt x="80" y="228"/>
                </a:lnTo>
                <a:lnTo>
                  <a:pt x="76" y="207"/>
                </a:lnTo>
                <a:lnTo>
                  <a:pt x="75" y="183"/>
                </a:lnTo>
                <a:lnTo>
                  <a:pt x="81" y="161"/>
                </a:lnTo>
                <a:lnTo>
                  <a:pt x="92" y="137"/>
                </a:lnTo>
                <a:lnTo>
                  <a:pt x="102" y="119"/>
                </a:lnTo>
                <a:lnTo>
                  <a:pt x="113" y="107"/>
                </a:lnTo>
                <a:lnTo>
                  <a:pt x="126" y="98"/>
                </a:lnTo>
                <a:lnTo>
                  <a:pt x="142" y="90"/>
                </a:lnTo>
                <a:lnTo>
                  <a:pt x="152" y="85"/>
                </a:lnTo>
                <a:lnTo>
                  <a:pt x="168" y="80"/>
                </a:lnTo>
                <a:lnTo>
                  <a:pt x="185" y="76"/>
                </a:lnTo>
                <a:lnTo>
                  <a:pt x="204" y="75"/>
                </a:lnTo>
                <a:close/>
                <a:moveTo>
                  <a:pt x="432" y="37"/>
                </a:moveTo>
                <a:lnTo>
                  <a:pt x="413" y="38"/>
                </a:lnTo>
                <a:lnTo>
                  <a:pt x="395" y="42"/>
                </a:lnTo>
                <a:lnTo>
                  <a:pt x="382" y="47"/>
                </a:lnTo>
                <a:lnTo>
                  <a:pt x="375" y="51"/>
                </a:lnTo>
                <a:lnTo>
                  <a:pt x="369" y="54"/>
                </a:lnTo>
                <a:lnTo>
                  <a:pt x="352" y="61"/>
                </a:lnTo>
                <a:lnTo>
                  <a:pt x="339" y="71"/>
                </a:lnTo>
                <a:lnTo>
                  <a:pt x="326" y="82"/>
                </a:lnTo>
                <a:lnTo>
                  <a:pt x="314" y="101"/>
                </a:lnTo>
                <a:lnTo>
                  <a:pt x="304" y="124"/>
                </a:lnTo>
                <a:lnTo>
                  <a:pt x="299" y="145"/>
                </a:lnTo>
                <a:lnTo>
                  <a:pt x="300" y="167"/>
                </a:lnTo>
                <a:lnTo>
                  <a:pt x="304" y="190"/>
                </a:lnTo>
                <a:lnTo>
                  <a:pt x="312" y="208"/>
                </a:lnTo>
                <a:lnTo>
                  <a:pt x="318" y="224"/>
                </a:lnTo>
                <a:lnTo>
                  <a:pt x="320" y="226"/>
                </a:lnTo>
                <a:lnTo>
                  <a:pt x="321" y="230"/>
                </a:lnTo>
                <a:lnTo>
                  <a:pt x="322" y="238"/>
                </a:lnTo>
                <a:lnTo>
                  <a:pt x="321" y="249"/>
                </a:lnTo>
                <a:lnTo>
                  <a:pt x="317" y="267"/>
                </a:lnTo>
                <a:lnTo>
                  <a:pt x="317" y="281"/>
                </a:lnTo>
                <a:lnTo>
                  <a:pt x="317" y="291"/>
                </a:lnTo>
                <a:lnTo>
                  <a:pt x="318" y="297"/>
                </a:lnTo>
                <a:lnTo>
                  <a:pt x="320" y="300"/>
                </a:lnTo>
                <a:lnTo>
                  <a:pt x="320" y="300"/>
                </a:lnTo>
                <a:lnTo>
                  <a:pt x="320" y="301"/>
                </a:lnTo>
                <a:lnTo>
                  <a:pt x="321" y="302"/>
                </a:lnTo>
                <a:lnTo>
                  <a:pt x="324" y="305"/>
                </a:lnTo>
                <a:lnTo>
                  <a:pt x="325" y="306"/>
                </a:lnTo>
                <a:lnTo>
                  <a:pt x="333" y="317"/>
                </a:lnTo>
                <a:lnTo>
                  <a:pt x="342" y="330"/>
                </a:lnTo>
                <a:lnTo>
                  <a:pt x="351" y="346"/>
                </a:lnTo>
                <a:lnTo>
                  <a:pt x="358" y="366"/>
                </a:lnTo>
                <a:lnTo>
                  <a:pt x="363" y="391"/>
                </a:lnTo>
                <a:lnTo>
                  <a:pt x="365" y="420"/>
                </a:lnTo>
                <a:lnTo>
                  <a:pt x="363" y="448"/>
                </a:lnTo>
                <a:lnTo>
                  <a:pt x="355" y="471"/>
                </a:lnTo>
                <a:lnTo>
                  <a:pt x="344" y="491"/>
                </a:lnTo>
                <a:lnTo>
                  <a:pt x="331" y="507"/>
                </a:lnTo>
                <a:lnTo>
                  <a:pt x="317" y="520"/>
                </a:lnTo>
                <a:lnTo>
                  <a:pt x="301" y="530"/>
                </a:lnTo>
                <a:lnTo>
                  <a:pt x="286" y="538"/>
                </a:lnTo>
                <a:lnTo>
                  <a:pt x="272" y="542"/>
                </a:lnTo>
                <a:lnTo>
                  <a:pt x="271" y="542"/>
                </a:lnTo>
                <a:lnTo>
                  <a:pt x="252" y="550"/>
                </a:lnTo>
                <a:lnTo>
                  <a:pt x="232" y="559"/>
                </a:lnTo>
                <a:lnTo>
                  <a:pt x="214" y="568"/>
                </a:lnTo>
                <a:lnTo>
                  <a:pt x="198" y="580"/>
                </a:lnTo>
                <a:lnTo>
                  <a:pt x="185" y="594"/>
                </a:lnTo>
                <a:lnTo>
                  <a:pt x="176" y="613"/>
                </a:lnTo>
                <a:lnTo>
                  <a:pt x="169" y="632"/>
                </a:lnTo>
                <a:lnTo>
                  <a:pt x="651" y="632"/>
                </a:lnTo>
                <a:lnTo>
                  <a:pt x="644" y="613"/>
                </a:lnTo>
                <a:lnTo>
                  <a:pt x="635" y="594"/>
                </a:lnTo>
                <a:lnTo>
                  <a:pt x="622" y="580"/>
                </a:lnTo>
                <a:lnTo>
                  <a:pt x="606" y="568"/>
                </a:lnTo>
                <a:lnTo>
                  <a:pt x="588" y="559"/>
                </a:lnTo>
                <a:lnTo>
                  <a:pt x="568" y="550"/>
                </a:lnTo>
                <a:lnTo>
                  <a:pt x="549" y="542"/>
                </a:lnTo>
                <a:lnTo>
                  <a:pt x="547" y="542"/>
                </a:lnTo>
                <a:lnTo>
                  <a:pt x="534" y="538"/>
                </a:lnTo>
                <a:lnTo>
                  <a:pt x="518" y="530"/>
                </a:lnTo>
                <a:lnTo>
                  <a:pt x="503" y="520"/>
                </a:lnTo>
                <a:lnTo>
                  <a:pt x="488" y="507"/>
                </a:lnTo>
                <a:lnTo>
                  <a:pt x="475" y="491"/>
                </a:lnTo>
                <a:lnTo>
                  <a:pt x="465" y="471"/>
                </a:lnTo>
                <a:lnTo>
                  <a:pt x="457" y="448"/>
                </a:lnTo>
                <a:lnTo>
                  <a:pt x="454" y="420"/>
                </a:lnTo>
                <a:lnTo>
                  <a:pt x="457" y="391"/>
                </a:lnTo>
                <a:lnTo>
                  <a:pt x="462" y="366"/>
                </a:lnTo>
                <a:lnTo>
                  <a:pt x="469" y="346"/>
                </a:lnTo>
                <a:lnTo>
                  <a:pt x="478" y="330"/>
                </a:lnTo>
                <a:lnTo>
                  <a:pt x="487" y="317"/>
                </a:lnTo>
                <a:lnTo>
                  <a:pt x="495" y="306"/>
                </a:lnTo>
                <a:lnTo>
                  <a:pt x="496" y="305"/>
                </a:lnTo>
                <a:lnTo>
                  <a:pt x="499" y="302"/>
                </a:lnTo>
                <a:lnTo>
                  <a:pt x="500" y="301"/>
                </a:lnTo>
                <a:lnTo>
                  <a:pt x="501" y="298"/>
                </a:lnTo>
                <a:lnTo>
                  <a:pt x="501" y="298"/>
                </a:lnTo>
                <a:lnTo>
                  <a:pt x="503" y="294"/>
                </a:lnTo>
                <a:lnTo>
                  <a:pt x="504" y="289"/>
                </a:lnTo>
                <a:lnTo>
                  <a:pt x="504" y="280"/>
                </a:lnTo>
                <a:lnTo>
                  <a:pt x="504" y="267"/>
                </a:lnTo>
                <a:lnTo>
                  <a:pt x="500" y="251"/>
                </a:lnTo>
                <a:lnTo>
                  <a:pt x="500" y="236"/>
                </a:lnTo>
                <a:lnTo>
                  <a:pt x="507" y="221"/>
                </a:lnTo>
                <a:lnTo>
                  <a:pt x="511" y="213"/>
                </a:lnTo>
                <a:lnTo>
                  <a:pt x="516" y="203"/>
                </a:lnTo>
                <a:lnTo>
                  <a:pt x="520" y="190"/>
                </a:lnTo>
                <a:lnTo>
                  <a:pt x="521" y="173"/>
                </a:lnTo>
                <a:lnTo>
                  <a:pt x="520" y="152"/>
                </a:lnTo>
                <a:lnTo>
                  <a:pt x="515" y="128"/>
                </a:lnTo>
                <a:lnTo>
                  <a:pt x="505" y="101"/>
                </a:lnTo>
                <a:lnTo>
                  <a:pt x="496" y="81"/>
                </a:lnTo>
                <a:lnTo>
                  <a:pt x="488" y="67"/>
                </a:lnTo>
                <a:lnTo>
                  <a:pt x="481" y="56"/>
                </a:lnTo>
                <a:lnTo>
                  <a:pt x="474" y="50"/>
                </a:lnTo>
                <a:lnTo>
                  <a:pt x="467" y="44"/>
                </a:lnTo>
                <a:lnTo>
                  <a:pt x="452" y="39"/>
                </a:lnTo>
                <a:lnTo>
                  <a:pt x="432" y="37"/>
                </a:lnTo>
                <a:close/>
                <a:moveTo>
                  <a:pt x="432" y="0"/>
                </a:moveTo>
                <a:lnTo>
                  <a:pt x="450" y="1"/>
                </a:lnTo>
                <a:lnTo>
                  <a:pt x="469" y="5"/>
                </a:lnTo>
                <a:lnTo>
                  <a:pt x="486" y="12"/>
                </a:lnTo>
                <a:lnTo>
                  <a:pt x="501" y="23"/>
                </a:lnTo>
                <a:lnTo>
                  <a:pt x="515" y="39"/>
                </a:lnTo>
                <a:lnTo>
                  <a:pt x="528" y="60"/>
                </a:lnTo>
                <a:lnTo>
                  <a:pt x="539" y="86"/>
                </a:lnTo>
                <a:lnTo>
                  <a:pt x="551" y="119"/>
                </a:lnTo>
                <a:lnTo>
                  <a:pt x="558" y="149"/>
                </a:lnTo>
                <a:lnTo>
                  <a:pt x="558" y="177"/>
                </a:lnTo>
                <a:lnTo>
                  <a:pt x="555" y="202"/>
                </a:lnTo>
                <a:lnTo>
                  <a:pt x="547" y="224"/>
                </a:lnTo>
                <a:lnTo>
                  <a:pt x="537" y="242"/>
                </a:lnTo>
                <a:lnTo>
                  <a:pt x="541" y="266"/>
                </a:lnTo>
                <a:lnTo>
                  <a:pt x="542" y="285"/>
                </a:lnTo>
                <a:lnTo>
                  <a:pt x="539" y="300"/>
                </a:lnTo>
                <a:lnTo>
                  <a:pt x="537" y="310"/>
                </a:lnTo>
                <a:lnTo>
                  <a:pt x="534" y="318"/>
                </a:lnTo>
                <a:lnTo>
                  <a:pt x="530" y="322"/>
                </a:lnTo>
                <a:lnTo>
                  <a:pt x="529" y="323"/>
                </a:lnTo>
                <a:lnTo>
                  <a:pt x="524" y="330"/>
                </a:lnTo>
                <a:lnTo>
                  <a:pt x="517" y="338"/>
                </a:lnTo>
                <a:lnTo>
                  <a:pt x="511" y="348"/>
                </a:lnTo>
                <a:lnTo>
                  <a:pt x="503" y="361"/>
                </a:lnTo>
                <a:lnTo>
                  <a:pt x="498" y="377"/>
                </a:lnTo>
                <a:lnTo>
                  <a:pt x="494" y="397"/>
                </a:lnTo>
                <a:lnTo>
                  <a:pt x="491" y="420"/>
                </a:lnTo>
                <a:lnTo>
                  <a:pt x="494" y="442"/>
                </a:lnTo>
                <a:lnTo>
                  <a:pt x="500" y="459"/>
                </a:lnTo>
                <a:lnTo>
                  <a:pt x="509" y="474"/>
                </a:lnTo>
                <a:lnTo>
                  <a:pt x="520" y="486"/>
                </a:lnTo>
                <a:lnTo>
                  <a:pt x="530" y="493"/>
                </a:lnTo>
                <a:lnTo>
                  <a:pt x="541" y="500"/>
                </a:lnTo>
                <a:lnTo>
                  <a:pt x="550" y="504"/>
                </a:lnTo>
                <a:lnTo>
                  <a:pt x="556" y="505"/>
                </a:lnTo>
                <a:lnTo>
                  <a:pt x="558" y="507"/>
                </a:lnTo>
                <a:lnTo>
                  <a:pt x="572" y="512"/>
                </a:lnTo>
                <a:lnTo>
                  <a:pt x="588" y="517"/>
                </a:lnTo>
                <a:lnTo>
                  <a:pt x="605" y="525"/>
                </a:lnTo>
                <a:lnTo>
                  <a:pt x="623" y="535"/>
                </a:lnTo>
                <a:lnTo>
                  <a:pt x="640" y="547"/>
                </a:lnTo>
                <a:lnTo>
                  <a:pt x="656" y="562"/>
                </a:lnTo>
                <a:lnTo>
                  <a:pt x="669" y="579"/>
                </a:lnTo>
                <a:lnTo>
                  <a:pt x="679" y="599"/>
                </a:lnTo>
                <a:lnTo>
                  <a:pt x="686" y="623"/>
                </a:lnTo>
                <a:lnTo>
                  <a:pt x="689" y="652"/>
                </a:lnTo>
                <a:lnTo>
                  <a:pt x="689" y="652"/>
                </a:lnTo>
                <a:lnTo>
                  <a:pt x="689" y="653"/>
                </a:lnTo>
                <a:lnTo>
                  <a:pt x="689" y="656"/>
                </a:lnTo>
                <a:lnTo>
                  <a:pt x="687" y="658"/>
                </a:lnTo>
                <a:lnTo>
                  <a:pt x="687" y="661"/>
                </a:lnTo>
                <a:lnTo>
                  <a:pt x="685" y="664"/>
                </a:lnTo>
                <a:lnTo>
                  <a:pt x="683" y="666"/>
                </a:lnTo>
                <a:lnTo>
                  <a:pt x="679" y="668"/>
                </a:lnTo>
                <a:lnTo>
                  <a:pt x="676" y="669"/>
                </a:lnTo>
                <a:lnTo>
                  <a:pt x="670" y="670"/>
                </a:lnTo>
                <a:lnTo>
                  <a:pt x="149" y="670"/>
                </a:lnTo>
                <a:lnTo>
                  <a:pt x="144" y="669"/>
                </a:lnTo>
                <a:lnTo>
                  <a:pt x="140" y="668"/>
                </a:lnTo>
                <a:lnTo>
                  <a:pt x="136" y="666"/>
                </a:lnTo>
                <a:lnTo>
                  <a:pt x="135" y="664"/>
                </a:lnTo>
                <a:lnTo>
                  <a:pt x="132" y="661"/>
                </a:lnTo>
                <a:lnTo>
                  <a:pt x="132" y="658"/>
                </a:lnTo>
                <a:lnTo>
                  <a:pt x="131" y="656"/>
                </a:lnTo>
                <a:lnTo>
                  <a:pt x="131" y="653"/>
                </a:lnTo>
                <a:lnTo>
                  <a:pt x="131" y="652"/>
                </a:lnTo>
                <a:lnTo>
                  <a:pt x="131" y="652"/>
                </a:lnTo>
                <a:lnTo>
                  <a:pt x="134" y="623"/>
                </a:lnTo>
                <a:lnTo>
                  <a:pt x="140" y="599"/>
                </a:lnTo>
                <a:lnTo>
                  <a:pt x="151" y="579"/>
                </a:lnTo>
                <a:lnTo>
                  <a:pt x="164" y="562"/>
                </a:lnTo>
                <a:lnTo>
                  <a:pt x="180" y="547"/>
                </a:lnTo>
                <a:lnTo>
                  <a:pt x="197" y="535"/>
                </a:lnTo>
                <a:lnTo>
                  <a:pt x="215" y="525"/>
                </a:lnTo>
                <a:lnTo>
                  <a:pt x="232" y="517"/>
                </a:lnTo>
                <a:lnTo>
                  <a:pt x="248" y="512"/>
                </a:lnTo>
                <a:lnTo>
                  <a:pt x="262" y="507"/>
                </a:lnTo>
                <a:lnTo>
                  <a:pt x="263" y="505"/>
                </a:lnTo>
                <a:lnTo>
                  <a:pt x="270" y="504"/>
                </a:lnTo>
                <a:lnTo>
                  <a:pt x="279" y="500"/>
                </a:lnTo>
                <a:lnTo>
                  <a:pt x="289" y="493"/>
                </a:lnTo>
                <a:lnTo>
                  <a:pt x="300" y="486"/>
                </a:lnTo>
                <a:lnTo>
                  <a:pt x="310" y="474"/>
                </a:lnTo>
                <a:lnTo>
                  <a:pt x="320" y="459"/>
                </a:lnTo>
                <a:lnTo>
                  <a:pt x="326" y="442"/>
                </a:lnTo>
                <a:lnTo>
                  <a:pt x="329" y="420"/>
                </a:lnTo>
                <a:lnTo>
                  <a:pt x="326" y="397"/>
                </a:lnTo>
                <a:lnTo>
                  <a:pt x="322" y="377"/>
                </a:lnTo>
                <a:lnTo>
                  <a:pt x="317" y="361"/>
                </a:lnTo>
                <a:lnTo>
                  <a:pt x="309" y="348"/>
                </a:lnTo>
                <a:lnTo>
                  <a:pt x="303" y="338"/>
                </a:lnTo>
                <a:lnTo>
                  <a:pt x="296" y="330"/>
                </a:lnTo>
                <a:lnTo>
                  <a:pt x="291" y="323"/>
                </a:lnTo>
                <a:lnTo>
                  <a:pt x="289" y="322"/>
                </a:lnTo>
                <a:lnTo>
                  <a:pt x="287" y="317"/>
                </a:lnTo>
                <a:lnTo>
                  <a:pt x="283" y="310"/>
                </a:lnTo>
                <a:lnTo>
                  <a:pt x="280" y="298"/>
                </a:lnTo>
                <a:lnTo>
                  <a:pt x="279" y="284"/>
                </a:lnTo>
                <a:lnTo>
                  <a:pt x="280" y="264"/>
                </a:lnTo>
                <a:lnTo>
                  <a:pt x="284" y="241"/>
                </a:lnTo>
                <a:lnTo>
                  <a:pt x="278" y="225"/>
                </a:lnTo>
                <a:lnTo>
                  <a:pt x="271" y="205"/>
                </a:lnTo>
                <a:lnTo>
                  <a:pt x="265" y="183"/>
                </a:lnTo>
                <a:lnTo>
                  <a:pt x="261" y="160"/>
                </a:lnTo>
                <a:lnTo>
                  <a:pt x="262" y="135"/>
                </a:lnTo>
                <a:lnTo>
                  <a:pt x="269" y="110"/>
                </a:lnTo>
                <a:lnTo>
                  <a:pt x="280" y="85"/>
                </a:lnTo>
                <a:lnTo>
                  <a:pt x="293" y="64"/>
                </a:lnTo>
                <a:lnTo>
                  <a:pt x="307" y="50"/>
                </a:lnTo>
                <a:lnTo>
                  <a:pt x="321" y="38"/>
                </a:lnTo>
                <a:lnTo>
                  <a:pt x="337" y="29"/>
                </a:lnTo>
                <a:lnTo>
                  <a:pt x="355" y="20"/>
                </a:lnTo>
                <a:lnTo>
                  <a:pt x="367" y="13"/>
                </a:lnTo>
                <a:lnTo>
                  <a:pt x="386" y="6"/>
                </a:lnTo>
                <a:lnTo>
                  <a:pt x="409" y="1"/>
                </a:lnTo>
                <a:lnTo>
                  <a:pt x="432" y="0"/>
                </a:lnTo>
                <a:close/>
              </a:path>
            </a:pathLst>
          </a:custGeom>
          <a:solidFill>
            <a:schemeClr val="bg1"/>
          </a:solidFill>
          <a:ln w="0">
            <a:noFill/>
            <a:prstDash val="solid"/>
            <a:round/>
          </a:ln>
        </p:spPr>
        <p:txBody>
          <a:bodyPr vert="horz" wrap="square" lIns="121882" tIns="60941" rIns="121882" bIns="60941" numCol="1" anchor="t" anchorCtr="0" compatLnSpc="1"/>
          <a:lstStyle/>
          <a:p>
            <a:endParaRPr lang="zh-CN" altLang="en-US" sz="2400">
              <a:cs typeface="Calibri" panose="020F0502020204030204" charset="0"/>
            </a:endParaRPr>
          </a:p>
        </p:txBody>
      </p:sp>
      <p:cxnSp>
        <p:nvCxnSpPr>
          <p:cNvPr id="37" name="直接连接符 36"/>
          <p:cNvCxnSpPr/>
          <p:nvPr/>
        </p:nvCxnSpPr>
        <p:spPr>
          <a:xfrm>
            <a:off x="4323330" y="2935720"/>
            <a:ext cx="876030" cy="0"/>
          </a:xfrm>
          <a:prstGeom prst="line">
            <a:avLst/>
          </a:prstGeom>
          <a:ln>
            <a:solidFill>
              <a:schemeClr val="bg1">
                <a:lumMod val="75000"/>
              </a:schemeClr>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38" name="直接连接符 37"/>
          <p:cNvCxnSpPr/>
          <p:nvPr/>
        </p:nvCxnSpPr>
        <p:spPr>
          <a:xfrm>
            <a:off x="4323330" y="5334587"/>
            <a:ext cx="876030" cy="0"/>
          </a:xfrm>
          <a:prstGeom prst="line">
            <a:avLst/>
          </a:prstGeom>
          <a:ln>
            <a:solidFill>
              <a:schemeClr val="bg1">
                <a:lumMod val="75000"/>
              </a:schemeClr>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39" name="直接连接符 38"/>
          <p:cNvCxnSpPr/>
          <p:nvPr/>
        </p:nvCxnSpPr>
        <p:spPr>
          <a:xfrm>
            <a:off x="5305422" y="4135153"/>
            <a:ext cx="876030" cy="0"/>
          </a:xfrm>
          <a:prstGeom prst="line">
            <a:avLst/>
          </a:prstGeom>
          <a:ln>
            <a:solidFill>
              <a:schemeClr val="bg1">
                <a:lumMod val="75000"/>
              </a:schemeClr>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41" name="菱形 40"/>
          <p:cNvSpPr/>
          <p:nvPr/>
        </p:nvSpPr>
        <p:spPr>
          <a:xfrm>
            <a:off x="5447074" y="2341597"/>
            <a:ext cx="1187880" cy="1188247"/>
          </a:xfrm>
          <a:prstGeom prst="diamond">
            <a:avLst/>
          </a:prstGeom>
          <a:solidFill>
            <a:srgbClr val="F6921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cs typeface="Calibri" panose="020F0502020204030204" charset="0"/>
            </a:endParaRPr>
          </a:p>
        </p:txBody>
      </p:sp>
      <p:sp>
        <p:nvSpPr>
          <p:cNvPr id="42" name="Freeform 8"/>
          <p:cNvSpPr>
            <a:spLocks noEditPoints="1"/>
          </p:cNvSpPr>
          <p:nvPr/>
        </p:nvSpPr>
        <p:spPr bwMode="auto">
          <a:xfrm>
            <a:off x="5813369" y="2708005"/>
            <a:ext cx="455289" cy="455430"/>
          </a:xfrm>
          <a:custGeom>
            <a:avLst/>
            <a:gdLst>
              <a:gd name="T0" fmla="*/ 274 w 740"/>
              <a:gd name="T1" fmla="*/ 555 h 740"/>
              <a:gd name="T2" fmla="*/ 283 w 740"/>
              <a:gd name="T3" fmla="*/ 562 h 740"/>
              <a:gd name="T4" fmla="*/ 286 w 740"/>
              <a:gd name="T5" fmla="*/ 571 h 740"/>
              <a:gd name="T6" fmla="*/ 283 w 740"/>
              <a:gd name="T7" fmla="*/ 580 h 740"/>
              <a:gd name="T8" fmla="*/ 231 w 740"/>
              <a:gd name="T9" fmla="*/ 634 h 740"/>
              <a:gd name="T10" fmla="*/ 223 w 740"/>
              <a:gd name="T11" fmla="*/ 638 h 740"/>
              <a:gd name="T12" fmla="*/ 214 w 740"/>
              <a:gd name="T13" fmla="*/ 638 h 740"/>
              <a:gd name="T14" fmla="*/ 205 w 740"/>
              <a:gd name="T15" fmla="*/ 631 h 740"/>
              <a:gd name="T16" fmla="*/ 202 w 740"/>
              <a:gd name="T17" fmla="*/ 622 h 740"/>
              <a:gd name="T18" fmla="*/ 205 w 740"/>
              <a:gd name="T19" fmla="*/ 613 h 740"/>
              <a:gd name="T20" fmla="*/ 257 w 740"/>
              <a:gd name="T21" fmla="*/ 559 h 740"/>
              <a:gd name="T22" fmla="*/ 265 w 740"/>
              <a:gd name="T23" fmla="*/ 555 h 740"/>
              <a:gd name="T24" fmla="*/ 252 w 740"/>
              <a:gd name="T25" fmla="*/ 470 h 740"/>
              <a:gd name="T26" fmla="*/ 262 w 740"/>
              <a:gd name="T27" fmla="*/ 474 h 740"/>
              <a:gd name="T28" fmla="*/ 269 w 740"/>
              <a:gd name="T29" fmla="*/ 482 h 740"/>
              <a:gd name="T30" fmla="*/ 269 w 740"/>
              <a:gd name="T31" fmla="*/ 491 h 740"/>
              <a:gd name="T32" fmla="*/ 263 w 740"/>
              <a:gd name="T33" fmla="*/ 499 h 740"/>
              <a:gd name="T34" fmla="*/ 93 w 740"/>
              <a:gd name="T35" fmla="*/ 669 h 740"/>
              <a:gd name="T36" fmla="*/ 84 w 740"/>
              <a:gd name="T37" fmla="*/ 672 h 740"/>
              <a:gd name="T38" fmla="*/ 74 w 740"/>
              <a:gd name="T39" fmla="*/ 669 h 740"/>
              <a:gd name="T40" fmla="*/ 68 w 740"/>
              <a:gd name="T41" fmla="*/ 660 h 740"/>
              <a:gd name="T42" fmla="*/ 68 w 740"/>
              <a:gd name="T43" fmla="*/ 651 h 740"/>
              <a:gd name="T44" fmla="*/ 72 w 740"/>
              <a:gd name="T45" fmla="*/ 643 h 740"/>
              <a:gd name="T46" fmla="*/ 244 w 740"/>
              <a:gd name="T47" fmla="*/ 473 h 740"/>
              <a:gd name="T48" fmla="*/ 252 w 740"/>
              <a:gd name="T49" fmla="*/ 470 h 740"/>
              <a:gd name="T50" fmla="*/ 173 w 740"/>
              <a:gd name="T51" fmla="*/ 455 h 740"/>
              <a:gd name="T52" fmla="*/ 182 w 740"/>
              <a:gd name="T53" fmla="*/ 461 h 740"/>
              <a:gd name="T54" fmla="*/ 185 w 740"/>
              <a:gd name="T55" fmla="*/ 470 h 740"/>
              <a:gd name="T56" fmla="*/ 182 w 740"/>
              <a:gd name="T57" fmla="*/ 479 h 740"/>
              <a:gd name="T58" fmla="*/ 163 w 740"/>
              <a:gd name="T59" fmla="*/ 499 h 740"/>
              <a:gd name="T60" fmla="*/ 156 w 740"/>
              <a:gd name="T61" fmla="*/ 503 h 740"/>
              <a:gd name="T62" fmla="*/ 146 w 740"/>
              <a:gd name="T63" fmla="*/ 503 h 740"/>
              <a:gd name="T64" fmla="*/ 138 w 740"/>
              <a:gd name="T65" fmla="*/ 498 h 740"/>
              <a:gd name="T66" fmla="*/ 135 w 740"/>
              <a:gd name="T67" fmla="*/ 487 h 740"/>
              <a:gd name="T68" fmla="*/ 137 w 740"/>
              <a:gd name="T69" fmla="*/ 479 h 740"/>
              <a:gd name="T70" fmla="*/ 156 w 740"/>
              <a:gd name="T71" fmla="*/ 458 h 740"/>
              <a:gd name="T72" fmla="*/ 164 w 740"/>
              <a:gd name="T73" fmla="*/ 455 h 740"/>
              <a:gd name="T74" fmla="*/ 673 w 740"/>
              <a:gd name="T75" fmla="*/ 91 h 740"/>
              <a:gd name="T76" fmla="*/ 421 w 740"/>
              <a:gd name="T77" fmla="*/ 680 h 740"/>
              <a:gd name="T78" fmla="*/ 650 w 740"/>
              <a:gd name="T79" fmla="*/ 67 h 740"/>
              <a:gd name="T80" fmla="*/ 299 w 740"/>
              <a:gd name="T81" fmla="*/ 418 h 740"/>
              <a:gd name="T82" fmla="*/ 723 w 740"/>
              <a:gd name="T83" fmla="*/ 0 h 740"/>
              <a:gd name="T84" fmla="*/ 732 w 740"/>
              <a:gd name="T85" fmla="*/ 3 h 740"/>
              <a:gd name="T86" fmla="*/ 739 w 740"/>
              <a:gd name="T87" fmla="*/ 12 h 740"/>
              <a:gd name="T88" fmla="*/ 739 w 740"/>
              <a:gd name="T89" fmla="*/ 21 h 740"/>
              <a:gd name="T90" fmla="*/ 737 w 740"/>
              <a:gd name="T91" fmla="*/ 24 h 740"/>
              <a:gd name="T92" fmla="*/ 435 w 740"/>
              <a:gd name="T93" fmla="*/ 729 h 740"/>
              <a:gd name="T94" fmla="*/ 435 w 740"/>
              <a:gd name="T95" fmla="*/ 729 h 740"/>
              <a:gd name="T96" fmla="*/ 430 w 740"/>
              <a:gd name="T97" fmla="*/ 737 h 740"/>
              <a:gd name="T98" fmla="*/ 421 w 740"/>
              <a:gd name="T99" fmla="*/ 740 h 740"/>
              <a:gd name="T100" fmla="*/ 410 w 740"/>
              <a:gd name="T101" fmla="*/ 736 h 740"/>
              <a:gd name="T102" fmla="*/ 405 w 740"/>
              <a:gd name="T103" fmla="*/ 727 h 740"/>
              <a:gd name="T104" fmla="*/ 290 w 740"/>
              <a:gd name="T105" fmla="*/ 449 h 740"/>
              <a:gd name="T106" fmla="*/ 12 w 740"/>
              <a:gd name="T107" fmla="*/ 335 h 740"/>
              <a:gd name="T108" fmla="*/ 4 w 740"/>
              <a:gd name="T109" fmla="*/ 329 h 740"/>
              <a:gd name="T110" fmla="*/ 0 w 740"/>
              <a:gd name="T111" fmla="*/ 320 h 740"/>
              <a:gd name="T112" fmla="*/ 3 w 740"/>
              <a:gd name="T113" fmla="*/ 311 h 740"/>
              <a:gd name="T114" fmla="*/ 10 w 740"/>
              <a:gd name="T115" fmla="*/ 304 h 740"/>
              <a:gd name="T116" fmla="*/ 11 w 740"/>
              <a:gd name="T117" fmla="*/ 304 h 740"/>
              <a:gd name="T118" fmla="*/ 715 w 740"/>
              <a:gd name="T119" fmla="*/ 2 h 740"/>
              <a:gd name="T120" fmla="*/ 719 w 740"/>
              <a:gd name="T121" fmla="*/ 0 h 7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40" h="740">
                <a:moveTo>
                  <a:pt x="269" y="554"/>
                </a:moveTo>
                <a:lnTo>
                  <a:pt x="274" y="555"/>
                </a:lnTo>
                <a:lnTo>
                  <a:pt x="279" y="558"/>
                </a:lnTo>
                <a:lnTo>
                  <a:pt x="283" y="562"/>
                </a:lnTo>
                <a:lnTo>
                  <a:pt x="284" y="566"/>
                </a:lnTo>
                <a:lnTo>
                  <a:pt x="286" y="571"/>
                </a:lnTo>
                <a:lnTo>
                  <a:pt x="286" y="576"/>
                </a:lnTo>
                <a:lnTo>
                  <a:pt x="283" y="580"/>
                </a:lnTo>
                <a:lnTo>
                  <a:pt x="281" y="583"/>
                </a:lnTo>
                <a:lnTo>
                  <a:pt x="231" y="634"/>
                </a:lnTo>
                <a:lnTo>
                  <a:pt x="227" y="637"/>
                </a:lnTo>
                <a:lnTo>
                  <a:pt x="223" y="638"/>
                </a:lnTo>
                <a:lnTo>
                  <a:pt x="219" y="639"/>
                </a:lnTo>
                <a:lnTo>
                  <a:pt x="214" y="638"/>
                </a:lnTo>
                <a:lnTo>
                  <a:pt x="209" y="635"/>
                </a:lnTo>
                <a:lnTo>
                  <a:pt x="205" y="631"/>
                </a:lnTo>
                <a:lnTo>
                  <a:pt x="203" y="627"/>
                </a:lnTo>
                <a:lnTo>
                  <a:pt x="202" y="622"/>
                </a:lnTo>
                <a:lnTo>
                  <a:pt x="202" y="617"/>
                </a:lnTo>
                <a:lnTo>
                  <a:pt x="205" y="613"/>
                </a:lnTo>
                <a:lnTo>
                  <a:pt x="207" y="610"/>
                </a:lnTo>
                <a:lnTo>
                  <a:pt x="257" y="559"/>
                </a:lnTo>
                <a:lnTo>
                  <a:pt x="261" y="557"/>
                </a:lnTo>
                <a:lnTo>
                  <a:pt x="265" y="555"/>
                </a:lnTo>
                <a:lnTo>
                  <a:pt x="269" y="554"/>
                </a:lnTo>
                <a:close/>
                <a:moveTo>
                  <a:pt x="252" y="470"/>
                </a:moveTo>
                <a:lnTo>
                  <a:pt x="257" y="472"/>
                </a:lnTo>
                <a:lnTo>
                  <a:pt x="262" y="474"/>
                </a:lnTo>
                <a:lnTo>
                  <a:pt x="266" y="477"/>
                </a:lnTo>
                <a:lnTo>
                  <a:pt x="269" y="482"/>
                </a:lnTo>
                <a:lnTo>
                  <a:pt x="269" y="487"/>
                </a:lnTo>
                <a:lnTo>
                  <a:pt x="269" y="491"/>
                </a:lnTo>
                <a:lnTo>
                  <a:pt x="266" y="496"/>
                </a:lnTo>
                <a:lnTo>
                  <a:pt x="263" y="499"/>
                </a:lnTo>
                <a:lnTo>
                  <a:pt x="96" y="667"/>
                </a:lnTo>
                <a:lnTo>
                  <a:pt x="93" y="669"/>
                </a:lnTo>
                <a:lnTo>
                  <a:pt x="88" y="672"/>
                </a:lnTo>
                <a:lnTo>
                  <a:pt x="84" y="672"/>
                </a:lnTo>
                <a:lnTo>
                  <a:pt x="79" y="672"/>
                </a:lnTo>
                <a:lnTo>
                  <a:pt x="74" y="669"/>
                </a:lnTo>
                <a:lnTo>
                  <a:pt x="71" y="665"/>
                </a:lnTo>
                <a:lnTo>
                  <a:pt x="68" y="660"/>
                </a:lnTo>
                <a:lnTo>
                  <a:pt x="67" y="655"/>
                </a:lnTo>
                <a:lnTo>
                  <a:pt x="68" y="651"/>
                </a:lnTo>
                <a:lnTo>
                  <a:pt x="70" y="647"/>
                </a:lnTo>
                <a:lnTo>
                  <a:pt x="72" y="643"/>
                </a:lnTo>
                <a:lnTo>
                  <a:pt x="240" y="476"/>
                </a:lnTo>
                <a:lnTo>
                  <a:pt x="244" y="473"/>
                </a:lnTo>
                <a:lnTo>
                  <a:pt x="248" y="472"/>
                </a:lnTo>
                <a:lnTo>
                  <a:pt x="252" y="470"/>
                </a:lnTo>
                <a:close/>
                <a:moveTo>
                  <a:pt x="168" y="453"/>
                </a:moveTo>
                <a:lnTo>
                  <a:pt x="173" y="455"/>
                </a:lnTo>
                <a:lnTo>
                  <a:pt x="178" y="457"/>
                </a:lnTo>
                <a:lnTo>
                  <a:pt x="182" y="461"/>
                </a:lnTo>
                <a:lnTo>
                  <a:pt x="184" y="465"/>
                </a:lnTo>
                <a:lnTo>
                  <a:pt x="185" y="470"/>
                </a:lnTo>
                <a:lnTo>
                  <a:pt x="185" y="476"/>
                </a:lnTo>
                <a:lnTo>
                  <a:pt x="182" y="479"/>
                </a:lnTo>
                <a:lnTo>
                  <a:pt x="180" y="482"/>
                </a:lnTo>
                <a:lnTo>
                  <a:pt x="163" y="499"/>
                </a:lnTo>
                <a:lnTo>
                  <a:pt x="160" y="502"/>
                </a:lnTo>
                <a:lnTo>
                  <a:pt x="156" y="503"/>
                </a:lnTo>
                <a:lnTo>
                  <a:pt x="151" y="504"/>
                </a:lnTo>
                <a:lnTo>
                  <a:pt x="146" y="503"/>
                </a:lnTo>
                <a:lnTo>
                  <a:pt x="142" y="500"/>
                </a:lnTo>
                <a:lnTo>
                  <a:pt x="138" y="498"/>
                </a:lnTo>
                <a:lnTo>
                  <a:pt x="135" y="493"/>
                </a:lnTo>
                <a:lnTo>
                  <a:pt x="135" y="487"/>
                </a:lnTo>
                <a:lnTo>
                  <a:pt x="135" y="483"/>
                </a:lnTo>
                <a:lnTo>
                  <a:pt x="137" y="479"/>
                </a:lnTo>
                <a:lnTo>
                  <a:pt x="139" y="476"/>
                </a:lnTo>
                <a:lnTo>
                  <a:pt x="156" y="458"/>
                </a:lnTo>
                <a:lnTo>
                  <a:pt x="160" y="456"/>
                </a:lnTo>
                <a:lnTo>
                  <a:pt x="164" y="455"/>
                </a:lnTo>
                <a:lnTo>
                  <a:pt x="168" y="453"/>
                </a:lnTo>
                <a:close/>
                <a:moveTo>
                  <a:pt x="673" y="91"/>
                </a:moveTo>
                <a:lnTo>
                  <a:pt x="322" y="441"/>
                </a:lnTo>
                <a:lnTo>
                  <a:pt x="421" y="680"/>
                </a:lnTo>
                <a:lnTo>
                  <a:pt x="673" y="91"/>
                </a:lnTo>
                <a:close/>
                <a:moveTo>
                  <a:pt x="650" y="67"/>
                </a:moveTo>
                <a:lnTo>
                  <a:pt x="61" y="320"/>
                </a:lnTo>
                <a:lnTo>
                  <a:pt x="299" y="418"/>
                </a:lnTo>
                <a:lnTo>
                  <a:pt x="650" y="67"/>
                </a:lnTo>
                <a:close/>
                <a:moveTo>
                  <a:pt x="723" y="0"/>
                </a:moveTo>
                <a:lnTo>
                  <a:pt x="728" y="2"/>
                </a:lnTo>
                <a:lnTo>
                  <a:pt x="732" y="3"/>
                </a:lnTo>
                <a:lnTo>
                  <a:pt x="736" y="7"/>
                </a:lnTo>
                <a:lnTo>
                  <a:pt x="739" y="12"/>
                </a:lnTo>
                <a:lnTo>
                  <a:pt x="740" y="17"/>
                </a:lnTo>
                <a:lnTo>
                  <a:pt x="739" y="21"/>
                </a:lnTo>
                <a:lnTo>
                  <a:pt x="737" y="24"/>
                </a:lnTo>
                <a:lnTo>
                  <a:pt x="737" y="24"/>
                </a:lnTo>
                <a:lnTo>
                  <a:pt x="436" y="729"/>
                </a:lnTo>
                <a:lnTo>
                  <a:pt x="435" y="729"/>
                </a:lnTo>
                <a:lnTo>
                  <a:pt x="435" y="729"/>
                </a:lnTo>
                <a:lnTo>
                  <a:pt x="435" y="729"/>
                </a:lnTo>
                <a:lnTo>
                  <a:pt x="432" y="733"/>
                </a:lnTo>
                <a:lnTo>
                  <a:pt x="430" y="737"/>
                </a:lnTo>
                <a:lnTo>
                  <a:pt x="425" y="739"/>
                </a:lnTo>
                <a:lnTo>
                  <a:pt x="421" y="740"/>
                </a:lnTo>
                <a:lnTo>
                  <a:pt x="415" y="739"/>
                </a:lnTo>
                <a:lnTo>
                  <a:pt x="410" y="736"/>
                </a:lnTo>
                <a:lnTo>
                  <a:pt x="406" y="732"/>
                </a:lnTo>
                <a:lnTo>
                  <a:pt x="405" y="727"/>
                </a:lnTo>
                <a:lnTo>
                  <a:pt x="404" y="727"/>
                </a:lnTo>
                <a:lnTo>
                  <a:pt x="290" y="449"/>
                </a:lnTo>
                <a:lnTo>
                  <a:pt x="12" y="335"/>
                </a:lnTo>
                <a:lnTo>
                  <a:pt x="12" y="335"/>
                </a:lnTo>
                <a:lnTo>
                  <a:pt x="7" y="333"/>
                </a:lnTo>
                <a:lnTo>
                  <a:pt x="4" y="329"/>
                </a:lnTo>
                <a:lnTo>
                  <a:pt x="2" y="325"/>
                </a:lnTo>
                <a:lnTo>
                  <a:pt x="0" y="320"/>
                </a:lnTo>
                <a:lnTo>
                  <a:pt x="0" y="314"/>
                </a:lnTo>
                <a:lnTo>
                  <a:pt x="3" y="311"/>
                </a:lnTo>
                <a:lnTo>
                  <a:pt x="6" y="307"/>
                </a:lnTo>
                <a:lnTo>
                  <a:pt x="10" y="304"/>
                </a:lnTo>
                <a:lnTo>
                  <a:pt x="10" y="304"/>
                </a:lnTo>
                <a:lnTo>
                  <a:pt x="11" y="304"/>
                </a:lnTo>
                <a:lnTo>
                  <a:pt x="11" y="304"/>
                </a:lnTo>
                <a:lnTo>
                  <a:pt x="715" y="2"/>
                </a:lnTo>
                <a:lnTo>
                  <a:pt x="715" y="2"/>
                </a:lnTo>
                <a:lnTo>
                  <a:pt x="719" y="0"/>
                </a:lnTo>
                <a:lnTo>
                  <a:pt x="723" y="0"/>
                </a:lnTo>
                <a:close/>
              </a:path>
            </a:pathLst>
          </a:custGeom>
          <a:solidFill>
            <a:schemeClr val="bg1"/>
          </a:solidFill>
          <a:ln w="0">
            <a:noFill/>
            <a:prstDash val="solid"/>
            <a:round/>
          </a:ln>
        </p:spPr>
        <p:txBody>
          <a:bodyPr vert="horz" wrap="square" lIns="121882" tIns="60941" rIns="121882" bIns="60941" numCol="1" anchor="t" anchorCtr="0" compatLnSpc="1"/>
          <a:lstStyle/>
          <a:p>
            <a:endParaRPr lang="zh-CN" altLang="en-US" sz="2400">
              <a:cs typeface="Calibri" panose="020F0502020204030204" charset="0"/>
            </a:endParaRPr>
          </a:p>
        </p:txBody>
      </p:sp>
      <p:sp>
        <p:nvSpPr>
          <p:cNvPr id="44" name="菱形 43"/>
          <p:cNvSpPr/>
          <p:nvPr/>
        </p:nvSpPr>
        <p:spPr>
          <a:xfrm>
            <a:off x="5447074" y="4740463"/>
            <a:ext cx="1187880" cy="1188247"/>
          </a:xfrm>
          <a:prstGeom prst="diamond">
            <a:avLst/>
          </a:prstGeom>
          <a:solidFill>
            <a:srgbClr val="2B8F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cs typeface="Calibri" panose="020F0502020204030204" charset="0"/>
            </a:endParaRPr>
          </a:p>
        </p:txBody>
      </p:sp>
      <p:sp>
        <p:nvSpPr>
          <p:cNvPr id="45" name="Freeform 13"/>
          <p:cNvSpPr>
            <a:spLocks noEditPoints="1"/>
          </p:cNvSpPr>
          <p:nvPr/>
        </p:nvSpPr>
        <p:spPr bwMode="auto">
          <a:xfrm>
            <a:off x="5813676" y="5107178"/>
            <a:ext cx="454676" cy="454816"/>
          </a:xfrm>
          <a:custGeom>
            <a:avLst/>
            <a:gdLst>
              <a:gd name="T0" fmla="*/ 338 w 739"/>
              <a:gd name="T1" fmla="*/ 383 h 739"/>
              <a:gd name="T2" fmla="*/ 401 w 739"/>
              <a:gd name="T3" fmla="*/ 383 h 739"/>
              <a:gd name="T4" fmla="*/ 524 w 739"/>
              <a:gd name="T5" fmla="*/ 303 h 739"/>
              <a:gd name="T6" fmla="*/ 406 w 739"/>
              <a:gd name="T7" fmla="*/ 425 h 739"/>
              <a:gd name="T8" fmla="*/ 504 w 739"/>
              <a:gd name="T9" fmla="*/ 470 h 739"/>
              <a:gd name="T10" fmla="*/ 215 w 739"/>
              <a:gd name="T11" fmla="*/ 303 h 739"/>
              <a:gd name="T12" fmla="*/ 257 w 739"/>
              <a:gd name="T13" fmla="*/ 494 h 739"/>
              <a:gd name="T14" fmla="*/ 317 w 739"/>
              <a:gd name="T15" fmla="*/ 411 h 739"/>
              <a:gd name="T16" fmla="*/ 369 w 739"/>
              <a:gd name="T17" fmla="*/ 201 h 739"/>
              <a:gd name="T18" fmla="*/ 321 w 739"/>
              <a:gd name="T19" fmla="*/ 323 h 739"/>
              <a:gd name="T20" fmla="*/ 418 w 739"/>
              <a:gd name="T21" fmla="*/ 323 h 739"/>
              <a:gd name="T22" fmla="*/ 369 w 739"/>
              <a:gd name="T23" fmla="*/ 201 h 739"/>
              <a:gd name="T24" fmla="*/ 537 w 739"/>
              <a:gd name="T25" fmla="*/ 256 h 739"/>
              <a:gd name="T26" fmla="*/ 537 w 739"/>
              <a:gd name="T27" fmla="*/ 483 h 739"/>
              <a:gd name="T28" fmla="*/ 329 w 739"/>
              <a:gd name="T29" fmla="*/ 566 h 739"/>
              <a:gd name="T30" fmla="*/ 172 w 739"/>
              <a:gd name="T31" fmla="*/ 411 h 739"/>
              <a:gd name="T32" fmla="*/ 257 w 739"/>
              <a:gd name="T33" fmla="*/ 202 h 739"/>
              <a:gd name="T34" fmla="*/ 314 w 739"/>
              <a:gd name="T35" fmla="*/ 79 h 739"/>
              <a:gd name="T36" fmla="*/ 215 w 739"/>
              <a:gd name="T37" fmla="*/ 125 h 739"/>
              <a:gd name="T38" fmla="*/ 102 w 739"/>
              <a:gd name="T39" fmla="*/ 162 h 739"/>
              <a:gd name="T40" fmla="*/ 105 w 739"/>
              <a:gd name="T41" fmla="*/ 260 h 739"/>
              <a:gd name="T42" fmla="*/ 33 w 739"/>
              <a:gd name="T43" fmla="*/ 411 h 739"/>
              <a:gd name="T44" fmla="*/ 105 w 739"/>
              <a:gd name="T45" fmla="*/ 479 h 739"/>
              <a:gd name="T46" fmla="*/ 161 w 739"/>
              <a:gd name="T47" fmla="*/ 636 h 739"/>
              <a:gd name="T48" fmla="*/ 215 w 739"/>
              <a:gd name="T49" fmla="*/ 614 h 739"/>
              <a:gd name="T50" fmla="*/ 314 w 739"/>
              <a:gd name="T51" fmla="*/ 659 h 739"/>
              <a:gd name="T52" fmla="*/ 424 w 739"/>
              <a:gd name="T53" fmla="*/ 659 h 739"/>
              <a:gd name="T54" fmla="*/ 524 w 739"/>
              <a:gd name="T55" fmla="*/ 614 h 739"/>
              <a:gd name="T56" fmla="*/ 578 w 739"/>
              <a:gd name="T57" fmla="*/ 636 h 739"/>
              <a:gd name="T58" fmla="*/ 634 w 739"/>
              <a:gd name="T59" fmla="*/ 479 h 739"/>
              <a:gd name="T60" fmla="*/ 706 w 739"/>
              <a:gd name="T61" fmla="*/ 411 h 739"/>
              <a:gd name="T62" fmla="*/ 634 w 739"/>
              <a:gd name="T63" fmla="*/ 260 h 739"/>
              <a:gd name="T64" fmla="*/ 636 w 739"/>
              <a:gd name="T65" fmla="*/ 162 h 739"/>
              <a:gd name="T66" fmla="*/ 524 w 739"/>
              <a:gd name="T67" fmla="*/ 125 h 739"/>
              <a:gd name="T68" fmla="*/ 424 w 739"/>
              <a:gd name="T69" fmla="*/ 79 h 739"/>
              <a:gd name="T70" fmla="*/ 419 w 739"/>
              <a:gd name="T71" fmla="*/ 0 h 739"/>
              <a:gd name="T72" fmla="*/ 492 w 739"/>
              <a:gd name="T73" fmla="*/ 74 h 739"/>
              <a:gd name="T74" fmla="*/ 585 w 739"/>
              <a:gd name="T75" fmla="*/ 68 h 739"/>
              <a:gd name="T76" fmla="*/ 669 w 739"/>
              <a:gd name="T77" fmla="*/ 168 h 739"/>
              <a:gd name="T78" fmla="*/ 723 w 739"/>
              <a:gd name="T79" fmla="*/ 299 h 739"/>
              <a:gd name="T80" fmla="*/ 731 w 739"/>
              <a:gd name="T81" fmla="*/ 434 h 739"/>
              <a:gd name="T82" fmla="*/ 665 w 739"/>
              <a:gd name="T83" fmla="*/ 561 h 739"/>
              <a:gd name="T84" fmla="*/ 591 w 739"/>
              <a:gd name="T85" fmla="*/ 669 h 739"/>
              <a:gd name="T86" fmla="*/ 529 w 739"/>
              <a:gd name="T87" fmla="*/ 646 h 739"/>
              <a:gd name="T88" fmla="*/ 427 w 739"/>
              <a:gd name="T89" fmla="*/ 737 h 739"/>
              <a:gd name="T90" fmla="*/ 295 w 739"/>
              <a:gd name="T91" fmla="*/ 714 h 739"/>
              <a:gd name="T92" fmla="*/ 164 w 739"/>
              <a:gd name="T93" fmla="*/ 671 h 739"/>
              <a:gd name="T94" fmla="*/ 68 w 739"/>
              <a:gd name="T95" fmla="*/ 587 h 739"/>
              <a:gd name="T96" fmla="*/ 60 w 739"/>
              <a:gd name="T97" fmla="*/ 453 h 739"/>
              <a:gd name="T98" fmla="*/ 0 w 739"/>
              <a:gd name="T99" fmla="*/ 320 h 739"/>
              <a:gd name="T100" fmla="*/ 74 w 739"/>
              <a:gd name="T101" fmla="*/ 247 h 739"/>
              <a:gd name="T102" fmla="*/ 74 w 739"/>
              <a:gd name="T103" fmla="*/ 144 h 739"/>
              <a:gd name="T104" fmla="*/ 172 w 739"/>
              <a:gd name="T105" fmla="*/ 70 h 739"/>
              <a:gd name="T106" fmla="*/ 299 w 739"/>
              <a:gd name="T107" fmla="*/ 15 h 7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39" h="739">
                <a:moveTo>
                  <a:pt x="369" y="336"/>
                </a:moveTo>
                <a:lnTo>
                  <a:pt x="356" y="339"/>
                </a:lnTo>
                <a:lnTo>
                  <a:pt x="346" y="345"/>
                </a:lnTo>
                <a:lnTo>
                  <a:pt x="338" y="357"/>
                </a:lnTo>
                <a:lnTo>
                  <a:pt x="335" y="370"/>
                </a:lnTo>
                <a:lnTo>
                  <a:pt x="338" y="383"/>
                </a:lnTo>
                <a:lnTo>
                  <a:pt x="346" y="394"/>
                </a:lnTo>
                <a:lnTo>
                  <a:pt x="356" y="400"/>
                </a:lnTo>
                <a:lnTo>
                  <a:pt x="369" y="403"/>
                </a:lnTo>
                <a:lnTo>
                  <a:pt x="382" y="400"/>
                </a:lnTo>
                <a:lnTo>
                  <a:pt x="393" y="394"/>
                </a:lnTo>
                <a:lnTo>
                  <a:pt x="401" y="383"/>
                </a:lnTo>
                <a:lnTo>
                  <a:pt x="403" y="370"/>
                </a:lnTo>
                <a:lnTo>
                  <a:pt x="401" y="357"/>
                </a:lnTo>
                <a:lnTo>
                  <a:pt x="393" y="345"/>
                </a:lnTo>
                <a:lnTo>
                  <a:pt x="382" y="339"/>
                </a:lnTo>
                <a:lnTo>
                  <a:pt x="369" y="336"/>
                </a:lnTo>
                <a:close/>
                <a:moveTo>
                  <a:pt x="524" y="303"/>
                </a:moveTo>
                <a:lnTo>
                  <a:pt x="434" y="353"/>
                </a:lnTo>
                <a:lnTo>
                  <a:pt x="436" y="361"/>
                </a:lnTo>
                <a:lnTo>
                  <a:pt x="436" y="370"/>
                </a:lnTo>
                <a:lnTo>
                  <a:pt x="432" y="392"/>
                </a:lnTo>
                <a:lnTo>
                  <a:pt x="422" y="411"/>
                </a:lnTo>
                <a:lnTo>
                  <a:pt x="406" y="425"/>
                </a:lnTo>
                <a:lnTo>
                  <a:pt x="386" y="434"/>
                </a:lnTo>
                <a:lnTo>
                  <a:pt x="386" y="536"/>
                </a:lnTo>
                <a:lnTo>
                  <a:pt x="422" y="530"/>
                </a:lnTo>
                <a:lnTo>
                  <a:pt x="453" y="515"/>
                </a:lnTo>
                <a:lnTo>
                  <a:pt x="481" y="494"/>
                </a:lnTo>
                <a:lnTo>
                  <a:pt x="504" y="470"/>
                </a:lnTo>
                <a:lnTo>
                  <a:pt x="523" y="439"/>
                </a:lnTo>
                <a:lnTo>
                  <a:pt x="533" y="405"/>
                </a:lnTo>
                <a:lnTo>
                  <a:pt x="537" y="370"/>
                </a:lnTo>
                <a:lnTo>
                  <a:pt x="533" y="335"/>
                </a:lnTo>
                <a:lnTo>
                  <a:pt x="524" y="303"/>
                </a:lnTo>
                <a:close/>
                <a:moveTo>
                  <a:pt x="215" y="303"/>
                </a:moveTo>
                <a:lnTo>
                  <a:pt x="204" y="335"/>
                </a:lnTo>
                <a:lnTo>
                  <a:pt x="202" y="370"/>
                </a:lnTo>
                <a:lnTo>
                  <a:pt x="206" y="405"/>
                </a:lnTo>
                <a:lnTo>
                  <a:pt x="216" y="439"/>
                </a:lnTo>
                <a:lnTo>
                  <a:pt x="235" y="470"/>
                </a:lnTo>
                <a:lnTo>
                  <a:pt x="257" y="494"/>
                </a:lnTo>
                <a:lnTo>
                  <a:pt x="286" y="515"/>
                </a:lnTo>
                <a:lnTo>
                  <a:pt x="317" y="530"/>
                </a:lnTo>
                <a:lnTo>
                  <a:pt x="352" y="536"/>
                </a:lnTo>
                <a:lnTo>
                  <a:pt x="352" y="434"/>
                </a:lnTo>
                <a:lnTo>
                  <a:pt x="333" y="425"/>
                </a:lnTo>
                <a:lnTo>
                  <a:pt x="317" y="411"/>
                </a:lnTo>
                <a:lnTo>
                  <a:pt x="305" y="392"/>
                </a:lnTo>
                <a:lnTo>
                  <a:pt x="303" y="370"/>
                </a:lnTo>
                <a:lnTo>
                  <a:pt x="303" y="361"/>
                </a:lnTo>
                <a:lnTo>
                  <a:pt x="304" y="353"/>
                </a:lnTo>
                <a:lnTo>
                  <a:pt x="215" y="303"/>
                </a:lnTo>
                <a:close/>
                <a:moveTo>
                  <a:pt x="369" y="201"/>
                </a:moveTo>
                <a:lnTo>
                  <a:pt x="335" y="205"/>
                </a:lnTo>
                <a:lnTo>
                  <a:pt x="305" y="214"/>
                </a:lnTo>
                <a:lnTo>
                  <a:pt x="276" y="230"/>
                </a:lnTo>
                <a:lnTo>
                  <a:pt x="252" y="250"/>
                </a:lnTo>
                <a:lnTo>
                  <a:pt x="232" y="273"/>
                </a:lnTo>
                <a:lnTo>
                  <a:pt x="321" y="323"/>
                </a:lnTo>
                <a:lnTo>
                  <a:pt x="334" y="312"/>
                </a:lnTo>
                <a:lnTo>
                  <a:pt x="351" y="305"/>
                </a:lnTo>
                <a:lnTo>
                  <a:pt x="369" y="302"/>
                </a:lnTo>
                <a:lnTo>
                  <a:pt x="388" y="305"/>
                </a:lnTo>
                <a:lnTo>
                  <a:pt x="403" y="312"/>
                </a:lnTo>
                <a:lnTo>
                  <a:pt x="418" y="323"/>
                </a:lnTo>
                <a:lnTo>
                  <a:pt x="507" y="273"/>
                </a:lnTo>
                <a:lnTo>
                  <a:pt x="487" y="250"/>
                </a:lnTo>
                <a:lnTo>
                  <a:pt x="462" y="230"/>
                </a:lnTo>
                <a:lnTo>
                  <a:pt x="434" y="214"/>
                </a:lnTo>
                <a:lnTo>
                  <a:pt x="402" y="205"/>
                </a:lnTo>
                <a:lnTo>
                  <a:pt x="369" y="201"/>
                </a:lnTo>
                <a:close/>
                <a:moveTo>
                  <a:pt x="369" y="168"/>
                </a:moveTo>
                <a:lnTo>
                  <a:pt x="410" y="172"/>
                </a:lnTo>
                <a:lnTo>
                  <a:pt x="448" y="184"/>
                </a:lnTo>
                <a:lnTo>
                  <a:pt x="482" y="202"/>
                </a:lnTo>
                <a:lnTo>
                  <a:pt x="512" y="227"/>
                </a:lnTo>
                <a:lnTo>
                  <a:pt x="537" y="256"/>
                </a:lnTo>
                <a:lnTo>
                  <a:pt x="555" y="292"/>
                </a:lnTo>
                <a:lnTo>
                  <a:pt x="567" y="329"/>
                </a:lnTo>
                <a:lnTo>
                  <a:pt x="571" y="370"/>
                </a:lnTo>
                <a:lnTo>
                  <a:pt x="567" y="411"/>
                </a:lnTo>
                <a:lnTo>
                  <a:pt x="555" y="449"/>
                </a:lnTo>
                <a:lnTo>
                  <a:pt x="537" y="483"/>
                </a:lnTo>
                <a:lnTo>
                  <a:pt x="512" y="511"/>
                </a:lnTo>
                <a:lnTo>
                  <a:pt x="482" y="536"/>
                </a:lnTo>
                <a:lnTo>
                  <a:pt x="448" y="555"/>
                </a:lnTo>
                <a:lnTo>
                  <a:pt x="410" y="566"/>
                </a:lnTo>
                <a:lnTo>
                  <a:pt x="369" y="572"/>
                </a:lnTo>
                <a:lnTo>
                  <a:pt x="329" y="566"/>
                </a:lnTo>
                <a:lnTo>
                  <a:pt x="291" y="555"/>
                </a:lnTo>
                <a:lnTo>
                  <a:pt x="257" y="536"/>
                </a:lnTo>
                <a:lnTo>
                  <a:pt x="227" y="511"/>
                </a:lnTo>
                <a:lnTo>
                  <a:pt x="202" y="483"/>
                </a:lnTo>
                <a:lnTo>
                  <a:pt x="183" y="449"/>
                </a:lnTo>
                <a:lnTo>
                  <a:pt x="172" y="411"/>
                </a:lnTo>
                <a:lnTo>
                  <a:pt x="168" y="370"/>
                </a:lnTo>
                <a:lnTo>
                  <a:pt x="172" y="329"/>
                </a:lnTo>
                <a:lnTo>
                  <a:pt x="183" y="292"/>
                </a:lnTo>
                <a:lnTo>
                  <a:pt x="202" y="256"/>
                </a:lnTo>
                <a:lnTo>
                  <a:pt x="227" y="227"/>
                </a:lnTo>
                <a:lnTo>
                  <a:pt x="257" y="202"/>
                </a:lnTo>
                <a:lnTo>
                  <a:pt x="291" y="184"/>
                </a:lnTo>
                <a:lnTo>
                  <a:pt x="329" y="172"/>
                </a:lnTo>
                <a:lnTo>
                  <a:pt x="369" y="168"/>
                </a:lnTo>
                <a:close/>
                <a:moveTo>
                  <a:pt x="327" y="34"/>
                </a:moveTo>
                <a:lnTo>
                  <a:pt x="318" y="69"/>
                </a:lnTo>
                <a:lnTo>
                  <a:pt x="314" y="79"/>
                </a:lnTo>
                <a:lnTo>
                  <a:pt x="305" y="87"/>
                </a:lnTo>
                <a:lnTo>
                  <a:pt x="295" y="93"/>
                </a:lnTo>
                <a:lnTo>
                  <a:pt x="259" y="104"/>
                </a:lnTo>
                <a:lnTo>
                  <a:pt x="227" y="121"/>
                </a:lnTo>
                <a:lnTo>
                  <a:pt x="220" y="124"/>
                </a:lnTo>
                <a:lnTo>
                  <a:pt x="215" y="125"/>
                </a:lnTo>
                <a:lnTo>
                  <a:pt x="210" y="127"/>
                </a:lnTo>
                <a:lnTo>
                  <a:pt x="203" y="125"/>
                </a:lnTo>
                <a:lnTo>
                  <a:pt x="198" y="124"/>
                </a:lnTo>
                <a:lnTo>
                  <a:pt x="193" y="121"/>
                </a:lnTo>
                <a:lnTo>
                  <a:pt x="161" y="103"/>
                </a:lnTo>
                <a:lnTo>
                  <a:pt x="102" y="162"/>
                </a:lnTo>
                <a:lnTo>
                  <a:pt x="102" y="162"/>
                </a:lnTo>
                <a:lnTo>
                  <a:pt x="121" y="192"/>
                </a:lnTo>
                <a:lnTo>
                  <a:pt x="125" y="204"/>
                </a:lnTo>
                <a:lnTo>
                  <a:pt x="125" y="216"/>
                </a:lnTo>
                <a:lnTo>
                  <a:pt x="121" y="226"/>
                </a:lnTo>
                <a:lnTo>
                  <a:pt x="105" y="260"/>
                </a:lnTo>
                <a:lnTo>
                  <a:pt x="92" y="295"/>
                </a:lnTo>
                <a:lnTo>
                  <a:pt x="87" y="306"/>
                </a:lnTo>
                <a:lnTo>
                  <a:pt x="79" y="315"/>
                </a:lnTo>
                <a:lnTo>
                  <a:pt x="68" y="319"/>
                </a:lnTo>
                <a:lnTo>
                  <a:pt x="33" y="328"/>
                </a:lnTo>
                <a:lnTo>
                  <a:pt x="33" y="411"/>
                </a:lnTo>
                <a:lnTo>
                  <a:pt x="34" y="411"/>
                </a:lnTo>
                <a:lnTo>
                  <a:pt x="68" y="420"/>
                </a:lnTo>
                <a:lnTo>
                  <a:pt x="79" y="425"/>
                </a:lnTo>
                <a:lnTo>
                  <a:pt x="87" y="433"/>
                </a:lnTo>
                <a:lnTo>
                  <a:pt x="92" y="443"/>
                </a:lnTo>
                <a:lnTo>
                  <a:pt x="105" y="479"/>
                </a:lnTo>
                <a:lnTo>
                  <a:pt x="121" y="513"/>
                </a:lnTo>
                <a:lnTo>
                  <a:pt x="125" y="525"/>
                </a:lnTo>
                <a:lnTo>
                  <a:pt x="125" y="536"/>
                </a:lnTo>
                <a:lnTo>
                  <a:pt x="121" y="547"/>
                </a:lnTo>
                <a:lnTo>
                  <a:pt x="102" y="578"/>
                </a:lnTo>
                <a:lnTo>
                  <a:pt x="161" y="636"/>
                </a:lnTo>
                <a:lnTo>
                  <a:pt x="161" y="636"/>
                </a:lnTo>
                <a:lnTo>
                  <a:pt x="193" y="617"/>
                </a:lnTo>
                <a:lnTo>
                  <a:pt x="198" y="615"/>
                </a:lnTo>
                <a:lnTo>
                  <a:pt x="203" y="614"/>
                </a:lnTo>
                <a:lnTo>
                  <a:pt x="210" y="614"/>
                </a:lnTo>
                <a:lnTo>
                  <a:pt x="215" y="614"/>
                </a:lnTo>
                <a:lnTo>
                  <a:pt x="220" y="615"/>
                </a:lnTo>
                <a:lnTo>
                  <a:pt x="227" y="617"/>
                </a:lnTo>
                <a:lnTo>
                  <a:pt x="259" y="634"/>
                </a:lnTo>
                <a:lnTo>
                  <a:pt x="295" y="646"/>
                </a:lnTo>
                <a:lnTo>
                  <a:pt x="305" y="652"/>
                </a:lnTo>
                <a:lnTo>
                  <a:pt x="314" y="659"/>
                </a:lnTo>
                <a:lnTo>
                  <a:pt x="318" y="670"/>
                </a:lnTo>
                <a:lnTo>
                  <a:pt x="327" y="705"/>
                </a:lnTo>
                <a:lnTo>
                  <a:pt x="411" y="705"/>
                </a:lnTo>
                <a:lnTo>
                  <a:pt x="411" y="705"/>
                </a:lnTo>
                <a:lnTo>
                  <a:pt x="419" y="670"/>
                </a:lnTo>
                <a:lnTo>
                  <a:pt x="424" y="659"/>
                </a:lnTo>
                <a:lnTo>
                  <a:pt x="432" y="652"/>
                </a:lnTo>
                <a:lnTo>
                  <a:pt x="444" y="646"/>
                </a:lnTo>
                <a:lnTo>
                  <a:pt x="479" y="634"/>
                </a:lnTo>
                <a:lnTo>
                  <a:pt x="512" y="617"/>
                </a:lnTo>
                <a:lnTo>
                  <a:pt x="517" y="615"/>
                </a:lnTo>
                <a:lnTo>
                  <a:pt x="524" y="614"/>
                </a:lnTo>
                <a:lnTo>
                  <a:pt x="529" y="614"/>
                </a:lnTo>
                <a:lnTo>
                  <a:pt x="536" y="614"/>
                </a:lnTo>
                <a:lnTo>
                  <a:pt x="541" y="615"/>
                </a:lnTo>
                <a:lnTo>
                  <a:pt x="546" y="617"/>
                </a:lnTo>
                <a:lnTo>
                  <a:pt x="578" y="636"/>
                </a:lnTo>
                <a:lnTo>
                  <a:pt x="578" y="636"/>
                </a:lnTo>
                <a:lnTo>
                  <a:pt x="636" y="578"/>
                </a:lnTo>
                <a:lnTo>
                  <a:pt x="618" y="547"/>
                </a:lnTo>
                <a:lnTo>
                  <a:pt x="613" y="536"/>
                </a:lnTo>
                <a:lnTo>
                  <a:pt x="613" y="525"/>
                </a:lnTo>
                <a:lnTo>
                  <a:pt x="617" y="513"/>
                </a:lnTo>
                <a:lnTo>
                  <a:pt x="634" y="479"/>
                </a:lnTo>
                <a:lnTo>
                  <a:pt x="646" y="443"/>
                </a:lnTo>
                <a:lnTo>
                  <a:pt x="651" y="433"/>
                </a:lnTo>
                <a:lnTo>
                  <a:pt x="660" y="425"/>
                </a:lnTo>
                <a:lnTo>
                  <a:pt x="670" y="420"/>
                </a:lnTo>
                <a:lnTo>
                  <a:pt x="704" y="411"/>
                </a:lnTo>
                <a:lnTo>
                  <a:pt x="706" y="411"/>
                </a:lnTo>
                <a:lnTo>
                  <a:pt x="706" y="328"/>
                </a:lnTo>
                <a:lnTo>
                  <a:pt x="670" y="319"/>
                </a:lnTo>
                <a:lnTo>
                  <a:pt x="660" y="315"/>
                </a:lnTo>
                <a:lnTo>
                  <a:pt x="651" y="306"/>
                </a:lnTo>
                <a:lnTo>
                  <a:pt x="646" y="295"/>
                </a:lnTo>
                <a:lnTo>
                  <a:pt x="634" y="260"/>
                </a:lnTo>
                <a:lnTo>
                  <a:pt x="617" y="226"/>
                </a:lnTo>
                <a:lnTo>
                  <a:pt x="613" y="216"/>
                </a:lnTo>
                <a:lnTo>
                  <a:pt x="613" y="204"/>
                </a:lnTo>
                <a:lnTo>
                  <a:pt x="618" y="192"/>
                </a:lnTo>
                <a:lnTo>
                  <a:pt x="636" y="162"/>
                </a:lnTo>
                <a:lnTo>
                  <a:pt x="636" y="162"/>
                </a:lnTo>
                <a:lnTo>
                  <a:pt x="578" y="103"/>
                </a:lnTo>
                <a:lnTo>
                  <a:pt x="546" y="121"/>
                </a:lnTo>
                <a:lnTo>
                  <a:pt x="541" y="124"/>
                </a:lnTo>
                <a:lnTo>
                  <a:pt x="536" y="125"/>
                </a:lnTo>
                <a:lnTo>
                  <a:pt x="529" y="127"/>
                </a:lnTo>
                <a:lnTo>
                  <a:pt x="524" y="125"/>
                </a:lnTo>
                <a:lnTo>
                  <a:pt x="517" y="124"/>
                </a:lnTo>
                <a:lnTo>
                  <a:pt x="512" y="121"/>
                </a:lnTo>
                <a:lnTo>
                  <a:pt x="479" y="104"/>
                </a:lnTo>
                <a:lnTo>
                  <a:pt x="444" y="93"/>
                </a:lnTo>
                <a:lnTo>
                  <a:pt x="432" y="87"/>
                </a:lnTo>
                <a:lnTo>
                  <a:pt x="424" y="79"/>
                </a:lnTo>
                <a:lnTo>
                  <a:pt x="419" y="69"/>
                </a:lnTo>
                <a:lnTo>
                  <a:pt x="411" y="34"/>
                </a:lnTo>
                <a:lnTo>
                  <a:pt x="411" y="34"/>
                </a:lnTo>
                <a:lnTo>
                  <a:pt x="327" y="34"/>
                </a:lnTo>
                <a:close/>
                <a:moveTo>
                  <a:pt x="320" y="0"/>
                </a:moveTo>
                <a:lnTo>
                  <a:pt x="419" y="0"/>
                </a:lnTo>
                <a:lnTo>
                  <a:pt x="427" y="2"/>
                </a:lnTo>
                <a:lnTo>
                  <a:pt x="435" y="7"/>
                </a:lnTo>
                <a:lnTo>
                  <a:pt x="440" y="15"/>
                </a:lnTo>
                <a:lnTo>
                  <a:pt x="443" y="24"/>
                </a:lnTo>
                <a:lnTo>
                  <a:pt x="452" y="60"/>
                </a:lnTo>
                <a:lnTo>
                  <a:pt x="492" y="74"/>
                </a:lnTo>
                <a:lnTo>
                  <a:pt x="529" y="93"/>
                </a:lnTo>
                <a:lnTo>
                  <a:pt x="560" y="73"/>
                </a:lnTo>
                <a:lnTo>
                  <a:pt x="567" y="70"/>
                </a:lnTo>
                <a:lnTo>
                  <a:pt x="574" y="68"/>
                </a:lnTo>
                <a:lnTo>
                  <a:pt x="580" y="68"/>
                </a:lnTo>
                <a:lnTo>
                  <a:pt x="585" y="68"/>
                </a:lnTo>
                <a:lnTo>
                  <a:pt x="591" y="70"/>
                </a:lnTo>
                <a:lnTo>
                  <a:pt x="596" y="73"/>
                </a:lnTo>
                <a:lnTo>
                  <a:pt x="665" y="144"/>
                </a:lnTo>
                <a:lnTo>
                  <a:pt x="670" y="151"/>
                </a:lnTo>
                <a:lnTo>
                  <a:pt x="672" y="159"/>
                </a:lnTo>
                <a:lnTo>
                  <a:pt x="669" y="168"/>
                </a:lnTo>
                <a:lnTo>
                  <a:pt x="665" y="178"/>
                </a:lnTo>
                <a:lnTo>
                  <a:pt x="647" y="209"/>
                </a:lnTo>
                <a:lnTo>
                  <a:pt x="665" y="247"/>
                </a:lnTo>
                <a:lnTo>
                  <a:pt x="678" y="286"/>
                </a:lnTo>
                <a:lnTo>
                  <a:pt x="714" y="295"/>
                </a:lnTo>
                <a:lnTo>
                  <a:pt x="723" y="299"/>
                </a:lnTo>
                <a:lnTo>
                  <a:pt x="731" y="305"/>
                </a:lnTo>
                <a:lnTo>
                  <a:pt x="737" y="311"/>
                </a:lnTo>
                <a:lnTo>
                  <a:pt x="739" y="320"/>
                </a:lnTo>
                <a:lnTo>
                  <a:pt x="739" y="418"/>
                </a:lnTo>
                <a:lnTo>
                  <a:pt x="737" y="428"/>
                </a:lnTo>
                <a:lnTo>
                  <a:pt x="731" y="434"/>
                </a:lnTo>
                <a:lnTo>
                  <a:pt x="723" y="439"/>
                </a:lnTo>
                <a:lnTo>
                  <a:pt x="714" y="443"/>
                </a:lnTo>
                <a:lnTo>
                  <a:pt x="678" y="453"/>
                </a:lnTo>
                <a:lnTo>
                  <a:pt x="665" y="492"/>
                </a:lnTo>
                <a:lnTo>
                  <a:pt x="647" y="530"/>
                </a:lnTo>
                <a:lnTo>
                  <a:pt x="665" y="561"/>
                </a:lnTo>
                <a:lnTo>
                  <a:pt x="669" y="570"/>
                </a:lnTo>
                <a:lnTo>
                  <a:pt x="672" y="580"/>
                </a:lnTo>
                <a:lnTo>
                  <a:pt x="670" y="587"/>
                </a:lnTo>
                <a:lnTo>
                  <a:pt x="665" y="597"/>
                </a:lnTo>
                <a:lnTo>
                  <a:pt x="596" y="666"/>
                </a:lnTo>
                <a:lnTo>
                  <a:pt x="591" y="669"/>
                </a:lnTo>
                <a:lnTo>
                  <a:pt x="587" y="671"/>
                </a:lnTo>
                <a:lnTo>
                  <a:pt x="581" y="671"/>
                </a:lnTo>
                <a:lnTo>
                  <a:pt x="574" y="671"/>
                </a:lnTo>
                <a:lnTo>
                  <a:pt x="567" y="669"/>
                </a:lnTo>
                <a:lnTo>
                  <a:pt x="560" y="666"/>
                </a:lnTo>
                <a:lnTo>
                  <a:pt x="529" y="646"/>
                </a:lnTo>
                <a:lnTo>
                  <a:pt x="492" y="665"/>
                </a:lnTo>
                <a:lnTo>
                  <a:pt x="452" y="679"/>
                </a:lnTo>
                <a:lnTo>
                  <a:pt x="443" y="714"/>
                </a:lnTo>
                <a:lnTo>
                  <a:pt x="440" y="724"/>
                </a:lnTo>
                <a:lnTo>
                  <a:pt x="435" y="731"/>
                </a:lnTo>
                <a:lnTo>
                  <a:pt x="427" y="737"/>
                </a:lnTo>
                <a:lnTo>
                  <a:pt x="419" y="739"/>
                </a:lnTo>
                <a:lnTo>
                  <a:pt x="320" y="739"/>
                </a:lnTo>
                <a:lnTo>
                  <a:pt x="310" y="737"/>
                </a:lnTo>
                <a:lnTo>
                  <a:pt x="304" y="731"/>
                </a:lnTo>
                <a:lnTo>
                  <a:pt x="299" y="724"/>
                </a:lnTo>
                <a:lnTo>
                  <a:pt x="295" y="714"/>
                </a:lnTo>
                <a:lnTo>
                  <a:pt x="287" y="679"/>
                </a:lnTo>
                <a:lnTo>
                  <a:pt x="246" y="665"/>
                </a:lnTo>
                <a:lnTo>
                  <a:pt x="210" y="646"/>
                </a:lnTo>
                <a:lnTo>
                  <a:pt x="177" y="666"/>
                </a:lnTo>
                <a:lnTo>
                  <a:pt x="170" y="669"/>
                </a:lnTo>
                <a:lnTo>
                  <a:pt x="164" y="671"/>
                </a:lnTo>
                <a:lnTo>
                  <a:pt x="157" y="671"/>
                </a:lnTo>
                <a:lnTo>
                  <a:pt x="152" y="671"/>
                </a:lnTo>
                <a:lnTo>
                  <a:pt x="147" y="669"/>
                </a:lnTo>
                <a:lnTo>
                  <a:pt x="143" y="666"/>
                </a:lnTo>
                <a:lnTo>
                  <a:pt x="74" y="597"/>
                </a:lnTo>
                <a:lnTo>
                  <a:pt x="68" y="587"/>
                </a:lnTo>
                <a:lnTo>
                  <a:pt x="67" y="580"/>
                </a:lnTo>
                <a:lnTo>
                  <a:pt x="70" y="570"/>
                </a:lnTo>
                <a:lnTo>
                  <a:pt x="74" y="561"/>
                </a:lnTo>
                <a:lnTo>
                  <a:pt x="92" y="530"/>
                </a:lnTo>
                <a:lnTo>
                  <a:pt x="74" y="492"/>
                </a:lnTo>
                <a:lnTo>
                  <a:pt x="60" y="453"/>
                </a:lnTo>
                <a:lnTo>
                  <a:pt x="24" y="443"/>
                </a:lnTo>
                <a:lnTo>
                  <a:pt x="16" y="439"/>
                </a:lnTo>
                <a:lnTo>
                  <a:pt x="8" y="434"/>
                </a:lnTo>
                <a:lnTo>
                  <a:pt x="2" y="428"/>
                </a:lnTo>
                <a:lnTo>
                  <a:pt x="0" y="418"/>
                </a:lnTo>
                <a:lnTo>
                  <a:pt x="0" y="320"/>
                </a:lnTo>
                <a:lnTo>
                  <a:pt x="2" y="311"/>
                </a:lnTo>
                <a:lnTo>
                  <a:pt x="8" y="305"/>
                </a:lnTo>
                <a:lnTo>
                  <a:pt x="16" y="299"/>
                </a:lnTo>
                <a:lnTo>
                  <a:pt x="24" y="295"/>
                </a:lnTo>
                <a:lnTo>
                  <a:pt x="60" y="286"/>
                </a:lnTo>
                <a:lnTo>
                  <a:pt x="74" y="247"/>
                </a:lnTo>
                <a:lnTo>
                  <a:pt x="92" y="209"/>
                </a:lnTo>
                <a:lnTo>
                  <a:pt x="74" y="178"/>
                </a:lnTo>
                <a:lnTo>
                  <a:pt x="70" y="168"/>
                </a:lnTo>
                <a:lnTo>
                  <a:pt x="67" y="159"/>
                </a:lnTo>
                <a:lnTo>
                  <a:pt x="68" y="151"/>
                </a:lnTo>
                <a:lnTo>
                  <a:pt x="74" y="144"/>
                </a:lnTo>
                <a:lnTo>
                  <a:pt x="143" y="73"/>
                </a:lnTo>
                <a:lnTo>
                  <a:pt x="147" y="70"/>
                </a:lnTo>
                <a:lnTo>
                  <a:pt x="152" y="68"/>
                </a:lnTo>
                <a:lnTo>
                  <a:pt x="157" y="68"/>
                </a:lnTo>
                <a:lnTo>
                  <a:pt x="165" y="68"/>
                </a:lnTo>
                <a:lnTo>
                  <a:pt x="172" y="70"/>
                </a:lnTo>
                <a:lnTo>
                  <a:pt x="177" y="73"/>
                </a:lnTo>
                <a:lnTo>
                  <a:pt x="210" y="93"/>
                </a:lnTo>
                <a:lnTo>
                  <a:pt x="246" y="74"/>
                </a:lnTo>
                <a:lnTo>
                  <a:pt x="287" y="60"/>
                </a:lnTo>
                <a:lnTo>
                  <a:pt x="295" y="24"/>
                </a:lnTo>
                <a:lnTo>
                  <a:pt x="299" y="15"/>
                </a:lnTo>
                <a:lnTo>
                  <a:pt x="304" y="7"/>
                </a:lnTo>
                <a:lnTo>
                  <a:pt x="310" y="2"/>
                </a:lnTo>
                <a:lnTo>
                  <a:pt x="320" y="0"/>
                </a:lnTo>
                <a:close/>
              </a:path>
            </a:pathLst>
          </a:custGeom>
          <a:solidFill>
            <a:schemeClr val="bg1"/>
          </a:solidFill>
          <a:ln w="0">
            <a:noFill/>
            <a:prstDash val="solid"/>
            <a:round/>
          </a:ln>
        </p:spPr>
        <p:txBody>
          <a:bodyPr vert="horz" wrap="square" lIns="121882" tIns="60941" rIns="121882" bIns="60941" numCol="1" anchor="t" anchorCtr="0" compatLnSpc="1"/>
          <a:lstStyle/>
          <a:p>
            <a:endParaRPr lang="zh-CN" altLang="en-US" sz="2400">
              <a:cs typeface="Calibri" panose="020F0502020204030204" charset="0"/>
            </a:endParaRPr>
          </a:p>
        </p:txBody>
      </p:sp>
      <p:sp>
        <p:nvSpPr>
          <p:cNvPr id="47" name="菱形 46"/>
          <p:cNvSpPr/>
          <p:nvPr/>
        </p:nvSpPr>
        <p:spPr>
          <a:xfrm>
            <a:off x="6394013" y="3541029"/>
            <a:ext cx="1187880" cy="1188247"/>
          </a:xfrm>
          <a:prstGeom prst="diamond">
            <a:avLst/>
          </a:prstGeom>
          <a:solidFill>
            <a:srgbClr val="EC1C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cs typeface="Calibri" panose="020F0502020204030204" charset="0"/>
            </a:endParaRPr>
          </a:p>
        </p:txBody>
      </p:sp>
      <p:sp>
        <p:nvSpPr>
          <p:cNvPr id="48" name="Freeform 50"/>
          <p:cNvSpPr>
            <a:spLocks noEditPoints="1"/>
          </p:cNvSpPr>
          <p:nvPr/>
        </p:nvSpPr>
        <p:spPr bwMode="auto">
          <a:xfrm>
            <a:off x="6760586" y="3949093"/>
            <a:ext cx="454736" cy="372120"/>
          </a:xfrm>
          <a:custGeom>
            <a:avLst/>
            <a:gdLst>
              <a:gd name="T0" fmla="*/ 707 w 819"/>
              <a:gd name="T1" fmla="*/ 107 h 670"/>
              <a:gd name="T2" fmla="*/ 733 w 819"/>
              <a:gd name="T3" fmla="*/ 246 h 670"/>
              <a:gd name="T4" fmla="*/ 721 w 819"/>
              <a:gd name="T5" fmla="*/ 326 h 670"/>
              <a:gd name="T6" fmla="*/ 700 w 819"/>
              <a:gd name="T7" fmla="*/ 420 h 670"/>
              <a:gd name="T8" fmla="*/ 741 w 819"/>
              <a:gd name="T9" fmla="*/ 465 h 670"/>
              <a:gd name="T10" fmla="*/ 817 w 819"/>
              <a:gd name="T11" fmla="*/ 551 h 670"/>
              <a:gd name="T12" fmla="*/ 816 w 819"/>
              <a:gd name="T13" fmla="*/ 589 h 670"/>
              <a:gd name="T14" fmla="*/ 700 w 819"/>
              <a:gd name="T15" fmla="*/ 558 h 670"/>
              <a:gd name="T16" fmla="*/ 717 w 819"/>
              <a:gd name="T17" fmla="*/ 496 h 670"/>
              <a:gd name="T18" fmla="*/ 662 w 819"/>
              <a:gd name="T19" fmla="*/ 376 h 670"/>
              <a:gd name="T20" fmla="*/ 691 w 819"/>
              <a:gd name="T21" fmla="*/ 304 h 670"/>
              <a:gd name="T22" fmla="*/ 698 w 819"/>
              <a:gd name="T23" fmla="*/ 233 h 670"/>
              <a:gd name="T24" fmla="*/ 685 w 819"/>
              <a:gd name="T25" fmla="*/ 137 h 670"/>
              <a:gd name="T26" fmla="*/ 630 w 819"/>
              <a:gd name="T27" fmla="*/ 113 h 670"/>
              <a:gd name="T28" fmla="*/ 615 w 819"/>
              <a:gd name="T29" fmla="*/ 75 h 670"/>
              <a:gd name="T30" fmla="*/ 228 w 819"/>
              <a:gd name="T31" fmla="*/ 116 h 670"/>
              <a:gd name="T32" fmla="*/ 157 w 819"/>
              <a:gd name="T33" fmla="*/ 124 h 670"/>
              <a:gd name="T34" fmla="*/ 113 w 819"/>
              <a:gd name="T35" fmla="*/ 190 h 670"/>
              <a:gd name="T36" fmla="*/ 127 w 819"/>
              <a:gd name="T37" fmla="*/ 284 h 670"/>
              <a:gd name="T38" fmla="*/ 142 w 819"/>
              <a:gd name="T39" fmla="*/ 323 h 670"/>
              <a:gd name="T40" fmla="*/ 139 w 819"/>
              <a:gd name="T41" fmla="*/ 466 h 670"/>
              <a:gd name="T42" fmla="*/ 53 w 819"/>
              <a:gd name="T43" fmla="*/ 525 h 670"/>
              <a:gd name="T44" fmla="*/ 13 w 819"/>
              <a:gd name="T45" fmla="*/ 594 h 670"/>
              <a:gd name="T46" fmla="*/ 0 w 819"/>
              <a:gd name="T47" fmla="*/ 579 h 670"/>
              <a:gd name="T48" fmla="*/ 40 w 819"/>
              <a:gd name="T49" fmla="*/ 486 h 670"/>
              <a:gd name="T50" fmla="*/ 100 w 819"/>
              <a:gd name="T51" fmla="*/ 454 h 670"/>
              <a:gd name="T52" fmla="*/ 113 w 819"/>
              <a:gd name="T53" fmla="*/ 349 h 670"/>
              <a:gd name="T54" fmla="*/ 89 w 819"/>
              <a:gd name="T55" fmla="*/ 300 h 670"/>
              <a:gd name="T56" fmla="*/ 81 w 819"/>
              <a:gd name="T57" fmla="*/ 161 h 670"/>
              <a:gd name="T58" fmla="*/ 168 w 819"/>
              <a:gd name="T59" fmla="*/ 80 h 670"/>
              <a:gd name="T60" fmla="*/ 375 w 819"/>
              <a:gd name="T61" fmla="*/ 51 h 670"/>
              <a:gd name="T62" fmla="*/ 299 w 819"/>
              <a:gd name="T63" fmla="*/ 145 h 670"/>
              <a:gd name="T64" fmla="*/ 322 w 819"/>
              <a:gd name="T65" fmla="*/ 238 h 670"/>
              <a:gd name="T66" fmla="*/ 320 w 819"/>
              <a:gd name="T67" fmla="*/ 300 h 670"/>
              <a:gd name="T68" fmla="*/ 351 w 819"/>
              <a:gd name="T69" fmla="*/ 346 h 670"/>
              <a:gd name="T70" fmla="*/ 331 w 819"/>
              <a:gd name="T71" fmla="*/ 507 h 670"/>
              <a:gd name="T72" fmla="*/ 232 w 819"/>
              <a:gd name="T73" fmla="*/ 559 h 670"/>
              <a:gd name="T74" fmla="*/ 644 w 819"/>
              <a:gd name="T75" fmla="*/ 613 h 670"/>
              <a:gd name="T76" fmla="*/ 547 w 819"/>
              <a:gd name="T77" fmla="*/ 542 h 670"/>
              <a:gd name="T78" fmla="*/ 457 w 819"/>
              <a:gd name="T79" fmla="*/ 448 h 670"/>
              <a:gd name="T80" fmla="*/ 495 w 819"/>
              <a:gd name="T81" fmla="*/ 306 h 670"/>
              <a:gd name="T82" fmla="*/ 504 w 819"/>
              <a:gd name="T83" fmla="*/ 289 h 670"/>
              <a:gd name="T84" fmla="*/ 516 w 819"/>
              <a:gd name="T85" fmla="*/ 203 h 670"/>
              <a:gd name="T86" fmla="*/ 488 w 819"/>
              <a:gd name="T87" fmla="*/ 67 h 670"/>
              <a:gd name="T88" fmla="*/ 450 w 819"/>
              <a:gd name="T89" fmla="*/ 1 h 670"/>
              <a:gd name="T90" fmla="*/ 551 w 819"/>
              <a:gd name="T91" fmla="*/ 119 h 670"/>
              <a:gd name="T92" fmla="*/ 542 w 819"/>
              <a:gd name="T93" fmla="*/ 285 h 670"/>
              <a:gd name="T94" fmla="*/ 517 w 819"/>
              <a:gd name="T95" fmla="*/ 338 h 670"/>
              <a:gd name="T96" fmla="*/ 500 w 819"/>
              <a:gd name="T97" fmla="*/ 459 h 670"/>
              <a:gd name="T98" fmla="*/ 558 w 819"/>
              <a:gd name="T99" fmla="*/ 507 h 670"/>
              <a:gd name="T100" fmla="*/ 669 w 819"/>
              <a:gd name="T101" fmla="*/ 579 h 670"/>
              <a:gd name="T102" fmla="*/ 687 w 819"/>
              <a:gd name="T103" fmla="*/ 658 h 670"/>
              <a:gd name="T104" fmla="*/ 149 w 819"/>
              <a:gd name="T105" fmla="*/ 670 h 670"/>
              <a:gd name="T106" fmla="*/ 131 w 819"/>
              <a:gd name="T107" fmla="*/ 656 h 670"/>
              <a:gd name="T108" fmla="*/ 164 w 819"/>
              <a:gd name="T109" fmla="*/ 562 h 670"/>
              <a:gd name="T110" fmla="*/ 263 w 819"/>
              <a:gd name="T111" fmla="*/ 505 h 670"/>
              <a:gd name="T112" fmla="*/ 326 w 819"/>
              <a:gd name="T113" fmla="*/ 442 h 670"/>
              <a:gd name="T114" fmla="*/ 296 w 819"/>
              <a:gd name="T115" fmla="*/ 330 h 670"/>
              <a:gd name="T116" fmla="*/ 280 w 819"/>
              <a:gd name="T117" fmla="*/ 264 h 670"/>
              <a:gd name="T118" fmla="*/ 269 w 819"/>
              <a:gd name="T119" fmla="*/ 110 h 670"/>
              <a:gd name="T120" fmla="*/ 367 w 819"/>
              <a:gd name="T121" fmla="*/ 13 h 6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819" h="670">
                <a:moveTo>
                  <a:pt x="615" y="75"/>
                </a:moveTo>
                <a:lnTo>
                  <a:pt x="635" y="76"/>
                </a:lnTo>
                <a:lnTo>
                  <a:pt x="652" y="80"/>
                </a:lnTo>
                <a:lnTo>
                  <a:pt x="668" y="85"/>
                </a:lnTo>
                <a:lnTo>
                  <a:pt x="678" y="90"/>
                </a:lnTo>
                <a:lnTo>
                  <a:pt x="694" y="98"/>
                </a:lnTo>
                <a:lnTo>
                  <a:pt x="707" y="107"/>
                </a:lnTo>
                <a:lnTo>
                  <a:pt x="717" y="119"/>
                </a:lnTo>
                <a:lnTo>
                  <a:pt x="728" y="137"/>
                </a:lnTo>
                <a:lnTo>
                  <a:pt x="738" y="161"/>
                </a:lnTo>
                <a:lnTo>
                  <a:pt x="745" y="183"/>
                </a:lnTo>
                <a:lnTo>
                  <a:pt x="744" y="207"/>
                </a:lnTo>
                <a:lnTo>
                  <a:pt x="740" y="228"/>
                </a:lnTo>
                <a:lnTo>
                  <a:pt x="733" y="246"/>
                </a:lnTo>
                <a:lnTo>
                  <a:pt x="727" y="262"/>
                </a:lnTo>
                <a:lnTo>
                  <a:pt x="729" y="283"/>
                </a:lnTo>
                <a:lnTo>
                  <a:pt x="730" y="300"/>
                </a:lnTo>
                <a:lnTo>
                  <a:pt x="728" y="311"/>
                </a:lnTo>
                <a:lnTo>
                  <a:pt x="725" y="319"/>
                </a:lnTo>
                <a:lnTo>
                  <a:pt x="723" y="325"/>
                </a:lnTo>
                <a:lnTo>
                  <a:pt x="721" y="326"/>
                </a:lnTo>
                <a:lnTo>
                  <a:pt x="717" y="332"/>
                </a:lnTo>
                <a:lnTo>
                  <a:pt x="712" y="340"/>
                </a:lnTo>
                <a:lnTo>
                  <a:pt x="707" y="349"/>
                </a:lnTo>
                <a:lnTo>
                  <a:pt x="703" y="364"/>
                </a:lnTo>
                <a:lnTo>
                  <a:pt x="700" y="380"/>
                </a:lnTo>
                <a:lnTo>
                  <a:pt x="699" y="402"/>
                </a:lnTo>
                <a:lnTo>
                  <a:pt x="700" y="420"/>
                </a:lnTo>
                <a:lnTo>
                  <a:pt x="706" y="435"/>
                </a:lnTo>
                <a:lnTo>
                  <a:pt x="712" y="445"/>
                </a:lnTo>
                <a:lnTo>
                  <a:pt x="720" y="454"/>
                </a:lnTo>
                <a:lnTo>
                  <a:pt x="727" y="459"/>
                </a:lnTo>
                <a:lnTo>
                  <a:pt x="734" y="463"/>
                </a:lnTo>
                <a:lnTo>
                  <a:pt x="738" y="465"/>
                </a:lnTo>
                <a:lnTo>
                  <a:pt x="741" y="465"/>
                </a:lnTo>
                <a:lnTo>
                  <a:pt x="754" y="470"/>
                </a:lnTo>
                <a:lnTo>
                  <a:pt x="767" y="478"/>
                </a:lnTo>
                <a:lnTo>
                  <a:pt x="780" y="486"/>
                </a:lnTo>
                <a:lnTo>
                  <a:pt x="792" y="497"/>
                </a:lnTo>
                <a:lnTo>
                  <a:pt x="804" y="512"/>
                </a:lnTo>
                <a:lnTo>
                  <a:pt x="812" y="530"/>
                </a:lnTo>
                <a:lnTo>
                  <a:pt x="817" y="551"/>
                </a:lnTo>
                <a:lnTo>
                  <a:pt x="819" y="577"/>
                </a:lnTo>
                <a:lnTo>
                  <a:pt x="819" y="577"/>
                </a:lnTo>
                <a:lnTo>
                  <a:pt x="819" y="579"/>
                </a:lnTo>
                <a:lnTo>
                  <a:pt x="819" y="581"/>
                </a:lnTo>
                <a:lnTo>
                  <a:pt x="818" y="584"/>
                </a:lnTo>
                <a:lnTo>
                  <a:pt x="817" y="586"/>
                </a:lnTo>
                <a:lnTo>
                  <a:pt x="816" y="589"/>
                </a:lnTo>
                <a:lnTo>
                  <a:pt x="813" y="592"/>
                </a:lnTo>
                <a:lnTo>
                  <a:pt x="810" y="593"/>
                </a:lnTo>
                <a:lnTo>
                  <a:pt x="806" y="594"/>
                </a:lnTo>
                <a:lnTo>
                  <a:pt x="801" y="596"/>
                </a:lnTo>
                <a:lnTo>
                  <a:pt x="717" y="596"/>
                </a:lnTo>
                <a:lnTo>
                  <a:pt x="710" y="576"/>
                </a:lnTo>
                <a:lnTo>
                  <a:pt x="700" y="558"/>
                </a:lnTo>
                <a:lnTo>
                  <a:pt x="780" y="558"/>
                </a:lnTo>
                <a:lnTo>
                  <a:pt x="776" y="539"/>
                </a:lnTo>
                <a:lnTo>
                  <a:pt x="767" y="525"/>
                </a:lnTo>
                <a:lnTo>
                  <a:pt x="757" y="514"/>
                </a:lnTo>
                <a:lnTo>
                  <a:pt x="744" y="507"/>
                </a:lnTo>
                <a:lnTo>
                  <a:pt x="729" y="501"/>
                </a:lnTo>
                <a:lnTo>
                  <a:pt x="717" y="496"/>
                </a:lnTo>
                <a:lnTo>
                  <a:pt x="706" y="490"/>
                </a:lnTo>
                <a:lnTo>
                  <a:pt x="693" y="479"/>
                </a:lnTo>
                <a:lnTo>
                  <a:pt x="681" y="466"/>
                </a:lnTo>
                <a:lnTo>
                  <a:pt x="670" y="448"/>
                </a:lnTo>
                <a:lnTo>
                  <a:pt x="664" y="427"/>
                </a:lnTo>
                <a:lnTo>
                  <a:pt x="661" y="402"/>
                </a:lnTo>
                <a:lnTo>
                  <a:pt x="662" y="376"/>
                </a:lnTo>
                <a:lnTo>
                  <a:pt x="666" y="355"/>
                </a:lnTo>
                <a:lnTo>
                  <a:pt x="672" y="336"/>
                </a:lnTo>
                <a:lnTo>
                  <a:pt x="678" y="323"/>
                </a:lnTo>
                <a:lnTo>
                  <a:pt x="685" y="313"/>
                </a:lnTo>
                <a:lnTo>
                  <a:pt x="690" y="305"/>
                </a:lnTo>
                <a:lnTo>
                  <a:pt x="691" y="304"/>
                </a:lnTo>
                <a:lnTo>
                  <a:pt x="691" y="304"/>
                </a:lnTo>
                <a:lnTo>
                  <a:pt x="693" y="300"/>
                </a:lnTo>
                <a:lnTo>
                  <a:pt x="693" y="293"/>
                </a:lnTo>
                <a:lnTo>
                  <a:pt x="693" y="284"/>
                </a:lnTo>
                <a:lnTo>
                  <a:pt x="690" y="270"/>
                </a:lnTo>
                <a:lnTo>
                  <a:pt x="689" y="258"/>
                </a:lnTo>
                <a:lnTo>
                  <a:pt x="693" y="245"/>
                </a:lnTo>
                <a:lnTo>
                  <a:pt x="698" y="233"/>
                </a:lnTo>
                <a:lnTo>
                  <a:pt x="703" y="220"/>
                </a:lnTo>
                <a:lnTo>
                  <a:pt x="707" y="204"/>
                </a:lnTo>
                <a:lnTo>
                  <a:pt x="707" y="190"/>
                </a:lnTo>
                <a:lnTo>
                  <a:pt x="704" y="174"/>
                </a:lnTo>
                <a:lnTo>
                  <a:pt x="696" y="157"/>
                </a:lnTo>
                <a:lnTo>
                  <a:pt x="690" y="145"/>
                </a:lnTo>
                <a:lnTo>
                  <a:pt x="685" y="137"/>
                </a:lnTo>
                <a:lnTo>
                  <a:pt x="678" y="132"/>
                </a:lnTo>
                <a:lnTo>
                  <a:pt x="672" y="128"/>
                </a:lnTo>
                <a:lnTo>
                  <a:pt x="662" y="124"/>
                </a:lnTo>
                <a:lnTo>
                  <a:pt x="657" y="122"/>
                </a:lnTo>
                <a:lnTo>
                  <a:pt x="652" y="118"/>
                </a:lnTo>
                <a:lnTo>
                  <a:pt x="641" y="115"/>
                </a:lnTo>
                <a:lnTo>
                  <a:pt x="630" y="113"/>
                </a:lnTo>
                <a:lnTo>
                  <a:pt x="615" y="111"/>
                </a:lnTo>
                <a:lnTo>
                  <a:pt x="601" y="113"/>
                </a:lnTo>
                <a:lnTo>
                  <a:pt x="590" y="116"/>
                </a:lnTo>
                <a:lnTo>
                  <a:pt x="589" y="118"/>
                </a:lnTo>
                <a:lnTo>
                  <a:pt x="577" y="81"/>
                </a:lnTo>
                <a:lnTo>
                  <a:pt x="596" y="76"/>
                </a:lnTo>
                <a:lnTo>
                  <a:pt x="615" y="75"/>
                </a:lnTo>
                <a:close/>
                <a:moveTo>
                  <a:pt x="204" y="75"/>
                </a:moveTo>
                <a:lnTo>
                  <a:pt x="223" y="76"/>
                </a:lnTo>
                <a:lnTo>
                  <a:pt x="241" y="81"/>
                </a:lnTo>
                <a:lnTo>
                  <a:pt x="237" y="89"/>
                </a:lnTo>
                <a:lnTo>
                  <a:pt x="235" y="97"/>
                </a:lnTo>
                <a:lnTo>
                  <a:pt x="231" y="106"/>
                </a:lnTo>
                <a:lnTo>
                  <a:pt x="228" y="116"/>
                </a:lnTo>
                <a:lnTo>
                  <a:pt x="218" y="113"/>
                </a:lnTo>
                <a:lnTo>
                  <a:pt x="204" y="111"/>
                </a:lnTo>
                <a:lnTo>
                  <a:pt x="190" y="113"/>
                </a:lnTo>
                <a:lnTo>
                  <a:pt x="178" y="115"/>
                </a:lnTo>
                <a:lnTo>
                  <a:pt x="168" y="118"/>
                </a:lnTo>
                <a:lnTo>
                  <a:pt x="163" y="122"/>
                </a:lnTo>
                <a:lnTo>
                  <a:pt x="157" y="124"/>
                </a:lnTo>
                <a:lnTo>
                  <a:pt x="148" y="128"/>
                </a:lnTo>
                <a:lnTo>
                  <a:pt x="142" y="132"/>
                </a:lnTo>
                <a:lnTo>
                  <a:pt x="135" y="137"/>
                </a:lnTo>
                <a:lnTo>
                  <a:pt x="130" y="145"/>
                </a:lnTo>
                <a:lnTo>
                  <a:pt x="123" y="157"/>
                </a:lnTo>
                <a:lnTo>
                  <a:pt x="115" y="174"/>
                </a:lnTo>
                <a:lnTo>
                  <a:pt x="113" y="190"/>
                </a:lnTo>
                <a:lnTo>
                  <a:pt x="113" y="204"/>
                </a:lnTo>
                <a:lnTo>
                  <a:pt x="117" y="220"/>
                </a:lnTo>
                <a:lnTo>
                  <a:pt x="122" y="233"/>
                </a:lnTo>
                <a:lnTo>
                  <a:pt x="127" y="245"/>
                </a:lnTo>
                <a:lnTo>
                  <a:pt x="131" y="258"/>
                </a:lnTo>
                <a:lnTo>
                  <a:pt x="130" y="270"/>
                </a:lnTo>
                <a:lnTo>
                  <a:pt x="127" y="284"/>
                </a:lnTo>
                <a:lnTo>
                  <a:pt x="127" y="293"/>
                </a:lnTo>
                <a:lnTo>
                  <a:pt x="127" y="300"/>
                </a:lnTo>
                <a:lnTo>
                  <a:pt x="129" y="304"/>
                </a:lnTo>
                <a:lnTo>
                  <a:pt x="129" y="304"/>
                </a:lnTo>
                <a:lnTo>
                  <a:pt x="130" y="305"/>
                </a:lnTo>
                <a:lnTo>
                  <a:pt x="135" y="313"/>
                </a:lnTo>
                <a:lnTo>
                  <a:pt x="142" y="323"/>
                </a:lnTo>
                <a:lnTo>
                  <a:pt x="148" y="336"/>
                </a:lnTo>
                <a:lnTo>
                  <a:pt x="153" y="355"/>
                </a:lnTo>
                <a:lnTo>
                  <a:pt x="157" y="376"/>
                </a:lnTo>
                <a:lnTo>
                  <a:pt x="159" y="402"/>
                </a:lnTo>
                <a:lnTo>
                  <a:pt x="156" y="427"/>
                </a:lnTo>
                <a:lnTo>
                  <a:pt x="149" y="448"/>
                </a:lnTo>
                <a:lnTo>
                  <a:pt x="139" y="466"/>
                </a:lnTo>
                <a:lnTo>
                  <a:pt x="127" y="479"/>
                </a:lnTo>
                <a:lnTo>
                  <a:pt x="114" y="490"/>
                </a:lnTo>
                <a:lnTo>
                  <a:pt x="102" y="496"/>
                </a:lnTo>
                <a:lnTo>
                  <a:pt x="91" y="501"/>
                </a:lnTo>
                <a:lnTo>
                  <a:pt x="76" y="507"/>
                </a:lnTo>
                <a:lnTo>
                  <a:pt x="63" y="514"/>
                </a:lnTo>
                <a:lnTo>
                  <a:pt x="53" y="525"/>
                </a:lnTo>
                <a:lnTo>
                  <a:pt x="43" y="539"/>
                </a:lnTo>
                <a:lnTo>
                  <a:pt x="40" y="558"/>
                </a:lnTo>
                <a:lnTo>
                  <a:pt x="119" y="558"/>
                </a:lnTo>
                <a:lnTo>
                  <a:pt x="110" y="576"/>
                </a:lnTo>
                <a:lnTo>
                  <a:pt x="102" y="596"/>
                </a:lnTo>
                <a:lnTo>
                  <a:pt x="19" y="596"/>
                </a:lnTo>
                <a:lnTo>
                  <a:pt x="13" y="594"/>
                </a:lnTo>
                <a:lnTo>
                  <a:pt x="9" y="593"/>
                </a:lnTo>
                <a:lnTo>
                  <a:pt x="7" y="592"/>
                </a:lnTo>
                <a:lnTo>
                  <a:pt x="4" y="589"/>
                </a:lnTo>
                <a:lnTo>
                  <a:pt x="3" y="586"/>
                </a:lnTo>
                <a:lnTo>
                  <a:pt x="2" y="584"/>
                </a:lnTo>
                <a:lnTo>
                  <a:pt x="0" y="581"/>
                </a:lnTo>
                <a:lnTo>
                  <a:pt x="0" y="579"/>
                </a:lnTo>
                <a:lnTo>
                  <a:pt x="0" y="577"/>
                </a:lnTo>
                <a:lnTo>
                  <a:pt x="0" y="577"/>
                </a:lnTo>
                <a:lnTo>
                  <a:pt x="3" y="551"/>
                </a:lnTo>
                <a:lnTo>
                  <a:pt x="8" y="530"/>
                </a:lnTo>
                <a:lnTo>
                  <a:pt x="16" y="512"/>
                </a:lnTo>
                <a:lnTo>
                  <a:pt x="28" y="497"/>
                </a:lnTo>
                <a:lnTo>
                  <a:pt x="40" y="486"/>
                </a:lnTo>
                <a:lnTo>
                  <a:pt x="53" y="478"/>
                </a:lnTo>
                <a:lnTo>
                  <a:pt x="66" y="470"/>
                </a:lnTo>
                <a:lnTo>
                  <a:pt x="79" y="465"/>
                </a:lnTo>
                <a:lnTo>
                  <a:pt x="81" y="465"/>
                </a:lnTo>
                <a:lnTo>
                  <a:pt x="85" y="463"/>
                </a:lnTo>
                <a:lnTo>
                  <a:pt x="93" y="459"/>
                </a:lnTo>
                <a:lnTo>
                  <a:pt x="100" y="454"/>
                </a:lnTo>
                <a:lnTo>
                  <a:pt x="108" y="445"/>
                </a:lnTo>
                <a:lnTo>
                  <a:pt x="114" y="435"/>
                </a:lnTo>
                <a:lnTo>
                  <a:pt x="119" y="420"/>
                </a:lnTo>
                <a:lnTo>
                  <a:pt x="121" y="402"/>
                </a:lnTo>
                <a:lnTo>
                  <a:pt x="119" y="380"/>
                </a:lnTo>
                <a:lnTo>
                  <a:pt x="117" y="364"/>
                </a:lnTo>
                <a:lnTo>
                  <a:pt x="113" y="349"/>
                </a:lnTo>
                <a:lnTo>
                  <a:pt x="108" y="340"/>
                </a:lnTo>
                <a:lnTo>
                  <a:pt x="102" y="332"/>
                </a:lnTo>
                <a:lnTo>
                  <a:pt x="98" y="326"/>
                </a:lnTo>
                <a:lnTo>
                  <a:pt x="97" y="325"/>
                </a:lnTo>
                <a:lnTo>
                  <a:pt x="95" y="319"/>
                </a:lnTo>
                <a:lnTo>
                  <a:pt x="92" y="311"/>
                </a:lnTo>
                <a:lnTo>
                  <a:pt x="89" y="300"/>
                </a:lnTo>
                <a:lnTo>
                  <a:pt x="91" y="283"/>
                </a:lnTo>
                <a:lnTo>
                  <a:pt x="93" y="262"/>
                </a:lnTo>
                <a:lnTo>
                  <a:pt x="87" y="246"/>
                </a:lnTo>
                <a:lnTo>
                  <a:pt x="80" y="228"/>
                </a:lnTo>
                <a:lnTo>
                  <a:pt x="76" y="207"/>
                </a:lnTo>
                <a:lnTo>
                  <a:pt x="75" y="183"/>
                </a:lnTo>
                <a:lnTo>
                  <a:pt x="81" y="161"/>
                </a:lnTo>
                <a:lnTo>
                  <a:pt x="92" y="137"/>
                </a:lnTo>
                <a:lnTo>
                  <a:pt x="102" y="119"/>
                </a:lnTo>
                <a:lnTo>
                  <a:pt x="113" y="107"/>
                </a:lnTo>
                <a:lnTo>
                  <a:pt x="126" y="98"/>
                </a:lnTo>
                <a:lnTo>
                  <a:pt x="142" y="90"/>
                </a:lnTo>
                <a:lnTo>
                  <a:pt x="152" y="85"/>
                </a:lnTo>
                <a:lnTo>
                  <a:pt x="168" y="80"/>
                </a:lnTo>
                <a:lnTo>
                  <a:pt x="185" y="76"/>
                </a:lnTo>
                <a:lnTo>
                  <a:pt x="204" y="75"/>
                </a:lnTo>
                <a:close/>
                <a:moveTo>
                  <a:pt x="432" y="37"/>
                </a:moveTo>
                <a:lnTo>
                  <a:pt x="413" y="38"/>
                </a:lnTo>
                <a:lnTo>
                  <a:pt x="395" y="42"/>
                </a:lnTo>
                <a:lnTo>
                  <a:pt x="382" y="47"/>
                </a:lnTo>
                <a:lnTo>
                  <a:pt x="375" y="51"/>
                </a:lnTo>
                <a:lnTo>
                  <a:pt x="369" y="54"/>
                </a:lnTo>
                <a:lnTo>
                  <a:pt x="352" y="61"/>
                </a:lnTo>
                <a:lnTo>
                  <a:pt x="339" y="71"/>
                </a:lnTo>
                <a:lnTo>
                  <a:pt x="326" y="82"/>
                </a:lnTo>
                <a:lnTo>
                  <a:pt x="314" y="101"/>
                </a:lnTo>
                <a:lnTo>
                  <a:pt x="304" y="124"/>
                </a:lnTo>
                <a:lnTo>
                  <a:pt x="299" y="145"/>
                </a:lnTo>
                <a:lnTo>
                  <a:pt x="300" y="167"/>
                </a:lnTo>
                <a:lnTo>
                  <a:pt x="304" y="190"/>
                </a:lnTo>
                <a:lnTo>
                  <a:pt x="312" y="208"/>
                </a:lnTo>
                <a:lnTo>
                  <a:pt x="318" y="224"/>
                </a:lnTo>
                <a:lnTo>
                  <a:pt x="320" y="226"/>
                </a:lnTo>
                <a:lnTo>
                  <a:pt x="321" y="230"/>
                </a:lnTo>
                <a:lnTo>
                  <a:pt x="322" y="238"/>
                </a:lnTo>
                <a:lnTo>
                  <a:pt x="321" y="249"/>
                </a:lnTo>
                <a:lnTo>
                  <a:pt x="317" y="267"/>
                </a:lnTo>
                <a:lnTo>
                  <a:pt x="317" y="281"/>
                </a:lnTo>
                <a:lnTo>
                  <a:pt x="317" y="291"/>
                </a:lnTo>
                <a:lnTo>
                  <a:pt x="318" y="297"/>
                </a:lnTo>
                <a:lnTo>
                  <a:pt x="320" y="300"/>
                </a:lnTo>
                <a:lnTo>
                  <a:pt x="320" y="300"/>
                </a:lnTo>
                <a:lnTo>
                  <a:pt x="320" y="301"/>
                </a:lnTo>
                <a:lnTo>
                  <a:pt x="321" y="302"/>
                </a:lnTo>
                <a:lnTo>
                  <a:pt x="324" y="305"/>
                </a:lnTo>
                <a:lnTo>
                  <a:pt x="325" y="306"/>
                </a:lnTo>
                <a:lnTo>
                  <a:pt x="333" y="317"/>
                </a:lnTo>
                <a:lnTo>
                  <a:pt x="342" y="330"/>
                </a:lnTo>
                <a:lnTo>
                  <a:pt x="351" y="346"/>
                </a:lnTo>
                <a:lnTo>
                  <a:pt x="358" y="366"/>
                </a:lnTo>
                <a:lnTo>
                  <a:pt x="363" y="391"/>
                </a:lnTo>
                <a:lnTo>
                  <a:pt x="365" y="420"/>
                </a:lnTo>
                <a:lnTo>
                  <a:pt x="363" y="448"/>
                </a:lnTo>
                <a:lnTo>
                  <a:pt x="355" y="471"/>
                </a:lnTo>
                <a:lnTo>
                  <a:pt x="344" y="491"/>
                </a:lnTo>
                <a:lnTo>
                  <a:pt x="331" y="507"/>
                </a:lnTo>
                <a:lnTo>
                  <a:pt x="317" y="520"/>
                </a:lnTo>
                <a:lnTo>
                  <a:pt x="301" y="530"/>
                </a:lnTo>
                <a:lnTo>
                  <a:pt x="286" y="538"/>
                </a:lnTo>
                <a:lnTo>
                  <a:pt x="272" y="542"/>
                </a:lnTo>
                <a:lnTo>
                  <a:pt x="271" y="542"/>
                </a:lnTo>
                <a:lnTo>
                  <a:pt x="252" y="550"/>
                </a:lnTo>
                <a:lnTo>
                  <a:pt x="232" y="559"/>
                </a:lnTo>
                <a:lnTo>
                  <a:pt x="214" y="568"/>
                </a:lnTo>
                <a:lnTo>
                  <a:pt x="198" y="580"/>
                </a:lnTo>
                <a:lnTo>
                  <a:pt x="185" y="594"/>
                </a:lnTo>
                <a:lnTo>
                  <a:pt x="176" y="613"/>
                </a:lnTo>
                <a:lnTo>
                  <a:pt x="169" y="632"/>
                </a:lnTo>
                <a:lnTo>
                  <a:pt x="651" y="632"/>
                </a:lnTo>
                <a:lnTo>
                  <a:pt x="644" y="613"/>
                </a:lnTo>
                <a:lnTo>
                  <a:pt x="635" y="594"/>
                </a:lnTo>
                <a:lnTo>
                  <a:pt x="622" y="580"/>
                </a:lnTo>
                <a:lnTo>
                  <a:pt x="606" y="568"/>
                </a:lnTo>
                <a:lnTo>
                  <a:pt x="588" y="559"/>
                </a:lnTo>
                <a:lnTo>
                  <a:pt x="568" y="550"/>
                </a:lnTo>
                <a:lnTo>
                  <a:pt x="549" y="542"/>
                </a:lnTo>
                <a:lnTo>
                  <a:pt x="547" y="542"/>
                </a:lnTo>
                <a:lnTo>
                  <a:pt x="534" y="538"/>
                </a:lnTo>
                <a:lnTo>
                  <a:pt x="518" y="530"/>
                </a:lnTo>
                <a:lnTo>
                  <a:pt x="503" y="520"/>
                </a:lnTo>
                <a:lnTo>
                  <a:pt x="488" y="507"/>
                </a:lnTo>
                <a:lnTo>
                  <a:pt x="475" y="491"/>
                </a:lnTo>
                <a:lnTo>
                  <a:pt x="465" y="471"/>
                </a:lnTo>
                <a:lnTo>
                  <a:pt x="457" y="448"/>
                </a:lnTo>
                <a:lnTo>
                  <a:pt x="454" y="420"/>
                </a:lnTo>
                <a:lnTo>
                  <a:pt x="457" y="391"/>
                </a:lnTo>
                <a:lnTo>
                  <a:pt x="462" y="366"/>
                </a:lnTo>
                <a:lnTo>
                  <a:pt x="469" y="346"/>
                </a:lnTo>
                <a:lnTo>
                  <a:pt x="478" y="330"/>
                </a:lnTo>
                <a:lnTo>
                  <a:pt x="487" y="317"/>
                </a:lnTo>
                <a:lnTo>
                  <a:pt x="495" y="306"/>
                </a:lnTo>
                <a:lnTo>
                  <a:pt x="496" y="305"/>
                </a:lnTo>
                <a:lnTo>
                  <a:pt x="499" y="302"/>
                </a:lnTo>
                <a:lnTo>
                  <a:pt x="500" y="301"/>
                </a:lnTo>
                <a:lnTo>
                  <a:pt x="501" y="298"/>
                </a:lnTo>
                <a:lnTo>
                  <a:pt x="501" y="298"/>
                </a:lnTo>
                <a:lnTo>
                  <a:pt x="503" y="294"/>
                </a:lnTo>
                <a:lnTo>
                  <a:pt x="504" y="289"/>
                </a:lnTo>
                <a:lnTo>
                  <a:pt x="504" y="280"/>
                </a:lnTo>
                <a:lnTo>
                  <a:pt x="504" y="267"/>
                </a:lnTo>
                <a:lnTo>
                  <a:pt x="500" y="251"/>
                </a:lnTo>
                <a:lnTo>
                  <a:pt x="500" y="236"/>
                </a:lnTo>
                <a:lnTo>
                  <a:pt x="507" y="221"/>
                </a:lnTo>
                <a:lnTo>
                  <a:pt x="511" y="213"/>
                </a:lnTo>
                <a:lnTo>
                  <a:pt x="516" y="203"/>
                </a:lnTo>
                <a:lnTo>
                  <a:pt x="520" y="190"/>
                </a:lnTo>
                <a:lnTo>
                  <a:pt x="521" y="173"/>
                </a:lnTo>
                <a:lnTo>
                  <a:pt x="520" y="152"/>
                </a:lnTo>
                <a:lnTo>
                  <a:pt x="515" y="128"/>
                </a:lnTo>
                <a:lnTo>
                  <a:pt x="505" y="101"/>
                </a:lnTo>
                <a:lnTo>
                  <a:pt x="496" y="81"/>
                </a:lnTo>
                <a:lnTo>
                  <a:pt x="488" y="67"/>
                </a:lnTo>
                <a:lnTo>
                  <a:pt x="481" y="56"/>
                </a:lnTo>
                <a:lnTo>
                  <a:pt x="474" y="50"/>
                </a:lnTo>
                <a:lnTo>
                  <a:pt x="467" y="44"/>
                </a:lnTo>
                <a:lnTo>
                  <a:pt x="452" y="39"/>
                </a:lnTo>
                <a:lnTo>
                  <a:pt x="432" y="37"/>
                </a:lnTo>
                <a:close/>
                <a:moveTo>
                  <a:pt x="432" y="0"/>
                </a:moveTo>
                <a:lnTo>
                  <a:pt x="450" y="1"/>
                </a:lnTo>
                <a:lnTo>
                  <a:pt x="469" y="5"/>
                </a:lnTo>
                <a:lnTo>
                  <a:pt x="486" y="12"/>
                </a:lnTo>
                <a:lnTo>
                  <a:pt x="501" y="23"/>
                </a:lnTo>
                <a:lnTo>
                  <a:pt x="515" y="39"/>
                </a:lnTo>
                <a:lnTo>
                  <a:pt x="528" y="60"/>
                </a:lnTo>
                <a:lnTo>
                  <a:pt x="539" y="86"/>
                </a:lnTo>
                <a:lnTo>
                  <a:pt x="551" y="119"/>
                </a:lnTo>
                <a:lnTo>
                  <a:pt x="558" y="149"/>
                </a:lnTo>
                <a:lnTo>
                  <a:pt x="558" y="177"/>
                </a:lnTo>
                <a:lnTo>
                  <a:pt x="555" y="202"/>
                </a:lnTo>
                <a:lnTo>
                  <a:pt x="547" y="224"/>
                </a:lnTo>
                <a:lnTo>
                  <a:pt x="537" y="242"/>
                </a:lnTo>
                <a:lnTo>
                  <a:pt x="541" y="266"/>
                </a:lnTo>
                <a:lnTo>
                  <a:pt x="542" y="285"/>
                </a:lnTo>
                <a:lnTo>
                  <a:pt x="539" y="300"/>
                </a:lnTo>
                <a:lnTo>
                  <a:pt x="537" y="310"/>
                </a:lnTo>
                <a:lnTo>
                  <a:pt x="534" y="318"/>
                </a:lnTo>
                <a:lnTo>
                  <a:pt x="530" y="322"/>
                </a:lnTo>
                <a:lnTo>
                  <a:pt x="529" y="323"/>
                </a:lnTo>
                <a:lnTo>
                  <a:pt x="524" y="330"/>
                </a:lnTo>
                <a:lnTo>
                  <a:pt x="517" y="338"/>
                </a:lnTo>
                <a:lnTo>
                  <a:pt x="511" y="348"/>
                </a:lnTo>
                <a:lnTo>
                  <a:pt x="503" y="361"/>
                </a:lnTo>
                <a:lnTo>
                  <a:pt x="498" y="377"/>
                </a:lnTo>
                <a:lnTo>
                  <a:pt x="494" y="397"/>
                </a:lnTo>
                <a:lnTo>
                  <a:pt x="491" y="420"/>
                </a:lnTo>
                <a:lnTo>
                  <a:pt x="494" y="442"/>
                </a:lnTo>
                <a:lnTo>
                  <a:pt x="500" y="459"/>
                </a:lnTo>
                <a:lnTo>
                  <a:pt x="509" y="474"/>
                </a:lnTo>
                <a:lnTo>
                  <a:pt x="520" y="486"/>
                </a:lnTo>
                <a:lnTo>
                  <a:pt x="530" y="493"/>
                </a:lnTo>
                <a:lnTo>
                  <a:pt x="541" y="500"/>
                </a:lnTo>
                <a:lnTo>
                  <a:pt x="550" y="504"/>
                </a:lnTo>
                <a:lnTo>
                  <a:pt x="556" y="505"/>
                </a:lnTo>
                <a:lnTo>
                  <a:pt x="558" y="507"/>
                </a:lnTo>
                <a:lnTo>
                  <a:pt x="572" y="512"/>
                </a:lnTo>
                <a:lnTo>
                  <a:pt x="588" y="517"/>
                </a:lnTo>
                <a:lnTo>
                  <a:pt x="605" y="525"/>
                </a:lnTo>
                <a:lnTo>
                  <a:pt x="623" y="535"/>
                </a:lnTo>
                <a:lnTo>
                  <a:pt x="640" y="547"/>
                </a:lnTo>
                <a:lnTo>
                  <a:pt x="656" y="562"/>
                </a:lnTo>
                <a:lnTo>
                  <a:pt x="669" y="579"/>
                </a:lnTo>
                <a:lnTo>
                  <a:pt x="679" y="599"/>
                </a:lnTo>
                <a:lnTo>
                  <a:pt x="686" y="623"/>
                </a:lnTo>
                <a:lnTo>
                  <a:pt x="689" y="652"/>
                </a:lnTo>
                <a:lnTo>
                  <a:pt x="689" y="652"/>
                </a:lnTo>
                <a:lnTo>
                  <a:pt x="689" y="653"/>
                </a:lnTo>
                <a:lnTo>
                  <a:pt x="689" y="656"/>
                </a:lnTo>
                <a:lnTo>
                  <a:pt x="687" y="658"/>
                </a:lnTo>
                <a:lnTo>
                  <a:pt x="687" y="661"/>
                </a:lnTo>
                <a:lnTo>
                  <a:pt x="685" y="664"/>
                </a:lnTo>
                <a:lnTo>
                  <a:pt x="683" y="666"/>
                </a:lnTo>
                <a:lnTo>
                  <a:pt x="679" y="668"/>
                </a:lnTo>
                <a:lnTo>
                  <a:pt x="676" y="669"/>
                </a:lnTo>
                <a:lnTo>
                  <a:pt x="670" y="670"/>
                </a:lnTo>
                <a:lnTo>
                  <a:pt x="149" y="670"/>
                </a:lnTo>
                <a:lnTo>
                  <a:pt x="144" y="669"/>
                </a:lnTo>
                <a:lnTo>
                  <a:pt x="140" y="668"/>
                </a:lnTo>
                <a:lnTo>
                  <a:pt x="136" y="666"/>
                </a:lnTo>
                <a:lnTo>
                  <a:pt x="135" y="664"/>
                </a:lnTo>
                <a:lnTo>
                  <a:pt x="132" y="661"/>
                </a:lnTo>
                <a:lnTo>
                  <a:pt x="132" y="658"/>
                </a:lnTo>
                <a:lnTo>
                  <a:pt x="131" y="656"/>
                </a:lnTo>
                <a:lnTo>
                  <a:pt x="131" y="653"/>
                </a:lnTo>
                <a:lnTo>
                  <a:pt x="131" y="652"/>
                </a:lnTo>
                <a:lnTo>
                  <a:pt x="131" y="652"/>
                </a:lnTo>
                <a:lnTo>
                  <a:pt x="134" y="623"/>
                </a:lnTo>
                <a:lnTo>
                  <a:pt x="140" y="599"/>
                </a:lnTo>
                <a:lnTo>
                  <a:pt x="151" y="579"/>
                </a:lnTo>
                <a:lnTo>
                  <a:pt x="164" y="562"/>
                </a:lnTo>
                <a:lnTo>
                  <a:pt x="180" y="547"/>
                </a:lnTo>
                <a:lnTo>
                  <a:pt x="197" y="535"/>
                </a:lnTo>
                <a:lnTo>
                  <a:pt x="215" y="525"/>
                </a:lnTo>
                <a:lnTo>
                  <a:pt x="232" y="517"/>
                </a:lnTo>
                <a:lnTo>
                  <a:pt x="248" y="512"/>
                </a:lnTo>
                <a:lnTo>
                  <a:pt x="262" y="507"/>
                </a:lnTo>
                <a:lnTo>
                  <a:pt x="263" y="505"/>
                </a:lnTo>
                <a:lnTo>
                  <a:pt x="270" y="504"/>
                </a:lnTo>
                <a:lnTo>
                  <a:pt x="279" y="500"/>
                </a:lnTo>
                <a:lnTo>
                  <a:pt x="289" y="493"/>
                </a:lnTo>
                <a:lnTo>
                  <a:pt x="300" y="486"/>
                </a:lnTo>
                <a:lnTo>
                  <a:pt x="310" y="474"/>
                </a:lnTo>
                <a:lnTo>
                  <a:pt x="320" y="459"/>
                </a:lnTo>
                <a:lnTo>
                  <a:pt x="326" y="442"/>
                </a:lnTo>
                <a:lnTo>
                  <a:pt x="329" y="420"/>
                </a:lnTo>
                <a:lnTo>
                  <a:pt x="326" y="397"/>
                </a:lnTo>
                <a:lnTo>
                  <a:pt x="322" y="377"/>
                </a:lnTo>
                <a:lnTo>
                  <a:pt x="317" y="361"/>
                </a:lnTo>
                <a:lnTo>
                  <a:pt x="309" y="348"/>
                </a:lnTo>
                <a:lnTo>
                  <a:pt x="303" y="338"/>
                </a:lnTo>
                <a:lnTo>
                  <a:pt x="296" y="330"/>
                </a:lnTo>
                <a:lnTo>
                  <a:pt x="291" y="323"/>
                </a:lnTo>
                <a:lnTo>
                  <a:pt x="289" y="322"/>
                </a:lnTo>
                <a:lnTo>
                  <a:pt x="287" y="317"/>
                </a:lnTo>
                <a:lnTo>
                  <a:pt x="283" y="310"/>
                </a:lnTo>
                <a:lnTo>
                  <a:pt x="280" y="298"/>
                </a:lnTo>
                <a:lnTo>
                  <a:pt x="279" y="284"/>
                </a:lnTo>
                <a:lnTo>
                  <a:pt x="280" y="264"/>
                </a:lnTo>
                <a:lnTo>
                  <a:pt x="284" y="241"/>
                </a:lnTo>
                <a:lnTo>
                  <a:pt x="278" y="225"/>
                </a:lnTo>
                <a:lnTo>
                  <a:pt x="271" y="205"/>
                </a:lnTo>
                <a:lnTo>
                  <a:pt x="265" y="183"/>
                </a:lnTo>
                <a:lnTo>
                  <a:pt x="261" y="160"/>
                </a:lnTo>
                <a:lnTo>
                  <a:pt x="262" y="135"/>
                </a:lnTo>
                <a:lnTo>
                  <a:pt x="269" y="110"/>
                </a:lnTo>
                <a:lnTo>
                  <a:pt x="280" y="85"/>
                </a:lnTo>
                <a:lnTo>
                  <a:pt x="293" y="64"/>
                </a:lnTo>
                <a:lnTo>
                  <a:pt x="307" y="50"/>
                </a:lnTo>
                <a:lnTo>
                  <a:pt x="321" y="38"/>
                </a:lnTo>
                <a:lnTo>
                  <a:pt x="337" y="29"/>
                </a:lnTo>
                <a:lnTo>
                  <a:pt x="355" y="20"/>
                </a:lnTo>
                <a:lnTo>
                  <a:pt x="367" y="13"/>
                </a:lnTo>
                <a:lnTo>
                  <a:pt x="386" y="6"/>
                </a:lnTo>
                <a:lnTo>
                  <a:pt x="409" y="1"/>
                </a:lnTo>
                <a:lnTo>
                  <a:pt x="432" y="0"/>
                </a:lnTo>
                <a:close/>
              </a:path>
            </a:pathLst>
          </a:custGeom>
          <a:solidFill>
            <a:schemeClr val="bg1"/>
          </a:solidFill>
          <a:ln w="0">
            <a:noFill/>
            <a:prstDash val="solid"/>
            <a:round/>
          </a:ln>
        </p:spPr>
        <p:txBody>
          <a:bodyPr vert="horz" wrap="square" lIns="121882" tIns="60941" rIns="121882" bIns="60941" numCol="1" anchor="t" anchorCtr="0" compatLnSpc="1"/>
          <a:lstStyle/>
          <a:p>
            <a:endParaRPr lang="zh-CN" altLang="en-US" sz="2400">
              <a:cs typeface="Calibri" panose="020F0502020204030204" charset="0"/>
            </a:endParaRPr>
          </a:p>
        </p:txBody>
      </p:sp>
      <p:sp>
        <p:nvSpPr>
          <p:cNvPr id="50" name="文本框 49"/>
          <p:cNvSpPr txBox="1"/>
          <p:nvPr/>
        </p:nvSpPr>
        <p:spPr>
          <a:xfrm>
            <a:off x="7581893" y="1642991"/>
            <a:ext cx="3439795" cy="398780"/>
          </a:xfrm>
          <a:prstGeom prst="rect">
            <a:avLst/>
          </a:prstGeom>
          <a:noFill/>
        </p:spPr>
        <p:txBody>
          <a:bodyPr wrap="square" rtlCol="0">
            <a:spAutoFit/>
            <a:scene3d>
              <a:camera prst="orthographicFront"/>
              <a:lightRig rig="threePt" dir="t"/>
            </a:scene3d>
            <a:sp3d contourW="12700"/>
          </a:bodyPr>
          <a:lstStyle/>
          <a:p>
            <a:pPr algn="ctr"/>
            <a:r>
              <a:rPr lang="en-US" altLang="zh-CN" sz="2000" b="1" dirty="0">
                <a:solidFill>
                  <a:schemeClr val="tx1">
                    <a:lumMod val="75000"/>
                    <a:lumOff val="25000"/>
                  </a:schemeClr>
                </a:solidFill>
                <a:latin typeface="Calibri" panose="020F0502020204030204" charset="0"/>
                <a:cs typeface="Calibri" panose="020F0502020204030204" charset="0"/>
              </a:rPr>
              <a:t>Classroom observation</a:t>
            </a:r>
          </a:p>
        </p:txBody>
      </p:sp>
      <p:grpSp>
        <p:nvGrpSpPr>
          <p:cNvPr id="52" name="组合 51"/>
          <p:cNvGrpSpPr/>
          <p:nvPr/>
        </p:nvGrpSpPr>
        <p:grpSpPr>
          <a:xfrm>
            <a:off x="7343753" y="4135153"/>
            <a:ext cx="3819878" cy="3758670"/>
            <a:chOff x="1556345" y="2349127"/>
            <a:chExt cx="3339148" cy="3476830"/>
          </a:xfrm>
        </p:grpSpPr>
        <p:sp>
          <p:nvSpPr>
            <p:cNvPr id="53" name="文本框 52"/>
            <p:cNvSpPr txBox="1"/>
            <p:nvPr/>
          </p:nvSpPr>
          <p:spPr>
            <a:xfrm>
              <a:off x="1805886" y="2349127"/>
              <a:ext cx="3089607" cy="354712"/>
            </a:xfrm>
            <a:prstGeom prst="rect">
              <a:avLst/>
            </a:prstGeom>
            <a:noFill/>
          </p:spPr>
          <p:txBody>
            <a:bodyPr wrap="square" rtlCol="0">
              <a:spAutoFit/>
              <a:scene3d>
                <a:camera prst="orthographicFront"/>
                <a:lightRig rig="threePt" dir="t"/>
              </a:scene3d>
              <a:sp3d contourW="12700"/>
            </a:bodyPr>
            <a:lstStyle/>
            <a:p>
              <a:pPr algn="ctr"/>
              <a:r>
                <a:rPr lang="en-US" altLang="zh-CN" sz="2000" b="1">
                  <a:solidFill>
                    <a:schemeClr val="tx1">
                      <a:lumMod val="75000"/>
                      <a:lumOff val="25000"/>
                    </a:schemeClr>
                  </a:solidFill>
                  <a:latin typeface="Calibri" panose="020F0502020204030204" charset="0"/>
                  <a:cs typeface="Calibri" panose="020F0502020204030204" charset="0"/>
                </a:rPr>
                <a:t>Semi-structured interview</a:t>
              </a:r>
              <a:endParaRPr lang="en-US" altLang="zh-CN" sz="2000" b="1" dirty="0">
                <a:solidFill>
                  <a:schemeClr val="tx1">
                    <a:lumMod val="75000"/>
                    <a:lumOff val="25000"/>
                  </a:schemeClr>
                </a:solidFill>
                <a:latin typeface="Calibri" panose="020F0502020204030204" charset="0"/>
                <a:cs typeface="Calibri" panose="020F0502020204030204" charset="0"/>
              </a:endParaRPr>
            </a:p>
          </p:txBody>
        </p:sp>
        <p:sp>
          <p:nvSpPr>
            <p:cNvPr id="54" name="文本框 53"/>
            <p:cNvSpPr txBox="1"/>
            <p:nvPr/>
          </p:nvSpPr>
          <p:spPr>
            <a:xfrm>
              <a:off x="1556345" y="2694276"/>
              <a:ext cx="3257361" cy="3131681"/>
            </a:xfrm>
            <a:prstGeom prst="rect">
              <a:avLst/>
            </a:prstGeom>
            <a:noFill/>
          </p:spPr>
          <p:txBody>
            <a:bodyPr wrap="square" rtlCol="0">
              <a:spAutoFit/>
              <a:scene3d>
                <a:camera prst="orthographicFront"/>
                <a:lightRig rig="threePt" dir="t"/>
              </a:scene3d>
              <a:sp3d contourW="12700"/>
            </a:bodyPr>
            <a:lstStyle/>
            <a:p>
              <a:endParaRPr lang="en-US" altLang="zh-CN" sz="1400" dirty="0">
                <a:latin typeface="Calibri" panose="020F0502020204030204" charset="0"/>
                <a:ea typeface="+mj-ea"/>
                <a:cs typeface="Calibri" panose="020F0502020204030204" charset="0"/>
              </a:endParaRPr>
            </a:p>
            <a:p>
              <a:r>
                <a:rPr lang="en-US" altLang="zh-CN" sz="1400" kern="100" dirty="0">
                  <a:effectLst/>
                  <a:latin typeface="Times New Roman" panose="02020603050405020304" pitchFamily="18" charset="0"/>
                  <a:ea typeface="宋体" panose="02010600030101010101" pitchFamily="2" charset="-122"/>
                </a:rPr>
                <a:t> teachers</a:t>
              </a:r>
              <a:r>
                <a:rPr lang="ar-SA" altLang="zh-CN" sz="1400" kern="100" dirty="0">
                  <a:effectLst/>
                  <a:latin typeface="Arial Unicode MS"/>
                  <a:ea typeface="宋体" panose="02010600030101010101" pitchFamily="2" charset="-122"/>
                  <a:cs typeface="Times New Roman" panose="02020603050405020304" pitchFamily="18" charset="0"/>
                </a:rPr>
                <a:t>’ </a:t>
              </a:r>
              <a:r>
                <a:rPr lang="en-US" altLang="zh-CN" sz="1400" kern="100" dirty="0">
                  <a:effectLst/>
                  <a:latin typeface="Times New Roman" panose="02020603050405020304" pitchFamily="18" charset="0"/>
                  <a:ea typeface="宋体" panose="02010600030101010101" pitchFamily="2" charset="-122"/>
                </a:rPr>
                <a:t>efforts could not be observed directly         from classroom practices, so some in-depth semi-structured interview will be proposed to be workable to help collect the data needed.</a:t>
              </a:r>
              <a:r>
                <a:rPr lang="en-US" altLang="zh-CN" sz="1800" kern="100" dirty="0">
                  <a:effectLst/>
                  <a:latin typeface="Times New Roman" panose="02020603050405020304" pitchFamily="18" charset="0"/>
                  <a:ea typeface="宋体" panose="02010600030101010101" pitchFamily="2" charset="-122"/>
                </a:rPr>
                <a:t> </a:t>
              </a:r>
              <a:r>
                <a:rPr lang="en-US" altLang="zh-CN" sz="1400" kern="100" dirty="0">
                  <a:effectLst/>
                  <a:latin typeface="Times New Roman" panose="02020603050405020304" pitchFamily="18" charset="0"/>
                  <a:ea typeface="宋体" panose="02010600030101010101" pitchFamily="2" charset="-122"/>
                </a:rPr>
                <a:t>semi-structured interviews are flexible for researchers who at the same time, can arrange the </a:t>
              </a:r>
              <a:r>
                <a:rPr lang="en-US" altLang="zh-CN" sz="1400" kern="100">
                  <a:effectLst/>
                  <a:latin typeface="Times New Roman" panose="02020603050405020304" pitchFamily="18" charset="0"/>
                  <a:ea typeface="宋体" panose="02010600030101010101" pitchFamily="2" charset="-122"/>
                </a:rPr>
                <a:t>research questions </a:t>
              </a:r>
              <a:r>
                <a:rPr lang="en-US" altLang="zh-CN" sz="1400" kern="100" dirty="0">
                  <a:effectLst/>
                  <a:latin typeface="Times New Roman" panose="02020603050405020304" pitchFamily="18" charset="0"/>
                  <a:ea typeface="宋体" panose="02010600030101010101" pitchFamily="2" charset="-122"/>
                </a:rPr>
                <a:t>flexibly to dig into the perspectives of certain issue, thus reinforcing data depth ( Naz et al. 2022)</a:t>
              </a:r>
              <a:endParaRPr lang="en-US" altLang="zh-CN" sz="1400" dirty="0">
                <a:latin typeface="Calibri" panose="020F0502020204030204" charset="0"/>
                <a:ea typeface="+mj-ea"/>
                <a:cs typeface="Calibri" panose="020F0502020204030204" charset="0"/>
              </a:endParaRPr>
            </a:p>
            <a:p>
              <a:pPr marL="171450" indent="-171450">
                <a:buFont typeface="Arial" panose="020B0604020202020204" pitchFamily="34" charset="0"/>
                <a:buChar char="•"/>
              </a:pPr>
              <a:endParaRPr lang="en-US" altLang="zh-CN" sz="1400" dirty="0">
                <a:solidFill>
                  <a:schemeClr val="tx1"/>
                </a:solidFill>
                <a:latin typeface="Calibri" panose="020F0502020204030204" charset="0"/>
                <a:ea typeface="+mj-ea"/>
                <a:cs typeface="Calibri" panose="020F0502020204030204" charset="0"/>
              </a:endParaRPr>
            </a:p>
            <a:p>
              <a:pPr marL="171450" indent="-171450">
                <a:buFont typeface="Arial" panose="020B0604020202020204" pitchFamily="34" charset="0"/>
                <a:buChar char="•"/>
              </a:pPr>
              <a:endParaRPr lang="en-US" altLang="zh-CN" sz="1400" dirty="0">
                <a:latin typeface="Calibri" panose="020F0502020204030204" charset="0"/>
                <a:ea typeface="+mj-ea"/>
                <a:cs typeface="Calibri" panose="020F0502020204030204" charset="0"/>
              </a:endParaRPr>
            </a:p>
            <a:p>
              <a:pPr marL="171450" indent="-171450">
                <a:buFont typeface="Arial" panose="020B0604020202020204" pitchFamily="34" charset="0"/>
                <a:buChar char="•"/>
              </a:pPr>
              <a:endParaRPr lang="en-US" altLang="zh-CN" sz="1400" dirty="0">
                <a:solidFill>
                  <a:schemeClr val="tx1"/>
                </a:solidFill>
                <a:latin typeface="Calibri" panose="020F0502020204030204" charset="0"/>
                <a:ea typeface="+mj-ea"/>
                <a:cs typeface="Calibri" panose="020F0502020204030204" charset="0"/>
              </a:endParaRPr>
            </a:p>
            <a:p>
              <a:pPr marL="171450" indent="-171450">
                <a:buFont typeface="Arial" panose="020B0604020202020204" pitchFamily="34" charset="0"/>
                <a:buChar char="•"/>
              </a:pPr>
              <a:endParaRPr lang="en-US" altLang="zh-CN" sz="1400" dirty="0">
                <a:latin typeface="Calibri" panose="020F0502020204030204" charset="0"/>
                <a:ea typeface="+mj-ea"/>
                <a:cs typeface="Calibri" panose="020F0502020204030204" charset="0"/>
              </a:endParaRPr>
            </a:p>
            <a:p>
              <a:pPr marL="171450" indent="-171450">
                <a:buFont typeface="Arial" panose="020B0604020202020204" pitchFamily="34" charset="0"/>
                <a:buChar char="•"/>
              </a:pPr>
              <a:r>
                <a:rPr lang="en-US" altLang="zh-CN" sz="1400" dirty="0">
                  <a:solidFill>
                    <a:schemeClr val="tx1"/>
                  </a:solidFill>
                  <a:latin typeface="Calibri" panose="020F0502020204030204" charset="0"/>
                  <a:ea typeface="+mj-ea"/>
                  <a:cs typeface="Calibri" panose="020F0502020204030204" charset="0"/>
                </a:rPr>
                <a:t>.</a:t>
              </a:r>
            </a:p>
          </p:txBody>
        </p:sp>
      </p:grpSp>
      <p:sp>
        <p:nvSpPr>
          <p:cNvPr id="100" name="文本框 99"/>
          <p:cNvSpPr txBox="1"/>
          <p:nvPr/>
        </p:nvSpPr>
        <p:spPr>
          <a:xfrm>
            <a:off x="7387677" y="2230293"/>
            <a:ext cx="4649000" cy="2262158"/>
          </a:xfrm>
          <a:prstGeom prst="rect">
            <a:avLst/>
          </a:prstGeom>
          <a:noFill/>
          <a:ln w="9525">
            <a:noFill/>
          </a:ln>
        </p:spPr>
        <p:txBody>
          <a:bodyPr wrap="square">
            <a:spAutoFit/>
          </a:bodyPr>
          <a:lstStyle/>
          <a:p>
            <a:pPr indent="0"/>
            <a:r>
              <a:rPr lang="en-US" altLang="zh-CN" sz="1400" kern="100" dirty="0">
                <a:effectLst/>
                <a:latin typeface="Times New Roman" panose="02020603050405020304" pitchFamily="18" charset="0"/>
                <a:ea typeface="宋体" panose="02010600030101010101" pitchFamily="2" charset="-122"/>
              </a:rPr>
              <a:t>Observational data are significant in helping researchers acquire natural data in some undisturbed situational settings, in which the participants perform, behave, and speak in their originally natural manners. ( Cohen et al.2018)</a:t>
            </a:r>
          </a:p>
          <a:p>
            <a:pPr indent="0"/>
            <a:r>
              <a:rPr lang="en-US" altLang="zh-CN" sz="1400" kern="100" dirty="0">
                <a:effectLst/>
                <a:latin typeface="Times New Roman" panose="02020603050405020304" pitchFamily="18" charset="0"/>
                <a:ea typeface="宋体" panose="02010600030101010101" pitchFamily="2" charset="-122"/>
              </a:rPr>
              <a:t> In order to take good advantage of classroom observation, researchers often have to be emerged into the system from a longer-term perspective, and researchers have not necessarily to know what they will see in advance </a:t>
            </a:r>
            <a:endParaRPr lang="en-US" altLang="zh-CN" sz="1400" dirty="0">
              <a:latin typeface="Times New Roman" panose="02020603050405020304" charset="0"/>
            </a:endParaRPr>
          </a:p>
          <a:p>
            <a:pPr indent="0"/>
            <a:endParaRPr lang="en-US" altLang="zh-CN" sz="1100" dirty="0"/>
          </a:p>
          <a:p>
            <a:pPr indent="0"/>
            <a:endParaRPr lang="en-US" altLang="zh-CN"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37"/>
                                        </p:tgtEl>
                                        <p:attrNameLst>
                                          <p:attrName>style.visibility</p:attrName>
                                        </p:attrNameLst>
                                      </p:cBhvr>
                                      <p:to>
                                        <p:strVal val="visible"/>
                                      </p:to>
                                    </p:set>
                                    <p:animEffect transition="in" filter="wipe(left)">
                                      <p:cBhvr>
                                        <p:cTn id="7" dur="500"/>
                                        <p:tgtEl>
                                          <p:spTgt spid="37"/>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39"/>
                                        </p:tgtEl>
                                        <p:attrNameLst>
                                          <p:attrName>style.visibility</p:attrName>
                                        </p:attrNameLst>
                                      </p:cBhvr>
                                      <p:to>
                                        <p:strVal val="visible"/>
                                      </p:to>
                                    </p:set>
                                    <p:animEffect transition="in" filter="wipe(left)">
                                      <p:cBhvr>
                                        <p:cTn id="11" dur="500"/>
                                        <p:tgtEl>
                                          <p:spTgt spid="39"/>
                                        </p:tgtEl>
                                      </p:cBhvr>
                                    </p:animEffect>
                                  </p:childTnLst>
                                </p:cTn>
                              </p:par>
                            </p:childTnLst>
                          </p:cTn>
                        </p:par>
                        <p:par>
                          <p:cTn id="12" fill="hold">
                            <p:stCondLst>
                              <p:cond delay="1000"/>
                            </p:stCondLst>
                            <p:childTnLst>
                              <p:par>
                                <p:cTn id="13" presetID="22" presetClass="entr" presetSubtype="8" fill="hold" nodeType="afterEffect">
                                  <p:stCondLst>
                                    <p:cond delay="0"/>
                                  </p:stCondLst>
                                  <p:childTnLst>
                                    <p:set>
                                      <p:cBhvr>
                                        <p:cTn id="14" dur="1" fill="hold">
                                          <p:stCondLst>
                                            <p:cond delay="0"/>
                                          </p:stCondLst>
                                        </p:cTn>
                                        <p:tgtEl>
                                          <p:spTgt spid="38"/>
                                        </p:tgtEl>
                                        <p:attrNameLst>
                                          <p:attrName>style.visibility</p:attrName>
                                        </p:attrNameLst>
                                      </p:cBhvr>
                                      <p:to>
                                        <p:strVal val="visible"/>
                                      </p:to>
                                    </p:set>
                                    <p:animEffect transition="in" filter="wipe(left)">
                                      <p:cBhvr>
                                        <p:cTn id="15" dur="500"/>
                                        <p:tgtEl>
                                          <p:spTgt spid="38"/>
                                        </p:tgtEl>
                                      </p:cBhvr>
                                    </p:animEffect>
                                  </p:childTnLst>
                                </p:cTn>
                              </p:par>
                            </p:childTnLst>
                          </p:cTn>
                        </p:par>
                      </p:childTnLst>
                    </p:cTn>
                  </p:par>
                  <p:par>
                    <p:cTn id="16" fill="hold">
                      <p:stCondLst>
                        <p:cond delay="indefinite"/>
                      </p:stCondLst>
                      <p:childTnLst>
                        <p:par>
                          <p:cTn id="17" fill="hold">
                            <p:stCondLst>
                              <p:cond delay="0"/>
                            </p:stCondLst>
                            <p:childTnLst>
                              <p:par>
                                <p:cTn id="18" presetID="13" presetClass="entr" presetSubtype="16" fill="hold" nodeType="clickEffect">
                                  <p:stCondLst>
                                    <p:cond delay="0"/>
                                  </p:stCondLst>
                                  <p:childTnLst>
                                    <p:set>
                                      <p:cBhvr>
                                        <p:cTn id="19" dur="1" fill="hold">
                                          <p:stCondLst>
                                            <p:cond delay="0"/>
                                          </p:stCondLst>
                                        </p:cTn>
                                        <p:tgtEl>
                                          <p:spTgt spid="52"/>
                                        </p:tgtEl>
                                        <p:attrNameLst>
                                          <p:attrName>style.visibility</p:attrName>
                                        </p:attrNameLst>
                                      </p:cBhvr>
                                      <p:to>
                                        <p:strVal val="visible"/>
                                      </p:to>
                                    </p:set>
                                    <p:animEffect transition="in" filter="plus(in)">
                                      <p:cBhvr>
                                        <p:cTn id="20" dur="2000"/>
                                        <p:tgtEl>
                                          <p:spTgt spid="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2495508" y="0"/>
            <a:ext cx="9696492" cy="1280160"/>
          </a:xfrm>
          <a:prstGeom prst="rect">
            <a:avLst/>
          </a:prstGeom>
          <a:solidFill>
            <a:srgbClr val="82C69F"/>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4"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0" y="0"/>
            <a:ext cx="2495508" cy="1280160"/>
          </a:xfrm>
          <a:prstGeom prst="rect">
            <a:avLst/>
          </a:prstGeom>
          <a:solidFill>
            <a:srgbClr val="F5C13A"/>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8" name="文本框 17"/>
          <p:cNvSpPr txBox="1"/>
          <p:nvPr/>
        </p:nvSpPr>
        <p:spPr>
          <a:xfrm>
            <a:off x="3221328" y="251470"/>
            <a:ext cx="5125046" cy="829945"/>
          </a:xfrm>
          <a:prstGeom prst="rect">
            <a:avLst/>
          </a:prstGeom>
          <a:noFill/>
        </p:spPr>
        <p:txBody>
          <a:bodyPr wrap="square" rtlCol="0">
            <a:spAutoFit/>
          </a:bodyPr>
          <a:lstStyle/>
          <a:p>
            <a:pPr algn="ctr"/>
            <a:r>
              <a:rPr lang="en-US" altLang="zh-CN" sz="4800" b="1" dirty="0">
                <a:solidFill>
                  <a:schemeClr val="bg1"/>
                </a:solidFill>
                <a:latin typeface="Calibri" panose="020F0502020204030204" charset="0"/>
                <a:ea typeface="Calibri" panose="020F0502020204030204" charset="0"/>
                <a:cs typeface="Calibri" panose="020F0502020204030204" charset="0"/>
              </a:rPr>
              <a:t>Settings</a:t>
            </a:r>
          </a:p>
        </p:txBody>
      </p:sp>
      <p:pic>
        <p:nvPicPr>
          <p:cNvPr id="12" name="图片 11"/>
          <p:cNvPicPr>
            <a:picLocks noChangeAspect="1"/>
          </p:cNvPicPr>
          <p:nvPr/>
        </p:nvPicPr>
        <p:blipFill rotWithShape="1">
          <a:blip r:embed="rId2" cstate="print">
            <a:extLst>
              <a:ext uri="{28A0092B-C50C-407E-A947-70E740481C1C}">
                <a14:useLocalDpi xmlns:a14="http://schemas.microsoft.com/office/drawing/2010/main" val="0"/>
              </a:ext>
            </a:extLst>
          </a:blip>
          <a:srcRect l="14141" t="15318" r="15590" b="76144"/>
          <a:stretch>
            <a:fillRect/>
          </a:stretch>
        </p:blipFill>
        <p:spPr>
          <a:xfrm>
            <a:off x="209785" y="333096"/>
            <a:ext cx="2068925" cy="667749"/>
          </a:xfrm>
          <a:prstGeom prst="rect">
            <a:avLst/>
          </a:prstGeom>
        </p:spPr>
      </p:pic>
      <p:pic>
        <p:nvPicPr>
          <p:cNvPr id="20" name="图片 19"/>
          <p:cNvPicPr>
            <a:picLocks noChangeAspect="1"/>
          </p:cNvPicPr>
          <p:nvPr/>
        </p:nvPicPr>
        <p:blipFill rotWithShape="1">
          <a:blip r:embed="rId3" cstate="print">
            <a:extLst>
              <a:ext uri="{28A0092B-C50C-407E-A947-70E740481C1C}">
                <a14:useLocalDpi xmlns:a14="http://schemas.microsoft.com/office/drawing/2010/main" val="0"/>
              </a:ext>
            </a:extLst>
          </a:blip>
          <a:srcRect l="24567" t="37867" r="28394" b="58235"/>
          <a:stretch>
            <a:fillRect/>
          </a:stretch>
        </p:blipFill>
        <p:spPr>
          <a:xfrm>
            <a:off x="8891105" y="381583"/>
            <a:ext cx="2813215" cy="619262"/>
          </a:xfrm>
          <a:prstGeom prst="rect">
            <a:avLst/>
          </a:prstGeom>
        </p:spPr>
      </p:pic>
      <p:sp>
        <p:nvSpPr>
          <p:cNvPr id="26"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1446125" y="-1721867"/>
            <a:ext cx="997131" cy="1599112"/>
          </a:xfrm>
          <a:prstGeom prst="rect">
            <a:avLst/>
          </a:prstGeom>
          <a:solidFill>
            <a:srgbClr val="00A69C"/>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7"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2443256" y="-1721867"/>
            <a:ext cx="997131" cy="1599112"/>
          </a:xfrm>
          <a:prstGeom prst="rect">
            <a:avLst/>
          </a:prstGeom>
          <a:solidFill>
            <a:srgbClr val="F6921E"/>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8"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3440387" y="-1735497"/>
            <a:ext cx="997131" cy="1599112"/>
          </a:xfrm>
          <a:prstGeom prst="rect">
            <a:avLst/>
          </a:prstGeom>
          <a:solidFill>
            <a:srgbClr val="EC1C24"/>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9"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4437518" y="-1721867"/>
            <a:ext cx="997131" cy="1599112"/>
          </a:xfrm>
          <a:prstGeom prst="rect">
            <a:avLst/>
          </a:prstGeom>
          <a:solidFill>
            <a:srgbClr val="2B8F66"/>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30"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5434649" y="-1742161"/>
            <a:ext cx="997131" cy="1599112"/>
          </a:xfrm>
          <a:prstGeom prst="rect">
            <a:avLst/>
          </a:prstGeom>
          <a:solidFill>
            <a:srgbClr val="39A3C3"/>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5" name="Freeform: Shape 6"/>
          <p:cNvSpPr/>
          <p:nvPr/>
        </p:nvSpPr>
        <p:spPr>
          <a:xfrm>
            <a:off x="145" y="1964274"/>
            <a:ext cx="3019270" cy="3357130"/>
          </a:xfrm>
          <a:custGeom>
            <a:avLst/>
            <a:gdLst>
              <a:gd name="connsiteX0" fmla="*/ 1490663 w 2681288"/>
              <a:gd name="connsiteY0" fmla="*/ 0 h 2981326"/>
              <a:gd name="connsiteX1" fmla="*/ 2640931 w 2681288"/>
              <a:gd name="connsiteY1" fmla="*/ 542463 h 2981326"/>
              <a:gd name="connsiteX2" fmla="*/ 2681288 w 2681288"/>
              <a:gd name="connsiteY2" fmla="*/ 596432 h 2981326"/>
              <a:gd name="connsiteX3" fmla="*/ 2635832 w 2681288"/>
              <a:gd name="connsiteY3" fmla="*/ 657219 h 2981326"/>
              <a:gd name="connsiteX4" fmla="*/ 2381250 w 2681288"/>
              <a:gd name="connsiteY4" fmla="*/ 1490663 h 2981326"/>
              <a:gd name="connsiteX5" fmla="*/ 2635832 w 2681288"/>
              <a:gd name="connsiteY5" fmla="*/ 2324107 h 2981326"/>
              <a:gd name="connsiteX6" fmla="*/ 2681288 w 2681288"/>
              <a:gd name="connsiteY6" fmla="*/ 2384895 h 2981326"/>
              <a:gd name="connsiteX7" fmla="*/ 2640931 w 2681288"/>
              <a:gd name="connsiteY7" fmla="*/ 2438863 h 2981326"/>
              <a:gd name="connsiteX8" fmla="*/ 1490663 w 2681288"/>
              <a:gd name="connsiteY8" fmla="*/ 2981326 h 2981326"/>
              <a:gd name="connsiteX9" fmla="*/ 0 w 2681288"/>
              <a:gd name="connsiteY9" fmla="*/ 1490663 h 2981326"/>
              <a:gd name="connsiteX10" fmla="*/ 1490663 w 2681288"/>
              <a:gd name="connsiteY10" fmla="*/ 0 h 298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81288" h="2981326">
                <a:moveTo>
                  <a:pt x="1490663" y="0"/>
                </a:moveTo>
                <a:cubicBezTo>
                  <a:pt x="1953752" y="0"/>
                  <a:pt x="2367521" y="211167"/>
                  <a:pt x="2640931" y="542463"/>
                </a:cubicBezTo>
                <a:lnTo>
                  <a:pt x="2681288" y="596432"/>
                </a:lnTo>
                <a:lnTo>
                  <a:pt x="2635832" y="657219"/>
                </a:lnTo>
                <a:cubicBezTo>
                  <a:pt x="2475102" y="895131"/>
                  <a:pt x="2381250" y="1181937"/>
                  <a:pt x="2381250" y="1490663"/>
                </a:cubicBezTo>
                <a:cubicBezTo>
                  <a:pt x="2381250" y="1799389"/>
                  <a:pt x="2475102" y="2086195"/>
                  <a:pt x="2635832" y="2324107"/>
                </a:cubicBezTo>
                <a:lnTo>
                  <a:pt x="2681288" y="2384895"/>
                </a:lnTo>
                <a:lnTo>
                  <a:pt x="2640931" y="2438863"/>
                </a:lnTo>
                <a:cubicBezTo>
                  <a:pt x="2367521" y="2770159"/>
                  <a:pt x="1953752" y="2981326"/>
                  <a:pt x="1490663" y="2981326"/>
                </a:cubicBezTo>
                <a:cubicBezTo>
                  <a:pt x="667393" y="2981326"/>
                  <a:pt x="0" y="2313933"/>
                  <a:pt x="0" y="1490663"/>
                </a:cubicBezTo>
                <a:cubicBezTo>
                  <a:pt x="0" y="667393"/>
                  <a:pt x="667393" y="0"/>
                  <a:pt x="1490663" y="0"/>
                </a:cubicBezTo>
                <a:close/>
              </a:path>
            </a:pathLst>
          </a:custGeom>
          <a:solidFill>
            <a:srgbClr val="00A69C"/>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anchor="ctr">
            <a:normAutofit/>
          </a:bodyPr>
          <a:lstStyle/>
          <a:p>
            <a:pPr algn="ctr">
              <a:lnSpc>
                <a:spcPct val="120000"/>
              </a:lnSpc>
              <a:spcBef>
                <a:spcPct val="0"/>
              </a:spcBef>
            </a:pPr>
            <a:endParaRPr lang="zh-CN" altLang="en-US" sz="1600" dirty="0">
              <a:cs typeface="Calibri" panose="020F0502020204030204" charset="0"/>
            </a:endParaRPr>
          </a:p>
        </p:txBody>
      </p:sp>
      <p:sp>
        <p:nvSpPr>
          <p:cNvPr id="17" name="Freeform: Shape 4"/>
          <p:cNvSpPr/>
          <p:nvPr/>
        </p:nvSpPr>
        <p:spPr>
          <a:xfrm>
            <a:off x="8891069" y="1964274"/>
            <a:ext cx="3019270" cy="3357130"/>
          </a:xfrm>
          <a:custGeom>
            <a:avLst/>
            <a:gdLst>
              <a:gd name="connsiteX0" fmla="*/ 1190625 w 2681288"/>
              <a:gd name="connsiteY0" fmla="*/ 0 h 2981326"/>
              <a:gd name="connsiteX1" fmla="*/ 2681288 w 2681288"/>
              <a:gd name="connsiteY1" fmla="*/ 1490663 h 2981326"/>
              <a:gd name="connsiteX2" fmla="*/ 1190625 w 2681288"/>
              <a:gd name="connsiteY2" fmla="*/ 2981326 h 2981326"/>
              <a:gd name="connsiteX3" fmla="*/ 40357 w 2681288"/>
              <a:gd name="connsiteY3" fmla="*/ 2438863 h 2981326"/>
              <a:gd name="connsiteX4" fmla="*/ 0 w 2681288"/>
              <a:gd name="connsiteY4" fmla="*/ 2384895 h 2981326"/>
              <a:gd name="connsiteX5" fmla="*/ 45456 w 2681288"/>
              <a:gd name="connsiteY5" fmla="*/ 2324107 h 2981326"/>
              <a:gd name="connsiteX6" fmla="*/ 300038 w 2681288"/>
              <a:gd name="connsiteY6" fmla="*/ 1490663 h 2981326"/>
              <a:gd name="connsiteX7" fmla="*/ 45456 w 2681288"/>
              <a:gd name="connsiteY7" fmla="*/ 657219 h 2981326"/>
              <a:gd name="connsiteX8" fmla="*/ 0 w 2681288"/>
              <a:gd name="connsiteY8" fmla="*/ 596432 h 2981326"/>
              <a:gd name="connsiteX9" fmla="*/ 40357 w 2681288"/>
              <a:gd name="connsiteY9" fmla="*/ 542463 h 2981326"/>
              <a:gd name="connsiteX10" fmla="*/ 1190625 w 2681288"/>
              <a:gd name="connsiteY10" fmla="*/ 0 h 298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81288" h="2981326">
                <a:moveTo>
                  <a:pt x="1190625" y="0"/>
                </a:moveTo>
                <a:cubicBezTo>
                  <a:pt x="2013895" y="0"/>
                  <a:pt x="2681288" y="667393"/>
                  <a:pt x="2681288" y="1490663"/>
                </a:cubicBezTo>
                <a:cubicBezTo>
                  <a:pt x="2681288" y="2313933"/>
                  <a:pt x="2013895" y="2981326"/>
                  <a:pt x="1190625" y="2981326"/>
                </a:cubicBezTo>
                <a:cubicBezTo>
                  <a:pt x="727536" y="2981326"/>
                  <a:pt x="313767" y="2770159"/>
                  <a:pt x="40357" y="2438863"/>
                </a:cubicBezTo>
                <a:lnTo>
                  <a:pt x="0" y="2384895"/>
                </a:lnTo>
                <a:lnTo>
                  <a:pt x="45456" y="2324107"/>
                </a:lnTo>
                <a:cubicBezTo>
                  <a:pt x="206186" y="2086195"/>
                  <a:pt x="300038" y="1799389"/>
                  <a:pt x="300038" y="1490663"/>
                </a:cubicBezTo>
                <a:cubicBezTo>
                  <a:pt x="300038" y="1181937"/>
                  <a:pt x="206186" y="895131"/>
                  <a:pt x="45456" y="657219"/>
                </a:cubicBezTo>
                <a:lnTo>
                  <a:pt x="0" y="596432"/>
                </a:lnTo>
                <a:lnTo>
                  <a:pt x="40357" y="542463"/>
                </a:lnTo>
                <a:cubicBezTo>
                  <a:pt x="313767" y="211167"/>
                  <a:pt x="727536" y="0"/>
                  <a:pt x="1190625" y="0"/>
                </a:cubicBezTo>
                <a:close/>
              </a:path>
            </a:pathLst>
          </a:custGeom>
          <a:solidFill>
            <a:srgbClr val="EC1C2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anchor="ctr">
            <a:normAutofit/>
          </a:bodyPr>
          <a:lstStyle/>
          <a:p>
            <a:pPr algn="ctr">
              <a:lnSpc>
                <a:spcPct val="120000"/>
              </a:lnSpc>
              <a:spcBef>
                <a:spcPct val="0"/>
              </a:spcBef>
            </a:pPr>
            <a:endParaRPr lang="zh-CN" altLang="en-US" sz="1600" dirty="0">
              <a:cs typeface="Calibri" panose="020F0502020204030204" charset="0"/>
            </a:endParaRPr>
          </a:p>
        </p:txBody>
      </p:sp>
      <p:sp>
        <p:nvSpPr>
          <p:cNvPr id="2" name="文本框 1"/>
          <p:cNvSpPr txBox="1"/>
          <p:nvPr/>
        </p:nvSpPr>
        <p:spPr>
          <a:xfrm>
            <a:off x="3157220" y="1964055"/>
            <a:ext cx="5551805" cy="3353435"/>
          </a:xfrm>
          <a:prstGeom prst="rect">
            <a:avLst/>
          </a:prstGeom>
          <a:noFill/>
        </p:spPr>
        <p:txBody>
          <a:bodyPr wrap="square" rtlCol="0" anchor="t">
            <a:spAutoFit/>
          </a:bodyPr>
          <a:lstStyle/>
          <a:p>
            <a:pPr indent="0">
              <a:buFont typeface="Arial" panose="020B0604020202020204" pitchFamily="34" charset="0"/>
              <a:buNone/>
            </a:pPr>
            <a:r>
              <a:rPr lang="en-US" altLang="zh-CN" sz="2400">
                <a:sym typeface="+mn-ea"/>
              </a:rPr>
              <a:t>Observation settings: </a:t>
            </a:r>
          </a:p>
          <a:p>
            <a:pPr marL="171450" indent="-171450">
              <a:buFont typeface="Arial" panose="020B0604020202020204" pitchFamily="34" charset="0"/>
              <a:buChar char="•"/>
            </a:pPr>
            <a:r>
              <a:rPr lang="en-US" altLang="zh-CN" sz="2000">
                <a:sym typeface="+mn-ea"/>
              </a:rPr>
              <a:t>EMI Classrooms in higher education in in Shanghai, China</a:t>
            </a:r>
          </a:p>
          <a:p>
            <a:pPr marL="171450" indent="-171450">
              <a:buFont typeface="Arial" panose="020B0604020202020204" pitchFamily="34" charset="0"/>
              <a:buChar char="•"/>
            </a:pPr>
            <a:r>
              <a:rPr lang="en-US" altLang="zh-CN" sz="2000">
                <a:sym typeface="+mn-ea"/>
              </a:rPr>
              <a:t>Long-term immersion into the observation process</a:t>
            </a:r>
          </a:p>
          <a:p>
            <a:pPr indent="0">
              <a:buFont typeface="Arial" panose="020B0604020202020204" pitchFamily="34" charset="0"/>
              <a:buNone/>
            </a:pPr>
            <a:endParaRPr lang="en-US" altLang="zh-CN" sz="2400">
              <a:sym typeface="+mn-ea"/>
            </a:endParaRPr>
          </a:p>
          <a:p>
            <a:pPr indent="0">
              <a:buFont typeface="Arial" panose="020B0604020202020204" pitchFamily="34" charset="0"/>
              <a:buNone/>
            </a:pPr>
            <a:r>
              <a:rPr lang="en-US" altLang="zh-CN" sz="2400">
                <a:sym typeface="+mn-ea"/>
              </a:rPr>
              <a:t>Interview settings </a:t>
            </a:r>
          </a:p>
          <a:p>
            <a:pPr marL="171450" indent="-171450">
              <a:buFont typeface="Arial" panose="020B0604020202020204" pitchFamily="34" charset="0"/>
              <a:buChar char="•"/>
            </a:pPr>
            <a:r>
              <a:rPr lang="en-US" altLang="zh-CN" sz="2000">
                <a:sym typeface="+mn-ea"/>
              </a:rPr>
              <a:t>The interview will last around 45 to 60 minutes </a:t>
            </a:r>
          </a:p>
          <a:p>
            <a:pPr marL="171450" indent="-171450">
              <a:buFont typeface="Arial" panose="020B0604020202020204" pitchFamily="34" charset="0"/>
              <a:buChar char="•"/>
            </a:pPr>
            <a:r>
              <a:rPr lang="en-US" altLang="zh-CN" sz="2000">
                <a:sym typeface="+mn-ea"/>
              </a:rPr>
              <a:t>Online in the participants’ first language.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plus(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2495508" y="0"/>
            <a:ext cx="9696492" cy="1280160"/>
          </a:xfrm>
          <a:prstGeom prst="rect">
            <a:avLst/>
          </a:prstGeom>
          <a:solidFill>
            <a:srgbClr val="82C69F"/>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4"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0" y="0"/>
            <a:ext cx="2495508" cy="1280160"/>
          </a:xfrm>
          <a:prstGeom prst="rect">
            <a:avLst/>
          </a:prstGeom>
          <a:solidFill>
            <a:srgbClr val="F5C13A"/>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8" name="文本框 17"/>
          <p:cNvSpPr txBox="1"/>
          <p:nvPr/>
        </p:nvSpPr>
        <p:spPr>
          <a:xfrm>
            <a:off x="3221328" y="251470"/>
            <a:ext cx="5125046" cy="829945"/>
          </a:xfrm>
          <a:prstGeom prst="rect">
            <a:avLst/>
          </a:prstGeom>
          <a:noFill/>
        </p:spPr>
        <p:txBody>
          <a:bodyPr wrap="square" rtlCol="0">
            <a:spAutoFit/>
          </a:bodyPr>
          <a:lstStyle/>
          <a:p>
            <a:pPr algn="ctr"/>
            <a:r>
              <a:rPr lang="en-US" altLang="zh-CN" sz="4800" b="1" dirty="0">
                <a:solidFill>
                  <a:schemeClr val="bg1"/>
                </a:solidFill>
                <a:latin typeface="Calibri" panose="020F0502020204030204" charset="0"/>
                <a:ea typeface="Calibri" panose="020F0502020204030204" charset="0"/>
                <a:cs typeface="Calibri" panose="020F0502020204030204" charset="0"/>
              </a:rPr>
              <a:t>Data Analysis</a:t>
            </a:r>
            <a:endParaRPr lang="zh-CN" altLang="en-US" sz="4800" b="1" dirty="0">
              <a:solidFill>
                <a:schemeClr val="bg1"/>
              </a:solidFill>
              <a:latin typeface="Calibri" panose="020F0502020204030204" charset="0"/>
              <a:ea typeface="Calibri" panose="020F0502020204030204" charset="0"/>
              <a:cs typeface="Calibri" panose="020F0502020204030204" charset="0"/>
            </a:endParaRPr>
          </a:p>
        </p:txBody>
      </p:sp>
      <p:pic>
        <p:nvPicPr>
          <p:cNvPr id="12" name="图片 11"/>
          <p:cNvPicPr>
            <a:picLocks noChangeAspect="1"/>
          </p:cNvPicPr>
          <p:nvPr/>
        </p:nvPicPr>
        <p:blipFill rotWithShape="1">
          <a:blip r:embed="rId2" cstate="print">
            <a:extLst>
              <a:ext uri="{28A0092B-C50C-407E-A947-70E740481C1C}">
                <a14:useLocalDpi xmlns:a14="http://schemas.microsoft.com/office/drawing/2010/main" val="0"/>
              </a:ext>
            </a:extLst>
          </a:blip>
          <a:srcRect l="14141" t="15318" r="15590" b="76144"/>
          <a:stretch>
            <a:fillRect/>
          </a:stretch>
        </p:blipFill>
        <p:spPr>
          <a:xfrm>
            <a:off x="209785" y="333096"/>
            <a:ext cx="2068925" cy="667749"/>
          </a:xfrm>
          <a:prstGeom prst="rect">
            <a:avLst/>
          </a:prstGeom>
        </p:spPr>
      </p:pic>
      <p:pic>
        <p:nvPicPr>
          <p:cNvPr id="20" name="图片 19"/>
          <p:cNvPicPr>
            <a:picLocks noChangeAspect="1"/>
          </p:cNvPicPr>
          <p:nvPr/>
        </p:nvPicPr>
        <p:blipFill rotWithShape="1">
          <a:blip r:embed="rId3" cstate="print">
            <a:extLst>
              <a:ext uri="{28A0092B-C50C-407E-A947-70E740481C1C}">
                <a14:useLocalDpi xmlns:a14="http://schemas.microsoft.com/office/drawing/2010/main" val="0"/>
              </a:ext>
            </a:extLst>
          </a:blip>
          <a:srcRect l="24567" t="37867" r="28394" b="58235"/>
          <a:stretch>
            <a:fillRect/>
          </a:stretch>
        </p:blipFill>
        <p:spPr>
          <a:xfrm>
            <a:off x="8891105" y="381583"/>
            <a:ext cx="2813215" cy="619262"/>
          </a:xfrm>
          <a:prstGeom prst="rect">
            <a:avLst/>
          </a:prstGeom>
        </p:spPr>
      </p:pic>
      <p:sp>
        <p:nvSpPr>
          <p:cNvPr id="26"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209780" y="2413253"/>
            <a:ext cx="997131" cy="1599112"/>
          </a:xfrm>
          <a:prstGeom prst="rect">
            <a:avLst/>
          </a:prstGeom>
          <a:solidFill>
            <a:srgbClr val="00A69C"/>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7"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2443256" y="-1721867"/>
            <a:ext cx="997131" cy="1599112"/>
          </a:xfrm>
          <a:prstGeom prst="rect">
            <a:avLst/>
          </a:prstGeom>
          <a:solidFill>
            <a:srgbClr val="F6921E"/>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8"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3440387" y="-1735497"/>
            <a:ext cx="997131" cy="1599112"/>
          </a:xfrm>
          <a:prstGeom prst="rect">
            <a:avLst/>
          </a:prstGeom>
          <a:solidFill>
            <a:srgbClr val="EC1C24"/>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30"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5434649" y="-1742161"/>
            <a:ext cx="997131" cy="1599112"/>
          </a:xfrm>
          <a:prstGeom prst="rect">
            <a:avLst/>
          </a:prstGeom>
          <a:solidFill>
            <a:srgbClr val="39A3C3"/>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 name="流程图: 离页连接符 1"/>
          <p:cNvSpPr/>
          <p:nvPr/>
        </p:nvSpPr>
        <p:spPr>
          <a:xfrm>
            <a:off x="40640" y="4012565"/>
            <a:ext cx="1336040" cy="2466975"/>
          </a:xfrm>
          <a:prstGeom prst="flowChartOffpageConnector">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4" name="图片 3"/>
          <p:cNvPicPr>
            <a:picLocks noChangeAspect="1"/>
          </p:cNvPicPr>
          <p:nvPr/>
        </p:nvPicPr>
        <p:blipFill rotWithShape="1">
          <a:blip r:embed="rId2" cstate="print">
            <a:extLst>
              <a:ext uri="{28A0092B-C50C-407E-A947-70E740481C1C}">
                <a14:useLocalDpi xmlns:a14="http://schemas.microsoft.com/office/drawing/2010/main" val="0"/>
              </a:ext>
            </a:extLst>
          </a:blip>
          <a:srcRect l="14141" t="15318" r="15590" b="76144"/>
          <a:stretch>
            <a:fillRect/>
          </a:stretch>
        </p:blipFill>
        <p:spPr>
          <a:xfrm>
            <a:off x="0" y="3597275"/>
            <a:ext cx="1349375" cy="668020"/>
          </a:xfrm>
          <a:prstGeom prst="rect">
            <a:avLst/>
          </a:prstGeom>
        </p:spPr>
      </p:pic>
      <p:sp>
        <p:nvSpPr>
          <p:cNvPr id="5" name="矩形 4"/>
          <p:cNvSpPr/>
          <p:nvPr/>
        </p:nvSpPr>
        <p:spPr>
          <a:xfrm>
            <a:off x="2010410" y="5547360"/>
            <a:ext cx="7054215" cy="922020"/>
          </a:xfrm>
          <a:prstGeom prst="rect">
            <a:avLst/>
          </a:prstGeom>
          <a:noFill/>
          <a:ln>
            <a:noFill/>
          </a:ln>
        </p:spPr>
        <p:txBody>
          <a:bodyPr wrap="square" rtlCol="0" anchor="t">
            <a:spAutoFit/>
            <a:scene3d>
              <a:camera prst="orthographicFront"/>
              <a:lightRig rig="threePt" dir="t"/>
            </a:scene3d>
          </a:bodyPr>
          <a:lstStyle/>
          <a:p>
            <a:pPr algn="ctr"/>
            <a:r>
              <a:rPr lang="en-US" altLang="zh-CN" sz="5400" b="1">
                <a:ln w="6600">
                  <a:solidFill>
                    <a:schemeClr val="accent2"/>
                  </a:solidFill>
                  <a:prstDash val="solid"/>
                </a:ln>
                <a:solidFill>
                  <a:srgbClr val="FFFFFF"/>
                </a:solidFill>
                <a:effectLst>
                  <a:outerShdw dist="38100" dir="2700000" algn="tl" rotWithShape="0">
                    <a:schemeClr val="accent2"/>
                  </a:outerShdw>
                </a:effectLst>
              </a:rPr>
              <a:t>Thematic analysis</a:t>
            </a:r>
          </a:p>
        </p:txBody>
      </p:sp>
      <p:pic>
        <p:nvPicPr>
          <p:cNvPr id="6" name="图片 5"/>
          <p:cNvPicPr>
            <a:picLocks noChangeAspect="1"/>
          </p:cNvPicPr>
          <p:nvPr/>
        </p:nvPicPr>
        <p:blipFill rotWithShape="1">
          <a:blip r:embed="rId2" cstate="print">
            <a:extLst>
              <a:ext uri="{28A0092B-C50C-407E-A947-70E740481C1C}">
                <a14:useLocalDpi xmlns:a14="http://schemas.microsoft.com/office/drawing/2010/main" val="0"/>
              </a:ext>
            </a:extLst>
          </a:blip>
          <a:srcRect l="83102" t="9746" r="5952" b="86022"/>
          <a:stretch>
            <a:fillRect/>
          </a:stretch>
        </p:blipFill>
        <p:spPr>
          <a:xfrm>
            <a:off x="9839628" y="5187491"/>
            <a:ext cx="1349211" cy="1385680"/>
          </a:xfrm>
          <a:prstGeom prst="rect">
            <a:avLst/>
          </a:prstGeom>
        </p:spPr>
      </p:pic>
      <p:pic>
        <p:nvPicPr>
          <p:cNvPr id="7" name="图片 6"/>
          <p:cNvPicPr>
            <a:picLocks noChangeAspect="1"/>
          </p:cNvPicPr>
          <p:nvPr/>
        </p:nvPicPr>
        <p:blipFill>
          <a:blip r:embed="rId4"/>
          <a:stretch>
            <a:fillRect/>
          </a:stretch>
        </p:blipFill>
        <p:spPr>
          <a:xfrm>
            <a:off x="2133600" y="1933575"/>
            <a:ext cx="9055100" cy="299085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2495508" y="0"/>
            <a:ext cx="9696492" cy="1280160"/>
          </a:xfrm>
          <a:prstGeom prst="rect">
            <a:avLst/>
          </a:prstGeom>
          <a:solidFill>
            <a:srgbClr val="82C69F"/>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4"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0" y="0"/>
            <a:ext cx="2495508" cy="1280160"/>
          </a:xfrm>
          <a:prstGeom prst="rect">
            <a:avLst/>
          </a:prstGeom>
          <a:solidFill>
            <a:srgbClr val="F5C13A"/>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8" name="文本框 17"/>
          <p:cNvSpPr txBox="1"/>
          <p:nvPr/>
        </p:nvSpPr>
        <p:spPr>
          <a:xfrm>
            <a:off x="3221328" y="251470"/>
            <a:ext cx="5125046" cy="829945"/>
          </a:xfrm>
          <a:prstGeom prst="rect">
            <a:avLst/>
          </a:prstGeom>
          <a:noFill/>
        </p:spPr>
        <p:txBody>
          <a:bodyPr wrap="square" rtlCol="0">
            <a:spAutoFit/>
          </a:bodyPr>
          <a:lstStyle/>
          <a:p>
            <a:pPr algn="ctr"/>
            <a:r>
              <a:rPr lang="en-US" altLang="zh-CN" sz="4800" b="1" dirty="0">
                <a:solidFill>
                  <a:schemeClr val="bg1"/>
                </a:solidFill>
                <a:latin typeface="Calibri" panose="020F0502020204030204" charset="0"/>
                <a:ea typeface="Calibri" panose="020F0502020204030204" charset="0"/>
                <a:cs typeface="Calibri" panose="020F0502020204030204" charset="0"/>
              </a:rPr>
              <a:t>Ethical Issues</a:t>
            </a:r>
          </a:p>
        </p:txBody>
      </p:sp>
      <p:pic>
        <p:nvPicPr>
          <p:cNvPr id="12" name="图片 11"/>
          <p:cNvPicPr>
            <a:picLocks noChangeAspect="1"/>
          </p:cNvPicPr>
          <p:nvPr/>
        </p:nvPicPr>
        <p:blipFill rotWithShape="1">
          <a:blip r:embed="rId2" cstate="print">
            <a:extLst>
              <a:ext uri="{28A0092B-C50C-407E-A947-70E740481C1C}">
                <a14:useLocalDpi xmlns:a14="http://schemas.microsoft.com/office/drawing/2010/main" val="0"/>
              </a:ext>
            </a:extLst>
          </a:blip>
          <a:srcRect l="14141" t="15318" r="15590" b="76144"/>
          <a:stretch>
            <a:fillRect/>
          </a:stretch>
        </p:blipFill>
        <p:spPr>
          <a:xfrm>
            <a:off x="209785" y="333096"/>
            <a:ext cx="2068925" cy="667749"/>
          </a:xfrm>
          <a:prstGeom prst="rect">
            <a:avLst/>
          </a:prstGeom>
        </p:spPr>
      </p:pic>
      <p:pic>
        <p:nvPicPr>
          <p:cNvPr id="20" name="图片 19"/>
          <p:cNvPicPr>
            <a:picLocks noChangeAspect="1"/>
          </p:cNvPicPr>
          <p:nvPr/>
        </p:nvPicPr>
        <p:blipFill rotWithShape="1">
          <a:blip r:embed="rId3" cstate="print">
            <a:extLst>
              <a:ext uri="{28A0092B-C50C-407E-A947-70E740481C1C}">
                <a14:useLocalDpi xmlns:a14="http://schemas.microsoft.com/office/drawing/2010/main" val="0"/>
              </a:ext>
            </a:extLst>
          </a:blip>
          <a:srcRect l="24567" t="37867" r="28394" b="58235"/>
          <a:stretch>
            <a:fillRect/>
          </a:stretch>
        </p:blipFill>
        <p:spPr>
          <a:xfrm>
            <a:off x="8891105" y="381583"/>
            <a:ext cx="2813215" cy="619262"/>
          </a:xfrm>
          <a:prstGeom prst="rect">
            <a:avLst/>
          </a:prstGeom>
        </p:spPr>
      </p:pic>
      <p:sp>
        <p:nvSpPr>
          <p:cNvPr id="26"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1446125" y="-1721867"/>
            <a:ext cx="997131" cy="1599112"/>
          </a:xfrm>
          <a:prstGeom prst="rect">
            <a:avLst/>
          </a:prstGeom>
          <a:solidFill>
            <a:srgbClr val="00A69C"/>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7"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2443256" y="-1721867"/>
            <a:ext cx="997131" cy="1599112"/>
          </a:xfrm>
          <a:prstGeom prst="rect">
            <a:avLst/>
          </a:prstGeom>
          <a:solidFill>
            <a:srgbClr val="F6921E"/>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8"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3440387" y="-1735497"/>
            <a:ext cx="997131" cy="1599112"/>
          </a:xfrm>
          <a:prstGeom prst="rect">
            <a:avLst/>
          </a:prstGeom>
          <a:solidFill>
            <a:srgbClr val="EC1C24"/>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9"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4437518" y="-1721867"/>
            <a:ext cx="997131" cy="1599112"/>
          </a:xfrm>
          <a:prstGeom prst="rect">
            <a:avLst/>
          </a:prstGeom>
          <a:solidFill>
            <a:srgbClr val="2B8F66"/>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30"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5434649" y="-1742161"/>
            <a:ext cx="997131" cy="1599112"/>
          </a:xfrm>
          <a:prstGeom prst="rect">
            <a:avLst/>
          </a:prstGeom>
          <a:solidFill>
            <a:srgbClr val="39A3C3"/>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7" name="Shape 3027"/>
          <p:cNvSpPr/>
          <p:nvPr/>
        </p:nvSpPr>
        <p:spPr>
          <a:xfrm>
            <a:off x="1107524" y="3802779"/>
            <a:ext cx="2225308" cy="834490"/>
          </a:xfrm>
          <a:custGeom>
            <a:avLst/>
            <a:gdLst/>
            <a:ahLst/>
            <a:cxnLst/>
            <a:rect l="0" t="0" r="0" b="0"/>
            <a:pathLst>
              <a:path w="120000" h="120000" extrusionOk="0">
                <a:moveTo>
                  <a:pt x="60000" y="0"/>
                </a:moveTo>
                <a:lnTo>
                  <a:pt x="58822" y="0"/>
                </a:lnTo>
                <a:lnTo>
                  <a:pt x="57645" y="96"/>
                </a:lnTo>
                <a:lnTo>
                  <a:pt x="56479" y="226"/>
                </a:lnTo>
                <a:lnTo>
                  <a:pt x="55326" y="387"/>
                </a:lnTo>
                <a:lnTo>
                  <a:pt x="54161" y="581"/>
                </a:lnTo>
                <a:lnTo>
                  <a:pt x="52996" y="840"/>
                </a:lnTo>
                <a:lnTo>
                  <a:pt x="51843" y="1131"/>
                </a:lnTo>
                <a:lnTo>
                  <a:pt x="50689" y="1487"/>
                </a:lnTo>
                <a:lnTo>
                  <a:pt x="49014" y="2036"/>
                </a:lnTo>
                <a:lnTo>
                  <a:pt x="47376" y="2683"/>
                </a:lnTo>
                <a:lnTo>
                  <a:pt x="45737" y="3426"/>
                </a:lnTo>
                <a:lnTo>
                  <a:pt x="44098" y="4267"/>
                </a:lnTo>
                <a:lnTo>
                  <a:pt x="42472" y="5172"/>
                </a:lnTo>
                <a:lnTo>
                  <a:pt x="40857" y="6174"/>
                </a:lnTo>
                <a:lnTo>
                  <a:pt x="39243" y="7273"/>
                </a:lnTo>
                <a:lnTo>
                  <a:pt x="37653" y="8437"/>
                </a:lnTo>
                <a:lnTo>
                  <a:pt x="36075" y="9730"/>
                </a:lnTo>
                <a:lnTo>
                  <a:pt x="34509" y="11088"/>
                </a:lnTo>
                <a:lnTo>
                  <a:pt x="32943" y="12543"/>
                </a:lnTo>
                <a:lnTo>
                  <a:pt x="31389" y="14062"/>
                </a:lnTo>
                <a:lnTo>
                  <a:pt x="29860" y="15678"/>
                </a:lnTo>
                <a:lnTo>
                  <a:pt x="28343" y="17359"/>
                </a:lnTo>
                <a:lnTo>
                  <a:pt x="26837" y="19170"/>
                </a:lnTo>
                <a:lnTo>
                  <a:pt x="25332" y="21045"/>
                </a:lnTo>
                <a:lnTo>
                  <a:pt x="23864" y="22984"/>
                </a:lnTo>
                <a:lnTo>
                  <a:pt x="22395" y="25053"/>
                </a:lnTo>
                <a:lnTo>
                  <a:pt x="20950" y="27155"/>
                </a:lnTo>
                <a:lnTo>
                  <a:pt x="19530" y="29353"/>
                </a:lnTo>
                <a:lnTo>
                  <a:pt x="18098" y="31648"/>
                </a:lnTo>
                <a:lnTo>
                  <a:pt x="16714" y="34008"/>
                </a:lnTo>
                <a:lnTo>
                  <a:pt x="15318" y="36433"/>
                </a:lnTo>
                <a:lnTo>
                  <a:pt x="13946" y="38987"/>
                </a:lnTo>
                <a:lnTo>
                  <a:pt x="12599" y="41605"/>
                </a:lnTo>
                <a:lnTo>
                  <a:pt x="11288" y="44288"/>
                </a:lnTo>
                <a:lnTo>
                  <a:pt x="9977" y="47068"/>
                </a:lnTo>
                <a:lnTo>
                  <a:pt x="8691" y="49913"/>
                </a:lnTo>
                <a:lnTo>
                  <a:pt x="7416" y="52823"/>
                </a:lnTo>
                <a:lnTo>
                  <a:pt x="6166" y="55862"/>
                </a:lnTo>
                <a:lnTo>
                  <a:pt x="4928" y="58900"/>
                </a:lnTo>
                <a:lnTo>
                  <a:pt x="3714" y="62101"/>
                </a:lnTo>
                <a:lnTo>
                  <a:pt x="3265" y="63329"/>
                </a:lnTo>
                <a:lnTo>
                  <a:pt x="2852" y="64655"/>
                </a:lnTo>
                <a:lnTo>
                  <a:pt x="2439" y="66012"/>
                </a:lnTo>
                <a:lnTo>
                  <a:pt x="2087" y="67403"/>
                </a:lnTo>
                <a:lnTo>
                  <a:pt x="1747" y="68825"/>
                </a:lnTo>
                <a:lnTo>
                  <a:pt x="1432" y="70312"/>
                </a:lnTo>
                <a:lnTo>
                  <a:pt x="1177" y="71799"/>
                </a:lnTo>
                <a:lnTo>
                  <a:pt x="922" y="73286"/>
                </a:lnTo>
                <a:lnTo>
                  <a:pt x="704" y="74838"/>
                </a:lnTo>
                <a:lnTo>
                  <a:pt x="509" y="76422"/>
                </a:lnTo>
                <a:lnTo>
                  <a:pt x="352" y="78006"/>
                </a:lnTo>
                <a:lnTo>
                  <a:pt x="230" y="79590"/>
                </a:lnTo>
                <a:lnTo>
                  <a:pt x="121" y="81206"/>
                </a:lnTo>
                <a:lnTo>
                  <a:pt x="48" y="82823"/>
                </a:lnTo>
                <a:lnTo>
                  <a:pt x="0" y="84439"/>
                </a:lnTo>
                <a:lnTo>
                  <a:pt x="0" y="86056"/>
                </a:lnTo>
                <a:lnTo>
                  <a:pt x="0" y="87704"/>
                </a:lnTo>
                <a:lnTo>
                  <a:pt x="48" y="89321"/>
                </a:lnTo>
                <a:lnTo>
                  <a:pt x="121" y="90905"/>
                </a:lnTo>
                <a:lnTo>
                  <a:pt x="230" y="92521"/>
                </a:lnTo>
                <a:lnTo>
                  <a:pt x="352" y="94137"/>
                </a:lnTo>
                <a:lnTo>
                  <a:pt x="509" y="95721"/>
                </a:lnTo>
                <a:lnTo>
                  <a:pt x="704" y="97273"/>
                </a:lnTo>
                <a:lnTo>
                  <a:pt x="922" y="98857"/>
                </a:lnTo>
                <a:lnTo>
                  <a:pt x="1177" y="100344"/>
                </a:lnTo>
                <a:lnTo>
                  <a:pt x="1432" y="101831"/>
                </a:lnTo>
                <a:lnTo>
                  <a:pt x="1747" y="103318"/>
                </a:lnTo>
                <a:lnTo>
                  <a:pt x="2087" y="104709"/>
                </a:lnTo>
                <a:lnTo>
                  <a:pt x="2439" y="106131"/>
                </a:lnTo>
                <a:lnTo>
                  <a:pt x="2852" y="107489"/>
                </a:lnTo>
                <a:lnTo>
                  <a:pt x="3265" y="108814"/>
                </a:lnTo>
                <a:lnTo>
                  <a:pt x="3714" y="110043"/>
                </a:lnTo>
                <a:lnTo>
                  <a:pt x="4199" y="111239"/>
                </a:lnTo>
                <a:lnTo>
                  <a:pt x="4673" y="112403"/>
                </a:lnTo>
                <a:lnTo>
                  <a:pt x="5183" y="113437"/>
                </a:lnTo>
                <a:lnTo>
                  <a:pt x="5717" y="114375"/>
                </a:lnTo>
                <a:lnTo>
                  <a:pt x="6239" y="115280"/>
                </a:lnTo>
                <a:lnTo>
                  <a:pt x="6797" y="116120"/>
                </a:lnTo>
                <a:lnTo>
                  <a:pt x="7355" y="116864"/>
                </a:lnTo>
                <a:lnTo>
                  <a:pt x="7926" y="117510"/>
                </a:lnTo>
                <a:lnTo>
                  <a:pt x="8496" y="118092"/>
                </a:lnTo>
                <a:lnTo>
                  <a:pt x="9091" y="118577"/>
                </a:lnTo>
                <a:lnTo>
                  <a:pt x="9674" y="118997"/>
                </a:lnTo>
                <a:lnTo>
                  <a:pt x="10281" y="119385"/>
                </a:lnTo>
                <a:lnTo>
                  <a:pt x="10888" y="119612"/>
                </a:lnTo>
                <a:lnTo>
                  <a:pt x="11495" y="119838"/>
                </a:lnTo>
                <a:lnTo>
                  <a:pt x="12089" y="119967"/>
                </a:lnTo>
                <a:lnTo>
                  <a:pt x="12708" y="120000"/>
                </a:lnTo>
                <a:lnTo>
                  <a:pt x="13315" y="119967"/>
                </a:lnTo>
                <a:lnTo>
                  <a:pt x="13922" y="119838"/>
                </a:lnTo>
                <a:lnTo>
                  <a:pt x="14541" y="119612"/>
                </a:lnTo>
                <a:lnTo>
                  <a:pt x="15148" y="119385"/>
                </a:lnTo>
                <a:lnTo>
                  <a:pt x="15731" y="118997"/>
                </a:lnTo>
                <a:lnTo>
                  <a:pt x="16338" y="118577"/>
                </a:lnTo>
                <a:lnTo>
                  <a:pt x="16908" y="118092"/>
                </a:lnTo>
                <a:lnTo>
                  <a:pt x="17503" y="117510"/>
                </a:lnTo>
                <a:lnTo>
                  <a:pt x="18061" y="116864"/>
                </a:lnTo>
                <a:lnTo>
                  <a:pt x="18632" y="116120"/>
                </a:lnTo>
                <a:lnTo>
                  <a:pt x="19166" y="115280"/>
                </a:lnTo>
                <a:lnTo>
                  <a:pt x="19712" y="114375"/>
                </a:lnTo>
                <a:lnTo>
                  <a:pt x="20222" y="113437"/>
                </a:lnTo>
                <a:lnTo>
                  <a:pt x="20732" y="112403"/>
                </a:lnTo>
                <a:lnTo>
                  <a:pt x="21230" y="111239"/>
                </a:lnTo>
                <a:lnTo>
                  <a:pt x="21691" y="110043"/>
                </a:lnTo>
                <a:lnTo>
                  <a:pt x="22249" y="108588"/>
                </a:lnTo>
                <a:lnTo>
                  <a:pt x="22808" y="107165"/>
                </a:lnTo>
                <a:lnTo>
                  <a:pt x="23390" y="105743"/>
                </a:lnTo>
                <a:lnTo>
                  <a:pt x="23961" y="104385"/>
                </a:lnTo>
                <a:lnTo>
                  <a:pt x="24531" y="103028"/>
                </a:lnTo>
                <a:lnTo>
                  <a:pt x="25114" y="101670"/>
                </a:lnTo>
                <a:lnTo>
                  <a:pt x="25709" y="100377"/>
                </a:lnTo>
                <a:lnTo>
                  <a:pt x="26316" y="99051"/>
                </a:lnTo>
                <a:lnTo>
                  <a:pt x="26910" y="97823"/>
                </a:lnTo>
                <a:lnTo>
                  <a:pt x="27517" y="96562"/>
                </a:lnTo>
                <a:lnTo>
                  <a:pt x="28136" y="95366"/>
                </a:lnTo>
                <a:lnTo>
                  <a:pt x="28755" y="94170"/>
                </a:lnTo>
                <a:lnTo>
                  <a:pt x="29399" y="93038"/>
                </a:lnTo>
                <a:lnTo>
                  <a:pt x="30018" y="91875"/>
                </a:lnTo>
                <a:lnTo>
                  <a:pt x="30661" y="90743"/>
                </a:lnTo>
                <a:lnTo>
                  <a:pt x="31304" y="89676"/>
                </a:lnTo>
                <a:lnTo>
                  <a:pt x="31948" y="88609"/>
                </a:lnTo>
                <a:lnTo>
                  <a:pt x="32603" y="87575"/>
                </a:lnTo>
                <a:lnTo>
                  <a:pt x="33271" y="86540"/>
                </a:lnTo>
                <a:lnTo>
                  <a:pt x="33914" y="85538"/>
                </a:lnTo>
                <a:lnTo>
                  <a:pt x="34582" y="84601"/>
                </a:lnTo>
                <a:lnTo>
                  <a:pt x="35261" y="83696"/>
                </a:lnTo>
                <a:lnTo>
                  <a:pt x="35941" y="82790"/>
                </a:lnTo>
                <a:lnTo>
                  <a:pt x="36633" y="81885"/>
                </a:lnTo>
                <a:lnTo>
                  <a:pt x="37313" y="81012"/>
                </a:lnTo>
                <a:lnTo>
                  <a:pt x="37993" y="80172"/>
                </a:lnTo>
                <a:lnTo>
                  <a:pt x="38685" y="79396"/>
                </a:lnTo>
                <a:lnTo>
                  <a:pt x="39389" y="78620"/>
                </a:lnTo>
                <a:lnTo>
                  <a:pt x="40093" y="77877"/>
                </a:lnTo>
                <a:lnTo>
                  <a:pt x="40797" y="77133"/>
                </a:lnTo>
                <a:lnTo>
                  <a:pt x="41501" y="76422"/>
                </a:lnTo>
                <a:lnTo>
                  <a:pt x="42217" y="75775"/>
                </a:lnTo>
                <a:lnTo>
                  <a:pt x="43285" y="74806"/>
                </a:lnTo>
                <a:lnTo>
                  <a:pt x="44353" y="73900"/>
                </a:lnTo>
                <a:lnTo>
                  <a:pt x="45421" y="73060"/>
                </a:lnTo>
                <a:lnTo>
                  <a:pt x="46514" y="72316"/>
                </a:lnTo>
                <a:lnTo>
                  <a:pt x="47606" y="71637"/>
                </a:lnTo>
                <a:lnTo>
                  <a:pt x="48711" y="70959"/>
                </a:lnTo>
                <a:lnTo>
                  <a:pt x="49803" y="70377"/>
                </a:lnTo>
                <a:lnTo>
                  <a:pt x="50920" y="69859"/>
                </a:lnTo>
                <a:lnTo>
                  <a:pt x="52037" y="69375"/>
                </a:lnTo>
                <a:lnTo>
                  <a:pt x="53153" y="68987"/>
                </a:lnTo>
                <a:lnTo>
                  <a:pt x="54282" y="68631"/>
                </a:lnTo>
                <a:lnTo>
                  <a:pt x="55411" y="68340"/>
                </a:lnTo>
                <a:lnTo>
                  <a:pt x="56564" y="68114"/>
                </a:lnTo>
                <a:lnTo>
                  <a:pt x="57705" y="67952"/>
                </a:lnTo>
                <a:lnTo>
                  <a:pt x="58858" y="67887"/>
                </a:lnTo>
                <a:lnTo>
                  <a:pt x="60000" y="67823"/>
                </a:lnTo>
                <a:lnTo>
                  <a:pt x="61359" y="67887"/>
                </a:lnTo>
                <a:lnTo>
                  <a:pt x="62706" y="67984"/>
                </a:lnTo>
                <a:lnTo>
                  <a:pt x="64042" y="68243"/>
                </a:lnTo>
                <a:lnTo>
                  <a:pt x="65389" y="68534"/>
                </a:lnTo>
                <a:lnTo>
                  <a:pt x="66724" y="68890"/>
                </a:lnTo>
                <a:lnTo>
                  <a:pt x="68035" y="69407"/>
                </a:lnTo>
                <a:lnTo>
                  <a:pt x="69358" y="69924"/>
                </a:lnTo>
                <a:lnTo>
                  <a:pt x="70657" y="70603"/>
                </a:lnTo>
                <a:lnTo>
                  <a:pt x="71956" y="71346"/>
                </a:lnTo>
                <a:lnTo>
                  <a:pt x="73242" y="72122"/>
                </a:lnTo>
                <a:lnTo>
                  <a:pt x="74529" y="73028"/>
                </a:lnTo>
                <a:lnTo>
                  <a:pt x="75779" y="74030"/>
                </a:lnTo>
                <a:lnTo>
                  <a:pt x="77054" y="75064"/>
                </a:lnTo>
                <a:lnTo>
                  <a:pt x="78292" y="76228"/>
                </a:lnTo>
                <a:lnTo>
                  <a:pt x="79530" y="77424"/>
                </a:lnTo>
                <a:lnTo>
                  <a:pt x="80756" y="78750"/>
                </a:lnTo>
                <a:lnTo>
                  <a:pt x="81958" y="80107"/>
                </a:lnTo>
                <a:lnTo>
                  <a:pt x="83160" y="81594"/>
                </a:lnTo>
                <a:lnTo>
                  <a:pt x="84349" y="83114"/>
                </a:lnTo>
                <a:lnTo>
                  <a:pt x="85514" y="84730"/>
                </a:lnTo>
                <a:lnTo>
                  <a:pt x="86668" y="86411"/>
                </a:lnTo>
                <a:lnTo>
                  <a:pt x="87796" y="88189"/>
                </a:lnTo>
                <a:lnTo>
                  <a:pt x="88937" y="90064"/>
                </a:lnTo>
                <a:lnTo>
                  <a:pt x="90042" y="91939"/>
                </a:lnTo>
                <a:lnTo>
                  <a:pt x="91134" y="93976"/>
                </a:lnTo>
                <a:lnTo>
                  <a:pt x="92215" y="96045"/>
                </a:lnTo>
                <a:lnTo>
                  <a:pt x="93271" y="98178"/>
                </a:lnTo>
                <a:lnTo>
                  <a:pt x="94303" y="100409"/>
                </a:lnTo>
                <a:lnTo>
                  <a:pt x="95334" y="102737"/>
                </a:lnTo>
                <a:lnTo>
                  <a:pt x="96330" y="105096"/>
                </a:lnTo>
                <a:lnTo>
                  <a:pt x="97325" y="107521"/>
                </a:lnTo>
                <a:lnTo>
                  <a:pt x="98284" y="110043"/>
                </a:lnTo>
                <a:lnTo>
                  <a:pt x="98539" y="110657"/>
                </a:lnTo>
                <a:lnTo>
                  <a:pt x="98769" y="111239"/>
                </a:lnTo>
                <a:lnTo>
                  <a:pt x="99012" y="111821"/>
                </a:lnTo>
                <a:lnTo>
                  <a:pt x="99267" y="112403"/>
                </a:lnTo>
                <a:lnTo>
                  <a:pt x="99510" y="112920"/>
                </a:lnTo>
                <a:lnTo>
                  <a:pt x="99777" y="113437"/>
                </a:lnTo>
                <a:lnTo>
                  <a:pt x="100020" y="113922"/>
                </a:lnTo>
                <a:lnTo>
                  <a:pt x="100287" y="114375"/>
                </a:lnTo>
                <a:lnTo>
                  <a:pt x="100554" y="114827"/>
                </a:lnTo>
                <a:lnTo>
                  <a:pt x="100833" y="115280"/>
                </a:lnTo>
                <a:lnTo>
                  <a:pt x="101088" y="115700"/>
                </a:lnTo>
                <a:lnTo>
                  <a:pt x="101367" y="116120"/>
                </a:lnTo>
                <a:lnTo>
                  <a:pt x="101646" y="116476"/>
                </a:lnTo>
                <a:lnTo>
                  <a:pt x="101925" y="116864"/>
                </a:lnTo>
                <a:lnTo>
                  <a:pt x="102217" y="117187"/>
                </a:lnTo>
                <a:lnTo>
                  <a:pt x="102496" y="117510"/>
                </a:lnTo>
                <a:lnTo>
                  <a:pt x="103079" y="118092"/>
                </a:lnTo>
                <a:lnTo>
                  <a:pt x="103661" y="118577"/>
                </a:lnTo>
                <a:lnTo>
                  <a:pt x="104268" y="118997"/>
                </a:lnTo>
                <a:lnTo>
                  <a:pt x="104851" y="119385"/>
                </a:lnTo>
                <a:lnTo>
                  <a:pt x="105458" y="119612"/>
                </a:lnTo>
                <a:lnTo>
                  <a:pt x="106065" y="119838"/>
                </a:lnTo>
                <a:lnTo>
                  <a:pt x="106684" y="119967"/>
                </a:lnTo>
                <a:lnTo>
                  <a:pt x="107291" y="120000"/>
                </a:lnTo>
                <a:lnTo>
                  <a:pt x="107910" y="119967"/>
                </a:lnTo>
                <a:lnTo>
                  <a:pt x="108504" y="119838"/>
                </a:lnTo>
                <a:lnTo>
                  <a:pt x="109111" y="119612"/>
                </a:lnTo>
                <a:lnTo>
                  <a:pt x="109718" y="119385"/>
                </a:lnTo>
                <a:lnTo>
                  <a:pt x="110325" y="118997"/>
                </a:lnTo>
                <a:lnTo>
                  <a:pt x="110908" y="118577"/>
                </a:lnTo>
                <a:lnTo>
                  <a:pt x="111503" y="118092"/>
                </a:lnTo>
                <a:lnTo>
                  <a:pt x="112073" y="117478"/>
                </a:lnTo>
                <a:lnTo>
                  <a:pt x="112644" y="116864"/>
                </a:lnTo>
                <a:lnTo>
                  <a:pt x="113202" y="116120"/>
                </a:lnTo>
                <a:lnTo>
                  <a:pt x="113481" y="115700"/>
                </a:lnTo>
                <a:lnTo>
                  <a:pt x="113748" y="115280"/>
                </a:lnTo>
                <a:lnTo>
                  <a:pt x="114027" y="114827"/>
                </a:lnTo>
                <a:lnTo>
                  <a:pt x="114282" y="114375"/>
                </a:lnTo>
                <a:lnTo>
                  <a:pt x="114549" y="113922"/>
                </a:lnTo>
                <a:lnTo>
                  <a:pt x="114816" y="113437"/>
                </a:lnTo>
                <a:lnTo>
                  <a:pt x="115059" y="112920"/>
                </a:lnTo>
                <a:lnTo>
                  <a:pt x="115314" y="112403"/>
                </a:lnTo>
                <a:lnTo>
                  <a:pt x="115557" y="111821"/>
                </a:lnTo>
                <a:lnTo>
                  <a:pt x="115800" y="111239"/>
                </a:lnTo>
                <a:lnTo>
                  <a:pt x="116055" y="110657"/>
                </a:lnTo>
                <a:lnTo>
                  <a:pt x="116285" y="110043"/>
                </a:lnTo>
                <a:lnTo>
                  <a:pt x="116734" y="108814"/>
                </a:lnTo>
                <a:lnTo>
                  <a:pt x="117147" y="107489"/>
                </a:lnTo>
                <a:lnTo>
                  <a:pt x="117560" y="106131"/>
                </a:lnTo>
                <a:lnTo>
                  <a:pt x="117912" y="104709"/>
                </a:lnTo>
                <a:lnTo>
                  <a:pt x="118252" y="103318"/>
                </a:lnTo>
                <a:lnTo>
                  <a:pt x="118543" y="101831"/>
                </a:lnTo>
                <a:lnTo>
                  <a:pt x="118822" y="100344"/>
                </a:lnTo>
                <a:lnTo>
                  <a:pt x="119077" y="98857"/>
                </a:lnTo>
                <a:lnTo>
                  <a:pt x="119295" y="97273"/>
                </a:lnTo>
                <a:lnTo>
                  <a:pt x="119490" y="95721"/>
                </a:lnTo>
                <a:lnTo>
                  <a:pt x="119647" y="94137"/>
                </a:lnTo>
                <a:lnTo>
                  <a:pt x="119769" y="92521"/>
                </a:lnTo>
                <a:lnTo>
                  <a:pt x="119878" y="90905"/>
                </a:lnTo>
                <a:lnTo>
                  <a:pt x="119951" y="89321"/>
                </a:lnTo>
                <a:lnTo>
                  <a:pt x="119987" y="87704"/>
                </a:lnTo>
                <a:lnTo>
                  <a:pt x="120000" y="86088"/>
                </a:lnTo>
                <a:lnTo>
                  <a:pt x="119987" y="84439"/>
                </a:lnTo>
                <a:lnTo>
                  <a:pt x="119951" y="82823"/>
                </a:lnTo>
                <a:lnTo>
                  <a:pt x="119878" y="81206"/>
                </a:lnTo>
                <a:lnTo>
                  <a:pt x="119769" y="79590"/>
                </a:lnTo>
                <a:lnTo>
                  <a:pt x="119647" y="78006"/>
                </a:lnTo>
                <a:lnTo>
                  <a:pt x="119490" y="76422"/>
                </a:lnTo>
                <a:lnTo>
                  <a:pt x="119295" y="74838"/>
                </a:lnTo>
                <a:lnTo>
                  <a:pt x="119077" y="73318"/>
                </a:lnTo>
                <a:lnTo>
                  <a:pt x="118822" y="71799"/>
                </a:lnTo>
                <a:lnTo>
                  <a:pt x="118543" y="70312"/>
                </a:lnTo>
                <a:lnTo>
                  <a:pt x="118252" y="68825"/>
                </a:lnTo>
                <a:lnTo>
                  <a:pt x="117912" y="67403"/>
                </a:lnTo>
                <a:lnTo>
                  <a:pt x="117560" y="66012"/>
                </a:lnTo>
                <a:lnTo>
                  <a:pt x="117147" y="64655"/>
                </a:lnTo>
                <a:lnTo>
                  <a:pt x="116734" y="63362"/>
                </a:lnTo>
                <a:lnTo>
                  <a:pt x="116285" y="62101"/>
                </a:lnTo>
                <a:lnTo>
                  <a:pt x="114865" y="58383"/>
                </a:lnTo>
                <a:lnTo>
                  <a:pt x="113408" y="54795"/>
                </a:lnTo>
                <a:lnTo>
                  <a:pt x="111927" y="51303"/>
                </a:lnTo>
                <a:lnTo>
                  <a:pt x="110434" y="47909"/>
                </a:lnTo>
                <a:lnTo>
                  <a:pt x="108893" y="44676"/>
                </a:lnTo>
                <a:lnTo>
                  <a:pt x="107327" y="41476"/>
                </a:lnTo>
                <a:lnTo>
                  <a:pt x="105749" y="38437"/>
                </a:lnTo>
                <a:lnTo>
                  <a:pt x="104147" y="35495"/>
                </a:lnTo>
                <a:lnTo>
                  <a:pt x="102520" y="32683"/>
                </a:lnTo>
                <a:lnTo>
                  <a:pt x="100857" y="29967"/>
                </a:lnTo>
                <a:lnTo>
                  <a:pt x="99182" y="27349"/>
                </a:lnTo>
                <a:lnTo>
                  <a:pt x="97483" y="24827"/>
                </a:lnTo>
                <a:lnTo>
                  <a:pt x="95759" y="22467"/>
                </a:lnTo>
                <a:lnTo>
                  <a:pt x="94023" y="20204"/>
                </a:lnTo>
                <a:lnTo>
                  <a:pt x="92263" y="18071"/>
                </a:lnTo>
                <a:lnTo>
                  <a:pt x="90491" y="16034"/>
                </a:lnTo>
                <a:lnTo>
                  <a:pt x="88695" y="14094"/>
                </a:lnTo>
                <a:lnTo>
                  <a:pt x="86886" y="12316"/>
                </a:lnTo>
                <a:lnTo>
                  <a:pt x="85041" y="10635"/>
                </a:lnTo>
                <a:lnTo>
                  <a:pt x="83196" y="9084"/>
                </a:lnTo>
                <a:lnTo>
                  <a:pt x="81339" y="7661"/>
                </a:lnTo>
                <a:lnTo>
                  <a:pt x="79457" y="6336"/>
                </a:lnTo>
                <a:lnTo>
                  <a:pt x="77564" y="5140"/>
                </a:lnTo>
                <a:lnTo>
                  <a:pt x="75658" y="4073"/>
                </a:lnTo>
                <a:lnTo>
                  <a:pt x="73740" y="3103"/>
                </a:lnTo>
                <a:lnTo>
                  <a:pt x="71822" y="2295"/>
                </a:lnTo>
                <a:lnTo>
                  <a:pt x="69868" y="1584"/>
                </a:lnTo>
                <a:lnTo>
                  <a:pt x="67914" y="1002"/>
                </a:lnTo>
                <a:lnTo>
                  <a:pt x="65947" y="581"/>
                </a:lnTo>
                <a:lnTo>
                  <a:pt x="63981" y="258"/>
                </a:lnTo>
                <a:lnTo>
                  <a:pt x="62002" y="64"/>
                </a:lnTo>
                <a:lnTo>
                  <a:pt x="60000" y="0"/>
                </a:lnTo>
                <a:close/>
              </a:path>
            </a:pathLst>
          </a:custGeom>
          <a:solidFill>
            <a:srgbClr val="EC1C24"/>
          </a:solidFill>
          <a:ln>
            <a:noFill/>
          </a:ln>
        </p:spPr>
        <p:txBody>
          <a:bodyPr lIns="60941" tIns="30462" rIns="60941" bIns="30462" anchor="t" anchorCtr="0">
            <a:noAutofit/>
          </a:bodyPr>
          <a:lstStyle/>
          <a:p>
            <a:endParaRPr sz="1200">
              <a:solidFill>
                <a:srgbClr val="3F3F3F"/>
              </a:solidFill>
              <a:latin typeface="Calibri" panose="020F0502020204030204"/>
              <a:ea typeface="Calibri" panose="020F0502020204030204"/>
              <a:cs typeface="Calibri" panose="020F0502020204030204"/>
              <a:sym typeface="Calibri" panose="020F0502020204030204"/>
            </a:endParaRPr>
          </a:p>
        </p:txBody>
      </p:sp>
      <p:sp>
        <p:nvSpPr>
          <p:cNvPr id="21" name="Shape 3028"/>
          <p:cNvSpPr/>
          <p:nvPr/>
        </p:nvSpPr>
        <p:spPr>
          <a:xfrm>
            <a:off x="1834255" y="4419293"/>
            <a:ext cx="770576" cy="772377"/>
          </a:xfrm>
          <a:custGeom>
            <a:avLst/>
            <a:gdLst/>
            <a:ahLst/>
            <a:cxnLst/>
            <a:rect l="0" t="0" r="0" b="0"/>
            <a:pathLst>
              <a:path w="120000" h="120000" extrusionOk="0">
                <a:moveTo>
                  <a:pt x="17558" y="17562"/>
                </a:moveTo>
                <a:lnTo>
                  <a:pt x="15420" y="19801"/>
                </a:lnTo>
                <a:lnTo>
                  <a:pt x="13457" y="22110"/>
                </a:lnTo>
                <a:lnTo>
                  <a:pt x="11565" y="24524"/>
                </a:lnTo>
                <a:lnTo>
                  <a:pt x="9883" y="26973"/>
                </a:lnTo>
                <a:lnTo>
                  <a:pt x="8271" y="29527"/>
                </a:lnTo>
                <a:lnTo>
                  <a:pt x="6834" y="32081"/>
                </a:lnTo>
                <a:lnTo>
                  <a:pt x="5537" y="34705"/>
                </a:lnTo>
                <a:lnTo>
                  <a:pt x="4380" y="37399"/>
                </a:lnTo>
                <a:lnTo>
                  <a:pt x="3329" y="40163"/>
                </a:lnTo>
                <a:lnTo>
                  <a:pt x="2453" y="42892"/>
                </a:lnTo>
                <a:lnTo>
                  <a:pt x="1682" y="45725"/>
                </a:lnTo>
                <a:lnTo>
                  <a:pt x="1051" y="48524"/>
                </a:lnTo>
                <a:lnTo>
                  <a:pt x="560" y="51393"/>
                </a:lnTo>
                <a:lnTo>
                  <a:pt x="245" y="54262"/>
                </a:lnTo>
                <a:lnTo>
                  <a:pt x="35" y="57096"/>
                </a:lnTo>
                <a:lnTo>
                  <a:pt x="0" y="60000"/>
                </a:lnTo>
                <a:lnTo>
                  <a:pt x="35" y="62868"/>
                </a:lnTo>
                <a:lnTo>
                  <a:pt x="245" y="65737"/>
                </a:lnTo>
                <a:lnTo>
                  <a:pt x="560" y="68606"/>
                </a:lnTo>
                <a:lnTo>
                  <a:pt x="1051" y="71475"/>
                </a:lnTo>
                <a:lnTo>
                  <a:pt x="1682" y="74274"/>
                </a:lnTo>
                <a:lnTo>
                  <a:pt x="2453" y="77107"/>
                </a:lnTo>
                <a:lnTo>
                  <a:pt x="3329" y="79871"/>
                </a:lnTo>
                <a:lnTo>
                  <a:pt x="4380" y="82600"/>
                </a:lnTo>
                <a:lnTo>
                  <a:pt x="5537" y="85259"/>
                </a:lnTo>
                <a:lnTo>
                  <a:pt x="6834" y="87918"/>
                </a:lnTo>
                <a:lnTo>
                  <a:pt x="8271" y="90507"/>
                </a:lnTo>
                <a:lnTo>
                  <a:pt x="9883" y="92991"/>
                </a:lnTo>
                <a:lnTo>
                  <a:pt x="11565" y="95475"/>
                </a:lnTo>
                <a:lnTo>
                  <a:pt x="13457" y="97889"/>
                </a:lnTo>
                <a:lnTo>
                  <a:pt x="15420" y="100198"/>
                </a:lnTo>
                <a:lnTo>
                  <a:pt x="17558" y="102437"/>
                </a:lnTo>
                <a:lnTo>
                  <a:pt x="19801" y="104536"/>
                </a:lnTo>
                <a:lnTo>
                  <a:pt x="22114" y="106530"/>
                </a:lnTo>
                <a:lnTo>
                  <a:pt x="24497" y="108419"/>
                </a:lnTo>
                <a:lnTo>
                  <a:pt x="26950" y="110134"/>
                </a:lnTo>
                <a:lnTo>
                  <a:pt x="29509" y="111673"/>
                </a:lnTo>
                <a:lnTo>
                  <a:pt x="32102" y="113107"/>
                </a:lnTo>
                <a:lnTo>
                  <a:pt x="34731" y="114472"/>
                </a:lnTo>
                <a:lnTo>
                  <a:pt x="37429" y="115626"/>
                </a:lnTo>
                <a:lnTo>
                  <a:pt x="40128" y="116641"/>
                </a:lnTo>
                <a:lnTo>
                  <a:pt x="42932" y="117551"/>
                </a:lnTo>
                <a:lnTo>
                  <a:pt x="45700" y="118285"/>
                </a:lnTo>
                <a:lnTo>
                  <a:pt x="48539" y="118880"/>
                </a:lnTo>
                <a:lnTo>
                  <a:pt x="51378" y="119370"/>
                </a:lnTo>
                <a:lnTo>
                  <a:pt x="54217" y="119720"/>
                </a:lnTo>
                <a:lnTo>
                  <a:pt x="57126" y="119965"/>
                </a:lnTo>
                <a:lnTo>
                  <a:pt x="60000" y="120000"/>
                </a:lnTo>
                <a:lnTo>
                  <a:pt x="62873" y="119965"/>
                </a:lnTo>
                <a:lnTo>
                  <a:pt x="65782" y="119720"/>
                </a:lnTo>
                <a:lnTo>
                  <a:pt x="68621" y="119370"/>
                </a:lnTo>
                <a:lnTo>
                  <a:pt x="71460" y="118880"/>
                </a:lnTo>
                <a:lnTo>
                  <a:pt x="74299" y="118285"/>
                </a:lnTo>
                <a:lnTo>
                  <a:pt x="77067" y="117551"/>
                </a:lnTo>
                <a:lnTo>
                  <a:pt x="79871" y="116641"/>
                </a:lnTo>
                <a:lnTo>
                  <a:pt x="82570" y="115626"/>
                </a:lnTo>
                <a:lnTo>
                  <a:pt x="85268" y="114472"/>
                </a:lnTo>
                <a:lnTo>
                  <a:pt x="87897" y="113107"/>
                </a:lnTo>
                <a:lnTo>
                  <a:pt x="90490" y="111673"/>
                </a:lnTo>
                <a:lnTo>
                  <a:pt x="93049" y="110134"/>
                </a:lnTo>
                <a:lnTo>
                  <a:pt x="95502" y="108419"/>
                </a:lnTo>
                <a:lnTo>
                  <a:pt x="97885" y="106530"/>
                </a:lnTo>
                <a:lnTo>
                  <a:pt x="100198" y="104536"/>
                </a:lnTo>
                <a:lnTo>
                  <a:pt x="102441" y="102437"/>
                </a:lnTo>
                <a:lnTo>
                  <a:pt x="104579" y="100198"/>
                </a:lnTo>
                <a:lnTo>
                  <a:pt x="106542" y="97889"/>
                </a:lnTo>
                <a:lnTo>
                  <a:pt x="108434" y="95475"/>
                </a:lnTo>
                <a:lnTo>
                  <a:pt x="110116" y="92991"/>
                </a:lnTo>
                <a:lnTo>
                  <a:pt x="111728" y="90507"/>
                </a:lnTo>
                <a:lnTo>
                  <a:pt x="113165" y="87918"/>
                </a:lnTo>
                <a:lnTo>
                  <a:pt x="114462" y="85259"/>
                </a:lnTo>
                <a:lnTo>
                  <a:pt x="115619" y="82600"/>
                </a:lnTo>
                <a:lnTo>
                  <a:pt x="116670" y="79871"/>
                </a:lnTo>
                <a:lnTo>
                  <a:pt x="117546" y="77107"/>
                </a:lnTo>
                <a:lnTo>
                  <a:pt x="118317" y="74274"/>
                </a:lnTo>
                <a:lnTo>
                  <a:pt x="118948" y="71475"/>
                </a:lnTo>
                <a:lnTo>
                  <a:pt x="119439" y="68606"/>
                </a:lnTo>
                <a:lnTo>
                  <a:pt x="119754" y="65737"/>
                </a:lnTo>
                <a:lnTo>
                  <a:pt x="119964" y="62868"/>
                </a:lnTo>
                <a:lnTo>
                  <a:pt x="120000" y="60000"/>
                </a:lnTo>
                <a:lnTo>
                  <a:pt x="119964" y="57096"/>
                </a:lnTo>
                <a:lnTo>
                  <a:pt x="119754" y="54262"/>
                </a:lnTo>
                <a:lnTo>
                  <a:pt x="119439" y="51393"/>
                </a:lnTo>
                <a:lnTo>
                  <a:pt x="118948" y="48524"/>
                </a:lnTo>
                <a:lnTo>
                  <a:pt x="118317" y="45725"/>
                </a:lnTo>
                <a:lnTo>
                  <a:pt x="117546" y="42892"/>
                </a:lnTo>
                <a:lnTo>
                  <a:pt x="116670" y="40163"/>
                </a:lnTo>
                <a:lnTo>
                  <a:pt x="115619" y="37399"/>
                </a:lnTo>
                <a:lnTo>
                  <a:pt x="114462" y="34705"/>
                </a:lnTo>
                <a:lnTo>
                  <a:pt x="113165" y="32081"/>
                </a:lnTo>
                <a:lnTo>
                  <a:pt x="111728" y="29527"/>
                </a:lnTo>
                <a:lnTo>
                  <a:pt x="110116" y="26973"/>
                </a:lnTo>
                <a:lnTo>
                  <a:pt x="108434" y="24524"/>
                </a:lnTo>
                <a:lnTo>
                  <a:pt x="106542" y="22110"/>
                </a:lnTo>
                <a:lnTo>
                  <a:pt x="104579" y="19801"/>
                </a:lnTo>
                <a:lnTo>
                  <a:pt x="102441" y="17562"/>
                </a:lnTo>
                <a:lnTo>
                  <a:pt x="100198" y="15463"/>
                </a:lnTo>
                <a:lnTo>
                  <a:pt x="97885" y="13434"/>
                </a:lnTo>
                <a:lnTo>
                  <a:pt x="95502" y="11615"/>
                </a:lnTo>
                <a:lnTo>
                  <a:pt x="93049" y="9865"/>
                </a:lnTo>
                <a:lnTo>
                  <a:pt x="90490" y="8291"/>
                </a:lnTo>
                <a:lnTo>
                  <a:pt x="87897" y="6857"/>
                </a:lnTo>
                <a:lnTo>
                  <a:pt x="85268" y="5562"/>
                </a:lnTo>
                <a:lnTo>
                  <a:pt x="82570" y="4408"/>
                </a:lnTo>
                <a:lnTo>
                  <a:pt x="79871" y="3323"/>
                </a:lnTo>
                <a:lnTo>
                  <a:pt x="77067" y="2483"/>
                </a:lnTo>
                <a:lnTo>
                  <a:pt x="74299" y="1714"/>
                </a:lnTo>
                <a:lnTo>
                  <a:pt x="71460" y="1119"/>
                </a:lnTo>
                <a:lnTo>
                  <a:pt x="68621" y="629"/>
                </a:lnTo>
                <a:lnTo>
                  <a:pt x="65782" y="244"/>
                </a:lnTo>
                <a:lnTo>
                  <a:pt x="62873" y="69"/>
                </a:lnTo>
                <a:lnTo>
                  <a:pt x="60000" y="0"/>
                </a:lnTo>
                <a:lnTo>
                  <a:pt x="57126" y="69"/>
                </a:lnTo>
                <a:lnTo>
                  <a:pt x="54217" y="244"/>
                </a:lnTo>
                <a:lnTo>
                  <a:pt x="51378" y="629"/>
                </a:lnTo>
                <a:lnTo>
                  <a:pt x="48539" y="1119"/>
                </a:lnTo>
                <a:lnTo>
                  <a:pt x="45700" y="1714"/>
                </a:lnTo>
                <a:lnTo>
                  <a:pt x="42932" y="2483"/>
                </a:lnTo>
                <a:lnTo>
                  <a:pt x="40128" y="3323"/>
                </a:lnTo>
                <a:lnTo>
                  <a:pt x="37429" y="4408"/>
                </a:lnTo>
                <a:lnTo>
                  <a:pt x="34731" y="5562"/>
                </a:lnTo>
                <a:lnTo>
                  <a:pt x="32102" y="6857"/>
                </a:lnTo>
                <a:lnTo>
                  <a:pt x="29509" y="8291"/>
                </a:lnTo>
                <a:lnTo>
                  <a:pt x="26950" y="9865"/>
                </a:lnTo>
                <a:lnTo>
                  <a:pt x="24497" y="11615"/>
                </a:lnTo>
                <a:lnTo>
                  <a:pt x="22114" y="13434"/>
                </a:lnTo>
                <a:lnTo>
                  <a:pt x="19801" y="15463"/>
                </a:lnTo>
                <a:lnTo>
                  <a:pt x="17558" y="17562"/>
                </a:lnTo>
                <a:close/>
              </a:path>
            </a:pathLst>
          </a:custGeom>
          <a:solidFill>
            <a:srgbClr val="2B8F66"/>
          </a:solidFill>
          <a:ln>
            <a:noFill/>
          </a:ln>
        </p:spPr>
        <p:txBody>
          <a:bodyPr lIns="60941" tIns="30462" rIns="60941" bIns="30462" anchor="t" anchorCtr="0">
            <a:noAutofit/>
          </a:bodyPr>
          <a:lstStyle/>
          <a:p>
            <a:endParaRPr sz="1200">
              <a:solidFill>
                <a:srgbClr val="3F3F3F"/>
              </a:solidFill>
              <a:latin typeface="Calibri" panose="020F0502020204030204"/>
              <a:ea typeface="Calibri" panose="020F0502020204030204"/>
              <a:cs typeface="Calibri" panose="020F0502020204030204"/>
              <a:sym typeface="Calibri" panose="020F0502020204030204"/>
            </a:endParaRPr>
          </a:p>
        </p:txBody>
      </p:sp>
      <p:graphicFrame>
        <p:nvGraphicFramePr>
          <p:cNvPr id="3" name="图示 2"/>
          <p:cNvGraphicFramePr/>
          <p:nvPr/>
        </p:nvGraphicFramePr>
        <p:xfrm>
          <a:off x="1107440" y="1402715"/>
          <a:ext cx="10160000" cy="54184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2495508" y="0"/>
            <a:ext cx="9696492" cy="1280160"/>
          </a:xfrm>
          <a:prstGeom prst="rect">
            <a:avLst/>
          </a:prstGeom>
          <a:solidFill>
            <a:srgbClr val="82C69F"/>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4"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0" y="0"/>
            <a:ext cx="2495508" cy="1280160"/>
          </a:xfrm>
          <a:prstGeom prst="rect">
            <a:avLst/>
          </a:prstGeom>
          <a:solidFill>
            <a:srgbClr val="F5C13A"/>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8" name="文本框 17"/>
          <p:cNvSpPr txBox="1"/>
          <p:nvPr/>
        </p:nvSpPr>
        <p:spPr>
          <a:xfrm>
            <a:off x="3221328" y="251470"/>
            <a:ext cx="5125046" cy="829945"/>
          </a:xfrm>
          <a:prstGeom prst="rect">
            <a:avLst/>
          </a:prstGeom>
          <a:noFill/>
        </p:spPr>
        <p:txBody>
          <a:bodyPr wrap="square" rtlCol="0">
            <a:spAutoFit/>
          </a:bodyPr>
          <a:lstStyle/>
          <a:p>
            <a:pPr algn="ctr"/>
            <a:r>
              <a:rPr lang="en-US" altLang="zh-CN" sz="4800" b="1" dirty="0">
                <a:solidFill>
                  <a:schemeClr val="bg1"/>
                </a:solidFill>
                <a:latin typeface="Calibri" panose="020F0502020204030204" charset="0"/>
                <a:ea typeface="Calibri" panose="020F0502020204030204" charset="0"/>
                <a:cs typeface="Calibri" panose="020F0502020204030204" charset="0"/>
              </a:rPr>
              <a:t>Timetable</a:t>
            </a:r>
            <a:endParaRPr lang="zh-CN" altLang="en-US" sz="4800" b="1" dirty="0">
              <a:solidFill>
                <a:schemeClr val="bg1"/>
              </a:solidFill>
              <a:latin typeface="Calibri" panose="020F0502020204030204" charset="0"/>
              <a:ea typeface="Calibri" panose="020F0502020204030204" charset="0"/>
              <a:cs typeface="Calibri" panose="020F0502020204030204" charset="0"/>
            </a:endParaRPr>
          </a:p>
        </p:txBody>
      </p:sp>
      <p:pic>
        <p:nvPicPr>
          <p:cNvPr id="12" name="图片 11"/>
          <p:cNvPicPr>
            <a:picLocks noChangeAspect="1"/>
          </p:cNvPicPr>
          <p:nvPr/>
        </p:nvPicPr>
        <p:blipFill rotWithShape="1">
          <a:blip r:embed="rId2" cstate="print">
            <a:extLst>
              <a:ext uri="{28A0092B-C50C-407E-A947-70E740481C1C}">
                <a14:useLocalDpi xmlns:a14="http://schemas.microsoft.com/office/drawing/2010/main" val="0"/>
              </a:ext>
            </a:extLst>
          </a:blip>
          <a:srcRect l="14141" t="15318" r="15590" b="76144"/>
          <a:stretch>
            <a:fillRect/>
          </a:stretch>
        </p:blipFill>
        <p:spPr>
          <a:xfrm>
            <a:off x="209785" y="333096"/>
            <a:ext cx="2068925" cy="667749"/>
          </a:xfrm>
          <a:prstGeom prst="rect">
            <a:avLst/>
          </a:prstGeom>
        </p:spPr>
      </p:pic>
      <p:pic>
        <p:nvPicPr>
          <p:cNvPr id="20" name="图片 19"/>
          <p:cNvPicPr>
            <a:picLocks noChangeAspect="1"/>
          </p:cNvPicPr>
          <p:nvPr/>
        </p:nvPicPr>
        <p:blipFill rotWithShape="1">
          <a:blip r:embed="rId3" cstate="print">
            <a:extLst>
              <a:ext uri="{28A0092B-C50C-407E-A947-70E740481C1C}">
                <a14:useLocalDpi xmlns:a14="http://schemas.microsoft.com/office/drawing/2010/main" val="0"/>
              </a:ext>
            </a:extLst>
          </a:blip>
          <a:srcRect l="24567" t="37867" r="28394" b="58235"/>
          <a:stretch>
            <a:fillRect/>
          </a:stretch>
        </p:blipFill>
        <p:spPr>
          <a:xfrm>
            <a:off x="8891105" y="381583"/>
            <a:ext cx="2813215" cy="619262"/>
          </a:xfrm>
          <a:prstGeom prst="rect">
            <a:avLst/>
          </a:prstGeom>
        </p:spPr>
      </p:pic>
      <p:sp>
        <p:nvSpPr>
          <p:cNvPr id="26"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1446125" y="-1721867"/>
            <a:ext cx="997131" cy="1599112"/>
          </a:xfrm>
          <a:prstGeom prst="rect">
            <a:avLst/>
          </a:prstGeom>
          <a:solidFill>
            <a:srgbClr val="00A69C"/>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7"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2443256" y="-1721867"/>
            <a:ext cx="997131" cy="1599112"/>
          </a:xfrm>
          <a:prstGeom prst="rect">
            <a:avLst/>
          </a:prstGeom>
          <a:solidFill>
            <a:srgbClr val="F6921E"/>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8"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3440387" y="-1735497"/>
            <a:ext cx="997131" cy="1599112"/>
          </a:xfrm>
          <a:prstGeom prst="rect">
            <a:avLst/>
          </a:prstGeom>
          <a:solidFill>
            <a:srgbClr val="EC1C24"/>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9"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4437518" y="-1721867"/>
            <a:ext cx="997131" cy="1599112"/>
          </a:xfrm>
          <a:prstGeom prst="rect">
            <a:avLst/>
          </a:prstGeom>
          <a:solidFill>
            <a:srgbClr val="2B8F66"/>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30"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5434649" y="-1742161"/>
            <a:ext cx="997131" cy="1599112"/>
          </a:xfrm>
          <a:prstGeom prst="rect">
            <a:avLst/>
          </a:prstGeom>
          <a:solidFill>
            <a:srgbClr val="39A3C3"/>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graphicFrame>
        <p:nvGraphicFramePr>
          <p:cNvPr id="2" name="表格 1"/>
          <p:cNvGraphicFramePr/>
          <p:nvPr>
            <p:extLst>
              <p:ext uri="{D42A27DB-BD31-4B8C-83A1-F6EECF244321}">
                <p14:modId xmlns:p14="http://schemas.microsoft.com/office/powerpoint/2010/main" val="1772734965"/>
              </p:ext>
            </p:extLst>
          </p:nvPr>
        </p:nvGraphicFramePr>
        <p:xfrm>
          <a:off x="402590" y="1579245"/>
          <a:ext cx="11365230" cy="5059680"/>
        </p:xfrm>
        <a:graphic>
          <a:graphicData uri="http://schemas.openxmlformats.org/drawingml/2006/table">
            <a:tbl>
              <a:tblPr firstRow="1">
                <a:tableStyleId>{775DCB02-9BB8-47FD-8907-85C794F793BA}</a:tableStyleId>
              </a:tblPr>
              <a:tblGrid>
                <a:gridCol w="8222615">
                  <a:extLst>
                    <a:ext uri="{9D8B030D-6E8A-4147-A177-3AD203B41FA5}">
                      <a16:colId xmlns:a16="http://schemas.microsoft.com/office/drawing/2014/main" val="20000"/>
                    </a:ext>
                  </a:extLst>
                </a:gridCol>
                <a:gridCol w="3142615">
                  <a:extLst>
                    <a:ext uri="{9D8B030D-6E8A-4147-A177-3AD203B41FA5}">
                      <a16:colId xmlns:a16="http://schemas.microsoft.com/office/drawing/2014/main" val="20001"/>
                    </a:ext>
                  </a:extLst>
                </a:gridCol>
              </a:tblGrid>
              <a:tr h="552450">
                <a:tc>
                  <a:txBody>
                    <a:bodyPr/>
                    <a:lstStyle/>
                    <a:p>
                      <a:pPr>
                        <a:buNone/>
                      </a:pPr>
                      <a:r>
                        <a:rPr lang="en-US" altLang="zh-CN"/>
                        <a:t>Activities</a:t>
                      </a:r>
                    </a:p>
                  </a:txBody>
                  <a:tcPr/>
                </a:tc>
                <a:tc>
                  <a:txBody>
                    <a:bodyPr/>
                    <a:lstStyle/>
                    <a:p>
                      <a:pPr>
                        <a:buNone/>
                      </a:pPr>
                      <a:r>
                        <a:rPr lang="en-US" altLang="zh-CN"/>
                        <a:t>Time periods</a:t>
                      </a:r>
                    </a:p>
                  </a:txBody>
                  <a:tcPr/>
                </a:tc>
                <a:extLst>
                  <a:ext uri="{0D108BD9-81ED-4DB2-BD59-A6C34878D82A}">
                    <a16:rowId xmlns:a16="http://schemas.microsoft.com/office/drawing/2014/main" val="10000"/>
                  </a:ext>
                </a:extLst>
              </a:tr>
              <a:tr h="552450">
                <a:tc>
                  <a:txBody>
                    <a:bodyPr/>
                    <a:lstStyle/>
                    <a:p>
                      <a:pPr>
                        <a:buNone/>
                      </a:pPr>
                      <a:r>
                        <a:rPr lang="en-US" altLang="zh-CN"/>
                        <a:t>Write the introduction </a:t>
                      </a:r>
                    </a:p>
                  </a:txBody>
                  <a:tcPr/>
                </a:tc>
                <a:tc>
                  <a:txBody>
                    <a:bodyPr/>
                    <a:lstStyle/>
                    <a:p>
                      <a:pPr>
                        <a:buNone/>
                      </a:pPr>
                      <a:r>
                        <a:rPr lang="en-US" altLang="zh-CN"/>
                        <a:t>Month 1-2</a:t>
                      </a:r>
                    </a:p>
                  </a:txBody>
                  <a:tcPr/>
                </a:tc>
                <a:extLst>
                  <a:ext uri="{0D108BD9-81ED-4DB2-BD59-A6C34878D82A}">
                    <a16:rowId xmlns:a16="http://schemas.microsoft.com/office/drawing/2014/main" val="10001"/>
                  </a:ext>
                </a:extLst>
              </a:tr>
              <a:tr h="552450">
                <a:tc>
                  <a:txBody>
                    <a:bodyPr/>
                    <a:lstStyle/>
                    <a:p>
                      <a:pPr>
                        <a:buNone/>
                      </a:pPr>
                      <a:r>
                        <a:rPr lang="en-US" altLang="zh-CN"/>
                        <a:t>Review the literature </a:t>
                      </a:r>
                    </a:p>
                  </a:txBody>
                  <a:tcPr/>
                </a:tc>
                <a:tc>
                  <a:txBody>
                    <a:bodyPr/>
                    <a:lstStyle/>
                    <a:p>
                      <a:pPr>
                        <a:buNone/>
                      </a:pPr>
                      <a:r>
                        <a:rPr lang="en-US" altLang="zh-CN"/>
                        <a:t>Month 3-4</a:t>
                      </a:r>
                    </a:p>
                  </a:txBody>
                  <a:tcPr/>
                </a:tc>
                <a:extLst>
                  <a:ext uri="{0D108BD9-81ED-4DB2-BD59-A6C34878D82A}">
                    <a16:rowId xmlns:a16="http://schemas.microsoft.com/office/drawing/2014/main" val="10002"/>
                  </a:ext>
                </a:extLst>
              </a:tr>
              <a:tr h="552450">
                <a:tc>
                  <a:txBody>
                    <a:bodyPr/>
                    <a:lstStyle/>
                    <a:p>
                      <a:pPr>
                        <a:buNone/>
                      </a:pPr>
                      <a:r>
                        <a:rPr lang="en-US" altLang="zh-CN"/>
                        <a:t>Arrange and start the classroom observation and recording</a:t>
                      </a:r>
                    </a:p>
                  </a:txBody>
                  <a:tcPr/>
                </a:tc>
                <a:tc>
                  <a:txBody>
                    <a:bodyPr/>
                    <a:lstStyle/>
                    <a:p>
                      <a:pPr>
                        <a:buNone/>
                      </a:pPr>
                      <a:r>
                        <a:rPr lang="en-US" altLang="zh-CN" dirty="0"/>
                        <a:t>Month 5-8</a:t>
                      </a:r>
                    </a:p>
                  </a:txBody>
                  <a:tcPr/>
                </a:tc>
                <a:extLst>
                  <a:ext uri="{0D108BD9-81ED-4DB2-BD59-A6C34878D82A}">
                    <a16:rowId xmlns:a16="http://schemas.microsoft.com/office/drawing/2014/main" val="10003"/>
                  </a:ext>
                </a:extLst>
              </a:tr>
              <a:tr h="552450">
                <a:tc>
                  <a:txBody>
                    <a:bodyPr/>
                    <a:lstStyle/>
                    <a:p>
                      <a:pPr>
                        <a:buNone/>
                      </a:pPr>
                      <a:r>
                        <a:rPr lang="en-US" altLang="zh-CN"/>
                        <a:t>Recruit target interviewees </a:t>
                      </a:r>
                    </a:p>
                  </a:txBody>
                  <a:tcPr/>
                </a:tc>
                <a:tc>
                  <a:txBody>
                    <a:bodyPr/>
                    <a:lstStyle/>
                    <a:p>
                      <a:pPr>
                        <a:buNone/>
                      </a:pPr>
                      <a:r>
                        <a:rPr lang="en-US" altLang="zh-CN"/>
                        <a:t>Month 7-8</a:t>
                      </a:r>
                    </a:p>
                  </a:txBody>
                  <a:tcPr/>
                </a:tc>
                <a:extLst>
                  <a:ext uri="{0D108BD9-81ED-4DB2-BD59-A6C34878D82A}">
                    <a16:rowId xmlns:a16="http://schemas.microsoft.com/office/drawing/2014/main" val="10004"/>
                  </a:ext>
                </a:extLst>
              </a:tr>
              <a:tr h="552450">
                <a:tc>
                  <a:txBody>
                    <a:bodyPr/>
                    <a:lstStyle/>
                    <a:p>
                      <a:pPr>
                        <a:buNone/>
                      </a:pPr>
                      <a:r>
                        <a:rPr lang="en-US" altLang="zh-CN" sz="1800">
                          <a:sym typeface="+mn-ea"/>
                        </a:rPr>
                        <a:t>Conduct interviews (semi-structured and group interviews) step by step </a:t>
                      </a:r>
                      <a:endParaRPr lang="en-US" altLang="zh-CN" sz="1800"/>
                    </a:p>
                    <a:p>
                      <a:pPr>
                        <a:buNone/>
                      </a:pPr>
                      <a:endParaRPr lang="en-US" altLang="zh-CN"/>
                    </a:p>
                  </a:txBody>
                  <a:tcPr/>
                </a:tc>
                <a:tc>
                  <a:txBody>
                    <a:bodyPr/>
                    <a:lstStyle/>
                    <a:p>
                      <a:pPr>
                        <a:buNone/>
                      </a:pPr>
                      <a:r>
                        <a:rPr lang="en-US" altLang="zh-CN"/>
                        <a:t>Month 8-9</a:t>
                      </a:r>
                    </a:p>
                  </a:txBody>
                  <a:tcPr/>
                </a:tc>
                <a:extLst>
                  <a:ext uri="{0D108BD9-81ED-4DB2-BD59-A6C34878D82A}">
                    <a16:rowId xmlns:a16="http://schemas.microsoft.com/office/drawing/2014/main" val="10005"/>
                  </a:ext>
                </a:extLst>
              </a:tr>
              <a:tr h="552450">
                <a:tc>
                  <a:txBody>
                    <a:bodyPr/>
                    <a:lstStyle/>
                    <a:p>
                      <a:pPr>
                        <a:buNone/>
                      </a:pPr>
                      <a:r>
                        <a:rPr lang="en-US" altLang="zh-CN"/>
                        <a:t>Thematic analysis of the observation data </a:t>
                      </a:r>
                    </a:p>
                  </a:txBody>
                  <a:tcPr/>
                </a:tc>
                <a:tc>
                  <a:txBody>
                    <a:bodyPr/>
                    <a:lstStyle/>
                    <a:p>
                      <a:pPr>
                        <a:buNone/>
                      </a:pPr>
                      <a:r>
                        <a:rPr lang="en-US" altLang="zh-CN"/>
                        <a:t>Month 10-11</a:t>
                      </a:r>
                    </a:p>
                  </a:txBody>
                  <a:tcPr/>
                </a:tc>
                <a:extLst>
                  <a:ext uri="{0D108BD9-81ED-4DB2-BD59-A6C34878D82A}">
                    <a16:rowId xmlns:a16="http://schemas.microsoft.com/office/drawing/2014/main" val="10006"/>
                  </a:ext>
                </a:extLst>
              </a:tr>
              <a:tr h="552450">
                <a:tc>
                  <a:txBody>
                    <a:bodyPr/>
                    <a:lstStyle/>
                    <a:p>
                      <a:pPr>
                        <a:buNone/>
                      </a:pPr>
                      <a:r>
                        <a:rPr lang="en-US" altLang="zh-CN"/>
                        <a:t>Thematic analysis of interview results </a:t>
                      </a:r>
                    </a:p>
                  </a:txBody>
                  <a:tcPr/>
                </a:tc>
                <a:tc>
                  <a:txBody>
                    <a:bodyPr/>
                    <a:lstStyle/>
                    <a:p>
                      <a:pPr>
                        <a:buNone/>
                      </a:pPr>
                      <a:r>
                        <a:rPr lang="en-US" altLang="zh-CN"/>
                        <a:t>Month 11-12</a:t>
                      </a:r>
                    </a:p>
                  </a:txBody>
                  <a:tcPr/>
                </a:tc>
                <a:extLst>
                  <a:ext uri="{0D108BD9-81ED-4DB2-BD59-A6C34878D82A}">
                    <a16:rowId xmlns:a16="http://schemas.microsoft.com/office/drawing/2014/main" val="10007"/>
                  </a:ext>
                </a:extLst>
              </a:tr>
              <a:tr h="552450">
                <a:tc>
                  <a:txBody>
                    <a:bodyPr/>
                    <a:lstStyle/>
                    <a:p>
                      <a:pPr>
                        <a:buNone/>
                      </a:pPr>
                      <a:r>
                        <a:rPr lang="en-US" altLang="zh-CN"/>
                        <a:t>Write up the report</a:t>
                      </a:r>
                    </a:p>
                  </a:txBody>
                  <a:tcPr/>
                </a:tc>
                <a:tc>
                  <a:txBody>
                    <a:bodyPr/>
                    <a:lstStyle/>
                    <a:p>
                      <a:pPr>
                        <a:buNone/>
                      </a:pPr>
                      <a:r>
                        <a:rPr lang="en-US" altLang="zh-CN" dirty="0"/>
                        <a:t>Month 12</a:t>
                      </a:r>
                    </a:p>
                  </a:txBody>
                  <a:tcPr/>
                </a:tc>
                <a:extLst>
                  <a:ext uri="{0D108BD9-81ED-4DB2-BD59-A6C34878D82A}">
                    <a16:rowId xmlns:a16="http://schemas.microsoft.com/office/drawing/2014/main" val="10008"/>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2495508" y="0"/>
            <a:ext cx="9696492" cy="1280160"/>
          </a:xfrm>
          <a:prstGeom prst="rect">
            <a:avLst/>
          </a:prstGeom>
          <a:solidFill>
            <a:srgbClr val="82C69F"/>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4"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0" y="0"/>
            <a:ext cx="2495508" cy="1280160"/>
          </a:xfrm>
          <a:prstGeom prst="rect">
            <a:avLst/>
          </a:prstGeom>
          <a:solidFill>
            <a:srgbClr val="F5C13A"/>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8" name="文本框 17"/>
          <p:cNvSpPr txBox="1"/>
          <p:nvPr/>
        </p:nvSpPr>
        <p:spPr>
          <a:xfrm>
            <a:off x="3221328" y="251470"/>
            <a:ext cx="5125046" cy="829945"/>
          </a:xfrm>
          <a:prstGeom prst="rect">
            <a:avLst/>
          </a:prstGeom>
          <a:noFill/>
        </p:spPr>
        <p:txBody>
          <a:bodyPr wrap="square" rtlCol="0">
            <a:spAutoFit/>
          </a:bodyPr>
          <a:lstStyle/>
          <a:p>
            <a:pPr algn="ctr"/>
            <a:r>
              <a:rPr lang="en-US" altLang="zh-CN" sz="4800" b="1" dirty="0">
                <a:solidFill>
                  <a:schemeClr val="bg1"/>
                </a:solidFill>
                <a:latin typeface="Calibri" panose="020F0502020204030204" charset="0"/>
                <a:ea typeface="Calibri" panose="020F0502020204030204" charset="0"/>
                <a:cs typeface="Calibri" panose="020F0502020204030204" charset="0"/>
              </a:rPr>
              <a:t>References</a:t>
            </a:r>
            <a:endParaRPr lang="zh-CN" altLang="en-US" sz="4800" b="1" dirty="0">
              <a:solidFill>
                <a:schemeClr val="bg1"/>
              </a:solidFill>
              <a:latin typeface="Calibri" panose="020F0502020204030204" charset="0"/>
              <a:ea typeface="Calibri" panose="020F0502020204030204" charset="0"/>
              <a:cs typeface="Calibri" panose="020F0502020204030204" charset="0"/>
            </a:endParaRPr>
          </a:p>
        </p:txBody>
      </p:sp>
      <p:pic>
        <p:nvPicPr>
          <p:cNvPr id="12" name="图片 11"/>
          <p:cNvPicPr>
            <a:picLocks noChangeAspect="1"/>
          </p:cNvPicPr>
          <p:nvPr/>
        </p:nvPicPr>
        <p:blipFill rotWithShape="1">
          <a:blip r:embed="rId2" cstate="print">
            <a:extLst>
              <a:ext uri="{28A0092B-C50C-407E-A947-70E740481C1C}">
                <a14:useLocalDpi xmlns:a14="http://schemas.microsoft.com/office/drawing/2010/main" val="0"/>
              </a:ext>
            </a:extLst>
          </a:blip>
          <a:srcRect l="14141" t="15318" r="15590" b="76144"/>
          <a:stretch>
            <a:fillRect/>
          </a:stretch>
        </p:blipFill>
        <p:spPr>
          <a:xfrm>
            <a:off x="209785" y="333096"/>
            <a:ext cx="2068925" cy="667749"/>
          </a:xfrm>
          <a:prstGeom prst="rect">
            <a:avLst/>
          </a:prstGeom>
        </p:spPr>
      </p:pic>
      <p:pic>
        <p:nvPicPr>
          <p:cNvPr id="20" name="图片 19"/>
          <p:cNvPicPr>
            <a:picLocks noChangeAspect="1"/>
          </p:cNvPicPr>
          <p:nvPr/>
        </p:nvPicPr>
        <p:blipFill rotWithShape="1">
          <a:blip r:embed="rId3" cstate="print">
            <a:extLst>
              <a:ext uri="{28A0092B-C50C-407E-A947-70E740481C1C}">
                <a14:useLocalDpi xmlns:a14="http://schemas.microsoft.com/office/drawing/2010/main" val="0"/>
              </a:ext>
            </a:extLst>
          </a:blip>
          <a:srcRect l="24567" t="37867" r="28394" b="58235"/>
          <a:stretch>
            <a:fillRect/>
          </a:stretch>
        </p:blipFill>
        <p:spPr>
          <a:xfrm>
            <a:off x="8891105" y="381583"/>
            <a:ext cx="2813215" cy="619262"/>
          </a:xfrm>
          <a:prstGeom prst="rect">
            <a:avLst/>
          </a:prstGeom>
        </p:spPr>
      </p:pic>
      <p:sp>
        <p:nvSpPr>
          <p:cNvPr id="26"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1446125" y="-1721867"/>
            <a:ext cx="997131" cy="1599112"/>
          </a:xfrm>
          <a:prstGeom prst="rect">
            <a:avLst/>
          </a:prstGeom>
          <a:solidFill>
            <a:srgbClr val="00A69C"/>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7"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2443256" y="-1721867"/>
            <a:ext cx="997131" cy="1599112"/>
          </a:xfrm>
          <a:prstGeom prst="rect">
            <a:avLst/>
          </a:prstGeom>
          <a:solidFill>
            <a:srgbClr val="F6921E"/>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8"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3440387" y="-1735497"/>
            <a:ext cx="997131" cy="1599112"/>
          </a:xfrm>
          <a:prstGeom prst="rect">
            <a:avLst/>
          </a:prstGeom>
          <a:solidFill>
            <a:srgbClr val="EC1C24"/>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9"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4437518" y="-1721867"/>
            <a:ext cx="997131" cy="1599112"/>
          </a:xfrm>
          <a:prstGeom prst="rect">
            <a:avLst/>
          </a:prstGeom>
          <a:solidFill>
            <a:srgbClr val="2B8F66"/>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30"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5434649" y="-1742161"/>
            <a:ext cx="997131" cy="1599112"/>
          </a:xfrm>
          <a:prstGeom prst="rect">
            <a:avLst/>
          </a:prstGeom>
          <a:solidFill>
            <a:srgbClr val="39A3C3"/>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3" name="文本框 2"/>
          <p:cNvSpPr txBox="1"/>
          <p:nvPr/>
        </p:nvSpPr>
        <p:spPr>
          <a:xfrm>
            <a:off x="77470" y="1226820"/>
            <a:ext cx="11711940" cy="5631180"/>
          </a:xfrm>
          <a:prstGeom prst="rect">
            <a:avLst/>
          </a:prstGeom>
          <a:noFill/>
          <a:ln w="9525">
            <a:noFill/>
          </a:ln>
        </p:spPr>
        <p:txBody>
          <a:bodyPr wrap="square">
            <a:spAutoFit/>
          </a:bodyPr>
          <a:lstStyle/>
          <a:p>
            <a:pPr marL="0" indent="0" algn="l"/>
            <a:r>
              <a:rPr lang="en-US" b="0">
                <a:solidFill>
                  <a:schemeClr val="tx1"/>
                </a:solidFill>
                <a:latin typeface="Arial Regular" panose="020B0604020202020204" charset="0"/>
                <a:ea typeface="Arial Unicode MS" panose="020B0604020202020204" charset="-122"/>
                <a:cs typeface="Arial Regular" panose="020B0604020202020204" charset="0"/>
              </a:rPr>
              <a:t>Cohen, L., Manion, L. &amp; Morrison, K. (2018).</a:t>
            </a:r>
            <a:r>
              <a:rPr lang="en-US" b="0" i="1">
                <a:solidFill>
                  <a:schemeClr val="tx1"/>
                </a:solidFill>
                <a:latin typeface="Arial Italic" panose="020B0604020202020204" charset="0"/>
                <a:ea typeface="Arial Unicode MS" panose="020B0604020202020204" charset="-122"/>
                <a:cs typeface="Arial Italic" panose="020B0604020202020204" charset="0"/>
              </a:rPr>
              <a:t> Research methods in education, eighth edition. </a:t>
            </a:r>
            <a:r>
              <a:rPr lang="en-US" b="0">
                <a:solidFill>
                  <a:schemeClr val="tx1"/>
                </a:solidFill>
                <a:latin typeface="Arial Regular" panose="020B0604020202020204" charset="0"/>
                <a:ea typeface="Arial Unicode MS" panose="020B0604020202020204" charset="-122"/>
                <a:cs typeface="Arial Regular" panose="020B0604020202020204" charset="0"/>
              </a:rPr>
              <a:t>London: Routledge. </a:t>
            </a:r>
          </a:p>
          <a:p>
            <a:pPr marL="0" indent="0" algn="l"/>
            <a:r>
              <a:rPr lang="en-US" b="0">
                <a:solidFill>
                  <a:schemeClr val="tx1"/>
                </a:solidFill>
                <a:latin typeface="Arial Regular" panose="020B0604020202020204" charset="0"/>
                <a:ea typeface="Arial Unicode MS" panose="020B0604020202020204" charset="-122"/>
                <a:cs typeface="Arial Regular" panose="020B0604020202020204" charset="0"/>
              </a:rPr>
              <a:t>Dearden, J. &amp; Macaro, E. (2016). Higher education teachers’ attitudes towards English medium instruction: a three-country comparison. </a:t>
            </a:r>
            <a:r>
              <a:rPr lang="en-US" b="0" i="1">
                <a:solidFill>
                  <a:schemeClr val="tx1"/>
                </a:solidFill>
                <a:latin typeface="Arial Italic" panose="020B0604020202020204" charset="0"/>
                <a:ea typeface="Arial Unicode MS" panose="020B0604020202020204" charset="-122"/>
                <a:cs typeface="Arial Italic" panose="020B0604020202020204" charset="0"/>
              </a:rPr>
              <a:t>Studies in Second Language Learning and Teaching, 6</a:t>
            </a:r>
            <a:r>
              <a:rPr lang="en-US" b="0">
                <a:solidFill>
                  <a:schemeClr val="tx1"/>
                </a:solidFill>
                <a:latin typeface="Arial Regular" panose="020B0604020202020204" charset="0"/>
                <a:ea typeface="Arial Unicode MS" panose="020B0604020202020204" charset="-122"/>
                <a:cs typeface="Arial Regular" panose="020B0604020202020204" charset="0"/>
              </a:rPr>
              <a:t>(3), 455-486. doi: 10.14746/ssllt.2016.6.3.5</a:t>
            </a:r>
          </a:p>
          <a:p>
            <a:pPr marL="0" indent="0" algn="l"/>
            <a:r>
              <a:rPr lang="en-US" b="0">
                <a:solidFill>
                  <a:schemeClr val="tx1"/>
                </a:solidFill>
                <a:latin typeface="Arial Regular" panose="020B0604020202020204" charset="0"/>
                <a:ea typeface="Arial Unicode MS" panose="020B0604020202020204" charset="-122"/>
                <a:cs typeface="Arial Regular" panose="020B0604020202020204" charset="0"/>
              </a:rPr>
              <a:t>Galloway, N. &amp; Ruegg, R. (2022). English Medium Instruction (EMI) lecturer support needs in Japan and China. </a:t>
            </a:r>
            <a:r>
              <a:rPr lang="en-US" b="0" i="1">
                <a:solidFill>
                  <a:schemeClr val="tx1"/>
                </a:solidFill>
                <a:latin typeface="Arial Regular" panose="020B0604020202020204" charset="0"/>
                <a:ea typeface="Arial Unicode MS" panose="020B0604020202020204" charset="-122"/>
                <a:cs typeface="Arial Regular" panose="020B0604020202020204" charset="0"/>
              </a:rPr>
              <a:t>System, 105, </a:t>
            </a:r>
            <a:r>
              <a:rPr lang="en-US" b="0">
                <a:solidFill>
                  <a:schemeClr val="tx1"/>
                </a:solidFill>
                <a:latin typeface="Arial Regular" panose="020B0604020202020204" charset="0"/>
                <a:ea typeface="Arial Unicode MS" panose="020B0604020202020204" charset="-122"/>
                <a:cs typeface="Arial Regular" panose="020B0604020202020204" charset="0"/>
              </a:rPr>
              <a:t>102728. </a:t>
            </a:r>
            <a:r>
              <a:rPr lang="en-US" b="0">
                <a:solidFill>
                  <a:schemeClr val="tx1"/>
                </a:solidFill>
                <a:uFill>
                  <a:solidFill>
                    <a:srgbClr val="000000"/>
                  </a:solidFill>
                </a:uFill>
                <a:latin typeface="Arial Regular" panose="020B0604020202020204" charset="0"/>
                <a:ea typeface="Arial Unicode MS" panose="020B0604020202020204" charset="-122"/>
                <a:cs typeface="Arial Regular" panose="020B0604020202020204" charset="0"/>
                <a:hlinkClick r:id="rId4"/>
              </a:rPr>
              <a:t>https://doi.org/10.1016/j.system.2022.102728</a:t>
            </a:r>
            <a:endParaRPr lang="zh-CN" altLang="en-US">
              <a:solidFill>
                <a:schemeClr val="tx1"/>
              </a:solidFill>
              <a:latin typeface="Arial Regular" panose="020B0604020202020204" charset="0"/>
              <a:cs typeface="Arial Regular" panose="020B0604020202020204" charset="0"/>
            </a:endParaRPr>
          </a:p>
          <a:p>
            <a:pPr marL="0" indent="0" algn="l"/>
            <a:r>
              <a:rPr lang="zh-CN" altLang="en-US">
                <a:solidFill>
                  <a:schemeClr val="tx1"/>
                </a:solidFill>
                <a:latin typeface="Arial Regular" panose="020B0604020202020204" charset="0"/>
                <a:cs typeface="Arial Regular" panose="020B0604020202020204" charset="0"/>
              </a:rPr>
              <a:t>Hu, G., &amp; Lei, J. (2014). English-medium instruction in Chinese higher education: A case study. </a:t>
            </a:r>
            <a:r>
              <a:rPr lang="zh-CN" altLang="en-US" i="1">
                <a:solidFill>
                  <a:schemeClr val="tx1"/>
                </a:solidFill>
                <a:latin typeface="Arial Italic" panose="020B0604020202020204" charset="0"/>
                <a:cs typeface="Arial Italic" panose="020B0604020202020204" charset="0"/>
              </a:rPr>
              <a:t>Higher Education, 67</a:t>
            </a:r>
            <a:r>
              <a:rPr lang="zh-CN" altLang="en-US">
                <a:solidFill>
                  <a:schemeClr val="tx1"/>
                </a:solidFill>
                <a:latin typeface="Arial Regular" panose="020B0604020202020204" charset="0"/>
                <a:cs typeface="Arial Regular" panose="020B0604020202020204" charset="0"/>
              </a:rPr>
              <a:t>(5), 551–567. https://doi.org/10.1007/s10734-013-9661-5</a:t>
            </a:r>
          </a:p>
          <a:p>
            <a:pPr marL="0" indent="0" algn="l"/>
            <a:r>
              <a:rPr lang="zh-CN" altLang="en-US">
                <a:solidFill>
                  <a:schemeClr val="tx1"/>
                </a:solidFill>
                <a:latin typeface="Arial Regular" panose="020B0604020202020204" charset="0"/>
                <a:cs typeface="Arial Regular" panose="020B0604020202020204" charset="0"/>
              </a:rPr>
              <a:t>Joe, Y., &amp; Lee, H.-K. (2013). Does English-medium instruction benefit students in EFL contexts? A case study of medical students in Korea.</a:t>
            </a:r>
            <a:r>
              <a:rPr lang="zh-CN" altLang="en-US" i="1">
                <a:solidFill>
                  <a:schemeClr val="tx1"/>
                </a:solidFill>
                <a:latin typeface="Arial Italic" panose="020B0604020202020204" charset="0"/>
                <a:cs typeface="Arial Italic" panose="020B0604020202020204" charset="0"/>
              </a:rPr>
              <a:t> The Asia-Pacific Education Researcher, 22</a:t>
            </a:r>
            <a:r>
              <a:rPr lang="zh-CN" altLang="en-US">
                <a:solidFill>
                  <a:schemeClr val="tx1"/>
                </a:solidFill>
                <a:latin typeface="Arial Regular" panose="020B0604020202020204" charset="0"/>
                <a:cs typeface="Arial Regular" panose="020B0604020202020204" charset="0"/>
              </a:rPr>
              <a:t>(2), 201-207. https://doi.org/10.1007/s40299-012-0003-7</a:t>
            </a:r>
          </a:p>
          <a:p>
            <a:pPr marL="0" indent="0" algn="l"/>
            <a:r>
              <a:rPr lang="zh-CN" altLang="en-US">
                <a:solidFill>
                  <a:schemeClr val="tx1"/>
                </a:solidFill>
                <a:latin typeface="Arial Regular" panose="020B0604020202020204" charset="0"/>
                <a:cs typeface="Arial Regular" panose="020B0604020202020204" charset="0"/>
              </a:rPr>
              <a:t>Macaro, E., Curle, S., Pun, J., An, J.S. &amp; Dearden, J. (2018). A systematic review of English medium instruction in higher education. </a:t>
            </a:r>
            <a:r>
              <a:rPr lang="zh-CN" altLang="en-US" i="1">
                <a:solidFill>
                  <a:schemeClr val="tx1"/>
                </a:solidFill>
                <a:latin typeface="Arial Italic" panose="020B0604020202020204" charset="0"/>
                <a:cs typeface="Arial Italic" panose="020B0604020202020204" charset="0"/>
              </a:rPr>
              <a:t>Language Teaching, 51</a:t>
            </a:r>
            <a:r>
              <a:rPr lang="zh-CN" altLang="en-US">
                <a:solidFill>
                  <a:schemeClr val="tx1"/>
                </a:solidFill>
                <a:latin typeface="Arial Regular" panose="020B0604020202020204" charset="0"/>
                <a:cs typeface="Arial Regular" panose="020B0604020202020204" charset="0"/>
              </a:rPr>
              <a:t>(1), 36-76. DOI: https://doi.org/10.1017/S0261444817000350</a:t>
            </a:r>
          </a:p>
          <a:p>
            <a:pPr marL="0" indent="0" algn="l"/>
            <a:r>
              <a:rPr lang="zh-CN" altLang="en-US">
                <a:solidFill>
                  <a:schemeClr val="tx1"/>
                </a:solidFill>
                <a:latin typeface="Arial Regular" panose="020B0604020202020204" charset="0"/>
                <a:cs typeface="Arial Regular" panose="020B0604020202020204" charset="0"/>
              </a:rPr>
              <a:t>McKinley, J., Rose, H. &amp; Zhou, S. (2021). Transnational universities and English Medium Instruction in China: How admissions, language support and language user differ in Chinese universities. </a:t>
            </a:r>
            <a:r>
              <a:rPr lang="zh-CN" altLang="en-US" i="1">
                <a:solidFill>
                  <a:schemeClr val="tx1"/>
                </a:solidFill>
                <a:latin typeface="Arial Italic" panose="020B0604020202020204" charset="0"/>
                <a:cs typeface="Arial Italic" panose="020B0604020202020204" charset="0"/>
              </a:rPr>
              <a:t>RELC Journal, 52</a:t>
            </a:r>
            <a:r>
              <a:rPr lang="zh-CN" altLang="en-US">
                <a:solidFill>
                  <a:schemeClr val="tx1"/>
                </a:solidFill>
                <a:latin typeface="Arial Regular" panose="020B0604020202020204" charset="0"/>
                <a:cs typeface="Arial Regular" panose="020B0604020202020204" charset="0"/>
              </a:rPr>
              <a:t>(2), 236-252. https://doi.org/10.1177/00336882211020032</a:t>
            </a:r>
          </a:p>
          <a:p>
            <a:pPr marL="0" indent="0" algn="l"/>
            <a:r>
              <a:rPr lang="zh-CN" altLang="en-US">
                <a:solidFill>
                  <a:schemeClr val="tx1"/>
                </a:solidFill>
                <a:latin typeface="Arial Regular" panose="020B0604020202020204" charset="0"/>
                <a:cs typeface="Arial Regular" panose="020B0604020202020204" charset="0"/>
              </a:rPr>
              <a:t>Naz, N., Gulab, F. &amp; Aslam, M. (2022). Development of qualitative semi-structured interview guide for case study research. Competitive Social Sciences Research Journal, 3(2), 42-52. </a:t>
            </a:r>
          </a:p>
          <a:p>
            <a:pPr marL="0" indent="0" algn="l"/>
            <a:r>
              <a:rPr lang="zh-CN" altLang="en-US">
                <a:solidFill>
                  <a:schemeClr val="tx1"/>
                </a:solidFill>
                <a:latin typeface="Arial Regular" panose="020B0604020202020204" charset="0"/>
                <a:cs typeface="Arial Regular" panose="020B0604020202020204" charset="0"/>
              </a:rPr>
              <a:t>Rose, H., Curle, S., Aizawa, I. &amp; Thompson, G. (2019) What drives success in English medium taught courses? The interplay between language proficiency, academic skills, and motivation. </a:t>
            </a:r>
            <a:r>
              <a:rPr lang="zh-CN" altLang="en-US" i="1">
                <a:solidFill>
                  <a:schemeClr val="tx1"/>
                </a:solidFill>
                <a:latin typeface="Arial Italic" panose="020B0604020202020204" charset="0"/>
                <a:cs typeface="Arial Italic" panose="020B0604020202020204" charset="0"/>
              </a:rPr>
              <a:t>Studies in Higher Education,</a:t>
            </a:r>
            <a:r>
              <a:rPr lang="zh-CN" altLang="en-US">
                <a:solidFill>
                  <a:schemeClr val="tx1"/>
                </a:solidFill>
                <a:latin typeface="Arial Regular" panose="020B0604020202020204" charset="0"/>
                <a:cs typeface="Arial Regular" panose="020B0604020202020204" charset="0"/>
              </a:rPr>
              <a:t> 1–13.</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0" y="-1"/>
            <a:ext cx="12192000" cy="4881093"/>
          </a:xfrm>
          <a:prstGeom prst="rect">
            <a:avLst/>
          </a:prstGeom>
          <a:solidFill>
            <a:srgbClr val="82C69F"/>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7"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1446125" y="-1721867"/>
            <a:ext cx="997131" cy="1599112"/>
          </a:xfrm>
          <a:prstGeom prst="rect">
            <a:avLst/>
          </a:prstGeom>
          <a:solidFill>
            <a:srgbClr val="82C69F"/>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8"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2443256" y="-1721867"/>
            <a:ext cx="997131" cy="1599112"/>
          </a:xfrm>
          <a:prstGeom prst="rect">
            <a:avLst/>
          </a:prstGeom>
          <a:solidFill>
            <a:srgbClr val="F5C13A"/>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pic>
        <p:nvPicPr>
          <p:cNvPr id="12" name="图片 11"/>
          <p:cNvPicPr>
            <a:picLocks noChangeAspect="1"/>
          </p:cNvPicPr>
          <p:nvPr/>
        </p:nvPicPr>
        <p:blipFill rotWithShape="1">
          <a:blip r:embed="rId2" cstate="print">
            <a:extLst>
              <a:ext uri="{28A0092B-C50C-407E-A947-70E740481C1C}">
                <a14:useLocalDpi xmlns:a14="http://schemas.microsoft.com/office/drawing/2010/main" val="0"/>
              </a:ext>
            </a:extLst>
          </a:blip>
          <a:srcRect l="6226" r="7389" b="84853"/>
          <a:stretch>
            <a:fillRect/>
          </a:stretch>
        </p:blipFill>
        <p:spPr>
          <a:xfrm>
            <a:off x="1687112" y="-3115"/>
            <a:ext cx="8772281" cy="4085718"/>
          </a:xfrm>
          <a:prstGeom prst="rect">
            <a:avLst/>
          </a:prstGeom>
        </p:spPr>
      </p:pic>
      <p:sp>
        <p:nvSpPr>
          <p:cNvPr id="21"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0" y="4881093"/>
            <a:ext cx="12192000" cy="1976908"/>
          </a:xfrm>
          <a:prstGeom prst="rect">
            <a:avLst/>
          </a:prstGeom>
          <a:solidFill>
            <a:srgbClr val="F5C13A"/>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pic>
        <p:nvPicPr>
          <p:cNvPr id="5" name="图片 4"/>
          <p:cNvPicPr>
            <a:picLocks noChangeAspect="1"/>
          </p:cNvPicPr>
          <p:nvPr/>
        </p:nvPicPr>
        <p:blipFill rotWithShape="1">
          <a:blip r:embed="rId3" cstate="print">
            <a:extLst>
              <a:ext uri="{28A0092B-C50C-407E-A947-70E740481C1C}">
                <a14:useLocalDpi xmlns:a14="http://schemas.microsoft.com/office/drawing/2010/main" val="0"/>
              </a:ext>
            </a:extLst>
          </a:blip>
          <a:srcRect l="31922" t="724" r="34057" b="90923"/>
          <a:stretch>
            <a:fillRect/>
          </a:stretch>
        </p:blipFill>
        <p:spPr>
          <a:xfrm>
            <a:off x="4130369" y="677618"/>
            <a:ext cx="3967179" cy="2587295"/>
          </a:xfrm>
          <a:prstGeom prst="rect">
            <a:avLst/>
          </a:prstGeom>
        </p:spPr>
      </p:pic>
      <p:pic>
        <p:nvPicPr>
          <p:cNvPr id="14" name="图片 13"/>
          <p:cNvPicPr>
            <a:picLocks noChangeAspect="1"/>
          </p:cNvPicPr>
          <p:nvPr/>
        </p:nvPicPr>
        <p:blipFill rotWithShape="1">
          <a:blip r:embed="rId3" cstate="print">
            <a:extLst>
              <a:ext uri="{28A0092B-C50C-407E-A947-70E740481C1C}">
                <a14:useLocalDpi xmlns:a14="http://schemas.microsoft.com/office/drawing/2010/main" val="0"/>
              </a:ext>
            </a:extLst>
          </a:blip>
          <a:srcRect l="3521" t="2395" r="84645" b="93484"/>
          <a:stretch>
            <a:fillRect/>
          </a:stretch>
        </p:blipFill>
        <p:spPr>
          <a:xfrm>
            <a:off x="984649" y="541975"/>
            <a:ext cx="1458608" cy="1349215"/>
          </a:xfrm>
          <a:prstGeom prst="rect">
            <a:avLst/>
          </a:prstGeom>
        </p:spPr>
      </p:pic>
      <p:pic>
        <p:nvPicPr>
          <p:cNvPr id="15" name="图片 14"/>
          <p:cNvPicPr>
            <a:picLocks noChangeAspect="1"/>
          </p:cNvPicPr>
          <p:nvPr/>
        </p:nvPicPr>
        <p:blipFill rotWithShape="1">
          <a:blip r:embed="rId3" cstate="print">
            <a:extLst>
              <a:ext uri="{28A0092B-C50C-407E-A947-70E740481C1C}">
                <a14:useLocalDpi xmlns:a14="http://schemas.microsoft.com/office/drawing/2010/main" val="0"/>
              </a:ext>
            </a:extLst>
          </a:blip>
          <a:srcRect l="14172" t="7630" r="75474" b="88472"/>
          <a:stretch>
            <a:fillRect/>
          </a:stretch>
        </p:blipFill>
        <p:spPr>
          <a:xfrm>
            <a:off x="2135534" y="2220329"/>
            <a:ext cx="1276283" cy="1276283"/>
          </a:xfrm>
          <a:prstGeom prst="rect">
            <a:avLst/>
          </a:prstGeom>
        </p:spPr>
      </p:pic>
      <p:pic>
        <p:nvPicPr>
          <p:cNvPr id="16" name="图片 15"/>
          <p:cNvPicPr>
            <a:picLocks noChangeAspect="1"/>
          </p:cNvPicPr>
          <p:nvPr/>
        </p:nvPicPr>
        <p:blipFill rotWithShape="1">
          <a:blip r:embed="rId3" cstate="print">
            <a:extLst>
              <a:ext uri="{28A0092B-C50C-407E-A947-70E740481C1C}">
                <a14:useLocalDpi xmlns:a14="http://schemas.microsoft.com/office/drawing/2010/main" val="0"/>
              </a:ext>
            </a:extLst>
          </a:blip>
          <a:srcRect l="2338" t="12307" r="86125" b="83906"/>
          <a:stretch>
            <a:fillRect/>
          </a:stretch>
        </p:blipFill>
        <p:spPr>
          <a:xfrm>
            <a:off x="627017" y="3242030"/>
            <a:ext cx="1422143" cy="1239817"/>
          </a:xfrm>
          <a:prstGeom prst="rect">
            <a:avLst/>
          </a:prstGeom>
        </p:spPr>
      </p:pic>
      <p:pic>
        <p:nvPicPr>
          <p:cNvPr id="17" name="图片 16"/>
          <p:cNvPicPr>
            <a:picLocks noChangeAspect="1"/>
          </p:cNvPicPr>
          <p:nvPr/>
        </p:nvPicPr>
        <p:blipFill rotWithShape="1">
          <a:blip r:embed="rId3" cstate="print">
            <a:extLst>
              <a:ext uri="{28A0092B-C50C-407E-A947-70E740481C1C}">
                <a14:useLocalDpi xmlns:a14="http://schemas.microsoft.com/office/drawing/2010/main" val="0"/>
              </a:ext>
            </a:extLst>
          </a:blip>
          <a:srcRect l="83102" t="9746" r="5952" b="86022"/>
          <a:stretch>
            <a:fillRect/>
          </a:stretch>
        </p:blipFill>
        <p:spPr>
          <a:xfrm>
            <a:off x="9929798" y="3030396"/>
            <a:ext cx="1349211" cy="1385680"/>
          </a:xfrm>
          <a:prstGeom prst="rect">
            <a:avLst/>
          </a:prstGeom>
        </p:spPr>
      </p:pic>
      <p:pic>
        <p:nvPicPr>
          <p:cNvPr id="18" name="图片 17"/>
          <p:cNvPicPr>
            <a:picLocks noChangeAspect="1"/>
          </p:cNvPicPr>
          <p:nvPr/>
        </p:nvPicPr>
        <p:blipFill rotWithShape="1">
          <a:blip r:embed="rId3" cstate="print">
            <a:extLst>
              <a:ext uri="{28A0092B-C50C-407E-A947-70E740481C1C}">
                <a14:useLocalDpi xmlns:a14="http://schemas.microsoft.com/office/drawing/2010/main" val="0"/>
              </a:ext>
            </a:extLst>
          </a:blip>
          <a:srcRect l="84877" t="3174" r="3881" b="93039"/>
          <a:stretch>
            <a:fillRect/>
          </a:stretch>
        </p:blipFill>
        <p:spPr>
          <a:xfrm>
            <a:off x="9961570" y="388505"/>
            <a:ext cx="1385680" cy="1239816"/>
          </a:xfrm>
          <a:prstGeom prst="rect">
            <a:avLst/>
          </a:prstGeom>
        </p:spPr>
      </p:pic>
      <p:pic>
        <p:nvPicPr>
          <p:cNvPr id="19" name="图片 18"/>
          <p:cNvPicPr>
            <a:picLocks noChangeAspect="1"/>
          </p:cNvPicPr>
          <p:nvPr/>
        </p:nvPicPr>
        <p:blipFill rotWithShape="1">
          <a:blip r:embed="rId3" cstate="print">
            <a:extLst>
              <a:ext uri="{28A0092B-C50C-407E-A947-70E740481C1C}">
                <a14:useLocalDpi xmlns:a14="http://schemas.microsoft.com/office/drawing/2010/main" val="0"/>
              </a:ext>
            </a:extLst>
          </a:blip>
          <a:srcRect l="13284" t="14646" r="12461" b="75553"/>
          <a:stretch>
            <a:fillRect/>
          </a:stretch>
        </p:blipFill>
        <p:spPr>
          <a:xfrm>
            <a:off x="2266487" y="2842467"/>
            <a:ext cx="7826715" cy="2744028"/>
          </a:xfrm>
          <a:prstGeom prst="rect">
            <a:avLst/>
          </a:prstGeom>
        </p:spPr>
      </p:pic>
      <p:sp>
        <p:nvSpPr>
          <p:cNvPr id="23" name="文本框 22"/>
          <p:cNvSpPr txBox="1"/>
          <p:nvPr/>
        </p:nvSpPr>
        <p:spPr>
          <a:xfrm>
            <a:off x="2029275" y="5468967"/>
            <a:ext cx="8087953" cy="922020"/>
          </a:xfrm>
          <a:prstGeom prst="rect">
            <a:avLst/>
          </a:prstGeom>
          <a:noFill/>
        </p:spPr>
        <p:txBody>
          <a:bodyPr wrap="square" rtlCol="0">
            <a:spAutoFit/>
          </a:bodyPr>
          <a:lstStyle/>
          <a:p>
            <a:pPr algn="ctr"/>
            <a:r>
              <a:rPr lang="en-US" altLang="zh-CN" sz="5400" b="1" dirty="0">
                <a:solidFill>
                  <a:srgbClr val="F7F9F8"/>
                </a:solidFill>
                <a:latin typeface="Calibri" panose="020F0502020204030204" charset="0"/>
                <a:ea typeface="Calibri" panose="020F0502020204030204" charset="0"/>
                <a:cs typeface="Calibri" panose="020F0502020204030204" charset="0"/>
              </a:rPr>
              <a:t>Thank you for listening </a:t>
            </a:r>
            <a:endParaRPr lang="zh-CN" altLang="en-US" sz="5400" b="1" dirty="0">
              <a:solidFill>
                <a:srgbClr val="F7F9F8"/>
              </a:solidFill>
              <a:latin typeface="Calibri" panose="020F0502020204030204" charset="0"/>
              <a:ea typeface="Calibri" panose="020F0502020204030204" charset="0"/>
              <a:cs typeface="Calibri" panose="020F0502020204030204" charset="0"/>
            </a:endParaRPr>
          </a:p>
        </p:txBody>
      </p:sp>
      <p:pic>
        <p:nvPicPr>
          <p:cNvPr id="24" name="图片 23"/>
          <p:cNvPicPr>
            <a:picLocks noChangeAspect="1"/>
          </p:cNvPicPr>
          <p:nvPr/>
        </p:nvPicPr>
        <p:blipFill rotWithShape="1">
          <a:blip r:embed="rId2" cstate="print">
            <a:extLst>
              <a:ext uri="{28A0092B-C50C-407E-A947-70E740481C1C}">
                <a14:useLocalDpi xmlns:a14="http://schemas.microsoft.com/office/drawing/2010/main" val="0"/>
              </a:ext>
            </a:extLst>
          </a:blip>
          <a:srcRect l="82256" t="20493" r="3839" b="71711"/>
          <a:stretch>
            <a:fillRect/>
          </a:stretch>
        </p:blipFill>
        <p:spPr>
          <a:xfrm>
            <a:off x="1098576" y="5296749"/>
            <a:ext cx="605307" cy="901521"/>
          </a:xfrm>
          <a:prstGeom prst="rect">
            <a:avLst/>
          </a:prstGeom>
        </p:spPr>
      </p:pic>
      <p:pic>
        <p:nvPicPr>
          <p:cNvPr id="25" name="图片 24"/>
          <p:cNvPicPr>
            <a:picLocks noChangeAspect="1"/>
          </p:cNvPicPr>
          <p:nvPr/>
        </p:nvPicPr>
        <p:blipFill rotWithShape="1">
          <a:blip r:embed="rId2" cstate="print">
            <a:extLst>
              <a:ext uri="{28A0092B-C50C-407E-A947-70E740481C1C}">
                <a14:useLocalDpi xmlns:a14="http://schemas.microsoft.com/office/drawing/2010/main" val="0"/>
              </a:ext>
            </a:extLst>
          </a:blip>
          <a:srcRect t="29848" r="80462" b="64472"/>
          <a:stretch>
            <a:fillRect/>
          </a:stretch>
        </p:blipFill>
        <p:spPr>
          <a:xfrm>
            <a:off x="10428450" y="5613283"/>
            <a:ext cx="850559" cy="65682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circle(in)">
                                      <p:cBhvr>
                                        <p:cTn id="7" dur="20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23" grpId="1"/>
    </p:bld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347</TotalTime>
  <Words>1088</Words>
  <Application>Microsoft Office PowerPoint</Application>
  <PresentationFormat>宽屏</PresentationFormat>
  <Paragraphs>78</Paragraphs>
  <Slides>11</Slides>
  <Notes>1</Notes>
  <HiddenSlides>0</HiddenSlides>
  <MMClips>0</MMClips>
  <ScaleCrop>false</ScaleCrop>
  <HeadingPairs>
    <vt:vector size="6" baseType="variant">
      <vt:variant>
        <vt:lpstr>已用的字体</vt:lpstr>
      </vt:variant>
      <vt:variant>
        <vt:i4>8</vt:i4>
      </vt:variant>
      <vt:variant>
        <vt:lpstr>主题</vt:lpstr>
      </vt:variant>
      <vt:variant>
        <vt:i4>1</vt:i4>
      </vt:variant>
      <vt:variant>
        <vt:lpstr>幻灯片标题</vt:lpstr>
      </vt:variant>
      <vt:variant>
        <vt:i4>11</vt:i4>
      </vt:variant>
    </vt:vector>
  </HeadingPairs>
  <TitlesOfParts>
    <vt:vector size="20" baseType="lpstr">
      <vt:lpstr>Arial Regular</vt:lpstr>
      <vt:lpstr>Arial Unicode MS</vt:lpstr>
      <vt:lpstr>等线</vt:lpstr>
      <vt:lpstr>等线 Light</vt:lpstr>
      <vt:lpstr>Arial</vt:lpstr>
      <vt:lpstr>Arial Italic</vt:lpstr>
      <vt:lpstr>Calibri</vt:lpstr>
      <vt:lpstr>Times New Roman</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zimu li</dc:creator>
  <cp:lastModifiedBy>zimu li</cp:lastModifiedBy>
  <cp:revision>2</cp:revision>
  <dcterms:created xsi:type="dcterms:W3CDTF">2024-04-17T15:31:05Z</dcterms:created>
  <dcterms:modified xsi:type="dcterms:W3CDTF">2024-04-17T21:19:58Z</dcterms:modified>
</cp:coreProperties>
</file>