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50"/>
  </p:notesMasterIdLst>
  <p:sldIdLst>
    <p:sldId id="719" r:id="rId7"/>
    <p:sldId id="301" r:id="rId8"/>
    <p:sldId id="302" r:id="rId9"/>
    <p:sldId id="769" r:id="rId10"/>
    <p:sldId id="799" r:id="rId11"/>
    <p:sldId id="458" r:id="rId12"/>
    <p:sldId id="770" r:id="rId13"/>
    <p:sldId id="773" r:id="rId14"/>
    <p:sldId id="772" r:id="rId15"/>
    <p:sldId id="774" r:id="rId16"/>
    <p:sldId id="775" r:id="rId17"/>
    <p:sldId id="810" r:id="rId18"/>
    <p:sldId id="777" r:id="rId19"/>
    <p:sldId id="778" r:id="rId20"/>
    <p:sldId id="779" r:id="rId21"/>
    <p:sldId id="781" r:id="rId22"/>
    <p:sldId id="782" r:id="rId23"/>
    <p:sldId id="783" r:id="rId24"/>
    <p:sldId id="811" r:id="rId25"/>
    <p:sldId id="785" r:id="rId26"/>
    <p:sldId id="786" r:id="rId27"/>
    <p:sldId id="809" r:id="rId28"/>
    <p:sldId id="787" r:id="rId29"/>
    <p:sldId id="788" r:id="rId30"/>
    <p:sldId id="789" r:id="rId31"/>
    <p:sldId id="790" r:id="rId32"/>
    <p:sldId id="791" r:id="rId33"/>
    <p:sldId id="792" r:id="rId34"/>
    <p:sldId id="798" r:id="rId35"/>
    <p:sldId id="793" r:id="rId36"/>
    <p:sldId id="794" r:id="rId37"/>
    <p:sldId id="795" r:id="rId38"/>
    <p:sldId id="796" r:id="rId39"/>
    <p:sldId id="797" r:id="rId40"/>
    <p:sldId id="802" r:id="rId41"/>
    <p:sldId id="803" r:id="rId42"/>
    <p:sldId id="804" r:id="rId43"/>
    <p:sldId id="805" r:id="rId44"/>
    <p:sldId id="806" r:id="rId45"/>
    <p:sldId id="807" r:id="rId46"/>
    <p:sldId id="812" r:id="rId47"/>
    <p:sldId id="808" r:id="rId48"/>
    <p:sldId id="721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BBF303-971F-4E08-ACC6-5B7F70EE2CD1}" v="328" dt="2024-10-29T15:44:39.0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7253"/>
  </p:normalViewPr>
  <p:slideViewPr>
    <p:cSldViewPr snapToGrid="0">
      <p:cViewPr varScale="1">
        <p:scale>
          <a:sx n="76" d="100"/>
          <a:sy n="76" d="100"/>
        </p:scale>
        <p:origin x="75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microsoft.com/office/2015/10/relationships/revisionInfo" Target="revisionInfo.xml"/><Relationship Id="rId8" Type="http://schemas.openxmlformats.org/officeDocument/2006/relationships/slide" Target="slides/slide2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D0BBF303-971F-4E08-ACC6-5B7F70EE2CD1}"/>
    <pc:docChg chg="undo custSel addSld delSld modSld sldOrd">
      <pc:chgData name="Stalin Jacob Wilson Packia Dhas" userId="050d7d71-3621-4503-95e8-1c9a9d962492" providerId="ADAL" clId="{D0BBF303-971F-4E08-ACC6-5B7F70EE2CD1}" dt="2024-10-29T15:44:39.034" v="777" actId="20577"/>
      <pc:docMkLst>
        <pc:docMk/>
      </pc:docMkLst>
      <pc:sldChg chg="modSp mod">
        <pc:chgData name="Stalin Jacob Wilson Packia Dhas" userId="050d7d71-3621-4503-95e8-1c9a9d962492" providerId="ADAL" clId="{D0BBF303-971F-4E08-ACC6-5B7F70EE2CD1}" dt="2024-10-29T08:31:18.867" v="562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D0BBF303-971F-4E08-ACC6-5B7F70EE2CD1}" dt="2024-10-29T08:31:18.867" v="562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BBF303-971F-4E08-ACC6-5B7F70EE2CD1}" dt="2024-10-28T23:07:56.586" v="5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D0BBF303-971F-4E08-ACC6-5B7F70EE2CD1}" dt="2024-10-28T23:07:56.586" v="5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ord">
        <pc:chgData name="Stalin Jacob Wilson Packia Dhas" userId="050d7d71-3621-4503-95e8-1c9a9d962492" providerId="ADAL" clId="{D0BBF303-971F-4E08-ACC6-5B7F70EE2CD1}" dt="2024-10-28T23:08:29.070" v="7"/>
        <pc:sldMkLst>
          <pc:docMk/>
          <pc:sldMk cId="1687854761" sldId="458"/>
        </pc:sldMkLst>
      </pc:sldChg>
      <pc:sldChg chg="modSp mod">
        <pc:chgData name="Stalin Jacob Wilson Packia Dhas" userId="050d7d71-3621-4503-95e8-1c9a9d962492" providerId="ADAL" clId="{D0BBF303-971F-4E08-ACC6-5B7F70EE2CD1}" dt="2024-10-28T23:07:51.834" v="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D0BBF303-971F-4E08-ACC6-5B7F70EE2CD1}" dt="2024-10-28T23:07:51.834" v="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NotesTx">
        <pc:chgData name="Stalin Jacob Wilson Packia Dhas" userId="050d7d71-3621-4503-95e8-1c9a9d962492" providerId="ADAL" clId="{D0BBF303-971F-4E08-ACC6-5B7F70EE2CD1}" dt="2024-10-29T01:40:00.858" v="457" actId="6549"/>
        <pc:sldMkLst>
          <pc:docMk/>
          <pc:sldMk cId="1608782815" sldId="721"/>
        </pc:sldMkLst>
      </pc:sldChg>
      <pc:sldChg chg="modSp mod">
        <pc:chgData name="Stalin Jacob Wilson Packia Dhas" userId="050d7d71-3621-4503-95e8-1c9a9d962492" providerId="ADAL" clId="{D0BBF303-971F-4E08-ACC6-5B7F70EE2CD1}" dt="2024-10-29T07:49:14.613" v="461" actId="5793"/>
        <pc:sldMkLst>
          <pc:docMk/>
          <pc:sldMk cId="1555621270" sldId="769"/>
        </pc:sldMkLst>
        <pc:spChg chg="mod">
          <ac:chgData name="Stalin Jacob Wilson Packia Dhas" userId="050d7d71-3621-4503-95e8-1c9a9d962492" providerId="ADAL" clId="{D0BBF303-971F-4E08-ACC6-5B7F70EE2CD1}" dt="2024-10-29T07:49:14.613" v="461" actId="5793"/>
          <ac:spMkLst>
            <pc:docMk/>
            <pc:sldMk cId="1555621270" sldId="769"/>
            <ac:spMk id="3" creationId="{00000000-0000-0000-0000-000000000000}"/>
          </ac:spMkLst>
        </pc:spChg>
      </pc:sldChg>
      <pc:sldChg chg="addSp modSp mod">
        <pc:chgData name="Stalin Jacob Wilson Packia Dhas" userId="050d7d71-3621-4503-95e8-1c9a9d962492" providerId="ADAL" clId="{D0BBF303-971F-4E08-ACC6-5B7F70EE2CD1}" dt="2024-10-28T23:28:55.421" v="36" actId="1076"/>
        <pc:sldMkLst>
          <pc:docMk/>
          <pc:sldMk cId="2873749700" sldId="770"/>
        </pc:sldMkLst>
        <pc:spChg chg="mod">
          <ac:chgData name="Stalin Jacob Wilson Packia Dhas" userId="050d7d71-3621-4503-95e8-1c9a9d962492" providerId="ADAL" clId="{D0BBF303-971F-4E08-ACC6-5B7F70EE2CD1}" dt="2024-10-28T23:28:55.421" v="36" actId="1076"/>
          <ac:spMkLst>
            <pc:docMk/>
            <pc:sldMk cId="2873749700" sldId="770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D0BBF303-971F-4E08-ACC6-5B7F70EE2CD1}" dt="2024-10-28T23:28:51.569" v="35" actId="1076"/>
          <ac:spMkLst>
            <pc:docMk/>
            <pc:sldMk cId="2873749700" sldId="770"/>
            <ac:spMk id="6" creationId="{D71DFC94-4D81-A7BF-BDD6-AD6C70FA667F}"/>
          </ac:spMkLst>
        </pc:spChg>
        <pc:picChg chg="mod">
          <ac:chgData name="Stalin Jacob Wilson Packia Dhas" userId="050d7d71-3621-4503-95e8-1c9a9d962492" providerId="ADAL" clId="{D0BBF303-971F-4E08-ACC6-5B7F70EE2CD1}" dt="2024-10-28T23:27:33.713" v="28" actId="1076"/>
          <ac:picMkLst>
            <pc:docMk/>
            <pc:sldMk cId="2873749700" sldId="770"/>
            <ac:picMk id="9" creationId="{C69037E2-7B28-0400-DD45-449A4692AE4B}"/>
          </ac:picMkLst>
        </pc:picChg>
      </pc:sldChg>
      <pc:sldChg chg="modSp del mod">
        <pc:chgData name="Stalin Jacob Wilson Packia Dhas" userId="050d7d71-3621-4503-95e8-1c9a9d962492" providerId="ADAL" clId="{D0BBF303-971F-4E08-ACC6-5B7F70EE2CD1}" dt="2024-10-28T23:30:44.555" v="37" actId="47"/>
        <pc:sldMkLst>
          <pc:docMk/>
          <pc:sldMk cId="2746059290" sldId="771"/>
        </pc:sldMkLst>
        <pc:spChg chg="mod">
          <ac:chgData name="Stalin Jacob Wilson Packia Dhas" userId="050d7d71-3621-4503-95e8-1c9a9d962492" providerId="ADAL" clId="{D0BBF303-971F-4E08-ACC6-5B7F70EE2CD1}" dt="2024-10-28T23:27:45.275" v="32" actId="27636"/>
          <ac:spMkLst>
            <pc:docMk/>
            <pc:sldMk cId="2746059290" sldId="771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D0BBF303-971F-4E08-ACC6-5B7F70EE2CD1}" dt="2024-10-29T14:28:37.185" v="771" actId="20577"/>
        <pc:sldMkLst>
          <pc:docMk/>
          <pc:sldMk cId="3904179774" sldId="772"/>
        </pc:sldMkLst>
        <pc:spChg chg="mod">
          <ac:chgData name="Stalin Jacob Wilson Packia Dhas" userId="050d7d71-3621-4503-95e8-1c9a9d962492" providerId="ADAL" clId="{D0BBF303-971F-4E08-ACC6-5B7F70EE2CD1}" dt="2024-10-29T14:28:37.185" v="771" actId="20577"/>
          <ac:spMkLst>
            <pc:docMk/>
            <pc:sldMk cId="3904179774" sldId="772"/>
            <ac:spMk id="3" creationId="{00000000-0000-0000-0000-000000000000}"/>
          </ac:spMkLst>
        </pc:spChg>
      </pc:sldChg>
      <pc:sldChg chg="addSp modSp mod">
        <pc:chgData name="Stalin Jacob Wilson Packia Dhas" userId="050d7d71-3621-4503-95e8-1c9a9d962492" providerId="ADAL" clId="{D0BBF303-971F-4E08-ACC6-5B7F70EE2CD1}" dt="2024-10-28T23:53:49.542" v="145" actId="20577"/>
        <pc:sldMkLst>
          <pc:docMk/>
          <pc:sldMk cId="2536614059" sldId="773"/>
        </pc:sldMkLst>
        <pc:spChg chg="mod">
          <ac:chgData name="Stalin Jacob Wilson Packia Dhas" userId="050d7d71-3621-4503-95e8-1c9a9d962492" providerId="ADAL" clId="{D0BBF303-971F-4E08-ACC6-5B7F70EE2CD1}" dt="2024-10-28T23:53:49.542" v="145" actId="20577"/>
          <ac:spMkLst>
            <pc:docMk/>
            <pc:sldMk cId="2536614059" sldId="773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D0BBF303-971F-4E08-ACC6-5B7F70EE2CD1}" dt="2024-10-28T23:32:16.048" v="60" actId="1076"/>
          <ac:spMkLst>
            <pc:docMk/>
            <pc:sldMk cId="2536614059" sldId="773"/>
            <ac:spMk id="8" creationId="{62A64651-7D2A-B4EC-52EF-09504D3BA353}"/>
          </ac:spMkLst>
        </pc:spChg>
        <pc:spChg chg="mod">
          <ac:chgData name="Stalin Jacob Wilson Packia Dhas" userId="050d7d71-3621-4503-95e8-1c9a9d962492" providerId="ADAL" clId="{D0BBF303-971F-4E08-ACC6-5B7F70EE2CD1}" dt="2024-10-28T23:50:46.180" v="95" actId="1076"/>
          <ac:spMkLst>
            <pc:docMk/>
            <pc:sldMk cId="2536614059" sldId="773"/>
            <ac:spMk id="11" creationId="{AE044E21-0C8B-BB06-435E-9A24DA9BDED8}"/>
          </ac:spMkLst>
        </pc:spChg>
        <pc:spChg chg="mod">
          <ac:chgData name="Stalin Jacob Wilson Packia Dhas" userId="050d7d71-3621-4503-95e8-1c9a9d962492" providerId="ADAL" clId="{D0BBF303-971F-4E08-ACC6-5B7F70EE2CD1}" dt="2024-10-28T23:51:00.621" v="98" actId="1076"/>
          <ac:spMkLst>
            <pc:docMk/>
            <pc:sldMk cId="2536614059" sldId="773"/>
            <ac:spMk id="12" creationId="{96936E38-CAE8-7C53-B4BC-40FB55A2682A}"/>
          </ac:spMkLst>
        </pc:spChg>
        <pc:picChg chg="mod">
          <ac:chgData name="Stalin Jacob Wilson Packia Dhas" userId="050d7d71-3621-4503-95e8-1c9a9d962492" providerId="ADAL" clId="{D0BBF303-971F-4E08-ACC6-5B7F70EE2CD1}" dt="2024-10-28T23:32:11.547" v="59" actId="14100"/>
          <ac:picMkLst>
            <pc:docMk/>
            <pc:sldMk cId="2536614059" sldId="773"/>
            <ac:picMk id="14" creationId="{D03DC389-CFF5-BBE2-9185-E528AFDA2D24}"/>
          </ac:picMkLst>
        </pc:picChg>
        <pc:cxnChg chg="mod">
          <ac:chgData name="Stalin Jacob Wilson Packia Dhas" userId="050d7d71-3621-4503-95e8-1c9a9d962492" providerId="ADAL" clId="{D0BBF303-971F-4E08-ACC6-5B7F70EE2CD1}" dt="2024-10-28T23:50:50.154" v="96" actId="1076"/>
          <ac:cxnSpMkLst>
            <pc:docMk/>
            <pc:sldMk cId="2536614059" sldId="773"/>
            <ac:cxnSpMk id="7" creationId="{D76BA72F-002B-422C-3045-3EA964A27140}"/>
          </ac:cxnSpMkLst>
        </pc:cxnChg>
        <pc:cxnChg chg="mod">
          <ac:chgData name="Stalin Jacob Wilson Packia Dhas" userId="050d7d71-3621-4503-95e8-1c9a9d962492" providerId="ADAL" clId="{D0BBF303-971F-4E08-ACC6-5B7F70EE2CD1}" dt="2024-10-28T23:53:01.683" v="140" actId="1076"/>
          <ac:cxnSpMkLst>
            <pc:docMk/>
            <pc:sldMk cId="2536614059" sldId="773"/>
            <ac:cxnSpMk id="10" creationId="{D8F5E3E2-525D-5B05-4704-6452B7440AEF}"/>
          </ac:cxnSpMkLst>
        </pc:cxnChg>
      </pc:sldChg>
      <pc:sldChg chg="addSp modSp mod">
        <pc:chgData name="Stalin Jacob Wilson Packia Dhas" userId="050d7d71-3621-4503-95e8-1c9a9d962492" providerId="ADAL" clId="{D0BBF303-971F-4E08-ACC6-5B7F70EE2CD1}" dt="2024-10-29T13:27:48.693" v="744" actId="20577"/>
        <pc:sldMkLst>
          <pc:docMk/>
          <pc:sldMk cId="732593293" sldId="775"/>
        </pc:sldMkLst>
        <pc:spChg chg="mod">
          <ac:chgData name="Stalin Jacob Wilson Packia Dhas" userId="050d7d71-3621-4503-95e8-1c9a9d962492" providerId="ADAL" clId="{D0BBF303-971F-4E08-ACC6-5B7F70EE2CD1}" dt="2024-10-28T23:33:25.352" v="61" actId="14100"/>
          <ac:spMkLst>
            <pc:docMk/>
            <pc:sldMk cId="732593293" sldId="775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D0BBF303-971F-4E08-ACC6-5B7F70EE2CD1}" dt="2024-10-29T13:27:48.693" v="744" actId="20577"/>
          <ac:spMkLst>
            <pc:docMk/>
            <pc:sldMk cId="732593293" sldId="775"/>
            <ac:spMk id="6" creationId="{4059B948-2360-0CDF-BABA-5759D4743948}"/>
          </ac:spMkLst>
        </pc:spChg>
        <pc:picChg chg="mod">
          <ac:chgData name="Stalin Jacob Wilson Packia Dhas" userId="050d7d71-3621-4503-95e8-1c9a9d962492" providerId="ADAL" clId="{D0BBF303-971F-4E08-ACC6-5B7F70EE2CD1}" dt="2024-10-28T23:33:27.214" v="62" actId="1076"/>
          <ac:picMkLst>
            <pc:docMk/>
            <pc:sldMk cId="732593293" sldId="775"/>
            <ac:picMk id="7" creationId="{5F1BF712-79F2-EABB-187C-BC2BF53A3DF4}"/>
          </ac:picMkLst>
        </pc:picChg>
      </pc:sldChg>
      <pc:sldChg chg="modSp del mod">
        <pc:chgData name="Stalin Jacob Wilson Packia Dhas" userId="050d7d71-3621-4503-95e8-1c9a9d962492" providerId="ADAL" clId="{D0BBF303-971F-4E08-ACC6-5B7F70EE2CD1}" dt="2024-10-28T23:33:48.476" v="66" actId="47"/>
        <pc:sldMkLst>
          <pc:docMk/>
          <pc:sldMk cId="1463650567" sldId="776"/>
        </pc:sldMkLst>
        <pc:spChg chg="mod">
          <ac:chgData name="Stalin Jacob Wilson Packia Dhas" userId="050d7d71-3621-4503-95e8-1c9a9d962492" providerId="ADAL" clId="{D0BBF303-971F-4E08-ACC6-5B7F70EE2CD1}" dt="2024-10-28T23:33:35.597" v="63" actId="14100"/>
          <ac:spMkLst>
            <pc:docMk/>
            <pc:sldMk cId="1463650567" sldId="776"/>
            <ac:spMk id="3" creationId="{00000000-0000-0000-0000-000000000000}"/>
          </ac:spMkLst>
        </pc:spChg>
      </pc:sldChg>
      <pc:sldChg chg="addSp modSp mod modNotesTx">
        <pc:chgData name="Stalin Jacob Wilson Packia Dhas" userId="050d7d71-3621-4503-95e8-1c9a9d962492" providerId="ADAL" clId="{D0BBF303-971F-4E08-ACC6-5B7F70EE2CD1}" dt="2024-10-29T10:33:23.866" v="649" actId="1076"/>
        <pc:sldMkLst>
          <pc:docMk/>
          <pc:sldMk cId="2810114980" sldId="777"/>
        </pc:sldMkLst>
        <pc:spChg chg="mod">
          <ac:chgData name="Stalin Jacob Wilson Packia Dhas" userId="050d7d71-3621-4503-95e8-1c9a9d962492" providerId="ADAL" clId="{D0BBF303-971F-4E08-ACC6-5B7F70EE2CD1}" dt="2024-10-29T10:33:14.710" v="646" actId="21"/>
          <ac:spMkLst>
            <pc:docMk/>
            <pc:sldMk cId="2810114980" sldId="777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D0BBF303-971F-4E08-ACC6-5B7F70EE2CD1}" dt="2024-10-29T10:33:21.807" v="648" actId="1076"/>
          <ac:spMkLst>
            <pc:docMk/>
            <pc:sldMk cId="2810114980" sldId="777"/>
            <ac:spMk id="9" creationId="{1000EC91-C58A-7087-F133-520862930382}"/>
          </ac:spMkLst>
        </pc:spChg>
        <pc:picChg chg="add mod">
          <ac:chgData name="Stalin Jacob Wilson Packia Dhas" userId="050d7d71-3621-4503-95e8-1c9a9d962492" providerId="ADAL" clId="{D0BBF303-971F-4E08-ACC6-5B7F70EE2CD1}" dt="2024-10-29T10:33:23.866" v="649" actId="1076"/>
          <ac:picMkLst>
            <pc:docMk/>
            <pc:sldMk cId="2810114980" sldId="777"/>
            <ac:picMk id="7" creationId="{9AFD134E-B149-5E29-3447-427A7B2FF90E}"/>
          </ac:picMkLst>
        </pc:picChg>
        <pc:picChg chg="mod">
          <ac:chgData name="Stalin Jacob Wilson Packia Dhas" userId="050d7d71-3621-4503-95e8-1c9a9d962492" providerId="ADAL" clId="{D0BBF303-971F-4E08-ACC6-5B7F70EE2CD1}" dt="2024-10-29T10:33:17.867" v="647" actId="1076"/>
          <ac:picMkLst>
            <pc:docMk/>
            <pc:sldMk cId="2810114980" sldId="777"/>
            <ac:picMk id="8" creationId="{5A7FBB38-0458-BF32-F361-7D0860472E69}"/>
          </ac:picMkLst>
        </pc:picChg>
      </pc:sldChg>
      <pc:sldChg chg="modNotesTx">
        <pc:chgData name="Stalin Jacob Wilson Packia Dhas" userId="050d7d71-3621-4503-95e8-1c9a9d962492" providerId="ADAL" clId="{D0BBF303-971F-4E08-ACC6-5B7F70EE2CD1}" dt="2024-10-29T00:50:18.408" v="225" actId="20577"/>
        <pc:sldMkLst>
          <pc:docMk/>
          <pc:sldMk cId="3841736836" sldId="778"/>
        </pc:sldMkLst>
      </pc:sldChg>
      <pc:sldChg chg="modSp mod">
        <pc:chgData name="Stalin Jacob Wilson Packia Dhas" userId="050d7d71-3621-4503-95e8-1c9a9d962492" providerId="ADAL" clId="{D0BBF303-971F-4E08-ACC6-5B7F70EE2CD1}" dt="2024-10-29T00:41:24.523" v="192" actId="27636"/>
        <pc:sldMkLst>
          <pc:docMk/>
          <pc:sldMk cId="55482433" sldId="779"/>
        </pc:sldMkLst>
        <pc:spChg chg="mod">
          <ac:chgData name="Stalin Jacob Wilson Packia Dhas" userId="050d7d71-3621-4503-95e8-1c9a9d962492" providerId="ADAL" clId="{D0BBF303-971F-4E08-ACC6-5B7F70EE2CD1}" dt="2024-10-29T00:41:24.523" v="192" actId="27636"/>
          <ac:spMkLst>
            <pc:docMk/>
            <pc:sldMk cId="55482433" sldId="779"/>
            <ac:spMk id="3" creationId="{00000000-0000-0000-0000-000000000000}"/>
          </ac:spMkLst>
        </pc:spChg>
      </pc:sldChg>
      <pc:sldChg chg="delSp modSp del mod">
        <pc:chgData name="Stalin Jacob Wilson Packia Dhas" userId="050d7d71-3621-4503-95e8-1c9a9d962492" providerId="ADAL" clId="{D0BBF303-971F-4E08-ACC6-5B7F70EE2CD1}" dt="2024-10-28T23:35:08.540" v="78" actId="47"/>
        <pc:sldMkLst>
          <pc:docMk/>
          <pc:sldMk cId="2465943176" sldId="780"/>
        </pc:sldMkLst>
        <pc:spChg chg="mod">
          <ac:chgData name="Stalin Jacob Wilson Packia Dhas" userId="050d7d71-3621-4503-95e8-1c9a9d962492" providerId="ADAL" clId="{D0BBF303-971F-4E08-ACC6-5B7F70EE2CD1}" dt="2024-10-28T23:34:09.942" v="70" actId="21"/>
          <ac:spMkLst>
            <pc:docMk/>
            <pc:sldMk cId="2465943176" sldId="78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0BBF303-971F-4E08-ACC6-5B7F70EE2CD1}" dt="2024-10-28T23:33:56.427" v="67" actId="21"/>
          <ac:picMkLst>
            <pc:docMk/>
            <pc:sldMk cId="2465943176" sldId="780"/>
            <ac:picMk id="7" creationId="{9AFD134E-B149-5E29-3447-427A7B2FF90E}"/>
          </ac:picMkLst>
        </pc:picChg>
      </pc:sldChg>
      <pc:sldChg chg="modSp mod">
        <pc:chgData name="Stalin Jacob Wilson Packia Dhas" userId="050d7d71-3621-4503-95e8-1c9a9d962492" providerId="ADAL" clId="{D0BBF303-971F-4E08-ACC6-5B7F70EE2CD1}" dt="2024-10-28T23:35:45.436" v="82" actId="1076"/>
        <pc:sldMkLst>
          <pc:docMk/>
          <pc:sldMk cId="2184550717" sldId="781"/>
        </pc:sldMkLst>
        <pc:spChg chg="mod">
          <ac:chgData name="Stalin Jacob Wilson Packia Dhas" userId="050d7d71-3621-4503-95e8-1c9a9d962492" providerId="ADAL" clId="{D0BBF303-971F-4E08-ACC6-5B7F70EE2CD1}" dt="2024-10-28T23:35:42.350" v="81" actId="14100"/>
          <ac:spMkLst>
            <pc:docMk/>
            <pc:sldMk cId="2184550717" sldId="781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D0BBF303-971F-4E08-ACC6-5B7F70EE2CD1}" dt="2024-10-28T23:35:45.436" v="82" actId="1076"/>
          <ac:picMkLst>
            <pc:docMk/>
            <pc:sldMk cId="2184550717" sldId="781"/>
            <ac:picMk id="8" creationId="{F411043B-9E6E-4BAB-0CA2-55BABCE7E8BA}"/>
          </ac:picMkLst>
        </pc:picChg>
      </pc:sldChg>
      <pc:sldChg chg="addSp delSp modSp mod">
        <pc:chgData name="Stalin Jacob Wilson Packia Dhas" userId="050d7d71-3621-4503-95e8-1c9a9d962492" providerId="ADAL" clId="{D0BBF303-971F-4E08-ACC6-5B7F70EE2CD1}" dt="2024-10-29T13:11:47.754" v="741" actId="20577"/>
        <pc:sldMkLst>
          <pc:docMk/>
          <pc:sldMk cId="1811452121" sldId="782"/>
        </pc:sldMkLst>
        <pc:spChg chg="mod">
          <ac:chgData name="Stalin Jacob Wilson Packia Dhas" userId="050d7d71-3621-4503-95e8-1c9a9d962492" providerId="ADAL" clId="{D0BBF303-971F-4E08-ACC6-5B7F70EE2CD1}" dt="2024-10-29T13:11:47.754" v="741" actId="20577"/>
          <ac:spMkLst>
            <pc:docMk/>
            <pc:sldMk cId="1811452121" sldId="782"/>
            <ac:spMk id="3" creationId="{00000000-0000-0000-0000-000000000000}"/>
          </ac:spMkLst>
        </pc:spChg>
        <pc:spChg chg="add del mod">
          <ac:chgData name="Stalin Jacob Wilson Packia Dhas" userId="050d7d71-3621-4503-95e8-1c9a9d962492" providerId="ADAL" clId="{D0BBF303-971F-4E08-ACC6-5B7F70EE2CD1}" dt="2024-10-29T01:12:46.777" v="269" actId="22"/>
          <ac:spMkLst>
            <pc:docMk/>
            <pc:sldMk cId="1811452121" sldId="782"/>
            <ac:spMk id="7" creationId="{4FA47987-D908-34BB-6EB5-BC08212B291D}"/>
          </ac:spMkLst>
        </pc:spChg>
      </pc:sldChg>
      <pc:sldChg chg="addSp delSp modSp mod">
        <pc:chgData name="Stalin Jacob Wilson Packia Dhas" userId="050d7d71-3621-4503-95e8-1c9a9d962492" providerId="ADAL" clId="{D0BBF303-971F-4E08-ACC6-5B7F70EE2CD1}" dt="2024-10-29T14:51:27.989" v="773" actId="20577"/>
        <pc:sldMkLst>
          <pc:docMk/>
          <pc:sldMk cId="3728007552" sldId="783"/>
        </pc:sldMkLst>
        <pc:spChg chg="mod">
          <ac:chgData name="Stalin Jacob Wilson Packia Dhas" userId="050d7d71-3621-4503-95e8-1c9a9d962492" providerId="ADAL" clId="{D0BBF303-971F-4E08-ACC6-5B7F70EE2CD1}" dt="2024-10-29T14:51:27.989" v="773" actId="20577"/>
          <ac:spMkLst>
            <pc:docMk/>
            <pc:sldMk cId="3728007552" sldId="783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D0BBF303-971F-4E08-ACC6-5B7F70EE2CD1}" dt="2024-10-28T23:36:36.272" v="92" actId="6549"/>
          <ac:spMkLst>
            <pc:docMk/>
            <pc:sldMk cId="3728007552" sldId="783"/>
            <ac:spMk id="9" creationId="{9FF662E4-8C2F-DDF6-E51A-E13BD9075486}"/>
          </ac:spMkLst>
        </pc:spChg>
        <pc:picChg chg="del">
          <ac:chgData name="Stalin Jacob Wilson Packia Dhas" userId="050d7d71-3621-4503-95e8-1c9a9d962492" providerId="ADAL" clId="{D0BBF303-971F-4E08-ACC6-5B7F70EE2CD1}" dt="2024-10-29T10:34:47.248" v="660" actId="478"/>
          <ac:picMkLst>
            <pc:docMk/>
            <pc:sldMk cId="3728007552" sldId="783"/>
            <ac:picMk id="7" creationId="{8D8742CB-B8E8-4F31-7206-B987A090922F}"/>
          </ac:picMkLst>
        </pc:picChg>
        <pc:picChg chg="add del mod">
          <ac:chgData name="Stalin Jacob Wilson Packia Dhas" userId="050d7d71-3621-4503-95e8-1c9a9d962492" providerId="ADAL" clId="{D0BBF303-971F-4E08-ACC6-5B7F70EE2CD1}" dt="2024-10-29T10:34:48.987" v="661" actId="478"/>
          <ac:picMkLst>
            <pc:docMk/>
            <pc:sldMk cId="3728007552" sldId="783"/>
            <ac:picMk id="8" creationId="{52AB272F-F88A-F983-29C9-02F147A6A1D6}"/>
          </ac:picMkLst>
        </pc:picChg>
      </pc:sldChg>
      <pc:sldChg chg="delSp modSp del mod">
        <pc:chgData name="Stalin Jacob Wilson Packia Dhas" userId="050d7d71-3621-4503-95e8-1c9a9d962492" providerId="ADAL" clId="{D0BBF303-971F-4E08-ACC6-5B7F70EE2CD1}" dt="2024-10-28T23:36:44.968" v="93" actId="47"/>
        <pc:sldMkLst>
          <pc:docMk/>
          <pc:sldMk cId="3225150519" sldId="784"/>
        </pc:sldMkLst>
        <pc:spChg chg="mod">
          <ac:chgData name="Stalin Jacob Wilson Packia Dhas" userId="050d7d71-3621-4503-95e8-1c9a9d962492" providerId="ADAL" clId="{D0BBF303-971F-4E08-ACC6-5B7F70EE2CD1}" dt="2024-10-28T23:36:16.215" v="87" actId="21"/>
          <ac:spMkLst>
            <pc:docMk/>
            <pc:sldMk cId="3225150519" sldId="784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0BBF303-971F-4E08-ACC6-5B7F70EE2CD1}" dt="2024-10-28T23:36:01.964" v="83" actId="21"/>
          <ac:picMkLst>
            <pc:docMk/>
            <pc:sldMk cId="3225150519" sldId="784"/>
            <ac:picMk id="8" creationId="{52AB272F-F88A-F983-29C9-02F147A6A1D6}"/>
          </ac:picMkLst>
        </pc:picChg>
      </pc:sldChg>
      <pc:sldChg chg="modSp mod">
        <pc:chgData name="Stalin Jacob Wilson Packia Dhas" userId="050d7d71-3621-4503-95e8-1c9a9d962492" providerId="ADAL" clId="{D0BBF303-971F-4E08-ACC6-5B7F70EE2CD1}" dt="2024-10-29T10:34:06.718" v="653" actId="27636"/>
        <pc:sldMkLst>
          <pc:docMk/>
          <pc:sldMk cId="1333924217" sldId="786"/>
        </pc:sldMkLst>
        <pc:spChg chg="mod">
          <ac:chgData name="Stalin Jacob Wilson Packia Dhas" userId="050d7d71-3621-4503-95e8-1c9a9d962492" providerId="ADAL" clId="{D0BBF303-971F-4E08-ACC6-5B7F70EE2CD1}" dt="2024-10-29T10:34:06.718" v="653" actId="27636"/>
          <ac:spMkLst>
            <pc:docMk/>
            <pc:sldMk cId="1333924217" sldId="786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BBF303-971F-4E08-ACC6-5B7F70EE2CD1}" dt="2024-10-29T01:10:23.844" v="261" actId="20577"/>
        <pc:sldMkLst>
          <pc:docMk/>
          <pc:sldMk cId="97048024" sldId="787"/>
        </pc:sldMkLst>
        <pc:spChg chg="mod">
          <ac:chgData name="Stalin Jacob Wilson Packia Dhas" userId="050d7d71-3621-4503-95e8-1c9a9d962492" providerId="ADAL" clId="{D0BBF303-971F-4E08-ACC6-5B7F70EE2CD1}" dt="2024-10-29T01:10:23.844" v="261" actId="20577"/>
          <ac:spMkLst>
            <pc:docMk/>
            <pc:sldMk cId="97048024" sldId="78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BBF303-971F-4E08-ACC6-5B7F70EE2CD1}" dt="2024-10-29T08:23:17.370" v="512" actId="6549"/>
        <pc:sldMkLst>
          <pc:docMk/>
          <pc:sldMk cId="1547506426" sldId="789"/>
        </pc:sldMkLst>
        <pc:spChg chg="mod">
          <ac:chgData name="Stalin Jacob Wilson Packia Dhas" userId="050d7d71-3621-4503-95e8-1c9a9d962492" providerId="ADAL" clId="{D0BBF303-971F-4E08-ACC6-5B7F70EE2CD1}" dt="2024-10-29T08:23:17.370" v="512" actId="6549"/>
          <ac:spMkLst>
            <pc:docMk/>
            <pc:sldMk cId="1547506426" sldId="789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BBF303-971F-4E08-ACC6-5B7F70EE2CD1}" dt="2024-10-29T10:42:28.614" v="691" actId="20577"/>
        <pc:sldMkLst>
          <pc:docMk/>
          <pc:sldMk cId="649717177" sldId="792"/>
        </pc:sldMkLst>
        <pc:spChg chg="mod">
          <ac:chgData name="Stalin Jacob Wilson Packia Dhas" userId="050d7d71-3621-4503-95e8-1c9a9d962492" providerId="ADAL" clId="{D0BBF303-971F-4E08-ACC6-5B7F70EE2CD1}" dt="2024-10-29T10:42:28.614" v="691" actId="20577"/>
          <ac:spMkLst>
            <pc:docMk/>
            <pc:sldMk cId="649717177" sldId="79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BBF303-971F-4E08-ACC6-5B7F70EE2CD1}" dt="2024-10-29T13:37:53.889" v="753" actId="27636"/>
        <pc:sldMkLst>
          <pc:docMk/>
          <pc:sldMk cId="2234238134" sldId="794"/>
        </pc:sldMkLst>
        <pc:spChg chg="mod">
          <ac:chgData name="Stalin Jacob Wilson Packia Dhas" userId="050d7d71-3621-4503-95e8-1c9a9d962492" providerId="ADAL" clId="{D0BBF303-971F-4E08-ACC6-5B7F70EE2CD1}" dt="2024-10-29T13:37:53.889" v="753" actId="27636"/>
          <ac:spMkLst>
            <pc:docMk/>
            <pc:sldMk cId="2234238134" sldId="794"/>
            <ac:spMk id="3" creationId="{00000000-0000-0000-0000-000000000000}"/>
          </ac:spMkLst>
        </pc:spChg>
      </pc:sldChg>
      <pc:sldChg chg="modSp">
        <pc:chgData name="Stalin Jacob Wilson Packia Dhas" userId="050d7d71-3621-4503-95e8-1c9a9d962492" providerId="ADAL" clId="{D0BBF303-971F-4E08-ACC6-5B7F70EE2CD1}" dt="2024-10-29T01:39:28.002" v="456" actId="20577"/>
        <pc:sldMkLst>
          <pc:docMk/>
          <pc:sldMk cId="3966878581" sldId="796"/>
        </pc:sldMkLst>
        <pc:spChg chg="mod">
          <ac:chgData name="Stalin Jacob Wilson Packia Dhas" userId="050d7d71-3621-4503-95e8-1c9a9d962492" providerId="ADAL" clId="{D0BBF303-971F-4E08-ACC6-5B7F70EE2CD1}" dt="2024-10-29T01:39:28.002" v="456" actId="20577"/>
          <ac:spMkLst>
            <pc:docMk/>
            <pc:sldMk cId="3966878581" sldId="796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BBF303-971F-4E08-ACC6-5B7F70EE2CD1}" dt="2024-10-29T13:41:03.573" v="762" actId="5793"/>
        <pc:sldMkLst>
          <pc:docMk/>
          <pc:sldMk cId="380787550" sldId="797"/>
        </pc:sldMkLst>
        <pc:spChg chg="mod">
          <ac:chgData name="Stalin Jacob Wilson Packia Dhas" userId="050d7d71-3621-4503-95e8-1c9a9d962492" providerId="ADAL" clId="{D0BBF303-971F-4E08-ACC6-5B7F70EE2CD1}" dt="2024-10-29T13:41:03.573" v="762" actId="5793"/>
          <ac:spMkLst>
            <pc:docMk/>
            <pc:sldMk cId="380787550" sldId="79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0BBF303-971F-4E08-ACC6-5B7F70EE2CD1}" dt="2024-10-29T10:43:53.762" v="693" actId="20577"/>
        <pc:sldMkLst>
          <pc:docMk/>
          <pc:sldMk cId="3792076928" sldId="798"/>
        </pc:sldMkLst>
        <pc:spChg chg="mod">
          <ac:chgData name="Stalin Jacob Wilson Packia Dhas" userId="050d7d71-3621-4503-95e8-1c9a9d962492" providerId="ADAL" clId="{D0BBF303-971F-4E08-ACC6-5B7F70EE2CD1}" dt="2024-10-29T10:43:53.762" v="693" actId="20577"/>
          <ac:spMkLst>
            <pc:docMk/>
            <pc:sldMk cId="3792076928" sldId="79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0BBF303-971F-4E08-ACC6-5B7F70EE2CD1}" dt="2024-10-28T23:26:35.235" v="26" actId="404"/>
        <pc:sldMkLst>
          <pc:docMk/>
          <pc:sldMk cId="267398495" sldId="799"/>
        </pc:sldMkLst>
        <pc:spChg chg="mod">
          <ac:chgData name="Stalin Jacob Wilson Packia Dhas" userId="050d7d71-3621-4503-95e8-1c9a9d962492" providerId="ADAL" clId="{D0BBF303-971F-4E08-ACC6-5B7F70EE2CD1}" dt="2024-10-28T23:26:35.235" v="26" actId="404"/>
          <ac:spMkLst>
            <pc:docMk/>
            <pc:sldMk cId="267398495" sldId="799"/>
            <ac:spMk id="3" creationId="{02DA7EB0-046F-C41D-C72B-61906147E436}"/>
          </ac:spMkLst>
        </pc:spChg>
      </pc:sldChg>
      <pc:sldChg chg="modSp add del mod">
        <pc:chgData name="Stalin Jacob Wilson Packia Dhas" userId="050d7d71-3621-4503-95e8-1c9a9d962492" providerId="ADAL" clId="{D0BBF303-971F-4E08-ACC6-5B7F70EE2CD1}" dt="2024-10-29T10:31:06.359" v="614" actId="47"/>
        <pc:sldMkLst>
          <pc:docMk/>
          <pc:sldMk cId="910119470" sldId="800"/>
        </pc:sldMkLst>
        <pc:spChg chg="mod">
          <ac:chgData name="Stalin Jacob Wilson Packia Dhas" userId="050d7d71-3621-4503-95e8-1c9a9d962492" providerId="ADAL" clId="{D0BBF303-971F-4E08-ACC6-5B7F70EE2CD1}" dt="2024-10-29T10:30:19.236" v="601" actId="21"/>
          <ac:spMkLst>
            <pc:docMk/>
            <pc:sldMk cId="910119470" sldId="800"/>
            <ac:spMk id="3" creationId="{EA99DCEA-6118-EE32-2D9C-4547B31BF6B4}"/>
          </ac:spMkLst>
        </pc:spChg>
      </pc:sldChg>
      <pc:sldChg chg="modSp add del mod">
        <pc:chgData name="Stalin Jacob Wilson Packia Dhas" userId="050d7d71-3621-4503-95e8-1c9a9d962492" providerId="ADAL" clId="{D0BBF303-971F-4E08-ACC6-5B7F70EE2CD1}" dt="2024-10-29T08:53:11.763" v="575" actId="47"/>
        <pc:sldMkLst>
          <pc:docMk/>
          <pc:sldMk cId="3428005468" sldId="801"/>
        </pc:sldMkLst>
        <pc:spChg chg="mod">
          <ac:chgData name="Stalin Jacob Wilson Packia Dhas" userId="050d7d71-3621-4503-95e8-1c9a9d962492" providerId="ADAL" clId="{D0BBF303-971F-4E08-ACC6-5B7F70EE2CD1}" dt="2024-10-29T08:53:09.578" v="574" actId="6549"/>
          <ac:spMkLst>
            <pc:docMk/>
            <pc:sldMk cId="3428005468" sldId="801"/>
            <ac:spMk id="3" creationId="{F673599C-F739-F96D-BCCA-2DB82723DE9B}"/>
          </ac:spMkLst>
        </pc:spChg>
      </pc:sldChg>
      <pc:sldChg chg="add">
        <pc:chgData name="Stalin Jacob Wilson Packia Dhas" userId="050d7d71-3621-4503-95e8-1c9a9d962492" providerId="ADAL" clId="{D0BBF303-971F-4E08-ACC6-5B7F70EE2CD1}" dt="2024-10-29T08:30:19.753" v="518"/>
        <pc:sldMkLst>
          <pc:docMk/>
          <pc:sldMk cId="1047819341" sldId="802"/>
        </pc:sldMkLst>
      </pc:sldChg>
      <pc:sldChg chg="add">
        <pc:chgData name="Stalin Jacob Wilson Packia Dhas" userId="050d7d71-3621-4503-95e8-1c9a9d962492" providerId="ADAL" clId="{D0BBF303-971F-4E08-ACC6-5B7F70EE2CD1}" dt="2024-10-29T08:30:19.753" v="518"/>
        <pc:sldMkLst>
          <pc:docMk/>
          <pc:sldMk cId="3823820979" sldId="803"/>
        </pc:sldMkLst>
      </pc:sldChg>
      <pc:sldChg chg="add">
        <pc:chgData name="Stalin Jacob Wilson Packia Dhas" userId="050d7d71-3621-4503-95e8-1c9a9d962492" providerId="ADAL" clId="{D0BBF303-971F-4E08-ACC6-5B7F70EE2CD1}" dt="2024-10-29T08:30:19.753" v="518"/>
        <pc:sldMkLst>
          <pc:docMk/>
          <pc:sldMk cId="3916014618" sldId="804"/>
        </pc:sldMkLst>
      </pc:sldChg>
      <pc:sldChg chg="add">
        <pc:chgData name="Stalin Jacob Wilson Packia Dhas" userId="050d7d71-3621-4503-95e8-1c9a9d962492" providerId="ADAL" clId="{D0BBF303-971F-4E08-ACC6-5B7F70EE2CD1}" dt="2024-10-29T08:30:19.753" v="518"/>
        <pc:sldMkLst>
          <pc:docMk/>
          <pc:sldMk cId="3495970582" sldId="805"/>
        </pc:sldMkLst>
      </pc:sldChg>
      <pc:sldChg chg="add">
        <pc:chgData name="Stalin Jacob Wilson Packia Dhas" userId="050d7d71-3621-4503-95e8-1c9a9d962492" providerId="ADAL" clId="{D0BBF303-971F-4E08-ACC6-5B7F70EE2CD1}" dt="2024-10-29T08:30:19.753" v="518"/>
        <pc:sldMkLst>
          <pc:docMk/>
          <pc:sldMk cId="2649380794" sldId="806"/>
        </pc:sldMkLst>
      </pc:sldChg>
      <pc:sldChg chg="add">
        <pc:chgData name="Stalin Jacob Wilson Packia Dhas" userId="050d7d71-3621-4503-95e8-1c9a9d962492" providerId="ADAL" clId="{D0BBF303-971F-4E08-ACC6-5B7F70EE2CD1}" dt="2024-10-29T08:30:19.753" v="518"/>
        <pc:sldMkLst>
          <pc:docMk/>
          <pc:sldMk cId="1042588895" sldId="807"/>
        </pc:sldMkLst>
      </pc:sldChg>
      <pc:sldChg chg="modSp add mod">
        <pc:chgData name="Stalin Jacob Wilson Packia Dhas" userId="050d7d71-3621-4503-95e8-1c9a9d962492" providerId="ADAL" clId="{D0BBF303-971F-4E08-ACC6-5B7F70EE2CD1}" dt="2024-10-29T15:44:39.034" v="777" actId="20577"/>
        <pc:sldMkLst>
          <pc:docMk/>
          <pc:sldMk cId="3859520317" sldId="808"/>
        </pc:sldMkLst>
        <pc:spChg chg="mod">
          <ac:chgData name="Stalin Jacob Wilson Packia Dhas" userId="050d7d71-3621-4503-95e8-1c9a9d962492" providerId="ADAL" clId="{D0BBF303-971F-4E08-ACC6-5B7F70EE2CD1}" dt="2024-10-29T08:30:52.770" v="536" actId="20577"/>
          <ac:spMkLst>
            <pc:docMk/>
            <pc:sldMk cId="3859520317" sldId="80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0BBF303-971F-4E08-ACC6-5B7F70EE2CD1}" dt="2024-10-29T15:44:39.034" v="777" actId="20577"/>
          <ac:spMkLst>
            <pc:docMk/>
            <pc:sldMk cId="3859520317" sldId="80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0BBF303-971F-4E08-ACC6-5B7F70EE2CD1}" dt="2024-10-29T10:31:25.205" v="618" actId="27636"/>
        <pc:sldMkLst>
          <pc:docMk/>
          <pc:sldMk cId="2719964438" sldId="809"/>
        </pc:sldMkLst>
        <pc:spChg chg="mod">
          <ac:chgData name="Stalin Jacob Wilson Packia Dhas" userId="050d7d71-3621-4503-95e8-1c9a9d962492" providerId="ADAL" clId="{D0BBF303-971F-4E08-ACC6-5B7F70EE2CD1}" dt="2024-10-29T10:31:25.205" v="618" actId="27636"/>
          <ac:spMkLst>
            <pc:docMk/>
            <pc:sldMk cId="2719964438" sldId="809"/>
            <ac:spMk id="3" creationId="{131C671D-27B7-FA6A-5FDD-71F59AD20FA4}"/>
          </ac:spMkLst>
        </pc:spChg>
      </pc:sldChg>
      <pc:sldChg chg="delSp modSp add mod">
        <pc:chgData name="Stalin Jacob Wilson Packia Dhas" userId="050d7d71-3621-4503-95e8-1c9a9d962492" providerId="ADAL" clId="{D0BBF303-971F-4E08-ACC6-5B7F70EE2CD1}" dt="2024-10-29T10:34:22.721" v="655" actId="113"/>
        <pc:sldMkLst>
          <pc:docMk/>
          <pc:sldMk cId="3035848553" sldId="810"/>
        </pc:sldMkLst>
        <pc:spChg chg="mod">
          <ac:chgData name="Stalin Jacob Wilson Packia Dhas" userId="050d7d71-3621-4503-95e8-1c9a9d962492" providerId="ADAL" clId="{D0BBF303-971F-4E08-ACC6-5B7F70EE2CD1}" dt="2024-10-29T10:34:22.721" v="655" actId="113"/>
          <ac:spMkLst>
            <pc:docMk/>
            <pc:sldMk cId="3035848553" sldId="810"/>
            <ac:spMk id="3" creationId="{3ABCB01B-A983-9FB5-0005-50AAEE5873B8}"/>
          </ac:spMkLst>
        </pc:spChg>
        <pc:spChg chg="del">
          <ac:chgData name="Stalin Jacob Wilson Packia Dhas" userId="050d7d71-3621-4503-95e8-1c9a9d962492" providerId="ADAL" clId="{D0BBF303-971F-4E08-ACC6-5B7F70EE2CD1}" dt="2024-10-29T10:32:29.510" v="622" actId="478"/>
          <ac:spMkLst>
            <pc:docMk/>
            <pc:sldMk cId="3035848553" sldId="810"/>
            <ac:spMk id="6" creationId="{5A3E78D4-7CDE-AF97-BD45-A25B306895E2}"/>
          </ac:spMkLst>
        </pc:spChg>
        <pc:picChg chg="del">
          <ac:chgData name="Stalin Jacob Wilson Packia Dhas" userId="050d7d71-3621-4503-95e8-1c9a9d962492" providerId="ADAL" clId="{D0BBF303-971F-4E08-ACC6-5B7F70EE2CD1}" dt="2024-10-29T10:32:20.280" v="620" actId="478"/>
          <ac:picMkLst>
            <pc:docMk/>
            <pc:sldMk cId="3035848553" sldId="810"/>
            <ac:picMk id="7" creationId="{9EAAB84C-CD04-F93B-9785-77990F9C6C92}"/>
          </ac:picMkLst>
        </pc:picChg>
      </pc:sldChg>
      <pc:sldChg chg="addSp modSp add mod">
        <pc:chgData name="Stalin Jacob Wilson Packia Dhas" userId="050d7d71-3621-4503-95e8-1c9a9d962492" providerId="ADAL" clId="{D0BBF303-971F-4E08-ACC6-5B7F70EE2CD1}" dt="2024-10-29T10:35:29.695" v="683" actId="403"/>
        <pc:sldMkLst>
          <pc:docMk/>
          <pc:sldMk cId="4246969977" sldId="811"/>
        </pc:sldMkLst>
        <pc:spChg chg="mod">
          <ac:chgData name="Stalin Jacob Wilson Packia Dhas" userId="050d7d71-3621-4503-95e8-1c9a9d962492" providerId="ADAL" clId="{D0BBF303-971F-4E08-ACC6-5B7F70EE2CD1}" dt="2024-10-29T10:35:07.120" v="669" actId="6549"/>
          <ac:spMkLst>
            <pc:docMk/>
            <pc:sldMk cId="4246969977" sldId="811"/>
            <ac:spMk id="3" creationId="{0351E4BF-93DA-548C-4F20-D1CCDE094E23}"/>
          </ac:spMkLst>
        </pc:spChg>
        <pc:spChg chg="add mod">
          <ac:chgData name="Stalin Jacob Wilson Packia Dhas" userId="050d7d71-3621-4503-95e8-1c9a9d962492" providerId="ADAL" clId="{D0BBF303-971F-4E08-ACC6-5B7F70EE2CD1}" dt="2024-10-29T10:35:29.695" v="683" actId="403"/>
          <ac:spMkLst>
            <pc:docMk/>
            <pc:sldMk cId="4246969977" sldId="811"/>
            <ac:spMk id="10" creationId="{4DEE4737-0177-639A-1540-79C2F47D3584}"/>
          </ac:spMkLst>
        </pc:spChg>
        <pc:picChg chg="mod">
          <ac:chgData name="Stalin Jacob Wilson Packia Dhas" userId="050d7d71-3621-4503-95e8-1c9a9d962492" providerId="ADAL" clId="{D0BBF303-971F-4E08-ACC6-5B7F70EE2CD1}" dt="2024-10-29T10:35:09.700" v="670" actId="1076"/>
          <ac:picMkLst>
            <pc:docMk/>
            <pc:sldMk cId="4246969977" sldId="811"/>
            <ac:picMk id="7" creationId="{85A63E7E-A03D-7524-7440-D07BB3026F0B}"/>
          </ac:picMkLst>
        </pc:picChg>
        <pc:picChg chg="mod">
          <ac:chgData name="Stalin Jacob Wilson Packia Dhas" userId="050d7d71-3621-4503-95e8-1c9a9d962492" providerId="ADAL" clId="{D0BBF303-971F-4E08-ACC6-5B7F70EE2CD1}" dt="2024-10-29T10:35:12.054" v="671" actId="1076"/>
          <ac:picMkLst>
            <pc:docMk/>
            <pc:sldMk cId="4246969977" sldId="811"/>
            <ac:picMk id="8" creationId="{9BDB3049-34D0-2286-C97B-5B767883D7DA}"/>
          </ac:picMkLst>
        </pc:picChg>
      </pc:sldChg>
      <pc:sldChg chg="delSp modSp add mod">
        <pc:chgData name="Stalin Jacob Wilson Packia Dhas" userId="050d7d71-3621-4503-95e8-1c9a9d962492" providerId="ADAL" clId="{D0BBF303-971F-4E08-ACC6-5B7F70EE2CD1}" dt="2024-10-29T13:43:20.757" v="767"/>
        <pc:sldMkLst>
          <pc:docMk/>
          <pc:sldMk cId="357292803" sldId="812"/>
        </pc:sldMkLst>
        <pc:spChg chg="mod">
          <ac:chgData name="Stalin Jacob Wilson Packia Dhas" userId="050d7d71-3621-4503-95e8-1c9a9d962492" providerId="ADAL" clId="{D0BBF303-971F-4E08-ACC6-5B7F70EE2CD1}" dt="2024-10-29T13:43:20.757" v="767"/>
          <ac:spMkLst>
            <pc:docMk/>
            <pc:sldMk cId="357292803" sldId="812"/>
            <ac:spMk id="3" creationId="{F9D253D6-A320-F6CA-91F8-0F437354CF0F}"/>
          </ac:spMkLst>
        </pc:spChg>
        <pc:picChg chg="del">
          <ac:chgData name="Stalin Jacob Wilson Packia Dhas" userId="050d7d71-3621-4503-95e8-1c9a9d962492" providerId="ADAL" clId="{D0BBF303-971F-4E08-ACC6-5B7F70EE2CD1}" dt="2024-10-29T13:43:16.267" v="764" actId="478"/>
          <ac:picMkLst>
            <pc:docMk/>
            <pc:sldMk cId="357292803" sldId="812"/>
            <ac:picMk id="7" creationId="{4252F04B-56C5-A6B6-3C71-DB73B59CB5C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3168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BB0521-6B03-8DB6-E363-A900EBB82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A06AC5-CA03-DFF9-26EB-4A82CE6DF1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12AE79-4508-8634-F481-0FCB31CC0C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5CCFCC9-D096-05C4-527C-DBBEAD5E876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656E0-21A9-B4DA-27D7-9F939DAC8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72CF87-2B1E-8908-6616-D6DB83537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694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0156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IN" b="1" dirty="0"/>
                  <a:t>Real power P=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𝑪𝒐𝒔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IN" b="1" dirty="0"/>
                  <a:t>Real power P=</a:t>
                </a:r>
                <a:r>
                  <a:rPr lang="en-IN" b="1" i="0">
                    <a:latin typeface="Cambria Math" panose="02040503050406030204" pitchFamily="18" charset="0"/>
                  </a:rPr>
                  <a:t>𝑽𝑰 𝑪𝒐𝒔</a:t>
                </a:r>
                <a:r>
                  <a:rPr lang="en-IN" b="1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∅</a:t>
                </a:r>
                <a:endParaRPr lang="en-IN" b="1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5865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014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4496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54E1D6-9DC1-8CF8-BC42-C862D2ECE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35FF36-A862-5133-19BC-0382F1CF46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0F7659-E42F-926F-4883-80CA527B5D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9D0B81A-82A7-A02F-5789-A214B040E23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F4DD9F-29CA-D7D8-FF89-E03F0D929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49FA5-2B18-85B0-EDE6-C040E13E6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7719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an inductor, the current change (rate of change of current,  induces a </a:t>
            </a:r>
            <a:r>
              <a:rPr lang="en-GB" b="1" dirty="0"/>
              <a:t>back EMF</a:t>
            </a:r>
            <a:r>
              <a:rPr lang="en-GB" dirty="0"/>
              <a:t> (voltage) according to Lenz's Law. </a:t>
            </a:r>
          </a:p>
          <a:p>
            <a:r>
              <a:rPr lang="en-GB" dirty="0"/>
              <a:t>This back EMF resists changes in current, causing the current to respond more slowly to changes in voltage.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80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the voltage is at its maximum, the current is zero, and vice versa. </a:t>
            </a:r>
          </a:p>
          <a:p>
            <a:r>
              <a:rPr lang="en-GB" dirty="0"/>
              <a:t>There is no net consumption of energy in the inductor over a full cycle. The energy simply oscillates back and forth between the inductor and the source.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0003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2151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643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6790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1271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91120-1A5A-48E0-03A0-F59F948A9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73583A-4C64-7B5A-2E74-25EC5A0A0D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B0BD04-050E-BD45-A82F-A13F63E3CE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2CC3B88-4032-30D8-2D9D-102E2E1BBB4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84BFB3-FABB-4B54-7191-7B074A09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27D3A-EFB6-E61E-99EB-61B3597B6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1637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9134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9692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072ED8-1116-A38F-EDC5-26845B81B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15D8C6-74E0-A448-5F0C-7C7C85E4F6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D2DDE2-E33E-DEFB-037B-7E5F09BCD9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07444EF-1FDD-BB1F-1501-7097920AF67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59EDF-4017-4093-C756-B3D52B8BE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A1365-D644-88C1-9D5B-5D71193B8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9998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000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23137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07798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7195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7617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7988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8778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9719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0694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4544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32191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76885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2519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4133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38697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72723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43555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EA5242-0688-6E1A-2B04-713E4DE54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3D4ABE-ED56-D1CA-D091-C87413F83B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E405FB-8F82-0224-BBFD-E47154B36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A86AC68-2C48-68F1-F693-A96BEE35893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41FA3-F158-51CF-CBB0-9275C383C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C84A0F-9554-F761-F2D0-7C5AA843A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21057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30389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52729-B30B-4962-99D0-C054CA9A9843}" type="datetime1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7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2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Pure Resistive circuit</a:t>
            </a:r>
          </a:p>
          <a:p>
            <a:pPr marL="536575" indent="-536575" algn="just"/>
            <a:r>
              <a:rPr lang="en-IN" sz="3000" b="1" dirty="0"/>
              <a:t>Pure Inductive Circuit</a:t>
            </a:r>
          </a:p>
          <a:p>
            <a:pPr marL="536575" indent="-536575" algn="just"/>
            <a:r>
              <a:rPr lang="en-IN" sz="3000" b="1" dirty="0"/>
              <a:t>Pure Capacitive Circuit</a:t>
            </a:r>
          </a:p>
          <a:p>
            <a:pPr marL="536575" indent="-536575" algn="just"/>
            <a:r>
              <a:rPr lang="en-IN" sz="3000" b="1" dirty="0"/>
              <a:t>RL Series Circuit</a:t>
            </a:r>
          </a:p>
          <a:p>
            <a:pPr marL="536575" indent="-536575" algn="just"/>
            <a:r>
              <a:rPr lang="en-IN" sz="3000" b="1" dirty="0"/>
              <a:t>RC series Circuit</a:t>
            </a:r>
          </a:p>
          <a:p>
            <a:pPr marL="536575" indent="-536575" algn="just"/>
            <a:r>
              <a:rPr lang="en-IN" sz="3000" b="1" dirty="0"/>
              <a:t>RLC series Circuit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7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design circuits using Resistor, capacitor and inductor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7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37953" y="1198881"/>
                <a:ext cx="11259879" cy="504243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Instantaneous Power (P):</a:t>
                </a:r>
              </a:p>
              <a:p>
                <a:pPr marL="0" indent="0">
                  <a:buNone/>
                </a:pPr>
                <a:r>
                  <a:rPr lang="en-GB" dirty="0"/>
                  <a:t>The amount of power in a circuit at any instant of time is called instantaneous power. It represents the power at a specific moment, varying over time in AC circuits.</a:t>
                </a:r>
              </a:p>
              <a:p>
                <a:pPr marL="0" indent="0">
                  <a:buNone/>
                </a:pPr>
                <a:r>
                  <a:rPr lang="en-IN" b="1" dirty="0"/>
                  <a:t>Average Power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𝒂𝒗𝒈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Average power is the power consumed by the circuit over a complete cycle of the AC waveform. It is often referred to as the real or active power and represents the usable power in the circuit.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37953" y="1198881"/>
                <a:ext cx="11259879" cy="5042432"/>
              </a:xfrm>
              <a:blipFill>
                <a:blip r:embed="rId3"/>
                <a:stretch>
                  <a:fillRect l="-1137" t="-20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621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F4569A-2556-1BA7-02CC-8B21BAA6E5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81C19-575E-265B-0F7B-164BEBCB4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AC 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A7EB0-046F-C41D-C72B-61906147E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953" y="1198881"/>
            <a:ext cx="11259879" cy="5042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Impedance (Z)</a:t>
            </a:r>
          </a:p>
          <a:p>
            <a:pPr marL="0" indent="0">
              <a:buNone/>
            </a:pPr>
            <a:r>
              <a:rPr lang="en-GB" dirty="0"/>
              <a:t>Impedance is the total opposition that a circuit offers to the flow of alternating current (AC). It includes both </a:t>
            </a:r>
            <a:r>
              <a:rPr lang="en-GB" b="1" dirty="0"/>
              <a:t>resistance (R) and reactance (X)</a:t>
            </a:r>
          </a:p>
          <a:p>
            <a:pPr marL="0" indent="0">
              <a:buNone/>
            </a:pPr>
            <a:r>
              <a:rPr lang="en-GB" b="1" dirty="0"/>
              <a:t>Reactance (X)</a:t>
            </a:r>
          </a:p>
          <a:p>
            <a:pPr marL="0" indent="0">
              <a:buNone/>
            </a:pPr>
            <a:r>
              <a:rPr lang="en-GB" b="0" i="0" dirty="0">
                <a:effectLst/>
              </a:rPr>
              <a:t>Reactance is the part of impedance that accounts for the opposition to AC due to inductance and capacitance.</a:t>
            </a: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5B516F-D11A-87D2-771D-9C509F73D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AD131-B9BB-24AF-02B8-41122DA2A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98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Three Parameters in AC circuits are</a:t>
            </a:r>
          </a:p>
          <a:p>
            <a:pPr marL="571500" indent="-571500">
              <a:buAutoNum type="romanLcParenR"/>
            </a:pPr>
            <a:r>
              <a:rPr lang="en-IN" b="1" dirty="0"/>
              <a:t>Resistance</a:t>
            </a:r>
          </a:p>
          <a:p>
            <a:pPr marL="571500" indent="-571500">
              <a:buAutoNum type="romanLcParenR"/>
            </a:pPr>
            <a:r>
              <a:rPr lang="en-IN" b="1" dirty="0"/>
              <a:t>Inductance</a:t>
            </a:r>
          </a:p>
          <a:p>
            <a:pPr marL="571500" indent="-571500">
              <a:buAutoNum type="romanLcParenR"/>
            </a:pPr>
            <a:r>
              <a:rPr lang="en-IN" b="1" dirty="0"/>
              <a:t>Capacitance</a:t>
            </a: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16328" y="1448722"/>
                <a:ext cx="518845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 </a:t>
                </a:r>
                <a:r>
                  <a:rPr lang="en-GB" b="1" i="0" dirty="0">
                    <a:effectLst/>
                  </a:rPr>
                  <a:t>circuit</a:t>
                </a:r>
                <a:r>
                  <a:rPr lang="en-GB" b="0" i="0" dirty="0">
                    <a:effectLst/>
                  </a:rPr>
                  <a:t> containing only a </a:t>
                </a:r>
                <a:r>
                  <a:rPr lang="en-GB" b="1" i="0" dirty="0">
                    <a:effectLst/>
                  </a:rPr>
                  <a:t>pure resistance</a:t>
                </a:r>
                <a:r>
                  <a:rPr lang="en-GB" b="0" i="0" dirty="0">
                    <a:effectLst/>
                  </a:rPr>
                  <a:t> of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𝑜h𝑚𝑠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and a power supply is known as </a:t>
                </a:r>
                <a:r>
                  <a:rPr lang="en-GB" b="1" i="0" dirty="0">
                    <a:effectLst/>
                  </a:rPr>
                  <a:t>Pure Resistive</a:t>
                </a:r>
                <a:r>
                  <a:rPr lang="en-GB" b="0" i="0" dirty="0">
                    <a:effectLst/>
                  </a:rPr>
                  <a:t> </a:t>
                </a:r>
                <a:r>
                  <a:rPr lang="en-GB" b="1" i="0" dirty="0">
                    <a:effectLst/>
                  </a:rPr>
                  <a:t>Circuit. 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28" y="1448722"/>
                <a:ext cx="5188451" cy="4454533"/>
              </a:xfrm>
              <a:blipFill>
                <a:blip r:embed="rId3"/>
                <a:stretch>
                  <a:fillRect l="-2350" r="-37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9037E2-7B28-0400-DD45-449A4692AE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963" y="4388377"/>
            <a:ext cx="3770327" cy="181783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D71DFC94-4D81-A7BF-BDD6-AD6C70FA667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668268" y="1242286"/>
                <a:ext cx="5198611" cy="4876799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77500" lnSpcReduction="2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Voltage across the circuit </a:t>
                </a:r>
                <a:r>
                  <a:rPr lang="en-GB" dirty="0"/>
                  <a:t>is given as 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b="1" dirty="0"/>
                  <a:t>	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𝒔𝒊𝒏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Current across the circuit </a:t>
                </a:r>
                <a:r>
                  <a:rPr lang="en-GB" dirty="0"/>
                  <a:t>is given as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i="1" dirty="0"/>
                  <a:t> 	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𝒔𝒊𝒏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</m:oMath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dirty="0"/>
                  <a:t>Applying Ohm’s law 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𝒔𝒊𝒏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𝝎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𝒕</m:t>
                        </m:r>
                      </m:num>
                      <m:den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1" i="1">
                        <a:latin typeface="Cambria Math" panose="02040503050406030204" pitchFamily="18" charset="0"/>
                      </a:rPr>
                      <m:t>𝒔𝒊𝒏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b="1" dirty="0"/>
                  <a:t>Peak Current</a:t>
                </a:r>
                <a:r>
                  <a:rPr lang="en-GB" dirty="0"/>
                  <a:t>,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1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endParaRPr lang="en-GB" b="1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IN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D71DFC94-4D81-A7BF-BDD6-AD6C70FA66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8268" y="1242286"/>
                <a:ext cx="5198611" cy="4876799"/>
              </a:xfrm>
              <a:prstGeom prst="rect">
                <a:avLst/>
              </a:prstGeom>
              <a:blipFill>
                <a:blip r:embed="rId5"/>
                <a:stretch>
                  <a:fillRect l="-15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16139" y="1165164"/>
                <a:ext cx="7002011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Peak Voltage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:r>
                  <a:rPr lang="en-GB" sz="1600" dirty="0"/>
                  <a:t>	</a:t>
                </a:r>
                <a:r>
                  <a:rPr lang="en-GB" sz="2400" dirty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endParaRPr lang="en-GB" sz="2400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Phase</a:t>
                </a:r>
                <a:r>
                  <a:rPr lang="en-GB" sz="24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Voltage and Current are in  phase with each other. Phasor represents the RMS value of the alternating quantities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b="1" dirty="0"/>
                  <a:t>Phasor Diagram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6139" y="1165164"/>
                <a:ext cx="7002011" cy="4876799"/>
              </a:xfrm>
              <a:blipFill>
                <a:blip r:embed="rId3"/>
                <a:stretch>
                  <a:fillRect l="-17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76BA72F-002B-422C-3045-3EA964A27140}"/>
              </a:ext>
            </a:extLst>
          </p:cNvPr>
          <p:cNvCxnSpPr>
            <a:cxnSpLocks/>
          </p:cNvCxnSpPr>
          <p:nvPr/>
        </p:nvCxnSpPr>
        <p:spPr>
          <a:xfrm>
            <a:off x="1363783" y="5774500"/>
            <a:ext cx="2529840" cy="5080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F5E3E2-525D-5B05-4704-6452B7440AEF}"/>
              </a:ext>
            </a:extLst>
          </p:cNvPr>
          <p:cNvCxnSpPr/>
          <p:nvPr/>
        </p:nvCxnSpPr>
        <p:spPr>
          <a:xfrm>
            <a:off x="1363783" y="5757800"/>
            <a:ext cx="1439099" cy="254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E044E21-0C8B-BB06-435E-9A24DA9BDED8}"/>
              </a:ext>
            </a:extLst>
          </p:cNvPr>
          <p:cNvSpPr txBox="1"/>
          <p:nvPr/>
        </p:nvSpPr>
        <p:spPr>
          <a:xfrm flipH="1">
            <a:off x="3670103" y="5323504"/>
            <a:ext cx="447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936E38-CAE8-7C53-B4BC-40FB55A2682A}"/>
              </a:ext>
            </a:extLst>
          </p:cNvPr>
          <p:cNvSpPr txBox="1"/>
          <p:nvPr/>
        </p:nvSpPr>
        <p:spPr>
          <a:xfrm flipH="1">
            <a:off x="2426962" y="5373171"/>
            <a:ext cx="213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3DC389-CFF5-BBE2-9185-E528AFDA2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8120" y="3239256"/>
            <a:ext cx="3754120" cy="28826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A64651-7D2A-B4EC-52EF-09504D3BA353}"/>
              </a:ext>
            </a:extLst>
          </p:cNvPr>
          <p:cNvSpPr txBox="1"/>
          <p:nvPr/>
        </p:nvSpPr>
        <p:spPr>
          <a:xfrm>
            <a:off x="7818120" y="2576249"/>
            <a:ext cx="3926840" cy="464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r>
              <a:rPr lang="en-GB" sz="1800" b="1" dirty="0"/>
              <a:t>Waveform</a:t>
            </a:r>
          </a:p>
        </p:txBody>
      </p:sp>
    </p:spTree>
    <p:extLst>
      <p:ext uri="{BB962C8B-B14F-4D97-AF65-F5344CB8AC3E}">
        <p14:creationId xmlns:p14="http://schemas.microsoft.com/office/powerpoint/2010/main" val="25366140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power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×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𝑠𝑖𝑛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>
                    <a:ea typeface="Cambria Math" panose="02040503050406030204" pitchFamily="18" charset="0"/>
                  </a:rPr>
                  <a:t>If,</a:t>
                </a:r>
                <a14:m>
                  <m:oMath xmlns:m="http://schemas.openxmlformats.org/officeDocument/2006/math">
                    <m:r>
                      <a:rPr lang="en-GB" sz="24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𝑠𝑖𝑛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/>
                  <a:t>Average Power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Watts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10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179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Impedance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Current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Voltage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6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581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4528051" cy="445453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circuit</a:t>
            </a:r>
            <a:r>
              <a:rPr lang="en-GB" b="0" i="0" dirty="0">
                <a:effectLst/>
              </a:rPr>
              <a:t> containing only a </a:t>
            </a:r>
            <a:r>
              <a:rPr lang="en-GB" b="1" i="0" dirty="0">
                <a:effectLst/>
              </a:rPr>
              <a:t>pure Inductance </a:t>
            </a:r>
            <a:r>
              <a:rPr lang="en-GB" b="0" i="0" dirty="0">
                <a:effectLst/>
              </a:rPr>
              <a:t>of </a:t>
            </a:r>
            <a:r>
              <a:rPr lang="en-GB" b="1" i="0" dirty="0">
                <a:effectLst/>
              </a:rPr>
              <a:t>L Henry </a:t>
            </a:r>
            <a:r>
              <a:rPr lang="en-GB" b="0" i="0" dirty="0">
                <a:effectLst/>
              </a:rPr>
              <a:t>and a power supply is known as </a:t>
            </a:r>
            <a:r>
              <a:rPr lang="en-GB" b="1" i="0" dirty="0">
                <a:effectLst/>
              </a:rPr>
              <a:t>Pure Inductive</a:t>
            </a:r>
            <a:r>
              <a:rPr lang="en-GB" b="0" i="0" dirty="0">
                <a:effectLst/>
              </a:rPr>
              <a:t> </a:t>
            </a:r>
            <a:r>
              <a:rPr lang="en-GB" b="1" i="0" dirty="0">
                <a:effectLst/>
              </a:rPr>
              <a:t>Circuit.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1BF712-79F2-EABB-187C-BC2BF53A3D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529" y="4341340"/>
            <a:ext cx="3524250" cy="16287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4059B948-2360-0CDF-BABA-5759D474394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553200" y="1480892"/>
                <a:ext cx="5107171" cy="4876799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77500" lnSpcReduction="2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Voltage across the circuit </a:t>
                </a:r>
                <a:r>
                  <a:rPr lang="en-GB" dirty="0"/>
                  <a:t>is given as 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b="1" dirty="0"/>
                  <a:t>	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Current across the circuit </a:t>
                </a:r>
                <a:r>
                  <a:rPr lang="en-GB" dirty="0"/>
                  <a:t>is given as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i="1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I</m:t>
                    </m:r>
                    <m:r>
                      <a:rPr lang="en-GB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 smtClean="0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  <m:r>
                      <a:rPr lang="en-GB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b="1" dirty="0"/>
                  <a:t>Peak Current</a:t>
                </a:r>
                <a:r>
                  <a:rPr lang="en-GB" dirty="0"/>
                  <a:t>,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m:rPr>
                            <m:sty m:val="p"/>
                          </m:rPr>
                          <a:rPr lang="el-GR" i="1" smtClean="0">
                            <a:latin typeface="Cambria Math" panose="02040503050406030204" pitchFamily="18" charset="0"/>
                          </a:rPr>
                          <m:t>ω</m:t>
                        </m:r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</m:oMath>
                </a14:m>
                <a:endParaRPr lang="en-GB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endParaRPr lang="en-GB" b="1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IN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4059B948-2360-0CDF-BABA-5759D474394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3200" y="1480892"/>
                <a:ext cx="5107171" cy="4876799"/>
              </a:xfrm>
              <a:prstGeom prst="rect">
                <a:avLst/>
              </a:prstGeom>
              <a:blipFill>
                <a:blip r:embed="rId4"/>
                <a:stretch>
                  <a:fillRect l="-15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2593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189529-04FF-681D-9ECE-3B1CD2644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0B332-DCD5-BB6E-E8BC-34E94318D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ABCB01B-A983-9FB5-0005-50AAEE5873B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42524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Peak Voltage: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𝑋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IN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b="1" dirty="0"/>
                  <a:t>Phase</a:t>
                </a:r>
                <a:r>
                  <a:rPr lang="en-GB" sz="28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8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−90</m:t>
                        </m:r>
                      </m:e>
                      <m:sup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8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dirty="0"/>
                  <a:t>Current lags the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800" dirty="0"/>
                  <a:t>. Negative sign represents the lagging nature of the current. Phasor represents the RMS value of the alternating quantities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ABCB01B-A983-9FB5-0005-50AAEE5873B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425240" cy="4454533"/>
              </a:xfrm>
              <a:blipFill>
                <a:blip r:embed="rId3"/>
                <a:stretch>
                  <a:fillRect l="-1067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1396A2-7D00-7107-02C3-8219F335B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7910D1-AA5F-3892-C975-6A172FD5E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848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709" y="1297244"/>
            <a:ext cx="11366204" cy="487679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400" b="1" dirty="0"/>
              <a:t>Phasor Diagram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1" i="0" dirty="0">
              <a:effectLst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7FBB38-0458-BF32-F361-7D0860472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7" y="2256138"/>
            <a:ext cx="2914613" cy="27340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FD134E-B149-5E29-3447-427A7B2FF9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0172" y="2551477"/>
            <a:ext cx="3830046" cy="27086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00EC91-C58A-7087-F133-520862930382}"/>
              </a:ext>
            </a:extLst>
          </p:cNvPr>
          <p:cNvSpPr txBox="1"/>
          <p:nvPr/>
        </p:nvSpPr>
        <p:spPr>
          <a:xfrm>
            <a:off x="6877829" y="1523545"/>
            <a:ext cx="4154732" cy="506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000" b="1" dirty="0"/>
              <a:t>Waveform</a:t>
            </a:r>
            <a:r>
              <a:rPr lang="en-GB" sz="1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10114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power is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×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sz="2400" b="0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sz="2400" i="1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=−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𝑐𝑜𝑠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>
                    <a:ea typeface="Cambria Math" panose="02040503050406030204" pitchFamily="18" charset="0"/>
                  </a:rPr>
                  <a:t>If,</a:t>
                </a:r>
                <a14:m>
                  <m:oMath xmlns:m="http://schemas.openxmlformats.org/officeDocument/2006/math">
                    <m:r>
                      <a:rPr lang="en-GB" sz="24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=−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m:rPr>
                        <m:nor/>
                      </m:rPr>
                      <a:rPr lang="en-GB" sz="2400" b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m:rPr>
                        <m:nor/>
                      </m:rPr>
                      <a:rPr lang="en-GB" sz="2400" b="0" smtClean="0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/>
                  <a:t>Average Power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7368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Impedance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𝐿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𝑓𝐿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𝐿</m:t>
                    </m:r>
                  </m:oMath>
                </a14:m>
                <a:r>
                  <a:rPr lang="en-GB" sz="2400" b="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𝐼𝑛𝑑𝑢𝑐𝑡𝑖𝑣𝑒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𝑟𝑒𝑎𝑐𝑡𝑎𝑛𝑐𝑒</m:t>
                    </m:r>
                  </m:oMath>
                </a14:m>
                <a:endParaRPr lang="en-GB" sz="2400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Current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𝑣𝑑𝑡</m:t>
                        </m:r>
                      </m:e>
                    </m:nary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Voltage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𝐿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𝑑𝑖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82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9689331" cy="445453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circuit</a:t>
            </a:r>
            <a:r>
              <a:rPr lang="en-GB" b="0" i="0" dirty="0">
                <a:effectLst/>
              </a:rPr>
              <a:t> containing only a </a:t>
            </a:r>
            <a:r>
              <a:rPr lang="en-GB" b="1" i="0" dirty="0">
                <a:effectLst/>
              </a:rPr>
              <a:t>pure Capacitance </a:t>
            </a:r>
            <a:r>
              <a:rPr lang="en-GB" b="0" i="0" dirty="0">
                <a:effectLst/>
              </a:rPr>
              <a:t>of </a:t>
            </a:r>
            <a:r>
              <a:rPr lang="en-GB" b="1" dirty="0"/>
              <a:t>C</a:t>
            </a:r>
            <a:r>
              <a:rPr lang="en-GB" b="1" i="0" dirty="0">
                <a:effectLst/>
              </a:rPr>
              <a:t> Farad </a:t>
            </a:r>
            <a:r>
              <a:rPr lang="en-GB" b="0" i="0" dirty="0">
                <a:effectLst/>
              </a:rPr>
              <a:t>and a power supply is known as </a:t>
            </a:r>
            <a:r>
              <a:rPr lang="en-GB" b="1" i="0" dirty="0">
                <a:effectLst/>
              </a:rPr>
              <a:t>Pure </a:t>
            </a:r>
            <a:r>
              <a:rPr lang="en-GB" b="1" dirty="0"/>
              <a:t>Capacitive</a:t>
            </a:r>
            <a:r>
              <a:rPr lang="en-GB" b="0" i="0" dirty="0">
                <a:effectLst/>
              </a:rPr>
              <a:t> </a:t>
            </a:r>
            <a:r>
              <a:rPr lang="en-GB" b="1" i="0" dirty="0">
                <a:effectLst/>
              </a:rPr>
              <a:t>Circuit.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11043B-9E6E-4BAB-0CA2-55BABCE7E8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9449" y="3563025"/>
            <a:ext cx="2876550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550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876799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Voltage across the circuit </a:t>
                </a:r>
                <a:r>
                  <a:rPr lang="en-GB" b="0" i="0" dirty="0">
                    <a:effectLst/>
                  </a:rPr>
                  <a:t>is given as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Current across the circuit </a:t>
                </a:r>
                <a:r>
                  <a:rPr lang="en-GB" b="0" i="0" dirty="0">
                    <a:effectLst/>
                  </a:rPr>
                  <a:t>is given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1" dirty="0">
                    <a:effectLst/>
                  </a:rPr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l-GR" i="1" smtClean="0">
                                <a:latin typeface="Cambria Math" panose="02040503050406030204" pitchFamily="18" charset="0"/>
                              </a:rPr>
                              <m:t>π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r>
                  <a:rPr lang="en-GB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GB" dirty="0"/>
                      <m:t>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</a:rPr>
                              <m:t>π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r>
                  <a:rPr lang="en-GB" i="1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dirty="0"/>
                  <a:t>I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f>
                          <m:fPr>
                            <m:type m:val="skw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den>
                        </m:f>
                      </m:den>
                    </m:f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</a:rPr>
                              <m:t>π</m:t>
                            </m:r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𝑖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𝑑𝑞</m:t>
                        </m:r>
                      </m:num>
                      <m:den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b="0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𝑗</m:t>
                        </m:r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876799"/>
              </a:xfrm>
              <a:blipFill>
                <a:blip r:embed="rId3"/>
                <a:stretch>
                  <a:fillRect l="-4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452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1" dirty="0"/>
                  <a:t>Peak Current</a:t>
                </a:r>
                <a:r>
                  <a:rPr lang="en-GB" sz="2400" dirty="0"/>
                  <a:t>,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:r>
                  <a:rPr lang="en-GB" sz="2400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f>
                          <m:fPr>
                            <m:type m:val="skw"/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den>
                        </m:f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</m:oMath>
                </a14:m>
                <a:endParaRPr lang="en-GB" sz="240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sz="2400" b="1" dirty="0"/>
                  <a:t>Peak Voltage: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IN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Phase</a:t>
                </a:r>
                <a:r>
                  <a:rPr lang="en-GB" sz="24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+90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Current leads the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. Positive sign represents the leading nature of the current. Phasor represents the RMS value of the alternating quantities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F662E4-8C2F-DDF6-E51A-E13BD9075486}"/>
              </a:ext>
            </a:extLst>
          </p:cNvPr>
          <p:cNvSpPr txBox="1"/>
          <p:nvPr/>
        </p:nvSpPr>
        <p:spPr>
          <a:xfrm>
            <a:off x="6557925" y="2865990"/>
            <a:ext cx="2692756" cy="464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1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80075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3A0EDC-D9A6-EBE3-F5B6-B502C1480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E93F0-1EA0-8160-3551-4123F8EEC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1E4BF-93DA-548C-4F20-D1CCDE094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709" y="1297244"/>
            <a:ext cx="11366204" cy="487679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  <a:tabLst>
                <a:tab pos="715963" algn="l"/>
                <a:tab pos="898525" algn="l"/>
                <a:tab pos="8610600" algn="l"/>
                <a:tab pos="8788400" algn="l"/>
              </a:tabLst>
            </a:pPr>
            <a:endParaRPr lang="en-GB" sz="2400" i="1" dirty="0">
              <a:latin typeface="Cambria Math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400" b="1" dirty="0"/>
              <a:t>Phasor Diagram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1" i="0" dirty="0">
              <a:effectLst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9B6224-D29B-3BDA-3DA2-2D3331977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A5791-6E02-AAE1-CFD0-50020FC61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A63E7E-A03D-7524-7440-D07BB3026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497" y="2777700"/>
            <a:ext cx="3125196" cy="268754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BDB3049-34D0-2286-C97B-5B767883D7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1777" y="2861883"/>
            <a:ext cx="4927009" cy="331216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1DA0BB-CB75-3030-938A-8E6525BC8037}"/>
              </a:ext>
            </a:extLst>
          </p:cNvPr>
          <p:cNvSpPr txBox="1"/>
          <p:nvPr/>
        </p:nvSpPr>
        <p:spPr>
          <a:xfrm>
            <a:off x="6557925" y="2865990"/>
            <a:ext cx="2692756" cy="464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1800" b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EE4737-0177-639A-1540-79C2F47D3584}"/>
              </a:ext>
            </a:extLst>
          </p:cNvPr>
          <p:cNvSpPr txBox="1"/>
          <p:nvPr/>
        </p:nvSpPr>
        <p:spPr>
          <a:xfrm>
            <a:off x="5766755" y="1805036"/>
            <a:ext cx="6165668" cy="506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000" b="1" dirty="0"/>
              <a:t>Wave Form</a:t>
            </a:r>
          </a:p>
        </p:txBody>
      </p:sp>
    </p:spTree>
    <p:extLst>
      <p:ext uri="{BB962C8B-B14F-4D97-AF65-F5344CB8AC3E}">
        <p14:creationId xmlns:p14="http://schemas.microsoft.com/office/powerpoint/2010/main" val="4246969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power is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×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×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sz="2400" b="0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sz="2400" i="1">
                            <a:latin typeface="Cambria Math" panose="02040503050406030204" pitchFamily="18" charset="0"/>
                          </a:rPr>
                          <m:t>π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𝑃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𝑐𝑜𝑠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>
                    <a:ea typeface="Cambria Math" panose="02040503050406030204" pitchFamily="18" charset="0"/>
                  </a:rPr>
                  <a:t>If,</a:t>
                </a:r>
                <a14:m>
                  <m:oMath xmlns:m="http://schemas.openxmlformats.org/officeDocument/2006/math">
                    <m:r>
                      <a:rPr lang="en-GB" sz="2400" b="0" i="0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m:rPr>
                        <m:nor/>
                      </m:rPr>
                      <a:rPr lang="en-GB" sz="2400" b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m:rPr>
                        <m:nor/>
                      </m:rPr>
                      <a:rPr lang="en-GB" sz="2400" b="0" smtClean="0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nor/>
                      </m:rPr>
                      <a:rPr lang="en-GB" sz="2400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ϴ</m:t>
                    </m:r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/>
                  <a:t>Average Power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6176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Cos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Impedance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den>
                    </m:f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𝑓𝐶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=−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𝑗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den>
                    </m:f>
                  </m:oMath>
                </a14:m>
                <a:r>
                  <a:rPr lang="en-GB" sz="2400" b="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𝐶𝑎𝑝𝑎𝑐𝑖𝑡𝑖𝑣𝑒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𝑟𝑒𝑎𝑐𝑡𝑎𝑛𝑐𝑒</m:t>
                    </m:r>
                  </m:oMath>
                </a14:m>
                <a:endParaRPr lang="en-GB" sz="2400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242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C6D17B-CED4-C368-8EA8-B125A15B3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E7FC2-952E-87F3-3725-18DABE948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31C671D-27B7-FA6A-5FDD-71F59AD20FA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Current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𝐶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Instantaneous Voltage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den>
                    </m:f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𝐼𝑑𝑡</m:t>
                        </m:r>
                      </m:e>
                    </m:nary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31C671D-27B7-FA6A-5FDD-71F59AD20FA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695D6B-D401-3401-D3B2-97FCC20AB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8B02DE-F86B-9478-270F-A4CDA98B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964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RMS Current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𝑹𝑴𝑺</m:t>
                        </m:r>
                      </m:sub>
                    </m:sSub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RMS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𝑹𝑴𝑺</m:t>
                        </m:r>
                      </m:sub>
                    </m:sSub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e>
                        </m:rad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𝐼𝑅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𝑗</m:t>
                    </m:r>
                  </m:oMath>
                </a14:m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400" dirty="0"/>
                  <a:t>I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Peak Current or Maximum Current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</m:oMath>
                </a14:m>
                <a:r>
                  <a:rPr lang="en-GB" sz="2400" b="1" dirty="0"/>
                  <a:t>)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</m:oMath>
                </a14:m>
                <a:r>
                  <a:rPr lang="en-GB" sz="2400" dirty="0"/>
                  <a:t>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𝐼</m:t>
                    </m:r>
                    <m:rad>
                      <m:radPr>
                        <m:deg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</m:oMath>
                </a14:m>
                <a:endParaRPr lang="en-GB" sz="2400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Peak Voltage or Maximum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</m:oMath>
                </a14:m>
                <a:r>
                  <a:rPr lang="en-GB" sz="2400" dirty="0"/>
                  <a:t>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𝑉</m:t>
                    </m:r>
                    <m:rad>
                      <m:radPr>
                        <m:degHide m:val="on"/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>
                            <a:latin typeface="Cambria Math" panose="02040503050406030204" pitchFamily="18" charset="0"/>
                          </a:rPr>
                          <m:t>2</m:t>
                        </m:r>
                      </m:e>
                    </m:rad>
                  </m:oMath>
                </a14:m>
                <a:endParaRPr lang="en-GB" sz="2400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6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480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In RL series Circuit, the Resistor and Capacitor are connected in series across a voltage source as shown in the circuit. The voltage across the Resistor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dirty="0"/>
                  <a:t> and the voltage across the inductor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400" dirty="0"/>
                  <a:t> The overall impedance of the circuit is Z.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r="-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7AF517-2C27-9A98-D1C1-A2321E1F2B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2856" y="3308165"/>
            <a:ext cx="29432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3130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The impedance in RL Circuit is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p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b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𝑳</m:t>
                            </m:r>
                          </m:sub>
                          <m:sup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den>
                    </m:f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</a:t>
                </a:r>
                <a:r>
                  <a:rPr lang="en-GB" sz="2400" b="1" i="0" dirty="0">
                    <a:effectLst/>
                  </a:rPr>
                  <a:t>Voltage across the circuit </a:t>
                </a:r>
                <a:r>
                  <a:rPr lang="en-GB" sz="2400" b="0" i="0" dirty="0">
                    <a:effectLst/>
                  </a:rPr>
                  <a:t>is given as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1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sub>
                            </m:sSub>
                          </m:e>
                          <m:sup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</m:e>
                          <m:sup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sz="2400" i="0" dirty="0">
                    <a:effectLst/>
                    <a:ea typeface="Cambria Math" panose="02040503050406030204" pitchFamily="18" charset="0"/>
                  </a:rPr>
                  <a:t>	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</a:t>
                </a:r>
                <a:r>
                  <a:rPr lang="en-GB" sz="2400" b="1" i="0" dirty="0">
                    <a:effectLst/>
                  </a:rPr>
                  <a:t>Current across the circuit </a:t>
                </a:r>
                <a:r>
                  <a:rPr lang="en-GB" sz="2400" b="0" i="0" dirty="0">
                    <a:effectLst/>
                  </a:rPr>
                  <a:t>is given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1" dirty="0">
                    <a:effectLst/>
                  </a:rPr>
                  <a:t> 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l-GR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e>
                    </m:d>
                  </m:oMath>
                </a14:m>
                <a:endParaRPr lang="en-GB" sz="2400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75064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8862" y="1297244"/>
                <a:ext cx="11366204" cy="3572468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resistor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b="0" i="0" dirty="0">
                    <a:effectLst/>
                  </a:rPr>
                  <a:t>is in phase with the current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Inductor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is leading current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resultant voltage is at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effectLst/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400" b="0" i="0" dirty="0">
                    <a:effectLst/>
                  </a:rPr>
                  <a:t> with the current.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1" i="0" dirty="0">
                    <a:effectLst/>
                    <a:ea typeface="Cambria Math" panose="02040503050406030204" pitchFamily="18" charset="0"/>
                  </a:rPr>
                  <a:t>Voltage Triangle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8862" y="1297244"/>
                <a:ext cx="11366204" cy="3572468"/>
              </a:xfrm>
              <a:blipFill>
                <a:blip r:embed="rId3"/>
                <a:stretch>
                  <a:fillRect l="-2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D97D84-A620-5A92-606A-1F5A0AE77E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133" y="1645977"/>
            <a:ext cx="2238375" cy="14287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2E9460A-104C-1870-9BDC-A5D04763B1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2133" y="4562706"/>
            <a:ext cx="3003009" cy="190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3292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Waveform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Phase(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)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Φ</m:t>
                    </m:r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dirty="0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1000" t="-26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8FB99B-24EA-680A-21A1-0AA60AF5FB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4599" y="2493904"/>
            <a:ext cx="3272628" cy="247658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08482D56-B755-489B-2F98-233A6CF6250B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 series circuits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565726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Average Power: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</a:t>
                </a:r>
                <a:endParaRPr lang="en-GB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𝑐𝑜𝑠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Watt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𝑃𝑜𝑤𝑒𝑟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𝐹𝑎𝑐𝑡𝑜𝑟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1111" t="-21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F0D8D01-A9DC-395F-77EB-DCA945C4B7D2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 series circuits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97171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Total Voltage </a:t>
                </a:r>
              </a:p>
              <a:p>
                <a:pPr marL="0" indent="0">
                  <a:buNone/>
                </a:pPr>
                <a:r>
                  <a:rPr lang="en-GB" dirty="0"/>
                  <a:t>Voltage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b="1" dirty="0"/>
                  <a:t>Phase Angle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𝑆𝑖𝑛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b="1" dirty="0"/>
                  <a:t>Voltage drop across inductor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1111" t="-21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F0D8D01-A9DC-395F-77EB-DCA945C4B7D2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 series circuits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920769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In RC series Circuit, the Resistor and Inductor are connected in series across a voltage source as shown in the circuit. The voltage across the Resistor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dirty="0"/>
                  <a:t> and the voltage across the Capacitor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400" dirty="0"/>
                  <a:t> The overall impedance of the circuit is Z.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r="-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2D9C461-EB6E-AA28-5933-BC5A1364E7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6512" y="3655750"/>
            <a:ext cx="3319487" cy="199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315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The impedance in RC Circuit is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p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b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𝑪</m:t>
                            </m:r>
                          </m:sub>
                          <m:sup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den>
                    </m:f>
                  </m:oMath>
                </a14:m>
                <a:r>
                  <a:rPr lang="en-GB" sz="2400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</a:t>
                </a:r>
                <a:r>
                  <a:rPr lang="en-GB" sz="2400" b="1" i="0" dirty="0">
                    <a:effectLst/>
                  </a:rPr>
                  <a:t>Voltage across the circuit </a:t>
                </a:r>
                <a:r>
                  <a:rPr lang="en-GB" sz="2400" b="0" i="0" dirty="0">
                    <a:effectLst/>
                  </a:rPr>
                  <a:t>is given as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1" dirty="0">
                    <a:effectLst/>
                  </a:rPr>
                  <a:t>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𝑉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16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1600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𝑅</m:t>
                                </m:r>
                              </m:sub>
                            </m:sSub>
                          </m:e>
                          <m:sup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16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1600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𝐶</m:t>
                                </m:r>
                              </m:sub>
                            </m:sSub>
                          </m:e>
                          <m:sup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sz="2400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</a:t>
                </a:r>
                <a:r>
                  <a:rPr lang="en-GB" sz="2400" b="1" i="0" dirty="0">
                    <a:effectLst/>
                  </a:rPr>
                  <a:t>Current across the circuit </a:t>
                </a:r>
                <a:r>
                  <a:rPr lang="en-GB" sz="2400" b="0" i="0" dirty="0">
                    <a:effectLst/>
                  </a:rPr>
                  <a:t>is given as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1" dirty="0">
                    <a:effectLst/>
                  </a:rPr>
                  <a:t> 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𝑠𝑖𝑛</m:t>
                    </m:r>
                    <m:d>
                      <m:d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a:rPr lang="el-GR" sz="2400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e>
                    </m:d>
                  </m:oMath>
                </a14:m>
                <a:endParaRPr lang="en-GB" sz="2400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2381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8862" y="1297244"/>
                <a:ext cx="11366204" cy="4279644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resistor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b="0" i="0" dirty="0">
                    <a:effectLst/>
                  </a:rPr>
                  <a:t>is in phase with the current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Capacitor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lags current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b="0" i="0" dirty="0">
                    <a:effectLst/>
                  </a:rPr>
                  <a:t>, Current 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leads the capacitor voltage </a:t>
                </a:r>
                <a:r>
                  <a:rPr lang="en-GB" sz="2400" dirty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b="0" i="0" dirty="0">
                    <a:effectLst/>
                  </a:rPr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resultant voltage is at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effectLst/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400" b="0" i="0" dirty="0">
                    <a:effectLst/>
                  </a:rPr>
                  <a:t> with the current.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8862" y="1297244"/>
                <a:ext cx="11366204" cy="4279644"/>
              </a:xfrm>
              <a:blipFill>
                <a:blip r:embed="rId3"/>
                <a:stretch>
                  <a:fillRect l="-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967551-A2BE-9510-0A15-885DEEB7C4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659" y="1666534"/>
            <a:ext cx="2985687" cy="1719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5221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Waveform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Phase(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dirty="0"/>
                  <a:t>)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Φ</m:t>
                    </m:r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dirty="0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0" dirty="0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1000" t="-26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8482D56-B755-489B-2F98-233A6CF6250B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A0F81A5-3655-BFCF-DF22-FA7FE94459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1826" y="2126512"/>
            <a:ext cx="4681519" cy="269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8785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529" y="-53768"/>
            <a:ext cx="8913940" cy="1325563"/>
          </a:xfrm>
        </p:spPr>
        <p:txBody>
          <a:bodyPr/>
          <a:lstStyle/>
          <a:p>
            <a:r>
              <a:rPr lang="en-IN" dirty="0"/>
              <a:t>                                                               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Average Power: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r>
                      <a:rPr lang="el-GR" i="1">
                        <a:latin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l-GR" dirty="0"/>
                  <a:t> </a:t>
                </a:r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r>
                      <a:rPr lang="el-GR" i="1">
                        <a:latin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GB" dirty="0"/>
                  <a:t> Watt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𝑃𝑜𝑤𝑒𝑟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𝐹𝑎𝑐𝑡𝑜𝑟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>
                    <a:ea typeface="Cambria Math" panose="02040503050406030204" pitchFamily="18" charset="0"/>
                  </a:rPr>
                  <a:t>Voltage Drop across a capacitor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sz="2800" b="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b="1" dirty="0">
                    <a:ea typeface="Cambria Math" panose="02040503050406030204" pitchFamily="18" charset="0"/>
                  </a:rPr>
                  <a:t>Phase angle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𝑠𝑖𝑛</m:t>
                    </m:r>
                    <m:r>
                      <m:rPr>
                        <m:sty m:val="p"/>
                      </m:rPr>
                      <a:rPr lang="el-GR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en-GB" sz="2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𝑡𝑎𝑛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𝑅</m:t>
                            </m:r>
                          </m:sub>
                        </m:sSub>
                      </m:den>
                    </m:f>
                  </m:oMath>
                </a14:m>
                <a:endParaRPr lang="en-GB" sz="2800" dirty="0">
                  <a:ea typeface="Cambria Math" panose="02040503050406030204" pitchFamily="18" charset="0"/>
                </a:endParaRP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806042"/>
              </a:xfrm>
              <a:blipFill>
                <a:blip r:embed="rId3"/>
                <a:stretch>
                  <a:fillRect l="-556" t="-24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F0D8D01-A9DC-395F-77EB-DCA945C4B7D2}"/>
              </a:ext>
            </a:extLst>
          </p:cNvPr>
          <p:cNvSpPr txBox="1">
            <a:spLocks/>
          </p:cNvSpPr>
          <p:nvPr/>
        </p:nvSpPr>
        <p:spPr>
          <a:xfrm>
            <a:off x="2734271" y="-28319"/>
            <a:ext cx="6723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</p:spTree>
    <p:extLst>
      <p:ext uri="{BB962C8B-B14F-4D97-AF65-F5344CB8AC3E}">
        <p14:creationId xmlns:p14="http://schemas.microsoft.com/office/powerpoint/2010/main" val="3807875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In an AC series circuit containing Resistance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, Inductance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Capacitance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. 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anti-phase, i.e. 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180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dirty="0"/>
                  <a:t>Voltage across the resistor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Voltage across the Inductor 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Voltage across the Capacitor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965" b="-2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56EDB40-9B46-E365-5DF6-925F911B2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5240" y="3660084"/>
            <a:ext cx="4904740" cy="2697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8193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Impedance,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Z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Phase angle,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Voltage,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82097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Impedance,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Z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b="0" dirty="0"/>
                  <a:t>Phase Angle,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Voltage,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0146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19FC51-1214-85C0-F0C5-9F6A9260BE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3578" y="2702867"/>
            <a:ext cx="2721142" cy="3550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9705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5835AA-BD5D-73D2-5FD4-2E02166C6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0416" y="2676504"/>
            <a:ext cx="2400783" cy="341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3807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BD810E-9E3F-14EF-95F4-57108CB2A6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0544" y="1903158"/>
            <a:ext cx="3322025" cy="44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58889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1F98EE-48A0-E194-7562-D399F2446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567FF-D095-FDB0-EDD5-F94618138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9D253D6-A320-F6CA-91F8-0F437354CF0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Average Power: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r>
                      <a:rPr lang="el-GR" i="1">
                        <a:latin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l-GR" dirty="0"/>
                  <a:t> </a:t>
                </a:r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𝑎𝑣𝑔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𝑐𝑜𝑠</m:t>
                    </m:r>
                    <m:r>
                      <a:rPr lang="el-GR" i="1">
                        <a:latin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GB" dirty="0"/>
                  <a:t> Watt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800" b="1" dirty="0"/>
                  <a:t>Power factor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𝑃𝑜𝑤𝑒𝑟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𝐹𝑎𝑐𝑡𝑜𝑟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𝐶𝑜𝑠</m:t>
                    </m:r>
                    <m:r>
                      <m:rPr>
                        <m:sty m:val="p"/>
                      </m:rPr>
                      <a:rPr lang="el-GR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280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9D253D6-A320-F6CA-91F8-0F437354CF0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D62777-BD2A-5C63-61DE-8DFC6B6C4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57960-BADB-7393-84E2-B406DD313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928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RLC series circuit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, the applied voltage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dirty="0"/>
                  <a:t> and the current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 are in phase. This effect is called </a:t>
                </a:r>
                <a:r>
                  <a:rPr lang="en-GB" b="1" dirty="0"/>
                  <a:t>series resonance.</a:t>
                </a:r>
              </a:p>
              <a:p>
                <a:pPr marL="0" indent="0">
                  <a:buNone/>
                </a:pPr>
                <a:r>
                  <a:rPr lang="en-GB" b="1" dirty="0"/>
                  <a:t>At series Resonance,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i="1" dirty="0"/>
                  <a:t> 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i="1" dirty="0"/>
                  <a:t> 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i="1" dirty="0"/>
                  <a:t> (the </a:t>
                </a:r>
                <a:r>
                  <a:rPr lang="en-GB" dirty="0"/>
                  <a:t>minimum circuit impedance possible in an L–C–R circuit)</a:t>
                </a:r>
                <a:endParaRPr lang="en-GB" b="1" dirty="0"/>
              </a:p>
              <a:p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𝑉𝑅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(i.e. the maximum current possible in an L–C–R circuit)</a:t>
                </a:r>
                <a:endParaRPr lang="en-GB" b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7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52031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7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2070</Words>
  <Application>Microsoft Office PowerPoint</Application>
  <PresentationFormat>Widescreen</PresentationFormat>
  <Paragraphs>597</Paragraphs>
  <Slides>43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Single Phase AC Circuits</vt:lpstr>
      <vt:lpstr>Single Phase AC Circuits</vt:lpstr>
      <vt:lpstr>Single Phase AC Circuits</vt:lpstr>
      <vt:lpstr>Pure Resistive circuit</vt:lpstr>
      <vt:lpstr>Pure Resistive circuit</vt:lpstr>
      <vt:lpstr>Pure Resistive circuit</vt:lpstr>
      <vt:lpstr>Pure Resistive circuit</vt:lpstr>
      <vt:lpstr>Pure Inductance circuit</vt:lpstr>
      <vt:lpstr>Pure Inductance circuit</vt:lpstr>
      <vt:lpstr>Pure Inductance circuit</vt:lpstr>
      <vt:lpstr>Pure Inductance circuit</vt:lpstr>
      <vt:lpstr>Pure Inductance circuit</vt:lpstr>
      <vt:lpstr>Pure Capacitance circuit</vt:lpstr>
      <vt:lpstr>Pure Capacitance circuit</vt:lpstr>
      <vt:lpstr>Pure Capacitance circuit</vt:lpstr>
      <vt:lpstr>Pure Capacitance circuit</vt:lpstr>
      <vt:lpstr>Pure Capacitance circuit</vt:lpstr>
      <vt:lpstr>Pure Capacitance circuit</vt:lpstr>
      <vt:lpstr>Pure Capacitance circuit</vt:lpstr>
      <vt:lpstr>AC circuits</vt:lpstr>
      <vt:lpstr>RL series circuits</vt:lpstr>
      <vt:lpstr>RL series circuits</vt:lpstr>
      <vt:lpstr>RL series circuits</vt:lpstr>
      <vt:lpstr>                                                                     </vt:lpstr>
      <vt:lpstr>                                                                     </vt:lpstr>
      <vt:lpstr>                                                                     </vt:lpstr>
      <vt:lpstr>RC series circuits</vt:lpstr>
      <vt:lpstr>RC series circuits</vt:lpstr>
      <vt:lpstr>RC series circuits</vt:lpstr>
      <vt:lpstr>                                                                     </vt:lpstr>
      <vt:lpstr>                                                                     </vt:lpstr>
      <vt:lpstr>RLC Series circuit</vt:lpstr>
      <vt:lpstr>RLC Series circuit</vt:lpstr>
      <vt:lpstr>RLC Series circuit</vt:lpstr>
      <vt:lpstr>RLC Series circuit</vt:lpstr>
      <vt:lpstr>RLC Series circuit</vt:lpstr>
      <vt:lpstr>RLC Series circuit</vt:lpstr>
      <vt:lpstr>RLC Series circuit</vt:lpstr>
      <vt:lpstr>RLC series circuit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153</cp:revision>
  <dcterms:created xsi:type="dcterms:W3CDTF">2021-03-09T15:35:42Z</dcterms:created>
  <dcterms:modified xsi:type="dcterms:W3CDTF">2024-10-29T15:44:44Z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