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6F327D-B3ED-470B-A2A9-A3326843C0A7}" v="33" dt="2026-07-20T22:23:27.2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p:cViewPr varScale="1">
        <p:scale>
          <a:sx n="92" d="100"/>
          <a:sy n="92" d="100"/>
        </p:scale>
        <p:origin x="245"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hmar mahmood" userId="fb8dc9d6c855b1c6" providerId="LiveId" clId="{41C646DA-22C2-4FD6-8429-6E7FF58E0CEF}"/>
    <pc:docChg chg="undo custSel modSld">
      <pc:chgData name="ahmar mahmood" userId="fb8dc9d6c855b1c6" providerId="LiveId" clId="{41C646DA-22C2-4FD6-8429-6E7FF58E0CEF}" dt="2026-07-20T23:01:53.180" v="309" actId="5793"/>
      <pc:docMkLst>
        <pc:docMk/>
      </pc:docMkLst>
      <pc:sldChg chg="addSp delSp modSp mod modTransition setBg delAnim">
        <pc:chgData name="ahmar mahmood" userId="fb8dc9d6c855b1c6" providerId="LiveId" clId="{41C646DA-22C2-4FD6-8429-6E7FF58E0CEF}" dt="2026-07-20T22:08:41.833" v="292" actId="1076"/>
        <pc:sldMkLst>
          <pc:docMk/>
          <pc:sldMk cId="724140069" sldId="256"/>
        </pc:sldMkLst>
        <pc:spChg chg="mod">
          <ac:chgData name="ahmar mahmood" userId="fb8dc9d6c855b1c6" providerId="LiveId" clId="{41C646DA-22C2-4FD6-8429-6E7FF58E0CEF}" dt="2026-07-09T08:34:43.756" v="269" actId="1076"/>
          <ac:spMkLst>
            <pc:docMk/>
            <pc:sldMk cId="724140069" sldId="256"/>
            <ac:spMk id="9" creationId="{4C4FB8C9-0373-1408-700C-110956CEFF4E}"/>
          </ac:spMkLst>
        </pc:spChg>
        <pc:picChg chg="add del mod">
          <ac:chgData name="ahmar mahmood" userId="fb8dc9d6c855b1c6" providerId="LiveId" clId="{41C646DA-22C2-4FD6-8429-6E7FF58E0CEF}" dt="2026-07-20T22:01:16.979" v="274" actId="21"/>
          <ac:picMkLst>
            <pc:docMk/>
            <pc:sldMk cId="724140069" sldId="256"/>
            <ac:picMk id="7" creationId="{49ABC963-1F17-553F-3C64-3A5569026893}"/>
          </ac:picMkLst>
        </pc:picChg>
        <pc:picChg chg="add del mod">
          <ac:chgData name="ahmar mahmood" userId="fb8dc9d6c855b1c6" providerId="LiveId" clId="{41C646DA-22C2-4FD6-8429-6E7FF58E0CEF}" dt="2026-07-20T22:03:04.355" v="284"/>
          <ac:picMkLst>
            <pc:docMk/>
            <pc:sldMk cId="724140069" sldId="256"/>
            <ac:picMk id="14" creationId="{1A4DCD9E-6BDD-C98C-DD7C-A3634E18F61A}"/>
          </ac:picMkLst>
        </pc:picChg>
        <pc:picChg chg="add del mod">
          <ac:chgData name="ahmar mahmood" userId="fb8dc9d6c855b1c6" providerId="LiveId" clId="{41C646DA-22C2-4FD6-8429-6E7FF58E0CEF}" dt="2026-07-20T22:03:35.086" v="287"/>
          <ac:picMkLst>
            <pc:docMk/>
            <pc:sldMk cId="724140069" sldId="256"/>
            <ac:picMk id="16" creationId="{FB546C2D-67D3-9A67-8203-DAB1D6484F81}"/>
          </ac:picMkLst>
        </pc:picChg>
        <pc:picChg chg="del">
          <ac:chgData name="ahmar mahmood" userId="fb8dc9d6c855b1c6" providerId="LiveId" clId="{41C646DA-22C2-4FD6-8429-6E7FF58E0CEF}" dt="2026-07-20T22:04:19.864" v="288" actId="21"/>
          <ac:picMkLst>
            <pc:docMk/>
            <pc:sldMk cId="724140069" sldId="256"/>
            <ac:picMk id="19" creationId="{804D4156-557A-9AA3-1CF6-8F4206786026}"/>
          </ac:picMkLst>
        </pc:picChg>
        <pc:picChg chg="del">
          <ac:chgData name="ahmar mahmood" userId="fb8dc9d6c855b1c6" providerId="LiveId" clId="{41C646DA-22C2-4FD6-8429-6E7FF58E0CEF}" dt="2026-07-20T22:04:39.310" v="289" actId="21"/>
          <ac:picMkLst>
            <pc:docMk/>
            <pc:sldMk cId="724140069" sldId="256"/>
            <ac:picMk id="20" creationId="{28A6F2D0-518E-DFEC-3051-E07416FC2BB0}"/>
          </ac:picMkLst>
        </pc:picChg>
        <pc:picChg chg="del">
          <ac:chgData name="ahmar mahmood" userId="fb8dc9d6c855b1c6" providerId="LiveId" clId="{41C646DA-22C2-4FD6-8429-6E7FF58E0CEF}" dt="2026-07-20T22:06:27.811" v="290" actId="21"/>
          <ac:picMkLst>
            <pc:docMk/>
            <pc:sldMk cId="724140069" sldId="256"/>
            <ac:picMk id="21" creationId="{05B2600B-04FC-FDF2-A3CC-EF8A9D80E18D}"/>
          </ac:picMkLst>
        </pc:picChg>
        <pc:picChg chg="del">
          <ac:chgData name="ahmar mahmood" userId="fb8dc9d6c855b1c6" providerId="LiveId" clId="{41C646DA-22C2-4FD6-8429-6E7FF58E0CEF}" dt="2026-07-20T22:07:57.460" v="291" actId="21"/>
          <ac:picMkLst>
            <pc:docMk/>
            <pc:sldMk cId="724140069" sldId="256"/>
            <ac:picMk id="22" creationId="{F45C37B5-67D8-1F3E-8D50-0A71CB5F97F3}"/>
          </ac:picMkLst>
        </pc:picChg>
        <pc:picChg chg="mod">
          <ac:chgData name="ahmar mahmood" userId="fb8dc9d6c855b1c6" providerId="LiveId" clId="{41C646DA-22C2-4FD6-8429-6E7FF58E0CEF}" dt="2026-07-20T22:08:41.833" v="292" actId="1076"/>
          <ac:picMkLst>
            <pc:docMk/>
            <pc:sldMk cId="724140069" sldId="256"/>
            <ac:picMk id="23" creationId="{F3C52329-4691-8660-16AE-F11B4F6078D4}"/>
          </ac:picMkLst>
        </pc:picChg>
      </pc:sldChg>
      <pc:sldChg chg="addSp delSp modSp mod modTransition delAnim">
        <pc:chgData name="ahmar mahmood" userId="fb8dc9d6c855b1c6" providerId="LiveId" clId="{41C646DA-22C2-4FD6-8429-6E7FF58E0CEF}" dt="2026-07-20T22:09:05.637" v="293" actId="21"/>
        <pc:sldMkLst>
          <pc:docMk/>
          <pc:sldMk cId="2762905463" sldId="257"/>
        </pc:sldMkLst>
        <pc:graphicFrameChg chg="add modGraphic">
          <ac:chgData name="ahmar mahmood" userId="fb8dc9d6c855b1c6" providerId="LiveId" clId="{41C646DA-22C2-4FD6-8429-6E7FF58E0CEF}" dt="2026-07-09T08:21:45.636" v="172" actId="20577"/>
          <ac:graphicFrameMkLst>
            <pc:docMk/>
            <pc:sldMk cId="2762905463" sldId="257"/>
            <ac:graphicFrameMk id="7" creationId="{B4CCBF68-E746-2AEE-6AFB-7ECC791FF13F}"/>
          </ac:graphicFrameMkLst>
        </pc:graphicFrameChg>
        <pc:picChg chg="add del mod">
          <ac:chgData name="ahmar mahmood" userId="fb8dc9d6c855b1c6" providerId="LiveId" clId="{41C646DA-22C2-4FD6-8429-6E7FF58E0CEF}" dt="2026-07-20T22:01:26.299" v="275" actId="21"/>
          <ac:picMkLst>
            <pc:docMk/>
            <pc:sldMk cId="2762905463" sldId="257"/>
            <ac:picMk id="6" creationId="{6BE2EBB1-C601-7038-622F-026FCD860835}"/>
          </ac:picMkLst>
        </pc:picChg>
        <pc:picChg chg="add del mod">
          <ac:chgData name="ahmar mahmood" userId="fb8dc9d6c855b1c6" providerId="LiveId" clId="{41C646DA-22C2-4FD6-8429-6E7FF58E0CEF}" dt="2026-07-20T22:09:05.637" v="293" actId="21"/>
          <ac:picMkLst>
            <pc:docMk/>
            <pc:sldMk cId="2762905463" sldId="257"/>
            <ac:picMk id="9" creationId="{3D1B764C-BEA3-2DBE-14C2-E0B219669A7C}"/>
          </ac:picMkLst>
        </pc:picChg>
      </pc:sldChg>
      <pc:sldChg chg="addSp delSp modSp mod modTransition setBg delAnim setClrOvrMap">
        <pc:chgData name="ahmar mahmood" userId="fb8dc9d6c855b1c6" providerId="LiveId" clId="{41C646DA-22C2-4FD6-8429-6E7FF58E0CEF}" dt="2026-07-20T22:13:33.698" v="297" actId="1076"/>
        <pc:sldMkLst>
          <pc:docMk/>
          <pc:sldMk cId="3355501342" sldId="258"/>
        </pc:sldMkLst>
        <pc:spChg chg="mod">
          <ac:chgData name="ahmar mahmood" userId="fb8dc9d6c855b1c6" providerId="LiveId" clId="{41C646DA-22C2-4FD6-8429-6E7FF58E0CEF}" dt="2026-06-26T10:46:21.764" v="72" actId="1076"/>
          <ac:spMkLst>
            <pc:docMk/>
            <pc:sldMk cId="3355501342" sldId="258"/>
            <ac:spMk id="5" creationId="{9681AA89-293D-3588-D27A-8983D2F1B121}"/>
          </ac:spMkLst>
        </pc:spChg>
        <pc:spChg chg="mod">
          <ac:chgData name="ahmar mahmood" userId="fb8dc9d6c855b1c6" providerId="LiveId" clId="{41C646DA-22C2-4FD6-8429-6E7FF58E0CEF}" dt="2026-06-26T10:46:18.591" v="71" actId="1076"/>
          <ac:spMkLst>
            <pc:docMk/>
            <pc:sldMk cId="3355501342" sldId="258"/>
            <ac:spMk id="7" creationId="{EF383107-7033-3835-BE5C-4DC4C04C0F95}"/>
          </ac:spMkLst>
        </pc:spChg>
        <pc:spChg chg="mod">
          <ac:chgData name="ahmar mahmood" userId="fb8dc9d6c855b1c6" providerId="LiveId" clId="{41C646DA-22C2-4FD6-8429-6E7FF58E0CEF}" dt="2026-07-09T08:19:50.249" v="153" actId="13926"/>
          <ac:spMkLst>
            <pc:docMk/>
            <pc:sldMk cId="3355501342" sldId="258"/>
            <ac:spMk id="9" creationId="{0D6AB61B-B13A-1ABF-3B08-F6AE0F4CB510}"/>
          </ac:spMkLst>
        </pc:spChg>
        <pc:spChg chg="add">
          <ac:chgData name="ahmar mahmood" userId="fb8dc9d6c855b1c6" providerId="LiveId" clId="{41C646DA-22C2-4FD6-8429-6E7FF58E0CEF}" dt="2026-06-26T10:43:49.321" v="44" actId="26606"/>
          <ac:spMkLst>
            <pc:docMk/>
            <pc:sldMk cId="3355501342" sldId="258"/>
            <ac:spMk id="35" creationId="{4117F0C1-BCBB-40C7-99D6-F703E7A4B5F3}"/>
          </ac:spMkLst>
        </pc:spChg>
        <pc:spChg chg="add">
          <ac:chgData name="ahmar mahmood" userId="fb8dc9d6c855b1c6" providerId="LiveId" clId="{41C646DA-22C2-4FD6-8429-6E7FF58E0CEF}" dt="2026-06-26T10:43:49.321" v="44" actId="26606"/>
          <ac:spMkLst>
            <pc:docMk/>
            <pc:sldMk cId="3355501342" sldId="258"/>
            <ac:spMk id="36" creationId="{D1A5D8BC-B41A-4E96-91C4-D60F5162257E}"/>
          </ac:spMkLst>
        </pc:spChg>
        <pc:spChg chg="add">
          <ac:chgData name="ahmar mahmood" userId="fb8dc9d6c855b1c6" providerId="LiveId" clId="{41C646DA-22C2-4FD6-8429-6E7FF58E0CEF}" dt="2026-06-26T10:43:49.321" v="44" actId="26606"/>
          <ac:spMkLst>
            <pc:docMk/>
            <pc:sldMk cId="3355501342" sldId="258"/>
            <ac:spMk id="38" creationId="{51287385-D3EA-47A8-A127-6061791ADBB6}"/>
          </ac:spMkLst>
        </pc:spChg>
        <pc:graphicFrameChg chg="add mod modGraphic">
          <ac:chgData name="ahmar mahmood" userId="fb8dc9d6c855b1c6" providerId="LiveId" clId="{41C646DA-22C2-4FD6-8429-6E7FF58E0CEF}" dt="2026-07-09T08:19:18.137" v="150" actId="20577"/>
          <ac:graphicFrameMkLst>
            <pc:docMk/>
            <pc:sldMk cId="3355501342" sldId="258"/>
            <ac:graphicFrameMk id="39" creationId="{EF2D5BC7-1DDA-41C3-87E4-6F9DD858114D}"/>
          </ac:graphicFrameMkLst>
        </pc:graphicFrameChg>
        <pc:picChg chg="add del mod">
          <ac:chgData name="ahmar mahmood" userId="fb8dc9d6c855b1c6" providerId="LiveId" clId="{41C646DA-22C2-4FD6-8429-6E7FF58E0CEF}" dt="2026-07-20T22:01:35.225" v="276" actId="21"/>
          <ac:picMkLst>
            <pc:docMk/>
            <pc:sldMk cId="3355501342" sldId="258"/>
            <ac:picMk id="3" creationId="{10ACE336-06CC-5C2C-4CF2-D2B181E412CC}"/>
          </ac:picMkLst>
        </pc:picChg>
        <pc:picChg chg="add del mod">
          <ac:chgData name="ahmar mahmood" userId="fb8dc9d6c855b1c6" providerId="LiveId" clId="{41C646DA-22C2-4FD6-8429-6E7FF58E0CEF}" dt="2026-07-20T22:10:37.597" v="294" actId="21"/>
          <ac:picMkLst>
            <pc:docMk/>
            <pc:sldMk cId="3355501342" sldId="258"/>
            <ac:picMk id="4" creationId="{222C1088-090C-793C-F066-86EFCD466978}"/>
          </ac:picMkLst>
        </pc:picChg>
        <pc:picChg chg="del">
          <ac:chgData name="ahmar mahmood" userId="fb8dc9d6c855b1c6" providerId="LiveId" clId="{41C646DA-22C2-4FD6-8429-6E7FF58E0CEF}" dt="2026-07-20T22:11:09.703" v="295" actId="21"/>
          <ac:picMkLst>
            <pc:docMk/>
            <pc:sldMk cId="3355501342" sldId="258"/>
            <ac:picMk id="6" creationId="{E559973C-114C-9F77-7FE1-2CCB5C5AEB8B}"/>
          </ac:picMkLst>
        </pc:picChg>
        <pc:picChg chg="mod">
          <ac:chgData name="ahmar mahmood" userId="fb8dc9d6c855b1c6" providerId="LiveId" clId="{41C646DA-22C2-4FD6-8429-6E7FF58E0CEF}" dt="2026-07-20T22:13:33.698" v="297" actId="1076"/>
          <ac:picMkLst>
            <pc:docMk/>
            <pc:sldMk cId="3355501342" sldId="258"/>
            <ac:picMk id="8" creationId="{29E10A22-462A-B691-ECFD-E791248E6C74}"/>
          </ac:picMkLst>
        </pc:picChg>
        <pc:picChg chg="add">
          <ac:chgData name="ahmar mahmood" userId="fb8dc9d6c855b1c6" providerId="LiveId" clId="{41C646DA-22C2-4FD6-8429-6E7FF58E0CEF}" dt="2026-06-26T10:43:49.321" v="44" actId="26606"/>
          <ac:picMkLst>
            <pc:docMk/>
            <pc:sldMk cId="3355501342" sldId="258"/>
            <ac:picMk id="34" creationId="{42476583-CC33-45CE-B51B-215B5673CD22}"/>
          </ac:picMkLst>
        </pc:picChg>
        <pc:picChg chg="add">
          <ac:chgData name="ahmar mahmood" userId="fb8dc9d6c855b1c6" providerId="LiveId" clId="{41C646DA-22C2-4FD6-8429-6E7FF58E0CEF}" dt="2026-06-26T10:43:49.321" v="44" actId="26606"/>
          <ac:picMkLst>
            <pc:docMk/>
            <pc:sldMk cId="3355501342" sldId="258"/>
            <ac:picMk id="37" creationId="{0D321D5F-FA18-4271-9EAA-0BEA14116BB5}"/>
          </ac:picMkLst>
        </pc:picChg>
      </pc:sldChg>
      <pc:sldChg chg="addSp delSp modSp mod modTransition setBg delAnim modAnim">
        <pc:chgData name="ahmar mahmood" userId="fb8dc9d6c855b1c6" providerId="LiveId" clId="{41C646DA-22C2-4FD6-8429-6E7FF58E0CEF}" dt="2026-07-20T22:14:48.502" v="299" actId="13926"/>
        <pc:sldMkLst>
          <pc:docMk/>
          <pc:sldMk cId="2448225122" sldId="259"/>
        </pc:sldMkLst>
        <pc:spChg chg="mod">
          <ac:chgData name="ahmar mahmood" userId="fb8dc9d6c855b1c6" providerId="LiveId" clId="{41C646DA-22C2-4FD6-8429-6E7FF58E0CEF}" dt="2026-07-09T08:32:42.472" v="252" actId="20577"/>
          <ac:spMkLst>
            <pc:docMk/>
            <pc:sldMk cId="2448225122" sldId="259"/>
            <ac:spMk id="3" creationId="{2AFDA902-E33A-2410-8DFE-DD7952016670}"/>
          </ac:spMkLst>
        </pc:spChg>
        <pc:spChg chg="mod ord">
          <ac:chgData name="ahmar mahmood" userId="fb8dc9d6c855b1c6" providerId="LiveId" clId="{41C646DA-22C2-4FD6-8429-6E7FF58E0CEF}" dt="2026-06-26T10:47:24.153" v="79" actId="207"/>
          <ac:spMkLst>
            <pc:docMk/>
            <pc:sldMk cId="2448225122" sldId="259"/>
            <ac:spMk id="5" creationId="{57744C52-A7BC-CBA7-66F1-77B685F92B6F}"/>
          </ac:spMkLst>
        </pc:spChg>
        <pc:spChg chg="mod">
          <ac:chgData name="ahmar mahmood" userId="fb8dc9d6c855b1c6" providerId="LiveId" clId="{41C646DA-22C2-4FD6-8429-6E7FF58E0CEF}" dt="2026-07-20T22:14:48.502" v="299" actId="13926"/>
          <ac:spMkLst>
            <pc:docMk/>
            <pc:sldMk cId="2448225122" sldId="259"/>
            <ac:spMk id="7" creationId="{0564D09B-ADEE-60CF-8952-C2B35D0C8C6B}"/>
          </ac:spMkLst>
        </pc:spChg>
        <pc:picChg chg="add del mod">
          <ac:chgData name="ahmar mahmood" userId="fb8dc9d6c855b1c6" providerId="LiveId" clId="{41C646DA-22C2-4FD6-8429-6E7FF58E0CEF}" dt="2026-07-20T09:44:47.174" v="272"/>
          <ac:picMkLst>
            <pc:docMk/>
            <pc:sldMk cId="2448225122" sldId="259"/>
            <ac:picMk id="4" creationId="{A65A64CF-71CE-41B8-99B3-D6D691E0D4D4}"/>
          </ac:picMkLst>
        </pc:picChg>
        <pc:picChg chg="add del mod ord">
          <ac:chgData name="ahmar mahmood" userId="fb8dc9d6c855b1c6" providerId="LiveId" clId="{41C646DA-22C2-4FD6-8429-6E7FF58E0CEF}" dt="2026-07-20T09:45:36.915" v="273"/>
          <ac:picMkLst>
            <pc:docMk/>
            <pc:sldMk cId="2448225122" sldId="259"/>
            <ac:picMk id="9" creationId="{490D4F62-B284-F349-0FFB-C4DA77950156}"/>
          </ac:picMkLst>
        </pc:picChg>
        <pc:picChg chg="add del mod">
          <ac:chgData name="ahmar mahmood" userId="fb8dc9d6c855b1c6" providerId="LiveId" clId="{41C646DA-22C2-4FD6-8429-6E7FF58E0CEF}" dt="2026-07-20T22:01:40.531" v="277" actId="21"/>
          <ac:picMkLst>
            <pc:docMk/>
            <pc:sldMk cId="2448225122" sldId="259"/>
            <ac:picMk id="10" creationId="{FC6744C6-6E10-2526-0DAC-985181B0926A}"/>
          </ac:picMkLst>
        </pc:picChg>
        <pc:picChg chg="add del mod">
          <ac:chgData name="ahmar mahmood" userId="fb8dc9d6c855b1c6" providerId="LiveId" clId="{41C646DA-22C2-4FD6-8429-6E7FF58E0CEF}" dt="2026-07-20T22:11:45.472" v="296" actId="21"/>
          <ac:picMkLst>
            <pc:docMk/>
            <pc:sldMk cId="2448225122" sldId="259"/>
            <ac:picMk id="13" creationId="{9DB65193-EFC6-CB6E-324E-A1EBE14F519F}"/>
          </ac:picMkLst>
        </pc:picChg>
        <pc:picChg chg="add">
          <ac:chgData name="ahmar mahmood" userId="fb8dc9d6c855b1c6" providerId="LiveId" clId="{41C646DA-22C2-4FD6-8429-6E7FF58E0CEF}" dt="2026-06-26T10:46:54.415" v="77" actId="26606"/>
          <ac:picMkLst>
            <pc:docMk/>
            <pc:sldMk cId="2448225122" sldId="259"/>
            <ac:picMk id="18" creationId="{DF6A9299-1D12-47E2-9DD4-03342553C4AA}"/>
          </ac:picMkLst>
        </pc:picChg>
        <pc:picChg chg="add">
          <ac:chgData name="ahmar mahmood" userId="fb8dc9d6c855b1c6" providerId="LiveId" clId="{41C646DA-22C2-4FD6-8429-6E7FF58E0CEF}" dt="2026-06-26T10:46:54.415" v="77" actId="26606"/>
          <ac:picMkLst>
            <pc:docMk/>
            <pc:sldMk cId="2448225122" sldId="259"/>
            <ac:picMk id="19" creationId="{60494A87-F675-B612-CC79-C0802773228F}"/>
          </ac:picMkLst>
        </pc:picChg>
      </pc:sldChg>
      <pc:sldChg chg="addSp delSp modSp mod modTransition setBg modAnim setClrOvrMap">
        <pc:chgData name="ahmar mahmood" userId="fb8dc9d6c855b1c6" providerId="LiveId" clId="{41C646DA-22C2-4FD6-8429-6E7FF58E0CEF}" dt="2026-07-20T22:15:11.215" v="300" actId="21"/>
        <pc:sldMkLst>
          <pc:docMk/>
          <pc:sldMk cId="1961310329" sldId="260"/>
        </pc:sldMkLst>
        <pc:spChg chg="mod">
          <ac:chgData name="ahmar mahmood" userId="fb8dc9d6c855b1c6" providerId="LiveId" clId="{41C646DA-22C2-4FD6-8429-6E7FF58E0CEF}" dt="2026-07-09T08:20:29.422" v="158" actId="13926"/>
          <ac:spMkLst>
            <pc:docMk/>
            <pc:sldMk cId="1961310329" sldId="260"/>
            <ac:spMk id="5" creationId="{A6326A4E-E2E6-1D7F-3815-55B280439409}"/>
          </ac:spMkLst>
        </pc:spChg>
        <pc:spChg chg="mod">
          <ac:chgData name="ahmar mahmood" userId="fb8dc9d6c855b1c6" providerId="LiveId" clId="{41C646DA-22C2-4FD6-8429-6E7FF58E0CEF}" dt="2026-07-09T08:20:23.999" v="157" actId="13926"/>
          <ac:spMkLst>
            <pc:docMk/>
            <pc:sldMk cId="1961310329" sldId="260"/>
            <ac:spMk id="7" creationId="{B7C2791E-93C6-C17D-3DA1-44019775A03B}"/>
          </ac:spMkLst>
        </pc:spChg>
        <pc:spChg chg="mod">
          <ac:chgData name="ahmar mahmood" userId="fb8dc9d6c855b1c6" providerId="LiveId" clId="{41C646DA-22C2-4FD6-8429-6E7FF58E0CEF}" dt="2026-07-09T08:20:12.517" v="155" actId="13926"/>
          <ac:spMkLst>
            <pc:docMk/>
            <pc:sldMk cId="1961310329" sldId="260"/>
            <ac:spMk id="9" creationId="{81D83325-24A9-67AC-A022-A4EEB2A4E22C}"/>
          </ac:spMkLst>
        </pc:spChg>
        <pc:spChg chg="add">
          <ac:chgData name="ahmar mahmood" userId="fb8dc9d6c855b1c6" providerId="LiveId" clId="{41C646DA-22C2-4FD6-8429-6E7FF58E0CEF}" dt="2026-06-26T10:48:34.608" v="86" actId="26606"/>
          <ac:spMkLst>
            <pc:docMk/>
            <pc:sldMk cId="1961310329" sldId="260"/>
            <ac:spMk id="26" creationId="{75F65CD9-825D-44BD-8681-D42D260D4C63}"/>
          </ac:spMkLst>
        </pc:spChg>
        <pc:spChg chg="add">
          <ac:chgData name="ahmar mahmood" userId="fb8dc9d6c855b1c6" providerId="LiveId" clId="{41C646DA-22C2-4FD6-8429-6E7FF58E0CEF}" dt="2026-06-26T10:48:34.608" v="86" actId="26606"/>
          <ac:spMkLst>
            <pc:docMk/>
            <pc:sldMk cId="1961310329" sldId="260"/>
            <ac:spMk id="27" creationId="{B2F64C47-BE0B-4DA4-A62F-C6922DD2082F}"/>
          </ac:spMkLst>
        </pc:spChg>
        <pc:graphicFrameChg chg="add mod modGraphic">
          <ac:chgData name="ahmar mahmood" userId="fb8dc9d6c855b1c6" providerId="LiveId" clId="{41C646DA-22C2-4FD6-8429-6E7FF58E0CEF}" dt="2026-07-09T08:21:34.804" v="171" actId="20577"/>
          <ac:graphicFrameMkLst>
            <pc:docMk/>
            <pc:sldMk cId="1961310329" sldId="260"/>
            <ac:graphicFrameMk id="28" creationId="{7930ECFC-5829-751A-BDB9-C5EB9A64147C}"/>
          </ac:graphicFrameMkLst>
        </pc:graphicFrameChg>
        <pc:picChg chg="add del mod">
          <ac:chgData name="ahmar mahmood" userId="fb8dc9d6c855b1c6" providerId="LiveId" clId="{41C646DA-22C2-4FD6-8429-6E7FF58E0CEF}" dt="2026-07-20T22:02:20.157" v="283"/>
          <ac:picMkLst>
            <pc:docMk/>
            <pc:sldMk cId="1961310329" sldId="260"/>
            <ac:picMk id="3" creationId="{BEB6A9E3-8610-9833-7E8E-09E7868150C5}"/>
          </ac:picMkLst>
        </pc:picChg>
        <pc:picChg chg="add del mod ord">
          <ac:chgData name="ahmar mahmood" userId="fb8dc9d6c855b1c6" providerId="LiveId" clId="{41C646DA-22C2-4FD6-8429-6E7FF58E0CEF}" dt="2026-07-20T22:15:11.215" v="300" actId="21"/>
          <ac:picMkLst>
            <pc:docMk/>
            <pc:sldMk cId="1961310329" sldId="260"/>
            <ac:picMk id="11" creationId="{331A11F3-26AF-124A-45E4-B66EFE8B5EAA}"/>
          </ac:picMkLst>
        </pc:picChg>
        <pc:picChg chg="add">
          <ac:chgData name="ahmar mahmood" userId="fb8dc9d6c855b1c6" providerId="LiveId" clId="{41C646DA-22C2-4FD6-8429-6E7FF58E0CEF}" dt="2026-06-26T10:48:34.608" v="86" actId="26606"/>
          <ac:picMkLst>
            <pc:docMk/>
            <pc:sldMk cId="1961310329" sldId="260"/>
            <ac:picMk id="25" creationId="{42476583-CC33-45CE-B51B-215B5673CD22}"/>
          </ac:picMkLst>
        </pc:picChg>
      </pc:sldChg>
      <pc:sldChg chg="modSp mod modTransition">
        <pc:chgData name="ahmar mahmood" userId="fb8dc9d6c855b1c6" providerId="LiveId" clId="{41C646DA-22C2-4FD6-8429-6E7FF58E0CEF}" dt="2026-07-20T22:02:20.157" v="283"/>
        <pc:sldMkLst>
          <pc:docMk/>
          <pc:sldMk cId="927976037" sldId="261"/>
        </pc:sldMkLst>
        <pc:spChg chg="mod">
          <ac:chgData name="ahmar mahmood" userId="fb8dc9d6c855b1c6" providerId="LiveId" clId="{41C646DA-22C2-4FD6-8429-6E7FF58E0CEF}" dt="2026-07-09T08:22:00.835" v="173" actId="20577"/>
          <ac:spMkLst>
            <pc:docMk/>
            <pc:sldMk cId="927976037" sldId="261"/>
            <ac:spMk id="3" creationId="{5149B8FB-1AFC-54DC-B7C7-3856804DFC96}"/>
          </ac:spMkLst>
        </pc:spChg>
      </pc:sldChg>
      <pc:sldChg chg="addSp delSp modSp mod modTransition setBg setClrOvrMap">
        <pc:chgData name="ahmar mahmood" userId="fb8dc9d6c855b1c6" providerId="LiveId" clId="{41C646DA-22C2-4FD6-8429-6E7FF58E0CEF}" dt="2026-07-20T22:02:20.157" v="283"/>
        <pc:sldMkLst>
          <pc:docMk/>
          <pc:sldMk cId="610682795" sldId="262"/>
        </pc:sldMkLst>
        <pc:spChg chg="mod">
          <ac:chgData name="ahmar mahmood" userId="fb8dc9d6c855b1c6" providerId="LiveId" clId="{41C646DA-22C2-4FD6-8429-6E7FF58E0CEF}" dt="2026-07-09T08:32:19.207" v="243" actId="13926"/>
          <ac:spMkLst>
            <pc:docMk/>
            <pc:sldMk cId="610682795" sldId="262"/>
            <ac:spMk id="5" creationId="{CF23F593-1E7D-2E99-D619-E03E81FAACB6}"/>
          </ac:spMkLst>
        </pc:spChg>
        <pc:spChg chg="mod">
          <ac:chgData name="ahmar mahmood" userId="fb8dc9d6c855b1c6" providerId="LiveId" clId="{41C646DA-22C2-4FD6-8429-6E7FF58E0CEF}" dt="2026-07-09T08:22:25.036" v="176" actId="13926"/>
          <ac:spMkLst>
            <pc:docMk/>
            <pc:sldMk cId="610682795" sldId="262"/>
            <ac:spMk id="7" creationId="{D61A4E04-849F-E98D-A896-58E14BC9608B}"/>
          </ac:spMkLst>
        </pc:spChg>
        <pc:spChg chg="mod">
          <ac:chgData name="ahmar mahmood" userId="fb8dc9d6c855b1c6" providerId="LiveId" clId="{41C646DA-22C2-4FD6-8429-6E7FF58E0CEF}" dt="2026-07-09T08:22:19.929" v="175" actId="13926"/>
          <ac:spMkLst>
            <pc:docMk/>
            <pc:sldMk cId="610682795" sldId="262"/>
            <ac:spMk id="9" creationId="{864600CF-AD1A-5A08-AC86-89F5B47F127B}"/>
          </ac:spMkLst>
        </pc:spChg>
        <pc:spChg chg="add">
          <ac:chgData name="ahmar mahmood" userId="fb8dc9d6c855b1c6" providerId="LiveId" clId="{41C646DA-22C2-4FD6-8429-6E7FF58E0CEF}" dt="2026-06-26T10:48:59.883" v="87" actId="26606"/>
          <ac:spMkLst>
            <pc:docMk/>
            <pc:sldMk cId="610682795" sldId="262"/>
            <ac:spMk id="17" creationId="{75F65CD9-825D-44BD-8681-D42D260D4C63}"/>
          </ac:spMkLst>
        </pc:spChg>
        <pc:spChg chg="add">
          <ac:chgData name="ahmar mahmood" userId="fb8dc9d6c855b1c6" providerId="LiveId" clId="{41C646DA-22C2-4FD6-8429-6E7FF58E0CEF}" dt="2026-06-26T10:48:59.883" v="87" actId="26606"/>
          <ac:spMkLst>
            <pc:docMk/>
            <pc:sldMk cId="610682795" sldId="262"/>
            <ac:spMk id="19" creationId="{B2F64C47-BE0B-4DA4-A62F-C6922DD2082F}"/>
          </ac:spMkLst>
        </pc:spChg>
        <pc:graphicFrameChg chg="add mod modGraphic">
          <ac:chgData name="ahmar mahmood" userId="fb8dc9d6c855b1c6" providerId="LiveId" clId="{41C646DA-22C2-4FD6-8429-6E7FF58E0CEF}" dt="2026-07-09T08:22:09.785" v="174" actId="20577"/>
          <ac:graphicFrameMkLst>
            <pc:docMk/>
            <pc:sldMk cId="610682795" sldId="262"/>
            <ac:graphicFrameMk id="11" creationId="{0561F0B4-A58C-52DA-7FAA-782A98F1DEAE}"/>
          </ac:graphicFrameMkLst>
        </pc:graphicFrameChg>
        <pc:picChg chg="add">
          <ac:chgData name="ahmar mahmood" userId="fb8dc9d6c855b1c6" providerId="LiveId" clId="{41C646DA-22C2-4FD6-8429-6E7FF58E0CEF}" dt="2026-06-26T10:48:59.883" v="87" actId="26606"/>
          <ac:picMkLst>
            <pc:docMk/>
            <pc:sldMk cId="610682795" sldId="262"/>
            <ac:picMk id="15" creationId="{42476583-CC33-45CE-B51B-215B5673CD22}"/>
          </ac:picMkLst>
        </pc:picChg>
      </pc:sldChg>
      <pc:sldChg chg="addSp delSp modSp mod modTransition setBg setClrOvrMap">
        <pc:chgData name="ahmar mahmood" userId="fb8dc9d6c855b1c6" providerId="LiveId" clId="{41C646DA-22C2-4FD6-8429-6E7FF58E0CEF}" dt="2026-07-20T22:02:20.157" v="283"/>
        <pc:sldMkLst>
          <pc:docMk/>
          <pc:sldMk cId="2940145457" sldId="263"/>
        </pc:sldMkLst>
        <pc:spChg chg="add mod">
          <ac:chgData name="ahmar mahmood" userId="fb8dc9d6c855b1c6" providerId="LiveId" clId="{41C646DA-22C2-4FD6-8429-6E7FF58E0CEF}" dt="2026-07-09T08:26:40.853" v="196" actId="20577"/>
          <ac:spMkLst>
            <pc:docMk/>
            <pc:sldMk cId="2940145457" sldId="263"/>
            <ac:spMk id="3" creationId="{10F1A3CB-595E-05C1-851D-031D3E098E61}"/>
          </ac:spMkLst>
        </pc:spChg>
        <pc:spChg chg="mod">
          <ac:chgData name="ahmar mahmood" userId="fb8dc9d6c855b1c6" providerId="LiveId" clId="{41C646DA-22C2-4FD6-8429-6E7FF58E0CEF}" dt="2026-07-09T08:26:15.305" v="194" actId="20577"/>
          <ac:spMkLst>
            <pc:docMk/>
            <pc:sldMk cId="2940145457" sldId="263"/>
            <ac:spMk id="7" creationId="{9BA2451F-C7D6-AE3E-E917-F75BF5E7E1C1}"/>
          </ac:spMkLst>
        </pc:spChg>
        <pc:spChg chg="add">
          <ac:chgData name="ahmar mahmood" userId="fb8dc9d6c855b1c6" providerId="LiveId" clId="{41C646DA-22C2-4FD6-8429-6E7FF58E0CEF}" dt="2026-06-26T10:50:43.565" v="107" actId="26606"/>
          <ac:spMkLst>
            <pc:docMk/>
            <pc:sldMk cId="2940145457" sldId="263"/>
            <ac:spMk id="44" creationId="{6A166780-9337-4437-95D3-5EA9D55AAAC5}"/>
          </ac:spMkLst>
        </pc:spChg>
        <pc:spChg chg="add">
          <ac:chgData name="ahmar mahmood" userId="fb8dc9d6c855b1c6" providerId="LiveId" clId="{41C646DA-22C2-4FD6-8429-6E7FF58E0CEF}" dt="2026-06-26T10:50:43.565" v="107" actId="26606"/>
          <ac:spMkLst>
            <pc:docMk/>
            <pc:sldMk cId="2940145457" sldId="263"/>
            <ac:spMk id="45" creationId="{EB3D0F40-BF1F-4120-945D-90C5AAD6E35A}"/>
          </ac:spMkLst>
        </pc:spChg>
        <pc:spChg chg="add">
          <ac:chgData name="ahmar mahmood" userId="fb8dc9d6c855b1c6" providerId="LiveId" clId="{41C646DA-22C2-4FD6-8429-6E7FF58E0CEF}" dt="2026-06-26T10:50:43.565" v="107" actId="26606"/>
          <ac:spMkLst>
            <pc:docMk/>
            <pc:sldMk cId="2940145457" sldId="263"/>
            <ac:spMk id="47" creationId="{66F4F323-644B-4A47-97E9-BFB73840F402}"/>
          </ac:spMkLst>
        </pc:spChg>
        <pc:graphicFrameChg chg="add mod">
          <ac:chgData name="ahmar mahmood" userId="fb8dc9d6c855b1c6" providerId="LiveId" clId="{41C646DA-22C2-4FD6-8429-6E7FF58E0CEF}" dt="2026-06-26T10:50:58.356" v="108"/>
          <ac:graphicFrameMkLst>
            <pc:docMk/>
            <pc:sldMk cId="2940145457" sldId="263"/>
            <ac:graphicFrameMk id="48" creationId="{CCD2DFA2-B851-FA85-9CB9-FA07E3576E3C}"/>
          </ac:graphicFrameMkLst>
        </pc:graphicFrameChg>
        <pc:picChg chg="add">
          <ac:chgData name="ahmar mahmood" userId="fb8dc9d6c855b1c6" providerId="LiveId" clId="{41C646DA-22C2-4FD6-8429-6E7FF58E0CEF}" dt="2026-06-26T10:50:43.565" v="107" actId="26606"/>
          <ac:picMkLst>
            <pc:docMk/>
            <pc:sldMk cId="2940145457" sldId="263"/>
            <ac:picMk id="43" creationId="{42476583-CC33-45CE-B51B-215B5673CD22}"/>
          </ac:picMkLst>
        </pc:picChg>
        <pc:picChg chg="add">
          <ac:chgData name="ahmar mahmood" userId="fb8dc9d6c855b1c6" providerId="LiveId" clId="{41C646DA-22C2-4FD6-8429-6E7FF58E0CEF}" dt="2026-06-26T10:50:43.565" v="107" actId="26606"/>
          <ac:picMkLst>
            <pc:docMk/>
            <pc:sldMk cId="2940145457" sldId="263"/>
            <ac:picMk id="46" creationId="{15640A69-3748-450C-8DDB-B2051AC04BC7}"/>
          </ac:picMkLst>
        </pc:picChg>
      </pc:sldChg>
      <pc:sldChg chg="addSp modSp mod modTransition setBg">
        <pc:chgData name="ahmar mahmood" userId="fb8dc9d6c855b1c6" providerId="LiveId" clId="{41C646DA-22C2-4FD6-8429-6E7FF58E0CEF}" dt="2026-07-20T22:02:20.157" v="283"/>
        <pc:sldMkLst>
          <pc:docMk/>
          <pc:sldMk cId="3645803072" sldId="264"/>
        </pc:sldMkLst>
        <pc:spChg chg="mod">
          <ac:chgData name="ahmar mahmood" userId="fb8dc9d6c855b1c6" providerId="LiveId" clId="{41C646DA-22C2-4FD6-8429-6E7FF58E0CEF}" dt="2026-06-26T10:51:57.641" v="118" actId="27636"/>
          <ac:spMkLst>
            <pc:docMk/>
            <pc:sldMk cId="3645803072" sldId="264"/>
            <ac:spMk id="3" creationId="{F2AABA02-47F0-D682-6584-28091C61D095}"/>
          </ac:spMkLst>
        </pc:spChg>
        <pc:spChg chg="mod ord">
          <ac:chgData name="ahmar mahmood" userId="fb8dc9d6c855b1c6" providerId="LiveId" clId="{41C646DA-22C2-4FD6-8429-6E7FF58E0CEF}" dt="2026-06-26T10:51:38.318" v="109" actId="26606"/>
          <ac:spMkLst>
            <pc:docMk/>
            <pc:sldMk cId="3645803072" sldId="264"/>
            <ac:spMk id="5" creationId="{8462F293-963C-6872-0C80-3F661482A2C2}"/>
          </ac:spMkLst>
        </pc:spChg>
        <pc:spChg chg="mod">
          <ac:chgData name="ahmar mahmood" userId="fb8dc9d6c855b1c6" providerId="LiveId" clId="{41C646DA-22C2-4FD6-8429-6E7FF58E0CEF}" dt="2026-07-09T08:26:58.410" v="204" actId="20577"/>
          <ac:spMkLst>
            <pc:docMk/>
            <pc:sldMk cId="3645803072" sldId="264"/>
            <ac:spMk id="7" creationId="{AD817607-9022-2A1F-1D95-3828AAD3239C}"/>
          </ac:spMkLst>
        </pc:spChg>
        <pc:picChg chg="add">
          <ac:chgData name="ahmar mahmood" userId="fb8dc9d6c855b1c6" providerId="LiveId" clId="{41C646DA-22C2-4FD6-8429-6E7FF58E0CEF}" dt="2026-06-26T10:51:38.318" v="109" actId="26606"/>
          <ac:picMkLst>
            <pc:docMk/>
            <pc:sldMk cId="3645803072" sldId="264"/>
            <ac:picMk id="11" creationId="{91B34E1F-F9DD-0E16-C0E6-2D4D13423062}"/>
          </ac:picMkLst>
        </pc:picChg>
        <pc:picChg chg="add">
          <ac:chgData name="ahmar mahmood" userId="fb8dc9d6c855b1c6" providerId="LiveId" clId="{41C646DA-22C2-4FD6-8429-6E7FF58E0CEF}" dt="2026-06-26T10:51:38.318" v="109" actId="26606"/>
          <ac:picMkLst>
            <pc:docMk/>
            <pc:sldMk cId="3645803072" sldId="264"/>
            <ac:picMk id="14" creationId="{A53ED3FC-3BE8-4F1F-BEF1-74B1C721718A}"/>
          </ac:picMkLst>
        </pc:picChg>
      </pc:sldChg>
      <pc:sldChg chg="modSp mod modTransition">
        <pc:chgData name="ahmar mahmood" userId="fb8dc9d6c855b1c6" providerId="LiveId" clId="{41C646DA-22C2-4FD6-8429-6E7FF58E0CEF}" dt="2026-07-20T22:02:20.157" v="283"/>
        <pc:sldMkLst>
          <pc:docMk/>
          <pc:sldMk cId="738142045" sldId="265"/>
        </pc:sldMkLst>
        <pc:spChg chg="mod">
          <ac:chgData name="ahmar mahmood" userId="fb8dc9d6c855b1c6" providerId="LiveId" clId="{41C646DA-22C2-4FD6-8429-6E7FF58E0CEF}" dt="2026-07-09T08:27:06.652" v="205" actId="20577"/>
          <ac:spMkLst>
            <pc:docMk/>
            <pc:sldMk cId="738142045" sldId="265"/>
            <ac:spMk id="7" creationId="{02749BAB-B0B8-F56C-EFF2-2C7B267023DA}"/>
          </ac:spMkLst>
        </pc:spChg>
      </pc:sldChg>
      <pc:sldChg chg="addSp modSp mod modTransition setBg">
        <pc:chgData name="ahmar mahmood" userId="fb8dc9d6c855b1c6" providerId="LiveId" clId="{41C646DA-22C2-4FD6-8429-6E7FF58E0CEF}" dt="2026-07-20T22:02:20.157" v="283"/>
        <pc:sldMkLst>
          <pc:docMk/>
          <pc:sldMk cId="837839288" sldId="266"/>
        </pc:sldMkLst>
        <pc:spChg chg="mod">
          <ac:chgData name="ahmar mahmood" userId="fb8dc9d6c855b1c6" providerId="LiveId" clId="{41C646DA-22C2-4FD6-8429-6E7FF58E0CEF}" dt="2026-07-09T08:28:09.695" v="215" actId="1076"/>
          <ac:spMkLst>
            <pc:docMk/>
            <pc:sldMk cId="837839288" sldId="266"/>
            <ac:spMk id="3" creationId="{E21396BA-999A-EEE3-DF03-C8C18A42D6FE}"/>
          </ac:spMkLst>
        </pc:spChg>
        <pc:spChg chg="mod">
          <ac:chgData name="ahmar mahmood" userId="fb8dc9d6c855b1c6" providerId="LiveId" clId="{41C646DA-22C2-4FD6-8429-6E7FF58E0CEF}" dt="2026-06-26T10:52:14.187" v="119" actId="26606"/>
          <ac:spMkLst>
            <pc:docMk/>
            <pc:sldMk cId="837839288" sldId="266"/>
            <ac:spMk id="5" creationId="{4D35A12F-91B3-96B0-57CB-B55713F97C8C}"/>
          </ac:spMkLst>
        </pc:spChg>
        <pc:spChg chg="mod">
          <ac:chgData name="ahmar mahmood" userId="fb8dc9d6c855b1c6" providerId="LiveId" clId="{41C646DA-22C2-4FD6-8429-6E7FF58E0CEF}" dt="2026-06-26T10:57:59.098" v="141" actId="1076"/>
          <ac:spMkLst>
            <pc:docMk/>
            <pc:sldMk cId="837839288" sldId="266"/>
            <ac:spMk id="7" creationId="{155EC614-63A4-9DF8-05E5-841695BEF23F}"/>
          </ac:spMkLst>
        </pc:spChg>
        <pc:spChg chg="mod">
          <ac:chgData name="ahmar mahmood" userId="fb8dc9d6c855b1c6" providerId="LiveId" clId="{41C646DA-22C2-4FD6-8429-6E7FF58E0CEF}" dt="2026-07-09T08:28:51.288" v="220" actId="13926"/>
          <ac:spMkLst>
            <pc:docMk/>
            <pc:sldMk cId="837839288" sldId="266"/>
            <ac:spMk id="9" creationId="{3DF82073-1CF0-5330-5E4D-1542DF9AAF40}"/>
          </ac:spMkLst>
        </pc:spChg>
        <pc:picChg chg="add mod">
          <ac:chgData name="ahmar mahmood" userId="fb8dc9d6c855b1c6" providerId="LiveId" clId="{41C646DA-22C2-4FD6-8429-6E7FF58E0CEF}" dt="2026-07-09T08:28:17.037" v="216" actId="1076"/>
          <ac:picMkLst>
            <pc:docMk/>
            <pc:sldMk cId="837839288" sldId="266"/>
            <ac:picMk id="11" creationId="{51BFD6DC-E3B5-CD16-7CA0-5575D7E53B16}"/>
          </ac:picMkLst>
        </pc:picChg>
        <pc:picChg chg="add">
          <ac:chgData name="ahmar mahmood" userId="fb8dc9d6c855b1c6" providerId="LiveId" clId="{41C646DA-22C2-4FD6-8429-6E7FF58E0CEF}" dt="2026-06-26T10:52:14.187" v="119" actId="26606"/>
          <ac:picMkLst>
            <pc:docMk/>
            <pc:sldMk cId="837839288" sldId="266"/>
            <ac:picMk id="15" creationId="{DF6A9299-1D12-47E2-9DD4-03342553C4AA}"/>
          </ac:picMkLst>
        </pc:picChg>
      </pc:sldChg>
      <pc:sldChg chg="addSp modSp mod modTransition setBg">
        <pc:chgData name="ahmar mahmood" userId="fb8dc9d6c855b1c6" providerId="LiveId" clId="{41C646DA-22C2-4FD6-8429-6E7FF58E0CEF}" dt="2026-07-20T23:01:53.180" v="309" actId="5793"/>
        <pc:sldMkLst>
          <pc:docMk/>
          <pc:sldMk cId="2982333116" sldId="267"/>
        </pc:sldMkLst>
        <pc:spChg chg="mod">
          <ac:chgData name="ahmar mahmood" userId="fb8dc9d6c855b1c6" providerId="LiveId" clId="{41C646DA-22C2-4FD6-8429-6E7FF58E0CEF}" dt="2026-07-20T23:01:53.180" v="309" actId="5793"/>
          <ac:spMkLst>
            <pc:docMk/>
            <pc:sldMk cId="2982333116" sldId="267"/>
            <ac:spMk id="3" creationId="{2565A14A-489A-9712-6855-AEA48E04D7F4}"/>
          </ac:spMkLst>
        </pc:spChg>
        <pc:spChg chg="mod">
          <ac:chgData name="ahmar mahmood" userId="fb8dc9d6c855b1c6" providerId="LiveId" clId="{41C646DA-22C2-4FD6-8429-6E7FF58E0CEF}" dt="2026-06-26T10:52:27.655" v="120" actId="26606"/>
          <ac:spMkLst>
            <pc:docMk/>
            <pc:sldMk cId="2982333116" sldId="267"/>
            <ac:spMk id="5" creationId="{5DDC6A7A-522D-EF15-04B3-3371DEA817C3}"/>
          </ac:spMkLst>
        </pc:spChg>
        <pc:picChg chg="add mod">
          <ac:chgData name="ahmar mahmood" userId="fb8dc9d6c855b1c6" providerId="LiveId" clId="{41C646DA-22C2-4FD6-8429-6E7FF58E0CEF}" dt="2026-06-26T10:52:45.766" v="125" actId="1076"/>
          <ac:picMkLst>
            <pc:docMk/>
            <pc:sldMk cId="2982333116" sldId="267"/>
            <ac:picMk id="7" creationId="{70862878-0BD4-9EED-CDFC-1137C4A02CC1}"/>
          </ac:picMkLst>
        </pc:picChg>
        <pc:picChg chg="add">
          <ac:chgData name="ahmar mahmood" userId="fb8dc9d6c855b1c6" providerId="LiveId" clId="{41C646DA-22C2-4FD6-8429-6E7FF58E0CEF}" dt="2026-06-26T10:52:27.655" v="120" actId="26606"/>
          <ac:picMkLst>
            <pc:docMk/>
            <pc:sldMk cId="2982333116" sldId="267"/>
            <ac:picMk id="11" creationId="{DF6A9299-1D12-47E2-9DD4-03342553C4AA}"/>
          </ac:picMkLst>
        </pc:picChg>
      </pc:sldChg>
      <pc:sldChg chg="modSp mod modTransition">
        <pc:chgData name="ahmar mahmood" userId="fb8dc9d6c855b1c6" providerId="LiveId" clId="{41C646DA-22C2-4FD6-8429-6E7FF58E0CEF}" dt="2026-07-20T22:02:20.157" v="283"/>
        <pc:sldMkLst>
          <pc:docMk/>
          <pc:sldMk cId="116342845" sldId="268"/>
        </pc:sldMkLst>
        <pc:spChg chg="mod">
          <ac:chgData name="ahmar mahmood" userId="fb8dc9d6c855b1c6" providerId="LiveId" clId="{41C646DA-22C2-4FD6-8429-6E7FF58E0CEF}" dt="2026-07-09T08:31:15.728" v="242" actId="20577"/>
          <ac:spMkLst>
            <pc:docMk/>
            <pc:sldMk cId="116342845" sldId="268"/>
            <ac:spMk id="3" creationId="{B2AB2538-263B-1A6F-7021-BE4AE24B7C8E}"/>
          </ac:spMkLst>
        </pc:spChg>
      </pc:sldChg>
    </pc:docChg>
  </pc:docChgLst>
</pc:chgInfo>
</file>

<file path=ppt/diagrams/_rels/data5.xml.rels><?xml version="1.0" encoding="UTF-8" standalone="yes"?>
<Relationships xmlns="http://schemas.openxmlformats.org/package/2006/relationships"><Relationship Id="rId1" Type="http://schemas.openxmlformats.org/officeDocument/2006/relationships/image" Target="../media/image6.svg"/></Relationships>
</file>

<file path=ppt/diagrams/_rels/drawing5.xml.rels><?xml version="1.0" encoding="UTF-8" standalone="yes"?>
<Relationships xmlns="http://schemas.openxmlformats.org/package/2006/relationships"><Relationship Id="rId1"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620747-DE9F-4459-B33E-11FA24C57B0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F57D0916-472B-49E3-B23B-EA404CA08772}">
      <dgm:prSet/>
      <dgm:spPr/>
      <dgm:t>
        <a:bodyPr/>
        <a:lstStyle/>
        <a:p>
          <a:r>
            <a:rPr lang="en-GB" b="1" dirty="0"/>
            <a:t>Introduction</a:t>
          </a:r>
          <a:endParaRPr lang="en-US" dirty="0"/>
        </a:p>
      </dgm:t>
    </dgm:pt>
    <dgm:pt modelId="{B621F400-2F20-4F25-B5B8-32A0DCDA4B09}" type="parTrans" cxnId="{0B87210D-118C-45B4-AD67-593717CC110E}">
      <dgm:prSet/>
      <dgm:spPr/>
      <dgm:t>
        <a:bodyPr/>
        <a:lstStyle/>
        <a:p>
          <a:endParaRPr lang="en-US"/>
        </a:p>
      </dgm:t>
    </dgm:pt>
    <dgm:pt modelId="{D7F684D7-17CA-4906-84B2-27E4653B939C}" type="sibTrans" cxnId="{0B87210D-118C-45B4-AD67-593717CC110E}">
      <dgm:prSet/>
      <dgm:spPr/>
      <dgm:t>
        <a:bodyPr/>
        <a:lstStyle/>
        <a:p>
          <a:endParaRPr lang="en-US"/>
        </a:p>
      </dgm:t>
    </dgm:pt>
    <dgm:pt modelId="{46F92344-0D81-4F4F-8D1E-DC34A53FBC0A}">
      <dgm:prSet/>
      <dgm:spPr/>
      <dgm:t>
        <a:bodyPr/>
        <a:lstStyle/>
        <a:p>
          <a:r>
            <a:rPr lang="en-GB" b="1"/>
            <a:t>What is Asthma?</a:t>
          </a:r>
          <a:endParaRPr lang="en-US"/>
        </a:p>
      </dgm:t>
    </dgm:pt>
    <dgm:pt modelId="{4D1CEA05-E9BD-423A-B9A0-E533AB4645AE}" type="parTrans" cxnId="{CD270876-96A1-4F9C-A985-F0D84A0D5F5B}">
      <dgm:prSet/>
      <dgm:spPr/>
      <dgm:t>
        <a:bodyPr/>
        <a:lstStyle/>
        <a:p>
          <a:endParaRPr lang="en-US"/>
        </a:p>
      </dgm:t>
    </dgm:pt>
    <dgm:pt modelId="{D15332B5-24B7-459C-B674-8698BEA6C40F}" type="sibTrans" cxnId="{CD270876-96A1-4F9C-A985-F0D84A0D5F5B}">
      <dgm:prSet/>
      <dgm:spPr/>
      <dgm:t>
        <a:bodyPr/>
        <a:lstStyle/>
        <a:p>
          <a:endParaRPr lang="en-US"/>
        </a:p>
      </dgm:t>
    </dgm:pt>
    <dgm:pt modelId="{A7E3F4EC-F24E-473A-8837-E3E6F4EA86EC}">
      <dgm:prSet/>
      <dgm:spPr/>
      <dgm:t>
        <a:bodyPr/>
        <a:lstStyle/>
        <a:p>
          <a:r>
            <a:rPr lang="en-GB"/>
            <a:t>Chronic inflammatory disease of the airways</a:t>
          </a:r>
          <a:endParaRPr lang="en-US"/>
        </a:p>
      </dgm:t>
    </dgm:pt>
    <dgm:pt modelId="{C6F8261B-027F-418A-83A1-DCCFCBC1C25A}" type="parTrans" cxnId="{9972559B-E1AB-4E80-8EDB-ADE92B1C4B17}">
      <dgm:prSet/>
      <dgm:spPr/>
      <dgm:t>
        <a:bodyPr/>
        <a:lstStyle/>
        <a:p>
          <a:endParaRPr lang="en-US"/>
        </a:p>
      </dgm:t>
    </dgm:pt>
    <dgm:pt modelId="{D058C3FB-7FD8-437E-BA5E-745A8472467C}" type="sibTrans" cxnId="{9972559B-E1AB-4E80-8EDB-ADE92B1C4B17}">
      <dgm:prSet/>
      <dgm:spPr/>
      <dgm:t>
        <a:bodyPr/>
        <a:lstStyle/>
        <a:p>
          <a:endParaRPr lang="en-US"/>
        </a:p>
      </dgm:t>
    </dgm:pt>
    <dgm:pt modelId="{05928C48-C960-44C0-86F8-FC5755C2F7AD}">
      <dgm:prSet/>
      <dgm:spPr/>
      <dgm:t>
        <a:bodyPr/>
        <a:lstStyle/>
        <a:p>
          <a:r>
            <a:rPr lang="en-GB"/>
            <a:t>Causes breathing difficulties</a:t>
          </a:r>
          <a:endParaRPr lang="en-US"/>
        </a:p>
      </dgm:t>
    </dgm:pt>
    <dgm:pt modelId="{E0531DE7-87F3-447E-A308-BCEC145FC630}" type="parTrans" cxnId="{EDB6719B-DA41-4AF6-8B89-6CC982E3036F}">
      <dgm:prSet/>
      <dgm:spPr/>
      <dgm:t>
        <a:bodyPr/>
        <a:lstStyle/>
        <a:p>
          <a:endParaRPr lang="en-US"/>
        </a:p>
      </dgm:t>
    </dgm:pt>
    <dgm:pt modelId="{4E1D8E28-91C4-4C7D-9803-043C5C4242B6}" type="sibTrans" cxnId="{EDB6719B-DA41-4AF6-8B89-6CC982E3036F}">
      <dgm:prSet/>
      <dgm:spPr/>
      <dgm:t>
        <a:bodyPr/>
        <a:lstStyle/>
        <a:p>
          <a:endParaRPr lang="en-US"/>
        </a:p>
      </dgm:t>
    </dgm:pt>
    <dgm:pt modelId="{F8903A32-0E34-41DE-95EC-96C844104A0C}">
      <dgm:prSet/>
      <dgm:spPr/>
      <dgm:t>
        <a:bodyPr/>
        <a:lstStyle/>
        <a:p>
          <a:r>
            <a:rPr lang="en-GB"/>
            <a:t>Airways become inflamed and narrowed</a:t>
          </a:r>
          <a:endParaRPr lang="en-US"/>
        </a:p>
      </dgm:t>
    </dgm:pt>
    <dgm:pt modelId="{2D86130C-D2D6-4679-8D7E-316294CFBDBC}" type="parTrans" cxnId="{25717A5D-EA6E-4D13-8A24-926329BF71D6}">
      <dgm:prSet/>
      <dgm:spPr/>
      <dgm:t>
        <a:bodyPr/>
        <a:lstStyle/>
        <a:p>
          <a:endParaRPr lang="en-US"/>
        </a:p>
      </dgm:t>
    </dgm:pt>
    <dgm:pt modelId="{002E9511-8C57-4338-AECE-3747F9D98E60}" type="sibTrans" cxnId="{25717A5D-EA6E-4D13-8A24-926329BF71D6}">
      <dgm:prSet/>
      <dgm:spPr/>
      <dgm:t>
        <a:bodyPr/>
        <a:lstStyle/>
        <a:p>
          <a:endParaRPr lang="en-US"/>
        </a:p>
      </dgm:t>
    </dgm:pt>
    <dgm:pt modelId="{9B585D30-4CF9-4862-9323-0CEB753D64F8}">
      <dgm:prSet/>
      <dgm:spPr/>
      <dgm:t>
        <a:bodyPr/>
        <a:lstStyle/>
        <a:p>
          <a:r>
            <a:rPr lang="en-GB"/>
            <a:t>Common symptoms include wheezing, coughing, chest tightness, and breathlessness</a:t>
          </a:r>
          <a:endParaRPr lang="en-US"/>
        </a:p>
      </dgm:t>
    </dgm:pt>
    <dgm:pt modelId="{1DC11CF3-BC50-44AF-8690-D9FAC28BF50F}" type="parTrans" cxnId="{457A9761-C943-4CC1-802B-7B2C97E9DB41}">
      <dgm:prSet/>
      <dgm:spPr/>
      <dgm:t>
        <a:bodyPr/>
        <a:lstStyle/>
        <a:p>
          <a:endParaRPr lang="en-US"/>
        </a:p>
      </dgm:t>
    </dgm:pt>
    <dgm:pt modelId="{3CF2ADDD-317B-4777-B746-C3E2F2BC0456}" type="sibTrans" cxnId="{457A9761-C943-4CC1-802B-7B2C97E9DB41}">
      <dgm:prSet/>
      <dgm:spPr/>
      <dgm:t>
        <a:bodyPr/>
        <a:lstStyle/>
        <a:p>
          <a:endParaRPr lang="en-US"/>
        </a:p>
      </dgm:t>
    </dgm:pt>
    <dgm:pt modelId="{D2D0DBB1-665F-43F2-ABDF-41AEFF62EAD5}">
      <dgm:prSet/>
      <dgm:spPr/>
      <dgm:t>
        <a:bodyPr/>
        <a:lstStyle/>
        <a:p>
          <a:r>
            <a:rPr lang="en-GB"/>
            <a:t>Affects millions of people in the UK</a:t>
          </a:r>
          <a:endParaRPr lang="en-US"/>
        </a:p>
      </dgm:t>
    </dgm:pt>
    <dgm:pt modelId="{75DEBA44-54D5-4B1D-AED7-82D1CCA741C7}" type="parTrans" cxnId="{78ACD862-8848-4221-9169-98E53F961C5E}">
      <dgm:prSet/>
      <dgm:spPr/>
      <dgm:t>
        <a:bodyPr/>
        <a:lstStyle/>
        <a:p>
          <a:endParaRPr lang="en-US"/>
        </a:p>
      </dgm:t>
    </dgm:pt>
    <dgm:pt modelId="{B99B6009-9992-464E-BA17-A59BA3419169}" type="sibTrans" cxnId="{78ACD862-8848-4221-9169-98E53F961C5E}">
      <dgm:prSet/>
      <dgm:spPr/>
      <dgm:t>
        <a:bodyPr/>
        <a:lstStyle/>
        <a:p>
          <a:endParaRPr lang="en-US"/>
        </a:p>
      </dgm:t>
    </dgm:pt>
    <dgm:pt modelId="{51456139-5C33-4A34-A68A-DCBBCD6E2D94}" type="pres">
      <dgm:prSet presAssocID="{21620747-DE9F-4459-B33E-11FA24C57B07}" presName="diagram" presStyleCnt="0">
        <dgm:presLayoutVars>
          <dgm:dir/>
          <dgm:resizeHandles val="exact"/>
        </dgm:presLayoutVars>
      </dgm:prSet>
      <dgm:spPr/>
    </dgm:pt>
    <dgm:pt modelId="{8C663269-0F11-493F-98C5-2404D54EEEF9}" type="pres">
      <dgm:prSet presAssocID="{F57D0916-472B-49E3-B23B-EA404CA08772}" presName="node" presStyleLbl="node1" presStyleIdx="0" presStyleCnt="7">
        <dgm:presLayoutVars>
          <dgm:bulletEnabled val="1"/>
        </dgm:presLayoutVars>
      </dgm:prSet>
      <dgm:spPr/>
    </dgm:pt>
    <dgm:pt modelId="{5286B75A-B620-491A-97EA-2CABC0B6D6EC}" type="pres">
      <dgm:prSet presAssocID="{D7F684D7-17CA-4906-84B2-27E4653B939C}" presName="sibTrans" presStyleCnt="0"/>
      <dgm:spPr/>
    </dgm:pt>
    <dgm:pt modelId="{EF9D78BE-903F-4F4C-A5A3-DDCDE245CD81}" type="pres">
      <dgm:prSet presAssocID="{46F92344-0D81-4F4F-8D1E-DC34A53FBC0A}" presName="node" presStyleLbl="node1" presStyleIdx="1" presStyleCnt="7">
        <dgm:presLayoutVars>
          <dgm:bulletEnabled val="1"/>
        </dgm:presLayoutVars>
      </dgm:prSet>
      <dgm:spPr/>
    </dgm:pt>
    <dgm:pt modelId="{657785B8-34FD-4846-ACEA-6A946F120294}" type="pres">
      <dgm:prSet presAssocID="{D15332B5-24B7-459C-B674-8698BEA6C40F}" presName="sibTrans" presStyleCnt="0"/>
      <dgm:spPr/>
    </dgm:pt>
    <dgm:pt modelId="{C3EF87DB-DF84-4813-8C47-00155BB4D096}" type="pres">
      <dgm:prSet presAssocID="{A7E3F4EC-F24E-473A-8837-E3E6F4EA86EC}" presName="node" presStyleLbl="node1" presStyleIdx="2" presStyleCnt="7">
        <dgm:presLayoutVars>
          <dgm:bulletEnabled val="1"/>
        </dgm:presLayoutVars>
      </dgm:prSet>
      <dgm:spPr/>
    </dgm:pt>
    <dgm:pt modelId="{C73F18F2-F0DA-43C5-84EE-150D5CE3D83E}" type="pres">
      <dgm:prSet presAssocID="{D058C3FB-7FD8-437E-BA5E-745A8472467C}" presName="sibTrans" presStyleCnt="0"/>
      <dgm:spPr/>
    </dgm:pt>
    <dgm:pt modelId="{31CAF8ED-2421-48F1-B532-3757B4FE4BF1}" type="pres">
      <dgm:prSet presAssocID="{05928C48-C960-44C0-86F8-FC5755C2F7AD}" presName="node" presStyleLbl="node1" presStyleIdx="3" presStyleCnt="7">
        <dgm:presLayoutVars>
          <dgm:bulletEnabled val="1"/>
        </dgm:presLayoutVars>
      </dgm:prSet>
      <dgm:spPr/>
    </dgm:pt>
    <dgm:pt modelId="{0434A26F-807C-409A-AD5E-FF03663C4FFA}" type="pres">
      <dgm:prSet presAssocID="{4E1D8E28-91C4-4C7D-9803-043C5C4242B6}" presName="sibTrans" presStyleCnt="0"/>
      <dgm:spPr/>
    </dgm:pt>
    <dgm:pt modelId="{7835B235-1F99-49EB-AE8E-98B7889F690E}" type="pres">
      <dgm:prSet presAssocID="{F8903A32-0E34-41DE-95EC-96C844104A0C}" presName="node" presStyleLbl="node1" presStyleIdx="4" presStyleCnt="7">
        <dgm:presLayoutVars>
          <dgm:bulletEnabled val="1"/>
        </dgm:presLayoutVars>
      </dgm:prSet>
      <dgm:spPr/>
    </dgm:pt>
    <dgm:pt modelId="{9B668000-C28B-494F-8A5F-EE19BF347C61}" type="pres">
      <dgm:prSet presAssocID="{002E9511-8C57-4338-AECE-3747F9D98E60}" presName="sibTrans" presStyleCnt="0"/>
      <dgm:spPr/>
    </dgm:pt>
    <dgm:pt modelId="{D3C9BE3F-DCF9-4166-B116-82D689A3A7EC}" type="pres">
      <dgm:prSet presAssocID="{9B585D30-4CF9-4862-9323-0CEB753D64F8}" presName="node" presStyleLbl="node1" presStyleIdx="5" presStyleCnt="7">
        <dgm:presLayoutVars>
          <dgm:bulletEnabled val="1"/>
        </dgm:presLayoutVars>
      </dgm:prSet>
      <dgm:spPr/>
    </dgm:pt>
    <dgm:pt modelId="{9992CB14-BEE0-4C64-9CB4-8D681CE3AC93}" type="pres">
      <dgm:prSet presAssocID="{3CF2ADDD-317B-4777-B746-C3E2F2BC0456}" presName="sibTrans" presStyleCnt="0"/>
      <dgm:spPr/>
    </dgm:pt>
    <dgm:pt modelId="{7143EC1B-1DD7-446E-B5C8-776B630A83E0}" type="pres">
      <dgm:prSet presAssocID="{D2D0DBB1-665F-43F2-ABDF-41AEFF62EAD5}" presName="node" presStyleLbl="node1" presStyleIdx="6" presStyleCnt="7">
        <dgm:presLayoutVars>
          <dgm:bulletEnabled val="1"/>
        </dgm:presLayoutVars>
      </dgm:prSet>
      <dgm:spPr/>
    </dgm:pt>
  </dgm:ptLst>
  <dgm:cxnLst>
    <dgm:cxn modelId="{9548700B-3B47-4C25-B8D0-2ED60872FF75}" type="presOf" srcId="{D2D0DBB1-665F-43F2-ABDF-41AEFF62EAD5}" destId="{7143EC1B-1DD7-446E-B5C8-776B630A83E0}" srcOrd="0" destOrd="0" presId="urn:microsoft.com/office/officeart/2005/8/layout/default"/>
    <dgm:cxn modelId="{0B87210D-118C-45B4-AD67-593717CC110E}" srcId="{21620747-DE9F-4459-B33E-11FA24C57B07}" destId="{F57D0916-472B-49E3-B23B-EA404CA08772}" srcOrd="0" destOrd="0" parTransId="{B621F400-2F20-4F25-B5B8-32A0DCDA4B09}" sibTransId="{D7F684D7-17CA-4906-84B2-27E4653B939C}"/>
    <dgm:cxn modelId="{25717A5D-EA6E-4D13-8A24-926329BF71D6}" srcId="{21620747-DE9F-4459-B33E-11FA24C57B07}" destId="{F8903A32-0E34-41DE-95EC-96C844104A0C}" srcOrd="4" destOrd="0" parTransId="{2D86130C-D2D6-4679-8D7E-316294CFBDBC}" sibTransId="{002E9511-8C57-4338-AECE-3747F9D98E60}"/>
    <dgm:cxn modelId="{744E0C5E-91DF-443F-AD2A-6C667EA206BD}" type="presOf" srcId="{05928C48-C960-44C0-86F8-FC5755C2F7AD}" destId="{31CAF8ED-2421-48F1-B532-3757B4FE4BF1}" srcOrd="0" destOrd="0" presId="urn:microsoft.com/office/officeart/2005/8/layout/default"/>
    <dgm:cxn modelId="{457A9761-C943-4CC1-802B-7B2C97E9DB41}" srcId="{21620747-DE9F-4459-B33E-11FA24C57B07}" destId="{9B585D30-4CF9-4862-9323-0CEB753D64F8}" srcOrd="5" destOrd="0" parTransId="{1DC11CF3-BC50-44AF-8690-D9FAC28BF50F}" sibTransId="{3CF2ADDD-317B-4777-B746-C3E2F2BC0456}"/>
    <dgm:cxn modelId="{78ACD862-8848-4221-9169-98E53F961C5E}" srcId="{21620747-DE9F-4459-B33E-11FA24C57B07}" destId="{D2D0DBB1-665F-43F2-ABDF-41AEFF62EAD5}" srcOrd="6" destOrd="0" parTransId="{75DEBA44-54D5-4B1D-AED7-82D1CCA741C7}" sibTransId="{B99B6009-9992-464E-BA17-A59BA3419169}"/>
    <dgm:cxn modelId="{9D2E776D-94D3-4F66-B21E-FA24B5F84BA8}" type="presOf" srcId="{A7E3F4EC-F24E-473A-8837-E3E6F4EA86EC}" destId="{C3EF87DB-DF84-4813-8C47-00155BB4D096}" srcOrd="0" destOrd="0" presId="urn:microsoft.com/office/officeart/2005/8/layout/default"/>
    <dgm:cxn modelId="{BDE1BB4D-5297-46B2-9C50-A975C5F9BCA4}" type="presOf" srcId="{9B585D30-4CF9-4862-9323-0CEB753D64F8}" destId="{D3C9BE3F-DCF9-4166-B116-82D689A3A7EC}" srcOrd="0" destOrd="0" presId="urn:microsoft.com/office/officeart/2005/8/layout/default"/>
    <dgm:cxn modelId="{0D2F5672-0FDA-421E-B1B3-09E192E4AD25}" type="presOf" srcId="{F8903A32-0E34-41DE-95EC-96C844104A0C}" destId="{7835B235-1F99-49EB-AE8E-98B7889F690E}" srcOrd="0" destOrd="0" presId="urn:microsoft.com/office/officeart/2005/8/layout/default"/>
    <dgm:cxn modelId="{CD270876-96A1-4F9C-A985-F0D84A0D5F5B}" srcId="{21620747-DE9F-4459-B33E-11FA24C57B07}" destId="{46F92344-0D81-4F4F-8D1E-DC34A53FBC0A}" srcOrd="1" destOrd="0" parTransId="{4D1CEA05-E9BD-423A-B9A0-E533AB4645AE}" sibTransId="{D15332B5-24B7-459C-B674-8698BEA6C40F}"/>
    <dgm:cxn modelId="{EDB6719B-DA41-4AF6-8B89-6CC982E3036F}" srcId="{21620747-DE9F-4459-B33E-11FA24C57B07}" destId="{05928C48-C960-44C0-86F8-FC5755C2F7AD}" srcOrd="3" destOrd="0" parTransId="{E0531DE7-87F3-447E-A308-BCEC145FC630}" sibTransId="{4E1D8E28-91C4-4C7D-9803-043C5C4242B6}"/>
    <dgm:cxn modelId="{9972559B-E1AB-4E80-8EDB-ADE92B1C4B17}" srcId="{21620747-DE9F-4459-B33E-11FA24C57B07}" destId="{A7E3F4EC-F24E-473A-8837-E3E6F4EA86EC}" srcOrd="2" destOrd="0" parTransId="{C6F8261B-027F-418A-83A1-DCCFCBC1C25A}" sibTransId="{D058C3FB-7FD8-437E-BA5E-745A8472467C}"/>
    <dgm:cxn modelId="{A2CEF9A5-C59C-4951-AB75-9C9FFE7953FA}" type="presOf" srcId="{46F92344-0D81-4F4F-8D1E-DC34A53FBC0A}" destId="{EF9D78BE-903F-4F4C-A5A3-DDCDE245CD81}" srcOrd="0" destOrd="0" presId="urn:microsoft.com/office/officeart/2005/8/layout/default"/>
    <dgm:cxn modelId="{432AF1C6-0452-4FDC-9A5B-9F9808DA09A3}" type="presOf" srcId="{21620747-DE9F-4459-B33E-11FA24C57B07}" destId="{51456139-5C33-4A34-A68A-DCBBCD6E2D94}" srcOrd="0" destOrd="0" presId="urn:microsoft.com/office/officeart/2005/8/layout/default"/>
    <dgm:cxn modelId="{0CE8B6E5-A29D-4C0C-9168-A6A65AE314BB}" type="presOf" srcId="{F57D0916-472B-49E3-B23B-EA404CA08772}" destId="{8C663269-0F11-493F-98C5-2404D54EEEF9}" srcOrd="0" destOrd="0" presId="urn:microsoft.com/office/officeart/2005/8/layout/default"/>
    <dgm:cxn modelId="{677361F1-D724-4E2C-A7FC-63DDB8DEAFD6}" type="presParOf" srcId="{51456139-5C33-4A34-A68A-DCBBCD6E2D94}" destId="{8C663269-0F11-493F-98C5-2404D54EEEF9}" srcOrd="0" destOrd="0" presId="urn:microsoft.com/office/officeart/2005/8/layout/default"/>
    <dgm:cxn modelId="{3DD341AD-1D86-4151-84C6-18BA8C8AE7E1}" type="presParOf" srcId="{51456139-5C33-4A34-A68A-DCBBCD6E2D94}" destId="{5286B75A-B620-491A-97EA-2CABC0B6D6EC}" srcOrd="1" destOrd="0" presId="urn:microsoft.com/office/officeart/2005/8/layout/default"/>
    <dgm:cxn modelId="{B64E83AF-D53A-4A87-9C14-F85C205EC627}" type="presParOf" srcId="{51456139-5C33-4A34-A68A-DCBBCD6E2D94}" destId="{EF9D78BE-903F-4F4C-A5A3-DDCDE245CD81}" srcOrd="2" destOrd="0" presId="urn:microsoft.com/office/officeart/2005/8/layout/default"/>
    <dgm:cxn modelId="{586F6A5D-38F4-4C29-818A-2E66F09134D7}" type="presParOf" srcId="{51456139-5C33-4A34-A68A-DCBBCD6E2D94}" destId="{657785B8-34FD-4846-ACEA-6A946F120294}" srcOrd="3" destOrd="0" presId="urn:microsoft.com/office/officeart/2005/8/layout/default"/>
    <dgm:cxn modelId="{9D2997D3-39E3-47DD-AFDD-65BB8108EDDB}" type="presParOf" srcId="{51456139-5C33-4A34-A68A-DCBBCD6E2D94}" destId="{C3EF87DB-DF84-4813-8C47-00155BB4D096}" srcOrd="4" destOrd="0" presId="urn:microsoft.com/office/officeart/2005/8/layout/default"/>
    <dgm:cxn modelId="{5D2D5D83-DE9B-47FC-B40A-8B06D1F7E7E3}" type="presParOf" srcId="{51456139-5C33-4A34-A68A-DCBBCD6E2D94}" destId="{C73F18F2-F0DA-43C5-84EE-150D5CE3D83E}" srcOrd="5" destOrd="0" presId="urn:microsoft.com/office/officeart/2005/8/layout/default"/>
    <dgm:cxn modelId="{B16627E3-FF03-45B4-9DF9-758609C02E71}" type="presParOf" srcId="{51456139-5C33-4A34-A68A-DCBBCD6E2D94}" destId="{31CAF8ED-2421-48F1-B532-3757B4FE4BF1}" srcOrd="6" destOrd="0" presId="urn:microsoft.com/office/officeart/2005/8/layout/default"/>
    <dgm:cxn modelId="{8924C2FF-4D3E-49BF-9CFB-0E1A4532D24B}" type="presParOf" srcId="{51456139-5C33-4A34-A68A-DCBBCD6E2D94}" destId="{0434A26F-807C-409A-AD5E-FF03663C4FFA}" srcOrd="7" destOrd="0" presId="urn:microsoft.com/office/officeart/2005/8/layout/default"/>
    <dgm:cxn modelId="{A32DEA73-52EC-42AE-B2C8-A1D48CB76C63}" type="presParOf" srcId="{51456139-5C33-4A34-A68A-DCBBCD6E2D94}" destId="{7835B235-1F99-49EB-AE8E-98B7889F690E}" srcOrd="8" destOrd="0" presId="urn:microsoft.com/office/officeart/2005/8/layout/default"/>
    <dgm:cxn modelId="{114CAED9-E1A6-43BF-84FF-03EADF1D80A6}" type="presParOf" srcId="{51456139-5C33-4A34-A68A-DCBBCD6E2D94}" destId="{9B668000-C28B-494F-8A5F-EE19BF347C61}" srcOrd="9" destOrd="0" presId="urn:microsoft.com/office/officeart/2005/8/layout/default"/>
    <dgm:cxn modelId="{549A7019-BD05-4FDF-AD9D-1D025C211AF8}" type="presParOf" srcId="{51456139-5C33-4A34-A68A-DCBBCD6E2D94}" destId="{D3C9BE3F-DCF9-4166-B116-82D689A3A7EC}" srcOrd="10" destOrd="0" presId="urn:microsoft.com/office/officeart/2005/8/layout/default"/>
    <dgm:cxn modelId="{7BF8B528-3C0D-47F9-9640-7F1AF10FB0F9}" type="presParOf" srcId="{51456139-5C33-4A34-A68A-DCBBCD6E2D94}" destId="{9992CB14-BEE0-4C64-9CB4-8D681CE3AC93}" srcOrd="11" destOrd="0" presId="urn:microsoft.com/office/officeart/2005/8/layout/default"/>
    <dgm:cxn modelId="{5CA9D8C6-19F6-4FDB-A0B1-4F895047D73D}" type="presParOf" srcId="{51456139-5C33-4A34-A68A-DCBBCD6E2D94}" destId="{7143EC1B-1DD7-446E-B5C8-776B630A83E0}" srcOrd="1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ACD4B2-757E-496B-89B0-F7E49EE42684}"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61E93F65-F928-427E-84B6-DB8F40C04DD2}">
      <dgm:prSet/>
      <dgm:spPr/>
      <dgm:t>
        <a:bodyPr/>
        <a:lstStyle/>
        <a:p>
          <a:r>
            <a:rPr lang="en-GB" b="1" dirty="0"/>
            <a:t> Fictional Patient Profile</a:t>
          </a:r>
          <a:endParaRPr lang="en-US" dirty="0"/>
        </a:p>
      </dgm:t>
    </dgm:pt>
    <dgm:pt modelId="{57B82125-1EBC-42DB-9DE9-AD0D2D4C8F9D}" type="parTrans" cxnId="{76F6F28A-CB9E-4D09-AC7A-C9CB4C6AC6EC}">
      <dgm:prSet/>
      <dgm:spPr/>
      <dgm:t>
        <a:bodyPr/>
        <a:lstStyle/>
        <a:p>
          <a:endParaRPr lang="en-US"/>
        </a:p>
      </dgm:t>
    </dgm:pt>
    <dgm:pt modelId="{565BBF49-18E8-4358-87FF-B7ADD89C7EEB}" type="sibTrans" cxnId="{76F6F28A-CB9E-4D09-AC7A-C9CB4C6AC6EC}">
      <dgm:prSet/>
      <dgm:spPr/>
      <dgm:t>
        <a:bodyPr/>
        <a:lstStyle/>
        <a:p>
          <a:endParaRPr lang="en-US"/>
        </a:p>
      </dgm:t>
    </dgm:pt>
    <dgm:pt modelId="{B79B6416-C4BA-490D-85C0-3B5C9BC40EE2}">
      <dgm:prSet/>
      <dgm:spPr/>
      <dgm:t>
        <a:bodyPr/>
        <a:lstStyle/>
        <a:p>
          <a:r>
            <a:rPr lang="en-GB"/>
            <a:t>Name: Sarah Ahmed (fictional)</a:t>
          </a:r>
          <a:endParaRPr lang="en-US"/>
        </a:p>
      </dgm:t>
    </dgm:pt>
    <dgm:pt modelId="{9B87DC1E-A61E-4188-B91C-95A16E47AFE0}" type="parTrans" cxnId="{ADBDAD46-54AF-4DAC-8052-B633CE6B00EC}">
      <dgm:prSet/>
      <dgm:spPr/>
      <dgm:t>
        <a:bodyPr/>
        <a:lstStyle/>
        <a:p>
          <a:endParaRPr lang="en-US"/>
        </a:p>
      </dgm:t>
    </dgm:pt>
    <dgm:pt modelId="{2CD8713B-263D-4726-8AA5-03262B76FFC3}" type="sibTrans" cxnId="{ADBDAD46-54AF-4DAC-8052-B633CE6B00EC}">
      <dgm:prSet/>
      <dgm:spPr/>
      <dgm:t>
        <a:bodyPr/>
        <a:lstStyle/>
        <a:p>
          <a:endParaRPr lang="en-US"/>
        </a:p>
      </dgm:t>
    </dgm:pt>
    <dgm:pt modelId="{5F1E2B69-E433-41B2-BC38-60F695CA25DA}">
      <dgm:prSet/>
      <dgm:spPr/>
      <dgm:t>
        <a:bodyPr/>
        <a:lstStyle/>
        <a:p>
          <a:r>
            <a:rPr lang="en-GB"/>
            <a:t>Age: 19 years old</a:t>
          </a:r>
          <a:endParaRPr lang="en-US"/>
        </a:p>
      </dgm:t>
    </dgm:pt>
    <dgm:pt modelId="{672265B6-4773-47B6-821B-86378DFA1B52}" type="parTrans" cxnId="{D2EF83DD-2E03-45BC-B542-2E7C3FBDF695}">
      <dgm:prSet/>
      <dgm:spPr/>
      <dgm:t>
        <a:bodyPr/>
        <a:lstStyle/>
        <a:p>
          <a:endParaRPr lang="en-US"/>
        </a:p>
      </dgm:t>
    </dgm:pt>
    <dgm:pt modelId="{0DF28B7E-8693-43A1-BF58-A5C9803C73E0}" type="sibTrans" cxnId="{D2EF83DD-2E03-45BC-B542-2E7C3FBDF695}">
      <dgm:prSet/>
      <dgm:spPr/>
      <dgm:t>
        <a:bodyPr/>
        <a:lstStyle/>
        <a:p>
          <a:endParaRPr lang="en-US"/>
        </a:p>
      </dgm:t>
    </dgm:pt>
    <dgm:pt modelId="{3BDC4385-5498-4065-93C4-9F5E2C41F306}">
      <dgm:prSet/>
      <dgm:spPr/>
      <dgm:t>
        <a:bodyPr/>
        <a:lstStyle/>
        <a:p>
          <a:r>
            <a:rPr lang="en-GB"/>
            <a:t>Gender: Female</a:t>
          </a:r>
          <a:endParaRPr lang="en-US"/>
        </a:p>
      </dgm:t>
    </dgm:pt>
    <dgm:pt modelId="{E1101ECD-A55A-4A16-813C-6AFD2FDB75E1}" type="parTrans" cxnId="{9DE182D2-2212-4034-A7C8-C84E5179AD86}">
      <dgm:prSet/>
      <dgm:spPr/>
      <dgm:t>
        <a:bodyPr/>
        <a:lstStyle/>
        <a:p>
          <a:endParaRPr lang="en-US"/>
        </a:p>
      </dgm:t>
    </dgm:pt>
    <dgm:pt modelId="{8FDFBBFA-2899-47BC-B3B7-57FB7AB632B3}" type="sibTrans" cxnId="{9DE182D2-2212-4034-A7C8-C84E5179AD86}">
      <dgm:prSet/>
      <dgm:spPr/>
      <dgm:t>
        <a:bodyPr/>
        <a:lstStyle/>
        <a:p>
          <a:endParaRPr lang="en-US"/>
        </a:p>
      </dgm:t>
    </dgm:pt>
    <dgm:pt modelId="{70186746-1653-4263-A1FB-4DCDB091D728}">
      <dgm:prSet/>
      <dgm:spPr/>
      <dgm:t>
        <a:bodyPr/>
        <a:lstStyle/>
        <a:p>
          <a:r>
            <a:rPr lang="en-GB"/>
            <a:t>Occupation: University student</a:t>
          </a:r>
          <a:endParaRPr lang="en-US"/>
        </a:p>
      </dgm:t>
    </dgm:pt>
    <dgm:pt modelId="{D568EB89-3AA6-4F5D-B1C7-289EF9428FA0}" type="parTrans" cxnId="{40B1D016-C626-4E9A-AB2C-517721CB66DC}">
      <dgm:prSet/>
      <dgm:spPr/>
      <dgm:t>
        <a:bodyPr/>
        <a:lstStyle/>
        <a:p>
          <a:endParaRPr lang="en-US"/>
        </a:p>
      </dgm:t>
    </dgm:pt>
    <dgm:pt modelId="{BD1EC7BE-1022-4104-BE1F-424A1046A354}" type="sibTrans" cxnId="{40B1D016-C626-4E9A-AB2C-517721CB66DC}">
      <dgm:prSet/>
      <dgm:spPr/>
      <dgm:t>
        <a:bodyPr/>
        <a:lstStyle/>
        <a:p>
          <a:endParaRPr lang="en-US"/>
        </a:p>
      </dgm:t>
    </dgm:pt>
    <dgm:pt modelId="{64E5E58A-44C0-4BF4-9128-0269E9DFF7CF}" type="pres">
      <dgm:prSet presAssocID="{27ACD4B2-757E-496B-89B0-F7E49EE42684}" presName="hierChild1" presStyleCnt="0">
        <dgm:presLayoutVars>
          <dgm:chPref val="1"/>
          <dgm:dir/>
          <dgm:animOne val="branch"/>
          <dgm:animLvl val="lvl"/>
          <dgm:resizeHandles/>
        </dgm:presLayoutVars>
      </dgm:prSet>
      <dgm:spPr/>
    </dgm:pt>
    <dgm:pt modelId="{47B86F65-E18B-4256-98BC-FDCFAE5BF447}" type="pres">
      <dgm:prSet presAssocID="{61E93F65-F928-427E-84B6-DB8F40C04DD2}" presName="hierRoot1" presStyleCnt="0"/>
      <dgm:spPr/>
    </dgm:pt>
    <dgm:pt modelId="{AD04A1EF-5650-4011-B3E4-FAC3C5AFFB46}" type="pres">
      <dgm:prSet presAssocID="{61E93F65-F928-427E-84B6-DB8F40C04DD2}" presName="composite" presStyleCnt="0"/>
      <dgm:spPr/>
    </dgm:pt>
    <dgm:pt modelId="{C1FA898F-AF75-4787-9508-24A06D2B2D53}" type="pres">
      <dgm:prSet presAssocID="{61E93F65-F928-427E-84B6-DB8F40C04DD2}" presName="background" presStyleLbl="node0" presStyleIdx="0" presStyleCnt="5"/>
      <dgm:spPr/>
    </dgm:pt>
    <dgm:pt modelId="{617663BF-0824-4799-86B6-205F97D1D726}" type="pres">
      <dgm:prSet presAssocID="{61E93F65-F928-427E-84B6-DB8F40C04DD2}" presName="text" presStyleLbl="fgAcc0" presStyleIdx="0" presStyleCnt="5" custLinFactX="-228093" custLinFactY="-200000" custLinFactNeighborX="-300000" custLinFactNeighborY="-208124">
        <dgm:presLayoutVars>
          <dgm:chPref val="3"/>
        </dgm:presLayoutVars>
      </dgm:prSet>
      <dgm:spPr/>
    </dgm:pt>
    <dgm:pt modelId="{21BB16E9-4CA9-4404-A19D-FBFED3A7BC54}" type="pres">
      <dgm:prSet presAssocID="{61E93F65-F928-427E-84B6-DB8F40C04DD2}" presName="hierChild2" presStyleCnt="0"/>
      <dgm:spPr/>
    </dgm:pt>
    <dgm:pt modelId="{857AB1BF-1D55-4EF9-AD2C-61DEE5065081}" type="pres">
      <dgm:prSet presAssocID="{B79B6416-C4BA-490D-85C0-3B5C9BC40EE2}" presName="hierRoot1" presStyleCnt="0"/>
      <dgm:spPr/>
    </dgm:pt>
    <dgm:pt modelId="{CB8672E6-33EB-4181-BE89-73AC88BE3F10}" type="pres">
      <dgm:prSet presAssocID="{B79B6416-C4BA-490D-85C0-3B5C9BC40EE2}" presName="composite" presStyleCnt="0"/>
      <dgm:spPr/>
    </dgm:pt>
    <dgm:pt modelId="{B01A19A0-1ECD-44D8-8EDE-AD3CE3AE2FA7}" type="pres">
      <dgm:prSet presAssocID="{B79B6416-C4BA-490D-85C0-3B5C9BC40EE2}" presName="background" presStyleLbl="node0" presStyleIdx="1" presStyleCnt="5"/>
      <dgm:spPr/>
    </dgm:pt>
    <dgm:pt modelId="{66D7E1B4-1FA6-4FF8-9BE2-F3B8AA086010}" type="pres">
      <dgm:prSet presAssocID="{B79B6416-C4BA-490D-85C0-3B5C9BC40EE2}" presName="text" presStyleLbl="fgAcc0" presStyleIdx="1" presStyleCnt="5" custLinFactY="-155059" custLinFactNeighborX="-869" custLinFactNeighborY="-200000">
        <dgm:presLayoutVars>
          <dgm:chPref val="3"/>
        </dgm:presLayoutVars>
      </dgm:prSet>
      <dgm:spPr/>
    </dgm:pt>
    <dgm:pt modelId="{9362CABE-5B4D-4486-AF4A-CB337FEC3D85}" type="pres">
      <dgm:prSet presAssocID="{B79B6416-C4BA-490D-85C0-3B5C9BC40EE2}" presName="hierChild2" presStyleCnt="0"/>
      <dgm:spPr/>
    </dgm:pt>
    <dgm:pt modelId="{E6262340-6DF1-49BB-A1A2-B293433CEB66}" type="pres">
      <dgm:prSet presAssocID="{5F1E2B69-E433-41B2-BC38-60F695CA25DA}" presName="hierRoot1" presStyleCnt="0"/>
      <dgm:spPr/>
    </dgm:pt>
    <dgm:pt modelId="{D0F3520D-CF22-4811-9F01-60F0E29BF39B}" type="pres">
      <dgm:prSet presAssocID="{5F1E2B69-E433-41B2-BC38-60F695CA25DA}" presName="composite" presStyleCnt="0"/>
      <dgm:spPr/>
    </dgm:pt>
    <dgm:pt modelId="{1DE4816A-1BF8-41BA-B947-9E5F2652AE6B}" type="pres">
      <dgm:prSet presAssocID="{5F1E2B69-E433-41B2-BC38-60F695CA25DA}" presName="background" presStyleLbl="node0" presStyleIdx="2" presStyleCnt="5"/>
      <dgm:spPr/>
    </dgm:pt>
    <dgm:pt modelId="{39727257-3E72-4675-9981-CFCE8B2F1FDF}" type="pres">
      <dgm:prSet presAssocID="{5F1E2B69-E433-41B2-BC38-60F695CA25DA}" presName="text" presStyleLbl="fgAcc0" presStyleIdx="2" presStyleCnt="5" custLinFactY="-178725" custLinFactNeighborX="7190" custLinFactNeighborY="-200000">
        <dgm:presLayoutVars>
          <dgm:chPref val="3"/>
        </dgm:presLayoutVars>
      </dgm:prSet>
      <dgm:spPr/>
    </dgm:pt>
    <dgm:pt modelId="{D02AC196-684E-4CD6-9C5D-1FF47ABFEC8C}" type="pres">
      <dgm:prSet presAssocID="{5F1E2B69-E433-41B2-BC38-60F695CA25DA}" presName="hierChild2" presStyleCnt="0"/>
      <dgm:spPr/>
    </dgm:pt>
    <dgm:pt modelId="{1C57EC21-9EFD-4F51-AFB7-78A2C1616058}" type="pres">
      <dgm:prSet presAssocID="{3BDC4385-5498-4065-93C4-9F5E2C41F306}" presName="hierRoot1" presStyleCnt="0"/>
      <dgm:spPr/>
    </dgm:pt>
    <dgm:pt modelId="{19BD18CA-C31C-40A5-8193-442F3E978C94}" type="pres">
      <dgm:prSet presAssocID="{3BDC4385-5498-4065-93C4-9F5E2C41F306}" presName="composite" presStyleCnt="0"/>
      <dgm:spPr/>
    </dgm:pt>
    <dgm:pt modelId="{975C295F-49D4-43AF-8A0D-B09CE2A1E3EB}" type="pres">
      <dgm:prSet presAssocID="{3BDC4385-5498-4065-93C4-9F5E2C41F306}" presName="background" presStyleLbl="node0" presStyleIdx="3" presStyleCnt="5"/>
      <dgm:spPr/>
    </dgm:pt>
    <dgm:pt modelId="{318E2378-50CE-499E-9EE0-B64C2F022013}" type="pres">
      <dgm:prSet presAssocID="{3BDC4385-5498-4065-93C4-9F5E2C41F306}" presName="text" presStyleLbl="fgAcc0" presStyleIdx="3" presStyleCnt="5" custLinFactY="-195629" custLinFactNeighborX="16551" custLinFactNeighborY="-200000">
        <dgm:presLayoutVars>
          <dgm:chPref val="3"/>
        </dgm:presLayoutVars>
      </dgm:prSet>
      <dgm:spPr/>
    </dgm:pt>
    <dgm:pt modelId="{38F1D942-5FF7-49F1-B9D2-BB4543487345}" type="pres">
      <dgm:prSet presAssocID="{3BDC4385-5498-4065-93C4-9F5E2C41F306}" presName="hierChild2" presStyleCnt="0"/>
      <dgm:spPr/>
    </dgm:pt>
    <dgm:pt modelId="{4CBBEC3D-DA9D-4993-B208-FE3339D0CA66}" type="pres">
      <dgm:prSet presAssocID="{70186746-1653-4263-A1FB-4DCDB091D728}" presName="hierRoot1" presStyleCnt="0"/>
      <dgm:spPr/>
    </dgm:pt>
    <dgm:pt modelId="{2C61A67F-5A88-4389-9EE8-6E551C476A5E}" type="pres">
      <dgm:prSet presAssocID="{70186746-1653-4263-A1FB-4DCDB091D728}" presName="composite" presStyleCnt="0"/>
      <dgm:spPr/>
    </dgm:pt>
    <dgm:pt modelId="{9001B6D9-A35A-4F20-9DFA-8B5C5A1FF7BB}" type="pres">
      <dgm:prSet presAssocID="{70186746-1653-4263-A1FB-4DCDB091D728}" presName="background" presStyleLbl="node0" presStyleIdx="4" presStyleCnt="5"/>
      <dgm:spPr/>
    </dgm:pt>
    <dgm:pt modelId="{6689A8AF-2038-4094-8935-2F0E936C915A}" type="pres">
      <dgm:prSet presAssocID="{70186746-1653-4263-A1FB-4DCDB091D728}" presName="text" presStyleLbl="fgAcc0" presStyleIdx="4" presStyleCnt="5" custLinFactY="-179212" custLinFactNeighborX="28295" custLinFactNeighborY="-200000">
        <dgm:presLayoutVars>
          <dgm:chPref val="3"/>
        </dgm:presLayoutVars>
      </dgm:prSet>
      <dgm:spPr/>
    </dgm:pt>
    <dgm:pt modelId="{E4C8B782-195D-4132-9916-1DB7DF4B7409}" type="pres">
      <dgm:prSet presAssocID="{70186746-1653-4263-A1FB-4DCDB091D728}" presName="hierChild2" presStyleCnt="0"/>
      <dgm:spPr/>
    </dgm:pt>
  </dgm:ptLst>
  <dgm:cxnLst>
    <dgm:cxn modelId="{40B1D016-C626-4E9A-AB2C-517721CB66DC}" srcId="{27ACD4B2-757E-496B-89B0-F7E49EE42684}" destId="{70186746-1653-4263-A1FB-4DCDB091D728}" srcOrd="4" destOrd="0" parTransId="{D568EB89-3AA6-4F5D-B1C7-289EF9428FA0}" sibTransId="{BD1EC7BE-1022-4104-BE1F-424A1046A354}"/>
    <dgm:cxn modelId="{49CAEA5D-CF84-4F41-B381-D89A19D96473}" type="presOf" srcId="{5F1E2B69-E433-41B2-BC38-60F695CA25DA}" destId="{39727257-3E72-4675-9981-CFCE8B2F1FDF}" srcOrd="0" destOrd="0" presId="urn:microsoft.com/office/officeart/2005/8/layout/hierarchy1"/>
    <dgm:cxn modelId="{ADBDAD46-54AF-4DAC-8052-B633CE6B00EC}" srcId="{27ACD4B2-757E-496B-89B0-F7E49EE42684}" destId="{B79B6416-C4BA-490D-85C0-3B5C9BC40EE2}" srcOrd="1" destOrd="0" parTransId="{9B87DC1E-A61E-4188-B91C-95A16E47AFE0}" sibTransId="{2CD8713B-263D-4726-8AA5-03262B76FFC3}"/>
    <dgm:cxn modelId="{17A13585-62F4-47BD-8C4B-D96C6A5D57A5}" type="presOf" srcId="{3BDC4385-5498-4065-93C4-9F5E2C41F306}" destId="{318E2378-50CE-499E-9EE0-B64C2F022013}" srcOrd="0" destOrd="0" presId="urn:microsoft.com/office/officeart/2005/8/layout/hierarchy1"/>
    <dgm:cxn modelId="{76F6F28A-CB9E-4D09-AC7A-C9CB4C6AC6EC}" srcId="{27ACD4B2-757E-496B-89B0-F7E49EE42684}" destId="{61E93F65-F928-427E-84B6-DB8F40C04DD2}" srcOrd="0" destOrd="0" parTransId="{57B82125-1EBC-42DB-9DE9-AD0D2D4C8F9D}" sibTransId="{565BBF49-18E8-4358-87FF-B7ADD89C7EEB}"/>
    <dgm:cxn modelId="{7BEB9A98-4E7A-45D9-A5FC-37B94120AD2F}" type="presOf" srcId="{70186746-1653-4263-A1FB-4DCDB091D728}" destId="{6689A8AF-2038-4094-8935-2F0E936C915A}" srcOrd="0" destOrd="0" presId="urn:microsoft.com/office/officeart/2005/8/layout/hierarchy1"/>
    <dgm:cxn modelId="{C0B8B6C2-ED3F-4642-8037-22752F0BCE68}" type="presOf" srcId="{61E93F65-F928-427E-84B6-DB8F40C04DD2}" destId="{617663BF-0824-4799-86B6-205F97D1D726}" srcOrd="0" destOrd="0" presId="urn:microsoft.com/office/officeart/2005/8/layout/hierarchy1"/>
    <dgm:cxn modelId="{9DE182D2-2212-4034-A7C8-C84E5179AD86}" srcId="{27ACD4B2-757E-496B-89B0-F7E49EE42684}" destId="{3BDC4385-5498-4065-93C4-9F5E2C41F306}" srcOrd="3" destOrd="0" parTransId="{E1101ECD-A55A-4A16-813C-6AFD2FDB75E1}" sibTransId="{8FDFBBFA-2899-47BC-B3B7-57FB7AB632B3}"/>
    <dgm:cxn modelId="{9BB40DDD-61AC-4945-828D-2CAA4247DCB1}" type="presOf" srcId="{B79B6416-C4BA-490D-85C0-3B5C9BC40EE2}" destId="{66D7E1B4-1FA6-4FF8-9BE2-F3B8AA086010}" srcOrd="0" destOrd="0" presId="urn:microsoft.com/office/officeart/2005/8/layout/hierarchy1"/>
    <dgm:cxn modelId="{D2EF83DD-2E03-45BC-B542-2E7C3FBDF695}" srcId="{27ACD4B2-757E-496B-89B0-F7E49EE42684}" destId="{5F1E2B69-E433-41B2-BC38-60F695CA25DA}" srcOrd="2" destOrd="0" parTransId="{672265B6-4773-47B6-821B-86378DFA1B52}" sibTransId="{0DF28B7E-8693-43A1-BF58-A5C9803C73E0}"/>
    <dgm:cxn modelId="{DE238EFF-2741-4076-AF8B-F80973F65FD8}" type="presOf" srcId="{27ACD4B2-757E-496B-89B0-F7E49EE42684}" destId="{64E5E58A-44C0-4BF4-9128-0269E9DFF7CF}" srcOrd="0" destOrd="0" presId="urn:microsoft.com/office/officeart/2005/8/layout/hierarchy1"/>
    <dgm:cxn modelId="{7B3F7B6B-CD82-4752-8606-B0883A4AE60F}" type="presParOf" srcId="{64E5E58A-44C0-4BF4-9128-0269E9DFF7CF}" destId="{47B86F65-E18B-4256-98BC-FDCFAE5BF447}" srcOrd="0" destOrd="0" presId="urn:microsoft.com/office/officeart/2005/8/layout/hierarchy1"/>
    <dgm:cxn modelId="{F532C507-165D-4977-BFE9-FE67334548B1}" type="presParOf" srcId="{47B86F65-E18B-4256-98BC-FDCFAE5BF447}" destId="{AD04A1EF-5650-4011-B3E4-FAC3C5AFFB46}" srcOrd="0" destOrd="0" presId="urn:microsoft.com/office/officeart/2005/8/layout/hierarchy1"/>
    <dgm:cxn modelId="{AA4A5128-0EFD-4FDD-9407-1633E9104F29}" type="presParOf" srcId="{AD04A1EF-5650-4011-B3E4-FAC3C5AFFB46}" destId="{C1FA898F-AF75-4787-9508-24A06D2B2D53}" srcOrd="0" destOrd="0" presId="urn:microsoft.com/office/officeart/2005/8/layout/hierarchy1"/>
    <dgm:cxn modelId="{596A0B0A-6062-4A83-BE6E-7CB3E6DA7B18}" type="presParOf" srcId="{AD04A1EF-5650-4011-B3E4-FAC3C5AFFB46}" destId="{617663BF-0824-4799-86B6-205F97D1D726}" srcOrd="1" destOrd="0" presId="urn:microsoft.com/office/officeart/2005/8/layout/hierarchy1"/>
    <dgm:cxn modelId="{FAA1D06F-B99E-4A79-A07E-B318E2A765C4}" type="presParOf" srcId="{47B86F65-E18B-4256-98BC-FDCFAE5BF447}" destId="{21BB16E9-4CA9-4404-A19D-FBFED3A7BC54}" srcOrd="1" destOrd="0" presId="urn:microsoft.com/office/officeart/2005/8/layout/hierarchy1"/>
    <dgm:cxn modelId="{6B61C4BB-7802-4A8E-89C3-536E247C622A}" type="presParOf" srcId="{64E5E58A-44C0-4BF4-9128-0269E9DFF7CF}" destId="{857AB1BF-1D55-4EF9-AD2C-61DEE5065081}" srcOrd="1" destOrd="0" presId="urn:microsoft.com/office/officeart/2005/8/layout/hierarchy1"/>
    <dgm:cxn modelId="{353386B2-3F3B-4E81-AE8E-413675281EC2}" type="presParOf" srcId="{857AB1BF-1D55-4EF9-AD2C-61DEE5065081}" destId="{CB8672E6-33EB-4181-BE89-73AC88BE3F10}" srcOrd="0" destOrd="0" presId="urn:microsoft.com/office/officeart/2005/8/layout/hierarchy1"/>
    <dgm:cxn modelId="{26B7454A-9326-4E5B-8B20-82B385391D49}" type="presParOf" srcId="{CB8672E6-33EB-4181-BE89-73AC88BE3F10}" destId="{B01A19A0-1ECD-44D8-8EDE-AD3CE3AE2FA7}" srcOrd="0" destOrd="0" presId="urn:microsoft.com/office/officeart/2005/8/layout/hierarchy1"/>
    <dgm:cxn modelId="{718D0019-5E39-4DC2-A166-44C593A2B995}" type="presParOf" srcId="{CB8672E6-33EB-4181-BE89-73AC88BE3F10}" destId="{66D7E1B4-1FA6-4FF8-9BE2-F3B8AA086010}" srcOrd="1" destOrd="0" presId="urn:microsoft.com/office/officeart/2005/8/layout/hierarchy1"/>
    <dgm:cxn modelId="{FAD04059-A314-45AB-B0E8-92365B0B6DF2}" type="presParOf" srcId="{857AB1BF-1D55-4EF9-AD2C-61DEE5065081}" destId="{9362CABE-5B4D-4486-AF4A-CB337FEC3D85}" srcOrd="1" destOrd="0" presId="urn:microsoft.com/office/officeart/2005/8/layout/hierarchy1"/>
    <dgm:cxn modelId="{6626677F-C028-4A18-91D5-B17386B47DC2}" type="presParOf" srcId="{64E5E58A-44C0-4BF4-9128-0269E9DFF7CF}" destId="{E6262340-6DF1-49BB-A1A2-B293433CEB66}" srcOrd="2" destOrd="0" presId="urn:microsoft.com/office/officeart/2005/8/layout/hierarchy1"/>
    <dgm:cxn modelId="{F9B4F5B7-05D9-4F23-ABC3-38EC501909AD}" type="presParOf" srcId="{E6262340-6DF1-49BB-A1A2-B293433CEB66}" destId="{D0F3520D-CF22-4811-9F01-60F0E29BF39B}" srcOrd="0" destOrd="0" presId="urn:microsoft.com/office/officeart/2005/8/layout/hierarchy1"/>
    <dgm:cxn modelId="{34C402FD-CEB5-4D39-A9AB-3A2F4EDA2B5C}" type="presParOf" srcId="{D0F3520D-CF22-4811-9F01-60F0E29BF39B}" destId="{1DE4816A-1BF8-41BA-B947-9E5F2652AE6B}" srcOrd="0" destOrd="0" presId="urn:microsoft.com/office/officeart/2005/8/layout/hierarchy1"/>
    <dgm:cxn modelId="{A1A22DAD-E67A-44EE-B662-AF985558B049}" type="presParOf" srcId="{D0F3520D-CF22-4811-9F01-60F0E29BF39B}" destId="{39727257-3E72-4675-9981-CFCE8B2F1FDF}" srcOrd="1" destOrd="0" presId="urn:microsoft.com/office/officeart/2005/8/layout/hierarchy1"/>
    <dgm:cxn modelId="{CA92E150-92F9-4B27-9CF9-53EF7C78A656}" type="presParOf" srcId="{E6262340-6DF1-49BB-A1A2-B293433CEB66}" destId="{D02AC196-684E-4CD6-9C5D-1FF47ABFEC8C}" srcOrd="1" destOrd="0" presId="urn:microsoft.com/office/officeart/2005/8/layout/hierarchy1"/>
    <dgm:cxn modelId="{E582C482-0EAB-4493-A17F-4B218025CB40}" type="presParOf" srcId="{64E5E58A-44C0-4BF4-9128-0269E9DFF7CF}" destId="{1C57EC21-9EFD-4F51-AFB7-78A2C1616058}" srcOrd="3" destOrd="0" presId="urn:microsoft.com/office/officeart/2005/8/layout/hierarchy1"/>
    <dgm:cxn modelId="{83D7EFAF-300F-4BE4-A877-737D337A6F4B}" type="presParOf" srcId="{1C57EC21-9EFD-4F51-AFB7-78A2C1616058}" destId="{19BD18CA-C31C-40A5-8193-442F3E978C94}" srcOrd="0" destOrd="0" presId="urn:microsoft.com/office/officeart/2005/8/layout/hierarchy1"/>
    <dgm:cxn modelId="{A3C07646-A8BB-49C7-8511-4BD96204556E}" type="presParOf" srcId="{19BD18CA-C31C-40A5-8193-442F3E978C94}" destId="{975C295F-49D4-43AF-8A0D-B09CE2A1E3EB}" srcOrd="0" destOrd="0" presId="urn:microsoft.com/office/officeart/2005/8/layout/hierarchy1"/>
    <dgm:cxn modelId="{C39B26F7-8210-482C-9215-3F59507EEAE6}" type="presParOf" srcId="{19BD18CA-C31C-40A5-8193-442F3E978C94}" destId="{318E2378-50CE-499E-9EE0-B64C2F022013}" srcOrd="1" destOrd="0" presId="urn:microsoft.com/office/officeart/2005/8/layout/hierarchy1"/>
    <dgm:cxn modelId="{92CD7EF3-021C-4560-A136-B3A0C830D8E0}" type="presParOf" srcId="{1C57EC21-9EFD-4F51-AFB7-78A2C1616058}" destId="{38F1D942-5FF7-49F1-B9D2-BB4543487345}" srcOrd="1" destOrd="0" presId="urn:microsoft.com/office/officeart/2005/8/layout/hierarchy1"/>
    <dgm:cxn modelId="{C7CB608C-C284-4D6D-B6E0-F9C4C0486F2D}" type="presParOf" srcId="{64E5E58A-44C0-4BF4-9128-0269E9DFF7CF}" destId="{4CBBEC3D-DA9D-4993-B208-FE3339D0CA66}" srcOrd="4" destOrd="0" presId="urn:microsoft.com/office/officeart/2005/8/layout/hierarchy1"/>
    <dgm:cxn modelId="{B7796EE0-55C5-4548-9DCB-0C36720614EC}" type="presParOf" srcId="{4CBBEC3D-DA9D-4993-B208-FE3339D0CA66}" destId="{2C61A67F-5A88-4389-9EE8-6E551C476A5E}" srcOrd="0" destOrd="0" presId="urn:microsoft.com/office/officeart/2005/8/layout/hierarchy1"/>
    <dgm:cxn modelId="{26BE6C90-544D-40BF-8C79-797ED4C784BE}" type="presParOf" srcId="{2C61A67F-5A88-4389-9EE8-6E551C476A5E}" destId="{9001B6D9-A35A-4F20-9DFA-8B5C5A1FF7BB}" srcOrd="0" destOrd="0" presId="urn:microsoft.com/office/officeart/2005/8/layout/hierarchy1"/>
    <dgm:cxn modelId="{38DC0CEC-A070-4139-B872-6889385DB455}" type="presParOf" srcId="{2C61A67F-5A88-4389-9EE8-6E551C476A5E}" destId="{6689A8AF-2038-4094-8935-2F0E936C915A}" srcOrd="1" destOrd="0" presId="urn:microsoft.com/office/officeart/2005/8/layout/hierarchy1"/>
    <dgm:cxn modelId="{100CE828-A563-4C66-8501-F7FB6094EF0B}" type="presParOf" srcId="{4CBBEC3D-DA9D-4993-B208-FE3339D0CA66}" destId="{E4C8B782-195D-4132-9916-1DB7DF4B7409}" srcOrd="1" destOrd="0" presId="urn:microsoft.com/office/officeart/2005/8/layout/hierarchy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8C17B0-00ED-42F4-9258-6AC1309080A1}" type="doc">
      <dgm:prSet loTypeId="urn:microsoft.com/office/officeart/2018/layout/CircleProcess" loCatId="simpleprocesssa" qsTypeId="urn:microsoft.com/office/officeart/2005/8/quickstyle/simple4" qsCatId="simple" csTypeId="urn:microsoft.com/office/officeart/2005/8/colors/colorful1" csCatId="colorful" phldr="1"/>
      <dgm:spPr/>
      <dgm:t>
        <a:bodyPr/>
        <a:lstStyle/>
        <a:p>
          <a:endParaRPr lang="en-US"/>
        </a:p>
      </dgm:t>
    </dgm:pt>
    <dgm:pt modelId="{D0BE1E3D-094B-4EC6-A255-BBA63CE87C32}">
      <dgm:prSet/>
      <dgm:spPr/>
      <dgm:t>
        <a:bodyPr/>
        <a:lstStyle/>
        <a:p>
          <a:r>
            <a:rPr lang="en-GB"/>
            <a:t>Diaphragm contracts</a:t>
          </a:r>
          <a:endParaRPr lang="en-US"/>
        </a:p>
      </dgm:t>
    </dgm:pt>
    <dgm:pt modelId="{1D72C464-6BF2-4A81-984F-16070ED6014C}" type="parTrans" cxnId="{0AC937E2-FF40-483F-986C-7C055501566D}">
      <dgm:prSet/>
      <dgm:spPr/>
      <dgm:t>
        <a:bodyPr/>
        <a:lstStyle/>
        <a:p>
          <a:endParaRPr lang="en-US"/>
        </a:p>
      </dgm:t>
    </dgm:pt>
    <dgm:pt modelId="{A51A3403-1386-4A45-B68F-E4AA9FEEDFCB}" type="sibTrans" cxnId="{0AC937E2-FF40-483F-986C-7C055501566D}">
      <dgm:prSet/>
      <dgm:spPr/>
      <dgm:t>
        <a:bodyPr/>
        <a:lstStyle/>
        <a:p>
          <a:endParaRPr lang="en-US"/>
        </a:p>
      </dgm:t>
    </dgm:pt>
    <dgm:pt modelId="{2BD9DA28-E521-4D02-AA8C-3AEC0E56D810}">
      <dgm:prSet/>
      <dgm:spPr/>
      <dgm:t>
        <a:bodyPr/>
        <a:lstStyle/>
        <a:p>
          <a:r>
            <a:rPr lang="en-GB"/>
            <a:t>Lungs expand</a:t>
          </a:r>
          <a:endParaRPr lang="en-US"/>
        </a:p>
      </dgm:t>
    </dgm:pt>
    <dgm:pt modelId="{619354D4-1EEF-4B8E-A965-7FDB8C8DC39D}" type="parTrans" cxnId="{64807531-B540-42A9-8328-57A7A672F7BC}">
      <dgm:prSet/>
      <dgm:spPr/>
      <dgm:t>
        <a:bodyPr/>
        <a:lstStyle/>
        <a:p>
          <a:endParaRPr lang="en-US"/>
        </a:p>
      </dgm:t>
    </dgm:pt>
    <dgm:pt modelId="{487A9548-BEAD-455D-A359-94D3BE74A5E1}" type="sibTrans" cxnId="{64807531-B540-42A9-8328-57A7A672F7BC}">
      <dgm:prSet/>
      <dgm:spPr/>
      <dgm:t>
        <a:bodyPr/>
        <a:lstStyle/>
        <a:p>
          <a:endParaRPr lang="en-US"/>
        </a:p>
      </dgm:t>
    </dgm:pt>
    <dgm:pt modelId="{D9BC2C50-2F55-4600-B419-25B251C845A8}">
      <dgm:prSet/>
      <dgm:spPr/>
      <dgm:t>
        <a:bodyPr/>
        <a:lstStyle/>
        <a:p>
          <a:r>
            <a:rPr lang="en-GB"/>
            <a:t>Oxygen enters lungs</a:t>
          </a:r>
          <a:endParaRPr lang="en-US"/>
        </a:p>
      </dgm:t>
    </dgm:pt>
    <dgm:pt modelId="{24B67AA8-63F4-44DF-834A-988411715FD6}" type="parTrans" cxnId="{4E8F829E-4A5A-402A-AC95-B2B17A53B9E8}">
      <dgm:prSet/>
      <dgm:spPr/>
      <dgm:t>
        <a:bodyPr/>
        <a:lstStyle/>
        <a:p>
          <a:endParaRPr lang="en-US"/>
        </a:p>
      </dgm:t>
    </dgm:pt>
    <dgm:pt modelId="{AE68DCDE-9663-45E8-A552-1DDE6554F535}" type="sibTrans" cxnId="{4E8F829E-4A5A-402A-AC95-B2B17A53B9E8}">
      <dgm:prSet/>
      <dgm:spPr/>
      <dgm:t>
        <a:bodyPr/>
        <a:lstStyle/>
        <a:p>
          <a:endParaRPr lang="en-US"/>
        </a:p>
      </dgm:t>
    </dgm:pt>
    <dgm:pt modelId="{E828DBFB-6CA8-48FD-85A6-DFC022BB6FBC}">
      <dgm:prSet/>
      <dgm:spPr/>
      <dgm:t>
        <a:bodyPr/>
        <a:lstStyle/>
        <a:p>
          <a:r>
            <a:rPr lang="en-GB" b="1"/>
            <a:t>Inhalation</a:t>
          </a:r>
          <a:endParaRPr lang="en-US"/>
        </a:p>
      </dgm:t>
    </dgm:pt>
    <dgm:pt modelId="{8AFFA025-E1A1-462B-96C0-4A1961DF82BA}" type="sibTrans" cxnId="{24549644-2674-4732-B360-A8E0DEABBE53}">
      <dgm:prSet/>
      <dgm:spPr/>
      <dgm:t>
        <a:bodyPr/>
        <a:lstStyle/>
        <a:p>
          <a:endParaRPr lang="en-US"/>
        </a:p>
      </dgm:t>
    </dgm:pt>
    <dgm:pt modelId="{172AF608-E504-4B0B-92EF-095D69EF20BA}" type="parTrans" cxnId="{24549644-2674-4732-B360-A8E0DEABBE53}">
      <dgm:prSet/>
      <dgm:spPr/>
      <dgm:t>
        <a:bodyPr/>
        <a:lstStyle/>
        <a:p>
          <a:endParaRPr lang="en-US"/>
        </a:p>
      </dgm:t>
    </dgm:pt>
    <dgm:pt modelId="{474BE8FC-2FA3-4624-B380-1D0F88C37D63}">
      <dgm:prSet/>
      <dgm:spPr/>
      <dgm:t>
        <a:bodyPr/>
        <a:lstStyle/>
        <a:p>
          <a:r>
            <a:rPr lang="en-GB" b="1" dirty="0"/>
            <a:t>Physiology of Normal Breathing</a:t>
          </a:r>
          <a:endParaRPr lang="en-US" dirty="0"/>
        </a:p>
      </dgm:t>
    </dgm:pt>
    <dgm:pt modelId="{40D7E267-A5EB-4A23-AEA4-7358461DB2CB}" type="sibTrans" cxnId="{83D31809-5312-40B2-908D-33B771182875}">
      <dgm:prSet/>
      <dgm:spPr/>
      <dgm:t>
        <a:bodyPr/>
        <a:lstStyle/>
        <a:p>
          <a:endParaRPr lang="en-US"/>
        </a:p>
      </dgm:t>
    </dgm:pt>
    <dgm:pt modelId="{C1F75314-9C5A-4BBE-8B63-C0295B00860D}" type="parTrans" cxnId="{83D31809-5312-40B2-908D-33B771182875}">
      <dgm:prSet/>
      <dgm:spPr/>
      <dgm:t>
        <a:bodyPr/>
        <a:lstStyle/>
        <a:p>
          <a:endParaRPr lang="en-US"/>
        </a:p>
      </dgm:t>
    </dgm:pt>
    <dgm:pt modelId="{7EDBE728-A634-4747-868B-FA6B4C2CF929}" type="pres">
      <dgm:prSet presAssocID="{E58C17B0-00ED-42F4-9258-6AC1309080A1}" presName="Name0" presStyleCnt="0">
        <dgm:presLayoutVars>
          <dgm:chMax val="11"/>
          <dgm:chPref val="11"/>
          <dgm:dir/>
          <dgm:resizeHandles/>
        </dgm:presLayoutVars>
      </dgm:prSet>
      <dgm:spPr/>
    </dgm:pt>
    <dgm:pt modelId="{AF5CD9A1-09C6-433A-9D2B-CF0E46FA7CD3}" type="pres">
      <dgm:prSet presAssocID="{D9BC2C50-2F55-4600-B419-25B251C845A8}" presName="Accent5" presStyleCnt="0"/>
      <dgm:spPr/>
    </dgm:pt>
    <dgm:pt modelId="{FCDFEA0F-2916-4B10-91A8-1F1CE031A6BC}" type="pres">
      <dgm:prSet presAssocID="{D9BC2C50-2F55-4600-B419-25B251C845A8}" presName="Accent" presStyleLbl="node1" presStyleIdx="0" presStyleCnt="10"/>
      <dgm:spPr/>
    </dgm:pt>
    <dgm:pt modelId="{7DB9CBA4-4D8C-4756-97F9-63149CABEBA9}" type="pres">
      <dgm:prSet presAssocID="{D9BC2C50-2F55-4600-B419-25B251C845A8}" presName="ParentBackground5" presStyleCnt="0"/>
      <dgm:spPr/>
    </dgm:pt>
    <dgm:pt modelId="{0151022E-E063-4D1E-BD15-0008334E539C}" type="pres">
      <dgm:prSet presAssocID="{D9BC2C50-2F55-4600-B419-25B251C845A8}" presName="ParentBackground" presStyleLbl="node1" presStyleIdx="1" presStyleCnt="10"/>
      <dgm:spPr/>
    </dgm:pt>
    <dgm:pt modelId="{03E6E07B-5FE6-4008-A4B2-6FAF81EB5798}" type="pres">
      <dgm:prSet presAssocID="{D9BC2C50-2F55-4600-B419-25B251C845A8}" presName="Parent5" presStyleLbl="fgAcc0" presStyleIdx="0" presStyleCnt="0">
        <dgm:presLayoutVars>
          <dgm:chMax val="1"/>
          <dgm:chPref val="1"/>
          <dgm:bulletEnabled val="1"/>
        </dgm:presLayoutVars>
      </dgm:prSet>
      <dgm:spPr/>
    </dgm:pt>
    <dgm:pt modelId="{13CEDAE4-1F73-4A72-ADFB-A64263279807}" type="pres">
      <dgm:prSet presAssocID="{2BD9DA28-E521-4D02-AA8C-3AEC0E56D810}" presName="Accent4" presStyleCnt="0"/>
      <dgm:spPr/>
    </dgm:pt>
    <dgm:pt modelId="{C02CBFE2-1B9E-4143-87D5-DC344D52DED6}" type="pres">
      <dgm:prSet presAssocID="{2BD9DA28-E521-4D02-AA8C-3AEC0E56D810}" presName="Accent" presStyleLbl="node1" presStyleIdx="2" presStyleCnt="10"/>
      <dgm:spPr/>
    </dgm:pt>
    <dgm:pt modelId="{C6EA91D6-7986-476A-AF22-56E3C4236055}" type="pres">
      <dgm:prSet presAssocID="{2BD9DA28-E521-4D02-AA8C-3AEC0E56D810}" presName="ParentBackground4" presStyleCnt="0"/>
      <dgm:spPr/>
    </dgm:pt>
    <dgm:pt modelId="{A30CC3A0-29B0-46FD-8500-B30FBC2491E0}" type="pres">
      <dgm:prSet presAssocID="{2BD9DA28-E521-4D02-AA8C-3AEC0E56D810}" presName="ParentBackground" presStyleLbl="node1" presStyleIdx="3" presStyleCnt="10"/>
      <dgm:spPr/>
    </dgm:pt>
    <dgm:pt modelId="{8E1305CD-AB4E-4A0E-800E-B67BDC91460E}" type="pres">
      <dgm:prSet presAssocID="{2BD9DA28-E521-4D02-AA8C-3AEC0E56D810}" presName="Parent4" presStyleLbl="fgAcc0" presStyleIdx="0" presStyleCnt="0">
        <dgm:presLayoutVars>
          <dgm:chMax val="1"/>
          <dgm:chPref val="1"/>
          <dgm:bulletEnabled val="1"/>
        </dgm:presLayoutVars>
      </dgm:prSet>
      <dgm:spPr/>
    </dgm:pt>
    <dgm:pt modelId="{BBEE57C9-CF26-49F2-959C-8B7AB3D4E646}" type="pres">
      <dgm:prSet presAssocID="{D0BE1E3D-094B-4EC6-A255-BBA63CE87C32}" presName="Accent3" presStyleCnt="0"/>
      <dgm:spPr/>
    </dgm:pt>
    <dgm:pt modelId="{736754A2-BADD-42C2-B1DF-B4EB14ECEC2A}" type="pres">
      <dgm:prSet presAssocID="{D0BE1E3D-094B-4EC6-A255-BBA63CE87C32}" presName="Accent" presStyleLbl="node1" presStyleIdx="4" presStyleCnt="10"/>
      <dgm:spPr/>
    </dgm:pt>
    <dgm:pt modelId="{A7173D7E-D1FE-42AA-B864-5E54A637F239}" type="pres">
      <dgm:prSet presAssocID="{D0BE1E3D-094B-4EC6-A255-BBA63CE87C32}" presName="ParentBackground3" presStyleCnt="0"/>
      <dgm:spPr/>
    </dgm:pt>
    <dgm:pt modelId="{14B67DC0-EEE0-4AA6-9982-2DA8243B640A}" type="pres">
      <dgm:prSet presAssocID="{D0BE1E3D-094B-4EC6-A255-BBA63CE87C32}" presName="ParentBackground" presStyleLbl="node1" presStyleIdx="5" presStyleCnt="10"/>
      <dgm:spPr/>
    </dgm:pt>
    <dgm:pt modelId="{8C9F5D52-F08A-4CEA-95CF-B53EFD3C12FF}" type="pres">
      <dgm:prSet presAssocID="{D0BE1E3D-094B-4EC6-A255-BBA63CE87C32}" presName="Parent3" presStyleLbl="fgAcc0" presStyleIdx="0" presStyleCnt="0">
        <dgm:presLayoutVars>
          <dgm:chMax val="1"/>
          <dgm:chPref val="1"/>
          <dgm:bulletEnabled val="1"/>
        </dgm:presLayoutVars>
      </dgm:prSet>
      <dgm:spPr/>
    </dgm:pt>
    <dgm:pt modelId="{5C060585-B7C4-48F7-9B01-8763F32E67BE}" type="pres">
      <dgm:prSet presAssocID="{E828DBFB-6CA8-48FD-85A6-DFC022BB6FBC}" presName="Accent2" presStyleCnt="0"/>
      <dgm:spPr/>
    </dgm:pt>
    <dgm:pt modelId="{6975B6F2-34F4-40CF-8907-5E172D0B1833}" type="pres">
      <dgm:prSet presAssocID="{E828DBFB-6CA8-48FD-85A6-DFC022BB6FBC}" presName="Accent" presStyleLbl="node1" presStyleIdx="6" presStyleCnt="10"/>
      <dgm:spPr/>
    </dgm:pt>
    <dgm:pt modelId="{0BD06713-8FBD-4C79-8C54-53D5E6B4975F}" type="pres">
      <dgm:prSet presAssocID="{E828DBFB-6CA8-48FD-85A6-DFC022BB6FBC}" presName="ParentBackground2" presStyleCnt="0"/>
      <dgm:spPr/>
    </dgm:pt>
    <dgm:pt modelId="{61008B01-839A-4DEC-9AB7-AE15174D3ECB}" type="pres">
      <dgm:prSet presAssocID="{E828DBFB-6CA8-48FD-85A6-DFC022BB6FBC}" presName="ParentBackground" presStyleLbl="node1" presStyleIdx="7" presStyleCnt="10"/>
      <dgm:spPr/>
    </dgm:pt>
    <dgm:pt modelId="{536A45CD-CFCF-4688-A62C-17AAAA4A5C26}" type="pres">
      <dgm:prSet presAssocID="{E828DBFB-6CA8-48FD-85A6-DFC022BB6FBC}" presName="Parent2" presStyleLbl="fgAcc0" presStyleIdx="0" presStyleCnt="0">
        <dgm:presLayoutVars>
          <dgm:chMax val="1"/>
          <dgm:chPref val="1"/>
          <dgm:bulletEnabled val="1"/>
        </dgm:presLayoutVars>
      </dgm:prSet>
      <dgm:spPr/>
    </dgm:pt>
    <dgm:pt modelId="{FB6AF0F8-48F6-4FFC-A5C6-0941B8E82229}" type="pres">
      <dgm:prSet presAssocID="{474BE8FC-2FA3-4624-B380-1D0F88C37D63}" presName="Accent1" presStyleCnt="0"/>
      <dgm:spPr/>
    </dgm:pt>
    <dgm:pt modelId="{278A05DD-CAA0-47AF-B545-00D729E3DBA4}" type="pres">
      <dgm:prSet presAssocID="{474BE8FC-2FA3-4624-B380-1D0F88C37D63}" presName="Accent" presStyleLbl="node1" presStyleIdx="8" presStyleCnt="10"/>
      <dgm:spPr/>
    </dgm:pt>
    <dgm:pt modelId="{FF91ACED-1E87-48B3-B889-8AE18F1A040B}" type="pres">
      <dgm:prSet presAssocID="{474BE8FC-2FA3-4624-B380-1D0F88C37D63}" presName="ParentBackground1" presStyleCnt="0"/>
      <dgm:spPr/>
    </dgm:pt>
    <dgm:pt modelId="{3B13A327-8497-4668-82C4-31744154A4A4}" type="pres">
      <dgm:prSet presAssocID="{474BE8FC-2FA3-4624-B380-1D0F88C37D63}" presName="ParentBackground" presStyleLbl="node1" presStyleIdx="9" presStyleCnt="10"/>
      <dgm:spPr/>
    </dgm:pt>
    <dgm:pt modelId="{1385FB02-0E31-4155-9D2E-1495B86D03B8}" type="pres">
      <dgm:prSet presAssocID="{474BE8FC-2FA3-4624-B380-1D0F88C37D63}" presName="Parent1" presStyleLbl="fgAcc0" presStyleIdx="0" presStyleCnt="0">
        <dgm:presLayoutVars>
          <dgm:chMax val="1"/>
          <dgm:chPref val="1"/>
          <dgm:bulletEnabled val="1"/>
        </dgm:presLayoutVars>
      </dgm:prSet>
      <dgm:spPr/>
    </dgm:pt>
  </dgm:ptLst>
  <dgm:cxnLst>
    <dgm:cxn modelId="{83D31809-5312-40B2-908D-33B771182875}" srcId="{E58C17B0-00ED-42F4-9258-6AC1309080A1}" destId="{474BE8FC-2FA3-4624-B380-1D0F88C37D63}" srcOrd="0" destOrd="0" parTransId="{C1F75314-9C5A-4BBE-8B63-C0295B00860D}" sibTransId="{40D7E267-A5EB-4A23-AEA4-7358461DB2CB}"/>
    <dgm:cxn modelId="{DCEC871B-0969-4460-A11A-FFBD573CE820}" type="presOf" srcId="{D0BE1E3D-094B-4EC6-A255-BBA63CE87C32}" destId="{14B67DC0-EEE0-4AA6-9982-2DA8243B640A}" srcOrd="0" destOrd="0" presId="urn:microsoft.com/office/officeart/2018/layout/CircleProcess"/>
    <dgm:cxn modelId="{64807531-B540-42A9-8328-57A7A672F7BC}" srcId="{E58C17B0-00ED-42F4-9258-6AC1309080A1}" destId="{2BD9DA28-E521-4D02-AA8C-3AEC0E56D810}" srcOrd="3" destOrd="0" parTransId="{619354D4-1EEF-4B8E-A965-7FDB8C8DC39D}" sibTransId="{487A9548-BEAD-455D-A359-94D3BE74A5E1}"/>
    <dgm:cxn modelId="{F28E085C-9AF9-4E81-A8FA-91E9F74A8199}" type="presOf" srcId="{2BD9DA28-E521-4D02-AA8C-3AEC0E56D810}" destId="{8E1305CD-AB4E-4A0E-800E-B67BDC91460E}" srcOrd="1" destOrd="0" presId="urn:microsoft.com/office/officeart/2018/layout/CircleProcess"/>
    <dgm:cxn modelId="{CB410D43-0600-4778-BFD3-5B96EE9C1A29}" type="presOf" srcId="{D9BC2C50-2F55-4600-B419-25B251C845A8}" destId="{03E6E07B-5FE6-4008-A4B2-6FAF81EB5798}" srcOrd="1" destOrd="0" presId="urn:microsoft.com/office/officeart/2018/layout/CircleProcess"/>
    <dgm:cxn modelId="{24549644-2674-4732-B360-A8E0DEABBE53}" srcId="{E58C17B0-00ED-42F4-9258-6AC1309080A1}" destId="{E828DBFB-6CA8-48FD-85A6-DFC022BB6FBC}" srcOrd="1" destOrd="0" parTransId="{172AF608-E504-4B0B-92EF-095D69EF20BA}" sibTransId="{8AFFA025-E1A1-462B-96C0-4A1961DF82BA}"/>
    <dgm:cxn modelId="{02A72B6A-54B4-4235-86CD-87D84185DD96}" type="presOf" srcId="{D0BE1E3D-094B-4EC6-A255-BBA63CE87C32}" destId="{8C9F5D52-F08A-4CEA-95CF-B53EFD3C12FF}" srcOrd="1" destOrd="0" presId="urn:microsoft.com/office/officeart/2018/layout/CircleProcess"/>
    <dgm:cxn modelId="{ED6F5677-9684-402F-B4D5-24F7DBA3C1CB}" type="presOf" srcId="{2BD9DA28-E521-4D02-AA8C-3AEC0E56D810}" destId="{A30CC3A0-29B0-46FD-8500-B30FBC2491E0}" srcOrd="0" destOrd="0" presId="urn:microsoft.com/office/officeart/2018/layout/CircleProcess"/>
    <dgm:cxn modelId="{6D2EB759-020B-4880-BDF7-9448AE8CF7A4}" type="presOf" srcId="{474BE8FC-2FA3-4624-B380-1D0F88C37D63}" destId="{1385FB02-0E31-4155-9D2E-1495B86D03B8}" srcOrd="1" destOrd="0" presId="urn:microsoft.com/office/officeart/2018/layout/CircleProcess"/>
    <dgm:cxn modelId="{E3EB6084-0BF4-4054-A099-496EFF89BCCB}" type="presOf" srcId="{E58C17B0-00ED-42F4-9258-6AC1309080A1}" destId="{7EDBE728-A634-4747-868B-FA6B4C2CF929}" srcOrd="0" destOrd="0" presId="urn:microsoft.com/office/officeart/2018/layout/CircleProcess"/>
    <dgm:cxn modelId="{2F97DD94-650C-484E-9FC4-DC295E5D9C5F}" type="presOf" srcId="{E828DBFB-6CA8-48FD-85A6-DFC022BB6FBC}" destId="{61008B01-839A-4DEC-9AB7-AE15174D3ECB}" srcOrd="0" destOrd="0" presId="urn:microsoft.com/office/officeart/2018/layout/CircleProcess"/>
    <dgm:cxn modelId="{4E8F829E-4A5A-402A-AC95-B2B17A53B9E8}" srcId="{E58C17B0-00ED-42F4-9258-6AC1309080A1}" destId="{D9BC2C50-2F55-4600-B419-25B251C845A8}" srcOrd="4" destOrd="0" parTransId="{24B67AA8-63F4-44DF-834A-988411715FD6}" sibTransId="{AE68DCDE-9663-45E8-A552-1DDE6554F535}"/>
    <dgm:cxn modelId="{93FE69B4-C485-4B1A-B33C-3F4C42F8BFF7}" type="presOf" srcId="{E828DBFB-6CA8-48FD-85A6-DFC022BB6FBC}" destId="{536A45CD-CFCF-4688-A62C-17AAAA4A5C26}" srcOrd="1" destOrd="0" presId="urn:microsoft.com/office/officeart/2018/layout/CircleProcess"/>
    <dgm:cxn modelId="{DCE38EC0-3B85-4BE9-ADE5-F9391E4CFDFA}" type="presOf" srcId="{D9BC2C50-2F55-4600-B419-25B251C845A8}" destId="{0151022E-E063-4D1E-BD15-0008334E539C}" srcOrd="0" destOrd="0" presId="urn:microsoft.com/office/officeart/2018/layout/CircleProcess"/>
    <dgm:cxn modelId="{663903C2-2378-4334-90C9-B33155626A45}" type="presOf" srcId="{474BE8FC-2FA3-4624-B380-1D0F88C37D63}" destId="{3B13A327-8497-4668-82C4-31744154A4A4}" srcOrd="0" destOrd="0" presId="urn:microsoft.com/office/officeart/2018/layout/CircleProcess"/>
    <dgm:cxn modelId="{0AC937E2-FF40-483F-986C-7C055501566D}" srcId="{E58C17B0-00ED-42F4-9258-6AC1309080A1}" destId="{D0BE1E3D-094B-4EC6-A255-BBA63CE87C32}" srcOrd="2" destOrd="0" parTransId="{1D72C464-6BF2-4A81-984F-16070ED6014C}" sibTransId="{A51A3403-1386-4A45-B68F-E4AA9FEEDFCB}"/>
    <dgm:cxn modelId="{84F90614-5B90-4163-9052-61AB5372CF58}" type="presParOf" srcId="{7EDBE728-A634-4747-868B-FA6B4C2CF929}" destId="{AF5CD9A1-09C6-433A-9D2B-CF0E46FA7CD3}" srcOrd="0" destOrd="0" presId="urn:microsoft.com/office/officeart/2018/layout/CircleProcess"/>
    <dgm:cxn modelId="{134629DB-4A70-4841-A48B-F998F1FFA599}" type="presParOf" srcId="{AF5CD9A1-09C6-433A-9D2B-CF0E46FA7CD3}" destId="{FCDFEA0F-2916-4B10-91A8-1F1CE031A6BC}" srcOrd="0" destOrd="0" presId="urn:microsoft.com/office/officeart/2018/layout/CircleProcess"/>
    <dgm:cxn modelId="{5EB98F1B-87CC-44E9-A469-62757A7FFD52}" type="presParOf" srcId="{7EDBE728-A634-4747-868B-FA6B4C2CF929}" destId="{7DB9CBA4-4D8C-4756-97F9-63149CABEBA9}" srcOrd="1" destOrd="0" presId="urn:microsoft.com/office/officeart/2018/layout/CircleProcess"/>
    <dgm:cxn modelId="{B1A1B413-17E6-4A39-8D40-363EE2F0BD07}" type="presParOf" srcId="{7DB9CBA4-4D8C-4756-97F9-63149CABEBA9}" destId="{0151022E-E063-4D1E-BD15-0008334E539C}" srcOrd="0" destOrd="0" presId="urn:microsoft.com/office/officeart/2018/layout/CircleProcess"/>
    <dgm:cxn modelId="{CD0C2813-82AC-4736-B7F9-0406D93C1A7A}" type="presParOf" srcId="{7EDBE728-A634-4747-868B-FA6B4C2CF929}" destId="{03E6E07B-5FE6-4008-A4B2-6FAF81EB5798}" srcOrd="2" destOrd="0" presId="urn:microsoft.com/office/officeart/2018/layout/CircleProcess"/>
    <dgm:cxn modelId="{F9AEBACD-F826-4E91-AAF7-F28F67F87002}" type="presParOf" srcId="{7EDBE728-A634-4747-868B-FA6B4C2CF929}" destId="{13CEDAE4-1F73-4A72-ADFB-A64263279807}" srcOrd="3" destOrd="0" presId="urn:microsoft.com/office/officeart/2018/layout/CircleProcess"/>
    <dgm:cxn modelId="{5910672B-8DE9-4015-86D5-A61157B96941}" type="presParOf" srcId="{13CEDAE4-1F73-4A72-ADFB-A64263279807}" destId="{C02CBFE2-1B9E-4143-87D5-DC344D52DED6}" srcOrd="0" destOrd="0" presId="urn:microsoft.com/office/officeart/2018/layout/CircleProcess"/>
    <dgm:cxn modelId="{AAFCE9EA-C8F0-433E-89BA-5B07D93CD8B9}" type="presParOf" srcId="{7EDBE728-A634-4747-868B-FA6B4C2CF929}" destId="{C6EA91D6-7986-476A-AF22-56E3C4236055}" srcOrd="4" destOrd="0" presId="urn:microsoft.com/office/officeart/2018/layout/CircleProcess"/>
    <dgm:cxn modelId="{2B29BA98-8C26-4CFC-BECE-5DB2DF1829E9}" type="presParOf" srcId="{C6EA91D6-7986-476A-AF22-56E3C4236055}" destId="{A30CC3A0-29B0-46FD-8500-B30FBC2491E0}" srcOrd="0" destOrd="0" presId="urn:microsoft.com/office/officeart/2018/layout/CircleProcess"/>
    <dgm:cxn modelId="{525FFC79-D551-44D2-9459-A5B92F073DED}" type="presParOf" srcId="{7EDBE728-A634-4747-868B-FA6B4C2CF929}" destId="{8E1305CD-AB4E-4A0E-800E-B67BDC91460E}" srcOrd="5" destOrd="0" presId="urn:microsoft.com/office/officeart/2018/layout/CircleProcess"/>
    <dgm:cxn modelId="{58CDEEDE-8E3E-4551-B89D-798D41D14CD8}" type="presParOf" srcId="{7EDBE728-A634-4747-868B-FA6B4C2CF929}" destId="{BBEE57C9-CF26-49F2-959C-8B7AB3D4E646}" srcOrd="6" destOrd="0" presId="urn:microsoft.com/office/officeart/2018/layout/CircleProcess"/>
    <dgm:cxn modelId="{8D4F0B74-501D-45C2-B374-BA378ED305A1}" type="presParOf" srcId="{BBEE57C9-CF26-49F2-959C-8B7AB3D4E646}" destId="{736754A2-BADD-42C2-B1DF-B4EB14ECEC2A}" srcOrd="0" destOrd="0" presId="urn:microsoft.com/office/officeart/2018/layout/CircleProcess"/>
    <dgm:cxn modelId="{06487B7F-FEE8-4651-B28E-1692ED690583}" type="presParOf" srcId="{7EDBE728-A634-4747-868B-FA6B4C2CF929}" destId="{A7173D7E-D1FE-42AA-B864-5E54A637F239}" srcOrd="7" destOrd="0" presId="urn:microsoft.com/office/officeart/2018/layout/CircleProcess"/>
    <dgm:cxn modelId="{E5B5F1AA-07D1-4EE0-8E36-868BA9F71DA9}" type="presParOf" srcId="{A7173D7E-D1FE-42AA-B864-5E54A637F239}" destId="{14B67DC0-EEE0-4AA6-9982-2DA8243B640A}" srcOrd="0" destOrd="0" presId="urn:microsoft.com/office/officeart/2018/layout/CircleProcess"/>
    <dgm:cxn modelId="{F4813AC2-CCD8-40DC-8979-F087BCC8BE5C}" type="presParOf" srcId="{7EDBE728-A634-4747-868B-FA6B4C2CF929}" destId="{8C9F5D52-F08A-4CEA-95CF-B53EFD3C12FF}" srcOrd="8" destOrd="0" presId="urn:microsoft.com/office/officeart/2018/layout/CircleProcess"/>
    <dgm:cxn modelId="{B472B6CE-2456-49AE-893A-3D49B0FB08A3}" type="presParOf" srcId="{7EDBE728-A634-4747-868B-FA6B4C2CF929}" destId="{5C060585-B7C4-48F7-9B01-8763F32E67BE}" srcOrd="9" destOrd="0" presId="urn:microsoft.com/office/officeart/2018/layout/CircleProcess"/>
    <dgm:cxn modelId="{FED86AEF-1031-4CB6-8810-2A47D14F6404}" type="presParOf" srcId="{5C060585-B7C4-48F7-9B01-8763F32E67BE}" destId="{6975B6F2-34F4-40CF-8907-5E172D0B1833}" srcOrd="0" destOrd="0" presId="urn:microsoft.com/office/officeart/2018/layout/CircleProcess"/>
    <dgm:cxn modelId="{4E2C3987-FE97-40F0-B302-B67862C5B4EF}" type="presParOf" srcId="{7EDBE728-A634-4747-868B-FA6B4C2CF929}" destId="{0BD06713-8FBD-4C79-8C54-53D5E6B4975F}" srcOrd="10" destOrd="0" presId="urn:microsoft.com/office/officeart/2018/layout/CircleProcess"/>
    <dgm:cxn modelId="{70C31961-5C2C-4375-BE5D-42019AF6B742}" type="presParOf" srcId="{0BD06713-8FBD-4C79-8C54-53D5E6B4975F}" destId="{61008B01-839A-4DEC-9AB7-AE15174D3ECB}" srcOrd="0" destOrd="0" presId="urn:microsoft.com/office/officeart/2018/layout/CircleProcess"/>
    <dgm:cxn modelId="{96E2A478-B05A-4E18-A797-56323EC066F5}" type="presParOf" srcId="{7EDBE728-A634-4747-868B-FA6B4C2CF929}" destId="{536A45CD-CFCF-4688-A62C-17AAAA4A5C26}" srcOrd="11" destOrd="0" presId="urn:microsoft.com/office/officeart/2018/layout/CircleProcess"/>
    <dgm:cxn modelId="{3FE3DC98-01B2-4A23-92CB-7F98753BB29F}" type="presParOf" srcId="{7EDBE728-A634-4747-868B-FA6B4C2CF929}" destId="{FB6AF0F8-48F6-4FFC-A5C6-0941B8E82229}" srcOrd="12" destOrd="0" presId="urn:microsoft.com/office/officeart/2018/layout/CircleProcess"/>
    <dgm:cxn modelId="{98F57091-27D2-4E09-AB94-8F641C0578B3}" type="presParOf" srcId="{FB6AF0F8-48F6-4FFC-A5C6-0941B8E82229}" destId="{278A05DD-CAA0-47AF-B545-00D729E3DBA4}" srcOrd="0" destOrd="0" presId="urn:microsoft.com/office/officeart/2018/layout/CircleProcess"/>
    <dgm:cxn modelId="{170B0FCE-F54D-4A64-BB37-0B255FAA2317}" type="presParOf" srcId="{7EDBE728-A634-4747-868B-FA6B4C2CF929}" destId="{FF91ACED-1E87-48B3-B889-8AE18F1A040B}" srcOrd="13" destOrd="0" presId="urn:microsoft.com/office/officeart/2018/layout/CircleProcess"/>
    <dgm:cxn modelId="{3B2D1644-1A4C-4853-B268-750DDFC016E9}" type="presParOf" srcId="{FF91ACED-1E87-48B3-B889-8AE18F1A040B}" destId="{3B13A327-8497-4668-82C4-31744154A4A4}" srcOrd="0" destOrd="0" presId="urn:microsoft.com/office/officeart/2018/layout/CircleProcess"/>
    <dgm:cxn modelId="{27EE5AC8-A86C-44CA-9B0F-4EFF224AC208}" type="presParOf" srcId="{7EDBE728-A634-4747-868B-FA6B4C2CF929}" destId="{1385FB02-0E31-4155-9D2E-1495B86D03B8}" srcOrd="14" destOrd="0" presId="urn:microsoft.com/office/officeart/2018/layout/CircleProcess"/>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15F976D-AA14-4225-B5C9-FEB55DFBBDC9}"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4F7E8F12-A833-4D26-A5A0-E1BEF67F149F}">
      <dgm:prSet/>
      <dgm:spPr/>
      <dgm:t>
        <a:bodyPr/>
        <a:lstStyle/>
        <a:p>
          <a:r>
            <a:rPr lang="en-GB" b="1" dirty="0"/>
            <a:t>Diagnosis and Assessment</a:t>
          </a:r>
          <a:endParaRPr lang="en-US" dirty="0"/>
        </a:p>
      </dgm:t>
    </dgm:pt>
    <dgm:pt modelId="{C546003A-3E02-42BF-94C0-59EF333F4EE5}" type="parTrans" cxnId="{56F21725-C883-4726-AE7B-63D633C2977C}">
      <dgm:prSet/>
      <dgm:spPr/>
      <dgm:t>
        <a:bodyPr/>
        <a:lstStyle/>
        <a:p>
          <a:endParaRPr lang="en-US"/>
        </a:p>
      </dgm:t>
    </dgm:pt>
    <dgm:pt modelId="{C5A5B038-DC37-4D3E-ADB1-3ADC758DD840}" type="sibTrans" cxnId="{56F21725-C883-4726-AE7B-63D633C2977C}">
      <dgm:prSet/>
      <dgm:spPr/>
      <dgm:t>
        <a:bodyPr/>
        <a:lstStyle/>
        <a:p>
          <a:endParaRPr lang="en-US"/>
        </a:p>
      </dgm:t>
    </dgm:pt>
    <dgm:pt modelId="{163D4216-D380-41FB-8CAB-AD7FDD5B4E44}">
      <dgm:prSet/>
      <dgm:spPr/>
      <dgm:t>
        <a:bodyPr/>
        <a:lstStyle/>
        <a:p>
          <a:r>
            <a:rPr lang="en-GB" b="1"/>
            <a:t>Diagnostic Methods</a:t>
          </a:r>
          <a:endParaRPr lang="en-US"/>
        </a:p>
      </dgm:t>
    </dgm:pt>
    <dgm:pt modelId="{763EFFC0-81A9-49FC-B62F-FBD8B21C37BF}" type="parTrans" cxnId="{E45E66BC-BA48-43D7-863F-E9AC3F8C6A8F}">
      <dgm:prSet/>
      <dgm:spPr/>
      <dgm:t>
        <a:bodyPr/>
        <a:lstStyle/>
        <a:p>
          <a:endParaRPr lang="en-US"/>
        </a:p>
      </dgm:t>
    </dgm:pt>
    <dgm:pt modelId="{E441A9CD-C791-4B12-A772-2DACD6DBCDC7}" type="sibTrans" cxnId="{E45E66BC-BA48-43D7-863F-E9AC3F8C6A8F}">
      <dgm:prSet/>
      <dgm:spPr/>
      <dgm:t>
        <a:bodyPr/>
        <a:lstStyle/>
        <a:p>
          <a:endParaRPr lang="en-US"/>
        </a:p>
      </dgm:t>
    </dgm:pt>
    <dgm:pt modelId="{9475DBE4-DE9C-4523-A1E8-E98F0ADE384D}">
      <dgm:prSet/>
      <dgm:spPr/>
      <dgm:t>
        <a:bodyPr/>
        <a:lstStyle/>
        <a:p>
          <a:r>
            <a:rPr lang="en-GB"/>
            <a:t>Medical history</a:t>
          </a:r>
          <a:endParaRPr lang="en-US"/>
        </a:p>
      </dgm:t>
    </dgm:pt>
    <dgm:pt modelId="{265D5F5C-45FA-4645-9ADB-879C43E76D55}" type="parTrans" cxnId="{D02D0CA7-DF50-4291-B35B-A401171D9AD9}">
      <dgm:prSet/>
      <dgm:spPr/>
      <dgm:t>
        <a:bodyPr/>
        <a:lstStyle/>
        <a:p>
          <a:endParaRPr lang="en-US"/>
        </a:p>
      </dgm:t>
    </dgm:pt>
    <dgm:pt modelId="{24E89C86-8848-49A2-9923-469D8362B16B}" type="sibTrans" cxnId="{D02D0CA7-DF50-4291-B35B-A401171D9AD9}">
      <dgm:prSet/>
      <dgm:spPr/>
      <dgm:t>
        <a:bodyPr/>
        <a:lstStyle/>
        <a:p>
          <a:endParaRPr lang="en-US"/>
        </a:p>
      </dgm:t>
    </dgm:pt>
    <dgm:pt modelId="{851FEA8C-65C1-4802-88AE-B7C56F76B1FD}">
      <dgm:prSet/>
      <dgm:spPr/>
      <dgm:t>
        <a:bodyPr/>
        <a:lstStyle/>
        <a:p>
          <a:r>
            <a:rPr lang="en-GB"/>
            <a:t>Physical examination</a:t>
          </a:r>
          <a:endParaRPr lang="en-US"/>
        </a:p>
      </dgm:t>
    </dgm:pt>
    <dgm:pt modelId="{CF3EFA05-B30C-4543-8C97-EC74227AB573}" type="parTrans" cxnId="{54BB5652-0736-4935-A48D-8823FF84913E}">
      <dgm:prSet/>
      <dgm:spPr/>
      <dgm:t>
        <a:bodyPr/>
        <a:lstStyle/>
        <a:p>
          <a:endParaRPr lang="en-US"/>
        </a:p>
      </dgm:t>
    </dgm:pt>
    <dgm:pt modelId="{7022C9A4-54C1-4515-8B89-BEE6BA471863}" type="sibTrans" cxnId="{54BB5652-0736-4935-A48D-8823FF84913E}">
      <dgm:prSet/>
      <dgm:spPr/>
      <dgm:t>
        <a:bodyPr/>
        <a:lstStyle/>
        <a:p>
          <a:endParaRPr lang="en-US"/>
        </a:p>
      </dgm:t>
    </dgm:pt>
    <dgm:pt modelId="{CFC2495E-BEFD-4731-A11F-33B7DEF4062D}">
      <dgm:prSet/>
      <dgm:spPr/>
      <dgm:t>
        <a:bodyPr/>
        <a:lstStyle/>
        <a:p>
          <a:r>
            <a:rPr lang="en-GB"/>
            <a:t>Spirometry test</a:t>
          </a:r>
          <a:endParaRPr lang="en-US"/>
        </a:p>
      </dgm:t>
    </dgm:pt>
    <dgm:pt modelId="{35E38537-C11F-421C-9508-57DFA803CD34}" type="parTrans" cxnId="{459EE737-4D48-4EA6-938B-02F460439E88}">
      <dgm:prSet/>
      <dgm:spPr/>
      <dgm:t>
        <a:bodyPr/>
        <a:lstStyle/>
        <a:p>
          <a:endParaRPr lang="en-US"/>
        </a:p>
      </dgm:t>
    </dgm:pt>
    <dgm:pt modelId="{76036995-E138-4101-87C5-AF7149632A7A}" type="sibTrans" cxnId="{459EE737-4D48-4EA6-938B-02F460439E88}">
      <dgm:prSet/>
      <dgm:spPr/>
      <dgm:t>
        <a:bodyPr/>
        <a:lstStyle/>
        <a:p>
          <a:endParaRPr lang="en-US"/>
        </a:p>
      </dgm:t>
    </dgm:pt>
    <dgm:pt modelId="{0BD83CBD-B3B8-47BE-8371-B9AB7AB7E2F1}">
      <dgm:prSet/>
      <dgm:spPr/>
      <dgm:t>
        <a:bodyPr/>
        <a:lstStyle/>
        <a:p>
          <a:r>
            <a:rPr lang="en-GB"/>
            <a:t>Peak expiratory flow test</a:t>
          </a:r>
          <a:endParaRPr lang="en-US"/>
        </a:p>
      </dgm:t>
    </dgm:pt>
    <dgm:pt modelId="{0408933E-C05A-4056-B449-500E68685260}" type="parTrans" cxnId="{90A389DF-473F-45B1-8A89-D62FB736F0B8}">
      <dgm:prSet/>
      <dgm:spPr/>
      <dgm:t>
        <a:bodyPr/>
        <a:lstStyle/>
        <a:p>
          <a:endParaRPr lang="en-US"/>
        </a:p>
      </dgm:t>
    </dgm:pt>
    <dgm:pt modelId="{6A7C5A51-107C-41BE-9DFC-B0AD848E65F7}" type="sibTrans" cxnId="{90A389DF-473F-45B1-8A89-D62FB736F0B8}">
      <dgm:prSet/>
      <dgm:spPr/>
      <dgm:t>
        <a:bodyPr/>
        <a:lstStyle/>
        <a:p>
          <a:endParaRPr lang="en-US"/>
        </a:p>
      </dgm:t>
    </dgm:pt>
    <dgm:pt modelId="{8E0FA36E-BBF9-4DEB-9064-C6D65CAB3B3D}">
      <dgm:prSet/>
      <dgm:spPr/>
      <dgm:t>
        <a:bodyPr/>
        <a:lstStyle/>
        <a:p>
          <a:r>
            <a:rPr lang="en-GB"/>
            <a:t>Oxygen saturation monitoring</a:t>
          </a:r>
          <a:endParaRPr lang="en-US"/>
        </a:p>
      </dgm:t>
    </dgm:pt>
    <dgm:pt modelId="{BD9B5FAD-AC8C-4DBE-B5DC-1B2754240B0B}" type="parTrans" cxnId="{C32DC985-E5B5-4E58-A0A7-203D83559554}">
      <dgm:prSet/>
      <dgm:spPr/>
      <dgm:t>
        <a:bodyPr/>
        <a:lstStyle/>
        <a:p>
          <a:endParaRPr lang="en-US"/>
        </a:p>
      </dgm:t>
    </dgm:pt>
    <dgm:pt modelId="{C6CDB2D5-C8F1-4623-AF6E-C5AD28D461C8}" type="sibTrans" cxnId="{C32DC985-E5B5-4E58-A0A7-203D83559554}">
      <dgm:prSet/>
      <dgm:spPr/>
      <dgm:t>
        <a:bodyPr/>
        <a:lstStyle/>
        <a:p>
          <a:endParaRPr lang="en-US"/>
        </a:p>
      </dgm:t>
    </dgm:pt>
    <dgm:pt modelId="{103A9A27-1B06-45D9-937F-EF899E21DBEB}" type="pres">
      <dgm:prSet presAssocID="{115F976D-AA14-4225-B5C9-FEB55DFBBDC9}" presName="linear" presStyleCnt="0">
        <dgm:presLayoutVars>
          <dgm:animLvl val="lvl"/>
          <dgm:resizeHandles val="exact"/>
        </dgm:presLayoutVars>
      </dgm:prSet>
      <dgm:spPr/>
    </dgm:pt>
    <dgm:pt modelId="{23203F01-00FC-4C80-AB1F-8636D89C3714}" type="pres">
      <dgm:prSet presAssocID="{4F7E8F12-A833-4D26-A5A0-E1BEF67F149F}" presName="parentText" presStyleLbl="node1" presStyleIdx="0" presStyleCnt="7">
        <dgm:presLayoutVars>
          <dgm:chMax val="0"/>
          <dgm:bulletEnabled val="1"/>
        </dgm:presLayoutVars>
      </dgm:prSet>
      <dgm:spPr/>
    </dgm:pt>
    <dgm:pt modelId="{AE65239D-A6F9-4688-9A70-2D46D4F99E8F}" type="pres">
      <dgm:prSet presAssocID="{C5A5B038-DC37-4D3E-ADB1-3ADC758DD840}" presName="spacer" presStyleCnt="0"/>
      <dgm:spPr/>
    </dgm:pt>
    <dgm:pt modelId="{8E63B71C-D433-4C99-8F4A-CC2EB484A1D1}" type="pres">
      <dgm:prSet presAssocID="{163D4216-D380-41FB-8CAB-AD7FDD5B4E44}" presName="parentText" presStyleLbl="node1" presStyleIdx="1" presStyleCnt="7">
        <dgm:presLayoutVars>
          <dgm:chMax val="0"/>
          <dgm:bulletEnabled val="1"/>
        </dgm:presLayoutVars>
      </dgm:prSet>
      <dgm:spPr/>
    </dgm:pt>
    <dgm:pt modelId="{D6B3B7AC-0228-4054-AF58-CB4D82B5E8AD}" type="pres">
      <dgm:prSet presAssocID="{E441A9CD-C791-4B12-A772-2DACD6DBCDC7}" presName="spacer" presStyleCnt="0"/>
      <dgm:spPr/>
    </dgm:pt>
    <dgm:pt modelId="{3D6755D0-003E-4817-9108-759A4D2FB545}" type="pres">
      <dgm:prSet presAssocID="{9475DBE4-DE9C-4523-A1E8-E98F0ADE384D}" presName="parentText" presStyleLbl="node1" presStyleIdx="2" presStyleCnt="7" custLinFactY="-12058" custLinFactNeighborX="-232" custLinFactNeighborY="-100000">
        <dgm:presLayoutVars>
          <dgm:chMax val="0"/>
          <dgm:bulletEnabled val="1"/>
        </dgm:presLayoutVars>
      </dgm:prSet>
      <dgm:spPr/>
    </dgm:pt>
    <dgm:pt modelId="{52AC1081-E2C9-4F68-BADA-4E45B0344E18}" type="pres">
      <dgm:prSet presAssocID="{24E89C86-8848-49A2-9923-469D8362B16B}" presName="spacer" presStyleCnt="0"/>
      <dgm:spPr/>
    </dgm:pt>
    <dgm:pt modelId="{BC5D82AD-A9A0-4EE1-8064-C8C53278F956}" type="pres">
      <dgm:prSet presAssocID="{851FEA8C-65C1-4802-88AE-B7C56F76B1FD}" presName="parentText" presStyleLbl="node1" presStyleIdx="3" presStyleCnt="7">
        <dgm:presLayoutVars>
          <dgm:chMax val="0"/>
          <dgm:bulletEnabled val="1"/>
        </dgm:presLayoutVars>
      </dgm:prSet>
      <dgm:spPr/>
    </dgm:pt>
    <dgm:pt modelId="{12D62319-4A88-486A-B332-C340AACEA829}" type="pres">
      <dgm:prSet presAssocID="{7022C9A4-54C1-4515-8B89-BEE6BA471863}" presName="spacer" presStyleCnt="0"/>
      <dgm:spPr/>
    </dgm:pt>
    <dgm:pt modelId="{9409E979-B0A1-4C1A-9D4B-123B29327694}" type="pres">
      <dgm:prSet presAssocID="{CFC2495E-BEFD-4731-A11F-33B7DEF4062D}" presName="parentText" presStyleLbl="node1" presStyleIdx="4" presStyleCnt="7">
        <dgm:presLayoutVars>
          <dgm:chMax val="0"/>
          <dgm:bulletEnabled val="1"/>
        </dgm:presLayoutVars>
      </dgm:prSet>
      <dgm:spPr/>
    </dgm:pt>
    <dgm:pt modelId="{2AF8776F-03E5-4DD9-927E-1EF3ABF6DBB0}" type="pres">
      <dgm:prSet presAssocID="{76036995-E138-4101-87C5-AF7149632A7A}" presName="spacer" presStyleCnt="0"/>
      <dgm:spPr/>
    </dgm:pt>
    <dgm:pt modelId="{1AA16253-BADB-42E3-BC03-114F21E68A3A}" type="pres">
      <dgm:prSet presAssocID="{0BD83CBD-B3B8-47BE-8371-B9AB7AB7E2F1}" presName="parentText" presStyleLbl="node1" presStyleIdx="5" presStyleCnt="7">
        <dgm:presLayoutVars>
          <dgm:chMax val="0"/>
          <dgm:bulletEnabled val="1"/>
        </dgm:presLayoutVars>
      </dgm:prSet>
      <dgm:spPr/>
    </dgm:pt>
    <dgm:pt modelId="{EB71654F-D684-44B3-A9D6-BB5FB5448EBB}" type="pres">
      <dgm:prSet presAssocID="{6A7C5A51-107C-41BE-9DFC-B0AD848E65F7}" presName="spacer" presStyleCnt="0"/>
      <dgm:spPr/>
    </dgm:pt>
    <dgm:pt modelId="{0F655627-675A-44F1-B3A0-793CDD289EF9}" type="pres">
      <dgm:prSet presAssocID="{8E0FA36E-BBF9-4DEB-9064-C6D65CAB3B3D}" presName="parentText" presStyleLbl="node1" presStyleIdx="6" presStyleCnt="7">
        <dgm:presLayoutVars>
          <dgm:chMax val="0"/>
          <dgm:bulletEnabled val="1"/>
        </dgm:presLayoutVars>
      </dgm:prSet>
      <dgm:spPr/>
    </dgm:pt>
  </dgm:ptLst>
  <dgm:cxnLst>
    <dgm:cxn modelId="{CB3F5414-38C2-47B5-9D4F-36078AB64758}" type="presOf" srcId="{115F976D-AA14-4225-B5C9-FEB55DFBBDC9}" destId="{103A9A27-1B06-45D9-937F-EF899E21DBEB}" srcOrd="0" destOrd="0" presId="urn:microsoft.com/office/officeart/2005/8/layout/vList2"/>
    <dgm:cxn modelId="{56F21725-C883-4726-AE7B-63D633C2977C}" srcId="{115F976D-AA14-4225-B5C9-FEB55DFBBDC9}" destId="{4F7E8F12-A833-4D26-A5A0-E1BEF67F149F}" srcOrd="0" destOrd="0" parTransId="{C546003A-3E02-42BF-94C0-59EF333F4EE5}" sibTransId="{C5A5B038-DC37-4D3E-ADB1-3ADC758DD840}"/>
    <dgm:cxn modelId="{FF1F5A28-2BD9-4831-9D30-968987EF6CF3}" type="presOf" srcId="{8E0FA36E-BBF9-4DEB-9064-C6D65CAB3B3D}" destId="{0F655627-675A-44F1-B3A0-793CDD289EF9}" srcOrd="0" destOrd="0" presId="urn:microsoft.com/office/officeart/2005/8/layout/vList2"/>
    <dgm:cxn modelId="{459EE737-4D48-4EA6-938B-02F460439E88}" srcId="{115F976D-AA14-4225-B5C9-FEB55DFBBDC9}" destId="{CFC2495E-BEFD-4731-A11F-33B7DEF4062D}" srcOrd="4" destOrd="0" parTransId="{35E38537-C11F-421C-9508-57DFA803CD34}" sibTransId="{76036995-E138-4101-87C5-AF7149632A7A}"/>
    <dgm:cxn modelId="{4EA3CA48-FDF8-4B85-AE94-A9A1211E1F44}" type="presOf" srcId="{9475DBE4-DE9C-4523-A1E8-E98F0ADE384D}" destId="{3D6755D0-003E-4817-9108-759A4D2FB545}" srcOrd="0" destOrd="0" presId="urn:microsoft.com/office/officeart/2005/8/layout/vList2"/>
    <dgm:cxn modelId="{5E81524F-BEB7-4610-965D-FF9179D13607}" type="presOf" srcId="{CFC2495E-BEFD-4731-A11F-33B7DEF4062D}" destId="{9409E979-B0A1-4C1A-9D4B-123B29327694}" srcOrd="0" destOrd="0" presId="urn:microsoft.com/office/officeart/2005/8/layout/vList2"/>
    <dgm:cxn modelId="{54BB5652-0736-4935-A48D-8823FF84913E}" srcId="{115F976D-AA14-4225-B5C9-FEB55DFBBDC9}" destId="{851FEA8C-65C1-4802-88AE-B7C56F76B1FD}" srcOrd="3" destOrd="0" parTransId="{CF3EFA05-B30C-4543-8C97-EC74227AB573}" sibTransId="{7022C9A4-54C1-4515-8B89-BEE6BA471863}"/>
    <dgm:cxn modelId="{C717AB72-4F47-40F8-9D8F-4C654BE2919B}" type="presOf" srcId="{851FEA8C-65C1-4802-88AE-B7C56F76B1FD}" destId="{BC5D82AD-A9A0-4EE1-8064-C8C53278F956}" srcOrd="0" destOrd="0" presId="urn:microsoft.com/office/officeart/2005/8/layout/vList2"/>
    <dgm:cxn modelId="{321B247E-8469-4EDF-B44D-41BE69D29597}" type="presOf" srcId="{4F7E8F12-A833-4D26-A5A0-E1BEF67F149F}" destId="{23203F01-00FC-4C80-AB1F-8636D89C3714}" srcOrd="0" destOrd="0" presId="urn:microsoft.com/office/officeart/2005/8/layout/vList2"/>
    <dgm:cxn modelId="{C32DC985-E5B5-4E58-A0A7-203D83559554}" srcId="{115F976D-AA14-4225-B5C9-FEB55DFBBDC9}" destId="{8E0FA36E-BBF9-4DEB-9064-C6D65CAB3B3D}" srcOrd="6" destOrd="0" parTransId="{BD9B5FAD-AC8C-4DBE-B5DC-1B2754240B0B}" sibTransId="{C6CDB2D5-C8F1-4623-AF6E-C5AD28D461C8}"/>
    <dgm:cxn modelId="{D9324D8E-3F39-45CD-B96C-60D9DA10D46C}" type="presOf" srcId="{0BD83CBD-B3B8-47BE-8371-B9AB7AB7E2F1}" destId="{1AA16253-BADB-42E3-BC03-114F21E68A3A}" srcOrd="0" destOrd="0" presId="urn:microsoft.com/office/officeart/2005/8/layout/vList2"/>
    <dgm:cxn modelId="{D02D0CA7-DF50-4291-B35B-A401171D9AD9}" srcId="{115F976D-AA14-4225-B5C9-FEB55DFBBDC9}" destId="{9475DBE4-DE9C-4523-A1E8-E98F0ADE384D}" srcOrd="2" destOrd="0" parTransId="{265D5F5C-45FA-4645-9ADB-879C43E76D55}" sibTransId="{24E89C86-8848-49A2-9923-469D8362B16B}"/>
    <dgm:cxn modelId="{E45E66BC-BA48-43D7-863F-E9AC3F8C6A8F}" srcId="{115F976D-AA14-4225-B5C9-FEB55DFBBDC9}" destId="{163D4216-D380-41FB-8CAB-AD7FDD5B4E44}" srcOrd="1" destOrd="0" parTransId="{763EFFC0-81A9-49FC-B62F-FBD8B21C37BF}" sibTransId="{E441A9CD-C791-4B12-A772-2DACD6DBCDC7}"/>
    <dgm:cxn modelId="{90A389DF-473F-45B1-8A89-D62FB736F0B8}" srcId="{115F976D-AA14-4225-B5C9-FEB55DFBBDC9}" destId="{0BD83CBD-B3B8-47BE-8371-B9AB7AB7E2F1}" srcOrd="5" destOrd="0" parTransId="{0408933E-C05A-4056-B449-500E68685260}" sibTransId="{6A7C5A51-107C-41BE-9DFC-B0AD848E65F7}"/>
    <dgm:cxn modelId="{853FCDFC-5EF4-48CE-9A5B-6DD7E3462799}" type="presOf" srcId="{163D4216-D380-41FB-8CAB-AD7FDD5B4E44}" destId="{8E63B71C-D433-4C99-8F4A-CC2EB484A1D1}" srcOrd="0" destOrd="0" presId="urn:microsoft.com/office/officeart/2005/8/layout/vList2"/>
    <dgm:cxn modelId="{7115F179-775A-4E1B-8C95-CAEC7445C5EC}" type="presParOf" srcId="{103A9A27-1B06-45D9-937F-EF899E21DBEB}" destId="{23203F01-00FC-4C80-AB1F-8636D89C3714}" srcOrd="0" destOrd="0" presId="urn:microsoft.com/office/officeart/2005/8/layout/vList2"/>
    <dgm:cxn modelId="{EE51738F-11AF-40A9-BE1F-6328E3812361}" type="presParOf" srcId="{103A9A27-1B06-45D9-937F-EF899E21DBEB}" destId="{AE65239D-A6F9-4688-9A70-2D46D4F99E8F}" srcOrd="1" destOrd="0" presId="urn:microsoft.com/office/officeart/2005/8/layout/vList2"/>
    <dgm:cxn modelId="{7B722417-ED28-4D2E-882F-A5418E2C8208}" type="presParOf" srcId="{103A9A27-1B06-45D9-937F-EF899E21DBEB}" destId="{8E63B71C-D433-4C99-8F4A-CC2EB484A1D1}" srcOrd="2" destOrd="0" presId="urn:microsoft.com/office/officeart/2005/8/layout/vList2"/>
    <dgm:cxn modelId="{EF4B69B9-DE4D-4E85-ADE6-7A197BDD85F3}" type="presParOf" srcId="{103A9A27-1B06-45D9-937F-EF899E21DBEB}" destId="{D6B3B7AC-0228-4054-AF58-CB4D82B5E8AD}" srcOrd="3" destOrd="0" presId="urn:microsoft.com/office/officeart/2005/8/layout/vList2"/>
    <dgm:cxn modelId="{8033D4A8-39AE-4584-B373-463E5F88F2C1}" type="presParOf" srcId="{103A9A27-1B06-45D9-937F-EF899E21DBEB}" destId="{3D6755D0-003E-4817-9108-759A4D2FB545}" srcOrd="4" destOrd="0" presId="urn:microsoft.com/office/officeart/2005/8/layout/vList2"/>
    <dgm:cxn modelId="{8E50C8BD-84D3-40D4-981C-C166CBAFC41C}" type="presParOf" srcId="{103A9A27-1B06-45D9-937F-EF899E21DBEB}" destId="{52AC1081-E2C9-4F68-BADA-4E45B0344E18}" srcOrd="5" destOrd="0" presId="urn:microsoft.com/office/officeart/2005/8/layout/vList2"/>
    <dgm:cxn modelId="{919D098D-B3C6-4674-9383-4F575908B54C}" type="presParOf" srcId="{103A9A27-1B06-45D9-937F-EF899E21DBEB}" destId="{BC5D82AD-A9A0-4EE1-8064-C8C53278F956}" srcOrd="6" destOrd="0" presId="urn:microsoft.com/office/officeart/2005/8/layout/vList2"/>
    <dgm:cxn modelId="{785F5624-87E6-4000-A73D-383BEAE90B1F}" type="presParOf" srcId="{103A9A27-1B06-45D9-937F-EF899E21DBEB}" destId="{12D62319-4A88-486A-B332-C340AACEA829}" srcOrd="7" destOrd="0" presId="urn:microsoft.com/office/officeart/2005/8/layout/vList2"/>
    <dgm:cxn modelId="{38D3C05A-93BD-4E14-B75F-D7E71031514C}" type="presParOf" srcId="{103A9A27-1B06-45D9-937F-EF899E21DBEB}" destId="{9409E979-B0A1-4C1A-9D4B-123B29327694}" srcOrd="8" destOrd="0" presId="urn:microsoft.com/office/officeart/2005/8/layout/vList2"/>
    <dgm:cxn modelId="{F8A3EEA8-486B-414F-8192-515F3DDDAC97}" type="presParOf" srcId="{103A9A27-1B06-45D9-937F-EF899E21DBEB}" destId="{2AF8776F-03E5-4DD9-927E-1EF3ABF6DBB0}" srcOrd="9" destOrd="0" presId="urn:microsoft.com/office/officeart/2005/8/layout/vList2"/>
    <dgm:cxn modelId="{AA4A869C-B8C1-45BE-9B30-FB4BB5E7BDAD}" type="presParOf" srcId="{103A9A27-1B06-45D9-937F-EF899E21DBEB}" destId="{1AA16253-BADB-42E3-BC03-114F21E68A3A}" srcOrd="10" destOrd="0" presId="urn:microsoft.com/office/officeart/2005/8/layout/vList2"/>
    <dgm:cxn modelId="{6A9E4465-CEF6-4395-94F2-E2348C6FCD3D}" type="presParOf" srcId="{103A9A27-1B06-45D9-937F-EF899E21DBEB}" destId="{EB71654F-D684-44B3-A9D6-BB5FB5448EBB}" srcOrd="11" destOrd="0" presId="urn:microsoft.com/office/officeart/2005/8/layout/vList2"/>
    <dgm:cxn modelId="{AC8A46F6-2969-4EAA-810F-C3BBE72EC7C1}" type="presParOf" srcId="{103A9A27-1B06-45D9-937F-EF899E21DBEB}" destId="{0F655627-675A-44F1-B3A0-793CDD289EF9}" srcOrd="1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9C6D9C6-70D5-4425-8E8B-7ED2EA30853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CE4CCD0-DF39-443E-AB3C-9C889C167520}">
      <dgm:prSet/>
      <dgm:spPr/>
      <dgm:t>
        <a:bodyPr/>
        <a:lstStyle/>
        <a:p>
          <a:pPr>
            <a:lnSpc>
              <a:spcPct val="100000"/>
            </a:lnSpc>
            <a:defRPr cap="all"/>
          </a:pPr>
          <a:r>
            <a:rPr lang="en-GB"/>
            <a:t>Asthma can affect many aspects of daily life. Physical symptoms may reduce a patient’s ability to exercise and perform normal activities. Poor sleep caused by night-time symptoms can lead to tiredness and difficulty concentrating. Patients may also experience anxiety or stress due to fear of asthma attacks. These impacts highlight the importance of holistic care.</a:t>
          </a:r>
          <a:endParaRPr lang="en-US"/>
        </a:p>
      </dgm:t>
    </dgm:pt>
    <dgm:pt modelId="{AA06881D-F46A-40B8-ABA9-4477972EEE70}" type="parTrans" cxnId="{122C02E2-F139-4992-96D7-34FABC4E6D59}">
      <dgm:prSet/>
      <dgm:spPr/>
      <dgm:t>
        <a:bodyPr/>
        <a:lstStyle/>
        <a:p>
          <a:endParaRPr lang="en-US"/>
        </a:p>
      </dgm:t>
    </dgm:pt>
    <dgm:pt modelId="{3ED48C45-4539-4DB7-A4A7-9CF5FAF72360}" type="sibTrans" cxnId="{122C02E2-F139-4992-96D7-34FABC4E6D59}">
      <dgm:prSet/>
      <dgm:spPr/>
      <dgm:t>
        <a:bodyPr/>
        <a:lstStyle/>
        <a:p>
          <a:endParaRPr lang="en-US"/>
        </a:p>
      </dgm:t>
    </dgm:pt>
    <dgm:pt modelId="{1DC2829D-B471-4AF5-9F3A-D348CC927432}" type="pres">
      <dgm:prSet presAssocID="{09C6D9C6-70D5-4425-8E8B-7ED2EA30853B}" presName="root" presStyleCnt="0">
        <dgm:presLayoutVars>
          <dgm:dir/>
          <dgm:resizeHandles val="exact"/>
        </dgm:presLayoutVars>
      </dgm:prSet>
      <dgm:spPr/>
    </dgm:pt>
    <dgm:pt modelId="{7270A3F9-058C-4995-8594-460B51B114CF}" type="pres">
      <dgm:prSet presAssocID="{DCE4CCD0-DF39-443E-AB3C-9C889C167520}" presName="compNode" presStyleCnt="0"/>
      <dgm:spPr/>
    </dgm:pt>
    <dgm:pt modelId="{DD988698-93CA-4CE1-AFDD-239101A3D151}" type="pres">
      <dgm:prSet presAssocID="{DCE4CCD0-DF39-443E-AB3C-9C889C167520}" presName="iconBgRect" presStyleLbl="bgShp" presStyleIdx="0" presStyleCnt="1"/>
      <dgm:spPr/>
    </dgm:pt>
    <dgm:pt modelId="{AAF2274F-9214-473A-8066-E552A869E721}" type="pres">
      <dgm:prSet presAssocID="{DCE4CCD0-DF39-443E-AB3C-9C889C167520}" presName="iconRect" presStyleLbl="node1" presStyleIdx="0" presStyleCnt="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606B124E-60D3-4A3B-8A9A-689C4C33ECF3}" type="pres">
      <dgm:prSet presAssocID="{DCE4CCD0-DF39-443E-AB3C-9C889C167520}" presName="spaceRect" presStyleCnt="0"/>
      <dgm:spPr/>
    </dgm:pt>
    <dgm:pt modelId="{F12A7A15-B97F-435C-91AD-42477476952B}" type="pres">
      <dgm:prSet presAssocID="{DCE4CCD0-DF39-443E-AB3C-9C889C167520}" presName="textRect" presStyleLbl="revTx" presStyleIdx="0" presStyleCnt="1">
        <dgm:presLayoutVars>
          <dgm:chMax val="1"/>
          <dgm:chPref val="1"/>
        </dgm:presLayoutVars>
      </dgm:prSet>
      <dgm:spPr/>
    </dgm:pt>
  </dgm:ptLst>
  <dgm:cxnLst>
    <dgm:cxn modelId="{39BE9023-1344-4F9F-9CD1-77B92242224F}" type="presOf" srcId="{09C6D9C6-70D5-4425-8E8B-7ED2EA30853B}" destId="{1DC2829D-B471-4AF5-9F3A-D348CC927432}" srcOrd="0" destOrd="0" presId="urn:microsoft.com/office/officeart/2018/5/layout/IconCircleLabelList"/>
    <dgm:cxn modelId="{65E80CBE-7217-4C05-994A-5BF562B194DC}" type="presOf" srcId="{DCE4CCD0-DF39-443E-AB3C-9C889C167520}" destId="{F12A7A15-B97F-435C-91AD-42477476952B}" srcOrd="0" destOrd="0" presId="urn:microsoft.com/office/officeart/2018/5/layout/IconCircleLabelList"/>
    <dgm:cxn modelId="{122C02E2-F139-4992-96D7-34FABC4E6D59}" srcId="{09C6D9C6-70D5-4425-8E8B-7ED2EA30853B}" destId="{DCE4CCD0-DF39-443E-AB3C-9C889C167520}" srcOrd="0" destOrd="0" parTransId="{AA06881D-F46A-40B8-ABA9-4477972EEE70}" sibTransId="{3ED48C45-4539-4DB7-A4A7-9CF5FAF72360}"/>
    <dgm:cxn modelId="{2E77C9B7-9900-4D03-AD32-99B827239F67}" type="presParOf" srcId="{1DC2829D-B471-4AF5-9F3A-D348CC927432}" destId="{7270A3F9-058C-4995-8594-460B51B114CF}" srcOrd="0" destOrd="0" presId="urn:microsoft.com/office/officeart/2018/5/layout/IconCircleLabelList"/>
    <dgm:cxn modelId="{2EE298F6-0DB5-4241-B897-EED56F31AEBF}" type="presParOf" srcId="{7270A3F9-058C-4995-8594-460B51B114CF}" destId="{DD988698-93CA-4CE1-AFDD-239101A3D151}" srcOrd="0" destOrd="0" presId="urn:microsoft.com/office/officeart/2018/5/layout/IconCircleLabelList"/>
    <dgm:cxn modelId="{EA8479AC-A43C-4C3A-B004-EF6AAC80C324}" type="presParOf" srcId="{7270A3F9-058C-4995-8594-460B51B114CF}" destId="{AAF2274F-9214-473A-8066-E552A869E721}" srcOrd="1" destOrd="0" presId="urn:microsoft.com/office/officeart/2018/5/layout/IconCircleLabelList"/>
    <dgm:cxn modelId="{A066F182-3F41-4B3A-932A-B4B18D2BD634}" type="presParOf" srcId="{7270A3F9-058C-4995-8594-460B51B114CF}" destId="{606B124E-60D3-4A3B-8A9A-689C4C33ECF3}" srcOrd="2" destOrd="0" presId="urn:microsoft.com/office/officeart/2018/5/layout/IconCircleLabelList"/>
    <dgm:cxn modelId="{1A007405-B728-4657-ACA3-60777260034F}" type="presParOf" srcId="{7270A3F9-058C-4995-8594-460B51B114CF}" destId="{F12A7A15-B97F-435C-91AD-42477476952B}" srcOrd="3" destOrd="0" presId="urn:microsoft.com/office/officeart/2018/5/layout/IconCircleLabel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663269-0F11-493F-98C5-2404D54EEEF9}">
      <dsp:nvSpPr>
        <dsp:cNvPr id="0" name=""/>
        <dsp:cNvSpPr/>
      </dsp:nvSpPr>
      <dsp:spPr>
        <a:xfrm>
          <a:off x="185063" y="1352"/>
          <a:ext cx="1986628" cy="119197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t>Introduction</a:t>
          </a:r>
          <a:endParaRPr lang="en-US" sz="1500" kern="1200" dirty="0"/>
        </a:p>
      </dsp:txBody>
      <dsp:txXfrm>
        <a:off x="185063" y="1352"/>
        <a:ext cx="1986628" cy="1191977"/>
      </dsp:txXfrm>
    </dsp:sp>
    <dsp:sp modelId="{EF9D78BE-903F-4F4C-A5A3-DDCDE245CD81}">
      <dsp:nvSpPr>
        <dsp:cNvPr id="0" name=""/>
        <dsp:cNvSpPr/>
      </dsp:nvSpPr>
      <dsp:spPr>
        <a:xfrm>
          <a:off x="2370354" y="1352"/>
          <a:ext cx="1986628" cy="119197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What is Asthma?</a:t>
          </a:r>
          <a:endParaRPr lang="en-US" sz="1500" kern="1200"/>
        </a:p>
      </dsp:txBody>
      <dsp:txXfrm>
        <a:off x="2370354" y="1352"/>
        <a:ext cx="1986628" cy="1191977"/>
      </dsp:txXfrm>
    </dsp:sp>
    <dsp:sp modelId="{C3EF87DB-DF84-4813-8C47-00155BB4D096}">
      <dsp:nvSpPr>
        <dsp:cNvPr id="0" name=""/>
        <dsp:cNvSpPr/>
      </dsp:nvSpPr>
      <dsp:spPr>
        <a:xfrm>
          <a:off x="4555645" y="1352"/>
          <a:ext cx="1986628" cy="119197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Chronic inflammatory disease of the airways</a:t>
          </a:r>
          <a:endParaRPr lang="en-US" sz="1500" kern="1200"/>
        </a:p>
      </dsp:txBody>
      <dsp:txXfrm>
        <a:off x="4555645" y="1352"/>
        <a:ext cx="1986628" cy="1191977"/>
      </dsp:txXfrm>
    </dsp:sp>
    <dsp:sp modelId="{31CAF8ED-2421-48F1-B532-3757B4FE4BF1}">
      <dsp:nvSpPr>
        <dsp:cNvPr id="0" name=""/>
        <dsp:cNvSpPr/>
      </dsp:nvSpPr>
      <dsp:spPr>
        <a:xfrm>
          <a:off x="6740937" y="1352"/>
          <a:ext cx="1986628" cy="119197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Causes breathing difficulties</a:t>
          </a:r>
          <a:endParaRPr lang="en-US" sz="1500" kern="1200"/>
        </a:p>
      </dsp:txBody>
      <dsp:txXfrm>
        <a:off x="6740937" y="1352"/>
        <a:ext cx="1986628" cy="1191977"/>
      </dsp:txXfrm>
    </dsp:sp>
    <dsp:sp modelId="{7835B235-1F99-49EB-AE8E-98B7889F690E}">
      <dsp:nvSpPr>
        <dsp:cNvPr id="0" name=""/>
        <dsp:cNvSpPr/>
      </dsp:nvSpPr>
      <dsp:spPr>
        <a:xfrm>
          <a:off x="1277708" y="1391992"/>
          <a:ext cx="1986628" cy="119197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Airways become inflamed and narrowed</a:t>
          </a:r>
          <a:endParaRPr lang="en-US" sz="1500" kern="1200"/>
        </a:p>
      </dsp:txBody>
      <dsp:txXfrm>
        <a:off x="1277708" y="1391992"/>
        <a:ext cx="1986628" cy="1191977"/>
      </dsp:txXfrm>
    </dsp:sp>
    <dsp:sp modelId="{D3C9BE3F-DCF9-4166-B116-82D689A3A7EC}">
      <dsp:nvSpPr>
        <dsp:cNvPr id="0" name=""/>
        <dsp:cNvSpPr/>
      </dsp:nvSpPr>
      <dsp:spPr>
        <a:xfrm>
          <a:off x="3463000" y="1391992"/>
          <a:ext cx="1986628" cy="119197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Common symptoms include wheezing, coughing, chest tightness, and breathlessness</a:t>
          </a:r>
          <a:endParaRPr lang="en-US" sz="1500" kern="1200"/>
        </a:p>
      </dsp:txBody>
      <dsp:txXfrm>
        <a:off x="3463000" y="1391992"/>
        <a:ext cx="1986628" cy="1191977"/>
      </dsp:txXfrm>
    </dsp:sp>
    <dsp:sp modelId="{7143EC1B-1DD7-446E-B5C8-776B630A83E0}">
      <dsp:nvSpPr>
        <dsp:cNvPr id="0" name=""/>
        <dsp:cNvSpPr/>
      </dsp:nvSpPr>
      <dsp:spPr>
        <a:xfrm>
          <a:off x="5648291" y="1391992"/>
          <a:ext cx="1986628" cy="119197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Affects millions of people in the UK</a:t>
          </a:r>
          <a:endParaRPr lang="en-US" sz="1500" kern="1200"/>
        </a:p>
      </dsp:txBody>
      <dsp:txXfrm>
        <a:off x="5648291" y="1391992"/>
        <a:ext cx="1986628" cy="11919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FA898F-AF75-4787-9508-24A06D2B2D53}">
      <dsp:nvSpPr>
        <dsp:cNvPr id="0" name=""/>
        <dsp:cNvSpPr/>
      </dsp:nvSpPr>
      <dsp:spPr>
        <a:xfrm>
          <a:off x="-130903" y="-124358"/>
          <a:ext cx="1178133" cy="748114"/>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7663BF-0824-4799-86B6-205F97D1D726}">
      <dsp:nvSpPr>
        <dsp:cNvPr id="0" name=""/>
        <dsp:cNvSpPr/>
      </dsp:nvSpPr>
      <dsp:spPr>
        <a:xfrm>
          <a:off x="0" y="0"/>
          <a:ext cx="1178133" cy="748114"/>
        </a:xfrm>
        <a:prstGeom prst="roundRect">
          <a:avLst>
            <a:gd name="adj" fmla="val 10000"/>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 Fictional Patient Profile</a:t>
          </a:r>
          <a:endParaRPr lang="en-US" sz="1400" kern="1200" dirty="0"/>
        </a:p>
      </dsp:txBody>
      <dsp:txXfrm>
        <a:off x="21912" y="21912"/>
        <a:ext cx="1134309" cy="704290"/>
      </dsp:txXfrm>
    </dsp:sp>
    <dsp:sp modelId="{B01A19A0-1ECD-44D8-8EDE-AD3CE3AE2FA7}">
      <dsp:nvSpPr>
        <dsp:cNvPr id="0" name=""/>
        <dsp:cNvSpPr/>
      </dsp:nvSpPr>
      <dsp:spPr>
        <a:xfrm>
          <a:off x="1432120" y="-124358"/>
          <a:ext cx="1178133" cy="748114"/>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D7E1B4-1FA6-4FF8-9BE2-F3B8AA086010}">
      <dsp:nvSpPr>
        <dsp:cNvPr id="0" name=""/>
        <dsp:cNvSpPr/>
      </dsp:nvSpPr>
      <dsp:spPr>
        <a:xfrm>
          <a:off x="1563023" y="0"/>
          <a:ext cx="1178133" cy="748114"/>
        </a:xfrm>
        <a:prstGeom prst="roundRect">
          <a:avLst>
            <a:gd name="adj" fmla="val 10000"/>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Name: Sarah Ahmed (fictional)</a:t>
          </a:r>
          <a:endParaRPr lang="en-US" sz="1400" kern="1200"/>
        </a:p>
      </dsp:txBody>
      <dsp:txXfrm>
        <a:off x="1584935" y="21912"/>
        <a:ext cx="1134309" cy="704290"/>
      </dsp:txXfrm>
    </dsp:sp>
    <dsp:sp modelId="{1DE4816A-1BF8-41BA-B947-9E5F2652AE6B}">
      <dsp:nvSpPr>
        <dsp:cNvPr id="0" name=""/>
        <dsp:cNvSpPr/>
      </dsp:nvSpPr>
      <dsp:spPr>
        <a:xfrm>
          <a:off x="2967006" y="-124358"/>
          <a:ext cx="1178133" cy="748114"/>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727257-3E72-4675-9981-CFCE8B2F1FDF}">
      <dsp:nvSpPr>
        <dsp:cNvPr id="0" name=""/>
        <dsp:cNvSpPr/>
      </dsp:nvSpPr>
      <dsp:spPr>
        <a:xfrm>
          <a:off x="3097910" y="0"/>
          <a:ext cx="1178133" cy="748114"/>
        </a:xfrm>
        <a:prstGeom prst="roundRect">
          <a:avLst>
            <a:gd name="adj" fmla="val 10000"/>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Age: 19 years old</a:t>
          </a:r>
          <a:endParaRPr lang="en-US" sz="1400" kern="1200"/>
        </a:p>
      </dsp:txBody>
      <dsp:txXfrm>
        <a:off x="3119822" y="21912"/>
        <a:ext cx="1134309" cy="704290"/>
      </dsp:txXfrm>
    </dsp:sp>
    <dsp:sp modelId="{975C295F-49D4-43AF-8A0D-B09CE2A1E3EB}">
      <dsp:nvSpPr>
        <dsp:cNvPr id="0" name=""/>
        <dsp:cNvSpPr/>
      </dsp:nvSpPr>
      <dsp:spPr>
        <a:xfrm>
          <a:off x="4517231" y="-124358"/>
          <a:ext cx="1178133" cy="748114"/>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8E2378-50CE-499E-9EE0-B64C2F022013}">
      <dsp:nvSpPr>
        <dsp:cNvPr id="0" name=""/>
        <dsp:cNvSpPr/>
      </dsp:nvSpPr>
      <dsp:spPr>
        <a:xfrm>
          <a:off x="4648135" y="0"/>
          <a:ext cx="1178133" cy="748114"/>
        </a:xfrm>
        <a:prstGeom prst="roundRect">
          <a:avLst>
            <a:gd name="adj" fmla="val 10000"/>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Gender: Female</a:t>
          </a:r>
          <a:endParaRPr lang="en-US" sz="1400" kern="1200"/>
        </a:p>
      </dsp:txBody>
      <dsp:txXfrm>
        <a:off x="4670047" y="21912"/>
        <a:ext cx="1134309" cy="704290"/>
      </dsp:txXfrm>
    </dsp:sp>
    <dsp:sp modelId="{9001B6D9-A35A-4F20-9DFA-8B5C5A1FF7BB}">
      <dsp:nvSpPr>
        <dsp:cNvPr id="0" name=""/>
        <dsp:cNvSpPr/>
      </dsp:nvSpPr>
      <dsp:spPr>
        <a:xfrm>
          <a:off x="5764597" y="-124358"/>
          <a:ext cx="1178133" cy="748114"/>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89A8AF-2038-4094-8935-2F0E936C915A}">
      <dsp:nvSpPr>
        <dsp:cNvPr id="0" name=""/>
        <dsp:cNvSpPr/>
      </dsp:nvSpPr>
      <dsp:spPr>
        <a:xfrm>
          <a:off x="5895500" y="0"/>
          <a:ext cx="1178133" cy="748114"/>
        </a:xfrm>
        <a:prstGeom prst="roundRect">
          <a:avLst>
            <a:gd name="adj" fmla="val 10000"/>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Occupation: University student</a:t>
          </a:r>
          <a:endParaRPr lang="en-US" sz="1400" kern="1200"/>
        </a:p>
      </dsp:txBody>
      <dsp:txXfrm>
        <a:off x="5917412" y="21912"/>
        <a:ext cx="1134309" cy="7042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DFEA0F-2916-4B10-91A8-1F1CE031A6BC}">
      <dsp:nvSpPr>
        <dsp:cNvPr id="0" name=""/>
        <dsp:cNvSpPr/>
      </dsp:nvSpPr>
      <dsp:spPr>
        <a:xfrm>
          <a:off x="5286204" y="1807427"/>
          <a:ext cx="1205340" cy="1205537"/>
        </a:xfrm>
        <a:prstGeom prst="ellipse">
          <a:avLst/>
        </a:prstGeom>
        <a:gradFill rotWithShape="0">
          <a:gsLst>
            <a:gs pos="0">
              <a:schemeClr val="accent2">
                <a:hueOff val="0"/>
                <a:satOff val="0"/>
                <a:lumOff val="0"/>
                <a:alphaOff val="0"/>
                <a:tint val="98000"/>
                <a:lumMod val="100000"/>
              </a:schemeClr>
            </a:gs>
            <a:gs pos="100000">
              <a:schemeClr val="accent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0151022E-E063-4D1E-BD15-0008334E539C}">
      <dsp:nvSpPr>
        <dsp:cNvPr id="0" name=""/>
        <dsp:cNvSpPr/>
      </dsp:nvSpPr>
      <dsp:spPr>
        <a:xfrm>
          <a:off x="5325976" y="1847619"/>
          <a:ext cx="1125155" cy="1125154"/>
        </a:xfrm>
        <a:prstGeom prst="ellipse">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Oxygen enters lungs</a:t>
          </a:r>
          <a:endParaRPr lang="en-US" sz="1300" kern="1200"/>
        </a:p>
      </dsp:txBody>
      <dsp:txXfrm>
        <a:off x="5486987" y="2008386"/>
        <a:ext cx="803774" cy="803621"/>
      </dsp:txXfrm>
    </dsp:sp>
    <dsp:sp modelId="{C02CBFE2-1B9E-4143-87D5-DC344D52DED6}">
      <dsp:nvSpPr>
        <dsp:cNvPr id="0" name=""/>
        <dsp:cNvSpPr/>
      </dsp:nvSpPr>
      <dsp:spPr>
        <a:xfrm rot="2700000">
          <a:off x="4039878" y="1807490"/>
          <a:ext cx="1205201" cy="1205201"/>
        </a:xfrm>
        <a:prstGeom prst="teardrop">
          <a:avLst>
            <a:gd name="adj" fmla="val 100000"/>
          </a:avLst>
        </a:prstGeom>
        <a:gradFill rotWithShape="0">
          <a:gsLst>
            <a:gs pos="0">
              <a:schemeClr val="accent4">
                <a:hueOff val="0"/>
                <a:satOff val="0"/>
                <a:lumOff val="0"/>
                <a:alphaOff val="0"/>
                <a:tint val="98000"/>
                <a:lumMod val="100000"/>
              </a:schemeClr>
            </a:gs>
            <a:gs pos="100000">
              <a:schemeClr val="accent4">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30CC3A0-29B0-46FD-8500-B30FBC2491E0}">
      <dsp:nvSpPr>
        <dsp:cNvPr id="0" name=""/>
        <dsp:cNvSpPr/>
      </dsp:nvSpPr>
      <dsp:spPr>
        <a:xfrm>
          <a:off x="4080863" y="1847619"/>
          <a:ext cx="1125155" cy="1125154"/>
        </a:xfrm>
        <a:prstGeom prst="ellipse">
          <a:avLst/>
        </a:prstGeom>
        <a:gradFill rotWithShape="0">
          <a:gsLst>
            <a:gs pos="0">
              <a:schemeClr val="accent5">
                <a:hueOff val="0"/>
                <a:satOff val="0"/>
                <a:lumOff val="0"/>
                <a:alphaOff val="0"/>
                <a:tint val="98000"/>
                <a:lumMod val="100000"/>
              </a:schemeClr>
            </a:gs>
            <a:gs pos="100000">
              <a:schemeClr val="accent5">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Lungs expand</a:t>
          </a:r>
          <a:endParaRPr lang="en-US" sz="1300" kern="1200"/>
        </a:p>
      </dsp:txBody>
      <dsp:txXfrm>
        <a:off x="4241233" y="2008386"/>
        <a:ext cx="803774" cy="803621"/>
      </dsp:txXfrm>
    </dsp:sp>
    <dsp:sp modelId="{736754A2-BADD-42C2-B1DF-B4EB14ECEC2A}">
      <dsp:nvSpPr>
        <dsp:cNvPr id="0" name=""/>
        <dsp:cNvSpPr/>
      </dsp:nvSpPr>
      <dsp:spPr>
        <a:xfrm rot="2700000">
          <a:off x="2794766" y="1807490"/>
          <a:ext cx="1205201" cy="1205201"/>
        </a:xfrm>
        <a:prstGeom prst="teardrop">
          <a:avLst>
            <a:gd name="adj" fmla="val 100000"/>
          </a:avLst>
        </a:prstGeom>
        <a:gradFill rotWithShape="0">
          <a:gsLst>
            <a:gs pos="0">
              <a:schemeClr val="accent6">
                <a:hueOff val="0"/>
                <a:satOff val="0"/>
                <a:lumOff val="0"/>
                <a:alphaOff val="0"/>
                <a:tint val="98000"/>
                <a:lumMod val="100000"/>
              </a:schemeClr>
            </a:gs>
            <a:gs pos="100000">
              <a:schemeClr val="accent6">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14B67DC0-EEE0-4AA6-9982-2DA8243B640A}">
      <dsp:nvSpPr>
        <dsp:cNvPr id="0" name=""/>
        <dsp:cNvSpPr/>
      </dsp:nvSpPr>
      <dsp:spPr>
        <a:xfrm>
          <a:off x="2835110" y="1847619"/>
          <a:ext cx="1125155" cy="1125154"/>
        </a:xfrm>
        <a:prstGeom prst="ellipse">
          <a:avLst/>
        </a:prstGeom>
        <a:gradFill rotWithShape="0">
          <a:gsLst>
            <a:gs pos="0">
              <a:schemeClr val="accent2">
                <a:hueOff val="0"/>
                <a:satOff val="0"/>
                <a:lumOff val="0"/>
                <a:alphaOff val="0"/>
                <a:tint val="98000"/>
                <a:lumMod val="100000"/>
              </a:schemeClr>
            </a:gs>
            <a:gs pos="100000">
              <a:schemeClr val="accent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Diaphragm contracts</a:t>
          </a:r>
          <a:endParaRPr lang="en-US" sz="1300" kern="1200"/>
        </a:p>
      </dsp:txBody>
      <dsp:txXfrm>
        <a:off x="2995480" y="2008386"/>
        <a:ext cx="803774" cy="803621"/>
      </dsp:txXfrm>
    </dsp:sp>
    <dsp:sp modelId="{6975B6F2-34F4-40CF-8907-5E172D0B1833}">
      <dsp:nvSpPr>
        <dsp:cNvPr id="0" name=""/>
        <dsp:cNvSpPr/>
      </dsp:nvSpPr>
      <dsp:spPr>
        <a:xfrm rot="2700000">
          <a:off x="1549013" y="1807490"/>
          <a:ext cx="1205201" cy="1205201"/>
        </a:xfrm>
        <a:prstGeom prst="teardrop">
          <a:avLst>
            <a:gd name="adj" fmla="val 100000"/>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61008B01-839A-4DEC-9AB7-AE15174D3ECB}">
      <dsp:nvSpPr>
        <dsp:cNvPr id="0" name=""/>
        <dsp:cNvSpPr/>
      </dsp:nvSpPr>
      <dsp:spPr>
        <a:xfrm>
          <a:off x="1589356" y="1847619"/>
          <a:ext cx="1125155" cy="1125154"/>
        </a:xfrm>
        <a:prstGeom prst="ellipse">
          <a:avLst/>
        </a:prstGeom>
        <a:gradFill rotWithShape="0">
          <a:gsLst>
            <a:gs pos="0">
              <a:schemeClr val="accent4">
                <a:hueOff val="0"/>
                <a:satOff val="0"/>
                <a:lumOff val="0"/>
                <a:alphaOff val="0"/>
                <a:tint val="98000"/>
                <a:lumMod val="100000"/>
              </a:schemeClr>
            </a:gs>
            <a:gs pos="100000">
              <a:schemeClr val="accent4">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Inhalation</a:t>
          </a:r>
          <a:endParaRPr lang="en-US" sz="1300" kern="1200"/>
        </a:p>
      </dsp:txBody>
      <dsp:txXfrm>
        <a:off x="1750368" y="2008386"/>
        <a:ext cx="803774" cy="803621"/>
      </dsp:txXfrm>
    </dsp:sp>
    <dsp:sp modelId="{278A05DD-CAA0-47AF-B545-00D729E3DBA4}">
      <dsp:nvSpPr>
        <dsp:cNvPr id="0" name=""/>
        <dsp:cNvSpPr/>
      </dsp:nvSpPr>
      <dsp:spPr>
        <a:xfrm rot="2700000">
          <a:off x="303259" y="1807490"/>
          <a:ext cx="1205201" cy="1205201"/>
        </a:xfrm>
        <a:prstGeom prst="teardrop">
          <a:avLst>
            <a:gd name="adj" fmla="val 100000"/>
          </a:avLst>
        </a:prstGeom>
        <a:gradFill rotWithShape="0">
          <a:gsLst>
            <a:gs pos="0">
              <a:schemeClr val="accent5">
                <a:hueOff val="0"/>
                <a:satOff val="0"/>
                <a:lumOff val="0"/>
                <a:alphaOff val="0"/>
                <a:tint val="98000"/>
                <a:lumMod val="100000"/>
              </a:schemeClr>
            </a:gs>
            <a:gs pos="100000">
              <a:schemeClr val="accent5">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3B13A327-8497-4668-82C4-31744154A4A4}">
      <dsp:nvSpPr>
        <dsp:cNvPr id="0" name=""/>
        <dsp:cNvSpPr/>
      </dsp:nvSpPr>
      <dsp:spPr>
        <a:xfrm>
          <a:off x="343602" y="1847619"/>
          <a:ext cx="1125155" cy="1125154"/>
        </a:xfrm>
        <a:prstGeom prst="ellipse">
          <a:avLst/>
        </a:prstGeom>
        <a:gradFill rotWithShape="0">
          <a:gsLst>
            <a:gs pos="0">
              <a:schemeClr val="accent6">
                <a:hueOff val="0"/>
                <a:satOff val="0"/>
                <a:lumOff val="0"/>
                <a:alphaOff val="0"/>
                <a:tint val="98000"/>
                <a:lumMod val="100000"/>
              </a:schemeClr>
            </a:gs>
            <a:gs pos="100000">
              <a:schemeClr val="accent6">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dirty="0"/>
            <a:t>Physiology of Normal Breathing</a:t>
          </a:r>
          <a:endParaRPr lang="en-US" sz="1300" kern="1200" dirty="0"/>
        </a:p>
      </dsp:txBody>
      <dsp:txXfrm>
        <a:off x="504614" y="2008386"/>
        <a:ext cx="803774" cy="80362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203F01-00FC-4C80-AB1F-8636D89C3714}">
      <dsp:nvSpPr>
        <dsp:cNvPr id="0" name=""/>
        <dsp:cNvSpPr/>
      </dsp:nvSpPr>
      <dsp:spPr>
        <a:xfrm>
          <a:off x="0" y="2816"/>
          <a:ext cx="6545199" cy="623610"/>
        </a:xfrm>
        <a:prstGeom prst="roundRect">
          <a:avLst/>
        </a:prstGeom>
        <a:gradFill rotWithShape="0">
          <a:gsLst>
            <a:gs pos="0">
              <a:schemeClr val="accent5">
                <a:hueOff val="0"/>
                <a:satOff val="0"/>
                <a:lumOff val="0"/>
                <a:alphaOff val="0"/>
                <a:tint val="98000"/>
                <a:lumMod val="100000"/>
              </a:schemeClr>
            </a:gs>
            <a:gs pos="100000">
              <a:schemeClr val="accent5">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dirty="0"/>
            <a:t>Diagnosis and Assessment</a:t>
          </a:r>
          <a:endParaRPr lang="en-US" sz="2600" kern="1200" dirty="0"/>
        </a:p>
      </dsp:txBody>
      <dsp:txXfrm>
        <a:off x="30442" y="33258"/>
        <a:ext cx="6484315" cy="562726"/>
      </dsp:txXfrm>
    </dsp:sp>
    <dsp:sp modelId="{8E63B71C-D433-4C99-8F4A-CC2EB484A1D1}">
      <dsp:nvSpPr>
        <dsp:cNvPr id="0" name=""/>
        <dsp:cNvSpPr/>
      </dsp:nvSpPr>
      <dsp:spPr>
        <a:xfrm>
          <a:off x="0" y="701306"/>
          <a:ext cx="6545199" cy="623610"/>
        </a:xfrm>
        <a:prstGeom prst="roundRect">
          <a:avLst/>
        </a:prstGeom>
        <a:gradFill rotWithShape="0">
          <a:gsLst>
            <a:gs pos="0">
              <a:schemeClr val="accent5">
                <a:hueOff val="-334156"/>
                <a:satOff val="184"/>
                <a:lumOff val="882"/>
                <a:alphaOff val="0"/>
                <a:tint val="98000"/>
                <a:lumMod val="100000"/>
              </a:schemeClr>
            </a:gs>
            <a:gs pos="100000">
              <a:schemeClr val="accent5">
                <a:hueOff val="-334156"/>
                <a:satOff val="184"/>
                <a:lumOff val="882"/>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Diagnostic Methods</a:t>
          </a:r>
          <a:endParaRPr lang="en-US" sz="2600" kern="1200"/>
        </a:p>
      </dsp:txBody>
      <dsp:txXfrm>
        <a:off x="30442" y="731748"/>
        <a:ext cx="6484315" cy="562726"/>
      </dsp:txXfrm>
    </dsp:sp>
    <dsp:sp modelId="{3D6755D0-003E-4817-9108-759A4D2FB545}">
      <dsp:nvSpPr>
        <dsp:cNvPr id="0" name=""/>
        <dsp:cNvSpPr/>
      </dsp:nvSpPr>
      <dsp:spPr>
        <a:xfrm>
          <a:off x="0" y="1249721"/>
          <a:ext cx="6545199" cy="623610"/>
        </a:xfrm>
        <a:prstGeom prst="roundRect">
          <a:avLst/>
        </a:prstGeom>
        <a:gradFill rotWithShape="0">
          <a:gsLst>
            <a:gs pos="0">
              <a:schemeClr val="accent5">
                <a:hueOff val="-668312"/>
                <a:satOff val="367"/>
                <a:lumOff val="1765"/>
                <a:alphaOff val="0"/>
                <a:tint val="98000"/>
                <a:lumMod val="100000"/>
              </a:schemeClr>
            </a:gs>
            <a:gs pos="100000">
              <a:schemeClr val="accent5">
                <a:hueOff val="-668312"/>
                <a:satOff val="367"/>
                <a:lumOff val="1765"/>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Medical history</a:t>
          </a:r>
          <a:endParaRPr lang="en-US" sz="2600" kern="1200"/>
        </a:p>
      </dsp:txBody>
      <dsp:txXfrm>
        <a:off x="30442" y="1280163"/>
        <a:ext cx="6484315" cy="562726"/>
      </dsp:txXfrm>
    </dsp:sp>
    <dsp:sp modelId="{BC5D82AD-A9A0-4EE1-8064-C8C53278F956}">
      <dsp:nvSpPr>
        <dsp:cNvPr id="0" name=""/>
        <dsp:cNvSpPr/>
      </dsp:nvSpPr>
      <dsp:spPr>
        <a:xfrm>
          <a:off x="0" y="2098286"/>
          <a:ext cx="6545199" cy="623610"/>
        </a:xfrm>
        <a:prstGeom prst="roundRect">
          <a:avLst/>
        </a:prstGeom>
        <a:gradFill rotWithShape="0">
          <a:gsLst>
            <a:gs pos="0">
              <a:schemeClr val="accent5">
                <a:hueOff val="-1002469"/>
                <a:satOff val="551"/>
                <a:lumOff val="2647"/>
                <a:alphaOff val="0"/>
                <a:tint val="98000"/>
                <a:lumMod val="100000"/>
              </a:schemeClr>
            </a:gs>
            <a:gs pos="100000">
              <a:schemeClr val="accent5">
                <a:hueOff val="-1002469"/>
                <a:satOff val="551"/>
                <a:lumOff val="2647"/>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Physical examination</a:t>
          </a:r>
          <a:endParaRPr lang="en-US" sz="2600" kern="1200"/>
        </a:p>
      </dsp:txBody>
      <dsp:txXfrm>
        <a:off x="30442" y="2128728"/>
        <a:ext cx="6484315" cy="562726"/>
      </dsp:txXfrm>
    </dsp:sp>
    <dsp:sp modelId="{9409E979-B0A1-4C1A-9D4B-123B29327694}">
      <dsp:nvSpPr>
        <dsp:cNvPr id="0" name=""/>
        <dsp:cNvSpPr/>
      </dsp:nvSpPr>
      <dsp:spPr>
        <a:xfrm>
          <a:off x="0" y="2796776"/>
          <a:ext cx="6545199" cy="623610"/>
        </a:xfrm>
        <a:prstGeom prst="roundRect">
          <a:avLst/>
        </a:prstGeom>
        <a:gradFill rotWithShape="0">
          <a:gsLst>
            <a:gs pos="0">
              <a:schemeClr val="accent5">
                <a:hueOff val="-1336625"/>
                <a:satOff val="735"/>
                <a:lumOff val="3529"/>
                <a:alphaOff val="0"/>
                <a:tint val="98000"/>
                <a:lumMod val="100000"/>
              </a:schemeClr>
            </a:gs>
            <a:gs pos="100000">
              <a:schemeClr val="accent5">
                <a:hueOff val="-1336625"/>
                <a:satOff val="735"/>
                <a:lumOff val="3529"/>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Spirometry test</a:t>
          </a:r>
          <a:endParaRPr lang="en-US" sz="2600" kern="1200"/>
        </a:p>
      </dsp:txBody>
      <dsp:txXfrm>
        <a:off x="30442" y="2827218"/>
        <a:ext cx="6484315" cy="562726"/>
      </dsp:txXfrm>
    </dsp:sp>
    <dsp:sp modelId="{1AA16253-BADB-42E3-BC03-114F21E68A3A}">
      <dsp:nvSpPr>
        <dsp:cNvPr id="0" name=""/>
        <dsp:cNvSpPr/>
      </dsp:nvSpPr>
      <dsp:spPr>
        <a:xfrm>
          <a:off x="0" y="3495266"/>
          <a:ext cx="6545199" cy="623610"/>
        </a:xfrm>
        <a:prstGeom prst="roundRect">
          <a:avLst/>
        </a:prstGeom>
        <a:gradFill rotWithShape="0">
          <a:gsLst>
            <a:gs pos="0">
              <a:schemeClr val="accent5">
                <a:hueOff val="-1670781"/>
                <a:satOff val="918"/>
                <a:lumOff val="4412"/>
                <a:alphaOff val="0"/>
                <a:tint val="98000"/>
                <a:lumMod val="100000"/>
              </a:schemeClr>
            </a:gs>
            <a:gs pos="100000">
              <a:schemeClr val="accent5">
                <a:hueOff val="-1670781"/>
                <a:satOff val="918"/>
                <a:lumOff val="4412"/>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Peak expiratory flow test</a:t>
          </a:r>
          <a:endParaRPr lang="en-US" sz="2600" kern="1200"/>
        </a:p>
      </dsp:txBody>
      <dsp:txXfrm>
        <a:off x="30442" y="3525708"/>
        <a:ext cx="6484315" cy="562726"/>
      </dsp:txXfrm>
    </dsp:sp>
    <dsp:sp modelId="{0F655627-675A-44F1-B3A0-793CDD289EF9}">
      <dsp:nvSpPr>
        <dsp:cNvPr id="0" name=""/>
        <dsp:cNvSpPr/>
      </dsp:nvSpPr>
      <dsp:spPr>
        <a:xfrm>
          <a:off x="0" y="4193756"/>
          <a:ext cx="6545199" cy="623610"/>
        </a:xfrm>
        <a:prstGeom prst="roundRect">
          <a:avLst/>
        </a:prstGeom>
        <a:gradFill rotWithShape="0">
          <a:gsLst>
            <a:gs pos="0">
              <a:schemeClr val="accent5">
                <a:hueOff val="-2004937"/>
                <a:satOff val="1102"/>
                <a:lumOff val="5294"/>
                <a:alphaOff val="0"/>
                <a:tint val="98000"/>
                <a:lumMod val="100000"/>
              </a:schemeClr>
            </a:gs>
            <a:gs pos="100000">
              <a:schemeClr val="accent5">
                <a:hueOff val="-2004937"/>
                <a:satOff val="1102"/>
                <a:lumOff val="5294"/>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Oxygen saturation monitoring</a:t>
          </a:r>
          <a:endParaRPr lang="en-US" sz="2600" kern="1200"/>
        </a:p>
      </dsp:txBody>
      <dsp:txXfrm>
        <a:off x="30442" y="4224198"/>
        <a:ext cx="6484315" cy="56272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988698-93CA-4CE1-AFDD-239101A3D151}">
      <dsp:nvSpPr>
        <dsp:cNvPr id="0" name=""/>
        <dsp:cNvSpPr/>
      </dsp:nvSpPr>
      <dsp:spPr>
        <a:xfrm>
          <a:off x="1845145" y="332355"/>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F2274F-9214-473A-8066-E552A869E721}">
      <dsp:nvSpPr>
        <dsp:cNvPr id="0" name=""/>
        <dsp:cNvSpPr/>
      </dsp:nvSpPr>
      <dsp:spPr>
        <a:xfrm>
          <a:off x="2313145" y="800355"/>
          <a:ext cx="1260000" cy="126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12A7A15-B97F-435C-91AD-42477476952B}">
      <dsp:nvSpPr>
        <dsp:cNvPr id="0" name=""/>
        <dsp:cNvSpPr/>
      </dsp:nvSpPr>
      <dsp:spPr>
        <a:xfrm>
          <a:off x="1143145" y="3212355"/>
          <a:ext cx="3600000" cy="137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Asthma can affect many aspects of daily life. Physical symptoms may reduce a patient’s ability to exercise and perform normal activities. Poor sleep caused by night-time symptoms can lead to tiredness and difficulty concentrating. Patients may also experience anxiety or stress due to fear of asthma attacks. These impacts highlight the importance of holistic care.</a:t>
          </a:r>
          <a:endParaRPr lang="en-US" sz="1100" kern="1200"/>
        </a:p>
      </dsp:txBody>
      <dsp:txXfrm>
        <a:off x="1143145" y="3212355"/>
        <a:ext cx="3600000" cy="13725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node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46648D95-B0D1-4ADA-AA1F-3FB4A8A5157A}" type="datetimeFigureOut">
              <a:rPr lang="en-GB" smtClean="0"/>
              <a:t>20/07/2026</a:t>
            </a:fld>
            <a:endParaRPr lang="en-GB"/>
          </a:p>
        </p:txBody>
      </p:sp>
      <p:sp>
        <p:nvSpPr>
          <p:cNvPr id="5" name="Footer Placeholder 4"/>
          <p:cNvSpPr>
            <a:spLocks noGrp="1"/>
          </p:cNvSpPr>
          <p:nvPr>
            <p:ph type="ftr" sz="quarter" idx="11"/>
          </p:nvPr>
        </p:nvSpPr>
        <p:spPr>
          <a:xfrm>
            <a:off x="3962399" y="5870575"/>
            <a:ext cx="4893958" cy="377825"/>
          </a:xfrm>
        </p:spPr>
        <p:txBody>
          <a:bodyPr/>
          <a:lstStyle/>
          <a:p>
            <a:endParaRPr lang="en-GB"/>
          </a:p>
        </p:txBody>
      </p:sp>
      <p:sp>
        <p:nvSpPr>
          <p:cNvPr id="6" name="Slide Number Placeholder 5"/>
          <p:cNvSpPr>
            <a:spLocks noGrp="1"/>
          </p:cNvSpPr>
          <p:nvPr>
            <p:ph type="sldNum" sz="quarter" idx="12"/>
          </p:nvPr>
        </p:nvSpPr>
        <p:spPr>
          <a:xfrm>
            <a:off x="10608958" y="5870575"/>
            <a:ext cx="551167" cy="377825"/>
          </a:xfrm>
        </p:spPr>
        <p:txBody>
          <a:bodyPr/>
          <a:lstStyle/>
          <a:p>
            <a:fld id="{93DA8ACE-2F5A-4880-BFDB-FA2C21BA1CE5}" type="slidenum">
              <a:rPr lang="en-GB" smtClean="0"/>
              <a:t>‹#›</a:t>
            </a:fld>
            <a:endParaRPr lang="en-GB"/>
          </a:p>
        </p:txBody>
      </p:sp>
    </p:spTree>
    <p:extLst>
      <p:ext uri="{BB962C8B-B14F-4D97-AF65-F5344CB8AC3E}">
        <p14:creationId xmlns:p14="http://schemas.microsoft.com/office/powerpoint/2010/main" val="84548035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6648D95-B0D1-4ADA-AA1F-3FB4A8A5157A}"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DA8ACE-2F5A-4880-BFDB-FA2C21BA1CE5}" type="slidenum">
              <a:rPr lang="en-GB" smtClean="0"/>
              <a:t>‹#›</a:t>
            </a:fld>
            <a:endParaRPr lang="en-GB"/>
          </a:p>
        </p:txBody>
      </p:sp>
    </p:spTree>
    <p:extLst>
      <p:ext uri="{BB962C8B-B14F-4D97-AF65-F5344CB8AC3E}">
        <p14:creationId xmlns:p14="http://schemas.microsoft.com/office/powerpoint/2010/main" val="15100169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6648D95-B0D1-4ADA-AA1F-3FB4A8A5157A}"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DA8ACE-2F5A-4880-BFDB-FA2C21BA1CE5}" type="slidenum">
              <a:rPr lang="en-GB" smtClean="0"/>
              <a:t>‹#›</a:t>
            </a:fld>
            <a:endParaRPr lang="en-GB"/>
          </a:p>
        </p:txBody>
      </p:sp>
    </p:spTree>
    <p:extLst>
      <p:ext uri="{BB962C8B-B14F-4D97-AF65-F5344CB8AC3E}">
        <p14:creationId xmlns:p14="http://schemas.microsoft.com/office/powerpoint/2010/main" val="36811602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6648D95-B0D1-4ADA-AA1F-3FB4A8A5157A}" type="datetimeFigureOut">
              <a:rPr lang="en-GB" smtClean="0"/>
              <a:t>20/07/2026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DA8ACE-2F5A-4880-BFDB-FA2C21BA1CE5}" type="slidenum">
              <a:rPr lang="en-GB" smtClean="0"/>
              <a:t>‹#›</a:t>
            </a:fld>
            <a:endParaRPr lang="en-GB"/>
          </a:p>
        </p:txBody>
      </p:sp>
    </p:spTree>
    <p:extLst>
      <p:ext uri="{BB962C8B-B14F-4D97-AF65-F5344CB8AC3E}">
        <p14:creationId xmlns:p14="http://schemas.microsoft.com/office/powerpoint/2010/main" val="18364946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6648D95-B0D1-4ADA-AA1F-3FB4A8A5157A}" type="datetimeFigureOut">
              <a:rPr lang="en-GB" smtClean="0"/>
              <a:t>20/07/2026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3DA8ACE-2F5A-4880-BFDB-FA2C21BA1CE5}" type="slidenum">
              <a:rPr lang="en-GB" smtClean="0"/>
              <a:t>‹#›</a:t>
            </a:fld>
            <a:endParaRPr lang="en-GB"/>
          </a:p>
        </p:txBody>
      </p:sp>
    </p:spTree>
    <p:extLst>
      <p:ext uri="{BB962C8B-B14F-4D97-AF65-F5344CB8AC3E}">
        <p14:creationId xmlns:p14="http://schemas.microsoft.com/office/powerpoint/2010/main" val="13341082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6648D95-B0D1-4ADA-AA1F-3FB4A8A5157A}" type="datetimeFigureOut">
              <a:rPr lang="en-GB" smtClean="0"/>
              <a:t>20/07/2026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DA8ACE-2F5A-4880-BFDB-FA2C21BA1CE5}" type="slidenum">
              <a:rPr lang="en-GB" smtClean="0"/>
              <a:t>‹#›</a:t>
            </a:fld>
            <a:endParaRPr lang="en-GB"/>
          </a:p>
        </p:txBody>
      </p:sp>
    </p:spTree>
    <p:extLst>
      <p:ext uri="{BB962C8B-B14F-4D97-AF65-F5344CB8AC3E}">
        <p14:creationId xmlns:p14="http://schemas.microsoft.com/office/powerpoint/2010/main" val="26299285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46648D95-B0D1-4ADA-AA1F-3FB4A8A5157A}" type="datetimeFigureOut">
              <a:rPr lang="en-GB" smtClean="0"/>
              <a:t>20/07/2026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3DA8ACE-2F5A-4880-BFDB-FA2C21BA1CE5}" type="slidenum">
              <a:rPr lang="en-GB" smtClean="0"/>
              <a:t>‹#›</a:t>
            </a:fld>
            <a:endParaRPr lang="en-GB"/>
          </a:p>
        </p:txBody>
      </p:sp>
    </p:spTree>
    <p:extLst>
      <p:ext uri="{BB962C8B-B14F-4D97-AF65-F5344CB8AC3E}">
        <p14:creationId xmlns:p14="http://schemas.microsoft.com/office/powerpoint/2010/main" val="38442059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6648D95-B0D1-4ADA-AA1F-3FB4A8A5157A}" type="datetimeFigureOut">
              <a:rPr lang="en-GB" smtClean="0"/>
              <a:t>20/07/2026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DA8ACE-2F5A-4880-BFDB-FA2C21BA1CE5}" type="slidenum">
              <a:rPr lang="en-GB" smtClean="0"/>
              <a:t>‹#›</a:t>
            </a:fld>
            <a:endParaRPr lang="en-GB"/>
          </a:p>
        </p:txBody>
      </p:sp>
    </p:spTree>
    <p:extLst>
      <p:ext uri="{BB962C8B-B14F-4D97-AF65-F5344CB8AC3E}">
        <p14:creationId xmlns:p14="http://schemas.microsoft.com/office/powerpoint/2010/main" val="1450811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6648D95-B0D1-4ADA-AA1F-3FB4A8A5157A}" type="datetimeFigureOut">
              <a:rPr lang="en-GB" smtClean="0"/>
              <a:t>20/07/2026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DA8ACE-2F5A-4880-BFDB-FA2C21BA1CE5}" type="slidenum">
              <a:rPr lang="en-GB" smtClean="0"/>
              <a:t>‹#›</a:t>
            </a:fld>
            <a:endParaRPr lang="en-GB"/>
          </a:p>
        </p:txBody>
      </p:sp>
    </p:spTree>
    <p:extLst>
      <p:ext uri="{BB962C8B-B14F-4D97-AF65-F5344CB8AC3E}">
        <p14:creationId xmlns:p14="http://schemas.microsoft.com/office/powerpoint/2010/main" val="20454701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6648D95-B0D1-4ADA-AA1F-3FB4A8A5157A}" type="datetimeFigureOut">
              <a:rPr lang="en-GB" smtClean="0"/>
              <a:t>20/07/2026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DA8ACE-2F5A-4880-BFDB-FA2C21BA1CE5}" type="slidenum">
              <a:rPr lang="en-GB" smtClean="0"/>
              <a:t>‹#›</a:t>
            </a:fld>
            <a:endParaRPr lang="en-GB"/>
          </a:p>
        </p:txBody>
      </p:sp>
    </p:spTree>
    <p:extLst>
      <p:ext uri="{BB962C8B-B14F-4D97-AF65-F5344CB8AC3E}">
        <p14:creationId xmlns:p14="http://schemas.microsoft.com/office/powerpoint/2010/main" val="35108665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6648D95-B0D1-4ADA-AA1F-3FB4A8A5157A}"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DA8ACE-2F5A-4880-BFDB-FA2C21BA1CE5}" type="slidenum">
              <a:rPr lang="en-GB" smtClean="0"/>
              <a:t>‹#›</a:t>
            </a:fld>
            <a:endParaRPr lang="en-GB"/>
          </a:p>
        </p:txBody>
      </p:sp>
    </p:spTree>
    <p:extLst>
      <p:ext uri="{BB962C8B-B14F-4D97-AF65-F5344CB8AC3E}">
        <p14:creationId xmlns:p14="http://schemas.microsoft.com/office/powerpoint/2010/main" val="9171242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6648D95-B0D1-4ADA-AA1F-3FB4A8A5157A}"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DA8ACE-2F5A-4880-BFDB-FA2C21BA1CE5}" type="slidenum">
              <a:rPr lang="en-GB" smtClean="0"/>
              <a:t>‹#›</a:t>
            </a:fld>
            <a:endParaRPr lang="en-GB"/>
          </a:p>
        </p:txBody>
      </p:sp>
    </p:spTree>
    <p:extLst>
      <p:ext uri="{BB962C8B-B14F-4D97-AF65-F5344CB8AC3E}">
        <p14:creationId xmlns:p14="http://schemas.microsoft.com/office/powerpoint/2010/main" val="35276833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6648D95-B0D1-4ADA-AA1F-3FB4A8A5157A}"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DA8ACE-2F5A-4880-BFDB-FA2C21BA1CE5}" type="slidenum">
              <a:rPr lang="en-GB" smtClean="0"/>
              <a:t>‹#›</a:t>
            </a:fld>
            <a:endParaRPr lang="en-GB"/>
          </a:p>
        </p:txBody>
      </p:sp>
    </p:spTree>
    <p:extLst>
      <p:ext uri="{BB962C8B-B14F-4D97-AF65-F5344CB8AC3E}">
        <p14:creationId xmlns:p14="http://schemas.microsoft.com/office/powerpoint/2010/main" val="21616346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6648D95-B0D1-4ADA-AA1F-3FB4A8A5157A}"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DA8ACE-2F5A-4880-BFDB-FA2C21BA1CE5}" type="slidenum">
              <a:rPr lang="en-GB" smtClean="0"/>
              <a:t>‹#›</a:t>
            </a:fld>
            <a:endParaRPr lang="en-GB"/>
          </a:p>
        </p:txBody>
      </p:sp>
    </p:spTree>
    <p:extLst>
      <p:ext uri="{BB962C8B-B14F-4D97-AF65-F5344CB8AC3E}">
        <p14:creationId xmlns:p14="http://schemas.microsoft.com/office/powerpoint/2010/main" val="3048990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6648D95-B0D1-4ADA-AA1F-3FB4A8A5157A}"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DA8ACE-2F5A-4880-BFDB-FA2C21BA1CE5}" type="slidenum">
              <a:rPr lang="en-GB" smtClean="0"/>
              <a:t>‹#›</a:t>
            </a:fld>
            <a:endParaRPr lang="en-GB"/>
          </a:p>
        </p:txBody>
      </p:sp>
    </p:spTree>
    <p:extLst>
      <p:ext uri="{BB962C8B-B14F-4D97-AF65-F5344CB8AC3E}">
        <p14:creationId xmlns:p14="http://schemas.microsoft.com/office/powerpoint/2010/main" val="30447658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6648D95-B0D1-4ADA-AA1F-3FB4A8A5157A}"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DA8ACE-2F5A-4880-BFDB-FA2C21BA1CE5}" type="slidenum">
              <a:rPr lang="en-GB" smtClean="0"/>
              <a:t>‹#›</a:t>
            </a:fld>
            <a:endParaRPr lang="en-GB"/>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extLst>
      <p:ext uri="{BB962C8B-B14F-4D97-AF65-F5344CB8AC3E}">
        <p14:creationId xmlns:p14="http://schemas.microsoft.com/office/powerpoint/2010/main" val="23204452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6648D95-B0D1-4ADA-AA1F-3FB4A8A5157A}"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DA8ACE-2F5A-4880-BFDB-FA2C21BA1CE5}" type="slidenum">
              <a:rPr lang="en-GB" smtClean="0"/>
              <a:t>‹#›</a:t>
            </a:fld>
            <a:endParaRPr lang="en-GB"/>
          </a:p>
        </p:txBody>
      </p:sp>
    </p:spTree>
    <p:extLst>
      <p:ext uri="{BB962C8B-B14F-4D97-AF65-F5344CB8AC3E}">
        <p14:creationId xmlns:p14="http://schemas.microsoft.com/office/powerpoint/2010/main" val="21882854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6648D95-B0D1-4ADA-AA1F-3FB4A8A5157A}" type="datetimeFigureOut">
              <a:rPr lang="en-GB" smtClean="0"/>
              <a:t>20/07/2026</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3DA8ACE-2F5A-4880-BFDB-FA2C21BA1CE5}" type="slidenum">
              <a:rPr lang="en-GB" smtClean="0"/>
              <a:t>‹#›</a:t>
            </a:fld>
            <a:endParaRPr lang="en-GB"/>
          </a:p>
        </p:txBody>
      </p:sp>
    </p:spTree>
    <p:extLst>
      <p:ext uri="{BB962C8B-B14F-4D97-AF65-F5344CB8AC3E}">
        <p14:creationId xmlns:p14="http://schemas.microsoft.com/office/powerpoint/2010/main" val="66914154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7.xml"/><Relationship Id="rId7" Type="http://schemas.openxmlformats.org/officeDocument/2006/relationships/diagramLayout" Target="../diagrams/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Data" Target="../diagrams/data2.xml"/><Relationship Id="rId11" Type="http://schemas.openxmlformats.org/officeDocument/2006/relationships/image" Target="../media/image4.png"/><Relationship Id="rId5" Type="http://schemas.openxmlformats.org/officeDocument/2006/relationships/image" Target="../media/image2.png"/><Relationship Id="rId10" Type="http://schemas.microsoft.com/office/2007/relationships/diagramDrawing" Target="../diagrams/drawing2.xml"/><Relationship Id="rId4" Type="http://schemas.openxmlformats.org/officeDocument/2006/relationships/image" Target="../media/image3.png"/><Relationship Id="rId9" Type="http://schemas.openxmlformats.org/officeDocument/2006/relationships/diagramColors" Target="../diagrams/colors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jpeg"/><Relationship Id="rId5" Type="http://schemas.openxmlformats.org/officeDocument/2006/relationships/image" Target="../media/image3.png"/><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slideLayout" Target="../slideLayouts/slideLayout7.xml"/><Relationship Id="rId7" Type="http://schemas.openxmlformats.org/officeDocument/2006/relationships/diagramLayout" Target="../diagrams/layout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Data" Target="../diagrams/data3.xml"/><Relationship Id="rId11" Type="http://schemas.openxmlformats.org/officeDocument/2006/relationships/image" Target="../media/image4.png"/><Relationship Id="rId5" Type="http://schemas.openxmlformats.org/officeDocument/2006/relationships/image" Target="../media/image1.jpeg"/><Relationship Id="rId10" Type="http://schemas.microsoft.com/office/2007/relationships/diagramDrawing" Target="../diagrams/drawing3.xml"/><Relationship Id="rId4" Type="http://schemas.openxmlformats.org/officeDocument/2006/relationships/image" Target="../media/image3.png"/><Relationship Id="rId9" Type="http://schemas.openxmlformats.org/officeDocument/2006/relationships/diagramColors" Target="../diagrams/colors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slideLayout" Target="../slideLayouts/slideLayout7.xml"/><Relationship Id="rId7" Type="http://schemas.openxmlformats.org/officeDocument/2006/relationships/diagramLayout" Target="../diagrams/layout4.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Data" Target="../diagrams/data4.xml"/><Relationship Id="rId11" Type="http://schemas.openxmlformats.org/officeDocument/2006/relationships/image" Target="../media/image4.png"/><Relationship Id="rId5" Type="http://schemas.openxmlformats.org/officeDocument/2006/relationships/image" Target="../media/image1.jpeg"/><Relationship Id="rId10" Type="http://schemas.microsoft.com/office/2007/relationships/diagramDrawing" Target="../diagrams/drawing4.xml"/><Relationship Id="rId4" Type="http://schemas.openxmlformats.org/officeDocument/2006/relationships/image" Target="../media/image3.png"/><Relationship Id="rId9" Type="http://schemas.openxmlformats.org/officeDocument/2006/relationships/diagramColors" Target="../diagrams/colors4.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slideLayout" Target="../slideLayouts/slideLayout7.xml"/><Relationship Id="rId7" Type="http://schemas.openxmlformats.org/officeDocument/2006/relationships/diagramData" Target="../diagrams/data5.xml"/><Relationship Id="rId12" Type="http://schemas.openxmlformats.org/officeDocument/2006/relationships/image" Target="../media/image4.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11" Type="http://schemas.microsoft.com/office/2007/relationships/diagramDrawing" Target="../diagrams/drawing5.xml"/><Relationship Id="rId5" Type="http://schemas.openxmlformats.org/officeDocument/2006/relationships/image" Target="../media/image1.jpeg"/><Relationship Id="rId10" Type="http://schemas.openxmlformats.org/officeDocument/2006/relationships/diagramColors" Target="../diagrams/colors5.xml"/><Relationship Id="rId4" Type="http://schemas.openxmlformats.org/officeDocument/2006/relationships/image" Target="../media/image3.png"/><Relationship Id="rId9"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7.svg"/><Relationship Id="rId5" Type="http://schemas.openxmlformats.org/officeDocument/2006/relationships/image" Target="../media/image3.png"/><Relationship Id="rId4" Type="http://schemas.openxmlformats.org/officeDocument/2006/relationships/image" Target="../media/image1.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8.jpeg"/><Relationship Id="rId5" Type="http://schemas.openxmlformats.org/officeDocument/2006/relationships/image" Target="../media/image3.png"/><Relationship Id="rId4" Type="http://schemas.openxmlformats.org/officeDocument/2006/relationships/image" Target="../media/image1.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9.jpeg"/><Relationship Id="rId5" Type="http://schemas.openxmlformats.org/officeDocument/2006/relationships/image" Target="../media/image3.png"/><Relationship Id="rId4" Type="http://schemas.openxmlformats.org/officeDocument/2006/relationships/image" Target="../media/image1.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4C4FB8C9-0373-1408-700C-110956CEFF4E}"/>
              </a:ext>
            </a:extLst>
          </p:cNvPr>
          <p:cNvSpPr>
            <a:spLocks noGrp="1"/>
          </p:cNvSpPr>
          <p:nvPr>
            <p:ph type="ctrTitle"/>
          </p:nvPr>
        </p:nvSpPr>
        <p:spPr>
          <a:xfrm>
            <a:off x="174567" y="3873732"/>
            <a:ext cx="10960620" cy="2872641"/>
          </a:xfrm>
        </p:spPr>
        <p:txBody>
          <a:bodyPr>
            <a:normAutofit fontScale="90000"/>
          </a:bodyPr>
          <a:lstStyle/>
          <a:p>
            <a:pPr algn="l">
              <a:lnSpc>
                <a:spcPct val="90000"/>
              </a:lnSpc>
            </a:pPr>
            <a:r>
              <a:rPr lang="en-GB" sz="2000" dirty="0"/>
              <a:t>Asthma Care Plan PowerPoint Full Presentation</a:t>
            </a:r>
            <a:br>
              <a:rPr lang="en-GB" sz="2000" dirty="0"/>
            </a:br>
            <a:br>
              <a:rPr lang="en-GB" sz="2000" dirty="0"/>
            </a:br>
            <a:br>
              <a:rPr lang="en-GB" sz="2000" dirty="0"/>
            </a:br>
            <a:br>
              <a:rPr lang="en-GB" sz="2000" dirty="0"/>
            </a:br>
            <a:br>
              <a:rPr lang="en-GB" sz="2000" dirty="0"/>
            </a:br>
            <a:r>
              <a:rPr lang="en-GB" sz="2000" b="1" dirty="0"/>
              <a:t>Care Plan Presentation – Asthma (Chronic Respiratory Disease)</a:t>
            </a:r>
            <a:br>
              <a:rPr lang="en-GB" sz="2000" b="1" dirty="0"/>
            </a:br>
            <a:br>
              <a:rPr lang="en-GB" sz="2000" b="1" dirty="0"/>
            </a:br>
            <a:br>
              <a:rPr lang="en-GB" sz="2000" b="1" dirty="0"/>
            </a:br>
            <a:br>
              <a:rPr lang="en-GB" sz="2000" b="1" dirty="0"/>
            </a:br>
            <a:br>
              <a:rPr lang="en-GB" sz="2000" b="1" dirty="0"/>
            </a:br>
            <a:r>
              <a:rPr lang="en-GB" sz="2000" b="1" dirty="0"/>
              <a:t>Title Slide</a:t>
            </a:r>
            <a:br>
              <a:rPr lang="en-GB" sz="2000" b="1" dirty="0"/>
            </a:br>
            <a:br>
              <a:rPr lang="en-GB" sz="2000" b="1" dirty="0"/>
            </a:br>
            <a:br>
              <a:rPr lang="en-GB" sz="2000" b="1" dirty="0"/>
            </a:br>
            <a:br>
              <a:rPr lang="en-GB" sz="2000" b="1" dirty="0"/>
            </a:br>
            <a:br>
              <a:rPr lang="en-GB" sz="2000" b="1" dirty="0"/>
            </a:br>
            <a:r>
              <a:rPr lang="en-GB" sz="2000" b="1" dirty="0"/>
              <a:t>Care Plan for a Fictional Patient with Asthma</a:t>
            </a:r>
            <a:br>
              <a:rPr lang="en-GB" sz="2000" b="1" dirty="0"/>
            </a:br>
            <a:r>
              <a:rPr lang="en-GB" sz="2000" dirty="0"/>
              <a:t>BMHP5023 Introduction to Physiology</a:t>
            </a:r>
            <a:br>
              <a:rPr lang="en-GB" sz="2000" dirty="0"/>
            </a:br>
            <a:r>
              <a:rPr lang="en-GB" sz="2000" dirty="0"/>
              <a:t>Component 2 – Care Plan Presentation</a:t>
            </a:r>
            <a:br>
              <a:rPr lang="en-GB" sz="2000" dirty="0"/>
            </a:br>
            <a:r>
              <a:rPr lang="en-GB" sz="2000" dirty="0"/>
              <a:t>Student Name -Nadia Bi</a:t>
            </a:r>
            <a:br>
              <a:rPr lang="en-GB" sz="2000" dirty="0"/>
            </a:br>
            <a:r>
              <a:rPr lang="en-GB" sz="2000" dirty="0"/>
              <a:t>Student ID-2434187</a:t>
            </a:r>
            <a:br>
              <a:rPr lang="en-GB" sz="2000" dirty="0"/>
            </a:br>
            <a:r>
              <a:rPr lang="en-GB" sz="2000" dirty="0"/>
              <a:t>Submission Date</a:t>
            </a:r>
            <a:br>
              <a:rPr lang="en-GB" sz="2000" dirty="0"/>
            </a:br>
            <a:br>
              <a:rPr lang="en-GB" sz="2000" dirty="0"/>
            </a:br>
            <a:br>
              <a:rPr lang="en-GB" sz="2000" dirty="0"/>
            </a:br>
            <a:br>
              <a:rPr lang="en-GB" sz="2000" dirty="0"/>
            </a:br>
            <a:br>
              <a:rPr lang="en-GB" sz="2000" dirty="0"/>
            </a:br>
            <a:r>
              <a:rPr lang="en-GB" sz="2000" b="1" dirty="0"/>
              <a:t>Speaker Notes</a:t>
            </a:r>
            <a:br>
              <a:rPr lang="en-GB" sz="2000" b="1" dirty="0"/>
            </a:br>
            <a:br>
              <a:rPr lang="en-GB" sz="2000" b="1" dirty="0"/>
            </a:br>
            <a:r>
              <a:rPr lang="en-GB" sz="2000" dirty="0"/>
              <a:t>Hello everyone. This presentation will discuss a suggested care plan for a fictional patient with asthma. The presentation will explain the anatomy and physiology of the respiratory system, the pathophysiology of asthma, methods of diagnosis, and </a:t>
            </a:r>
            <a:br>
              <a:rPr lang="en-GB" sz="2000" dirty="0"/>
            </a:br>
            <a:r>
              <a:rPr lang="en-GB" sz="2000" dirty="0"/>
              <a:t>evidence-based recommendations for treatment and lifestyle management using NHS and NICE guidance.</a:t>
            </a:r>
            <a:br>
              <a:rPr lang="en-GB" sz="2000" dirty="0"/>
            </a:br>
            <a:br>
              <a:rPr lang="en-GB" sz="2000" dirty="0"/>
            </a:br>
            <a:br>
              <a:rPr lang="en-GB" sz="2000" dirty="0"/>
            </a:br>
            <a:endParaRPr lang="en-GB" sz="2000" dirty="0"/>
          </a:p>
        </p:txBody>
      </p:sp>
      <p:pic>
        <p:nvPicPr>
          <p:cNvPr id="23" name="Recorded Sound">
            <a:hlinkClick r:id="" action="ppaction://media"/>
            <a:extLst>
              <a:ext uri="{FF2B5EF4-FFF2-40B4-BE49-F238E27FC236}">
                <a16:creationId xmlns:a16="http://schemas.microsoft.com/office/drawing/2014/main" id="{F3C52329-4691-8660-16AE-F11B4F6078D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201554" y="2652511"/>
            <a:ext cx="487363" cy="487363"/>
          </a:xfrm>
          <a:prstGeom prst="rect">
            <a:avLst/>
          </a:prstGeom>
        </p:spPr>
      </p:pic>
    </p:spTree>
    <p:extLst>
      <p:ext uri="{BB962C8B-B14F-4D97-AF65-F5344CB8AC3E}">
        <p14:creationId xmlns:p14="http://schemas.microsoft.com/office/powerpoint/2010/main" val="724140069"/>
      </p:ext>
    </p:extLst>
  </p:cSld>
  <p:clrMapOvr>
    <a:masterClrMapping/>
  </p:clrMapOvr>
  <mc:AlternateContent xmlns:mc="http://schemas.openxmlformats.org/markup-compatibility/2006">
    <mc:Choice xmlns:p14="http://schemas.microsoft.com/office/powerpoint/2010/main" Requires="p14">
      <p:transition spd="slow" p14:dur="2000" advTm="8542"/>
    </mc:Choice>
    <mc:Fallback>
      <p:transition spd="slow" advTm="85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586"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458CD-5F32-F156-829B-AD40639FDB57}"/>
              </a:ext>
            </a:extLst>
          </p:cNvPr>
          <p:cNvSpPr>
            <a:spLocks noGrp="1"/>
          </p:cNvSpPr>
          <p:nvPr>
            <p:ph type="title"/>
          </p:nvPr>
        </p:nvSpPr>
        <p:spPr>
          <a:xfrm>
            <a:off x="706582" y="3225338"/>
            <a:ext cx="10182278" cy="1778654"/>
          </a:xfrm>
        </p:spPr>
        <p:txBody>
          <a:bodyPr>
            <a:normAutofit/>
          </a:bodyPr>
          <a:lstStyle/>
          <a:p>
            <a:r>
              <a:rPr lang="en-GB" sz="1600" b="1" dirty="0"/>
              <a:t>Aim of Presentation</a:t>
            </a:r>
            <a:br>
              <a:rPr lang="en-GB" sz="1600" b="1" dirty="0"/>
            </a:br>
            <a:r>
              <a:rPr lang="en-GB" sz="1600" dirty="0"/>
              <a:t>Explore asthma and its effects on the respiratory system</a:t>
            </a:r>
            <a:br>
              <a:rPr lang="en-GB" sz="1600" dirty="0"/>
            </a:br>
            <a:r>
              <a:rPr lang="en-GB" sz="1600" dirty="0"/>
              <a:t>Discuss diagnosis and pathophysiology</a:t>
            </a:r>
            <a:br>
              <a:rPr lang="en-GB" sz="1600" dirty="0"/>
            </a:br>
            <a:r>
              <a:rPr lang="en-GB" sz="1600" dirty="0"/>
              <a:t>Create an evidence-based care plan</a:t>
            </a:r>
            <a:br>
              <a:rPr lang="en-GB" sz="1600" dirty="0"/>
            </a:br>
            <a:r>
              <a:rPr lang="en-GB" sz="1600" dirty="0"/>
              <a:t>Explain lifestyle changes and treatment recommendations</a:t>
            </a:r>
            <a:br>
              <a:rPr lang="en-GB" sz="2400" dirty="0"/>
            </a:br>
            <a:endParaRPr lang="en-GB" sz="2400" dirty="0"/>
          </a:p>
        </p:txBody>
      </p:sp>
      <p:sp>
        <p:nvSpPr>
          <p:cNvPr id="3" name="Content Placeholder 2">
            <a:extLst>
              <a:ext uri="{FF2B5EF4-FFF2-40B4-BE49-F238E27FC236}">
                <a16:creationId xmlns:a16="http://schemas.microsoft.com/office/drawing/2014/main" id="{41E6B8DB-8AD3-F50E-8A9C-F599DC003436}"/>
              </a:ext>
            </a:extLst>
          </p:cNvPr>
          <p:cNvSpPr>
            <a:spLocks noGrp="1"/>
          </p:cNvSpPr>
          <p:nvPr>
            <p:ph idx="1"/>
          </p:nvPr>
        </p:nvSpPr>
        <p:spPr>
          <a:xfrm>
            <a:off x="838200" y="4713315"/>
            <a:ext cx="10859814" cy="1463647"/>
          </a:xfrm>
        </p:spPr>
        <p:txBody>
          <a:bodyPr>
            <a:normAutofit/>
          </a:bodyPr>
          <a:lstStyle/>
          <a:p>
            <a:r>
              <a:rPr lang="en-GB" sz="1400" b="1" dirty="0"/>
              <a:t>Speaker Notes</a:t>
            </a:r>
          </a:p>
          <a:p>
            <a:r>
              <a:rPr lang="en-GB" sz="1400" dirty="0"/>
              <a:t>Asthma is a chronic respiratory condition that affects the airways within the lungs. During asthma episodes, the airways become inflamed, narrowed, and produce excess mucus, making breathing difficult. Asthma can affect people of all ages and is one of the most common long-term conditions in the UK. This presentation aims to explore the condition and provide a care plan based on evidence-based practice.</a:t>
            </a:r>
          </a:p>
          <a:p>
            <a:endParaRPr lang="en-GB" dirty="0"/>
          </a:p>
        </p:txBody>
      </p:sp>
      <p:graphicFrame>
        <p:nvGraphicFramePr>
          <p:cNvPr id="7" name="TextBox 4">
            <a:extLst>
              <a:ext uri="{FF2B5EF4-FFF2-40B4-BE49-F238E27FC236}">
                <a16:creationId xmlns:a16="http://schemas.microsoft.com/office/drawing/2014/main" id="{B4CCBF68-E746-2AEE-6AFB-7ECC791FF13F}"/>
              </a:ext>
            </a:extLst>
          </p:cNvPr>
          <p:cNvGraphicFramePr/>
          <p:nvPr>
            <p:extLst>
              <p:ext uri="{D42A27DB-BD31-4B8C-83A1-F6EECF244321}">
                <p14:modId xmlns:p14="http://schemas.microsoft.com/office/powerpoint/2010/main" val="1716806224"/>
              </p:ext>
            </p:extLst>
          </p:nvPr>
        </p:nvGraphicFramePr>
        <p:xfrm>
          <a:off x="638694" y="479289"/>
          <a:ext cx="8912629" cy="258532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0" name="Recorded Sound">
            <a:hlinkClick r:id="" action="ppaction://media"/>
            <a:extLst>
              <a:ext uri="{FF2B5EF4-FFF2-40B4-BE49-F238E27FC236}">
                <a16:creationId xmlns:a16="http://schemas.microsoft.com/office/drawing/2014/main" id="{9B492313-510A-3FDD-E782-F6E511BE646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762905463"/>
      </p:ext>
    </p:extLst>
  </p:cSld>
  <p:clrMapOvr>
    <a:masterClrMapping/>
  </p:clrMapOvr>
  <mc:AlternateContent xmlns:mc="http://schemas.openxmlformats.org/markup-compatibility/2006">
    <mc:Choice xmlns:p14="http://schemas.microsoft.com/office/powerpoint/2010/main" Requires="p14">
      <p:transition spd="slow" p14:dur="2000" advTm="74625"/>
    </mc:Choice>
    <mc:Fallback>
      <p:transition spd="slow" advTm="746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625"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42476583-CC33-45CE-B51B-215B5673C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5" name="Rectangle 34">
            <a:extLst>
              <a:ext uri="{FF2B5EF4-FFF2-40B4-BE49-F238E27FC236}">
                <a16:creationId xmlns:a16="http://schemas.microsoft.com/office/drawing/2014/main" id="{4117F0C1-BCBB-40C7-99D6-F703E7A4B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D1A5D8BC-B41A-4E96-91C4-D60F51622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37" name="Picture 36">
            <a:extLst>
              <a:ext uri="{FF2B5EF4-FFF2-40B4-BE49-F238E27FC236}">
                <a16:creationId xmlns:a16="http://schemas.microsoft.com/office/drawing/2014/main" id="{0D321D5F-FA18-4271-9EAA-0BEA14116B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38" name="Freeform: Shape 22">
            <a:extLst>
              <a:ext uri="{FF2B5EF4-FFF2-40B4-BE49-F238E27FC236}">
                <a16:creationId xmlns:a16="http://schemas.microsoft.com/office/drawing/2014/main" id="{51287385-D3EA-47A8-A127-6061791AD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sp>
        <p:nvSpPr>
          <p:cNvPr id="5" name="TextBox 4">
            <a:extLst>
              <a:ext uri="{FF2B5EF4-FFF2-40B4-BE49-F238E27FC236}">
                <a16:creationId xmlns:a16="http://schemas.microsoft.com/office/drawing/2014/main" id="{9681AA89-293D-3588-D27A-8983D2F1B121}"/>
              </a:ext>
            </a:extLst>
          </p:cNvPr>
          <p:cNvSpPr txBox="1"/>
          <p:nvPr/>
        </p:nvSpPr>
        <p:spPr>
          <a:xfrm>
            <a:off x="6361957" y="1375400"/>
            <a:ext cx="6093372" cy="1785104"/>
          </a:xfrm>
          <a:prstGeom prst="rect">
            <a:avLst/>
          </a:prstGeom>
          <a:noFill/>
        </p:spPr>
        <p:txBody>
          <a:bodyPr wrap="square">
            <a:spAutoFit/>
          </a:bodyPr>
          <a:lstStyle/>
          <a:p>
            <a:pPr>
              <a:spcAft>
                <a:spcPts val="600"/>
              </a:spcAft>
              <a:buNone/>
            </a:pPr>
            <a:r>
              <a:rPr lang="en-GB" b="1" dirty="0"/>
              <a:t>Lifestyle Factors</a:t>
            </a:r>
          </a:p>
          <a:p>
            <a:pPr>
              <a:spcAft>
                <a:spcPts val="600"/>
              </a:spcAft>
              <a:buFont typeface="Arial" panose="020B0604020202020204" pitchFamily="34" charset="0"/>
              <a:buChar char="•"/>
            </a:pPr>
            <a:r>
              <a:rPr lang="en-GB" dirty="0"/>
              <a:t>Limited physical activity</a:t>
            </a:r>
          </a:p>
          <a:p>
            <a:pPr>
              <a:spcAft>
                <a:spcPts val="600"/>
              </a:spcAft>
              <a:buFont typeface="Arial" panose="020B0604020202020204" pitchFamily="34" charset="0"/>
              <a:buChar char="•"/>
            </a:pPr>
            <a:r>
              <a:rPr lang="en-GB" dirty="0"/>
              <a:t>High levels of stress from studies</a:t>
            </a:r>
          </a:p>
          <a:p>
            <a:pPr>
              <a:spcAft>
                <a:spcPts val="600"/>
              </a:spcAft>
              <a:buFont typeface="Arial" panose="020B0604020202020204" pitchFamily="34" charset="0"/>
              <a:buChar char="•"/>
            </a:pPr>
            <a:r>
              <a:rPr lang="en-GB" dirty="0"/>
              <a:t>Frequently exposed to dust and pollen</a:t>
            </a:r>
          </a:p>
          <a:p>
            <a:pPr>
              <a:spcAft>
                <a:spcPts val="600"/>
              </a:spcAft>
              <a:buFont typeface="Arial" panose="020B0604020202020204" pitchFamily="34" charset="0"/>
              <a:buChar char="•"/>
            </a:pPr>
            <a:r>
              <a:rPr lang="en-GB" dirty="0"/>
              <a:t>Occasionally forgets to use preventer inhaler</a:t>
            </a:r>
          </a:p>
        </p:txBody>
      </p:sp>
      <p:sp>
        <p:nvSpPr>
          <p:cNvPr id="7" name="TextBox 6">
            <a:extLst>
              <a:ext uri="{FF2B5EF4-FFF2-40B4-BE49-F238E27FC236}">
                <a16:creationId xmlns:a16="http://schemas.microsoft.com/office/drawing/2014/main" id="{EF383107-7033-3835-BE5C-4DC4C04C0F95}"/>
              </a:ext>
            </a:extLst>
          </p:cNvPr>
          <p:cNvSpPr txBox="1"/>
          <p:nvPr/>
        </p:nvSpPr>
        <p:spPr>
          <a:xfrm>
            <a:off x="5059584" y="3268837"/>
            <a:ext cx="6211614" cy="1431161"/>
          </a:xfrm>
          <a:prstGeom prst="rect">
            <a:avLst/>
          </a:prstGeom>
          <a:noFill/>
        </p:spPr>
        <p:txBody>
          <a:bodyPr wrap="square">
            <a:spAutoFit/>
          </a:bodyPr>
          <a:lstStyle/>
          <a:p>
            <a:pPr>
              <a:spcAft>
                <a:spcPts val="600"/>
              </a:spcAft>
              <a:buNone/>
            </a:pPr>
            <a:r>
              <a:rPr lang="en-GB" b="1" dirty="0"/>
              <a:t>Risk Factors</a:t>
            </a:r>
          </a:p>
          <a:p>
            <a:pPr>
              <a:spcAft>
                <a:spcPts val="600"/>
              </a:spcAft>
              <a:buFont typeface="Arial" panose="020B0604020202020204" pitchFamily="34" charset="0"/>
              <a:buChar char="•"/>
            </a:pPr>
            <a:r>
              <a:rPr lang="en-GB" dirty="0"/>
              <a:t>Family history of asthma</a:t>
            </a:r>
          </a:p>
          <a:p>
            <a:pPr>
              <a:spcAft>
                <a:spcPts val="600"/>
              </a:spcAft>
              <a:buFont typeface="Arial" panose="020B0604020202020204" pitchFamily="34" charset="0"/>
              <a:buChar char="•"/>
            </a:pPr>
            <a:r>
              <a:rPr lang="en-GB" dirty="0"/>
              <a:t>Seasonal allergies</a:t>
            </a:r>
          </a:p>
          <a:p>
            <a:pPr>
              <a:spcAft>
                <a:spcPts val="600"/>
              </a:spcAft>
              <a:buFont typeface="Arial" panose="020B0604020202020204" pitchFamily="34" charset="0"/>
              <a:buChar char="•"/>
            </a:pPr>
            <a:r>
              <a:rPr lang="en-GB" dirty="0"/>
              <a:t>Poor asthma self-management</a:t>
            </a:r>
          </a:p>
        </p:txBody>
      </p:sp>
      <p:sp>
        <p:nvSpPr>
          <p:cNvPr id="9" name="TextBox 8">
            <a:extLst>
              <a:ext uri="{FF2B5EF4-FFF2-40B4-BE49-F238E27FC236}">
                <a16:creationId xmlns:a16="http://schemas.microsoft.com/office/drawing/2014/main" id="{0D6AB61B-B13A-1ABF-3B08-F6AE0F4CB510}"/>
              </a:ext>
            </a:extLst>
          </p:cNvPr>
          <p:cNvSpPr txBox="1"/>
          <p:nvPr/>
        </p:nvSpPr>
        <p:spPr>
          <a:xfrm>
            <a:off x="165537" y="4916664"/>
            <a:ext cx="11860925" cy="1554272"/>
          </a:xfrm>
          <a:prstGeom prst="rect">
            <a:avLst/>
          </a:prstGeom>
          <a:noFill/>
        </p:spPr>
        <p:txBody>
          <a:bodyPr wrap="square">
            <a:spAutoFit/>
          </a:bodyPr>
          <a:lstStyle/>
          <a:p>
            <a:pPr>
              <a:spcAft>
                <a:spcPts val="600"/>
              </a:spcAft>
              <a:buNone/>
            </a:pPr>
            <a:r>
              <a:rPr lang="en-GB" b="1" dirty="0">
                <a:highlight>
                  <a:srgbClr val="C0C0C0"/>
                </a:highlight>
              </a:rPr>
              <a:t>Speaker Notes d</a:t>
            </a:r>
          </a:p>
          <a:p>
            <a:pPr>
              <a:spcAft>
                <a:spcPts val="600"/>
              </a:spcAft>
              <a:buNone/>
            </a:pPr>
            <a:r>
              <a:rPr lang="en-GB" dirty="0">
                <a:highlight>
                  <a:srgbClr val="C0C0C0"/>
                </a:highlight>
              </a:rPr>
              <a:t>Asthma is a chronic respiratory condition that affects the airways within the lungs. During asthma episodes, the airways become inflamed, narrowed, and produce excess mucus, making breathing difficult. Asthma can affect people of all ages and is one of the most common long-term conditions in the UK. This presentation aims to explore the condition and provide a care plan based on evidence-based practice.</a:t>
            </a:r>
          </a:p>
        </p:txBody>
      </p:sp>
      <p:graphicFrame>
        <p:nvGraphicFramePr>
          <p:cNvPr id="39" name="TextBox 2">
            <a:extLst>
              <a:ext uri="{FF2B5EF4-FFF2-40B4-BE49-F238E27FC236}">
                <a16:creationId xmlns:a16="http://schemas.microsoft.com/office/drawing/2014/main" id="{EF2D5BC7-1DDA-41C3-87E4-6F9DD858114D}"/>
              </a:ext>
            </a:extLst>
          </p:cNvPr>
          <p:cNvGraphicFramePr/>
          <p:nvPr>
            <p:extLst>
              <p:ext uri="{D42A27DB-BD31-4B8C-83A1-F6EECF244321}">
                <p14:modId xmlns:p14="http://schemas.microsoft.com/office/powerpoint/2010/main" val="3332899097"/>
              </p:ext>
            </p:extLst>
          </p:nvPr>
        </p:nvGraphicFramePr>
        <p:xfrm>
          <a:off x="266504" y="262732"/>
          <a:ext cx="7073634" cy="120862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8" name="Recorded Sound">
            <a:hlinkClick r:id="" action="ppaction://media"/>
            <a:extLst>
              <a:ext uri="{FF2B5EF4-FFF2-40B4-BE49-F238E27FC236}">
                <a16:creationId xmlns:a16="http://schemas.microsoft.com/office/drawing/2014/main" id="{29E10A22-462A-B691-ECFD-E791248E6C74}"/>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964820" y="2024270"/>
            <a:ext cx="487363" cy="487363"/>
          </a:xfrm>
          <a:prstGeom prst="rect">
            <a:avLst/>
          </a:prstGeom>
        </p:spPr>
      </p:pic>
    </p:spTree>
    <p:extLst>
      <p:ext uri="{BB962C8B-B14F-4D97-AF65-F5344CB8AC3E}">
        <p14:creationId xmlns:p14="http://schemas.microsoft.com/office/powerpoint/2010/main" val="335550134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7976"/>
    </mc:Choice>
    <mc:Fallback>
      <p:transition spd="slow" advTm="79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794"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4"/>
          <a:stretch/>
        </a:blip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19" name="Picture 18" descr="Microscopic view of cells">
            <a:extLst>
              <a:ext uri="{FF2B5EF4-FFF2-40B4-BE49-F238E27FC236}">
                <a16:creationId xmlns:a16="http://schemas.microsoft.com/office/drawing/2014/main" id="{60494A87-F675-B612-CC79-C0802773228F}"/>
              </a:ext>
            </a:extLst>
          </p:cNvPr>
          <p:cNvPicPr>
            <a:picLocks noChangeAspect="1"/>
          </p:cNvPicPr>
          <p:nvPr/>
        </p:nvPicPr>
        <p:blipFill>
          <a:blip r:embed="rId6"/>
          <a:srcRect l="13903" r="26986"/>
          <a:stretch>
            <a:fillRect/>
          </a:stretch>
        </p:blipFill>
        <p:spPr>
          <a:xfrm>
            <a:off x="20" y="975"/>
            <a:ext cx="6095980" cy="6858000"/>
          </a:xfrm>
          <a:prstGeom prst="rect">
            <a:avLst/>
          </a:prstGeom>
        </p:spPr>
      </p:pic>
      <p:sp>
        <p:nvSpPr>
          <p:cNvPr id="3" name="TextBox 2">
            <a:extLst>
              <a:ext uri="{FF2B5EF4-FFF2-40B4-BE49-F238E27FC236}">
                <a16:creationId xmlns:a16="http://schemas.microsoft.com/office/drawing/2014/main" id="{2AFDA902-E33A-2410-8DFE-DD7952016670}"/>
              </a:ext>
            </a:extLst>
          </p:cNvPr>
          <p:cNvSpPr txBox="1"/>
          <p:nvPr/>
        </p:nvSpPr>
        <p:spPr>
          <a:xfrm>
            <a:off x="6492347" y="606125"/>
            <a:ext cx="5147730" cy="3637935"/>
          </a:xfrm>
          <a:prstGeom prst="rect">
            <a:avLst/>
          </a:prstGeom>
        </p:spPr>
        <p:txBody>
          <a:bodyPr vert="horz" lIns="91440" tIns="45720" rIns="91440" bIns="45720" rtlCol="0" anchor="ctr">
            <a:normAutofit/>
          </a:bodyPr>
          <a:lstStyle/>
          <a:p>
            <a:pPr>
              <a:spcAft>
                <a:spcPts val="1000"/>
              </a:spcAft>
              <a:buClr>
                <a:schemeClr val="tx1"/>
              </a:buClr>
              <a:buSzPct val="100000"/>
              <a:buFont typeface="Arial"/>
              <a:buChar char="•"/>
            </a:pPr>
            <a:r>
              <a:rPr lang="en-US" b="1" dirty="0"/>
              <a:t> Anatomy of the Respiratory System</a:t>
            </a:r>
          </a:p>
          <a:p>
            <a:pPr>
              <a:spcAft>
                <a:spcPts val="1000"/>
              </a:spcAft>
              <a:buClr>
                <a:schemeClr val="tx1"/>
              </a:buClr>
              <a:buSzPct val="100000"/>
              <a:buFont typeface="Arial"/>
              <a:buChar char="•"/>
            </a:pPr>
            <a:endParaRPr lang="en-US" b="1" dirty="0"/>
          </a:p>
          <a:p>
            <a:pPr>
              <a:spcAft>
                <a:spcPts val="1000"/>
              </a:spcAft>
              <a:buClr>
                <a:schemeClr val="tx1"/>
              </a:buClr>
              <a:buSzPct val="100000"/>
              <a:buFont typeface="Arial"/>
              <a:buChar char="•"/>
            </a:pPr>
            <a:r>
              <a:rPr lang="en-US" b="1" dirty="0"/>
              <a:t>Main Structures of the Respiratory System</a:t>
            </a:r>
          </a:p>
          <a:p>
            <a:pPr>
              <a:spcAft>
                <a:spcPts val="1000"/>
              </a:spcAft>
              <a:buClr>
                <a:schemeClr val="tx1"/>
              </a:buClr>
              <a:buSzPct val="100000"/>
              <a:buFont typeface="Arial"/>
              <a:buChar char="•"/>
            </a:pPr>
            <a:r>
              <a:rPr lang="en-US" dirty="0"/>
              <a:t>Nose and mouth</a:t>
            </a:r>
          </a:p>
          <a:p>
            <a:pPr>
              <a:spcAft>
                <a:spcPts val="1000"/>
              </a:spcAft>
              <a:buClr>
                <a:schemeClr val="tx1"/>
              </a:buClr>
              <a:buSzPct val="100000"/>
              <a:buFont typeface="Arial"/>
              <a:buChar char="•"/>
            </a:pPr>
            <a:r>
              <a:rPr lang="en-US" dirty="0"/>
              <a:t>Trachea</a:t>
            </a:r>
          </a:p>
          <a:p>
            <a:pPr>
              <a:spcAft>
                <a:spcPts val="1000"/>
              </a:spcAft>
              <a:buClr>
                <a:schemeClr val="tx1"/>
              </a:buClr>
              <a:buSzPct val="100000"/>
              <a:buFont typeface="Arial"/>
              <a:buChar char="•"/>
            </a:pPr>
            <a:r>
              <a:rPr lang="en-US" dirty="0"/>
              <a:t>Bronchi</a:t>
            </a:r>
          </a:p>
          <a:p>
            <a:pPr>
              <a:spcAft>
                <a:spcPts val="1000"/>
              </a:spcAft>
              <a:buClr>
                <a:schemeClr val="tx1"/>
              </a:buClr>
              <a:buSzPct val="100000"/>
              <a:buFont typeface="Arial"/>
              <a:buChar char="•"/>
            </a:pPr>
            <a:r>
              <a:rPr lang="en-US" dirty="0"/>
              <a:t>Bronchioles</a:t>
            </a:r>
          </a:p>
          <a:p>
            <a:pPr>
              <a:spcAft>
                <a:spcPts val="1000"/>
              </a:spcAft>
              <a:buClr>
                <a:schemeClr val="tx1"/>
              </a:buClr>
              <a:buSzPct val="100000"/>
              <a:buFont typeface="Arial"/>
              <a:buChar char="•"/>
            </a:pPr>
            <a:r>
              <a:rPr lang="en-US" dirty="0"/>
              <a:t>Lungs</a:t>
            </a:r>
          </a:p>
          <a:p>
            <a:pPr>
              <a:spcAft>
                <a:spcPts val="1000"/>
              </a:spcAft>
              <a:buClr>
                <a:schemeClr val="tx1"/>
              </a:buClr>
              <a:buSzPct val="100000"/>
              <a:buFont typeface="Arial"/>
              <a:buChar char="•"/>
            </a:pPr>
            <a:r>
              <a:rPr lang="en-US" dirty="0"/>
              <a:t>Alveoli</a:t>
            </a:r>
          </a:p>
        </p:txBody>
      </p:sp>
      <p:sp>
        <p:nvSpPr>
          <p:cNvPr id="7" name="TextBox 6">
            <a:extLst>
              <a:ext uri="{FF2B5EF4-FFF2-40B4-BE49-F238E27FC236}">
                <a16:creationId xmlns:a16="http://schemas.microsoft.com/office/drawing/2014/main" id="{0564D09B-ADEE-60CF-8952-C2B35D0C8C6B}"/>
              </a:ext>
            </a:extLst>
          </p:cNvPr>
          <p:cNvSpPr txBox="1"/>
          <p:nvPr/>
        </p:nvSpPr>
        <p:spPr>
          <a:xfrm>
            <a:off x="204295" y="4773001"/>
            <a:ext cx="11935810" cy="1554272"/>
          </a:xfrm>
          <a:prstGeom prst="rect">
            <a:avLst/>
          </a:prstGeom>
          <a:noFill/>
        </p:spPr>
        <p:txBody>
          <a:bodyPr wrap="square">
            <a:spAutoFit/>
          </a:bodyPr>
          <a:lstStyle/>
          <a:p>
            <a:pPr>
              <a:spcAft>
                <a:spcPts val="600"/>
              </a:spcAft>
              <a:buNone/>
            </a:pPr>
            <a:r>
              <a:rPr lang="en-GB" b="1" dirty="0">
                <a:solidFill>
                  <a:schemeClr val="bg1"/>
                </a:solidFill>
              </a:rPr>
              <a:t>Speaker Notes</a:t>
            </a:r>
          </a:p>
          <a:p>
            <a:pPr>
              <a:spcAft>
                <a:spcPts val="600"/>
              </a:spcAft>
              <a:buNone/>
            </a:pPr>
            <a:r>
              <a:rPr lang="en-GB" dirty="0">
                <a:solidFill>
                  <a:schemeClr val="bg1"/>
                </a:solidFill>
                <a:highlight>
                  <a:srgbClr val="C0C0C0"/>
                </a:highlight>
              </a:rPr>
              <a:t>The respiratory system is responsible for breathing and gas exchange. Air enters through the nose or mouth and travels down the trachea into the bronchi and bronchioles within the lungs. The alveoli are tiny air sacs where oxygen enters the bloodstream and carbon dioxide is removed. In asthma, the bronchi and bronchioles are mainly affected because </a:t>
            </a:r>
            <a:r>
              <a:rPr lang="en-GB" dirty="0">
                <a:highlight>
                  <a:srgbClr val="FFFF00"/>
                </a:highlight>
              </a:rPr>
              <a:t>inflammation causes narrowing of the airways.</a:t>
            </a:r>
          </a:p>
        </p:txBody>
      </p:sp>
      <p:sp>
        <p:nvSpPr>
          <p:cNvPr id="5" name="TextBox 4">
            <a:extLst>
              <a:ext uri="{FF2B5EF4-FFF2-40B4-BE49-F238E27FC236}">
                <a16:creationId xmlns:a16="http://schemas.microsoft.com/office/drawing/2014/main" id="{57744C52-A7BC-CBA7-66F1-77B685F92B6F}"/>
              </a:ext>
            </a:extLst>
          </p:cNvPr>
          <p:cNvSpPr txBox="1"/>
          <p:nvPr/>
        </p:nvSpPr>
        <p:spPr>
          <a:xfrm>
            <a:off x="155028" y="361809"/>
            <a:ext cx="6093372" cy="1785104"/>
          </a:xfrm>
          <a:prstGeom prst="rect">
            <a:avLst/>
          </a:prstGeom>
          <a:noFill/>
        </p:spPr>
        <p:txBody>
          <a:bodyPr wrap="square">
            <a:spAutoFit/>
          </a:bodyPr>
          <a:lstStyle/>
          <a:p>
            <a:pPr>
              <a:spcAft>
                <a:spcPts val="600"/>
              </a:spcAft>
              <a:buNone/>
            </a:pPr>
            <a:r>
              <a:rPr lang="en-GB" b="1" dirty="0">
                <a:solidFill>
                  <a:schemeClr val="bg1"/>
                </a:solidFill>
              </a:rPr>
              <a:t>Function of the Respiratory System</a:t>
            </a:r>
          </a:p>
          <a:p>
            <a:pPr>
              <a:spcAft>
                <a:spcPts val="600"/>
              </a:spcAft>
              <a:buFont typeface="Arial" panose="020B0604020202020204" pitchFamily="34" charset="0"/>
              <a:buChar char="•"/>
            </a:pPr>
            <a:r>
              <a:rPr lang="en-GB" dirty="0">
                <a:solidFill>
                  <a:schemeClr val="bg1"/>
                </a:solidFill>
              </a:rPr>
              <a:t>Deliver oxygen to the body</a:t>
            </a:r>
          </a:p>
          <a:p>
            <a:pPr>
              <a:spcAft>
                <a:spcPts val="600"/>
              </a:spcAft>
              <a:buFont typeface="Arial" panose="020B0604020202020204" pitchFamily="34" charset="0"/>
              <a:buChar char="•"/>
            </a:pPr>
            <a:r>
              <a:rPr lang="en-GB" dirty="0">
                <a:solidFill>
                  <a:schemeClr val="bg1"/>
                </a:solidFill>
              </a:rPr>
              <a:t>Remove carbon dioxide</a:t>
            </a:r>
          </a:p>
          <a:p>
            <a:pPr>
              <a:spcAft>
                <a:spcPts val="600"/>
              </a:spcAft>
              <a:buFont typeface="Arial" panose="020B0604020202020204" pitchFamily="34" charset="0"/>
              <a:buChar char="•"/>
            </a:pPr>
            <a:r>
              <a:rPr lang="en-GB" dirty="0">
                <a:solidFill>
                  <a:schemeClr val="bg1"/>
                </a:solidFill>
              </a:rPr>
              <a:t>Support gas exchange in alveoli</a:t>
            </a:r>
          </a:p>
          <a:p>
            <a:pPr>
              <a:spcAft>
                <a:spcPts val="600"/>
              </a:spcAft>
              <a:buNone/>
            </a:pPr>
            <a:r>
              <a:rPr lang="en-GB" dirty="0">
                <a:solidFill>
                  <a:schemeClr val="bg1"/>
                </a:solidFill>
              </a:rPr>
              <a:t>(Add labelled respiratory system diagram</a:t>
            </a:r>
            <a:r>
              <a:rPr lang="en-GB" dirty="0"/>
              <a:t>)</a:t>
            </a:r>
          </a:p>
        </p:txBody>
      </p:sp>
      <p:pic>
        <p:nvPicPr>
          <p:cNvPr id="14" name="Recorded Sound">
            <a:hlinkClick r:id="" action="ppaction://media"/>
            <a:extLst>
              <a:ext uri="{FF2B5EF4-FFF2-40B4-BE49-F238E27FC236}">
                <a16:creationId xmlns:a16="http://schemas.microsoft.com/office/drawing/2014/main" id="{B686D94E-E203-BC26-293D-6EE61290449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448225122"/>
      </p:ext>
    </p:extLst>
  </p:cSld>
  <p:clrMapOvr>
    <a:masterClrMapping/>
  </p:clrMapOvr>
  <mc:AlternateContent xmlns:mc="http://schemas.openxmlformats.org/markup-compatibility/2006">
    <mc:Choice xmlns:p14="http://schemas.microsoft.com/office/powerpoint/2010/main" Requires="p14">
      <p:transition spd="slow" p14:dur="2000" advTm="1171"/>
    </mc:Choice>
    <mc:Fallback>
      <p:transition spd="slow" advTm="11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7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42476583-CC33-45CE-B51B-215B5673C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26" name="Rectangle 25">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8">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5"/>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A6326A4E-E2E6-1D7F-3815-55B280439409}"/>
              </a:ext>
            </a:extLst>
          </p:cNvPr>
          <p:cNvSpPr txBox="1"/>
          <p:nvPr/>
        </p:nvSpPr>
        <p:spPr>
          <a:xfrm>
            <a:off x="193128" y="2210590"/>
            <a:ext cx="6093372" cy="1077218"/>
          </a:xfrm>
          <a:prstGeom prst="rect">
            <a:avLst/>
          </a:prstGeom>
          <a:noFill/>
        </p:spPr>
        <p:txBody>
          <a:bodyPr wrap="square">
            <a:spAutoFit/>
          </a:bodyPr>
          <a:lstStyle/>
          <a:p>
            <a:pPr>
              <a:spcAft>
                <a:spcPts val="600"/>
              </a:spcAft>
              <a:buNone/>
            </a:pPr>
            <a:r>
              <a:rPr lang="en-GB" b="1" dirty="0">
                <a:highlight>
                  <a:srgbClr val="C0C0C0"/>
                </a:highlight>
              </a:rPr>
              <a:t>Exhalation</a:t>
            </a:r>
          </a:p>
          <a:p>
            <a:pPr>
              <a:spcAft>
                <a:spcPts val="600"/>
              </a:spcAft>
              <a:buFont typeface="Arial" panose="020B0604020202020204" pitchFamily="34" charset="0"/>
              <a:buChar char="•"/>
            </a:pPr>
            <a:r>
              <a:rPr lang="en-GB" dirty="0">
                <a:highlight>
                  <a:srgbClr val="C0C0C0"/>
                </a:highlight>
              </a:rPr>
              <a:t>Diaphragm relaxes</a:t>
            </a:r>
          </a:p>
          <a:p>
            <a:pPr>
              <a:spcAft>
                <a:spcPts val="600"/>
              </a:spcAft>
              <a:buFont typeface="Arial" panose="020B0604020202020204" pitchFamily="34" charset="0"/>
              <a:buChar char="•"/>
            </a:pPr>
            <a:r>
              <a:rPr lang="en-GB" dirty="0">
                <a:highlight>
                  <a:srgbClr val="C0C0C0"/>
                </a:highlight>
              </a:rPr>
              <a:t>Carbon dioxide leaves lungs</a:t>
            </a:r>
          </a:p>
        </p:txBody>
      </p:sp>
      <p:sp>
        <p:nvSpPr>
          <p:cNvPr id="7" name="TextBox 6">
            <a:extLst>
              <a:ext uri="{FF2B5EF4-FFF2-40B4-BE49-F238E27FC236}">
                <a16:creationId xmlns:a16="http://schemas.microsoft.com/office/drawing/2014/main" id="{B7C2791E-93C6-C17D-3DA1-44019775A03B}"/>
              </a:ext>
            </a:extLst>
          </p:cNvPr>
          <p:cNvSpPr txBox="1"/>
          <p:nvPr/>
        </p:nvSpPr>
        <p:spPr>
          <a:xfrm>
            <a:off x="283778" y="3817199"/>
            <a:ext cx="6187964" cy="1077218"/>
          </a:xfrm>
          <a:prstGeom prst="rect">
            <a:avLst/>
          </a:prstGeom>
          <a:noFill/>
        </p:spPr>
        <p:txBody>
          <a:bodyPr wrap="square">
            <a:spAutoFit/>
          </a:bodyPr>
          <a:lstStyle/>
          <a:p>
            <a:pPr>
              <a:spcAft>
                <a:spcPts val="600"/>
              </a:spcAft>
              <a:buNone/>
            </a:pPr>
            <a:r>
              <a:rPr lang="en-GB" b="1" dirty="0">
                <a:highlight>
                  <a:srgbClr val="C0C0C0"/>
                </a:highlight>
              </a:rPr>
              <a:t>Gas Exchange</a:t>
            </a:r>
          </a:p>
          <a:p>
            <a:pPr>
              <a:spcAft>
                <a:spcPts val="600"/>
              </a:spcAft>
              <a:buFont typeface="Arial" panose="020B0604020202020204" pitchFamily="34" charset="0"/>
              <a:buChar char="•"/>
            </a:pPr>
            <a:r>
              <a:rPr lang="en-GB" dirty="0">
                <a:highlight>
                  <a:srgbClr val="C0C0C0"/>
                </a:highlight>
              </a:rPr>
              <a:t>Oxygen passes into bloodstream</a:t>
            </a:r>
          </a:p>
          <a:p>
            <a:pPr>
              <a:spcAft>
                <a:spcPts val="600"/>
              </a:spcAft>
              <a:buFont typeface="Arial" panose="020B0604020202020204" pitchFamily="34" charset="0"/>
              <a:buChar char="•"/>
            </a:pPr>
            <a:r>
              <a:rPr lang="en-GB" dirty="0">
                <a:highlight>
                  <a:srgbClr val="C0C0C0"/>
                </a:highlight>
              </a:rPr>
              <a:t>Carbon dioxide removed from blood</a:t>
            </a:r>
          </a:p>
        </p:txBody>
      </p:sp>
      <p:sp>
        <p:nvSpPr>
          <p:cNvPr id="9" name="TextBox 8">
            <a:extLst>
              <a:ext uri="{FF2B5EF4-FFF2-40B4-BE49-F238E27FC236}">
                <a16:creationId xmlns:a16="http://schemas.microsoft.com/office/drawing/2014/main" id="{81D83325-24A9-67AC-A022-A4EEB2A4E22C}"/>
              </a:ext>
            </a:extLst>
          </p:cNvPr>
          <p:cNvSpPr txBox="1"/>
          <p:nvPr/>
        </p:nvSpPr>
        <p:spPr>
          <a:xfrm>
            <a:off x="283778" y="5237572"/>
            <a:ext cx="11908222" cy="1277273"/>
          </a:xfrm>
          <a:prstGeom prst="rect">
            <a:avLst/>
          </a:prstGeom>
          <a:noFill/>
        </p:spPr>
        <p:txBody>
          <a:bodyPr wrap="square">
            <a:spAutoFit/>
          </a:bodyPr>
          <a:lstStyle/>
          <a:p>
            <a:pPr>
              <a:spcAft>
                <a:spcPts val="600"/>
              </a:spcAft>
              <a:buNone/>
            </a:pPr>
            <a:r>
              <a:rPr lang="en-GB" b="1" dirty="0">
                <a:highlight>
                  <a:srgbClr val="C0C0C0"/>
                </a:highlight>
              </a:rPr>
              <a:t>Speaker Notes</a:t>
            </a:r>
          </a:p>
          <a:p>
            <a:pPr>
              <a:spcAft>
                <a:spcPts val="600"/>
              </a:spcAft>
              <a:buNone/>
            </a:pPr>
            <a:r>
              <a:rPr lang="en-GB" dirty="0">
                <a:highlight>
                  <a:srgbClr val="C0C0C0"/>
                </a:highlight>
              </a:rPr>
              <a:t>Normal breathing involves inhalation and exhalation. During inhalation, the diaphragm contracts and the lungs expand, allowing oxygen to enter the alveoli. During exhalation, the diaphragm relaxes and carbon dioxide is expelled from the body. Efficient gas exchange is essential for maintaining normal body function.</a:t>
            </a:r>
          </a:p>
        </p:txBody>
      </p:sp>
      <p:graphicFrame>
        <p:nvGraphicFramePr>
          <p:cNvPr id="28" name="TextBox 2">
            <a:extLst>
              <a:ext uri="{FF2B5EF4-FFF2-40B4-BE49-F238E27FC236}">
                <a16:creationId xmlns:a16="http://schemas.microsoft.com/office/drawing/2014/main" id="{7930ECFC-5829-751A-BDB9-C5EB9A64147C}"/>
              </a:ext>
            </a:extLst>
          </p:cNvPr>
          <p:cNvGraphicFramePr/>
          <p:nvPr>
            <p:extLst>
              <p:ext uri="{D42A27DB-BD31-4B8C-83A1-F6EECF244321}">
                <p14:modId xmlns:p14="http://schemas.microsoft.com/office/powerpoint/2010/main" val="3335968361"/>
              </p:ext>
            </p:extLst>
          </p:nvPr>
        </p:nvGraphicFramePr>
        <p:xfrm>
          <a:off x="4808601" y="901700"/>
          <a:ext cx="6545199" cy="482018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12" name="Recorded Sound">
            <a:hlinkClick r:id="" action="ppaction://media"/>
            <a:extLst>
              <a:ext uri="{FF2B5EF4-FFF2-40B4-BE49-F238E27FC236}">
                <a16:creationId xmlns:a16="http://schemas.microsoft.com/office/drawing/2014/main" id="{DA7B5642-BBC7-DA94-C061-695449D54C9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96131032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9575"/>
    </mc:Choice>
    <mc:Fallback>
      <p:transition spd="slow" advTm="295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575"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149B8FB-1AFC-54DC-B7C7-3856804DFC96}"/>
              </a:ext>
            </a:extLst>
          </p:cNvPr>
          <p:cNvSpPr txBox="1"/>
          <p:nvPr/>
        </p:nvSpPr>
        <p:spPr>
          <a:xfrm>
            <a:off x="271955" y="581148"/>
            <a:ext cx="6093372" cy="2031325"/>
          </a:xfrm>
          <a:prstGeom prst="rect">
            <a:avLst/>
          </a:prstGeom>
          <a:noFill/>
        </p:spPr>
        <p:txBody>
          <a:bodyPr wrap="square">
            <a:spAutoFit/>
          </a:bodyPr>
          <a:lstStyle/>
          <a:p>
            <a:pPr>
              <a:buNone/>
            </a:pPr>
            <a:r>
              <a:rPr lang="en-GB" b="1" dirty="0"/>
              <a:t>Pathophysiology of Asthma</a:t>
            </a:r>
          </a:p>
          <a:p>
            <a:pPr>
              <a:buNone/>
            </a:pPr>
            <a:endParaRPr lang="en-GB" b="1" dirty="0"/>
          </a:p>
          <a:p>
            <a:pPr>
              <a:buNone/>
            </a:pPr>
            <a:r>
              <a:rPr lang="en-GB" b="1" dirty="0"/>
              <a:t>What Happens During Asthma?</a:t>
            </a:r>
          </a:p>
          <a:p>
            <a:pPr>
              <a:buFont typeface="Arial" panose="020B0604020202020204" pitchFamily="34" charset="0"/>
              <a:buChar char="•"/>
            </a:pPr>
            <a:r>
              <a:rPr lang="en-GB" dirty="0"/>
              <a:t>Airways become inflamed</a:t>
            </a:r>
          </a:p>
          <a:p>
            <a:pPr>
              <a:buFont typeface="Arial" panose="020B0604020202020204" pitchFamily="34" charset="0"/>
              <a:buChar char="•"/>
            </a:pPr>
            <a:r>
              <a:rPr lang="en-GB" dirty="0"/>
              <a:t>Smooth muscles tighten</a:t>
            </a:r>
          </a:p>
          <a:p>
            <a:pPr>
              <a:buFont typeface="Arial" panose="020B0604020202020204" pitchFamily="34" charset="0"/>
              <a:buChar char="•"/>
            </a:pPr>
            <a:r>
              <a:rPr lang="en-GB" dirty="0"/>
              <a:t>Airways narrow</a:t>
            </a:r>
          </a:p>
          <a:p>
            <a:pPr>
              <a:buFont typeface="Arial" panose="020B0604020202020204" pitchFamily="34" charset="0"/>
              <a:buChar char="•"/>
            </a:pPr>
            <a:r>
              <a:rPr lang="en-GB" dirty="0"/>
              <a:t>Excess mucus produced</a:t>
            </a:r>
          </a:p>
        </p:txBody>
      </p:sp>
      <p:sp>
        <p:nvSpPr>
          <p:cNvPr id="5" name="TextBox 4">
            <a:extLst>
              <a:ext uri="{FF2B5EF4-FFF2-40B4-BE49-F238E27FC236}">
                <a16:creationId xmlns:a16="http://schemas.microsoft.com/office/drawing/2014/main" id="{746B52FC-7958-DD78-F1C2-2B74F5A2863A}"/>
              </a:ext>
            </a:extLst>
          </p:cNvPr>
          <p:cNvSpPr txBox="1"/>
          <p:nvPr/>
        </p:nvSpPr>
        <p:spPr>
          <a:xfrm>
            <a:off x="271955" y="2551837"/>
            <a:ext cx="6093372" cy="1754326"/>
          </a:xfrm>
          <a:prstGeom prst="rect">
            <a:avLst/>
          </a:prstGeom>
          <a:noFill/>
        </p:spPr>
        <p:txBody>
          <a:bodyPr wrap="square">
            <a:spAutoFit/>
          </a:bodyPr>
          <a:lstStyle/>
          <a:p>
            <a:pPr>
              <a:buNone/>
            </a:pPr>
            <a:r>
              <a:rPr lang="en-GB" b="1" dirty="0"/>
              <a:t>Symptoms</a:t>
            </a:r>
          </a:p>
          <a:p>
            <a:pPr>
              <a:buFont typeface="Arial" panose="020B0604020202020204" pitchFamily="34" charset="0"/>
              <a:buChar char="•"/>
            </a:pPr>
            <a:r>
              <a:rPr lang="en-GB" dirty="0"/>
              <a:t>Wheezing</a:t>
            </a:r>
          </a:p>
          <a:p>
            <a:pPr>
              <a:buFont typeface="Arial" panose="020B0604020202020204" pitchFamily="34" charset="0"/>
              <a:buChar char="•"/>
            </a:pPr>
            <a:r>
              <a:rPr lang="en-GB" dirty="0"/>
              <a:t>Breathlessness</a:t>
            </a:r>
          </a:p>
          <a:p>
            <a:pPr>
              <a:buFont typeface="Arial" panose="020B0604020202020204" pitchFamily="34" charset="0"/>
              <a:buChar char="•"/>
            </a:pPr>
            <a:r>
              <a:rPr lang="en-GB" dirty="0"/>
              <a:t>Chest tightness</a:t>
            </a:r>
          </a:p>
          <a:p>
            <a:pPr>
              <a:buFont typeface="Arial" panose="020B0604020202020204" pitchFamily="34" charset="0"/>
              <a:buChar char="•"/>
            </a:pPr>
            <a:r>
              <a:rPr lang="en-GB" dirty="0"/>
              <a:t>Persistent coughing</a:t>
            </a:r>
          </a:p>
          <a:p>
            <a:pPr>
              <a:buNone/>
            </a:pPr>
            <a:r>
              <a:rPr lang="en-GB" dirty="0"/>
              <a:t>(Add healthy airway vs asthma airway image)</a:t>
            </a:r>
          </a:p>
        </p:txBody>
      </p:sp>
      <p:sp>
        <p:nvSpPr>
          <p:cNvPr id="7" name="TextBox 6">
            <a:extLst>
              <a:ext uri="{FF2B5EF4-FFF2-40B4-BE49-F238E27FC236}">
                <a16:creationId xmlns:a16="http://schemas.microsoft.com/office/drawing/2014/main" id="{EEA6D235-AE43-00FA-CFBE-E66AF33DD2EE}"/>
              </a:ext>
            </a:extLst>
          </p:cNvPr>
          <p:cNvSpPr txBox="1"/>
          <p:nvPr/>
        </p:nvSpPr>
        <p:spPr>
          <a:xfrm>
            <a:off x="250277" y="4932429"/>
            <a:ext cx="12230100" cy="1477328"/>
          </a:xfrm>
          <a:prstGeom prst="rect">
            <a:avLst/>
          </a:prstGeom>
          <a:noFill/>
        </p:spPr>
        <p:txBody>
          <a:bodyPr wrap="square">
            <a:spAutoFit/>
          </a:bodyPr>
          <a:lstStyle/>
          <a:p>
            <a:pPr>
              <a:buNone/>
            </a:pPr>
            <a:r>
              <a:rPr lang="en-GB" b="1" dirty="0"/>
              <a:t>Speaker Notes</a:t>
            </a:r>
          </a:p>
          <a:p>
            <a:pPr>
              <a:buNone/>
            </a:pPr>
            <a:r>
              <a:rPr lang="en-GB" dirty="0"/>
              <a:t>In asthma, the airways become hypersensitive to triggers such as allergens, exercise, or stress. Inflammation causes swelling inside the airway walls. Smooth muscles surrounding the airways tighten, which is called bronchoconstriction. Excess mucus production further blocks airflow. These changes make it difficult for air to move in and out of the lungs, leading to symptoms such as wheezing and breathlessness.</a:t>
            </a:r>
          </a:p>
        </p:txBody>
      </p:sp>
      <p:pic>
        <p:nvPicPr>
          <p:cNvPr id="2" name="Recorded Sound">
            <a:hlinkClick r:id="" action="ppaction://media"/>
            <a:extLst>
              <a:ext uri="{FF2B5EF4-FFF2-40B4-BE49-F238E27FC236}">
                <a16:creationId xmlns:a16="http://schemas.microsoft.com/office/drawing/2014/main" id="{0EB98C81-92F9-32BC-5864-0E6629FC468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927976037"/>
      </p:ext>
    </p:extLst>
  </p:cSld>
  <p:clrMapOvr>
    <a:masterClrMapping/>
  </p:clrMapOvr>
  <mc:AlternateContent xmlns:mc="http://schemas.openxmlformats.org/markup-compatibility/2006">
    <mc:Choice xmlns:p14="http://schemas.microsoft.com/office/powerpoint/2010/main" Requires="p14">
      <p:transition spd="slow" p14:dur="2000" advTm="52579"/>
    </mc:Choice>
    <mc:Fallback>
      <p:transition spd="slow" advTm="525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57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42476583-CC33-45CE-B51B-215B5673C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7" name="Rectangle 16">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5"/>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CF23F593-1E7D-2E99-D619-E03E81FAACB6}"/>
              </a:ext>
            </a:extLst>
          </p:cNvPr>
          <p:cNvSpPr txBox="1"/>
          <p:nvPr/>
        </p:nvSpPr>
        <p:spPr>
          <a:xfrm>
            <a:off x="255617" y="603070"/>
            <a:ext cx="6093372" cy="2139047"/>
          </a:xfrm>
          <a:prstGeom prst="rect">
            <a:avLst/>
          </a:prstGeom>
          <a:noFill/>
        </p:spPr>
        <p:txBody>
          <a:bodyPr wrap="square">
            <a:spAutoFit/>
          </a:bodyPr>
          <a:lstStyle/>
          <a:p>
            <a:pPr>
              <a:spcAft>
                <a:spcPts val="600"/>
              </a:spcAft>
              <a:buNone/>
            </a:pPr>
            <a:r>
              <a:rPr lang="en-GB" b="1" dirty="0">
                <a:highlight>
                  <a:srgbClr val="C0C0C0"/>
                </a:highlight>
              </a:rPr>
              <a:t>Clinical Features</a:t>
            </a:r>
          </a:p>
          <a:p>
            <a:pPr>
              <a:spcAft>
                <a:spcPts val="600"/>
              </a:spcAft>
              <a:buFont typeface="Arial" panose="020B0604020202020204" pitchFamily="34" charset="0"/>
              <a:buChar char="•"/>
            </a:pPr>
            <a:r>
              <a:rPr lang="en-GB" dirty="0">
                <a:highlight>
                  <a:srgbClr val="C0C0C0"/>
                </a:highlight>
              </a:rPr>
              <a:t>Wheezing</a:t>
            </a:r>
          </a:p>
          <a:p>
            <a:pPr>
              <a:spcAft>
                <a:spcPts val="600"/>
              </a:spcAft>
              <a:buFont typeface="Arial" panose="020B0604020202020204" pitchFamily="34" charset="0"/>
              <a:buChar char="•"/>
            </a:pPr>
            <a:r>
              <a:rPr lang="en-GB" dirty="0">
                <a:highlight>
                  <a:srgbClr val="C0C0C0"/>
                </a:highlight>
              </a:rPr>
              <a:t>Shortness of breath</a:t>
            </a:r>
          </a:p>
          <a:p>
            <a:pPr>
              <a:spcAft>
                <a:spcPts val="600"/>
              </a:spcAft>
              <a:buFont typeface="Arial" panose="020B0604020202020204" pitchFamily="34" charset="0"/>
              <a:buChar char="•"/>
            </a:pPr>
            <a:r>
              <a:rPr lang="en-GB" dirty="0">
                <a:highlight>
                  <a:srgbClr val="C0C0C0"/>
                </a:highlight>
              </a:rPr>
              <a:t>Night-time coughing</a:t>
            </a:r>
          </a:p>
          <a:p>
            <a:pPr>
              <a:spcAft>
                <a:spcPts val="600"/>
              </a:spcAft>
              <a:buFont typeface="Arial" panose="020B0604020202020204" pitchFamily="34" charset="0"/>
              <a:buChar char="•"/>
            </a:pPr>
            <a:r>
              <a:rPr lang="en-GB" dirty="0">
                <a:highlight>
                  <a:srgbClr val="C0C0C0"/>
                </a:highlight>
              </a:rPr>
              <a:t>Trigger-related symptoms</a:t>
            </a:r>
          </a:p>
          <a:p>
            <a:pPr>
              <a:spcAft>
                <a:spcPts val="600"/>
              </a:spcAft>
              <a:buNone/>
            </a:pPr>
            <a:endParaRPr lang="en-GB" b="1" dirty="0"/>
          </a:p>
        </p:txBody>
      </p:sp>
      <p:sp>
        <p:nvSpPr>
          <p:cNvPr id="7" name="TextBox 6">
            <a:extLst>
              <a:ext uri="{FF2B5EF4-FFF2-40B4-BE49-F238E27FC236}">
                <a16:creationId xmlns:a16="http://schemas.microsoft.com/office/drawing/2014/main" id="{D61A4E04-849F-E98D-A896-58E14BC9608B}"/>
              </a:ext>
            </a:extLst>
          </p:cNvPr>
          <p:cNvSpPr txBox="1"/>
          <p:nvPr/>
        </p:nvSpPr>
        <p:spPr>
          <a:xfrm>
            <a:off x="193212" y="3111158"/>
            <a:ext cx="6093372" cy="1077218"/>
          </a:xfrm>
          <a:prstGeom prst="rect">
            <a:avLst/>
          </a:prstGeom>
          <a:noFill/>
        </p:spPr>
        <p:txBody>
          <a:bodyPr wrap="square">
            <a:spAutoFit/>
          </a:bodyPr>
          <a:lstStyle/>
          <a:p>
            <a:pPr>
              <a:spcAft>
                <a:spcPts val="600"/>
              </a:spcAft>
              <a:buNone/>
            </a:pPr>
            <a:r>
              <a:rPr lang="en-GB" b="1" dirty="0">
                <a:highlight>
                  <a:srgbClr val="C0C0C0"/>
                </a:highlight>
              </a:rPr>
              <a:t>NICE Guidance</a:t>
            </a:r>
          </a:p>
          <a:p>
            <a:pPr>
              <a:spcAft>
                <a:spcPts val="600"/>
              </a:spcAft>
              <a:buFont typeface="Arial" panose="020B0604020202020204" pitchFamily="34" charset="0"/>
              <a:buChar char="•"/>
            </a:pPr>
            <a:r>
              <a:rPr lang="en-GB" dirty="0">
                <a:highlight>
                  <a:srgbClr val="C0C0C0"/>
                </a:highlight>
              </a:rPr>
              <a:t>Spirometry recommended for diagnosis</a:t>
            </a:r>
          </a:p>
          <a:p>
            <a:pPr>
              <a:spcAft>
                <a:spcPts val="600"/>
              </a:spcAft>
              <a:buFont typeface="Arial" panose="020B0604020202020204" pitchFamily="34" charset="0"/>
              <a:buChar char="•"/>
            </a:pPr>
            <a:r>
              <a:rPr lang="en-GB" dirty="0">
                <a:highlight>
                  <a:srgbClr val="C0C0C0"/>
                </a:highlight>
              </a:rPr>
              <a:t>Regular reviews encouraged</a:t>
            </a:r>
          </a:p>
        </p:txBody>
      </p:sp>
      <p:sp>
        <p:nvSpPr>
          <p:cNvPr id="9" name="TextBox 8">
            <a:extLst>
              <a:ext uri="{FF2B5EF4-FFF2-40B4-BE49-F238E27FC236}">
                <a16:creationId xmlns:a16="http://schemas.microsoft.com/office/drawing/2014/main" id="{864600CF-AD1A-5A08-AC86-89F5B47F127B}"/>
              </a:ext>
            </a:extLst>
          </p:cNvPr>
          <p:cNvSpPr txBox="1"/>
          <p:nvPr/>
        </p:nvSpPr>
        <p:spPr>
          <a:xfrm>
            <a:off x="255617" y="4926458"/>
            <a:ext cx="12061934" cy="1554272"/>
          </a:xfrm>
          <a:prstGeom prst="rect">
            <a:avLst/>
          </a:prstGeom>
          <a:noFill/>
        </p:spPr>
        <p:txBody>
          <a:bodyPr wrap="square">
            <a:spAutoFit/>
          </a:bodyPr>
          <a:lstStyle/>
          <a:p>
            <a:pPr>
              <a:spcAft>
                <a:spcPts val="600"/>
              </a:spcAft>
              <a:buNone/>
            </a:pPr>
            <a:r>
              <a:rPr lang="en-GB" b="1" dirty="0">
                <a:highlight>
                  <a:srgbClr val="C0C0C0"/>
                </a:highlight>
              </a:rPr>
              <a:t>Speaker Notes</a:t>
            </a:r>
          </a:p>
          <a:p>
            <a:pPr>
              <a:spcAft>
                <a:spcPts val="600"/>
              </a:spcAft>
              <a:buNone/>
            </a:pPr>
            <a:r>
              <a:rPr lang="en-GB" dirty="0">
                <a:highlight>
                  <a:srgbClr val="C0C0C0"/>
                </a:highlight>
              </a:rPr>
              <a:t>Asthma is diagnosed using patient history, symptom assessment, and lung function tests. Spirometry measures how much air a person can exhale and how quickly they can breathe out. Peak flow tests monitor airflow limitation. Healthcare professionals also assess oxygen saturation and identify symptom triggers. NICE guidelines recommend objective testing and regular asthma reviews.</a:t>
            </a:r>
          </a:p>
        </p:txBody>
      </p:sp>
      <p:graphicFrame>
        <p:nvGraphicFramePr>
          <p:cNvPr id="11" name="TextBox 2">
            <a:extLst>
              <a:ext uri="{FF2B5EF4-FFF2-40B4-BE49-F238E27FC236}">
                <a16:creationId xmlns:a16="http://schemas.microsoft.com/office/drawing/2014/main" id="{0561F0B4-A58C-52DA-7FAA-782A98F1DEAE}"/>
              </a:ext>
            </a:extLst>
          </p:cNvPr>
          <p:cNvGraphicFramePr/>
          <p:nvPr>
            <p:extLst>
              <p:ext uri="{D42A27DB-BD31-4B8C-83A1-F6EECF244321}">
                <p14:modId xmlns:p14="http://schemas.microsoft.com/office/powerpoint/2010/main" val="2988043817"/>
              </p:ext>
            </p:extLst>
          </p:nvPr>
        </p:nvGraphicFramePr>
        <p:xfrm>
          <a:off x="4640503" y="268206"/>
          <a:ext cx="6545199" cy="482018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2" name="Recorded Sound">
            <a:hlinkClick r:id="" action="ppaction://media"/>
            <a:extLst>
              <a:ext uri="{FF2B5EF4-FFF2-40B4-BE49-F238E27FC236}">
                <a16:creationId xmlns:a16="http://schemas.microsoft.com/office/drawing/2014/main" id="{23A0DA4B-E4D2-B243-1B60-11B30EC3D74F}"/>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61068279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1336"/>
    </mc:Choice>
    <mc:Fallback>
      <p:transition spd="slow" advTm="413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33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3" name="Picture 42">
            <a:extLst>
              <a:ext uri="{FF2B5EF4-FFF2-40B4-BE49-F238E27FC236}">
                <a16:creationId xmlns:a16="http://schemas.microsoft.com/office/drawing/2014/main" id="{42476583-CC33-45CE-B51B-215B5673C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4" name="Rectangle 43">
            <a:extLst>
              <a:ext uri="{FF2B5EF4-FFF2-40B4-BE49-F238E27FC236}">
                <a16:creationId xmlns:a16="http://schemas.microsoft.com/office/drawing/2014/main" id="{6A166780-9337-4437-95D3-5EA9D55AA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EB3D0F40-BF1F-4120-945D-90C5AAD6E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4654296" cy="6856214"/>
          </a:xfrm>
          <a:prstGeom prst="rect">
            <a:avLst/>
          </a:prstGeom>
          <a:blipFill dpi="0" rotWithShape="1">
            <a:blip r:embed="rId5"/>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46" name="Picture 45">
            <a:extLst>
              <a:ext uri="{FF2B5EF4-FFF2-40B4-BE49-F238E27FC236}">
                <a16:creationId xmlns:a16="http://schemas.microsoft.com/office/drawing/2014/main" id="{15640A69-3748-450C-8DDB-B2051AC04B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r="61893"/>
          <a:stretch/>
        </p:blipFill>
        <p:spPr>
          <a:xfrm>
            <a:off x="0" y="0"/>
            <a:ext cx="4644770" cy="6856214"/>
          </a:xfrm>
          <a:prstGeom prst="rect">
            <a:avLst/>
          </a:prstGeom>
        </p:spPr>
      </p:pic>
      <p:sp useBgFill="1">
        <p:nvSpPr>
          <p:cNvPr id="47" name="Rectangle 46">
            <a:extLst>
              <a:ext uri="{FF2B5EF4-FFF2-40B4-BE49-F238E27FC236}">
                <a16:creationId xmlns:a16="http://schemas.microsoft.com/office/drawing/2014/main" id="{66F4F323-644B-4A47-97E9-BFB73840F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120" y="-2"/>
            <a:ext cx="7537705"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9BA2451F-C7D6-AE3E-E917-F75BF5E7E1C1}"/>
              </a:ext>
            </a:extLst>
          </p:cNvPr>
          <p:cNvSpPr txBox="1"/>
          <p:nvPr/>
        </p:nvSpPr>
        <p:spPr>
          <a:xfrm>
            <a:off x="220358" y="445735"/>
            <a:ext cx="6093372" cy="369332"/>
          </a:xfrm>
          <a:prstGeom prst="rect">
            <a:avLst/>
          </a:prstGeom>
          <a:noFill/>
        </p:spPr>
        <p:txBody>
          <a:bodyPr wrap="square">
            <a:spAutoFit/>
          </a:bodyPr>
          <a:lstStyle/>
          <a:p>
            <a:pPr>
              <a:spcAft>
                <a:spcPts val="600"/>
              </a:spcAft>
            </a:pPr>
            <a:r>
              <a:rPr lang="en-GB" dirty="0">
                <a:highlight>
                  <a:srgbClr val="C0C0C0"/>
                </a:highlight>
              </a:rPr>
              <a:t> Impact on Daily Life</a:t>
            </a:r>
          </a:p>
        </p:txBody>
      </p:sp>
      <p:graphicFrame>
        <p:nvGraphicFramePr>
          <p:cNvPr id="48" name="TextBox 2">
            <a:extLst>
              <a:ext uri="{FF2B5EF4-FFF2-40B4-BE49-F238E27FC236}">
                <a16:creationId xmlns:a16="http://schemas.microsoft.com/office/drawing/2014/main" id="{CCD2DFA2-B851-FA85-9CB9-FA07E3576E3C}"/>
              </a:ext>
            </a:extLst>
          </p:cNvPr>
          <p:cNvGraphicFramePr/>
          <p:nvPr>
            <p:extLst>
              <p:ext uri="{D42A27DB-BD31-4B8C-83A1-F6EECF244321}">
                <p14:modId xmlns:p14="http://schemas.microsoft.com/office/powerpoint/2010/main" val="22376338"/>
              </p:ext>
            </p:extLst>
          </p:nvPr>
        </p:nvGraphicFramePr>
        <p:xfrm>
          <a:off x="5467509" y="804671"/>
          <a:ext cx="5886291" cy="491721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3" name="TextBox 2">
            <a:extLst>
              <a:ext uri="{FF2B5EF4-FFF2-40B4-BE49-F238E27FC236}">
                <a16:creationId xmlns:a16="http://schemas.microsoft.com/office/drawing/2014/main" id="{10F1A3CB-595E-05C1-851D-031D3E098E61}"/>
              </a:ext>
            </a:extLst>
          </p:cNvPr>
          <p:cNvSpPr txBox="1"/>
          <p:nvPr/>
        </p:nvSpPr>
        <p:spPr>
          <a:xfrm>
            <a:off x="303486" y="1548951"/>
            <a:ext cx="3531246" cy="3416320"/>
          </a:xfrm>
          <a:prstGeom prst="rect">
            <a:avLst/>
          </a:prstGeom>
          <a:noFill/>
        </p:spPr>
        <p:txBody>
          <a:bodyPr wrap="square">
            <a:spAutoFit/>
          </a:bodyPr>
          <a:lstStyle/>
          <a:p>
            <a:pPr>
              <a:buNone/>
            </a:pPr>
            <a:r>
              <a:rPr lang="en-GB" b="1" dirty="0">
                <a:highlight>
                  <a:srgbClr val="C0C0C0"/>
                </a:highlight>
              </a:rPr>
              <a:t>Physical Impact</a:t>
            </a:r>
          </a:p>
          <a:p>
            <a:pPr>
              <a:buFont typeface="Arial" panose="020B0604020202020204" pitchFamily="34" charset="0"/>
              <a:buChar char="•"/>
            </a:pPr>
            <a:r>
              <a:rPr lang="en-GB" dirty="0">
                <a:highlight>
                  <a:srgbClr val="C0C0C0"/>
                </a:highlight>
              </a:rPr>
              <a:t>Reduced exercise tolerance</a:t>
            </a:r>
          </a:p>
          <a:p>
            <a:pPr>
              <a:buFont typeface="Arial" panose="020B0604020202020204" pitchFamily="34" charset="0"/>
              <a:buChar char="•"/>
            </a:pPr>
            <a:r>
              <a:rPr lang="en-GB" dirty="0">
                <a:highlight>
                  <a:srgbClr val="C0C0C0"/>
                </a:highlight>
              </a:rPr>
              <a:t>Fatigue</a:t>
            </a:r>
          </a:p>
          <a:p>
            <a:pPr>
              <a:buFont typeface="Arial" panose="020B0604020202020204" pitchFamily="34" charset="0"/>
              <a:buChar char="•"/>
            </a:pPr>
            <a:r>
              <a:rPr lang="en-GB" dirty="0">
                <a:highlight>
                  <a:srgbClr val="C0C0C0"/>
                </a:highlight>
              </a:rPr>
              <a:t>Sleep disturbance</a:t>
            </a:r>
          </a:p>
          <a:p>
            <a:pPr>
              <a:buNone/>
            </a:pPr>
            <a:endParaRPr lang="en-GB" b="1" dirty="0">
              <a:highlight>
                <a:srgbClr val="C0C0C0"/>
              </a:highlight>
            </a:endParaRPr>
          </a:p>
          <a:p>
            <a:pPr>
              <a:buNone/>
            </a:pPr>
            <a:r>
              <a:rPr lang="en-GB" b="1" dirty="0">
                <a:highlight>
                  <a:srgbClr val="C0C0C0"/>
                </a:highlight>
              </a:rPr>
              <a:t>Psychological Impact</a:t>
            </a:r>
          </a:p>
          <a:p>
            <a:pPr>
              <a:buFont typeface="Arial" panose="020B0604020202020204" pitchFamily="34" charset="0"/>
              <a:buChar char="•"/>
            </a:pPr>
            <a:r>
              <a:rPr lang="en-GB" dirty="0">
                <a:highlight>
                  <a:srgbClr val="C0C0C0"/>
                </a:highlight>
              </a:rPr>
              <a:t>Anxiety about asthma attacks</a:t>
            </a:r>
          </a:p>
          <a:p>
            <a:pPr>
              <a:buFont typeface="Arial" panose="020B0604020202020204" pitchFamily="34" charset="0"/>
              <a:buChar char="•"/>
            </a:pPr>
            <a:r>
              <a:rPr lang="en-GB" dirty="0">
                <a:highlight>
                  <a:srgbClr val="C0C0C0"/>
                </a:highlight>
              </a:rPr>
              <a:t>Stress and reduced confidence</a:t>
            </a:r>
          </a:p>
          <a:p>
            <a:pPr>
              <a:buNone/>
            </a:pPr>
            <a:endParaRPr lang="en-GB" b="1" dirty="0">
              <a:highlight>
                <a:srgbClr val="C0C0C0"/>
              </a:highlight>
            </a:endParaRPr>
          </a:p>
          <a:p>
            <a:pPr>
              <a:buNone/>
            </a:pPr>
            <a:r>
              <a:rPr lang="en-GB" b="1" dirty="0">
                <a:highlight>
                  <a:srgbClr val="C0C0C0"/>
                </a:highlight>
              </a:rPr>
              <a:t>Social Impact</a:t>
            </a:r>
          </a:p>
          <a:p>
            <a:pPr>
              <a:buFont typeface="Arial" panose="020B0604020202020204" pitchFamily="34" charset="0"/>
              <a:buChar char="•"/>
            </a:pPr>
            <a:r>
              <a:rPr lang="en-GB" dirty="0">
                <a:highlight>
                  <a:srgbClr val="C0C0C0"/>
                </a:highlight>
              </a:rPr>
              <a:t>Missed education or work</a:t>
            </a:r>
          </a:p>
          <a:p>
            <a:pPr>
              <a:buFont typeface="Arial" panose="020B0604020202020204" pitchFamily="34" charset="0"/>
              <a:buChar char="•"/>
            </a:pPr>
            <a:r>
              <a:rPr lang="en-GB" dirty="0">
                <a:highlight>
                  <a:srgbClr val="C0C0C0"/>
                </a:highlight>
              </a:rPr>
              <a:t>Reduced participation in activities</a:t>
            </a:r>
          </a:p>
        </p:txBody>
      </p:sp>
      <p:pic>
        <p:nvPicPr>
          <p:cNvPr id="2" name="Recorded Sound">
            <a:hlinkClick r:id="" action="ppaction://media"/>
            <a:extLst>
              <a:ext uri="{FF2B5EF4-FFF2-40B4-BE49-F238E27FC236}">
                <a16:creationId xmlns:a16="http://schemas.microsoft.com/office/drawing/2014/main" id="{90EDBDC6-5AD3-3273-6070-68A08B7124FA}"/>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94014545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3225"/>
    </mc:Choice>
    <mc:Fallback>
      <p:transition spd="slow" advTm="232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22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4"/>
          <a:stretch/>
        </a:blip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A53ED3FC-3BE8-4F1F-BEF1-74B1C7217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TextBox 2">
            <a:extLst>
              <a:ext uri="{FF2B5EF4-FFF2-40B4-BE49-F238E27FC236}">
                <a16:creationId xmlns:a16="http://schemas.microsoft.com/office/drawing/2014/main" id="{F2AABA02-47F0-D682-6584-28091C61D095}"/>
              </a:ext>
            </a:extLst>
          </p:cNvPr>
          <p:cNvSpPr txBox="1"/>
          <p:nvPr/>
        </p:nvSpPr>
        <p:spPr>
          <a:xfrm>
            <a:off x="1787236" y="5074469"/>
            <a:ext cx="10288957" cy="1569027"/>
          </a:xfrm>
          <a:prstGeom prst="rect">
            <a:avLst/>
          </a:prstGeom>
        </p:spPr>
        <p:txBody>
          <a:bodyPr vert="horz" lIns="91440" tIns="45720" rIns="91440" bIns="45720" rtlCol="0" anchor="ctr">
            <a:normAutofit fontScale="92500" lnSpcReduction="20000"/>
          </a:bodyPr>
          <a:lstStyle/>
          <a:p>
            <a:pPr>
              <a:spcAft>
                <a:spcPts val="1000"/>
              </a:spcAft>
              <a:buClr>
                <a:schemeClr val="tx1"/>
              </a:buClr>
              <a:buSzPct val="100000"/>
              <a:buFont typeface="Arial"/>
              <a:buChar char="•"/>
            </a:pPr>
            <a:r>
              <a:rPr lang="en-US" b="1"/>
              <a:t>Speaker Notes</a:t>
            </a:r>
          </a:p>
          <a:p>
            <a:pPr>
              <a:spcAft>
                <a:spcPts val="1000"/>
              </a:spcAft>
              <a:buClr>
                <a:schemeClr val="tx1"/>
              </a:buClr>
              <a:buSzPct val="100000"/>
              <a:buFont typeface="Arial"/>
              <a:buChar char="•"/>
            </a:pPr>
            <a:r>
              <a:rPr lang="en-US"/>
              <a:t>The main aim of asthma treatment is to control symptoms and prevent attacks. Sarah would use a reliever inhaler during asthma symptoms and a preventer inhaler daily to reduce inflammation. Education on correct inhaler technique is essential because incorrect use reduces treatment effectiveness. Monitoring through asthma reviews and peak flow readings helps identify worsening symptoms early. A multidisciplinary team supports ongoing management.</a:t>
            </a:r>
          </a:p>
        </p:txBody>
      </p:sp>
      <p:pic>
        <p:nvPicPr>
          <p:cNvPr id="11" name="Graphic 10" descr="Lungs">
            <a:extLst>
              <a:ext uri="{FF2B5EF4-FFF2-40B4-BE49-F238E27FC236}">
                <a16:creationId xmlns:a16="http://schemas.microsoft.com/office/drawing/2014/main" id="{91B34E1F-F9DD-0E16-C0E6-2D4D1342306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590936" y="1668042"/>
            <a:ext cx="3445714" cy="344571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7" name="TextBox 6">
            <a:extLst>
              <a:ext uri="{FF2B5EF4-FFF2-40B4-BE49-F238E27FC236}">
                <a16:creationId xmlns:a16="http://schemas.microsoft.com/office/drawing/2014/main" id="{AD817607-9022-2A1F-1D95-3828AAD3239C}"/>
              </a:ext>
            </a:extLst>
          </p:cNvPr>
          <p:cNvSpPr txBox="1"/>
          <p:nvPr/>
        </p:nvSpPr>
        <p:spPr>
          <a:xfrm>
            <a:off x="105104" y="629685"/>
            <a:ext cx="6195848" cy="369332"/>
          </a:xfrm>
          <a:prstGeom prst="rect">
            <a:avLst/>
          </a:prstGeom>
          <a:noFill/>
        </p:spPr>
        <p:txBody>
          <a:bodyPr wrap="square">
            <a:spAutoFit/>
          </a:bodyPr>
          <a:lstStyle/>
          <a:p>
            <a:pPr>
              <a:spcAft>
                <a:spcPts val="600"/>
              </a:spcAft>
            </a:pPr>
            <a:r>
              <a:rPr lang="en-GB" dirty="0"/>
              <a:t>  Care Plan and Treatment</a:t>
            </a:r>
          </a:p>
        </p:txBody>
      </p:sp>
      <p:sp>
        <p:nvSpPr>
          <p:cNvPr id="5" name="TextBox 4">
            <a:extLst>
              <a:ext uri="{FF2B5EF4-FFF2-40B4-BE49-F238E27FC236}">
                <a16:creationId xmlns:a16="http://schemas.microsoft.com/office/drawing/2014/main" id="{8462F293-963C-6872-0C80-3F661482A2C2}"/>
              </a:ext>
            </a:extLst>
          </p:cNvPr>
          <p:cNvSpPr txBox="1"/>
          <p:nvPr/>
        </p:nvSpPr>
        <p:spPr>
          <a:xfrm>
            <a:off x="105104" y="999017"/>
            <a:ext cx="6195848" cy="5324535"/>
          </a:xfrm>
          <a:prstGeom prst="rect">
            <a:avLst/>
          </a:prstGeom>
          <a:noFill/>
        </p:spPr>
        <p:txBody>
          <a:bodyPr wrap="square">
            <a:spAutoFit/>
          </a:bodyPr>
          <a:lstStyle/>
          <a:p>
            <a:pPr>
              <a:spcAft>
                <a:spcPts val="600"/>
              </a:spcAft>
              <a:buNone/>
            </a:pPr>
            <a:r>
              <a:rPr lang="en-GB" b="1" dirty="0"/>
              <a:t>Pharmacological Treatment</a:t>
            </a:r>
          </a:p>
          <a:p>
            <a:pPr>
              <a:spcAft>
                <a:spcPts val="600"/>
              </a:spcAft>
              <a:buFont typeface="Arial" panose="020B0604020202020204" pitchFamily="34" charset="0"/>
              <a:buChar char="•"/>
            </a:pPr>
            <a:r>
              <a:rPr lang="en-GB" dirty="0"/>
              <a:t>Reliever inhaler (short-acting bronchodilator)</a:t>
            </a:r>
          </a:p>
          <a:p>
            <a:pPr>
              <a:spcAft>
                <a:spcPts val="600"/>
              </a:spcAft>
              <a:buFont typeface="Arial" panose="020B0604020202020204" pitchFamily="34" charset="0"/>
              <a:buChar char="•"/>
            </a:pPr>
            <a:r>
              <a:rPr lang="en-GB" dirty="0"/>
              <a:t>Preventer inhaler (inhaled corticosteroid)</a:t>
            </a:r>
          </a:p>
          <a:p>
            <a:pPr>
              <a:spcAft>
                <a:spcPts val="600"/>
              </a:spcAft>
              <a:buFont typeface="Arial" panose="020B0604020202020204" pitchFamily="34" charset="0"/>
              <a:buChar char="•"/>
            </a:pPr>
            <a:r>
              <a:rPr lang="en-GB" dirty="0"/>
              <a:t>Correct inhaler technique education</a:t>
            </a:r>
          </a:p>
          <a:p>
            <a:pPr>
              <a:spcAft>
                <a:spcPts val="600"/>
              </a:spcAft>
              <a:buNone/>
            </a:pPr>
            <a:endParaRPr lang="en-GB" b="1" dirty="0"/>
          </a:p>
          <a:p>
            <a:pPr>
              <a:spcAft>
                <a:spcPts val="600"/>
              </a:spcAft>
              <a:buNone/>
            </a:pPr>
            <a:r>
              <a:rPr lang="en-GB" b="1" dirty="0"/>
              <a:t>Monitoring</a:t>
            </a:r>
          </a:p>
          <a:p>
            <a:pPr>
              <a:spcAft>
                <a:spcPts val="600"/>
              </a:spcAft>
              <a:buFont typeface="Arial" panose="020B0604020202020204" pitchFamily="34" charset="0"/>
              <a:buChar char="•"/>
            </a:pPr>
            <a:r>
              <a:rPr lang="en-GB" dirty="0"/>
              <a:t>Regular asthma reviews</a:t>
            </a:r>
          </a:p>
          <a:p>
            <a:pPr>
              <a:spcAft>
                <a:spcPts val="600"/>
              </a:spcAft>
              <a:buFont typeface="Arial" panose="020B0604020202020204" pitchFamily="34" charset="0"/>
              <a:buChar char="•"/>
            </a:pPr>
            <a:r>
              <a:rPr lang="en-GB" dirty="0"/>
              <a:t>Peak flow monitoring</a:t>
            </a:r>
          </a:p>
          <a:p>
            <a:pPr>
              <a:spcAft>
                <a:spcPts val="600"/>
              </a:spcAft>
              <a:buFont typeface="Arial" panose="020B0604020202020204" pitchFamily="34" charset="0"/>
              <a:buChar char="•"/>
            </a:pPr>
            <a:r>
              <a:rPr lang="en-GB" dirty="0"/>
              <a:t>Symptom diary</a:t>
            </a:r>
          </a:p>
          <a:p>
            <a:pPr>
              <a:spcAft>
                <a:spcPts val="600"/>
              </a:spcAft>
              <a:buNone/>
            </a:pPr>
            <a:endParaRPr lang="en-GB" b="1" dirty="0"/>
          </a:p>
          <a:p>
            <a:pPr>
              <a:spcAft>
                <a:spcPts val="600"/>
              </a:spcAft>
              <a:buNone/>
            </a:pPr>
            <a:r>
              <a:rPr lang="en-GB" b="1" dirty="0"/>
              <a:t>Multidisciplinary Team</a:t>
            </a:r>
          </a:p>
          <a:p>
            <a:pPr>
              <a:spcAft>
                <a:spcPts val="600"/>
              </a:spcAft>
              <a:buFont typeface="Arial" panose="020B0604020202020204" pitchFamily="34" charset="0"/>
              <a:buChar char="•"/>
            </a:pPr>
            <a:r>
              <a:rPr lang="en-GB" dirty="0"/>
              <a:t>GP</a:t>
            </a:r>
          </a:p>
          <a:p>
            <a:pPr>
              <a:spcAft>
                <a:spcPts val="600"/>
              </a:spcAft>
              <a:buFont typeface="Arial" panose="020B0604020202020204" pitchFamily="34" charset="0"/>
              <a:buChar char="•"/>
            </a:pPr>
            <a:r>
              <a:rPr lang="en-GB" dirty="0"/>
              <a:t>Asthma nurse</a:t>
            </a:r>
          </a:p>
          <a:p>
            <a:pPr>
              <a:spcAft>
                <a:spcPts val="600"/>
              </a:spcAft>
              <a:buFont typeface="Arial" panose="020B0604020202020204" pitchFamily="34" charset="0"/>
              <a:buChar char="•"/>
            </a:pPr>
            <a:r>
              <a:rPr lang="en-GB" dirty="0"/>
              <a:t>Pharmacist</a:t>
            </a:r>
          </a:p>
          <a:p>
            <a:pPr>
              <a:spcAft>
                <a:spcPts val="600"/>
              </a:spcAft>
              <a:buNone/>
            </a:pPr>
            <a:endParaRPr lang="en-GB" b="1" dirty="0"/>
          </a:p>
        </p:txBody>
      </p:sp>
      <p:pic>
        <p:nvPicPr>
          <p:cNvPr id="2" name="Recorded Sound">
            <a:hlinkClick r:id="" action="ppaction://media"/>
            <a:extLst>
              <a:ext uri="{FF2B5EF4-FFF2-40B4-BE49-F238E27FC236}">
                <a16:creationId xmlns:a16="http://schemas.microsoft.com/office/drawing/2014/main" id="{41F5D830-8A5E-B1B1-0B59-B92BF69F8C1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645803072"/>
      </p:ext>
    </p:extLst>
  </p:cSld>
  <p:clrMapOvr>
    <a:masterClrMapping/>
  </p:clrMapOvr>
  <mc:AlternateContent xmlns:mc="http://schemas.openxmlformats.org/markup-compatibility/2006">
    <mc:Choice xmlns:p14="http://schemas.microsoft.com/office/powerpoint/2010/main" Requires="p14">
      <p:transition spd="slow" p14:dur="2000" advTm="33074"/>
    </mc:Choice>
    <mc:Fallback>
      <p:transition spd="slow" advTm="330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07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FB75FB4-F1E1-56A8-8F95-E6DD2E96E9FC}"/>
              </a:ext>
            </a:extLst>
          </p:cNvPr>
          <p:cNvSpPr txBox="1"/>
          <p:nvPr/>
        </p:nvSpPr>
        <p:spPr>
          <a:xfrm>
            <a:off x="254219" y="4911070"/>
            <a:ext cx="11683562" cy="1477328"/>
          </a:xfrm>
          <a:prstGeom prst="rect">
            <a:avLst/>
          </a:prstGeom>
          <a:noFill/>
        </p:spPr>
        <p:txBody>
          <a:bodyPr wrap="square">
            <a:spAutoFit/>
          </a:bodyPr>
          <a:lstStyle/>
          <a:p>
            <a:pPr>
              <a:buNone/>
            </a:pPr>
            <a:r>
              <a:rPr lang="en-GB" b="1" dirty="0"/>
              <a:t>Speaker Notes</a:t>
            </a:r>
          </a:p>
          <a:p>
            <a:pPr>
              <a:buNone/>
            </a:pPr>
            <a:r>
              <a:rPr lang="en-GB" dirty="0"/>
              <a:t>Lifestyle changes are important for reducing asthma exacerbations. Smoking and exposure to smoke worsen airway inflammation, so avoiding smoke is essential. Patients should reduce exposure to allergens such as dust and pollen where possible. Regular exercise can improve lung function, while stress management may reduce trigger-related attacks. Following a personalised asthma action plan helps patients recognise worsening symptoms early.</a:t>
            </a:r>
          </a:p>
        </p:txBody>
      </p:sp>
      <p:sp>
        <p:nvSpPr>
          <p:cNvPr id="5" name="TextBox 4">
            <a:extLst>
              <a:ext uri="{FF2B5EF4-FFF2-40B4-BE49-F238E27FC236}">
                <a16:creationId xmlns:a16="http://schemas.microsoft.com/office/drawing/2014/main" id="{450C75B2-9E2C-3C32-6B4D-C806D1F0F387}"/>
              </a:ext>
            </a:extLst>
          </p:cNvPr>
          <p:cNvSpPr txBox="1"/>
          <p:nvPr/>
        </p:nvSpPr>
        <p:spPr>
          <a:xfrm>
            <a:off x="254219" y="1339078"/>
            <a:ext cx="6093372" cy="3416320"/>
          </a:xfrm>
          <a:prstGeom prst="rect">
            <a:avLst/>
          </a:prstGeom>
          <a:noFill/>
        </p:spPr>
        <p:txBody>
          <a:bodyPr wrap="square">
            <a:spAutoFit/>
          </a:bodyPr>
          <a:lstStyle/>
          <a:p>
            <a:pPr>
              <a:buNone/>
            </a:pPr>
            <a:r>
              <a:rPr lang="en-GB" b="1" dirty="0"/>
              <a:t>Recommended Lifestyle Changes</a:t>
            </a:r>
          </a:p>
          <a:p>
            <a:pPr>
              <a:buFont typeface="Arial" panose="020B0604020202020204" pitchFamily="34" charset="0"/>
              <a:buChar char="•"/>
            </a:pPr>
            <a:r>
              <a:rPr lang="en-GB" dirty="0"/>
              <a:t>Avoid smoking and second-hand smoke</a:t>
            </a:r>
          </a:p>
          <a:p>
            <a:pPr>
              <a:buFont typeface="Arial" panose="020B0604020202020204" pitchFamily="34" charset="0"/>
              <a:buChar char="•"/>
            </a:pPr>
            <a:r>
              <a:rPr lang="en-GB" dirty="0"/>
              <a:t>Reduce exposure to allergens</a:t>
            </a:r>
          </a:p>
          <a:p>
            <a:pPr>
              <a:buFont typeface="Arial" panose="020B0604020202020204" pitchFamily="34" charset="0"/>
              <a:buChar char="•"/>
            </a:pPr>
            <a:r>
              <a:rPr lang="en-GB" dirty="0"/>
              <a:t>Maintain regular physical activity</a:t>
            </a:r>
          </a:p>
          <a:p>
            <a:pPr>
              <a:buFont typeface="Arial" panose="020B0604020202020204" pitchFamily="34" charset="0"/>
              <a:buChar char="•"/>
            </a:pPr>
            <a:r>
              <a:rPr lang="en-GB" dirty="0"/>
              <a:t>Manage stress levels</a:t>
            </a:r>
          </a:p>
          <a:p>
            <a:pPr>
              <a:buFont typeface="Arial" panose="020B0604020202020204" pitchFamily="34" charset="0"/>
              <a:buChar char="•"/>
            </a:pPr>
            <a:r>
              <a:rPr lang="en-GB" dirty="0"/>
              <a:t>Healthy balanced diet</a:t>
            </a:r>
          </a:p>
          <a:p>
            <a:pPr>
              <a:buFont typeface="Arial" panose="020B0604020202020204" pitchFamily="34" charset="0"/>
              <a:buChar char="•"/>
            </a:pPr>
            <a:r>
              <a:rPr lang="en-GB" dirty="0"/>
              <a:t>Attend annual flu vaccination</a:t>
            </a:r>
          </a:p>
          <a:p>
            <a:pPr>
              <a:buNone/>
            </a:pPr>
            <a:endParaRPr lang="en-GB" b="1" dirty="0"/>
          </a:p>
          <a:p>
            <a:pPr>
              <a:buNone/>
            </a:pPr>
            <a:r>
              <a:rPr lang="en-GB" b="1" dirty="0"/>
              <a:t>Self-Management</a:t>
            </a:r>
          </a:p>
          <a:p>
            <a:pPr>
              <a:buFont typeface="Arial" panose="020B0604020202020204" pitchFamily="34" charset="0"/>
              <a:buChar char="•"/>
            </a:pPr>
            <a:r>
              <a:rPr lang="en-GB" dirty="0"/>
              <a:t>Follow personalised asthma action plan</a:t>
            </a:r>
          </a:p>
          <a:p>
            <a:pPr>
              <a:buFont typeface="Arial" panose="020B0604020202020204" pitchFamily="34" charset="0"/>
              <a:buChar char="•"/>
            </a:pPr>
            <a:r>
              <a:rPr lang="en-GB" dirty="0"/>
              <a:t>Take medication correctly</a:t>
            </a:r>
          </a:p>
          <a:p>
            <a:pPr>
              <a:buFont typeface="Arial" panose="020B0604020202020204" pitchFamily="34" charset="0"/>
              <a:buChar char="•"/>
            </a:pPr>
            <a:r>
              <a:rPr lang="en-GB" dirty="0"/>
              <a:t>Monitor symptoms regularly</a:t>
            </a:r>
          </a:p>
        </p:txBody>
      </p:sp>
      <p:sp>
        <p:nvSpPr>
          <p:cNvPr id="7" name="TextBox 6">
            <a:extLst>
              <a:ext uri="{FF2B5EF4-FFF2-40B4-BE49-F238E27FC236}">
                <a16:creationId xmlns:a16="http://schemas.microsoft.com/office/drawing/2014/main" id="{02749BAB-B0B8-F56C-EFF2-2C7B267023DA}"/>
              </a:ext>
            </a:extLst>
          </p:cNvPr>
          <p:cNvSpPr txBox="1"/>
          <p:nvPr/>
        </p:nvSpPr>
        <p:spPr>
          <a:xfrm>
            <a:off x="382313" y="707244"/>
            <a:ext cx="6093372" cy="369332"/>
          </a:xfrm>
          <a:prstGeom prst="rect">
            <a:avLst/>
          </a:prstGeom>
          <a:noFill/>
        </p:spPr>
        <p:txBody>
          <a:bodyPr wrap="square">
            <a:spAutoFit/>
          </a:bodyPr>
          <a:lstStyle/>
          <a:p>
            <a:r>
              <a:rPr lang="en-GB" dirty="0"/>
              <a:t>Lifestyle Recommendations</a:t>
            </a:r>
          </a:p>
        </p:txBody>
      </p:sp>
      <p:pic>
        <p:nvPicPr>
          <p:cNvPr id="2" name="Recorded Sound">
            <a:hlinkClick r:id="" action="ppaction://media"/>
            <a:extLst>
              <a:ext uri="{FF2B5EF4-FFF2-40B4-BE49-F238E27FC236}">
                <a16:creationId xmlns:a16="http://schemas.microsoft.com/office/drawing/2014/main" id="{D4928FEB-447F-7619-987E-7D40C87EC94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738142045"/>
      </p:ext>
    </p:extLst>
  </p:cSld>
  <p:clrMapOvr>
    <a:masterClrMapping/>
  </p:clrMapOvr>
  <mc:AlternateContent xmlns:mc="http://schemas.openxmlformats.org/markup-compatibility/2006">
    <mc:Choice xmlns:p14="http://schemas.microsoft.com/office/powerpoint/2010/main" Requires="p14">
      <p:transition spd="slow" p14:dur="2000" advTm="28905"/>
    </mc:Choice>
    <mc:Fallback>
      <p:transition spd="slow" advTm="289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90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4"/>
          <a:stretch/>
        </a:blip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11" name="Picture 10" descr="Two people holding each other's hands">
            <a:extLst>
              <a:ext uri="{FF2B5EF4-FFF2-40B4-BE49-F238E27FC236}">
                <a16:creationId xmlns:a16="http://schemas.microsoft.com/office/drawing/2014/main" id="{51BFD6DC-E3B5-CD16-7CA0-5575D7E53B16}"/>
              </a:ext>
            </a:extLst>
          </p:cNvPr>
          <p:cNvPicPr>
            <a:picLocks noChangeAspect="1"/>
          </p:cNvPicPr>
          <p:nvPr/>
        </p:nvPicPr>
        <p:blipFill>
          <a:blip r:embed="rId6"/>
          <a:srcRect l="10189" r="16296" b="-2"/>
          <a:stretch>
            <a:fillRect/>
          </a:stretch>
        </p:blipFill>
        <p:spPr>
          <a:xfrm>
            <a:off x="-3175" y="0"/>
            <a:ext cx="7552924" cy="6858000"/>
          </a:xfrm>
          <a:prstGeom prst="rect">
            <a:avLst/>
          </a:prstGeom>
        </p:spPr>
      </p:pic>
      <p:sp>
        <p:nvSpPr>
          <p:cNvPr id="3" name="TextBox 2">
            <a:extLst>
              <a:ext uri="{FF2B5EF4-FFF2-40B4-BE49-F238E27FC236}">
                <a16:creationId xmlns:a16="http://schemas.microsoft.com/office/drawing/2014/main" id="{E21396BA-999A-EEE3-DF03-C8C18A42D6FE}"/>
              </a:ext>
            </a:extLst>
          </p:cNvPr>
          <p:cNvSpPr txBox="1"/>
          <p:nvPr/>
        </p:nvSpPr>
        <p:spPr>
          <a:xfrm>
            <a:off x="7319141" y="1984828"/>
            <a:ext cx="3706762" cy="3972232"/>
          </a:xfrm>
          <a:prstGeom prst="rect">
            <a:avLst/>
          </a:prstGeom>
        </p:spPr>
        <p:txBody>
          <a:bodyPr vert="horz" lIns="91440" tIns="45720" rIns="91440" bIns="45720" rtlCol="0" anchor="ctr">
            <a:normAutofit/>
          </a:bodyPr>
          <a:lstStyle/>
          <a:p>
            <a:pPr>
              <a:spcAft>
                <a:spcPts val="1000"/>
              </a:spcAft>
              <a:buClr>
                <a:schemeClr val="tx1"/>
              </a:buClr>
              <a:buSzPct val="100000"/>
            </a:pPr>
            <a:r>
              <a:rPr lang="en-US" b="1" dirty="0"/>
              <a:t>Communication and Ethical </a:t>
            </a:r>
          </a:p>
          <a:p>
            <a:pPr>
              <a:spcAft>
                <a:spcPts val="1000"/>
              </a:spcAft>
              <a:buClr>
                <a:schemeClr val="tx1"/>
              </a:buClr>
              <a:buSzPct val="100000"/>
            </a:pPr>
            <a:r>
              <a:rPr lang="en-US" b="1" dirty="0"/>
              <a:t>Considerations</a:t>
            </a:r>
          </a:p>
          <a:p>
            <a:pPr>
              <a:spcAft>
                <a:spcPts val="1000"/>
              </a:spcAft>
              <a:buClr>
                <a:schemeClr val="tx1"/>
              </a:buClr>
              <a:buSzPct val="100000"/>
              <a:buFont typeface="Arial"/>
              <a:buChar char="•"/>
            </a:pPr>
            <a:r>
              <a:rPr lang="en-US" b="1" dirty="0"/>
              <a:t>Effective Communication</a:t>
            </a:r>
          </a:p>
          <a:p>
            <a:pPr>
              <a:spcAft>
                <a:spcPts val="1000"/>
              </a:spcAft>
              <a:buClr>
                <a:schemeClr val="tx1"/>
              </a:buClr>
              <a:buSzPct val="100000"/>
              <a:buFont typeface="Arial"/>
              <a:buChar char="•"/>
            </a:pPr>
            <a:r>
              <a:rPr lang="en-US" dirty="0"/>
              <a:t>Use clear language</a:t>
            </a:r>
          </a:p>
          <a:p>
            <a:pPr>
              <a:spcAft>
                <a:spcPts val="1000"/>
              </a:spcAft>
              <a:buClr>
                <a:schemeClr val="tx1"/>
              </a:buClr>
              <a:buSzPct val="100000"/>
              <a:buFont typeface="Arial"/>
              <a:buChar char="•"/>
            </a:pPr>
            <a:r>
              <a:rPr lang="en-US" dirty="0"/>
              <a:t>Encourage patient involvement</a:t>
            </a:r>
          </a:p>
          <a:p>
            <a:pPr>
              <a:spcAft>
                <a:spcPts val="1000"/>
              </a:spcAft>
              <a:buClr>
                <a:schemeClr val="tx1"/>
              </a:buClr>
              <a:buSzPct val="100000"/>
              <a:buFont typeface="Arial"/>
              <a:buChar char="•"/>
            </a:pPr>
            <a:r>
              <a:rPr lang="en-US" dirty="0"/>
              <a:t>Provide education about asthma</a:t>
            </a:r>
          </a:p>
        </p:txBody>
      </p:sp>
      <p:sp>
        <p:nvSpPr>
          <p:cNvPr id="5" name="TextBox 4">
            <a:extLst>
              <a:ext uri="{FF2B5EF4-FFF2-40B4-BE49-F238E27FC236}">
                <a16:creationId xmlns:a16="http://schemas.microsoft.com/office/drawing/2014/main" id="{4D35A12F-91B3-96B0-57CB-B55713F97C8C}"/>
              </a:ext>
            </a:extLst>
          </p:cNvPr>
          <p:cNvSpPr txBox="1"/>
          <p:nvPr/>
        </p:nvSpPr>
        <p:spPr>
          <a:xfrm>
            <a:off x="7319141" y="533851"/>
            <a:ext cx="6093372" cy="2139047"/>
          </a:xfrm>
          <a:prstGeom prst="rect">
            <a:avLst/>
          </a:prstGeom>
          <a:noFill/>
        </p:spPr>
        <p:txBody>
          <a:bodyPr wrap="square">
            <a:spAutoFit/>
          </a:bodyPr>
          <a:lstStyle/>
          <a:p>
            <a:pPr>
              <a:spcAft>
                <a:spcPts val="600"/>
              </a:spcAft>
              <a:buNone/>
            </a:pPr>
            <a:r>
              <a:rPr lang="en-GB" b="1" dirty="0"/>
              <a:t>Ethical Considerations</a:t>
            </a:r>
            <a:endParaRPr lang="en-GB" b="1"/>
          </a:p>
          <a:p>
            <a:pPr>
              <a:spcAft>
                <a:spcPts val="600"/>
              </a:spcAft>
              <a:buFont typeface="Arial" panose="020B0604020202020204" pitchFamily="34" charset="0"/>
              <a:buChar char="•"/>
            </a:pPr>
            <a:r>
              <a:rPr lang="en-GB" dirty="0"/>
              <a:t>Confidentiality</a:t>
            </a:r>
            <a:endParaRPr lang="en-GB"/>
          </a:p>
          <a:p>
            <a:pPr>
              <a:spcAft>
                <a:spcPts val="600"/>
              </a:spcAft>
              <a:buFont typeface="Arial" panose="020B0604020202020204" pitchFamily="34" charset="0"/>
              <a:buChar char="•"/>
            </a:pPr>
            <a:r>
              <a:rPr lang="en-GB" dirty="0"/>
              <a:t>Informed consent</a:t>
            </a:r>
            <a:endParaRPr lang="en-GB"/>
          </a:p>
          <a:p>
            <a:pPr>
              <a:spcAft>
                <a:spcPts val="600"/>
              </a:spcAft>
              <a:buFont typeface="Arial" panose="020B0604020202020204" pitchFamily="34" charset="0"/>
              <a:buChar char="•"/>
            </a:pPr>
            <a:r>
              <a:rPr lang="en-GB" dirty="0"/>
              <a:t>Respect and dignity</a:t>
            </a:r>
            <a:endParaRPr lang="en-GB"/>
          </a:p>
          <a:p>
            <a:pPr>
              <a:spcAft>
                <a:spcPts val="600"/>
              </a:spcAft>
              <a:buFont typeface="Arial" panose="020B0604020202020204" pitchFamily="34" charset="0"/>
              <a:buChar char="•"/>
            </a:pPr>
            <a:r>
              <a:rPr lang="en-GB" dirty="0"/>
              <a:t>Patient-centred care</a:t>
            </a:r>
            <a:endParaRPr lang="en-GB"/>
          </a:p>
          <a:p>
            <a:pPr>
              <a:spcAft>
                <a:spcPts val="600"/>
              </a:spcAft>
              <a:buNone/>
            </a:pPr>
            <a:r>
              <a:rPr lang="en-GB" b="1" dirty="0"/>
              <a:t>NHS Values</a:t>
            </a:r>
            <a:endParaRPr lang="en-GB" b="1"/>
          </a:p>
        </p:txBody>
      </p:sp>
      <p:sp>
        <p:nvSpPr>
          <p:cNvPr id="7" name="TextBox 6">
            <a:extLst>
              <a:ext uri="{FF2B5EF4-FFF2-40B4-BE49-F238E27FC236}">
                <a16:creationId xmlns:a16="http://schemas.microsoft.com/office/drawing/2014/main" id="{155EC614-63A4-9DF8-05E5-841695BEF23F}"/>
              </a:ext>
            </a:extLst>
          </p:cNvPr>
          <p:cNvSpPr txBox="1"/>
          <p:nvPr/>
        </p:nvSpPr>
        <p:spPr>
          <a:xfrm>
            <a:off x="610915" y="669836"/>
            <a:ext cx="6708226" cy="1431161"/>
          </a:xfrm>
          <a:prstGeom prst="rect">
            <a:avLst/>
          </a:prstGeom>
          <a:noFill/>
        </p:spPr>
        <p:txBody>
          <a:bodyPr wrap="square">
            <a:spAutoFit/>
          </a:bodyPr>
          <a:lstStyle/>
          <a:p>
            <a:pPr>
              <a:spcAft>
                <a:spcPts val="600"/>
              </a:spcAft>
              <a:buNone/>
            </a:pPr>
            <a:r>
              <a:rPr lang="en-GB" b="1" dirty="0"/>
              <a:t>NHS Values</a:t>
            </a:r>
          </a:p>
          <a:p>
            <a:pPr>
              <a:spcAft>
                <a:spcPts val="600"/>
              </a:spcAft>
              <a:buFont typeface="Arial" panose="020B0604020202020204" pitchFamily="34" charset="0"/>
              <a:buChar char="•"/>
            </a:pPr>
            <a:r>
              <a:rPr lang="en-GB" dirty="0"/>
              <a:t>Compassion</a:t>
            </a:r>
          </a:p>
          <a:p>
            <a:pPr>
              <a:spcAft>
                <a:spcPts val="600"/>
              </a:spcAft>
              <a:buFont typeface="Arial" panose="020B0604020202020204" pitchFamily="34" charset="0"/>
              <a:buChar char="•"/>
            </a:pPr>
            <a:r>
              <a:rPr lang="en-GB" dirty="0"/>
              <a:t>Respect</a:t>
            </a:r>
          </a:p>
          <a:p>
            <a:pPr>
              <a:spcAft>
                <a:spcPts val="600"/>
              </a:spcAft>
              <a:buFont typeface="Arial" panose="020B0604020202020204" pitchFamily="34" charset="0"/>
              <a:buChar char="•"/>
            </a:pPr>
            <a:r>
              <a:rPr lang="en-GB" dirty="0"/>
              <a:t>Equality of care</a:t>
            </a:r>
          </a:p>
        </p:txBody>
      </p:sp>
      <p:sp>
        <p:nvSpPr>
          <p:cNvPr id="9" name="TextBox 8">
            <a:extLst>
              <a:ext uri="{FF2B5EF4-FFF2-40B4-BE49-F238E27FC236}">
                <a16:creationId xmlns:a16="http://schemas.microsoft.com/office/drawing/2014/main" id="{3DF82073-1CF0-5330-5E4D-1542DF9AAF40}"/>
              </a:ext>
            </a:extLst>
          </p:cNvPr>
          <p:cNvSpPr txBox="1"/>
          <p:nvPr/>
        </p:nvSpPr>
        <p:spPr>
          <a:xfrm>
            <a:off x="154097" y="5319317"/>
            <a:ext cx="11880630" cy="1277273"/>
          </a:xfrm>
          <a:prstGeom prst="rect">
            <a:avLst/>
          </a:prstGeom>
          <a:noFill/>
        </p:spPr>
        <p:txBody>
          <a:bodyPr wrap="square">
            <a:spAutoFit/>
          </a:bodyPr>
          <a:lstStyle/>
          <a:p>
            <a:pPr>
              <a:spcAft>
                <a:spcPts val="600"/>
              </a:spcAft>
              <a:buNone/>
            </a:pPr>
            <a:r>
              <a:rPr lang="en-GB" b="1" dirty="0"/>
              <a:t>Speaker Notes</a:t>
            </a:r>
          </a:p>
          <a:p>
            <a:pPr>
              <a:spcAft>
                <a:spcPts val="600"/>
              </a:spcAft>
              <a:buNone/>
            </a:pPr>
            <a:r>
              <a:rPr lang="en-GB" dirty="0"/>
              <a:t>Effective communication is essential when supporting patients with asthma. Healthcare professionals should explain treatment clearly and encourage patients to participate in decision-making. Ethical care includes maintaining confidentiality, obtaining informed consent, and respecting patient dignity. Patient-centred care improves trust and treatment adherence.</a:t>
            </a:r>
          </a:p>
        </p:txBody>
      </p:sp>
      <p:pic>
        <p:nvPicPr>
          <p:cNvPr id="2" name="Recorded Sound">
            <a:hlinkClick r:id="" action="ppaction://media"/>
            <a:extLst>
              <a:ext uri="{FF2B5EF4-FFF2-40B4-BE49-F238E27FC236}">
                <a16:creationId xmlns:a16="http://schemas.microsoft.com/office/drawing/2014/main" id="{3B292F1C-B726-3B6F-F135-6A845C7FA62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837839288"/>
      </p:ext>
    </p:extLst>
  </p:cSld>
  <p:clrMapOvr>
    <a:masterClrMapping/>
  </p:clrMapOvr>
  <mc:AlternateContent xmlns:mc="http://schemas.openxmlformats.org/markup-compatibility/2006">
    <mc:Choice xmlns:p14="http://schemas.microsoft.com/office/powerpoint/2010/main" Requires="p14">
      <p:transition spd="slow" p14:dur="2000" advTm="26931"/>
    </mc:Choice>
    <mc:Fallback>
      <p:transition spd="slow" advTm="269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93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4"/>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7" name="Picture 6" descr="Capsules and pills inside a glass bowl">
            <a:extLst>
              <a:ext uri="{FF2B5EF4-FFF2-40B4-BE49-F238E27FC236}">
                <a16:creationId xmlns:a16="http://schemas.microsoft.com/office/drawing/2014/main" id="{70862878-0BD4-9EED-CDFC-1137C4A02CC1}"/>
              </a:ext>
            </a:extLst>
          </p:cNvPr>
          <p:cNvPicPr>
            <a:picLocks noChangeAspect="1"/>
          </p:cNvPicPr>
          <p:nvPr/>
        </p:nvPicPr>
        <p:blipFill>
          <a:blip r:embed="rId6"/>
          <a:srcRect r="33334"/>
          <a:stretch>
            <a:fillRect/>
          </a:stretch>
        </p:blipFill>
        <p:spPr>
          <a:xfrm>
            <a:off x="152281" y="312632"/>
            <a:ext cx="5224149" cy="4431797"/>
          </a:xfrm>
          <a:prstGeom prst="rect">
            <a:avLst/>
          </a:prstGeom>
        </p:spPr>
      </p:pic>
      <p:sp>
        <p:nvSpPr>
          <p:cNvPr id="3" name="TextBox 2">
            <a:extLst>
              <a:ext uri="{FF2B5EF4-FFF2-40B4-BE49-F238E27FC236}">
                <a16:creationId xmlns:a16="http://schemas.microsoft.com/office/drawing/2014/main" id="{2565A14A-489A-9712-6855-AEA48E04D7F4}"/>
              </a:ext>
            </a:extLst>
          </p:cNvPr>
          <p:cNvSpPr txBox="1"/>
          <p:nvPr/>
        </p:nvSpPr>
        <p:spPr>
          <a:xfrm>
            <a:off x="6296891" y="828032"/>
            <a:ext cx="5147730" cy="3637935"/>
          </a:xfrm>
          <a:prstGeom prst="rect">
            <a:avLst/>
          </a:prstGeom>
        </p:spPr>
        <p:txBody>
          <a:bodyPr vert="horz" lIns="91440" tIns="45720" rIns="91440" bIns="45720" rtlCol="0" anchor="ctr">
            <a:normAutofit/>
          </a:bodyPr>
          <a:lstStyle/>
          <a:p>
            <a:pPr>
              <a:lnSpc>
                <a:spcPct val="90000"/>
              </a:lnSpc>
              <a:spcAft>
                <a:spcPts val="1000"/>
              </a:spcAft>
              <a:buClr>
                <a:schemeClr val="tx1"/>
              </a:buClr>
              <a:buSzPct val="100000"/>
            </a:pPr>
            <a:r>
              <a:rPr lang="en-US" b="1" dirty="0"/>
              <a:t> – Conclusion</a:t>
            </a:r>
          </a:p>
          <a:p>
            <a:pPr>
              <a:lnSpc>
                <a:spcPct val="90000"/>
              </a:lnSpc>
              <a:spcAft>
                <a:spcPts val="1000"/>
              </a:spcAft>
              <a:buClr>
                <a:schemeClr val="tx1"/>
              </a:buClr>
              <a:buSzPct val="100000"/>
              <a:buFont typeface="Arial"/>
              <a:buChar char="•"/>
            </a:pPr>
            <a:endParaRPr lang="en-US" b="1" dirty="0"/>
          </a:p>
          <a:p>
            <a:pPr>
              <a:lnSpc>
                <a:spcPct val="90000"/>
              </a:lnSpc>
              <a:spcAft>
                <a:spcPts val="1000"/>
              </a:spcAft>
              <a:buClr>
                <a:schemeClr val="tx1"/>
              </a:buClr>
              <a:buSzPct val="100000"/>
              <a:buFont typeface="Arial"/>
              <a:buChar char="•"/>
            </a:pPr>
            <a:endParaRPr lang="en-US" b="1" dirty="0"/>
          </a:p>
          <a:p>
            <a:pPr>
              <a:lnSpc>
                <a:spcPct val="90000"/>
              </a:lnSpc>
              <a:spcAft>
                <a:spcPts val="1000"/>
              </a:spcAft>
              <a:buClr>
                <a:schemeClr val="tx1"/>
              </a:buClr>
              <a:buSzPct val="100000"/>
              <a:buFont typeface="Arial"/>
              <a:buChar char="•"/>
            </a:pPr>
            <a:r>
              <a:rPr lang="en-US" b="1" dirty="0"/>
              <a:t>Summary</a:t>
            </a:r>
          </a:p>
          <a:p>
            <a:pPr>
              <a:lnSpc>
                <a:spcPct val="90000"/>
              </a:lnSpc>
              <a:spcAft>
                <a:spcPts val="1000"/>
              </a:spcAft>
              <a:buClr>
                <a:schemeClr val="tx1"/>
              </a:buClr>
              <a:buSzPct val="100000"/>
              <a:buFont typeface="Arial"/>
              <a:buChar char="•"/>
            </a:pPr>
            <a:r>
              <a:rPr lang="en-US" dirty="0"/>
              <a:t>Asthma is a chronic inflammatory airway condition</a:t>
            </a:r>
          </a:p>
          <a:p>
            <a:pPr>
              <a:lnSpc>
                <a:spcPct val="90000"/>
              </a:lnSpc>
              <a:spcAft>
                <a:spcPts val="1000"/>
              </a:spcAft>
              <a:buClr>
                <a:schemeClr val="tx1"/>
              </a:buClr>
              <a:buSzPct val="100000"/>
              <a:buFont typeface="Arial"/>
              <a:buChar char="•"/>
            </a:pPr>
            <a:r>
              <a:rPr lang="en-US" dirty="0"/>
              <a:t>It affects respiratory anatomy and physiology</a:t>
            </a:r>
          </a:p>
          <a:p>
            <a:pPr>
              <a:lnSpc>
                <a:spcPct val="90000"/>
              </a:lnSpc>
              <a:spcAft>
                <a:spcPts val="1000"/>
              </a:spcAft>
              <a:buClr>
                <a:schemeClr val="tx1"/>
              </a:buClr>
              <a:buSzPct val="100000"/>
              <a:buFont typeface="Arial"/>
              <a:buChar char="•"/>
            </a:pPr>
            <a:r>
              <a:rPr lang="en-US" dirty="0"/>
              <a:t>Early diagnosis and treatment improve outcomes</a:t>
            </a:r>
          </a:p>
          <a:p>
            <a:pPr>
              <a:lnSpc>
                <a:spcPct val="90000"/>
              </a:lnSpc>
              <a:spcAft>
                <a:spcPts val="1000"/>
              </a:spcAft>
              <a:buClr>
                <a:schemeClr val="tx1"/>
              </a:buClr>
              <a:buSzPct val="100000"/>
              <a:buFont typeface="Arial"/>
              <a:buChar char="•"/>
            </a:pPr>
            <a:r>
              <a:rPr lang="en-US" dirty="0"/>
              <a:t>Lifestyle changes and self-management reduce attacks</a:t>
            </a:r>
          </a:p>
          <a:p>
            <a:pPr>
              <a:lnSpc>
                <a:spcPct val="90000"/>
              </a:lnSpc>
              <a:spcAft>
                <a:spcPts val="1000"/>
              </a:spcAft>
              <a:buClr>
                <a:schemeClr val="tx1"/>
              </a:buClr>
              <a:buSzPct val="100000"/>
              <a:buFont typeface="Arial"/>
              <a:buChar char="•"/>
            </a:pPr>
            <a:r>
              <a:rPr lang="en-US" dirty="0"/>
              <a:t>Evidence-based care improves quality of life</a:t>
            </a:r>
          </a:p>
        </p:txBody>
      </p:sp>
      <p:sp>
        <p:nvSpPr>
          <p:cNvPr id="5" name="TextBox 4">
            <a:extLst>
              <a:ext uri="{FF2B5EF4-FFF2-40B4-BE49-F238E27FC236}">
                <a16:creationId xmlns:a16="http://schemas.microsoft.com/office/drawing/2014/main" id="{5DDC6A7A-522D-EF15-04B3-3371DEA817C3}"/>
              </a:ext>
            </a:extLst>
          </p:cNvPr>
          <p:cNvSpPr txBox="1"/>
          <p:nvPr/>
        </p:nvSpPr>
        <p:spPr>
          <a:xfrm>
            <a:off x="256190" y="4744429"/>
            <a:ext cx="11567948" cy="1554272"/>
          </a:xfrm>
          <a:prstGeom prst="rect">
            <a:avLst/>
          </a:prstGeom>
          <a:noFill/>
        </p:spPr>
        <p:txBody>
          <a:bodyPr wrap="square">
            <a:spAutoFit/>
          </a:bodyPr>
          <a:lstStyle/>
          <a:p>
            <a:pPr>
              <a:spcAft>
                <a:spcPts val="600"/>
              </a:spcAft>
              <a:buNone/>
            </a:pPr>
            <a:r>
              <a:rPr lang="en-GB" b="1" dirty="0"/>
              <a:t>Speaker Notes</a:t>
            </a:r>
          </a:p>
          <a:p>
            <a:pPr>
              <a:spcAft>
                <a:spcPts val="600"/>
              </a:spcAft>
              <a:buNone/>
            </a:pPr>
            <a:r>
              <a:rPr lang="en-GB" dirty="0"/>
              <a:t>In conclusion, asthma is a long-term respiratory condition that affects the airways and can significantly impact physical and emotional wellbeing. Understanding the anatomy, physiology, and pathophysiology of asthma helps healthcare professionals provide effective care. Evidence-based treatment, monitoring, education, and lifestyle changes are all important in improving patient outcomes and quality of life.</a:t>
            </a:r>
          </a:p>
        </p:txBody>
      </p:sp>
      <p:pic>
        <p:nvPicPr>
          <p:cNvPr id="2" name="Recorded Sound">
            <a:hlinkClick r:id="" action="ppaction://media"/>
            <a:extLst>
              <a:ext uri="{FF2B5EF4-FFF2-40B4-BE49-F238E27FC236}">
                <a16:creationId xmlns:a16="http://schemas.microsoft.com/office/drawing/2014/main" id="{AB22AA54-7921-9EE7-5B4F-9A77F5C070F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982333116"/>
      </p:ext>
    </p:extLst>
  </p:cSld>
  <p:clrMapOvr>
    <a:masterClrMapping/>
  </p:clrMapOvr>
  <mc:AlternateContent xmlns:mc="http://schemas.openxmlformats.org/markup-compatibility/2006">
    <mc:Choice xmlns:p14="http://schemas.microsoft.com/office/powerpoint/2010/main" Requires="p14">
      <p:transition spd="slow" p14:dur="2000" advTm="27159"/>
    </mc:Choice>
    <mc:Fallback>
      <p:transition spd="slow" advTm="271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15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2AB2538-263B-1A6F-7021-BE4AE24B7C8E}"/>
              </a:ext>
            </a:extLst>
          </p:cNvPr>
          <p:cNvSpPr txBox="1"/>
          <p:nvPr/>
        </p:nvSpPr>
        <p:spPr>
          <a:xfrm>
            <a:off x="193391" y="631767"/>
            <a:ext cx="10804347" cy="4893647"/>
          </a:xfrm>
          <a:prstGeom prst="rect">
            <a:avLst/>
          </a:prstGeom>
          <a:noFill/>
        </p:spPr>
        <p:txBody>
          <a:bodyPr wrap="square">
            <a:spAutoFit/>
          </a:bodyPr>
          <a:lstStyle/>
          <a:p>
            <a:pPr>
              <a:buNone/>
            </a:pPr>
            <a:r>
              <a:rPr lang="en-GB" sz="1400" b="1" dirty="0"/>
              <a:t>References</a:t>
            </a:r>
          </a:p>
          <a:p>
            <a:pPr>
              <a:buNone/>
            </a:pPr>
            <a:endParaRPr lang="en-GB" sz="1400" b="1" dirty="0"/>
          </a:p>
          <a:p>
            <a:pPr>
              <a:buNone/>
            </a:pPr>
            <a:r>
              <a:rPr lang="en-GB" sz="1400" dirty="0"/>
              <a:t>Asthma + Lung UK (2024) Asthma information and advice. Available at: https://www.asthmaandlung.org.uk/ (Accessed: 26 May 2026).</a:t>
            </a:r>
          </a:p>
          <a:p>
            <a:pPr>
              <a:buNone/>
            </a:pPr>
            <a:endParaRPr lang="en-GB" sz="1400" dirty="0"/>
          </a:p>
          <a:p>
            <a:r>
              <a:rPr lang="en-GB" sz="1400" dirty="0"/>
              <a:t>Kumar, P. and Clark, M. (2020) Kumar and Clark’s Clinical Medicine. 10th </a:t>
            </a:r>
            <a:r>
              <a:rPr lang="en-GB" sz="1400" dirty="0" err="1"/>
              <a:t>edn</a:t>
            </a:r>
            <a:r>
              <a:rPr lang="en-GB" sz="1400" dirty="0"/>
              <a:t>. London: Elsevier.( Accessed: 21 May 2026).</a:t>
            </a:r>
          </a:p>
          <a:p>
            <a:pPr>
              <a:buNone/>
            </a:pPr>
            <a:endParaRPr lang="en-GB" sz="1400" dirty="0"/>
          </a:p>
          <a:p>
            <a:pPr>
              <a:buNone/>
            </a:pPr>
            <a:endParaRPr lang="en-GB" sz="1400" dirty="0"/>
          </a:p>
          <a:p>
            <a:pPr>
              <a:buNone/>
            </a:pPr>
            <a:r>
              <a:rPr lang="en-GB" sz="1400" dirty="0"/>
              <a:t>National Health Service (2024) Asthma. Available at: https://www.nhs.uk/conditions/asthma/ (Accessed: 26 May 2026).</a:t>
            </a:r>
          </a:p>
          <a:p>
            <a:pPr>
              <a:buNone/>
            </a:pPr>
            <a:endParaRPr lang="en-GB" sz="1400" dirty="0"/>
          </a:p>
          <a:p>
            <a:pPr>
              <a:buNone/>
            </a:pPr>
            <a:r>
              <a:rPr lang="en-GB" sz="1400" dirty="0"/>
              <a:t>National Institute for Health and Care Excellence (2024) Asthma: diagnosis, monitoring and chronic asthma management (NG245). Available at: https://www.nice.org.uk/guidance/ng245 (Accessed: 19 May 2026).</a:t>
            </a:r>
          </a:p>
          <a:p>
            <a:pPr>
              <a:buNone/>
            </a:pPr>
            <a:endParaRPr lang="en-GB" sz="1400" dirty="0"/>
          </a:p>
          <a:p>
            <a:pPr>
              <a:buNone/>
            </a:pPr>
            <a:r>
              <a:rPr lang="en-GB" sz="1400" dirty="0"/>
              <a:t>Ross, J. and Wilson, A. (2021) Anatomy and Physiology in Health and Illness. 14th </a:t>
            </a:r>
            <a:r>
              <a:rPr lang="en-GB" sz="1400" dirty="0" err="1"/>
              <a:t>edn</a:t>
            </a:r>
            <a:r>
              <a:rPr lang="en-GB" sz="1400" dirty="0"/>
              <a:t>. London: Elsevier.</a:t>
            </a:r>
          </a:p>
          <a:p>
            <a:r>
              <a:rPr lang="en-GB" sz="1400" dirty="0"/>
              <a:t>Tortora, G.J. and Derrickson, B. (2021) Principles of Anatomy and Physiology. 16th </a:t>
            </a:r>
            <a:r>
              <a:rPr lang="en-GB" sz="1400" dirty="0" err="1"/>
              <a:t>edn</a:t>
            </a:r>
            <a:r>
              <a:rPr lang="en-GB" sz="1400" dirty="0"/>
              <a:t>. Hoboken: Wiley. (Accessed: 23 May 2026).</a:t>
            </a:r>
          </a:p>
          <a:p>
            <a:pPr>
              <a:buNone/>
            </a:pPr>
            <a:endParaRPr lang="en-GB" sz="1400" dirty="0"/>
          </a:p>
          <a:p>
            <a:pPr>
              <a:buNone/>
            </a:pPr>
            <a:endParaRPr lang="en-GB" sz="1400" dirty="0"/>
          </a:p>
          <a:p>
            <a:pPr>
              <a:buNone/>
            </a:pPr>
            <a:r>
              <a:rPr lang="en-GB" sz="1400" dirty="0"/>
              <a:t>World Health Organization (2024) Asthma fact sheet. Available at: https://www.who.int/news-room/fact-sheets/detail/asthma (Accessed: 26 May 2026).</a:t>
            </a:r>
          </a:p>
          <a:p>
            <a:pPr>
              <a:buNone/>
            </a:pPr>
            <a:endParaRPr lang="en-GB" sz="1400" dirty="0"/>
          </a:p>
          <a:p>
            <a:r>
              <a:rPr lang="en-GB" sz="1400" dirty="0"/>
              <a:t>Waugh, A. and Grant, A. (2022) Ross and Wilson Anatomy and Physiology Colouring and Workbook. 7th </a:t>
            </a:r>
            <a:r>
              <a:rPr lang="en-GB" sz="1400" dirty="0" err="1"/>
              <a:t>edn</a:t>
            </a:r>
            <a:r>
              <a:rPr lang="en-GB" sz="1400" dirty="0"/>
              <a:t>. London: Elsevier. (Accessed: 20 May 2026).</a:t>
            </a:r>
          </a:p>
          <a:p>
            <a:pPr>
              <a:buNone/>
            </a:pPr>
            <a:endParaRPr lang="en-GB" dirty="0"/>
          </a:p>
        </p:txBody>
      </p:sp>
    </p:spTree>
    <p:extLst>
      <p:ext uri="{BB962C8B-B14F-4D97-AF65-F5344CB8AC3E}">
        <p14:creationId xmlns:p14="http://schemas.microsoft.com/office/powerpoint/2010/main" val="1163428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TM03457452[[fn=Celestial]]</Template>
  <TotalTime>0</TotalTime>
  <Words>1570</Words>
  <Application>Microsoft Office PowerPoint</Application>
  <PresentationFormat>Widescreen</PresentationFormat>
  <Paragraphs>181</Paragraphs>
  <Slides>13</Slides>
  <Notes>0</Notes>
  <HiddenSlides>0</HiddenSlides>
  <MMClips>12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Celestial</vt:lpstr>
      <vt:lpstr>Asthma Care Plan PowerPoint Full Presentation     Care Plan Presentation – Asthma (Chronic Respiratory Disease)     Title Slide     Care Plan for a Fictional Patient with Asthma BMHP5023 Introduction to Physiology Component 2 – Care Plan Presentation Student Name -Nadia Bi Student ID-2434187 Submission Date     Speaker Notes  Hello everyone. This presentation will discuss a suggested care plan for a fictional patient with asthma. The presentation will explain the anatomy and physiology of the respiratory system, the pathophysiology of asthma, methods of diagnosis, and  evidence-based recommendations for treatment and lifestyle management using NHS and NICE guidance.   </vt:lpstr>
      <vt:lpstr>Aim of Presentation Explore asthma and its effects on the respiratory system Discuss diagnosis and pathophysiology Create an evidence-based care plan Explain lifestyle changes and treatment recommendations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ahmar mahmood</dc:creator>
  <cp:lastModifiedBy>ahmar mahmood</cp:lastModifiedBy>
  <cp:revision>1</cp:revision>
  <dcterms:created xsi:type="dcterms:W3CDTF">2026-05-26T18:26:59Z</dcterms:created>
  <dcterms:modified xsi:type="dcterms:W3CDTF">2026-07-20T23:01:59Z</dcterms:modified>
</cp:coreProperties>
</file>