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4"/>
  </p:notesMasterIdLst>
  <p:handoutMasterIdLst>
    <p:handoutMasterId r:id="rId25"/>
  </p:handoutMasterIdLst>
  <p:sldIdLst>
    <p:sldId id="256" r:id="rId5"/>
    <p:sldId id="266" r:id="rId6"/>
    <p:sldId id="299" r:id="rId7"/>
    <p:sldId id="271" r:id="rId8"/>
    <p:sldId id="274" r:id="rId9"/>
    <p:sldId id="300" r:id="rId10"/>
    <p:sldId id="284" r:id="rId11"/>
    <p:sldId id="301" r:id="rId12"/>
    <p:sldId id="311" r:id="rId13"/>
    <p:sldId id="303" r:id="rId14"/>
    <p:sldId id="304" r:id="rId15"/>
    <p:sldId id="305" r:id="rId16"/>
    <p:sldId id="306" r:id="rId17"/>
    <p:sldId id="307" r:id="rId18"/>
    <p:sldId id="309" r:id="rId19"/>
    <p:sldId id="288" r:id="rId20"/>
    <p:sldId id="295" r:id="rId21"/>
    <p:sldId id="313" r:id="rId22"/>
    <p:sldId id="310" r:id="rId23"/>
  </p:sldIdLst>
  <p:sldSz cx="12192000" cy="6858000"/>
  <p:notesSz cx="6858000" cy="9144000"/>
  <p:defaultTextStyle>
    <a:defPPr>
      <a:defRPr lang="en-GB"/>
    </a:defPPr>
    <a:lvl1pPr algn="l" rtl="0" eaLnBrk="0" fontAlgn="base" hangingPunct="0">
      <a:spcBef>
        <a:spcPct val="0"/>
      </a:spcBef>
      <a:spcAft>
        <a:spcPct val="0"/>
      </a:spcAft>
      <a:defRPr kern="1200">
        <a:solidFill>
          <a:schemeClr val="tx1"/>
        </a:solidFill>
        <a:latin typeface="Meiryo" panose="020B0604030504040204" pitchFamily="34" charset="-128"/>
        <a:ea typeface="+mn-ea"/>
        <a:cs typeface="+mn-cs"/>
      </a:defRPr>
    </a:lvl1pPr>
    <a:lvl2pPr marL="457200" algn="l" rtl="0" eaLnBrk="0" fontAlgn="base" hangingPunct="0">
      <a:spcBef>
        <a:spcPct val="0"/>
      </a:spcBef>
      <a:spcAft>
        <a:spcPct val="0"/>
      </a:spcAft>
      <a:defRPr kern="1200">
        <a:solidFill>
          <a:schemeClr val="tx1"/>
        </a:solidFill>
        <a:latin typeface="Meiryo" panose="020B0604030504040204" pitchFamily="34" charset="-128"/>
        <a:ea typeface="+mn-ea"/>
        <a:cs typeface="+mn-cs"/>
      </a:defRPr>
    </a:lvl2pPr>
    <a:lvl3pPr marL="914400" algn="l" rtl="0" eaLnBrk="0" fontAlgn="base" hangingPunct="0">
      <a:spcBef>
        <a:spcPct val="0"/>
      </a:spcBef>
      <a:spcAft>
        <a:spcPct val="0"/>
      </a:spcAft>
      <a:defRPr kern="1200">
        <a:solidFill>
          <a:schemeClr val="tx1"/>
        </a:solidFill>
        <a:latin typeface="Meiryo" panose="020B0604030504040204" pitchFamily="34" charset="-128"/>
        <a:ea typeface="+mn-ea"/>
        <a:cs typeface="+mn-cs"/>
      </a:defRPr>
    </a:lvl3pPr>
    <a:lvl4pPr marL="1371600" algn="l" rtl="0" eaLnBrk="0" fontAlgn="base" hangingPunct="0">
      <a:spcBef>
        <a:spcPct val="0"/>
      </a:spcBef>
      <a:spcAft>
        <a:spcPct val="0"/>
      </a:spcAft>
      <a:defRPr kern="1200">
        <a:solidFill>
          <a:schemeClr val="tx1"/>
        </a:solidFill>
        <a:latin typeface="Meiryo" panose="020B0604030504040204" pitchFamily="34" charset="-128"/>
        <a:ea typeface="+mn-ea"/>
        <a:cs typeface="+mn-cs"/>
      </a:defRPr>
    </a:lvl4pPr>
    <a:lvl5pPr marL="1828800" algn="l" rtl="0" eaLnBrk="0" fontAlgn="base" hangingPunct="0">
      <a:spcBef>
        <a:spcPct val="0"/>
      </a:spcBef>
      <a:spcAft>
        <a:spcPct val="0"/>
      </a:spcAft>
      <a:defRPr kern="1200">
        <a:solidFill>
          <a:schemeClr val="tx1"/>
        </a:solidFill>
        <a:latin typeface="Meiryo" panose="020B0604030504040204" pitchFamily="34" charset="-128"/>
        <a:ea typeface="+mn-ea"/>
        <a:cs typeface="+mn-cs"/>
      </a:defRPr>
    </a:lvl5pPr>
    <a:lvl6pPr marL="2286000" algn="l" defTabSz="914400" rtl="0" eaLnBrk="1" latinLnBrk="0" hangingPunct="1">
      <a:defRPr kern="1200">
        <a:solidFill>
          <a:schemeClr val="tx1"/>
        </a:solidFill>
        <a:latin typeface="Meiryo" panose="020B0604030504040204" pitchFamily="34" charset="-128"/>
        <a:ea typeface="+mn-ea"/>
        <a:cs typeface="+mn-cs"/>
      </a:defRPr>
    </a:lvl6pPr>
    <a:lvl7pPr marL="2743200" algn="l" defTabSz="914400" rtl="0" eaLnBrk="1" latinLnBrk="0" hangingPunct="1">
      <a:defRPr kern="1200">
        <a:solidFill>
          <a:schemeClr val="tx1"/>
        </a:solidFill>
        <a:latin typeface="Meiryo" panose="020B0604030504040204" pitchFamily="34" charset="-128"/>
        <a:ea typeface="+mn-ea"/>
        <a:cs typeface="+mn-cs"/>
      </a:defRPr>
    </a:lvl7pPr>
    <a:lvl8pPr marL="3200400" algn="l" defTabSz="914400" rtl="0" eaLnBrk="1" latinLnBrk="0" hangingPunct="1">
      <a:defRPr kern="1200">
        <a:solidFill>
          <a:schemeClr val="tx1"/>
        </a:solidFill>
        <a:latin typeface="Meiryo" panose="020B0604030504040204" pitchFamily="34" charset="-128"/>
        <a:ea typeface="+mn-ea"/>
        <a:cs typeface="+mn-cs"/>
      </a:defRPr>
    </a:lvl8pPr>
    <a:lvl9pPr marL="3657600" algn="l" defTabSz="914400" rtl="0" eaLnBrk="1" latinLnBrk="0" hangingPunct="1">
      <a:defRPr kern="1200">
        <a:solidFill>
          <a:schemeClr val="tx1"/>
        </a:solidFill>
        <a:latin typeface="Meiryo" panose="020B0604030504040204" pitchFamily="34" charset="-128"/>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598" autoAdjust="0"/>
  </p:normalViewPr>
  <p:slideViewPr>
    <p:cSldViewPr snapToGrid="0">
      <p:cViewPr varScale="1">
        <p:scale>
          <a:sx n="63" d="100"/>
          <a:sy n="63" d="100"/>
        </p:scale>
        <p:origin x="804" y="56"/>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0BAD4D-E187-5875-61F4-9A64D9A90E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dirty="0">
                <a:latin typeface="+mn-lt"/>
              </a:defRPr>
            </a:lvl1pPr>
          </a:lstStyle>
          <a:p>
            <a:pPr>
              <a:defRPr/>
            </a:pPr>
            <a:endParaRPr lang="en-GB"/>
          </a:p>
        </p:txBody>
      </p:sp>
      <p:sp>
        <p:nvSpPr>
          <p:cNvPr id="3" name="Date Placeholder 2">
            <a:extLst>
              <a:ext uri="{FF2B5EF4-FFF2-40B4-BE49-F238E27FC236}">
                <a16:creationId xmlns:a16="http://schemas.microsoft.com/office/drawing/2014/main" id="{3E330D85-5DD4-2A26-EBB2-A741032E8E1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smtClean="0">
                <a:latin typeface="+mn-lt"/>
              </a:defRPr>
            </a:lvl1pPr>
          </a:lstStyle>
          <a:p>
            <a:pPr>
              <a:defRPr/>
            </a:pPr>
            <a:fld id="{13D1BE24-3AB2-40B8-8A10-7265027047F0}" type="datetime1">
              <a:rPr lang="en-GB"/>
              <a:pPr>
                <a:defRPr/>
              </a:pPr>
              <a:t>02/04/2024</a:t>
            </a:fld>
            <a:endParaRPr lang="en-GB" dirty="0"/>
          </a:p>
        </p:txBody>
      </p:sp>
      <p:sp>
        <p:nvSpPr>
          <p:cNvPr id="4" name="Footer Placeholder 3">
            <a:extLst>
              <a:ext uri="{FF2B5EF4-FFF2-40B4-BE49-F238E27FC236}">
                <a16:creationId xmlns:a16="http://schemas.microsoft.com/office/drawing/2014/main" id="{7C4F423C-77E7-3F37-E797-CC056961C1B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dirty="0">
                <a:latin typeface="+mn-lt"/>
              </a:defRPr>
            </a:lvl1pPr>
          </a:lstStyle>
          <a:p>
            <a:pPr>
              <a:defRPr/>
            </a:pPr>
            <a:endParaRPr lang="en-GB"/>
          </a:p>
        </p:txBody>
      </p:sp>
      <p:sp>
        <p:nvSpPr>
          <p:cNvPr id="5" name="Slide Number Placeholder 4">
            <a:extLst>
              <a:ext uri="{FF2B5EF4-FFF2-40B4-BE49-F238E27FC236}">
                <a16:creationId xmlns:a16="http://schemas.microsoft.com/office/drawing/2014/main" id="{7A01417E-6484-CC74-C78F-F0B8DC021B2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smtClean="0">
                <a:latin typeface="+mn-lt"/>
              </a:defRPr>
            </a:lvl1pPr>
          </a:lstStyle>
          <a:p>
            <a:pPr>
              <a:defRPr/>
            </a:pPr>
            <a:fld id="{4708CEEF-94A2-40C9-BDD3-500F5BCE5162}" type="slidenum">
              <a:rPr lang="en-GB"/>
              <a:pPr>
                <a:defRPr/>
              </a:pPr>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58A7C33-326D-D135-01A8-B465F499CCE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dirty="0">
                <a:latin typeface="+mn-lt"/>
              </a:defRPr>
            </a:lvl1pPr>
          </a:lstStyle>
          <a:p>
            <a:pPr>
              <a:defRPr/>
            </a:pPr>
            <a:endParaRPr lang="en-GB"/>
          </a:p>
        </p:txBody>
      </p:sp>
      <p:sp>
        <p:nvSpPr>
          <p:cNvPr id="3" name="Date Placeholder 2">
            <a:extLst>
              <a:ext uri="{FF2B5EF4-FFF2-40B4-BE49-F238E27FC236}">
                <a16:creationId xmlns:a16="http://schemas.microsoft.com/office/drawing/2014/main" id="{B479FFCF-981C-34D6-9368-639F7FF3A65D}"/>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smtClean="0">
                <a:latin typeface="+mn-lt"/>
              </a:defRPr>
            </a:lvl1pPr>
          </a:lstStyle>
          <a:p>
            <a:pPr>
              <a:defRPr/>
            </a:pPr>
            <a:fld id="{C75172D6-50F8-460E-8C5A-8C1A53C2724A}" type="datetime1">
              <a:rPr lang="en-GB"/>
              <a:pPr>
                <a:defRPr/>
              </a:pPr>
              <a:t>02/04/2024</a:t>
            </a:fld>
            <a:endParaRPr lang="en-GB" dirty="0"/>
          </a:p>
        </p:txBody>
      </p:sp>
      <p:sp>
        <p:nvSpPr>
          <p:cNvPr id="4" name="Slide Image Placeholder 3">
            <a:extLst>
              <a:ext uri="{FF2B5EF4-FFF2-40B4-BE49-F238E27FC236}">
                <a16:creationId xmlns:a16="http://schemas.microsoft.com/office/drawing/2014/main" id="{014BD844-0C2D-7625-629E-27B4AC7D472F}"/>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ABC4E27C-6D93-89B0-9368-D82CD3392A0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a:extLst>
              <a:ext uri="{FF2B5EF4-FFF2-40B4-BE49-F238E27FC236}">
                <a16:creationId xmlns:a16="http://schemas.microsoft.com/office/drawing/2014/main" id="{B4AAB222-D154-A969-F3E1-B55B4C8F2889}"/>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dirty="0">
                <a:latin typeface="+mn-lt"/>
              </a:defRPr>
            </a:lvl1pPr>
          </a:lstStyle>
          <a:p>
            <a:pPr>
              <a:defRPr/>
            </a:pPr>
            <a:endParaRPr lang="en-GB"/>
          </a:p>
        </p:txBody>
      </p:sp>
      <p:sp>
        <p:nvSpPr>
          <p:cNvPr id="7" name="Slide Number Placeholder 6">
            <a:extLst>
              <a:ext uri="{FF2B5EF4-FFF2-40B4-BE49-F238E27FC236}">
                <a16:creationId xmlns:a16="http://schemas.microsoft.com/office/drawing/2014/main" id="{2A35AD25-8CF8-B00B-3EB1-843032B9E01F}"/>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smtClean="0">
                <a:latin typeface="+mn-lt"/>
              </a:defRPr>
            </a:lvl1pPr>
          </a:lstStyle>
          <a:p>
            <a:pPr>
              <a:defRPr/>
            </a:pPr>
            <a:fld id="{AAB319E3-2EB0-4FB2-8EF6-8A8256891B2F}" type="slidenum">
              <a:rPr lang="en-GB"/>
              <a:pPr>
                <a:defRPr/>
              </a:pPr>
              <a:t>‹#›</a:t>
            </a:fld>
            <a:endParaRPr lang="en-GB" dirty="0"/>
          </a:p>
        </p:txBody>
      </p:sp>
    </p:spTree>
  </p:cSld>
  <p:clrMap bg1="lt1" tx1="dk1" bg2="lt2" tx2="dk2" accent1="accent1" accent2="accent2" accent3="accent3" accent4="accent4" accent5="accent5" accent6="accent6" hlink="hlink" folHlink="folHlink"/>
  <p:hf hdr="0" ftr="0"/>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BC8F6562-76DD-0B59-4441-6C0A7BF9613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17C77775-F404-DB6B-EE3F-304E2513A30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19460" name="Slide Number Placeholder 3">
            <a:extLst>
              <a:ext uri="{FF2B5EF4-FFF2-40B4-BE49-F238E27FC236}">
                <a16:creationId xmlns:a16="http://schemas.microsoft.com/office/drawing/2014/main" id="{0A01F599-11EA-7684-8290-3033F14D239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D5B4DE42-D8A2-4FF3-94FA-585670622B27}" type="slidenum">
              <a:rPr lang="en-GB" altLang="en-US">
                <a:latin typeface="Calibri" panose="020F0502020204030204" pitchFamily="34" charset="0"/>
              </a:rPr>
              <a:pPr fontAlgn="base">
                <a:spcBef>
                  <a:spcPct val="0"/>
                </a:spcBef>
                <a:spcAft>
                  <a:spcPct val="0"/>
                </a:spcAft>
              </a:pPr>
              <a:t>2</a:t>
            </a:fld>
            <a:endParaRPr lang="en-GB" altLang="en-US">
              <a:latin typeface="Calibri" panose="020F0502020204030204" pitchFamily="34" charset="0"/>
            </a:endParaRPr>
          </a:p>
        </p:txBody>
      </p:sp>
      <p:sp>
        <p:nvSpPr>
          <p:cNvPr id="19461" name="Date Placeholder 4">
            <a:extLst>
              <a:ext uri="{FF2B5EF4-FFF2-40B4-BE49-F238E27FC236}">
                <a16:creationId xmlns:a16="http://schemas.microsoft.com/office/drawing/2014/main" id="{02309900-B8E7-A666-3B59-B56119E7688F}"/>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0581D52F-D2E1-4637-8C4B-29B34B2A23A4}" type="datetime1">
              <a:rPr lang="en-GB" altLang="en-US">
                <a:latin typeface="Calibri" panose="020F0502020204030204" pitchFamily="34" charset="0"/>
              </a:rPr>
              <a:pPr fontAlgn="base">
                <a:spcBef>
                  <a:spcPct val="0"/>
                </a:spcBef>
                <a:spcAft>
                  <a:spcPct val="0"/>
                </a:spcAft>
              </a:pPr>
              <a:t>02/04/2024</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5E1577F8-3792-24D2-E4C6-1C521F89CE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3E495098-9AF7-385B-AA76-61E36F933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21508" name="Slide Number Placeholder 3">
            <a:extLst>
              <a:ext uri="{FF2B5EF4-FFF2-40B4-BE49-F238E27FC236}">
                <a16:creationId xmlns:a16="http://schemas.microsoft.com/office/drawing/2014/main" id="{168D421E-F4E3-3390-C903-8C34892E6AD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FA4FA14A-405E-4A43-9FBD-B498940725A0}" type="slidenum">
              <a:rPr lang="en-GB" altLang="en-US">
                <a:latin typeface="Calibri" panose="020F0502020204030204" pitchFamily="34" charset="0"/>
              </a:rPr>
              <a:pPr fontAlgn="base">
                <a:spcBef>
                  <a:spcPct val="0"/>
                </a:spcBef>
                <a:spcAft>
                  <a:spcPct val="0"/>
                </a:spcAft>
              </a:pPr>
              <a:t>3</a:t>
            </a:fld>
            <a:endParaRPr lang="en-GB" altLang="en-US">
              <a:latin typeface="Calibri" panose="020F0502020204030204" pitchFamily="34" charset="0"/>
            </a:endParaRPr>
          </a:p>
        </p:txBody>
      </p:sp>
      <p:sp>
        <p:nvSpPr>
          <p:cNvPr id="21509" name="Date Placeholder 4">
            <a:extLst>
              <a:ext uri="{FF2B5EF4-FFF2-40B4-BE49-F238E27FC236}">
                <a16:creationId xmlns:a16="http://schemas.microsoft.com/office/drawing/2014/main" id="{39715F85-4FF2-4337-DD71-318A681FD390}"/>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8E8CDA9A-8E47-4E66-9A87-EA2E90B1D6FC}" type="datetime1">
              <a:rPr lang="en-GB" altLang="en-US">
                <a:latin typeface="Calibri" panose="020F0502020204030204" pitchFamily="34" charset="0"/>
              </a:rPr>
              <a:pPr fontAlgn="base">
                <a:spcBef>
                  <a:spcPct val="0"/>
                </a:spcBef>
                <a:spcAft>
                  <a:spcPct val="0"/>
                </a:spcAft>
              </a:pPr>
              <a:t>02/04/2024</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33D14F2F-9B39-091A-0AEB-C952A471983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ECB4B06F-F1B2-29AB-A81E-9C9E1BCA5D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23556" name="Slide Number Placeholder 3">
            <a:extLst>
              <a:ext uri="{FF2B5EF4-FFF2-40B4-BE49-F238E27FC236}">
                <a16:creationId xmlns:a16="http://schemas.microsoft.com/office/drawing/2014/main" id="{65FA8215-2CD7-A342-9D0B-99F5E597B62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34E8FE55-39F0-4B2A-A573-9469E51B0A6F}" type="slidenum">
              <a:rPr lang="en-GB" altLang="en-US">
                <a:latin typeface="Calibri" panose="020F0502020204030204" pitchFamily="34" charset="0"/>
              </a:rPr>
              <a:pPr fontAlgn="base">
                <a:spcBef>
                  <a:spcPct val="0"/>
                </a:spcBef>
                <a:spcAft>
                  <a:spcPct val="0"/>
                </a:spcAft>
              </a:pPr>
              <a:t>4</a:t>
            </a:fld>
            <a:endParaRPr lang="en-GB" altLang="en-US">
              <a:latin typeface="Calibri" panose="020F0502020204030204" pitchFamily="34" charset="0"/>
            </a:endParaRPr>
          </a:p>
        </p:txBody>
      </p:sp>
      <p:sp>
        <p:nvSpPr>
          <p:cNvPr id="23557" name="Date Placeholder 4">
            <a:extLst>
              <a:ext uri="{FF2B5EF4-FFF2-40B4-BE49-F238E27FC236}">
                <a16:creationId xmlns:a16="http://schemas.microsoft.com/office/drawing/2014/main" id="{DDAF9F1F-28BC-1801-F21C-B3539BC556BD}"/>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59E2DF00-5530-4DC8-AADF-B844442757F6}" type="datetime1">
              <a:rPr lang="en-GB" altLang="en-US">
                <a:latin typeface="Calibri" panose="020F0502020204030204" pitchFamily="34" charset="0"/>
              </a:rPr>
              <a:pPr fontAlgn="base">
                <a:spcBef>
                  <a:spcPct val="0"/>
                </a:spcBef>
                <a:spcAft>
                  <a:spcPct val="0"/>
                </a:spcAft>
              </a:pPr>
              <a:t>02/04/2024</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DCD30426-CD70-F379-E3EC-78C8DA701E6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A3080FF2-DDEB-92D3-7E5A-186FE56C8DE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25604" name="Slide Number Placeholder 3">
            <a:extLst>
              <a:ext uri="{FF2B5EF4-FFF2-40B4-BE49-F238E27FC236}">
                <a16:creationId xmlns:a16="http://schemas.microsoft.com/office/drawing/2014/main" id="{3B9AE0C2-85B7-7A83-6F20-4E3C3F9A816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28F14D71-EE65-412E-A8D2-21F3C971DA7F}" type="slidenum">
              <a:rPr lang="en-GB" altLang="en-US">
                <a:latin typeface="Calibri" panose="020F0502020204030204" pitchFamily="34" charset="0"/>
              </a:rPr>
              <a:pPr fontAlgn="base">
                <a:spcBef>
                  <a:spcPct val="0"/>
                </a:spcBef>
                <a:spcAft>
                  <a:spcPct val="0"/>
                </a:spcAft>
              </a:pPr>
              <a:t>5</a:t>
            </a:fld>
            <a:endParaRPr lang="en-GB" altLang="en-US">
              <a:latin typeface="Calibri" panose="020F0502020204030204" pitchFamily="34" charset="0"/>
            </a:endParaRPr>
          </a:p>
        </p:txBody>
      </p:sp>
      <p:sp>
        <p:nvSpPr>
          <p:cNvPr id="25605" name="Date Placeholder 4">
            <a:extLst>
              <a:ext uri="{FF2B5EF4-FFF2-40B4-BE49-F238E27FC236}">
                <a16:creationId xmlns:a16="http://schemas.microsoft.com/office/drawing/2014/main" id="{C97183A4-9E61-291A-FFC1-3E7FEE0FE31D}"/>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A7AFACC1-0F32-4029-BE81-C4D64F258191}" type="datetime1">
              <a:rPr lang="en-GB" altLang="en-US">
                <a:latin typeface="Calibri" panose="020F0502020204030204" pitchFamily="34" charset="0"/>
              </a:rPr>
              <a:pPr fontAlgn="base">
                <a:spcBef>
                  <a:spcPct val="0"/>
                </a:spcBef>
                <a:spcAft>
                  <a:spcPct val="0"/>
                </a:spcAft>
              </a:pPr>
              <a:t>02/04/2024</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4C63E7B-9D16-3E68-D745-2C626F030D0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170A3DF4-4703-7146-97F2-18085FA8F6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28676" name="Slide Number Placeholder 3">
            <a:extLst>
              <a:ext uri="{FF2B5EF4-FFF2-40B4-BE49-F238E27FC236}">
                <a16:creationId xmlns:a16="http://schemas.microsoft.com/office/drawing/2014/main" id="{51884B48-84D6-BEAB-F28E-52569386E2C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BFCFCC56-4688-469E-A230-34D8A37BE299}" type="slidenum">
              <a:rPr lang="en-GB" altLang="en-US">
                <a:latin typeface="Calibri" panose="020F0502020204030204" pitchFamily="34" charset="0"/>
              </a:rPr>
              <a:pPr fontAlgn="base">
                <a:spcBef>
                  <a:spcPct val="0"/>
                </a:spcBef>
                <a:spcAft>
                  <a:spcPct val="0"/>
                </a:spcAft>
              </a:pPr>
              <a:t>7</a:t>
            </a:fld>
            <a:endParaRPr lang="en-GB" altLang="en-US">
              <a:latin typeface="Calibri" panose="020F0502020204030204" pitchFamily="34" charset="0"/>
            </a:endParaRPr>
          </a:p>
        </p:txBody>
      </p:sp>
      <p:sp>
        <p:nvSpPr>
          <p:cNvPr id="28677" name="Date Placeholder 4">
            <a:extLst>
              <a:ext uri="{FF2B5EF4-FFF2-40B4-BE49-F238E27FC236}">
                <a16:creationId xmlns:a16="http://schemas.microsoft.com/office/drawing/2014/main" id="{18B241D2-64FC-A13A-9414-AC4B9E385E39}"/>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7EEB04F3-916B-459F-872F-A5AD6DEFBAA9}" type="datetime1">
              <a:rPr lang="en-GB" altLang="en-US">
                <a:latin typeface="Calibri" panose="020F0502020204030204" pitchFamily="34" charset="0"/>
              </a:rPr>
              <a:pPr fontAlgn="base">
                <a:spcBef>
                  <a:spcPct val="0"/>
                </a:spcBef>
                <a:spcAft>
                  <a:spcPct val="0"/>
                </a:spcAft>
              </a:pPr>
              <a:t>02/04/2024</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7660C627-6460-91D8-9883-AF95575A01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615F6229-08E8-EB7E-94FC-04B121B7198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0724" name="Slide Number Placeholder 3">
            <a:extLst>
              <a:ext uri="{FF2B5EF4-FFF2-40B4-BE49-F238E27FC236}">
                <a16:creationId xmlns:a16="http://schemas.microsoft.com/office/drawing/2014/main" id="{A46F2619-85D0-5369-13EA-0640668A722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E4CA565C-F9AD-41DC-9CCC-8642DADE506F}" type="slidenum">
              <a:rPr lang="en-GB" altLang="en-US">
                <a:latin typeface="Calibri" panose="020F0502020204030204" pitchFamily="34" charset="0"/>
              </a:rPr>
              <a:pPr fontAlgn="base">
                <a:spcBef>
                  <a:spcPct val="0"/>
                </a:spcBef>
                <a:spcAft>
                  <a:spcPct val="0"/>
                </a:spcAft>
              </a:pPr>
              <a:t>8</a:t>
            </a:fld>
            <a:endParaRPr lang="en-GB" altLang="en-US">
              <a:latin typeface="Calibri" panose="020F0502020204030204" pitchFamily="34" charset="0"/>
            </a:endParaRPr>
          </a:p>
        </p:txBody>
      </p:sp>
      <p:sp>
        <p:nvSpPr>
          <p:cNvPr id="30725" name="Date Placeholder 4">
            <a:extLst>
              <a:ext uri="{FF2B5EF4-FFF2-40B4-BE49-F238E27FC236}">
                <a16:creationId xmlns:a16="http://schemas.microsoft.com/office/drawing/2014/main" id="{2F9F59CF-BDEC-2DF0-3F7E-CE26C2309C21}"/>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58310E83-A656-4E2E-A96C-5A9D57D99033}" type="datetime1">
              <a:rPr lang="en-GB" altLang="en-US">
                <a:latin typeface="Calibri" panose="020F0502020204030204" pitchFamily="34" charset="0"/>
              </a:rPr>
              <a:pPr fontAlgn="base">
                <a:spcBef>
                  <a:spcPct val="0"/>
                </a:spcBef>
                <a:spcAft>
                  <a:spcPct val="0"/>
                </a:spcAft>
              </a:pPr>
              <a:t>02/04/2024</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E80AA0D4-89DC-4848-4113-8473217608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1F02C954-C1D4-6B6C-EFB7-1F22FEFC15C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3796" name="Slide Number Placeholder 3">
            <a:extLst>
              <a:ext uri="{FF2B5EF4-FFF2-40B4-BE49-F238E27FC236}">
                <a16:creationId xmlns:a16="http://schemas.microsoft.com/office/drawing/2014/main" id="{86B514D7-DF7B-C666-49BA-8FF7D09464A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46294ED0-806C-42CB-98D5-AE678C827619}" type="slidenum">
              <a:rPr lang="en-GB" altLang="en-US">
                <a:latin typeface="Calibri" panose="020F0502020204030204" pitchFamily="34" charset="0"/>
              </a:rPr>
              <a:pPr fontAlgn="base">
                <a:spcBef>
                  <a:spcPct val="0"/>
                </a:spcBef>
                <a:spcAft>
                  <a:spcPct val="0"/>
                </a:spcAft>
              </a:pPr>
              <a:t>10</a:t>
            </a:fld>
            <a:endParaRPr lang="en-GB" altLang="en-US">
              <a:latin typeface="Calibri" panose="020F0502020204030204" pitchFamily="34" charset="0"/>
            </a:endParaRPr>
          </a:p>
        </p:txBody>
      </p:sp>
      <p:sp>
        <p:nvSpPr>
          <p:cNvPr id="33797" name="Date Placeholder 4">
            <a:extLst>
              <a:ext uri="{FF2B5EF4-FFF2-40B4-BE49-F238E27FC236}">
                <a16:creationId xmlns:a16="http://schemas.microsoft.com/office/drawing/2014/main" id="{0ADFF7C5-7594-4162-AFE4-B9793FAB19BB}"/>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A59B6114-4C5A-4199-A0CF-C8B9062E825A}" type="datetime1">
              <a:rPr lang="en-GB" altLang="en-US">
                <a:latin typeface="Calibri" panose="020F0502020204030204" pitchFamily="34" charset="0"/>
              </a:rPr>
              <a:pPr fontAlgn="base">
                <a:spcBef>
                  <a:spcPct val="0"/>
                </a:spcBef>
                <a:spcAft>
                  <a:spcPct val="0"/>
                </a:spcAft>
              </a:pPr>
              <a:t>02/04/2024</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09F401C9-958C-2223-088C-1BAE57FB611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9A3E7458-99A0-8DFD-43CB-5CBEFCE435D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40964" name="Slide Number Placeholder 3">
            <a:extLst>
              <a:ext uri="{FF2B5EF4-FFF2-40B4-BE49-F238E27FC236}">
                <a16:creationId xmlns:a16="http://schemas.microsoft.com/office/drawing/2014/main" id="{55644BE8-34C7-5997-6436-AE4CDB8E4CE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9DA36774-DFA4-4F13-BDE5-F00AE77EB9F6}" type="slidenum">
              <a:rPr lang="en-GB" altLang="en-US">
                <a:latin typeface="Calibri" panose="020F0502020204030204" pitchFamily="34" charset="0"/>
              </a:rPr>
              <a:pPr fontAlgn="base">
                <a:spcBef>
                  <a:spcPct val="0"/>
                </a:spcBef>
                <a:spcAft>
                  <a:spcPct val="0"/>
                </a:spcAft>
              </a:pPr>
              <a:t>16</a:t>
            </a:fld>
            <a:endParaRPr lang="en-GB" altLang="en-US">
              <a:latin typeface="Calibri" panose="020F0502020204030204" pitchFamily="34" charset="0"/>
            </a:endParaRPr>
          </a:p>
        </p:txBody>
      </p:sp>
      <p:sp>
        <p:nvSpPr>
          <p:cNvPr id="40965" name="Date Placeholder 4">
            <a:extLst>
              <a:ext uri="{FF2B5EF4-FFF2-40B4-BE49-F238E27FC236}">
                <a16:creationId xmlns:a16="http://schemas.microsoft.com/office/drawing/2014/main" id="{D0F84115-4CDD-68B2-3508-5EE1FA5B7A6A}"/>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ECF3FEC4-4092-4C92-83BD-B156251450C6}" type="datetime1">
              <a:rPr lang="en-GB" altLang="en-US">
                <a:latin typeface="Calibri" panose="020F0502020204030204" pitchFamily="34" charset="0"/>
              </a:rPr>
              <a:pPr fontAlgn="base">
                <a:spcBef>
                  <a:spcPct val="0"/>
                </a:spcBef>
                <a:spcAft>
                  <a:spcPct val="0"/>
                </a:spcAft>
              </a:pPr>
              <a:t>02/04/2024</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F6E02D3E-D403-8612-ADD0-79D565FEAF9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CF62F347-1488-D310-4C85-A6A9CF5A69E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43012" name="Slide Number Placeholder 3">
            <a:extLst>
              <a:ext uri="{FF2B5EF4-FFF2-40B4-BE49-F238E27FC236}">
                <a16:creationId xmlns:a16="http://schemas.microsoft.com/office/drawing/2014/main" id="{28BD29CA-5D01-94F7-3ABF-F8716FF13D9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E9D34D27-AAD8-4A6F-9DC1-6CB867DC264F}" type="slidenum">
              <a:rPr lang="en-GB" altLang="en-US">
                <a:latin typeface="Calibri" panose="020F0502020204030204" pitchFamily="34" charset="0"/>
              </a:rPr>
              <a:pPr fontAlgn="base">
                <a:spcBef>
                  <a:spcPct val="0"/>
                </a:spcBef>
                <a:spcAft>
                  <a:spcPct val="0"/>
                </a:spcAft>
              </a:pPr>
              <a:t>17</a:t>
            </a:fld>
            <a:endParaRPr lang="en-GB" altLang="en-US">
              <a:latin typeface="Calibri" panose="020F0502020204030204" pitchFamily="34" charset="0"/>
            </a:endParaRPr>
          </a:p>
        </p:txBody>
      </p:sp>
      <p:sp>
        <p:nvSpPr>
          <p:cNvPr id="43013" name="Date Placeholder 4">
            <a:extLst>
              <a:ext uri="{FF2B5EF4-FFF2-40B4-BE49-F238E27FC236}">
                <a16:creationId xmlns:a16="http://schemas.microsoft.com/office/drawing/2014/main" id="{515A44ED-F59F-B033-F5E5-4C862798B0CA}"/>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fontAlgn="base">
              <a:spcBef>
                <a:spcPct val="0"/>
              </a:spcBef>
              <a:spcAft>
                <a:spcPct val="0"/>
              </a:spcAft>
            </a:pPr>
            <a:fld id="{BF8E6155-ED36-4E28-8DA4-FDE7D9AB6F44}" type="datetime1">
              <a:rPr lang="en-GB" altLang="en-US">
                <a:latin typeface="Calibri" panose="020F0502020204030204" pitchFamily="34" charset="0"/>
              </a:rPr>
              <a:pPr fontAlgn="base">
                <a:spcBef>
                  <a:spcPct val="0"/>
                </a:spcBef>
                <a:spcAft>
                  <a:spcPct val="0"/>
                </a:spcAft>
              </a:pPr>
              <a:t>02/04/2024</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E13DD7D7-DBC6-3832-B4B1-275AA67A7B7F}"/>
              </a:ext>
            </a:extLst>
          </p:cNvPr>
          <p:cNvSpPr/>
          <p:nvPr userDrawn="1"/>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3" name="Rectangle 2">
            <a:extLst>
              <a:ext uri="{FF2B5EF4-FFF2-40B4-BE49-F238E27FC236}">
                <a16:creationId xmlns:a16="http://schemas.microsoft.com/office/drawing/2014/main" id="{F4952976-F8A7-9D86-C7B9-4E13CB382577}"/>
              </a:ext>
            </a:extLst>
          </p:cNvPr>
          <p:cNvSpPr/>
          <p:nvPr userDrawn="1"/>
        </p:nvSpPr>
        <p:spPr>
          <a:xfrm>
            <a:off x="0" y="825500"/>
            <a:ext cx="6796088" cy="25939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Rectangle 3">
            <a:extLst>
              <a:ext uri="{FF2B5EF4-FFF2-40B4-BE49-F238E27FC236}">
                <a16:creationId xmlns:a16="http://schemas.microsoft.com/office/drawing/2014/main" id="{2B0349B5-398D-6073-8473-B6E297D2ABA2}"/>
              </a:ext>
            </a:extLst>
          </p:cNvPr>
          <p:cNvSpPr/>
          <p:nvPr userDrawn="1"/>
        </p:nvSpPr>
        <p:spPr>
          <a:xfrm>
            <a:off x="0" y="889000"/>
            <a:ext cx="1071563" cy="24669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Rectangle 4">
            <a:extLst>
              <a:ext uri="{FF2B5EF4-FFF2-40B4-BE49-F238E27FC236}">
                <a16:creationId xmlns:a16="http://schemas.microsoft.com/office/drawing/2014/main" id="{9699A6CB-66FA-AC60-8B43-2ADDF48FEECC}"/>
              </a:ext>
            </a:extLst>
          </p:cNvPr>
          <p:cNvSpPr/>
          <p:nvPr userDrawn="1"/>
        </p:nvSpPr>
        <p:spPr>
          <a:xfrm rot="5400000">
            <a:off x="-2365375" y="3397250"/>
            <a:ext cx="6858000"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6" name="Rectangle 5">
            <a:extLst>
              <a:ext uri="{FF2B5EF4-FFF2-40B4-BE49-F238E27FC236}">
                <a16:creationId xmlns:a16="http://schemas.microsoft.com/office/drawing/2014/main" id="{27298983-BE4A-C4FE-467C-85BC349BF9A2}"/>
              </a:ext>
            </a:extLst>
          </p:cNvPr>
          <p:cNvSpPr/>
          <p:nvPr userDrawn="1"/>
        </p:nvSpPr>
        <p:spPr>
          <a:xfrm rot="5400000">
            <a:off x="3398838" y="3397250"/>
            <a:ext cx="6858000"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4" name="Title 1"/>
          <p:cNvSpPr>
            <a:spLocks noGrp="1"/>
          </p:cNvSpPr>
          <p:nvPr>
            <p:ph type="ctrTitle"/>
          </p:nvPr>
        </p:nvSpPr>
        <p:spPr>
          <a:xfrm>
            <a:off x="1628168" y="1057522"/>
            <a:ext cx="5003540" cy="2173433"/>
          </a:xfrm>
        </p:spPr>
        <p:txBody>
          <a:bodyPr>
            <a:noAutofit/>
          </a:bodyPr>
          <a:lstStyle>
            <a:lvl1pPr>
              <a:lnSpc>
                <a:spcPct val="100000"/>
              </a:lnSpc>
              <a:defRPr sz="4400" cap="all" baseline="0">
                <a:solidFill>
                  <a:schemeClr val="bg1"/>
                </a:solidFill>
              </a:defRPr>
            </a:lvl1pPr>
          </a:lstStyle>
          <a:p>
            <a:r>
              <a:rPr lang="en-US"/>
              <a:t>Click to edit Master title style</a:t>
            </a:r>
            <a:endParaRPr lang="en-GB"/>
          </a:p>
        </p:txBody>
      </p:sp>
      <p:sp>
        <p:nvSpPr>
          <p:cNvPr id="55" name="Subtitle 2"/>
          <p:cNvSpPr>
            <a:spLocks noGrp="1"/>
          </p:cNvSpPr>
          <p:nvPr>
            <p:ph type="subTitle" idx="1"/>
          </p:nvPr>
        </p:nvSpPr>
        <p:spPr>
          <a:xfrm>
            <a:off x="1646643" y="3751119"/>
            <a:ext cx="4985065" cy="1606163"/>
          </a:xfrm>
        </p:spPr>
        <p:txBody>
          <a:bodyPr anchor="t">
            <a:noAutofit/>
          </a:bodyPr>
          <a:lstStyle>
            <a:lvl1pPr>
              <a:defRPr sz="2400" b="0"/>
            </a:lvl1pPr>
          </a:lstStyle>
          <a:p>
            <a:r>
              <a:rPr lang="en-US"/>
              <a:t>Click to edit Master subtitle style</a:t>
            </a:r>
            <a:endParaRPr lang="en-GB"/>
          </a:p>
        </p:txBody>
      </p:sp>
      <p:sp>
        <p:nvSpPr>
          <p:cNvPr id="65" name="Picture Placeholder 64"/>
          <p:cNvSpPr>
            <a:spLocks noGrp="1"/>
          </p:cNvSpPr>
          <p:nvPr>
            <p:ph type="pic" sz="quarter" idx="13"/>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anchor="t">
            <a:noAutofit/>
          </a:bodyPr>
          <a:lstStyle>
            <a:lvl1pPr algn="ctr">
              <a:defRPr/>
            </a:lvl1pPr>
          </a:lstStyle>
          <a:p>
            <a:pPr lvl="0"/>
            <a:r>
              <a:rPr lang="en-US" noProof="0"/>
              <a:t>Click icon to add picture</a:t>
            </a:r>
            <a:endParaRPr lang="en-GB" noProof="0"/>
          </a:p>
        </p:txBody>
      </p:sp>
      <p:sp>
        <p:nvSpPr>
          <p:cNvPr id="7" name="Footer Placeholder 4">
            <a:extLst>
              <a:ext uri="{FF2B5EF4-FFF2-40B4-BE49-F238E27FC236}">
                <a16:creationId xmlns:a16="http://schemas.microsoft.com/office/drawing/2014/main" id="{21D0B479-64C7-ADFC-779B-A3357B9827E4}"/>
              </a:ext>
            </a:extLst>
          </p:cNvPr>
          <p:cNvSpPr>
            <a:spLocks noGrp="1"/>
          </p:cNvSpPr>
          <p:nvPr>
            <p:ph type="ftr" sz="quarter" idx="14"/>
          </p:nvPr>
        </p:nvSpPr>
        <p:spPr>
          <a:xfrm>
            <a:off x="1635125" y="6308725"/>
            <a:ext cx="4797425" cy="457200"/>
          </a:xfrm>
        </p:spPr>
        <p:txBody>
          <a:bodyPr/>
          <a:lstStyle>
            <a:lvl1pPr>
              <a:defRPr/>
            </a:lvl1pPr>
          </a:lstStyle>
          <a:p>
            <a:pPr>
              <a:defRPr/>
            </a:pPr>
            <a:r>
              <a:rPr lang="en-GB"/>
              <a:t>Presentation Title</a:t>
            </a:r>
          </a:p>
        </p:txBody>
      </p:sp>
      <p:sp>
        <p:nvSpPr>
          <p:cNvPr id="8" name="Date Placeholder 35">
            <a:extLst>
              <a:ext uri="{FF2B5EF4-FFF2-40B4-BE49-F238E27FC236}">
                <a16:creationId xmlns:a16="http://schemas.microsoft.com/office/drawing/2014/main" id="{190B91B6-187A-ECB0-E3E6-8356D1602658}"/>
              </a:ext>
            </a:extLst>
          </p:cNvPr>
          <p:cNvSpPr>
            <a:spLocks noGrp="1"/>
          </p:cNvSpPr>
          <p:nvPr>
            <p:ph type="dt" sz="half" idx="15"/>
          </p:nvPr>
        </p:nvSpPr>
        <p:spPr>
          <a:xfrm>
            <a:off x="8197850" y="6308725"/>
            <a:ext cx="2151063" cy="457200"/>
          </a:xfrm>
        </p:spPr>
        <p:txBody>
          <a:bodyPr/>
          <a:lstStyle>
            <a:lvl1pPr>
              <a:defRPr>
                <a:solidFill>
                  <a:srgbClr val="FFFFFF"/>
                </a:solidFill>
                <a:effectLst>
                  <a:outerShdw blurRad="50800" dist="38100" dir="2700000" algn="tl" rotWithShape="0">
                    <a:prstClr val="black">
                      <a:alpha val="43000"/>
                    </a:prstClr>
                  </a:outerShdw>
                </a:effectLst>
              </a:defRPr>
            </a:lvl1pPr>
          </a:lstStyle>
          <a:p>
            <a:pPr>
              <a:defRPr/>
            </a:pPr>
            <a:r>
              <a:rPr lang="en-GB"/>
              <a:t>2/1/20XX</a:t>
            </a:r>
            <a:endParaRPr lang="en-GB" dirty="0"/>
          </a:p>
        </p:txBody>
      </p:sp>
      <p:sp>
        <p:nvSpPr>
          <p:cNvPr id="9" name="Slide Number Placeholder 36">
            <a:extLst>
              <a:ext uri="{FF2B5EF4-FFF2-40B4-BE49-F238E27FC236}">
                <a16:creationId xmlns:a16="http://schemas.microsoft.com/office/drawing/2014/main" id="{BEE87CD4-75D7-4651-DD10-8663BC4A92EA}"/>
              </a:ext>
            </a:extLst>
          </p:cNvPr>
          <p:cNvSpPr>
            <a:spLocks noGrp="1"/>
          </p:cNvSpPr>
          <p:nvPr>
            <p:ph type="sldNum" sz="quarter" idx="16"/>
          </p:nvPr>
        </p:nvSpPr>
        <p:spPr/>
        <p:txBody>
          <a:bodyPr/>
          <a:lstStyle>
            <a:lvl1pPr>
              <a:defRPr>
                <a:solidFill>
                  <a:srgbClr val="FFFFFF"/>
                </a:solidFill>
                <a:effectLst>
                  <a:outerShdw blurRad="50800" dist="38100" dir="2700000" algn="tl" rotWithShape="0">
                    <a:prstClr val="black">
                      <a:alpha val="43000"/>
                    </a:prstClr>
                  </a:outerShdw>
                </a:effectLst>
              </a:defRPr>
            </a:lvl1pPr>
          </a:lstStyle>
          <a:p>
            <a:pPr>
              <a:defRPr/>
            </a:pPr>
            <a:fld id="{339818A3-EE21-42E6-B60E-2C5D5B0BF1E8}" type="slidenum">
              <a:rPr lang="en-GB"/>
              <a:pPr>
                <a:defRPr/>
              </a:pPr>
              <a:t>‹#›</a:t>
            </a:fld>
            <a:endParaRPr lang="en-GB" dirty="0"/>
          </a:p>
        </p:txBody>
      </p:sp>
    </p:spTree>
    <p:extLst>
      <p:ext uri="{BB962C8B-B14F-4D97-AF65-F5344CB8AC3E}">
        <p14:creationId xmlns:p14="http://schemas.microsoft.com/office/powerpoint/2010/main" val="539898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2" name="Rectangle 1" descr="&quot;&quot;">
            <a:extLst>
              <a:ext uri="{FF2B5EF4-FFF2-40B4-BE49-F238E27FC236}">
                <a16:creationId xmlns:a16="http://schemas.microsoft.com/office/drawing/2014/main" id="{79CAA641-D23E-280F-3FF8-9EDD9C028639}"/>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3" name="Rectangle 2" descr="&quot;&quot;">
            <a:extLst>
              <a:ext uri="{FF2B5EF4-FFF2-40B4-BE49-F238E27FC236}">
                <a16:creationId xmlns:a16="http://schemas.microsoft.com/office/drawing/2014/main" id="{5B431B68-B7A1-D698-CBAE-3E182E58C8BE}"/>
              </a:ext>
            </a:extLst>
          </p:cNvPr>
          <p:cNvSpPr/>
          <p:nvPr userDrawn="1"/>
        </p:nvSpPr>
        <p:spPr>
          <a:xfrm>
            <a:off x="8175625" y="0"/>
            <a:ext cx="4016375" cy="10572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Rectangle 3" descr="&quot;&quot;">
            <a:extLst>
              <a:ext uri="{FF2B5EF4-FFF2-40B4-BE49-F238E27FC236}">
                <a16:creationId xmlns:a16="http://schemas.microsoft.com/office/drawing/2014/main" id="{EF1098CE-0AF5-492D-B32B-FE67CBD037B2}"/>
              </a:ext>
            </a:extLst>
          </p:cNvPr>
          <p:cNvSpPr/>
          <p:nvPr userDrawn="1"/>
        </p:nvSpPr>
        <p:spPr>
          <a:xfrm>
            <a:off x="1588" y="1031875"/>
            <a:ext cx="12188825"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Rectangle 4" descr="&quot;&quot;">
            <a:extLst>
              <a:ext uri="{FF2B5EF4-FFF2-40B4-BE49-F238E27FC236}">
                <a16:creationId xmlns:a16="http://schemas.microsoft.com/office/drawing/2014/main" id="{48FE6F95-FE75-D687-FAE9-CE6AB77A8119}"/>
              </a:ext>
            </a:extLst>
          </p:cNvPr>
          <p:cNvSpPr/>
          <p:nvPr userDrawn="1"/>
        </p:nvSpPr>
        <p:spPr>
          <a:xfrm>
            <a:off x="3175" y="1095375"/>
            <a:ext cx="8202613" cy="50165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6" name="Rectangle 5" descr="&quot;&quot;">
            <a:extLst>
              <a:ext uri="{FF2B5EF4-FFF2-40B4-BE49-F238E27FC236}">
                <a16:creationId xmlns:a16="http://schemas.microsoft.com/office/drawing/2014/main" id="{641FB93F-413B-1BA5-E474-20AF81CB7A66}"/>
              </a:ext>
            </a:extLst>
          </p:cNvPr>
          <p:cNvSpPr/>
          <p:nvPr userDrawn="1"/>
        </p:nvSpPr>
        <p:spPr>
          <a:xfrm>
            <a:off x="0" y="6143625"/>
            <a:ext cx="8150225" cy="7143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7" name="Rectangle 6" descr="&quot;&quot;">
            <a:extLst>
              <a:ext uri="{FF2B5EF4-FFF2-40B4-BE49-F238E27FC236}">
                <a16:creationId xmlns:a16="http://schemas.microsoft.com/office/drawing/2014/main" id="{69D0CE85-9D5E-76EA-AFAE-2A8DFEFA7912}"/>
              </a:ext>
            </a:extLst>
          </p:cNvPr>
          <p:cNvSpPr/>
          <p:nvPr userDrawn="1"/>
        </p:nvSpPr>
        <p:spPr>
          <a:xfrm>
            <a:off x="8205788" y="6167438"/>
            <a:ext cx="3983037" cy="69056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8" name="Rectangle 7" descr="&quot;&quot;">
            <a:extLst>
              <a:ext uri="{FF2B5EF4-FFF2-40B4-BE49-F238E27FC236}">
                <a16:creationId xmlns:a16="http://schemas.microsoft.com/office/drawing/2014/main" id="{7325D674-A4CC-8F71-CCE1-AE65D9F5CB43}"/>
              </a:ext>
            </a:extLst>
          </p:cNvPr>
          <p:cNvSpPr/>
          <p:nvPr userDrawn="1"/>
        </p:nvSpPr>
        <p:spPr>
          <a:xfrm>
            <a:off x="1588" y="6111875"/>
            <a:ext cx="12188825" cy="650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9" name="Rectangle 8" descr="&quot;&quot;">
            <a:extLst>
              <a:ext uri="{FF2B5EF4-FFF2-40B4-BE49-F238E27FC236}">
                <a16:creationId xmlns:a16="http://schemas.microsoft.com/office/drawing/2014/main" id="{24F02424-EE0F-1FDF-41DA-DF49CE34E43F}"/>
              </a:ext>
            </a:extLst>
          </p:cNvPr>
          <p:cNvSpPr/>
          <p:nvPr userDrawn="1"/>
        </p:nvSpPr>
        <p:spPr>
          <a:xfrm>
            <a:off x="8142288" y="0"/>
            <a:ext cx="635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12" name="Title 1"/>
          <p:cNvSpPr>
            <a:spLocks noGrp="1"/>
          </p:cNvSpPr>
          <p:nvPr>
            <p:ph type="title"/>
          </p:nvPr>
        </p:nvSpPr>
        <p:spPr>
          <a:xfrm>
            <a:off x="787178" y="1475399"/>
            <a:ext cx="6623040" cy="791861"/>
          </a:xfrm>
        </p:spPr>
        <p:txBody>
          <a:bodyPr/>
          <a:lstStyle>
            <a:lvl1pPr>
              <a:defRPr/>
            </a:lvl1pPr>
          </a:lstStyle>
          <a:p>
            <a:r>
              <a:rPr lang="en-US"/>
              <a:t>Click to edit Master title style</a:t>
            </a:r>
            <a:endParaRPr lang="en-GB"/>
          </a:p>
        </p:txBody>
      </p:sp>
      <p:sp>
        <p:nvSpPr>
          <p:cNvPr id="13" name="Content Placeholder 2"/>
          <p:cNvSpPr>
            <a:spLocks noGrp="1"/>
          </p:cNvSpPr>
          <p:nvPr>
            <p:ph idx="1"/>
          </p:nvPr>
        </p:nvSpPr>
        <p:spPr>
          <a:xfrm>
            <a:off x="787179" y="2502047"/>
            <a:ext cx="6623039" cy="3030599"/>
          </a:xfrm>
        </p:spPr>
        <p:txBody>
          <a:bodyPr anchor="t"/>
          <a:lstStyle>
            <a:lvl1pPr>
              <a:defRPr sz="2000" b="0"/>
            </a:lvl1pPr>
          </a:lstStyle>
          <a:p>
            <a:pPr lvl="0"/>
            <a:r>
              <a:rPr lang="en-US"/>
              <a:t>Click to edit Master text styles</a:t>
            </a:r>
          </a:p>
        </p:txBody>
      </p:sp>
      <p:sp>
        <p:nvSpPr>
          <p:cNvPr id="23" name="Picture Placeholder 22"/>
          <p:cNvSpPr>
            <a:spLocks noGrp="1"/>
          </p:cNvSpPr>
          <p:nvPr>
            <p:ph type="pic" sz="quarter" idx="13"/>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anchor="t">
            <a:noAutofit/>
          </a:bodyPr>
          <a:lstStyle>
            <a:lvl1pPr algn="ctr">
              <a:defRPr/>
            </a:lvl1pPr>
          </a:lstStyle>
          <a:p>
            <a:pPr lvl="0"/>
            <a:r>
              <a:rPr lang="en-US" noProof="0"/>
              <a:t>Click icon to add picture</a:t>
            </a:r>
            <a:endParaRPr lang="en-GB" noProof="0"/>
          </a:p>
        </p:txBody>
      </p:sp>
      <p:sp>
        <p:nvSpPr>
          <p:cNvPr id="10" name="Footer Placeholder 7">
            <a:extLst>
              <a:ext uri="{FF2B5EF4-FFF2-40B4-BE49-F238E27FC236}">
                <a16:creationId xmlns:a16="http://schemas.microsoft.com/office/drawing/2014/main" id="{5D339F70-A2F3-86D1-2FCC-2AE8F0AC6AC3}"/>
              </a:ext>
            </a:extLst>
          </p:cNvPr>
          <p:cNvSpPr>
            <a:spLocks noGrp="1"/>
          </p:cNvSpPr>
          <p:nvPr>
            <p:ph type="ftr" sz="quarter" idx="14"/>
          </p:nvPr>
        </p:nvSpPr>
        <p:spPr>
          <a:xfrm>
            <a:off x="787400" y="6308725"/>
            <a:ext cx="6623050" cy="457200"/>
          </a:xfrm>
        </p:spPr>
        <p:txBody>
          <a:bodyPr/>
          <a:lstStyle>
            <a:lvl1pPr>
              <a:defRPr>
                <a:solidFill>
                  <a:schemeClr val="bg1"/>
                </a:solidFill>
              </a:defRPr>
            </a:lvl1pPr>
          </a:lstStyle>
          <a:p>
            <a:pPr>
              <a:defRPr/>
            </a:pPr>
            <a:r>
              <a:rPr lang="en-GB"/>
              <a:t>Presentation Title</a:t>
            </a:r>
          </a:p>
        </p:txBody>
      </p:sp>
      <p:sp>
        <p:nvSpPr>
          <p:cNvPr id="11" name="Date Placeholder 5">
            <a:extLst>
              <a:ext uri="{FF2B5EF4-FFF2-40B4-BE49-F238E27FC236}">
                <a16:creationId xmlns:a16="http://schemas.microsoft.com/office/drawing/2014/main" id="{FC91EE99-3E88-0683-E3CC-5D3FE2B69DA5}"/>
              </a:ext>
            </a:extLst>
          </p:cNvPr>
          <p:cNvSpPr>
            <a:spLocks noGrp="1"/>
          </p:cNvSpPr>
          <p:nvPr>
            <p:ph type="dt" sz="half" idx="15"/>
          </p:nvPr>
        </p:nvSpPr>
        <p:spPr>
          <a:xfrm>
            <a:off x="8378825" y="6308725"/>
            <a:ext cx="1885950" cy="457200"/>
          </a:xfrm>
        </p:spPr>
        <p:txBody>
          <a:bodyPr/>
          <a:lstStyle>
            <a:lvl1pPr>
              <a:defRPr/>
            </a:lvl1pPr>
          </a:lstStyle>
          <a:p>
            <a:pPr>
              <a:defRPr/>
            </a:pPr>
            <a:r>
              <a:rPr lang="en-GB"/>
              <a:t>2/1/20XX</a:t>
            </a:r>
            <a:endParaRPr lang="en-GB" dirty="0"/>
          </a:p>
        </p:txBody>
      </p:sp>
      <p:sp>
        <p:nvSpPr>
          <p:cNvPr id="14" name="Slide Number Placeholder 9">
            <a:extLst>
              <a:ext uri="{FF2B5EF4-FFF2-40B4-BE49-F238E27FC236}">
                <a16:creationId xmlns:a16="http://schemas.microsoft.com/office/drawing/2014/main" id="{A6E58B20-B520-D148-0F27-A5DEE8C144FB}"/>
              </a:ext>
            </a:extLst>
          </p:cNvPr>
          <p:cNvSpPr>
            <a:spLocks noGrp="1"/>
          </p:cNvSpPr>
          <p:nvPr>
            <p:ph type="sldNum" sz="quarter" idx="16"/>
          </p:nvPr>
        </p:nvSpPr>
        <p:spPr/>
        <p:txBody>
          <a:bodyPr/>
          <a:lstStyle>
            <a:lvl1pPr>
              <a:defRPr/>
            </a:lvl1pPr>
          </a:lstStyle>
          <a:p>
            <a:pPr>
              <a:defRPr/>
            </a:pPr>
            <a:fld id="{F47E0C77-689A-4C78-871C-D8ED2730323C}" type="slidenum">
              <a:rPr lang="en-GB"/>
              <a:pPr>
                <a:defRPr/>
              </a:pPr>
              <a:t>‹#›</a:t>
            </a:fld>
            <a:endParaRPr lang="en-GB" dirty="0"/>
          </a:p>
        </p:txBody>
      </p:sp>
    </p:spTree>
    <p:extLst>
      <p:ext uri="{BB962C8B-B14F-4D97-AF65-F5344CB8AC3E}">
        <p14:creationId xmlns:p14="http://schemas.microsoft.com/office/powerpoint/2010/main" val="164557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useBgFill="1">
        <p:nvSpPr>
          <p:cNvPr id="2" name="Rectangle 1" descr="&quot;&quot;">
            <a:extLst>
              <a:ext uri="{FF2B5EF4-FFF2-40B4-BE49-F238E27FC236}">
                <a16:creationId xmlns:a16="http://schemas.microsoft.com/office/drawing/2014/main" id="{74F73E9F-3168-8F1B-D720-A6E571F12A24}"/>
              </a:ext>
            </a:extLst>
          </p:cNvPr>
          <p:cNvSpPr/>
          <p:nvPr userDrawn="1"/>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3" name="Rectangle 2" descr="&quot;&quot;">
            <a:extLst>
              <a:ext uri="{FF2B5EF4-FFF2-40B4-BE49-F238E27FC236}">
                <a16:creationId xmlns:a16="http://schemas.microsoft.com/office/drawing/2014/main" id="{8B88C1AF-69F5-3A06-232E-591E1BD449CD}"/>
              </a:ext>
            </a:extLst>
          </p:cNvPr>
          <p:cNvSpPr/>
          <p:nvPr userDrawn="1"/>
        </p:nvSpPr>
        <p:spPr>
          <a:xfrm>
            <a:off x="0" y="3397250"/>
            <a:ext cx="4618038"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Rectangle 3" descr="&quot;&quot;">
            <a:extLst>
              <a:ext uri="{FF2B5EF4-FFF2-40B4-BE49-F238E27FC236}">
                <a16:creationId xmlns:a16="http://schemas.microsoft.com/office/drawing/2014/main" id="{BECF1562-9A78-44CD-BF9A-045FFB157FE8}"/>
              </a:ext>
            </a:extLst>
          </p:cNvPr>
          <p:cNvSpPr/>
          <p:nvPr userDrawn="1"/>
        </p:nvSpPr>
        <p:spPr>
          <a:xfrm rot="5400000">
            <a:off x="1216025" y="3397250"/>
            <a:ext cx="6858000"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Rectangle 4" descr="&quot;&quot;">
            <a:extLst>
              <a:ext uri="{FF2B5EF4-FFF2-40B4-BE49-F238E27FC236}">
                <a16:creationId xmlns:a16="http://schemas.microsoft.com/office/drawing/2014/main" id="{4F674EC1-B184-9F9D-CB15-668423B8D388}"/>
              </a:ext>
            </a:extLst>
          </p:cNvPr>
          <p:cNvSpPr/>
          <p:nvPr userDrawn="1"/>
        </p:nvSpPr>
        <p:spPr>
          <a:xfrm>
            <a:off x="4676775" y="0"/>
            <a:ext cx="7515225"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8" name="Title 1"/>
          <p:cNvSpPr>
            <a:spLocks noGrp="1"/>
          </p:cNvSpPr>
          <p:nvPr>
            <p:ph type="title"/>
          </p:nvPr>
        </p:nvSpPr>
        <p:spPr>
          <a:xfrm>
            <a:off x="5205915" y="673308"/>
            <a:ext cx="6457717" cy="1580890"/>
          </a:xfrm>
        </p:spPr>
        <p:txBody>
          <a:bodyPr/>
          <a:lstStyle>
            <a:lvl1pPr>
              <a:defRPr/>
            </a:lvl1pPr>
          </a:lstStyle>
          <a:p>
            <a:r>
              <a:rPr lang="en-US"/>
              <a:t>Click to edit Master title style</a:t>
            </a:r>
            <a:endParaRPr lang="en-GB"/>
          </a:p>
        </p:txBody>
      </p:sp>
      <p:sp>
        <p:nvSpPr>
          <p:cNvPr id="35" name="Picture Placeholder 5"/>
          <p:cNvSpPr>
            <a:spLocks noGrp="1"/>
          </p:cNvSpPr>
          <p:nvPr>
            <p:ph type="pic" sz="quarter" idx="14"/>
          </p:nvPr>
        </p:nvSpPr>
        <p:spPr>
          <a:xfrm>
            <a:off x="0" y="3461004"/>
            <a:ext cx="4613547" cy="3396996"/>
          </a:xfrm>
        </p:spPr>
        <p:txBody>
          <a:bodyPr anchor="t"/>
          <a:lstStyle>
            <a:lvl1pPr algn="ctr">
              <a:defRPr/>
            </a:lvl1pPr>
          </a:lstStyle>
          <a:p>
            <a:pPr lvl="0"/>
            <a:r>
              <a:rPr lang="en-US" noProof="0"/>
              <a:t>Click icon to add picture</a:t>
            </a:r>
            <a:endParaRPr lang="en-GB" noProof="0"/>
          </a:p>
        </p:txBody>
      </p:sp>
      <p:sp>
        <p:nvSpPr>
          <p:cNvPr id="34" name="Picture Placeholder 5"/>
          <p:cNvSpPr>
            <a:spLocks noGrp="1"/>
          </p:cNvSpPr>
          <p:nvPr>
            <p:ph type="pic" sz="quarter" idx="13"/>
          </p:nvPr>
        </p:nvSpPr>
        <p:spPr>
          <a:xfrm>
            <a:off x="0" y="0"/>
            <a:ext cx="4613548" cy="3396994"/>
          </a:xfrm>
        </p:spPr>
        <p:txBody>
          <a:bodyPr anchor="t"/>
          <a:lstStyle>
            <a:lvl1pPr algn="ctr">
              <a:defRPr/>
            </a:lvl1pPr>
          </a:lstStyle>
          <a:p>
            <a:pPr lvl="0"/>
            <a:r>
              <a:rPr lang="en-US" noProof="0"/>
              <a:t>Click icon to add picture</a:t>
            </a:r>
            <a:endParaRPr lang="en-GB" noProof="0"/>
          </a:p>
        </p:txBody>
      </p:sp>
      <p:sp>
        <p:nvSpPr>
          <p:cNvPr id="29" name="Content Placeholder 2"/>
          <p:cNvSpPr>
            <a:spLocks noGrp="1"/>
          </p:cNvSpPr>
          <p:nvPr>
            <p:ph idx="1"/>
          </p:nvPr>
        </p:nvSpPr>
        <p:spPr>
          <a:xfrm>
            <a:off x="5205918" y="2353586"/>
            <a:ext cx="6457717" cy="3767496"/>
          </a:xfrm>
        </p:spPr>
        <p:txBody>
          <a:bodyPr anchor="t"/>
          <a:lstStyle>
            <a:lvl1pPr>
              <a:defRPr sz="1600" b="0" baseline="0"/>
            </a:lvl1pPr>
          </a:lstStyle>
          <a:p>
            <a:pPr lvl="0"/>
            <a:r>
              <a:rPr lang="en-US"/>
              <a:t>Click to edit Master text styles</a:t>
            </a:r>
          </a:p>
        </p:txBody>
      </p:sp>
      <p:sp>
        <p:nvSpPr>
          <p:cNvPr id="6" name="Footer Placeholder 4">
            <a:extLst>
              <a:ext uri="{FF2B5EF4-FFF2-40B4-BE49-F238E27FC236}">
                <a16:creationId xmlns:a16="http://schemas.microsoft.com/office/drawing/2014/main" id="{9382B087-E554-66FA-8C08-B0E12031AF19}"/>
              </a:ext>
            </a:extLst>
          </p:cNvPr>
          <p:cNvSpPr>
            <a:spLocks noGrp="1"/>
          </p:cNvSpPr>
          <p:nvPr>
            <p:ph type="ftr" sz="quarter" idx="15"/>
          </p:nvPr>
        </p:nvSpPr>
        <p:spPr>
          <a:xfrm>
            <a:off x="261938" y="6308725"/>
            <a:ext cx="4097337" cy="457200"/>
          </a:xfrm>
        </p:spPr>
        <p:txBody>
          <a:bodyPr/>
          <a:lstStyle>
            <a:lvl1pPr>
              <a:defRPr>
                <a:effectLst>
                  <a:outerShdw blurRad="50800" dist="38100" dir="240000" algn="ctr" rotWithShape="0">
                    <a:schemeClr val="tx1">
                      <a:alpha val="43000"/>
                    </a:schemeClr>
                  </a:outerShdw>
                </a:effectLst>
              </a:defRPr>
            </a:lvl1pPr>
          </a:lstStyle>
          <a:p>
            <a:pPr>
              <a:defRPr/>
            </a:pPr>
            <a:r>
              <a:rPr lang="en-GB"/>
              <a:t>Presentation Title</a:t>
            </a:r>
          </a:p>
        </p:txBody>
      </p:sp>
      <p:sp>
        <p:nvSpPr>
          <p:cNvPr id="7" name="Date Placeholder 3">
            <a:extLst>
              <a:ext uri="{FF2B5EF4-FFF2-40B4-BE49-F238E27FC236}">
                <a16:creationId xmlns:a16="http://schemas.microsoft.com/office/drawing/2014/main" id="{0780B542-E311-5F31-A525-F1A295D8BE57}"/>
              </a:ext>
            </a:extLst>
          </p:cNvPr>
          <p:cNvSpPr>
            <a:spLocks noGrp="1"/>
          </p:cNvSpPr>
          <p:nvPr>
            <p:ph type="dt" sz="half" idx="16"/>
          </p:nvPr>
        </p:nvSpPr>
        <p:spPr>
          <a:xfrm>
            <a:off x="5205413" y="6308725"/>
            <a:ext cx="3411537" cy="457200"/>
          </a:xfrm>
        </p:spPr>
        <p:txBody>
          <a:bodyPr/>
          <a:lstStyle>
            <a:lvl1pPr>
              <a:defRPr>
                <a:solidFill>
                  <a:schemeClr val="tx2"/>
                </a:solidFill>
                <a:effectLst/>
              </a:defRPr>
            </a:lvl1pPr>
          </a:lstStyle>
          <a:p>
            <a:pPr>
              <a:defRPr/>
            </a:pPr>
            <a:r>
              <a:rPr lang="en-GB"/>
              <a:t>2/1/20XX</a:t>
            </a:r>
            <a:endParaRPr lang="en-GB" dirty="0">
              <a:solidFill>
                <a:schemeClr val="tx1">
                  <a:lumMod val="75000"/>
                  <a:lumOff val="25000"/>
                </a:schemeClr>
              </a:solidFill>
            </a:endParaRPr>
          </a:p>
        </p:txBody>
      </p:sp>
      <p:sp>
        <p:nvSpPr>
          <p:cNvPr id="8" name="Slide Number Placeholder 5">
            <a:extLst>
              <a:ext uri="{FF2B5EF4-FFF2-40B4-BE49-F238E27FC236}">
                <a16:creationId xmlns:a16="http://schemas.microsoft.com/office/drawing/2014/main" id="{86A442BC-7BCC-B545-7D89-7907C37DC959}"/>
              </a:ext>
            </a:extLst>
          </p:cNvPr>
          <p:cNvSpPr>
            <a:spLocks noGrp="1"/>
          </p:cNvSpPr>
          <p:nvPr>
            <p:ph type="sldNum" sz="quarter" idx="17"/>
          </p:nvPr>
        </p:nvSpPr>
        <p:spPr/>
        <p:txBody>
          <a:bodyPr/>
          <a:lstStyle>
            <a:lvl1pPr>
              <a:defRPr/>
            </a:lvl1pPr>
          </a:lstStyle>
          <a:p>
            <a:pPr>
              <a:defRPr/>
            </a:pPr>
            <a:fld id="{04E90BE9-B385-41CC-AB76-2B882C746AA4}" type="slidenum">
              <a:rPr lang="en-GB"/>
              <a:pPr>
                <a:defRPr/>
              </a:pPr>
              <a:t>‹#›</a:t>
            </a:fld>
            <a:endParaRPr lang="en-GB" dirty="0"/>
          </a:p>
        </p:txBody>
      </p:sp>
    </p:spTree>
    <p:extLst>
      <p:ext uri="{BB962C8B-B14F-4D97-AF65-F5344CB8AC3E}">
        <p14:creationId xmlns:p14="http://schemas.microsoft.com/office/powerpoint/2010/main" val="1117789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4CD6AC9E-8551-0422-C192-2B70B9F8DFF1}"/>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3" name="Rectangle 2">
            <a:extLst>
              <a:ext uri="{FF2B5EF4-FFF2-40B4-BE49-F238E27FC236}">
                <a16:creationId xmlns:a16="http://schemas.microsoft.com/office/drawing/2014/main" id="{729E4C65-DD33-2F0A-8E7D-5DABF8D24CB3}"/>
              </a:ext>
            </a:extLst>
          </p:cNvPr>
          <p:cNvSpPr/>
          <p:nvPr userDrawn="1"/>
        </p:nvSpPr>
        <p:spPr>
          <a:xfrm>
            <a:off x="7548563" y="-4763"/>
            <a:ext cx="4640262" cy="105727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Rectangle 3">
            <a:extLst>
              <a:ext uri="{FF2B5EF4-FFF2-40B4-BE49-F238E27FC236}">
                <a16:creationId xmlns:a16="http://schemas.microsoft.com/office/drawing/2014/main" id="{AE073D0B-7C3A-32F3-C65D-4E49701AE971}"/>
              </a:ext>
            </a:extLst>
          </p:cNvPr>
          <p:cNvSpPr/>
          <p:nvPr userDrawn="1"/>
        </p:nvSpPr>
        <p:spPr>
          <a:xfrm>
            <a:off x="1588" y="1031875"/>
            <a:ext cx="12188825"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Rectangle 4">
            <a:extLst>
              <a:ext uri="{FF2B5EF4-FFF2-40B4-BE49-F238E27FC236}">
                <a16:creationId xmlns:a16="http://schemas.microsoft.com/office/drawing/2014/main" id="{B0083DDA-516B-48BE-94F2-C1C9DB90FE5F}"/>
              </a:ext>
            </a:extLst>
          </p:cNvPr>
          <p:cNvSpPr/>
          <p:nvPr userDrawn="1"/>
        </p:nvSpPr>
        <p:spPr>
          <a:xfrm>
            <a:off x="7585075" y="1095375"/>
            <a:ext cx="4603750" cy="50165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6" name="Rectangle 5">
            <a:extLst>
              <a:ext uri="{FF2B5EF4-FFF2-40B4-BE49-F238E27FC236}">
                <a16:creationId xmlns:a16="http://schemas.microsoft.com/office/drawing/2014/main" id="{7260BD3F-DCA9-180D-EEBC-569C5CEE7A1D}"/>
              </a:ext>
            </a:extLst>
          </p:cNvPr>
          <p:cNvSpPr/>
          <p:nvPr userDrawn="1"/>
        </p:nvSpPr>
        <p:spPr>
          <a:xfrm>
            <a:off x="0" y="6143625"/>
            <a:ext cx="7534275" cy="7143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7" name="Rectangle 6">
            <a:extLst>
              <a:ext uri="{FF2B5EF4-FFF2-40B4-BE49-F238E27FC236}">
                <a16:creationId xmlns:a16="http://schemas.microsoft.com/office/drawing/2014/main" id="{8E76D5D8-0199-AEC6-AE39-4D0C4542119D}"/>
              </a:ext>
            </a:extLst>
          </p:cNvPr>
          <p:cNvSpPr/>
          <p:nvPr userDrawn="1"/>
        </p:nvSpPr>
        <p:spPr>
          <a:xfrm>
            <a:off x="7585075" y="6167438"/>
            <a:ext cx="4603750" cy="69056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8" name="Rectangle 7">
            <a:extLst>
              <a:ext uri="{FF2B5EF4-FFF2-40B4-BE49-F238E27FC236}">
                <a16:creationId xmlns:a16="http://schemas.microsoft.com/office/drawing/2014/main" id="{970237CB-165A-7182-5209-AB7D57E06C76}"/>
              </a:ext>
            </a:extLst>
          </p:cNvPr>
          <p:cNvSpPr/>
          <p:nvPr userDrawn="1"/>
        </p:nvSpPr>
        <p:spPr>
          <a:xfrm>
            <a:off x="1588" y="6111875"/>
            <a:ext cx="12188825" cy="650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9" name="Rectangle 8">
            <a:extLst>
              <a:ext uri="{FF2B5EF4-FFF2-40B4-BE49-F238E27FC236}">
                <a16:creationId xmlns:a16="http://schemas.microsoft.com/office/drawing/2014/main" id="{2587707B-D723-C4A9-DA32-B0083FED1D7E}"/>
              </a:ext>
            </a:extLst>
          </p:cNvPr>
          <p:cNvSpPr/>
          <p:nvPr userDrawn="1"/>
        </p:nvSpPr>
        <p:spPr>
          <a:xfrm>
            <a:off x="7521575" y="0"/>
            <a:ext cx="635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9" name="Title 1"/>
          <p:cNvSpPr>
            <a:spLocks noGrp="1"/>
          </p:cNvSpPr>
          <p:nvPr>
            <p:ph type="ctrTitle"/>
          </p:nvPr>
        </p:nvSpPr>
        <p:spPr>
          <a:xfrm>
            <a:off x="7973503" y="1709530"/>
            <a:ext cx="3754671" cy="2528515"/>
          </a:xfrm>
        </p:spPr>
        <p:txBody>
          <a:bodyPr anchor="b"/>
          <a:lstStyle>
            <a:lvl1pPr>
              <a:lnSpc>
                <a:spcPct val="100000"/>
              </a:lnSpc>
              <a:defRPr/>
            </a:lvl1pPr>
          </a:lstStyle>
          <a:p>
            <a:r>
              <a:rPr lang="en-US"/>
              <a:t>Click to edit Master title style</a:t>
            </a:r>
            <a:endParaRPr lang="en-GB"/>
          </a:p>
        </p:txBody>
      </p:sp>
      <p:sp>
        <p:nvSpPr>
          <p:cNvPr id="30" name="Subtitle 2"/>
          <p:cNvSpPr>
            <a:spLocks noGrp="1"/>
          </p:cNvSpPr>
          <p:nvPr>
            <p:ph type="subTitle" idx="1"/>
          </p:nvPr>
        </p:nvSpPr>
        <p:spPr>
          <a:xfrm>
            <a:off x="7976914" y="4238046"/>
            <a:ext cx="3806919" cy="1741404"/>
          </a:xfrm>
        </p:spPr>
        <p:txBody>
          <a:bodyPr anchor="t"/>
          <a:lstStyle>
            <a:lvl1pPr>
              <a:defRPr sz="1600" b="0"/>
            </a:lvl1pPr>
          </a:lstStyle>
          <a:p>
            <a:r>
              <a:rPr lang="en-US"/>
              <a:t>Click to edit Master subtitle style</a:t>
            </a:r>
            <a:endParaRPr lang="en-GB"/>
          </a:p>
        </p:txBody>
      </p:sp>
      <p:sp>
        <p:nvSpPr>
          <p:cNvPr id="40" name="Picture Placeholder 38"/>
          <p:cNvSpPr>
            <a:spLocks noGrp="1"/>
          </p:cNvSpPr>
          <p:nvPr>
            <p:ph type="pic" sz="quarter" idx="13"/>
          </p:nvPr>
        </p:nvSpPr>
        <p:spPr>
          <a:xfrm>
            <a:off x="1" y="1095509"/>
            <a:ext cx="7519932" cy="5016892"/>
          </a:xfrm>
        </p:spPr>
        <p:txBody>
          <a:bodyPr anchor="t"/>
          <a:lstStyle>
            <a:lvl1pPr algn="ctr">
              <a:defRPr/>
            </a:lvl1pPr>
          </a:lstStyle>
          <a:p>
            <a:pPr lvl="0"/>
            <a:r>
              <a:rPr lang="en-US" noProof="0"/>
              <a:t>Click icon to add picture</a:t>
            </a:r>
            <a:endParaRPr lang="en-GB" noProof="0"/>
          </a:p>
        </p:txBody>
      </p:sp>
    </p:spTree>
    <p:extLst>
      <p:ext uri="{BB962C8B-B14F-4D97-AF65-F5344CB8AC3E}">
        <p14:creationId xmlns:p14="http://schemas.microsoft.com/office/powerpoint/2010/main" val="1227330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3875186-4725-A1C4-58AA-EF28CB34ED12}"/>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3" name="Rectangle 2">
            <a:extLst>
              <a:ext uri="{FF2B5EF4-FFF2-40B4-BE49-F238E27FC236}">
                <a16:creationId xmlns:a16="http://schemas.microsoft.com/office/drawing/2014/main" id="{8B2DD6CA-486A-9776-5D7D-FF37FE45D2BD}"/>
              </a:ext>
            </a:extLst>
          </p:cNvPr>
          <p:cNvSpPr/>
          <p:nvPr userDrawn="1"/>
        </p:nvSpPr>
        <p:spPr>
          <a:xfrm>
            <a:off x="1038225" y="2130425"/>
            <a:ext cx="11153775" cy="472757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Rectangle 3">
            <a:extLst>
              <a:ext uri="{FF2B5EF4-FFF2-40B4-BE49-F238E27FC236}">
                <a16:creationId xmlns:a16="http://schemas.microsoft.com/office/drawing/2014/main" id="{D6B33648-8B1D-0498-FC5F-CF45755E2BC1}"/>
              </a:ext>
            </a:extLst>
          </p:cNvPr>
          <p:cNvSpPr/>
          <p:nvPr userDrawn="1"/>
        </p:nvSpPr>
        <p:spPr>
          <a:xfrm>
            <a:off x="0" y="896938"/>
            <a:ext cx="12192000" cy="13477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Rectangle 4">
            <a:extLst>
              <a:ext uri="{FF2B5EF4-FFF2-40B4-BE49-F238E27FC236}">
                <a16:creationId xmlns:a16="http://schemas.microsoft.com/office/drawing/2014/main" id="{855E5285-E71D-4D53-CB52-5FC1963F8AC4}"/>
              </a:ext>
            </a:extLst>
          </p:cNvPr>
          <p:cNvSpPr/>
          <p:nvPr userDrawn="1"/>
        </p:nvSpPr>
        <p:spPr>
          <a:xfrm>
            <a:off x="0" y="962025"/>
            <a:ext cx="1006475" cy="12160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6" name="Rectangle 5">
            <a:extLst>
              <a:ext uri="{FF2B5EF4-FFF2-40B4-BE49-F238E27FC236}">
                <a16:creationId xmlns:a16="http://schemas.microsoft.com/office/drawing/2014/main" id="{60378598-6609-1AA2-4A4D-EF7A9AF8A51B}"/>
              </a:ext>
            </a:extLst>
          </p:cNvPr>
          <p:cNvSpPr/>
          <p:nvPr userDrawn="1"/>
        </p:nvSpPr>
        <p:spPr>
          <a:xfrm rot="5400000">
            <a:off x="-2389981" y="3396456"/>
            <a:ext cx="6858000" cy="650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15" name="Title 1"/>
          <p:cNvSpPr>
            <a:spLocks noGrp="1"/>
          </p:cNvSpPr>
          <p:nvPr>
            <p:ph type="title"/>
          </p:nvPr>
        </p:nvSpPr>
        <p:spPr>
          <a:xfrm>
            <a:off x="1535371" y="1044054"/>
            <a:ext cx="10013709" cy="1030360"/>
          </a:xfrm>
        </p:spPr>
        <p:txBody>
          <a:bodyPr/>
          <a:lstStyle>
            <a:lvl1pPr>
              <a:defRPr>
                <a:solidFill>
                  <a:schemeClr val="bg1"/>
                </a:solidFill>
              </a:defRPr>
            </a:lvl1pPr>
          </a:lstStyle>
          <a:p>
            <a:r>
              <a:rPr lang="en-US"/>
              <a:t>Click to edit Master title style</a:t>
            </a:r>
            <a:endParaRPr lang="en-GB"/>
          </a:p>
        </p:txBody>
      </p:sp>
      <p:sp>
        <p:nvSpPr>
          <p:cNvPr id="7" name="Footer Placeholder 4">
            <a:extLst>
              <a:ext uri="{FF2B5EF4-FFF2-40B4-BE49-F238E27FC236}">
                <a16:creationId xmlns:a16="http://schemas.microsoft.com/office/drawing/2014/main" id="{EE1FFC79-D839-3D81-E3DC-917407BF9509}"/>
              </a:ext>
            </a:extLst>
          </p:cNvPr>
          <p:cNvSpPr>
            <a:spLocks noGrp="1"/>
          </p:cNvSpPr>
          <p:nvPr>
            <p:ph type="ftr" sz="quarter" idx="10"/>
          </p:nvPr>
        </p:nvSpPr>
        <p:spPr>
          <a:xfrm>
            <a:off x="1535113" y="6308725"/>
            <a:ext cx="5732462" cy="457200"/>
          </a:xfrm>
        </p:spPr>
        <p:txBody>
          <a:bodyPr/>
          <a:lstStyle>
            <a:lvl1pPr>
              <a:defRPr/>
            </a:lvl1pPr>
          </a:lstStyle>
          <a:p>
            <a:pPr>
              <a:defRPr/>
            </a:pPr>
            <a:r>
              <a:rPr lang="en-GB"/>
              <a:t>Presentation Title</a:t>
            </a:r>
          </a:p>
        </p:txBody>
      </p:sp>
      <p:sp>
        <p:nvSpPr>
          <p:cNvPr id="8" name="Date Placeholder 3">
            <a:extLst>
              <a:ext uri="{FF2B5EF4-FFF2-40B4-BE49-F238E27FC236}">
                <a16:creationId xmlns:a16="http://schemas.microsoft.com/office/drawing/2014/main" id="{7550FC76-21DA-39EE-CAEF-5F889E8D87B4}"/>
              </a:ext>
            </a:extLst>
          </p:cNvPr>
          <p:cNvSpPr>
            <a:spLocks noGrp="1"/>
          </p:cNvSpPr>
          <p:nvPr>
            <p:ph type="dt" sz="half" idx="11"/>
          </p:nvPr>
        </p:nvSpPr>
        <p:spPr>
          <a:xfrm>
            <a:off x="8202613" y="6308725"/>
            <a:ext cx="2147887" cy="457200"/>
          </a:xfrm>
        </p:spPr>
        <p:txBody>
          <a:bodyPr/>
          <a:lstStyle>
            <a:lvl1pPr>
              <a:defRPr/>
            </a:lvl1pPr>
          </a:lstStyle>
          <a:p>
            <a:pPr>
              <a:defRPr/>
            </a:pPr>
            <a:r>
              <a:rPr lang="en-GB"/>
              <a:t>2/1/20XX</a:t>
            </a:r>
            <a:endParaRPr lang="en-GB" dirty="0"/>
          </a:p>
        </p:txBody>
      </p:sp>
      <p:sp>
        <p:nvSpPr>
          <p:cNvPr id="9" name="Slide Number Placeholder 5">
            <a:extLst>
              <a:ext uri="{FF2B5EF4-FFF2-40B4-BE49-F238E27FC236}">
                <a16:creationId xmlns:a16="http://schemas.microsoft.com/office/drawing/2014/main" id="{D66D2AD2-7927-59D5-EA85-327F050F1DD2}"/>
              </a:ext>
            </a:extLst>
          </p:cNvPr>
          <p:cNvSpPr>
            <a:spLocks noGrp="1"/>
          </p:cNvSpPr>
          <p:nvPr>
            <p:ph type="sldNum" sz="quarter" idx="12"/>
          </p:nvPr>
        </p:nvSpPr>
        <p:spPr/>
        <p:txBody>
          <a:bodyPr/>
          <a:lstStyle>
            <a:lvl1pPr>
              <a:defRPr/>
            </a:lvl1pPr>
          </a:lstStyle>
          <a:p>
            <a:pPr>
              <a:defRPr/>
            </a:pPr>
            <a:fld id="{5639F73B-D764-4C9F-B296-07BCABC5DAF6}" type="slidenum">
              <a:rPr lang="en-GB"/>
              <a:pPr>
                <a:defRPr/>
              </a:pPr>
              <a:t>‹#›</a:t>
            </a:fld>
            <a:endParaRPr lang="en-GB" dirty="0"/>
          </a:p>
        </p:txBody>
      </p:sp>
    </p:spTree>
    <p:extLst>
      <p:ext uri="{BB962C8B-B14F-4D97-AF65-F5344CB8AC3E}">
        <p14:creationId xmlns:p14="http://schemas.microsoft.com/office/powerpoint/2010/main" val="4264911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CC8468E4-7595-3D8D-2C1D-15BCEC589D0B}"/>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3" name="Rectangle 2">
            <a:extLst>
              <a:ext uri="{FF2B5EF4-FFF2-40B4-BE49-F238E27FC236}">
                <a16:creationId xmlns:a16="http://schemas.microsoft.com/office/drawing/2014/main" id="{5F5BC8E0-5FBC-00BA-C40A-9AD6D181792C}"/>
              </a:ext>
            </a:extLst>
          </p:cNvPr>
          <p:cNvSpPr/>
          <p:nvPr userDrawn="1"/>
        </p:nvSpPr>
        <p:spPr>
          <a:xfrm>
            <a:off x="1038225" y="2130425"/>
            <a:ext cx="11153775" cy="472757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Rectangle 3">
            <a:extLst>
              <a:ext uri="{FF2B5EF4-FFF2-40B4-BE49-F238E27FC236}">
                <a16:creationId xmlns:a16="http://schemas.microsoft.com/office/drawing/2014/main" id="{1DAD3EF6-FCAE-1A80-EAE8-32AB145B1566}"/>
              </a:ext>
            </a:extLst>
          </p:cNvPr>
          <p:cNvSpPr/>
          <p:nvPr userDrawn="1"/>
        </p:nvSpPr>
        <p:spPr>
          <a:xfrm>
            <a:off x="0" y="896938"/>
            <a:ext cx="12192000" cy="13477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Rectangle 4">
            <a:extLst>
              <a:ext uri="{FF2B5EF4-FFF2-40B4-BE49-F238E27FC236}">
                <a16:creationId xmlns:a16="http://schemas.microsoft.com/office/drawing/2014/main" id="{7F7BF6C2-56B3-B502-1A30-A066FA2A4F99}"/>
              </a:ext>
            </a:extLst>
          </p:cNvPr>
          <p:cNvSpPr/>
          <p:nvPr userDrawn="1"/>
        </p:nvSpPr>
        <p:spPr>
          <a:xfrm>
            <a:off x="0" y="962025"/>
            <a:ext cx="1006475" cy="12160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6" name="Rectangle 5">
            <a:extLst>
              <a:ext uri="{FF2B5EF4-FFF2-40B4-BE49-F238E27FC236}">
                <a16:creationId xmlns:a16="http://schemas.microsoft.com/office/drawing/2014/main" id="{D97A22B3-9C87-4489-FB03-F3C96681D2AA}"/>
              </a:ext>
            </a:extLst>
          </p:cNvPr>
          <p:cNvSpPr/>
          <p:nvPr userDrawn="1"/>
        </p:nvSpPr>
        <p:spPr>
          <a:xfrm rot="5400000">
            <a:off x="-2389981" y="3396456"/>
            <a:ext cx="6858000" cy="650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9" name="Title 1"/>
          <p:cNvSpPr>
            <a:spLocks noGrp="1"/>
          </p:cNvSpPr>
          <p:nvPr>
            <p:ph type="title"/>
          </p:nvPr>
        </p:nvSpPr>
        <p:spPr>
          <a:xfrm>
            <a:off x="1535371" y="1044054"/>
            <a:ext cx="10013709" cy="1030360"/>
          </a:xfrm>
        </p:spPr>
        <p:txBody>
          <a:bodyPr/>
          <a:lstStyle>
            <a:lvl1pPr>
              <a:defRPr>
                <a:solidFill>
                  <a:schemeClr val="bg1"/>
                </a:solidFill>
              </a:defRPr>
            </a:lvl1pPr>
          </a:lstStyle>
          <a:p>
            <a:r>
              <a:rPr lang="en-US"/>
              <a:t>Click to edit Master title style</a:t>
            </a:r>
            <a:endParaRPr lang="en-GB"/>
          </a:p>
        </p:txBody>
      </p:sp>
      <p:sp>
        <p:nvSpPr>
          <p:cNvPr id="7" name="Footer Placeholder 4">
            <a:extLst>
              <a:ext uri="{FF2B5EF4-FFF2-40B4-BE49-F238E27FC236}">
                <a16:creationId xmlns:a16="http://schemas.microsoft.com/office/drawing/2014/main" id="{09E36491-9165-A88E-B883-77CFE8E9F43F}"/>
              </a:ext>
            </a:extLst>
          </p:cNvPr>
          <p:cNvSpPr>
            <a:spLocks noGrp="1"/>
          </p:cNvSpPr>
          <p:nvPr>
            <p:ph type="ftr" sz="quarter" idx="10"/>
          </p:nvPr>
        </p:nvSpPr>
        <p:spPr>
          <a:xfrm>
            <a:off x="1535113" y="6308725"/>
            <a:ext cx="5732462" cy="457200"/>
          </a:xfrm>
        </p:spPr>
        <p:txBody>
          <a:bodyPr/>
          <a:lstStyle>
            <a:lvl1pPr>
              <a:defRPr/>
            </a:lvl1pPr>
          </a:lstStyle>
          <a:p>
            <a:pPr>
              <a:defRPr/>
            </a:pPr>
            <a:r>
              <a:rPr lang="en-GB"/>
              <a:t>Presentation Title</a:t>
            </a:r>
          </a:p>
        </p:txBody>
      </p:sp>
      <p:sp>
        <p:nvSpPr>
          <p:cNvPr id="8" name="Date Placeholder 3">
            <a:extLst>
              <a:ext uri="{FF2B5EF4-FFF2-40B4-BE49-F238E27FC236}">
                <a16:creationId xmlns:a16="http://schemas.microsoft.com/office/drawing/2014/main" id="{C8DB8C31-C65F-B713-B6DD-B7B989193440}"/>
              </a:ext>
            </a:extLst>
          </p:cNvPr>
          <p:cNvSpPr>
            <a:spLocks noGrp="1"/>
          </p:cNvSpPr>
          <p:nvPr>
            <p:ph type="dt" sz="half" idx="11"/>
          </p:nvPr>
        </p:nvSpPr>
        <p:spPr>
          <a:xfrm>
            <a:off x="8202613" y="6308725"/>
            <a:ext cx="2147887" cy="457200"/>
          </a:xfrm>
        </p:spPr>
        <p:txBody>
          <a:bodyPr/>
          <a:lstStyle>
            <a:lvl1pPr>
              <a:defRPr/>
            </a:lvl1pPr>
          </a:lstStyle>
          <a:p>
            <a:pPr>
              <a:defRPr/>
            </a:pPr>
            <a:r>
              <a:rPr lang="en-GB"/>
              <a:t>2/1/20XX</a:t>
            </a:r>
            <a:endParaRPr lang="en-GB" dirty="0"/>
          </a:p>
        </p:txBody>
      </p:sp>
      <p:sp>
        <p:nvSpPr>
          <p:cNvPr id="10" name="Slide Number Placeholder 5">
            <a:extLst>
              <a:ext uri="{FF2B5EF4-FFF2-40B4-BE49-F238E27FC236}">
                <a16:creationId xmlns:a16="http://schemas.microsoft.com/office/drawing/2014/main" id="{C9622105-D229-D20D-4EE0-4FEA6CCAE935}"/>
              </a:ext>
            </a:extLst>
          </p:cNvPr>
          <p:cNvSpPr>
            <a:spLocks noGrp="1"/>
          </p:cNvSpPr>
          <p:nvPr>
            <p:ph type="sldNum" sz="quarter" idx="12"/>
          </p:nvPr>
        </p:nvSpPr>
        <p:spPr/>
        <p:txBody>
          <a:bodyPr/>
          <a:lstStyle>
            <a:lvl1pPr>
              <a:defRPr/>
            </a:lvl1pPr>
          </a:lstStyle>
          <a:p>
            <a:pPr>
              <a:defRPr/>
            </a:pPr>
            <a:fld id="{BAE1051D-BD8B-4610-A667-3E73444CD41D}" type="slidenum">
              <a:rPr lang="en-GB"/>
              <a:pPr>
                <a:defRPr/>
              </a:pPr>
              <a:t>‹#›</a:t>
            </a:fld>
            <a:endParaRPr lang="en-GB" dirty="0"/>
          </a:p>
        </p:txBody>
      </p:sp>
    </p:spTree>
    <p:extLst>
      <p:ext uri="{BB962C8B-B14F-4D97-AF65-F5344CB8AC3E}">
        <p14:creationId xmlns:p14="http://schemas.microsoft.com/office/powerpoint/2010/main" val="1753782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3" name="Rectangle 2" descr="&quot;&quot;">
            <a:extLst>
              <a:ext uri="{FF2B5EF4-FFF2-40B4-BE49-F238E27FC236}">
                <a16:creationId xmlns:a16="http://schemas.microsoft.com/office/drawing/2014/main" id="{12CFD5F7-4ED9-AA53-D5D7-A0FBE0C53D48}"/>
              </a:ext>
            </a:extLst>
          </p:cNvPr>
          <p:cNvSpPr/>
          <p:nvPr userDrawn="1"/>
        </p:nvSpPr>
        <p:spPr>
          <a:xfrm>
            <a:off x="4551363" y="0"/>
            <a:ext cx="635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9" name="Picture Placeholder 8"/>
          <p:cNvSpPr>
            <a:spLocks noGrp="1"/>
          </p:cNvSpPr>
          <p:nvPr>
            <p:ph type="pic" sz="quarter" idx="13"/>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anchor="t">
            <a:noAutofit/>
          </a:bodyPr>
          <a:lstStyle>
            <a:lvl1pPr algn="ctr">
              <a:defRPr/>
            </a:lvl1pPr>
          </a:lstStyle>
          <a:p>
            <a:pPr lvl="0"/>
            <a:r>
              <a:rPr lang="en-US" noProof="0"/>
              <a:t>Click icon to add picture</a:t>
            </a:r>
            <a:endParaRPr lang="en-GB" noProof="0"/>
          </a:p>
        </p:txBody>
      </p:sp>
      <p:sp>
        <p:nvSpPr>
          <p:cNvPr id="2" name="Title 1"/>
          <p:cNvSpPr>
            <a:spLocks noGrp="1"/>
          </p:cNvSpPr>
          <p:nvPr>
            <p:ph type="title"/>
          </p:nvPr>
        </p:nvSpPr>
        <p:spPr>
          <a:xfrm>
            <a:off x="-1725" y="1095508"/>
            <a:ext cx="4606535" cy="3936931"/>
          </a:xfrm>
          <a:solidFill>
            <a:schemeClr val="tx2"/>
          </a:solidFill>
        </p:spPr>
        <p:txBody>
          <a:bodyPr rIns="365760" anchor="b"/>
          <a:lstStyle>
            <a:lvl1pPr marL="365760">
              <a:lnSpc>
                <a:spcPct val="100000"/>
              </a:lnSpc>
              <a:spcBef>
                <a:spcPts val="1000"/>
              </a:spcBef>
              <a:defRPr sz="3600">
                <a:solidFill>
                  <a:schemeClr val="bg1"/>
                </a:solidFill>
              </a:defRPr>
            </a:lvl1pPr>
          </a:lstStyle>
          <a:p>
            <a:r>
              <a:rPr lang="en-US"/>
              <a:t>Click to edit Master title style</a:t>
            </a:r>
            <a:endParaRPr lang="en-GB"/>
          </a:p>
        </p:txBody>
      </p:sp>
      <p:sp>
        <p:nvSpPr>
          <p:cNvPr id="5" name="Text Placeholder 4"/>
          <p:cNvSpPr>
            <a:spLocks noGrp="1"/>
          </p:cNvSpPr>
          <p:nvPr>
            <p:ph type="body" sz="quarter" idx="14"/>
          </p:nvPr>
        </p:nvSpPr>
        <p:spPr>
          <a:xfrm>
            <a:off x="-1726" y="5032439"/>
            <a:ext cx="4606535" cy="1079962"/>
          </a:xfrm>
          <a:solidFill>
            <a:schemeClr val="tx2"/>
          </a:solidFill>
        </p:spPr>
        <p:txBody>
          <a:bodyP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
        <p:nvSpPr>
          <p:cNvPr id="4" name="Footer Placeholder 4">
            <a:extLst>
              <a:ext uri="{FF2B5EF4-FFF2-40B4-BE49-F238E27FC236}">
                <a16:creationId xmlns:a16="http://schemas.microsoft.com/office/drawing/2014/main" id="{19C23042-8ED1-7E97-BCC2-BDE15275AB1B}"/>
              </a:ext>
            </a:extLst>
          </p:cNvPr>
          <p:cNvSpPr>
            <a:spLocks noGrp="1"/>
          </p:cNvSpPr>
          <p:nvPr>
            <p:ph type="ftr" sz="quarter" idx="15"/>
          </p:nvPr>
        </p:nvSpPr>
        <p:spPr>
          <a:xfrm>
            <a:off x="855663" y="6308725"/>
            <a:ext cx="6007100" cy="457200"/>
          </a:xfrm>
        </p:spPr>
        <p:txBody>
          <a:bodyPr/>
          <a:lstStyle>
            <a:lvl1pPr>
              <a:defRPr>
                <a:solidFill>
                  <a:schemeClr val="bg1"/>
                </a:solidFill>
                <a:effectLst>
                  <a:outerShdw blurRad="38100" dist="38100" dir="2700000" algn="tl">
                    <a:srgbClr val="000000">
                      <a:alpha val="43137"/>
                    </a:srgbClr>
                  </a:outerShdw>
                </a:effectLst>
              </a:defRPr>
            </a:lvl1pPr>
          </a:lstStyle>
          <a:p>
            <a:pPr>
              <a:defRPr/>
            </a:pPr>
            <a:r>
              <a:rPr lang="en-GB"/>
              <a:t>Presentation Title</a:t>
            </a:r>
          </a:p>
        </p:txBody>
      </p:sp>
      <p:sp>
        <p:nvSpPr>
          <p:cNvPr id="6" name="Date Placeholder 3">
            <a:extLst>
              <a:ext uri="{FF2B5EF4-FFF2-40B4-BE49-F238E27FC236}">
                <a16:creationId xmlns:a16="http://schemas.microsoft.com/office/drawing/2014/main" id="{74AB92A4-C4E0-1DA4-E5E7-AA3446A26069}"/>
              </a:ext>
            </a:extLst>
          </p:cNvPr>
          <p:cNvSpPr>
            <a:spLocks noGrp="1"/>
          </p:cNvSpPr>
          <p:nvPr>
            <p:ph type="dt" sz="half" idx="16"/>
          </p:nvPr>
        </p:nvSpPr>
        <p:spPr>
          <a:xfrm>
            <a:off x="8197850" y="6308725"/>
            <a:ext cx="2151063" cy="457200"/>
          </a:xfrm>
        </p:spPr>
        <p:txBody>
          <a:bodyPr/>
          <a:lstStyle>
            <a:lvl1pPr>
              <a:defRPr>
                <a:solidFill>
                  <a:schemeClr val="bg1"/>
                </a:solidFill>
                <a:effectLst>
                  <a:outerShdw blurRad="38100" dist="38100" dir="2700000" algn="tl">
                    <a:srgbClr val="000000">
                      <a:alpha val="43137"/>
                    </a:srgbClr>
                  </a:outerShdw>
                </a:effectLst>
              </a:defRPr>
            </a:lvl1pPr>
          </a:lstStyle>
          <a:p>
            <a:pPr>
              <a:defRPr/>
            </a:pPr>
            <a:r>
              <a:rPr lang="en-GB"/>
              <a:t>2/1/20XX</a:t>
            </a:r>
            <a:endParaRPr lang="en-GB" dirty="0"/>
          </a:p>
        </p:txBody>
      </p:sp>
      <p:sp>
        <p:nvSpPr>
          <p:cNvPr id="7" name="Slide Number Placeholder 6">
            <a:extLst>
              <a:ext uri="{FF2B5EF4-FFF2-40B4-BE49-F238E27FC236}">
                <a16:creationId xmlns:a16="http://schemas.microsoft.com/office/drawing/2014/main" id="{66043B5E-384F-B536-A97B-C012A54EE051}"/>
              </a:ext>
            </a:extLst>
          </p:cNvPr>
          <p:cNvSpPr>
            <a:spLocks noGrp="1"/>
          </p:cNvSpPr>
          <p:nvPr>
            <p:ph type="sldNum" sz="quarter" idx="17"/>
          </p:nvPr>
        </p:nvSpPr>
        <p:spPr/>
        <p:txBody>
          <a:bodyPr/>
          <a:lstStyle>
            <a:lvl1pPr>
              <a:defRPr smtClean="0">
                <a:solidFill>
                  <a:schemeClr val="bg1"/>
                </a:solidFill>
                <a:effectLst>
                  <a:outerShdw blurRad="38100" dist="38100" dir="2700000" algn="tl">
                    <a:srgbClr val="000000">
                      <a:alpha val="43137"/>
                    </a:srgbClr>
                  </a:outerShdw>
                </a:effectLst>
              </a:defRPr>
            </a:lvl1pPr>
          </a:lstStyle>
          <a:p>
            <a:pPr>
              <a:defRPr/>
            </a:pPr>
            <a:fld id="{DACB8706-FD40-43A4-A9FF-018070BA3DCD}" type="slidenum">
              <a:rPr lang="en-GB"/>
              <a:pPr>
                <a:defRPr/>
              </a:pPr>
              <a:t>‹#›</a:t>
            </a:fld>
            <a:endParaRPr lang="en-GB" dirty="0"/>
          </a:p>
        </p:txBody>
      </p:sp>
    </p:spTree>
    <p:extLst>
      <p:ext uri="{BB962C8B-B14F-4D97-AF65-F5344CB8AC3E}">
        <p14:creationId xmlns:p14="http://schemas.microsoft.com/office/powerpoint/2010/main" val="1314465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4379AE35-8D38-8975-0DFC-B6F4250B30B0}"/>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3" name="Rectangle 2">
            <a:extLst>
              <a:ext uri="{FF2B5EF4-FFF2-40B4-BE49-F238E27FC236}">
                <a16:creationId xmlns:a16="http://schemas.microsoft.com/office/drawing/2014/main" id="{EA278FB1-6558-E39D-9791-E831103F1BF4}"/>
              </a:ext>
            </a:extLst>
          </p:cNvPr>
          <p:cNvSpPr/>
          <p:nvPr userDrawn="1"/>
        </p:nvSpPr>
        <p:spPr>
          <a:xfrm>
            <a:off x="1038225" y="-3175"/>
            <a:ext cx="11153775" cy="472757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Rectangle 3">
            <a:extLst>
              <a:ext uri="{FF2B5EF4-FFF2-40B4-BE49-F238E27FC236}">
                <a16:creationId xmlns:a16="http://schemas.microsoft.com/office/drawing/2014/main" id="{9333B7B0-49A2-790C-4122-2A309B37C55A}"/>
              </a:ext>
            </a:extLst>
          </p:cNvPr>
          <p:cNvSpPr/>
          <p:nvPr userDrawn="1"/>
        </p:nvSpPr>
        <p:spPr>
          <a:xfrm>
            <a:off x="0" y="4724400"/>
            <a:ext cx="12192000" cy="13477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Rectangle 4">
            <a:extLst>
              <a:ext uri="{FF2B5EF4-FFF2-40B4-BE49-F238E27FC236}">
                <a16:creationId xmlns:a16="http://schemas.microsoft.com/office/drawing/2014/main" id="{C1C23792-672F-CF19-86F5-996F3D337FD2}"/>
              </a:ext>
            </a:extLst>
          </p:cNvPr>
          <p:cNvSpPr/>
          <p:nvPr userDrawn="1"/>
        </p:nvSpPr>
        <p:spPr>
          <a:xfrm>
            <a:off x="0" y="4791075"/>
            <a:ext cx="1006475" cy="12160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6" name="Rectangle 5">
            <a:extLst>
              <a:ext uri="{FF2B5EF4-FFF2-40B4-BE49-F238E27FC236}">
                <a16:creationId xmlns:a16="http://schemas.microsoft.com/office/drawing/2014/main" id="{5B04C717-0264-808B-C912-7D169D627293}"/>
              </a:ext>
            </a:extLst>
          </p:cNvPr>
          <p:cNvSpPr/>
          <p:nvPr userDrawn="1"/>
        </p:nvSpPr>
        <p:spPr>
          <a:xfrm rot="5400000">
            <a:off x="-2389981" y="3396456"/>
            <a:ext cx="6858000" cy="650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9" name="Title 1"/>
          <p:cNvSpPr>
            <a:spLocks noGrp="1"/>
          </p:cNvSpPr>
          <p:nvPr>
            <p:ph type="title"/>
          </p:nvPr>
        </p:nvSpPr>
        <p:spPr>
          <a:xfrm>
            <a:off x="1535372" y="4872251"/>
            <a:ext cx="10013709" cy="1030360"/>
          </a:xfrm>
        </p:spPr>
        <p:txBody>
          <a:bodyPr/>
          <a:lstStyle>
            <a:lvl1pPr>
              <a:defRPr>
                <a:solidFill>
                  <a:schemeClr val="bg1"/>
                </a:solidFill>
              </a:defRPr>
            </a:lvl1pPr>
          </a:lstStyle>
          <a:p>
            <a:r>
              <a:rPr lang="en-US"/>
              <a:t>Click to edit Master title style</a:t>
            </a:r>
            <a:endParaRPr lang="en-GB"/>
          </a:p>
        </p:txBody>
      </p:sp>
      <p:sp>
        <p:nvSpPr>
          <p:cNvPr id="7" name="Footer Placeholder 4">
            <a:extLst>
              <a:ext uri="{FF2B5EF4-FFF2-40B4-BE49-F238E27FC236}">
                <a16:creationId xmlns:a16="http://schemas.microsoft.com/office/drawing/2014/main" id="{8BA74968-B080-771E-E856-6B37BD84F96C}"/>
              </a:ext>
            </a:extLst>
          </p:cNvPr>
          <p:cNvSpPr>
            <a:spLocks noGrp="1"/>
          </p:cNvSpPr>
          <p:nvPr>
            <p:ph type="ftr" sz="quarter" idx="10"/>
          </p:nvPr>
        </p:nvSpPr>
        <p:spPr>
          <a:xfrm>
            <a:off x="1535113" y="6308725"/>
            <a:ext cx="4946650" cy="457200"/>
          </a:xfrm>
        </p:spPr>
        <p:txBody>
          <a:bodyPr/>
          <a:lstStyle>
            <a:lvl1pPr>
              <a:defRPr/>
            </a:lvl1pPr>
          </a:lstStyle>
          <a:p>
            <a:pPr>
              <a:defRPr/>
            </a:pPr>
            <a:r>
              <a:rPr lang="en-GB"/>
              <a:t>Presentation Title</a:t>
            </a:r>
          </a:p>
        </p:txBody>
      </p:sp>
      <p:sp>
        <p:nvSpPr>
          <p:cNvPr id="8" name="Date Placeholder 3">
            <a:extLst>
              <a:ext uri="{FF2B5EF4-FFF2-40B4-BE49-F238E27FC236}">
                <a16:creationId xmlns:a16="http://schemas.microsoft.com/office/drawing/2014/main" id="{BEA3318C-3ED3-CCD7-6D71-C5C1B8EC088E}"/>
              </a:ext>
            </a:extLst>
          </p:cNvPr>
          <p:cNvSpPr>
            <a:spLocks noGrp="1"/>
          </p:cNvSpPr>
          <p:nvPr>
            <p:ph type="dt" sz="half" idx="11"/>
          </p:nvPr>
        </p:nvSpPr>
        <p:spPr>
          <a:xfrm>
            <a:off x="8202613" y="6308725"/>
            <a:ext cx="2147887" cy="457200"/>
          </a:xfrm>
        </p:spPr>
        <p:txBody>
          <a:bodyPr/>
          <a:lstStyle>
            <a:lvl1pPr>
              <a:defRPr/>
            </a:lvl1pPr>
          </a:lstStyle>
          <a:p>
            <a:pPr>
              <a:defRPr/>
            </a:pPr>
            <a:r>
              <a:rPr lang="en-GB"/>
              <a:t>2/1/20XX</a:t>
            </a:r>
            <a:endParaRPr lang="en-GB" dirty="0"/>
          </a:p>
        </p:txBody>
      </p:sp>
      <p:sp>
        <p:nvSpPr>
          <p:cNvPr id="9" name="Slide Number Placeholder 5">
            <a:extLst>
              <a:ext uri="{FF2B5EF4-FFF2-40B4-BE49-F238E27FC236}">
                <a16:creationId xmlns:a16="http://schemas.microsoft.com/office/drawing/2014/main" id="{FEEDCCA1-0A15-AC2E-9923-9F2D2BB98ADC}"/>
              </a:ext>
            </a:extLst>
          </p:cNvPr>
          <p:cNvSpPr>
            <a:spLocks noGrp="1"/>
          </p:cNvSpPr>
          <p:nvPr>
            <p:ph type="sldNum" sz="quarter" idx="12"/>
          </p:nvPr>
        </p:nvSpPr>
        <p:spPr/>
        <p:txBody>
          <a:bodyPr/>
          <a:lstStyle>
            <a:lvl1pPr>
              <a:defRPr/>
            </a:lvl1pPr>
          </a:lstStyle>
          <a:p>
            <a:pPr>
              <a:defRPr/>
            </a:pPr>
            <a:fld id="{228C3F4C-41AA-4DC2-AD27-9B877BB3F501}" type="slidenum">
              <a:rPr lang="en-GB"/>
              <a:pPr>
                <a:defRPr/>
              </a:pPr>
              <a:t>‹#›</a:t>
            </a:fld>
            <a:endParaRPr lang="en-GB" dirty="0"/>
          </a:p>
        </p:txBody>
      </p:sp>
    </p:spTree>
    <p:extLst>
      <p:ext uri="{BB962C8B-B14F-4D97-AF65-F5344CB8AC3E}">
        <p14:creationId xmlns:p14="http://schemas.microsoft.com/office/powerpoint/2010/main" val="522742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AD6DFF81-5CDA-3413-84D9-9253047B5F05}"/>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3" name="Rectangle 2">
            <a:extLst>
              <a:ext uri="{FF2B5EF4-FFF2-40B4-BE49-F238E27FC236}">
                <a16:creationId xmlns:a16="http://schemas.microsoft.com/office/drawing/2014/main" id="{C10EB678-C96A-DDD4-160B-118991FEBF96}"/>
              </a:ext>
            </a:extLst>
          </p:cNvPr>
          <p:cNvSpPr/>
          <p:nvPr userDrawn="1"/>
        </p:nvSpPr>
        <p:spPr>
          <a:xfrm>
            <a:off x="1038225" y="-3175"/>
            <a:ext cx="11153775" cy="472757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Rectangle 3">
            <a:extLst>
              <a:ext uri="{FF2B5EF4-FFF2-40B4-BE49-F238E27FC236}">
                <a16:creationId xmlns:a16="http://schemas.microsoft.com/office/drawing/2014/main" id="{D976DC40-141B-6E9D-84C6-C0A739581EAB}"/>
              </a:ext>
            </a:extLst>
          </p:cNvPr>
          <p:cNvSpPr/>
          <p:nvPr userDrawn="1"/>
        </p:nvSpPr>
        <p:spPr>
          <a:xfrm>
            <a:off x="0" y="4724400"/>
            <a:ext cx="12192000" cy="13477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6" name="Rectangle 5">
            <a:extLst>
              <a:ext uri="{FF2B5EF4-FFF2-40B4-BE49-F238E27FC236}">
                <a16:creationId xmlns:a16="http://schemas.microsoft.com/office/drawing/2014/main" id="{948F2FC8-30DB-5F43-023C-F9DC02A3C0C1}"/>
              </a:ext>
            </a:extLst>
          </p:cNvPr>
          <p:cNvSpPr/>
          <p:nvPr userDrawn="1"/>
        </p:nvSpPr>
        <p:spPr>
          <a:xfrm>
            <a:off x="0" y="4791075"/>
            <a:ext cx="1006475" cy="12160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7" name="Rectangle 6">
            <a:extLst>
              <a:ext uri="{FF2B5EF4-FFF2-40B4-BE49-F238E27FC236}">
                <a16:creationId xmlns:a16="http://schemas.microsoft.com/office/drawing/2014/main" id="{3E3140F4-FFC5-52E7-44AB-ECEED084810D}"/>
              </a:ext>
            </a:extLst>
          </p:cNvPr>
          <p:cNvSpPr/>
          <p:nvPr userDrawn="1"/>
        </p:nvSpPr>
        <p:spPr>
          <a:xfrm rot="5400000">
            <a:off x="-2389981" y="3396456"/>
            <a:ext cx="6858000" cy="650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Title 1"/>
          <p:cNvSpPr>
            <a:spLocks noGrp="1"/>
          </p:cNvSpPr>
          <p:nvPr>
            <p:ph type="title"/>
          </p:nvPr>
        </p:nvSpPr>
        <p:spPr>
          <a:xfrm>
            <a:off x="1535372" y="4872251"/>
            <a:ext cx="10013709" cy="1030360"/>
          </a:xfrm>
        </p:spPr>
        <p:txBody>
          <a:bodyPr/>
          <a:lstStyle>
            <a:lvl1pPr>
              <a:defRPr>
                <a:solidFill>
                  <a:schemeClr val="bg1"/>
                </a:solidFill>
              </a:defRPr>
            </a:lvl1pPr>
          </a:lstStyle>
          <a:p>
            <a:r>
              <a:rPr lang="en-US"/>
              <a:t>Click to edit Master title style</a:t>
            </a:r>
            <a:endParaRPr lang="en-GB"/>
          </a:p>
        </p:txBody>
      </p:sp>
      <p:sp>
        <p:nvSpPr>
          <p:cNvPr id="8" name="Footer Placeholder 4">
            <a:extLst>
              <a:ext uri="{FF2B5EF4-FFF2-40B4-BE49-F238E27FC236}">
                <a16:creationId xmlns:a16="http://schemas.microsoft.com/office/drawing/2014/main" id="{1054062E-1E9E-41CF-910B-9BECA8A21ED4}"/>
              </a:ext>
            </a:extLst>
          </p:cNvPr>
          <p:cNvSpPr>
            <a:spLocks noGrp="1"/>
          </p:cNvSpPr>
          <p:nvPr>
            <p:ph type="ftr" sz="quarter" idx="10"/>
          </p:nvPr>
        </p:nvSpPr>
        <p:spPr>
          <a:xfrm>
            <a:off x="1535113" y="6308725"/>
            <a:ext cx="4946650" cy="457200"/>
          </a:xfrm>
        </p:spPr>
        <p:txBody>
          <a:bodyPr/>
          <a:lstStyle>
            <a:lvl1pPr>
              <a:defRPr/>
            </a:lvl1pPr>
          </a:lstStyle>
          <a:p>
            <a:pPr>
              <a:defRPr/>
            </a:pPr>
            <a:r>
              <a:rPr lang="en-GB"/>
              <a:t>Presentation Title</a:t>
            </a:r>
          </a:p>
        </p:txBody>
      </p:sp>
      <p:sp>
        <p:nvSpPr>
          <p:cNvPr id="9" name="Date Placeholder 3">
            <a:extLst>
              <a:ext uri="{FF2B5EF4-FFF2-40B4-BE49-F238E27FC236}">
                <a16:creationId xmlns:a16="http://schemas.microsoft.com/office/drawing/2014/main" id="{37259F05-39B7-8746-041B-B8496B456988}"/>
              </a:ext>
            </a:extLst>
          </p:cNvPr>
          <p:cNvSpPr>
            <a:spLocks noGrp="1"/>
          </p:cNvSpPr>
          <p:nvPr>
            <p:ph type="dt" sz="half" idx="11"/>
          </p:nvPr>
        </p:nvSpPr>
        <p:spPr>
          <a:xfrm>
            <a:off x="8202613" y="6308725"/>
            <a:ext cx="2147887" cy="457200"/>
          </a:xfrm>
        </p:spPr>
        <p:txBody>
          <a:bodyPr/>
          <a:lstStyle>
            <a:lvl1pPr>
              <a:defRPr/>
            </a:lvl1pPr>
          </a:lstStyle>
          <a:p>
            <a:pPr>
              <a:defRPr/>
            </a:pPr>
            <a:r>
              <a:rPr lang="en-GB"/>
              <a:t>2/1/20XX</a:t>
            </a:r>
            <a:endParaRPr lang="en-GB" dirty="0"/>
          </a:p>
        </p:txBody>
      </p:sp>
      <p:sp>
        <p:nvSpPr>
          <p:cNvPr id="10" name="Slide Number Placeholder 5">
            <a:extLst>
              <a:ext uri="{FF2B5EF4-FFF2-40B4-BE49-F238E27FC236}">
                <a16:creationId xmlns:a16="http://schemas.microsoft.com/office/drawing/2014/main" id="{973E1F79-F516-0E0A-635B-F2997F842921}"/>
              </a:ext>
            </a:extLst>
          </p:cNvPr>
          <p:cNvSpPr>
            <a:spLocks noGrp="1"/>
          </p:cNvSpPr>
          <p:nvPr>
            <p:ph type="sldNum" sz="quarter" idx="12"/>
          </p:nvPr>
        </p:nvSpPr>
        <p:spPr/>
        <p:txBody>
          <a:bodyPr/>
          <a:lstStyle>
            <a:lvl1pPr>
              <a:defRPr/>
            </a:lvl1pPr>
          </a:lstStyle>
          <a:p>
            <a:pPr>
              <a:defRPr/>
            </a:pPr>
            <a:fld id="{AC9C3F33-E76F-457F-97B0-13A677EAEB89}" type="slidenum">
              <a:rPr lang="en-GB"/>
              <a:pPr>
                <a:defRPr/>
              </a:pPr>
              <a:t>‹#›</a:t>
            </a:fld>
            <a:endParaRPr lang="en-GB" dirty="0"/>
          </a:p>
        </p:txBody>
      </p:sp>
    </p:spTree>
    <p:extLst>
      <p:ext uri="{BB962C8B-B14F-4D97-AF65-F5344CB8AC3E}">
        <p14:creationId xmlns:p14="http://schemas.microsoft.com/office/powerpoint/2010/main" val="3133194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useBgFill="1">
        <p:nvSpPr>
          <p:cNvPr id="2" name="Rectangle 1" descr="&quot;&quot;">
            <a:extLst>
              <a:ext uri="{FF2B5EF4-FFF2-40B4-BE49-F238E27FC236}">
                <a16:creationId xmlns:a16="http://schemas.microsoft.com/office/drawing/2014/main" id="{92AB3D89-01E7-E736-620D-10E4EAEE788D}"/>
              </a:ext>
            </a:extLst>
          </p:cNvPr>
          <p:cNvSpPr/>
          <p:nvPr userDrawn="1"/>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solidFill>
                <a:prstClr val="white"/>
              </a:solidFill>
            </a:endParaRPr>
          </a:p>
        </p:txBody>
      </p:sp>
      <p:sp>
        <p:nvSpPr>
          <p:cNvPr id="3" name="Rectangle 2" descr="&quot;&quot;">
            <a:extLst>
              <a:ext uri="{FF2B5EF4-FFF2-40B4-BE49-F238E27FC236}">
                <a16:creationId xmlns:a16="http://schemas.microsoft.com/office/drawing/2014/main" id="{21698DE1-4376-BDB8-72D5-692B3BDBF4ED}"/>
              </a:ext>
            </a:extLst>
          </p:cNvPr>
          <p:cNvSpPr/>
          <p:nvPr userDrawn="1"/>
        </p:nvSpPr>
        <p:spPr>
          <a:xfrm>
            <a:off x="0" y="3175"/>
            <a:ext cx="12192000" cy="13477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Rectangle 4" descr="&quot;&quot;">
            <a:extLst>
              <a:ext uri="{FF2B5EF4-FFF2-40B4-BE49-F238E27FC236}">
                <a16:creationId xmlns:a16="http://schemas.microsoft.com/office/drawing/2014/main" id="{FF0B7479-59FE-458F-E805-41F117F32125}"/>
              </a:ext>
            </a:extLst>
          </p:cNvPr>
          <p:cNvSpPr/>
          <p:nvPr userDrawn="1"/>
        </p:nvSpPr>
        <p:spPr>
          <a:xfrm>
            <a:off x="0" y="1350963"/>
            <a:ext cx="12192000" cy="47498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6" name="Rectangle 5" descr="&quot;&quot;">
            <a:extLst>
              <a:ext uri="{FF2B5EF4-FFF2-40B4-BE49-F238E27FC236}">
                <a16:creationId xmlns:a16="http://schemas.microsoft.com/office/drawing/2014/main" id="{2A8F558E-2414-E34C-7DBE-354A612F30D6}"/>
              </a:ext>
            </a:extLst>
          </p:cNvPr>
          <p:cNvSpPr/>
          <p:nvPr userDrawn="1"/>
        </p:nvSpPr>
        <p:spPr>
          <a:xfrm>
            <a:off x="0" y="6107113"/>
            <a:ext cx="4651375" cy="7508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7" name="Rectangle 6" descr="&quot;&quot;">
            <a:extLst>
              <a:ext uri="{FF2B5EF4-FFF2-40B4-BE49-F238E27FC236}">
                <a16:creationId xmlns:a16="http://schemas.microsoft.com/office/drawing/2014/main" id="{EBCCBC5D-DCE6-6825-DDFB-65F6EE8149F9}"/>
              </a:ext>
            </a:extLst>
          </p:cNvPr>
          <p:cNvSpPr/>
          <p:nvPr userDrawn="1"/>
        </p:nvSpPr>
        <p:spPr>
          <a:xfrm>
            <a:off x="1588" y="6100763"/>
            <a:ext cx="12188825" cy="650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9" name="Rectangle 8" descr="&quot;&quot;">
            <a:extLst>
              <a:ext uri="{FF2B5EF4-FFF2-40B4-BE49-F238E27FC236}">
                <a16:creationId xmlns:a16="http://schemas.microsoft.com/office/drawing/2014/main" id="{E494E15C-B63A-C6F2-BF4C-3A04F20B81FA}"/>
              </a:ext>
            </a:extLst>
          </p:cNvPr>
          <p:cNvSpPr/>
          <p:nvPr userDrawn="1"/>
        </p:nvSpPr>
        <p:spPr>
          <a:xfrm>
            <a:off x="4633913" y="6118225"/>
            <a:ext cx="63500" cy="7397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Title 1"/>
          <p:cNvSpPr>
            <a:spLocks noGrp="1"/>
          </p:cNvSpPr>
          <p:nvPr>
            <p:ph type="title"/>
          </p:nvPr>
        </p:nvSpPr>
        <p:spPr>
          <a:xfrm>
            <a:off x="648935" y="180644"/>
            <a:ext cx="10900146" cy="935776"/>
          </a:xfrm>
        </p:spPr>
        <p:txBody>
          <a:bodyPr>
            <a:noAutofit/>
          </a:bodyPr>
          <a:lstStyle>
            <a:lvl1pPr>
              <a:defRPr sz="3600">
                <a:solidFill>
                  <a:schemeClr val="bg1"/>
                </a:solidFill>
              </a:defRPr>
            </a:lvl1pPr>
          </a:lstStyle>
          <a:p>
            <a:r>
              <a:rPr lang="en-US"/>
              <a:t>Click to edit Master title style</a:t>
            </a:r>
            <a:endParaRPr lang="en-GB"/>
          </a:p>
        </p:txBody>
      </p:sp>
      <p:sp>
        <p:nvSpPr>
          <p:cNvPr id="15" name="Content Placeholder 2"/>
          <p:cNvSpPr>
            <a:spLocks noGrp="1"/>
          </p:cNvSpPr>
          <p:nvPr>
            <p:ph idx="14"/>
          </p:nvPr>
        </p:nvSpPr>
        <p:spPr>
          <a:xfrm>
            <a:off x="648934" y="1834005"/>
            <a:ext cx="4727735" cy="465155"/>
          </a:xfrm>
        </p:spPr>
        <p:txBody>
          <a:bodyPr anchor="t">
            <a:noAutofit/>
          </a:bodyPr>
          <a:lstStyle>
            <a:lvl1pPr>
              <a:buFont typeface="Arial" panose="020B0604020202020204" pitchFamily="34" charset="0"/>
              <a:buNone/>
              <a:defRPr sz="2000" b="1"/>
            </a:lvl1pPr>
          </a:lstStyle>
          <a:p>
            <a:pPr lvl="0"/>
            <a:r>
              <a:rPr lang="en-US"/>
              <a:t>Click to edit Master text styles</a:t>
            </a:r>
          </a:p>
        </p:txBody>
      </p:sp>
      <p:sp>
        <p:nvSpPr>
          <p:cNvPr id="8" name="Content Placeholder 2"/>
          <p:cNvSpPr>
            <a:spLocks noGrp="1"/>
          </p:cNvSpPr>
          <p:nvPr>
            <p:ph idx="1"/>
          </p:nvPr>
        </p:nvSpPr>
        <p:spPr>
          <a:xfrm>
            <a:off x="648934" y="2422380"/>
            <a:ext cx="4727735" cy="3029446"/>
          </a:xfrm>
        </p:spPr>
        <p:txBody>
          <a:bodyPr anchor="t">
            <a:noAutofit/>
          </a:bodyPr>
          <a:lstStyle>
            <a:lvl1pPr marL="283464" indent="-283464">
              <a:buFont typeface="Arial" panose="020B0604020202020204" pitchFamily="34" charset="0"/>
              <a:buChar char="•"/>
              <a:defRPr sz="1600" b="0" baseline="0"/>
            </a:lvl1pPr>
          </a:lstStyle>
          <a:p>
            <a:pPr lvl="0"/>
            <a:r>
              <a:rPr lang="en-US"/>
              <a:t>Click to edit Master text styles</a:t>
            </a:r>
          </a:p>
        </p:txBody>
      </p:sp>
      <p:sp>
        <p:nvSpPr>
          <p:cNvPr id="16" name="Content Placeholder 2"/>
          <p:cNvSpPr>
            <a:spLocks noGrp="1"/>
          </p:cNvSpPr>
          <p:nvPr>
            <p:ph idx="15"/>
          </p:nvPr>
        </p:nvSpPr>
        <p:spPr>
          <a:xfrm>
            <a:off x="6095999" y="1834004"/>
            <a:ext cx="4727735" cy="465155"/>
          </a:xfrm>
        </p:spPr>
        <p:txBody>
          <a:bodyPr anchor="t">
            <a:noAutofit/>
          </a:bodyPr>
          <a:lstStyle>
            <a:lvl1pPr>
              <a:buFont typeface="Arial" panose="020B0604020202020204" pitchFamily="34" charset="0"/>
              <a:buNone/>
              <a:defRPr sz="2000" b="1"/>
            </a:lvl1pPr>
          </a:lstStyle>
          <a:p>
            <a:pPr lvl="0"/>
            <a:r>
              <a:rPr lang="en-US"/>
              <a:t>Click to edit Master text styles</a:t>
            </a:r>
          </a:p>
        </p:txBody>
      </p:sp>
      <p:sp>
        <p:nvSpPr>
          <p:cNvPr id="14" name="Content Placeholder 2"/>
          <p:cNvSpPr>
            <a:spLocks noGrp="1"/>
          </p:cNvSpPr>
          <p:nvPr>
            <p:ph idx="13"/>
          </p:nvPr>
        </p:nvSpPr>
        <p:spPr>
          <a:xfrm>
            <a:off x="6095999" y="2422380"/>
            <a:ext cx="4727735" cy="3029446"/>
          </a:xfrm>
        </p:spPr>
        <p:txBody>
          <a:bodyPr anchor="t">
            <a:noAutofit/>
          </a:bodyPr>
          <a:lstStyle>
            <a:lvl1pPr marL="283464" indent="-283464">
              <a:buFont typeface="Arial" panose="020B0604020202020204" pitchFamily="34" charset="0"/>
              <a:buChar char="•"/>
              <a:defRPr sz="1600" b="0" baseline="0"/>
            </a:lvl1pPr>
          </a:lstStyle>
          <a:p>
            <a:pPr lvl="0"/>
            <a:r>
              <a:rPr lang="en-US"/>
              <a:t>Click to edit Master text styles</a:t>
            </a:r>
          </a:p>
        </p:txBody>
      </p:sp>
      <p:sp>
        <p:nvSpPr>
          <p:cNvPr id="10" name="Footer Placeholder 29">
            <a:extLst>
              <a:ext uri="{FF2B5EF4-FFF2-40B4-BE49-F238E27FC236}">
                <a16:creationId xmlns:a16="http://schemas.microsoft.com/office/drawing/2014/main" id="{EE8B5892-DBAB-9966-492C-51EC67221F4C}"/>
              </a:ext>
            </a:extLst>
          </p:cNvPr>
          <p:cNvSpPr>
            <a:spLocks noGrp="1"/>
          </p:cNvSpPr>
          <p:nvPr>
            <p:ph type="ftr" sz="quarter" idx="16"/>
          </p:nvPr>
        </p:nvSpPr>
        <p:spPr>
          <a:xfrm>
            <a:off x="642938" y="6308725"/>
            <a:ext cx="3424237" cy="457200"/>
          </a:xfrm>
        </p:spPr>
        <p:txBody>
          <a:bodyPr/>
          <a:lstStyle>
            <a:lvl1pPr>
              <a:defRPr>
                <a:solidFill>
                  <a:schemeClr val="bg1"/>
                </a:solidFill>
              </a:defRPr>
            </a:lvl1pPr>
          </a:lstStyle>
          <a:p>
            <a:pPr>
              <a:defRPr/>
            </a:pPr>
            <a:r>
              <a:rPr lang="en-GB"/>
              <a:t>Presentation Title</a:t>
            </a:r>
            <a:endParaRPr lang="en-GB" dirty="0"/>
          </a:p>
        </p:txBody>
      </p:sp>
      <p:sp>
        <p:nvSpPr>
          <p:cNvPr id="11" name="Date Placeholder 28">
            <a:extLst>
              <a:ext uri="{FF2B5EF4-FFF2-40B4-BE49-F238E27FC236}">
                <a16:creationId xmlns:a16="http://schemas.microsoft.com/office/drawing/2014/main" id="{52194BF0-EBD4-7A57-0595-78DCE60ED765}"/>
              </a:ext>
            </a:extLst>
          </p:cNvPr>
          <p:cNvSpPr>
            <a:spLocks noGrp="1"/>
          </p:cNvSpPr>
          <p:nvPr>
            <p:ph type="dt" sz="half" idx="17"/>
          </p:nvPr>
        </p:nvSpPr>
        <p:spPr>
          <a:xfrm>
            <a:off x="5373688" y="6308725"/>
            <a:ext cx="3411537" cy="457200"/>
          </a:xfrm>
        </p:spPr>
        <p:txBody>
          <a:bodyPr/>
          <a:lstStyle>
            <a:lvl1pPr>
              <a:defRPr>
                <a:solidFill>
                  <a:schemeClr val="tx2"/>
                </a:solidFill>
              </a:defRPr>
            </a:lvl1pPr>
          </a:lstStyle>
          <a:p>
            <a:pPr>
              <a:defRPr/>
            </a:pPr>
            <a:r>
              <a:rPr lang="en-GB"/>
              <a:t>2/1/20XX</a:t>
            </a:r>
            <a:endParaRPr lang="en-GB" dirty="0"/>
          </a:p>
        </p:txBody>
      </p:sp>
      <p:sp>
        <p:nvSpPr>
          <p:cNvPr id="12" name="Slide Number Placeholder 30">
            <a:extLst>
              <a:ext uri="{FF2B5EF4-FFF2-40B4-BE49-F238E27FC236}">
                <a16:creationId xmlns:a16="http://schemas.microsoft.com/office/drawing/2014/main" id="{BD978D63-F819-71BE-F335-F0B2F86150F2}"/>
              </a:ext>
            </a:extLst>
          </p:cNvPr>
          <p:cNvSpPr>
            <a:spLocks noGrp="1"/>
          </p:cNvSpPr>
          <p:nvPr>
            <p:ph type="sldNum" sz="quarter" idx="18"/>
          </p:nvPr>
        </p:nvSpPr>
        <p:spPr/>
        <p:txBody>
          <a:bodyPr/>
          <a:lstStyle>
            <a:lvl1pPr>
              <a:defRPr/>
            </a:lvl1pPr>
          </a:lstStyle>
          <a:p>
            <a:pPr>
              <a:defRPr/>
            </a:pPr>
            <a:fld id="{25C9AEE3-3814-4FD1-9646-380275F00C9F}" type="slidenum">
              <a:rPr lang="en-GB"/>
              <a:pPr>
                <a:defRPr/>
              </a:pPr>
              <a:t>‹#›</a:t>
            </a:fld>
            <a:endParaRPr lang="en-GB" dirty="0"/>
          </a:p>
        </p:txBody>
      </p:sp>
    </p:spTree>
    <p:extLst>
      <p:ext uri="{BB962C8B-B14F-4D97-AF65-F5344CB8AC3E}">
        <p14:creationId xmlns:p14="http://schemas.microsoft.com/office/powerpoint/2010/main" val="1137343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useBgFill="1">
        <p:nvSpPr>
          <p:cNvPr id="2" name="Rectangle 1" descr="&quot;&quot;">
            <a:extLst>
              <a:ext uri="{FF2B5EF4-FFF2-40B4-BE49-F238E27FC236}">
                <a16:creationId xmlns:a16="http://schemas.microsoft.com/office/drawing/2014/main" id="{5AC1505B-DE81-0E6B-C82B-84A8B13A042A}"/>
              </a:ext>
            </a:extLst>
          </p:cNvPr>
          <p:cNvSpPr/>
          <p:nvPr userDrawn="1"/>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solidFill>
                <a:prstClr val="white"/>
              </a:solidFill>
            </a:endParaRPr>
          </a:p>
        </p:txBody>
      </p:sp>
      <p:sp>
        <p:nvSpPr>
          <p:cNvPr id="3" name="Rectangle 2" descr="&quot;&quot;">
            <a:extLst>
              <a:ext uri="{FF2B5EF4-FFF2-40B4-BE49-F238E27FC236}">
                <a16:creationId xmlns:a16="http://schemas.microsoft.com/office/drawing/2014/main" id="{7FF5D891-E435-CA85-5EE6-9A036CE73AC1}"/>
              </a:ext>
            </a:extLst>
          </p:cNvPr>
          <p:cNvSpPr/>
          <p:nvPr userDrawn="1"/>
        </p:nvSpPr>
        <p:spPr>
          <a:xfrm>
            <a:off x="0" y="3175"/>
            <a:ext cx="12192000" cy="13477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Rectangle 4" descr="&quot;&quot;">
            <a:extLst>
              <a:ext uri="{FF2B5EF4-FFF2-40B4-BE49-F238E27FC236}">
                <a16:creationId xmlns:a16="http://schemas.microsoft.com/office/drawing/2014/main" id="{13AC8CBF-4532-DAA7-5552-6BD5854F5C41}"/>
              </a:ext>
            </a:extLst>
          </p:cNvPr>
          <p:cNvSpPr/>
          <p:nvPr userDrawn="1"/>
        </p:nvSpPr>
        <p:spPr>
          <a:xfrm>
            <a:off x="0" y="1350963"/>
            <a:ext cx="12192000" cy="47498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6" name="Rectangle 5" descr="&quot;&quot;">
            <a:extLst>
              <a:ext uri="{FF2B5EF4-FFF2-40B4-BE49-F238E27FC236}">
                <a16:creationId xmlns:a16="http://schemas.microsoft.com/office/drawing/2014/main" id="{1D5FF3F7-D96A-B03E-5EA0-6189670DAD0A}"/>
              </a:ext>
            </a:extLst>
          </p:cNvPr>
          <p:cNvSpPr/>
          <p:nvPr userDrawn="1"/>
        </p:nvSpPr>
        <p:spPr>
          <a:xfrm>
            <a:off x="0" y="6107113"/>
            <a:ext cx="4651375" cy="7508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8" name="Rectangle 7" descr="&quot;&quot;">
            <a:extLst>
              <a:ext uri="{FF2B5EF4-FFF2-40B4-BE49-F238E27FC236}">
                <a16:creationId xmlns:a16="http://schemas.microsoft.com/office/drawing/2014/main" id="{80574B04-D9F6-C7EA-D01C-938EEA14D70A}"/>
              </a:ext>
            </a:extLst>
          </p:cNvPr>
          <p:cNvSpPr/>
          <p:nvPr userDrawn="1"/>
        </p:nvSpPr>
        <p:spPr>
          <a:xfrm>
            <a:off x="1588" y="6100763"/>
            <a:ext cx="12188825" cy="650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9" name="Rectangle 8" descr="&quot;&quot;">
            <a:extLst>
              <a:ext uri="{FF2B5EF4-FFF2-40B4-BE49-F238E27FC236}">
                <a16:creationId xmlns:a16="http://schemas.microsoft.com/office/drawing/2014/main" id="{26ADB4C9-E956-51D4-1F01-12024AFE00E3}"/>
              </a:ext>
            </a:extLst>
          </p:cNvPr>
          <p:cNvSpPr/>
          <p:nvPr userDrawn="1"/>
        </p:nvSpPr>
        <p:spPr>
          <a:xfrm>
            <a:off x="4633913" y="6118225"/>
            <a:ext cx="63500" cy="7397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Title 1"/>
          <p:cNvSpPr>
            <a:spLocks noGrp="1"/>
          </p:cNvSpPr>
          <p:nvPr>
            <p:ph type="title"/>
          </p:nvPr>
        </p:nvSpPr>
        <p:spPr>
          <a:xfrm>
            <a:off x="648935" y="180644"/>
            <a:ext cx="10900146" cy="935776"/>
          </a:xfrm>
        </p:spPr>
        <p:txBody>
          <a:bodyPr>
            <a:noAutofit/>
          </a:bodyPr>
          <a:lstStyle>
            <a:lvl1pPr>
              <a:defRPr sz="3600">
                <a:solidFill>
                  <a:schemeClr val="bg1"/>
                </a:solidFill>
              </a:defRPr>
            </a:lvl1pPr>
          </a:lstStyle>
          <a:p>
            <a:r>
              <a:rPr lang="en-US"/>
              <a:t>Click to edit Master title style</a:t>
            </a:r>
            <a:endParaRPr lang="en-GB"/>
          </a:p>
        </p:txBody>
      </p:sp>
      <p:sp>
        <p:nvSpPr>
          <p:cNvPr id="14" name="Content Placeholder 2"/>
          <p:cNvSpPr>
            <a:spLocks noGrp="1"/>
          </p:cNvSpPr>
          <p:nvPr>
            <p:ph idx="14"/>
          </p:nvPr>
        </p:nvSpPr>
        <p:spPr>
          <a:xfrm>
            <a:off x="648935" y="1834005"/>
            <a:ext cx="3519028" cy="465155"/>
          </a:xfrm>
        </p:spPr>
        <p:txBody>
          <a:bodyPr anchor="t">
            <a:noAutofit/>
          </a:bodyPr>
          <a:lstStyle>
            <a:lvl1pPr>
              <a:buFont typeface="Arial" panose="020B0604020202020204" pitchFamily="34" charset="0"/>
              <a:buNone/>
              <a:defRPr sz="2000" b="1"/>
            </a:lvl1pPr>
          </a:lstStyle>
          <a:p>
            <a:pPr lvl="0"/>
            <a:r>
              <a:rPr lang="en-US"/>
              <a:t>Click to edit Master text styles</a:t>
            </a:r>
          </a:p>
        </p:txBody>
      </p:sp>
      <p:sp>
        <p:nvSpPr>
          <p:cNvPr id="7" name="Content Placeholder 2"/>
          <p:cNvSpPr>
            <a:spLocks noGrp="1"/>
          </p:cNvSpPr>
          <p:nvPr>
            <p:ph idx="1"/>
          </p:nvPr>
        </p:nvSpPr>
        <p:spPr>
          <a:xfrm>
            <a:off x="648935" y="2419555"/>
            <a:ext cx="3519028" cy="3197260"/>
          </a:xfrm>
        </p:spPr>
        <p:txBody>
          <a:bodyPr anchor="t"/>
          <a:lstStyle>
            <a:lvl1pPr marL="283464" indent="-283464">
              <a:buFont typeface="Arial" panose="020B0604020202020204" pitchFamily="34" charset="0"/>
              <a:buChar char="•"/>
              <a:defRPr sz="1600" b="0" baseline="0"/>
            </a:lvl1pPr>
          </a:lstStyle>
          <a:p>
            <a:pPr lvl="0"/>
            <a:r>
              <a:rPr lang="en-US"/>
              <a:t>Click to edit Master text styles</a:t>
            </a:r>
          </a:p>
        </p:txBody>
      </p:sp>
      <p:sp>
        <p:nvSpPr>
          <p:cNvPr id="21" name="Content Placeholder 2"/>
          <p:cNvSpPr>
            <a:spLocks noGrp="1"/>
          </p:cNvSpPr>
          <p:nvPr>
            <p:ph idx="18"/>
          </p:nvPr>
        </p:nvSpPr>
        <p:spPr>
          <a:xfrm>
            <a:off x="4336486" y="1828356"/>
            <a:ext cx="3519028" cy="465155"/>
          </a:xfrm>
        </p:spPr>
        <p:txBody>
          <a:bodyPr anchor="t">
            <a:noAutofit/>
          </a:bodyPr>
          <a:lstStyle>
            <a:lvl1pPr>
              <a:buFont typeface="Arial" panose="020B0604020202020204" pitchFamily="34" charset="0"/>
              <a:buNone/>
              <a:defRPr sz="2000" b="1"/>
            </a:lvl1pPr>
          </a:lstStyle>
          <a:p>
            <a:pPr lvl="0"/>
            <a:r>
              <a:rPr lang="en-US"/>
              <a:t>Click to edit Master text styles</a:t>
            </a:r>
          </a:p>
        </p:txBody>
      </p:sp>
      <p:sp>
        <p:nvSpPr>
          <p:cNvPr id="20" name="Content Placeholder 2"/>
          <p:cNvSpPr>
            <a:spLocks noGrp="1"/>
          </p:cNvSpPr>
          <p:nvPr>
            <p:ph idx="17"/>
          </p:nvPr>
        </p:nvSpPr>
        <p:spPr>
          <a:xfrm>
            <a:off x="4336486" y="2419555"/>
            <a:ext cx="3519028" cy="3197260"/>
          </a:xfrm>
        </p:spPr>
        <p:txBody>
          <a:bodyPr anchor="t"/>
          <a:lstStyle>
            <a:lvl1pPr marL="283464" indent="-283464">
              <a:buFont typeface="Arial" panose="020B0604020202020204" pitchFamily="34" charset="0"/>
              <a:buChar char="•"/>
              <a:defRPr sz="1600" b="0" baseline="0"/>
            </a:lvl1pPr>
          </a:lstStyle>
          <a:p>
            <a:pPr lvl="0"/>
            <a:r>
              <a:rPr lang="en-US"/>
              <a:t>Click to edit Master text styles</a:t>
            </a:r>
          </a:p>
        </p:txBody>
      </p:sp>
      <p:sp>
        <p:nvSpPr>
          <p:cNvPr id="19" name="Content Placeholder 2"/>
          <p:cNvSpPr>
            <a:spLocks noGrp="1"/>
          </p:cNvSpPr>
          <p:nvPr>
            <p:ph idx="16"/>
          </p:nvPr>
        </p:nvSpPr>
        <p:spPr>
          <a:xfrm>
            <a:off x="8024037" y="1834005"/>
            <a:ext cx="3519028" cy="465155"/>
          </a:xfrm>
        </p:spPr>
        <p:txBody>
          <a:bodyPr anchor="t">
            <a:noAutofit/>
          </a:bodyPr>
          <a:lstStyle>
            <a:lvl1pPr>
              <a:buFont typeface="Arial" panose="020B0604020202020204" pitchFamily="34" charset="0"/>
              <a:buNone/>
              <a:defRPr sz="2000" b="1"/>
            </a:lvl1pPr>
          </a:lstStyle>
          <a:p>
            <a:pPr lvl="0"/>
            <a:r>
              <a:rPr lang="en-US"/>
              <a:t>Click to edit Master text styles</a:t>
            </a:r>
          </a:p>
        </p:txBody>
      </p:sp>
      <p:sp>
        <p:nvSpPr>
          <p:cNvPr id="18" name="Content Placeholder 2"/>
          <p:cNvSpPr>
            <a:spLocks noGrp="1"/>
          </p:cNvSpPr>
          <p:nvPr>
            <p:ph idx="15"/>
          </p:nvPr>
        </p:nvSpPr>
        <p:spPr>
          <a:xfrm>
            <a:off x="8024037" y="2419555"/>
            <a:ext cx="3519028" cy="3197260"/>
          </a:xfrm>
        </p:spPr>
        <p:txBody>
          <a:bodyPr anchor="t"/>
          <a:lstStyle>
            <a:lvl1pPr marL="283464" indent="-283464">
              <a:buFont typeface="Arial" panose="020B0604020202020204" pitchFamily="34" charset="0"/>
              <a:buChar char="•"/>
              <a:defRPr sz="1600" b="0" baseline="0"/>
            </a:lvl1pPr>
          </a:lstStyle>
          <a:p>
            <a:pPr lvl="0"/>
            <a:r>
              <a:rPr lang="en-US"/>
              <a:t>Click to edit Master text styles</a:t>
            </a:r>
          </a:p>
        </p:txBody>
      </p:sp>
      <p:sp>
        <p:nvSpPr>
          <p:cNvPr id="10" name="Footer Placeholder 29">
            <a:extLst>
              <a:ext uri="{FF2B5EF4-FFF2-40B4-BE49-F238E27FC236}">
                <a16:creationId xmlns:a16="http://schemas.microsoft.com/office/drawing/2014/main" id="{9752CEE4-EC4F-52D2-334B-BCF9003F4DC5}"/>
              </a:ext>
            </a:extLst>
          </p:cNvPr>
          <p:cNvSpPr>
            <a:spLocks noGrp="1"/>
          </p:cNvSpPr>
          <p:nvPr>
            <p:ph type="ftr" sz="quarter" idx="19"/>
          </p:nvPr>
        </p:nvSpPr>
        <p:spPr>
          <a:xfrm>
            <a:off x="642938" y="6308725"/>
            <a:ext cx="3424237" cy="457200"/>
          </a:xfrm>
        </p:spPr>
        <p:txBody>
          <a:bodyPr/>
          <a:lstStyle>
            <a:lvl1pPr>
              <a:defRPr>
                <a:solidFill>
                  <a:schemeClr val="bg1"/>
                </a:solidFill>
              </a:defRPr>
            </a:lvl1pPr>
          </a:lstStyle>
          <a:p>
            <a:pPr>
              <a:defRPr/>
            </a:pPr>
            <a:r>
              <a:rPr lang="en-GB"/>
              <a:t>Presentation Title</a:t>
            </a:r>
            <a:endParaRPr lang="en-GB" dirty="0"/>
          </a:p>
        </p:txBody>
      </p:sp>
      <p:sp>
        <p:nvSpPr>
          <p:cNvPr id="11" name="Date Placeholder 28">
            <a:extLst>
              <a:ext uri="{FF2B5EF4-FFF2-40B4-BE49-F238E27FC236}">
                <a16:creationId xmlns:a16="http://schemas.microsoft.com/office/drawing/2014/main" id="{63769D2D-5366-BB56-B76C-AFA10F78439C}"/>
              </a:ext>
            </a:extLst>
          </p:cNvPr>
          <p:cNvSpPr>
            <a:spLocks noGrp="1"/>
          </p:cNvSpPr>
          <p:nvPr>
            <p:ph type="dt" sz="half" idx="20"/>
          </p:nvPr>
        </p:nvSpPr>
        <p:spPr>
          <a:xfrm>
            <a:off x="5373688" y="6308725"/>
            <a:ext cx="3411537" cy="457200"/>
          </a:xfrm>
        </p:spPr>
        <p:txBody>
          <a:bodyPr/>
          <a:lstStyle>
            <a:lvl1pPr>
              <a:defRPr>
                <a:solidFill>
                  <a:schemeClr val="tx2"/>
                </a:solidFill>
              </a:defRPr>
            </a:lvl1pPr>
          </a:lstStyle>
          <a:p>
            <a:pPr>
              <a:defRPr/>
            </a:pPr>
            <a:r>
              <a:rPr lang="en-GB"/>
              <a:t>2/1/20XX</a:t>
            </a:r>
            <a:endParaRPr lang="en-GB" dirty="0"/>
          </a:p>
        </p:txBody>
      </p:sp>
      <p:sp>
        <p:nvSpPr>
          <p:cNvPr id="12" name="Slide Number Placeholder 30">
            <a:extLst>
              <a:ext uri="{FF2B5EF4-FFF2-40B4-BE49-F238E27FC236}">
                <a16:creationId xmlns:a16="http://schemas.microsoft.com/office/drawing/2014/main" id="{2D81D8F2-015C-BD3F-4456-D8AFECD7C7C4}"/>
              </a:ext>
            </a:extLst>
          </p:cNvPr>
          <p:cNvSpPr>
            <a:spLocks noGrp="1"/>
          </p:cNvSpPr>
          <p:nvPr>
            <p:ph type="sldNum" sz="quarter" idx="21"/>
          </p:nvPr>
        </p:nvSpPr>
        <p:spPr/>
        <p:txBody>
          <a:bodyPr/>
          <a:lstStyle>
            <a:lvl1pPr>
              <a:defRPr/>
            </a:lvl1pPr>
          </a:lstStyle>
          <a:p>
            <a:pPr>
              <a:defRPr/>
            </a:pPr>
            <a:fld id="{043087EF-7A4E-49E8-B483-79A186DCB1D0}" type="slidenum">
              <a:rPr lang="en-GB"/>
              <a:pPr>
                <a:defRPr/>
              </a:pPr>
              <a:t>‹#›</a:t>
            </a:fld>
            <a:endParaRPr lang="en-GB" dirty="0"/>
          </a:p>
        </p:txBody>
      </p:sp>
    </p:spTree>
    <p:extLst>
      <p:ext uri="{BB962C8B-B14F-4D97-AF65-F5344CB8AC3E}">
        <p14:creationId xmlns:p14="http://schemas.microsoft.com/office/powerpoint/2010/main" val="27678280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2" name="Rectangle 1" descr="&quot;&quot;">
            <a:extLst>
              <a:ext uri="{FF2B5EF4-FFF2-40B4-BE49-F238E27FC236}">
                <a16:creationId xmlns:a16="http://schemas.microsoft.com/office/drawing/2014/main" id="{4B64D002-F8C1-B865-EECB-3F6669633689}"/>
              </a:ext>
            </a:extLst>
          </p:cNvPr>
          <p:cNvSpPr/>
          <p:nvPr userDrawn="1"/>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3" name="Rectangle 2" descr="&quot;&quot;">
            <a:extLst>
              <a:ext uri="{FF2B5EF4-FFF2-40B4-BE49-F238E27FC236}">
                <a16:creationId xmlns:a16="http://schemas.microsoft.com/office/drawing/2014/main" id="{15B6F148-32A6-5559-8F53-6189D6CCEFB5}"/>
              </a:ext>
            </a:extLst>
          </p:cNvPr>
          <p:cNvSpPr/>
          <p:nvPr userDrawn="1"/>
        </p:nvSpPr>
        <p:spPr>
          <a:xfrm>
            <a:off x="4676775" y="0"/>
            <a:ext cx="7515225"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Rectangle 3" descr="&quot;&quot;">
            <a:extLst>
              <a:ext uri="{FF2B5EF4-FFF2-40B4-BE49-F238E27FC236}">
                <a16:creationId xmlns:a16="http://schemas.microsoft.com/office/drawing/2014/main" id="{8B7FF315-891A-F3F0-D143-1AFF8D2F61CF}"/>
              </a:ext>
            </a:extLst>
          </p:cNvPr>
          <p:cNvSpPr/>
          <p:nvPr userDrawn="1"/>
        </p:nvSpPr>
        <p:spPr>
          <a:xfrm rot="5400000">
            <a:off x="1216025" y="3397250"/>
            <a:ext cx="6858000"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Rectangle 4" descr="&quot;&quot;">
            <a:extLst>
              <a:ext uri="{FF2B5EF4-FFF2-40B4-BE49-F238E27FC236}">
                <a16:creationId xmlns:a16="http://schemas.microsoft.com/office/drawing/2014/main" id="{D9C65093-0BD3-9301-92B7-D5C2DB6DDBC6}"/>
              </a:ext>
            </a:extLst>
          </p:cNvPr>
          <p:cNvSpPr/>
          <p:nvPr userDrawn="1"/>
        </p:nvSpPr>
        <p:spPr>
          <a:xfrm>
            <a:off x="0" y="2249488"/>
            <a:ext cx="4618038"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6" name="Rectangle 5" descr="&quot;&quot;">
            <a:extLst>
              <a:ext uri="{FF2B5EF4-FFF2-40B4-BE49-F238E27FC236}">
                <a16:creationId xmlns:a16="http://schemas.microsoft.com/office/drawing/2014/main" id="{D3EED7FC-41EB-6AF2-8BED-C2B73CD147D9}"/>
              </a:ext>
            </a:extLst>
          </p:cNvPr>
          <p:cNvSpPr/>
          <p:nvPr userDrawn="1"/>
        </p:nvSpPr>
        <p:spPr>
          <a:xfrm>
            <a:off x="0" y="4546600"/>
            <a:ext cx="4618038"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12" name="Title 1"/>
          <p:cNvSpPr>
            <a:spLocks noGrp="1"/>
          </p:cNvSpPr>
          <p:nvPr>
            <p:ph type="title"/>
          </p:nvPr>
        </p:nvSpPr>
        <p:spPr>
          <a:xfrm>
            <a:off x="5376668" y="537381"/>
            <a:ext cx="6172412" cy="1031927"/>
          </a:xfrm>
        </p:spPr>
        <p:txBody>
          <a:bodyPr/>
          <a:lstStyle>
            <a:lvl1pPr>
              <a:defRPr/>
            </a:lvl1pPr>
          </a:lstStyle>
          <a:p>
            <a:r>
              <a:rPr lang="en-US"/>
              <a:t>Click to edit Master title style</a:t>
            </a:r>
            <a:endParaRPr lang="en-GB"/>
          </a:p>
        </p:txBody>
      </p:sp>
      <p:sp>
        <p:nvSpPr>
          <p:cNvPr id="23" name="Picture Placeholder 19"/>
          <p:cNvSpPr>
            <a:spLocks noGrp="1"/>
          </p:cNvSpPr>
          <p:nvPr>
            <p:ph type="pic" sz="quarter" idx="13"/>
          </p:nvPr>
        </p:nvSpPr>
        <p:spPr>
          <a:xfrm>
            <a:off x="-1" y="-3"/>
            <a:ext cx="4613544" cy="2249321"/>
          </a:xfrm>
        </p:spPr>
        <p:txBody>
          <a:bodyPr anchor="t"/>
          <a:lstStyle>
            <a:lvl1pPr algn="ctr">
              <a:defRPr/>
            </a:lvl1pPr>
          </a:lstStyle>
          <a:p>
            <a:pPr lvl="0"/>
            <a:r>
              <a:rPr lang="en-US" noProof="0"/>
              <a:t>Click icon to add picture</a:t>
            </a:r>
            <a:endParaRPr lang="en-GB" noProof="0"/>
          </a:p>
        </p:txBody>
      </p:sp>
      <p:sp>
        <p:nvSpPr>
          <p:cNvPr id="24" name="Picture Placeholder 19"/>
          <p:cNvSpPr>
            <a:spLocks noGrp="1"/>
          </p:cNvSpPr>
          <p:nvPr>
            <p:ph type="pic" sz="quarter" idx="14"/>
          </p:nvPr>
        </p:nvSpPr>
        <p:spPr>
          <a:xfrm>
            <a:off x="-1" y="2311339"/>
            <a:ext cx="4613544" cy="2241520"/>
          </a:xfrm>
        </p:spPr>
        <p:txBody>
          <a:bodyPr anchor="t"/>
          <a:lstStyle>
            <a:lvl1pPr algn="ctr">
              <a:defRPr/>
            </a:lvl1pPr>
          </a:lstStyle>
          <a:p>
            <a:pPr lvl="0"/>
            <a:r>
              <a:rPr lang="en-US" noProof="0"/>
              <a:t>Click icon to add picture</a:t>
            </a:r>
            <a:endParaRPr lang="en-GB" noProof="0"/>
          </a:p>
        </p:txBody>
      </p:sp>
      <p:sp>
        <p:nvSpPr>
          <p:cNvPr id="25" name="Picture Placeholder 19"/>
          <p:cNvSpPr>
            <a:spLocks noGrp="1"/>
          </p:cNvSpPr>
          <p:nvPr>
            <p:ph type="pic" sz="quarter" idx="15"/>
          </p:nvPr>
        </p:nvSpPr>
        <p:spPr>
          <a:xfrm>
            <a:off x="-1" y="4613572"/>
            <a:ext cx="4613544" cy="2241520"/>
          </a:xfrm>
        </p:spPr>
        <p:txBody>
          <a:bodyPr anchor="t"/>
          <a:lstStyle>
            <a:lvl1pPr algn="ctr">
              <a:defRPr/>
            </a:lvl1pPr>
          </a:lstStyle>
          <a:p>
            <a:pPr lvl="0"/>
            <a:r>
              <a:rPr lang="en-US" noProof="0"/>
              <a:t>Click icon to add picture</a:t>
            </a:r>
            <a:endParaRPr lang="en-GB" noProof="0"/>
          </a:p>
        </p:txBody>
      </p:sp>
      <p:sp>
        <p:nvSpPr>
          <p:cNvPr id="15" name="Content Placeholder 2"/>
          <p:cNvSpPr>
            <a:spLocks noGrp="1"/>
          </p:cNvSpPr>
          <p:nvPr>
            <p:ph idx="1"/>
          </p:nvPr>
        </p:nvSpPr>
        <p:spPr>
          <a:xfrm>
            <a:off x="5376671" y="1735745"/>
            <a:ext cx="6172412" cy="3767496"/>
          </a:xfrm>
        </p:spPr>
        <p:txBody>
          <a:bodyPr anchor="t"/>
          <a:lstStyle>
            <a:lvl1pPr>
              <a:buFont typeface="Arial" panose="020B0604020202020204" pitchFamily="34" charset="0"/>
              <a:buNone/>
              <a:defRPr sz="1600" b="0"/>
            </a:lvl1pPr>
          </a:lstStyle>
          <a:p>
            <a:pPr lvl="0"/>
            <a:r>
              <a:rPr lang="en-US"/>
              <a:t>Click to edit Master text styles</a:t>
            </a:r>
          </a:p>
        </p:txBody>
      </p:sp>
      <p:sp>
        <p:nvSpPr>
          <p:cNvPr id="7" name="Footer Placeholder 4">
            <a:extLst>
              <a:ext uri="{FF2B5EF4-FFF2-40B4-BE49-F238E27FC236}">
                <a16:creationId xmlns:a16="http://schemas.microsoft.com/office/drawing/2014/main" id="{9E87B5E1-220C-1EFD-23E1-217D40119561}"/>
              </a:ext>
            </a:extLst>
          </p:cNvPr>
          <p:cNvSpPr>
            <a:spLocks noGrp="1"/>
          </p:cNvSpPr>
          <p:nvPr>
            <p:ph type="ftr" sz="quarter" idx="16"/>
          </p:nvPr>
        </p:nvSpPr>
        <p:spPr>
          <a:xfrm>
            <a:off x="642938" y="6308725"/>
            <a:ext cx="3271837" cy="457200"/>
          </a:xfrm>
        </p:spPr>
        <p:txBody>
          <a:bodyPr/>
          <a:lstStyle>
            <a:lvl1pPr>
              <a:defRPr>
                <a:solidFill>
                  <a:schemeClr val="bg1"/>
                </a:solidFill>
                <a:effectLst>
                  <a:outerShdw blurRad="50800" dist="38100" dir="2700000" algn="tl" rotWithShape="0">
                    <a:prstClr val="black">
                      <a:alpha val="43000"/>
                    </a:prstClr>
                  </a:outerShdw>
                </a:effectLst>
              </a:defRPr>
            </a:lvl1pPr>
          </a:lstStyle>
          <a:p>
            <a:pPr>
              <a:defRPr/>
            </a:pPr>
            <a:r>
              <a:rPr lang="en-GB"/>
              <a:t>Presentation Title</a:t>
            </a:r>
          </a:p>
        </p:txBody>
      </p:sp>
      <p:sp>
        <p:nvSpPr>
          <p:cNvPr id="8" name="Date Placeholder 3">
            <a:extLst>
              <a:ext uri="{FF2B5EF4-FFF2-40B4-BE49-F238E27FC236}">
                <a16:creationId xmlns:a16="http://schemas.microsoft.com/office/drawing/2014/main" id="{F5BBE3F9-9F68-B62F-7663-2E459B6EA8D4}"/>
              </a:ext>
            </a:extLst>
          </p:cNvPr>
          <p:cNvSpPr>
            <a:spLocks noGrp="1"/>
          </p:cNvSpPr>
          <p:nvPr>
            <p:ph type="dt" sz="half" idx="17"/>
          </p:nvPr>
        </p:nvSpPr>
        <p:spPr>
          <a:xfrm>
            <a:off x="5376863" y="6308725"/>
            <a:ext cx="3411537" cy="457200"/>
          </a:xfrm>
        </p:spPr>
        <p:txBody>
          <a:bodyPr/>
          <a:lstStyle>
            <a:lvl1pPr>
              <a:defRPr>
                <a:solidFill>
                  <a:schemeClr val="tx2"/>
                </a:solidFill>
                <a:effectLst/>
              </a:defRPr>
            </a:lvl1pPr>
          </a:lstStyle>
          <a:p>
            <a:pPr>
              <a:defRPr/>
            </a:pPr>
            <a:r>
              <a:rPr lang="en-GB"/>
              <a:t>2/1/20XX</a:t>
            </a:r>
            <a:endParaRPr lang="en-GB" dirty="0"/>
          </a:p>
        </p:txBody>
      </p:sp>
      <p:sp>
        <p:nvSpPr>
          <p:cNvPr id="9" name="Slide Number Placeholder 5">
            <a:extLst>
              <a:ext uri="{FF2B5EF4-FFF2-40B4-BE49-F238E27FC236}">
                <a16:creationId xmlns:a16="http://schemas.microsoft.com/office/drawing/2014/main" id="{F0424B80-52C8-6B7E-374C-D20A1BDA379B}"/>
              </a:ext>
            </a:extLst>
          </p:cNvPr>
          <p:cNvSpPr>
            <a:spLocks noGrp="1"/>
          </p:cNvSpPr>
          <p:nvPr>
            <p:ph type="sldNum" sz="quarter" idx="18"/>
          </p:nvPr>
        </p:nvSpPr>
        <p:spPr/>
        <p:txBody>
          <a:bodyPr/>
          <a:lstStyle>
            <a:lvl1pPr>
              <a:defRPr/>
            </a:lvl1pPr>
          </a:lstStyle>
          <a:p>
            <a:pPr>
              <a:defRPr/>
            </a:pPr>
            <a:fld id="{578885F0-7A60-4088-8D30-E1342316ED92}" type="slidenum">
              <a:rPr lang="en-GB"/>
              <a:pPr>
                <a:defRPr/>
              </a:pPr>
              <a:t>‹#›</a:t>
            </a:fld>
            <a:endParaRPr lang="en-GB" dirty="0"/>
          </a:p>
        </p:txBody>
      </p:sp>
    </p:spTree>
    <p:extLst>
      <p:ext uri="{BB962C8B-B14F-4D97-AF65-F5344CB8AC3E}">
        <p14:creationId xmlns:p14="http://schemas.microsoft.com/office/powerpoint/2010/main" val="171895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2" name="Rectangle 1" descr="&quot;&quot;">
            <a:extLst>
              <a:ext uri="{FF2B5EF4-FFF2-40B4-BE49-F238E27FC236}">
                <a16:creationId xmlns:a16="http://schemas.microsoft.com/office/drawing/2014/main" id="{76D04F66-4740-0279-8368-EB76BB1D2ED2}"/>
              </a:ext>
            </a:extLst>
          </p:cNvPr>
          <p:cNvSpPr/>
          <p:nvPr userDrawn="1"/>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3" name="Rectangle 2" descr="&quot;&quot;">
            <a:extLst>
              <a:ext uri="{FF2B5EF4-FFF2-40B4-BE49-F238E27FC236}">
                <a16:creationId xmlns:a16="http://schemas.microsoft.com/office/drawing/2014/main" id="{90A04A50-A350-B67E-F432-C207F97DDC1F}"/>
              </a:ext>
            </a:extLst>
          </p:cNvPr>
          <p:cNvSpPr/>
          <p:nvPr userDrawn="1"/>
        </p:nvSpPr>
        <p:spPr>
          <a:xfrm>
            <a:off x="0" y="866775"/>
            <a:ext cx="6832600" cy="25939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 name="Rectangle 3" descr="&quot;&quot;">
            <a:extLst>
              <a:ext uri="{FF2B5EF4-FFF2-40B4-BE49-F238E27FC236}">
                <a16:creationId xmlns:a16="http://schemas.microsoft.com/office/drawing/2014/main" id="{4EFFAD63-F50C-15FB-0F4A-A5A4DF085D9B}"/>
              </a:ext>
            </a:extLst>
          </p:cNvPr>
          <p:cNvSpPr/>
          <p:nvPr userDrawn="1"/>
        </p:nvSpPr>
        <p:spPr>
          <a:xfrm>
            <a:off x="-3175" y="920750"/>
            <a:ext cx="1071563" cy="24653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5" name="Rectangle 4" descr="&quot;&quot;">
            <a:extLst>
              <a:ext uri="{FF2B5EF4-FFF2-40B4-BE49-F238E27FC236}">
                <a16:creationId xmlns:a16="http://schemas.microsoft.com/office/drawing/2014/main" id="{D8EE5E5E-1CFA-F33D-F94B-31295868261E}"/>
              </a:ext>
            </a:extLst>
          </p:cNvPr>
          <p:cNvSpPr/>
          <p:nvPr userDrawn="1"/>
        </p:nvSpPr>
        <p:spPr>
          <a:xfrm rot="5400000">
            <a:off x="-2389981" y="3396456"/>
            <a:ext cx="6858000" cy="650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6" name="Rectangle 5" descr="&quot;&quot;">
            <a:extLst>
              <a:ext uri="{FF2B5EF4-FFF2-40B4-BE49-F238E27FC236}">
                <a16:creationId xmlns:a16="http://schemas.microsoft.com/office/drawing/2014/main" id="{D1155232-A085-E9AD-A297-60F4DCF2816C}"/>
              </a:ext>
            </a:extLst>
          </p:cNvPr>
          <p:cNvSpPr/>
          <p:nvPr userDrawn="1"/>
        </p:nvSpPr>
        <p:spPr>
          <a:xfrm>
            <a:off x="0" y="847725"/>
            <a:ext cx="6832600" cy="730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7" name="Rectangle 6" descr="&quot;&quot;">
            <a:extLst>
              <a:ext uri="{FF2B5EF4-FFF2-40B4-BE49-F238E27FC236}">
                <a16:creationId xmlns:a16="http://schemas.microsoft.com/office/drawing/2014/main" id="{59A279F8-F4D4-B9F4-A0F2-76016FAEF864}"/>
              </a:ext>
            </a:extLst>
          </p:cNvPr>
          <p:cNvSpPr/>
          <p:nvPr userDrawn="1"/>
        </p:nvSpPr>
        <p:spPr>
          <a:xfrm>
            <a:off x="6858000" y="3443288"/>
            <a:ext cx="5334000" cy="34147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9" name="Rectangle 8" descr="&quot;&quot;">
            <a:extLst>
              <a:ext uri="{FF2B5EF4-FFF2-40B4-BE49-F238E27FC236}">
                <a16:creationId xmlns:a16="http://schemas.microsoft.com/office/drawing/2014/main" id="{A3600049-9DF1-6A74-92F2-20D09418E479}"/>
              </a:ext>
            </a:extLst>
          </p:cNvPr>
          <p:cNvSpPr/>
          <p:nvPr userDrawn="1"/>
        </p:nvSpPr>
        <p:spPr>
          <a:xfrm>
            <a:off x="0" y="3397250"/>
            <a:ext cx="12192000"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10" name="Rectangle 9" descr="&quot;&quot;">
            <a:extLst>
              <a:ext uri="{FF2B5EF4-FFF2-40B4-BE49-F238E27FC236}">
                <a16:creationId xmlns:a16="http://schemas.microsoft.com/office/drawing/2014/main" id="{15AFBDCA-8257-38C1-7289-19370750A4FB}"/>
              </a:ext>
            </a:extLst>
          </p:cNvPr>
          <p:cNvSpPr/>
          <p:nvPr userDrawn="1"/>
        </p:nvSpPr>
        <p:spPr>
          <a:xfrm rot="5400000">
            <a:off x="3398838" y="3397250"/>
            <a:ext cx="6858000"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8" name="Title 1"/>
          <p:cNvSpPr>
            <a:spLocks noGrp="1"/>
          </p:cNvSpPr>
          <p:nvPr>
            <p:ph type="title"/>
          </p:nvPr>
        </p:nvSpPr>
        <p:spPr>
          <a:xfrm>
            <a:off x="1434622" y="1138041"/>
            <a:ext cx="4862811" cy="2019488"/>
          </a:xfrm>
        </p:spPr>
        <p:txBody>
          <a:bodyPr/>
          <a:lstStyle>
            <a:lvl1pPr>
              <a:lnSpc>
                <a:spcPct val="100000"/>
              </a:lnSpc>
              <a:defRPr>
                <a:solidFill>
                  <a:schemeClr val="bg1"/>
                </a:solidFill>
              </a:defRPr>
            </a:lvl1pPr>
          </a:lstStyle>
          <a:p>
            <a:r>
              <a:rPr lang="en-US"/>
              <a:t>Click to edit Master title style</a:t>
            </a:r>
            <a:endParaRPr lang="en-GB"/>
          </a:p>
        </p:txBody>
      </p:sp>
      <p:sp>
        <p:nvSpPr>
          <p:cNvPr id="25" name="Picture Placeholder 21"/>
          <p:cNvSpPr>
            <a:spLocks noGrp="1"/>
          </p:cNvSpPr>
          <p:nvPr>
            <p:ph type="pic" sz="quarter" idx="14"/>
          </p:nvPr>
        </p:nvSpPr>
        <p:spPr>
          <a:xfrm>
            <a:off x="6858023" y="4941"/>
            <a:ext cx="5333977" cy="3392053"/>
          </a:xfrm>
        </p:spPr>
        <p:txBody>
          <a:bodyPr anchor="t"/>
          <a:lstStyle>
            <a:lvl1pPr algn="ctr">
              <a:defRPr/>
            </a:lvl1pPr>
          </a:lstStyle>
          <a:p>
            <a:pPr lvl="0"/>
            <a:r>
              <a:rPr lang="en-US" noProof="0"/>
              <a:t>Click icon to add picture</a:t>
            </a:r>
            <a:endParaRPr lang="en-GB" noProof="0"/>
          </a:p>
        </p:txBody>
      </p:sp>
      <p:sp>
        <p:nvSpPr>
          <p:cNvPr id="24" name="Picture Placeholder 21"/>
          <p:cNvSpPr>
            <a:spLocks noGrp="1"/>
          </p:cNvSpPr>
          <p:nvPr>
            <p:ph type="pic" sz="quarter" idx="13"/>
          </p:nvPr>
        </p:nvSpPr>
        <p:spPr>
          <a:xfrm>
            <a:off x="1067712" y="3461002"/>
            <a:ext cx="5728215" cy="3396997"/>
          </a:xfrm>
        </p:spPr>
        <p:txBody>
          <a:bodyPr anchor="t"/>
          <a:lstStyle>
            <a:lvl1pPr algn="ctr">
              <a:defRPr/>
            </a:lvl1pPr>
          </a:lstStyle>
          <a:p>
            <a:pPr lvl="0"/>
            <a:r>
              <a:rPr lang="en-US" noProof="0"/>
              <a:t>Click icon to add picture</a:t>
            </a:r>
            <a:endParaRPr lang="en-GB" noProof="0"/>
          </a:p>
        </p:txBody>
      </p:sp>
      <p:sp>
        <p:nvSpPr>
          <p:cNvPr id="16" name="Content Placeholder 2"/>
          <p:cNvSpPr>
            <a:spLocks noGrp="1"/>
          </p:cNvSpPr>
          <p:nvPr>
            <p:ph idx="1"/>
          </p:nvPr>
        </p:nvSpPr>
        <p:spPr>
          <a:xfrm>
            <a:off x="7386762" y="3928342"/>
            <a:ext cx="4162319" cy="2285000"/>
          </a:xfrm>
        </p:spPr>
        <p:txBody>
          <a:bodyPr anchor="t"/>
          <a:lstStyle>
            <a:lvl1pPr>
              <a:lnSpc>
                <a:spcPct val="100000"/>
              </a:lnSpc>
              <a:defRPr sz="2400" b="0"/>
            </a:lvl1pPr>
          </a:lstStyle>
          <a:p>
            <a:pPr lvl="0"/>
            <a:r>
              <a:rPr lang="en-US"/>
              <a:t>Click to edit Master text styles</a:t>
            </a:r>
          </a:p>
        </p:txBody>
      </p:sp>
      <p:sp>
        <p:nvSpPr>
          <p:cNvPr id="11" name="Footer Placeholder 12">
            <a:extLst>
              <a:ext uri="{FF2B5EF4-FFF2-40B4-BE49-F238E27FC236}">
                <a16:creationId xmlns:a16="http://schemas.microsoft.com/office/drawing/2014/main" id="{F1934222-EC15-3659-8F34-7993ABFACEF0}"/>
              </a:ext>
            </a:extLst>
          </p:cNvPr>
          <p:cNvSpPr>
            <a:spLocks noGrp="1"/>
          </p:cNvSpPr>
          <p:nvPr>
            <p:ph type="ftr" sz="quarter" idx="15"/>
          </p:nvPr>
        </p:nvSpPr>
        <p:spPr>
          <a:xfrm>
            <a:off x="1525588" y="6308725"/>
            <a:ext cx="4946650" cy="457200"/>
          </a:xfrm>
        </p:spPr>
        <p:txBody>
          <a:bodyPr/>
          <a:lstStyle>
            <a:lvl1pPr>
              <a:defRPr>
                <a:solidFill>
                  <a:schemeClr val="bg1"/>
                </a:solidFill>
                <a:effectLst>
                  <a:outerShdw blurRad="38100" dist="38100" dir="2700000" algn="tl">
                    <a:srgbClr val="000000">
                      <a:alpha val="43137"/>
                    </a:srgbClr>
                  </a:outerShdw>
                </a:effectLst>
              </a:defRPr>
            </a:lvl1pPr>
          </a:lstStyle>
          <a:p>
            <a:pPr>
              <a:defRPr/>
            </a:pPr>
            <a:r>
              <a:rPr lang="en-GB"/>
              <a:t>Presentation Title</a:t>
            </a:r>
          </a:p>
        </p:txBody>
      </p:sp>
      <p:sp>
        <p:nvSpPr>
          <p:cNvPr id="12" name="Date Placeholder 11">
            <a:extLst>
              <a:ext uri="{FF2B5EF4-FFF2-40B4-BE49-F238E27FC236}">
                <a16:creationId xmlns:a16="http://schemas.microsoft.com/office/drawing/2014/main" id="{BE6DCA70-2461-03C2-97BF-7BE536B66D83}"/>
              </a:ext>
            </a:extLst>
          </p:cNvPr>
          <p:cNvSpPr>
            <a:spLocks noGrp="1"/>
          </p:cNvSpPr>
          <p:nvPr>
            <p:ph type="dt" sz="half" idx="16"/>
          </p:nvPr>
        </p:nvSpPr>
        <p:spPr>
          <a:xfrm>
            <a:off x="7377113" y="6308725"/>
            <a:ext cx="2736850" cy="457200"/>
          </a:xfrm>
        </p:spPr>
        <p:txBody>
          <a:bodyPr/>
          <a:lstStyle>
            <a:lvl1pPr>
              <a:defRPr/>
            </a:lvl1pPr>
          </a:lstStyle>
          <a:p>
            <a:pPr>
              <a:defRPr/>
            </a:pPr>
            <a:r>
              <a:rPr lang="en-GB"/>
              <a:t>2/1/20XX</a:t>
            </a:r>
            <a:endParaRPr lang="en-GB" dirty="0"/>
          </a:p>
        </p:txBody>
      </p:sp>
      <p:sp>
        <p:nvSpPr>
          <p:cNvPr id="13" name="Slide Number Placeholder 15">
            <a:extLst>
              <a:ext uri="{FF2B5EF4-FFF2-40B4-BE49-F238E27FC236}">
                <a16:creationId xmlns:a16="http://schemas.microsoft.com/office/drawing/2014/main" id="{A2DC5DBC-97BA-677D-67CE-4D558D65A014}"/>
              </a:ext>
            </a:extLst>
          </p:cNvPr>
          <p:cNvSpPr>
            <a:spLocks noGrp="1"/>
          </p:cNvSpPr>
          <p:nvPr>
            <p:ph type="sldNum" sz="quarter" idx="17"/>
          </p:nvPr>
        </p:nvSpPr>
        <p:spPr/>
        <p:txBody>
          <a:bodyPr/>
          <a:lstStyle>
            <a:lvl1pPr>
              <a:defRPr/>
            </a:lvl1pPr>
          </a:lstStyle>
          <a:p>
            <a:pPr>
              <a:defRPr/>
            </a:pPr>
            <a:fld id="{4ACF7618-1ACC-4383-ABB2-50368474FDA2}" type="slidenum">
              <a:rPr lang="en-GB"/>
              <a:pPr>
                <a:defRPr/>
              </a:pPr>
              <a:t>‹#›</a:t>
            </a:fld>
            <a:endParaRPr lang="en-GB" dirty="0"/>
          </a:p>
        </p:txBody>
      </p:sp>
    </p:spTree>
    <p:extLst>
      <p:ext uri="{BB962C8B-B14F-4D97-AF65-F5344CB8AC3E}">
        <p14:creationId xmlns:p14="http://schemas.microsoft.com/office/powerpoint/2010/main" val="3503058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0867E09-884F-C2E4-E243-F7994AD6599E}"/>
              </a:ext>
            </a:extLst>
          </p:cNvPr>
          <p:cNvSpPr/>
          <p:nvPr/>
        </p:nvSpPr>
        <p:spPr>
          <a:xfrm>
            <a:off x="4718050" y="0"/>
            <a:ext cx="7473950"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Placeholder 1">
            <a:extLst>
              <a:ext uri="{FF2B5EF4-FFF2-40B4-BE49-F238E27FC236}">
                <a16:creationId xmlns:a16="http://schemas.microsoft.com/office/drawing/2014/main" id="{3B3E1A92-6BD1-CCBC-EB83-CA65B24948A7}"/>
              </a:ext>
            </a:extLst>
          </p:cNvPr>
          <p:cNvSpPr>
            <a:spLocks noGrp="1"/>
          </p:cNvSpPr>
          <p:nvPr>
            <p:ph type="title"/>
          </p:nvPr>
        </p:nvSpPr>
        <p:spPr>
          <a:xfrm>
            <a:off x="642938" y="704850"/>
            <a:ext cx="3411537" cy="5197475"/>
          </a:xfrm>
          <a:prstGeom prst="rect">
            <a:avLst/>
          </a:prstGeom>
        </p:spPr>
        <p:txBody>
          <a:bodyPr vert="horz" lIns="109728" tIns="109728" rIns="109728" bIns="91440" rtlCol="0" anchor="ctr">
            <a:normAutofit/>
          </a:body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4D4DA674-5700-978F-2010-6D8D1E86645C}"/>
              </a:ext>
            </a:extLst>
          </p:cNvPr>
          <p:cNvSpPr>
            <a:spLocks noGrp="1"/>
          </p:cNvSpPr>
          <p:nvPr>
            <p:ph type="body" idx="1"/>
          </p:nvPr>
        </p:nvSpPr>
        <p:spPr>
          <a:xfrm>
            <a:off x="5376863" y="704850"/>
            <a:ext cx="6172200" cy="5197475"/>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42BF6433-79D6-B819-61CA-2E07A004E4D8}"/>
              </a:ext>
            </a:extLst>
          </p:cNvPr>
          <p:cNvSpPr>
            <a:spLocks noGrp="1"/>
          </p:cNvSpPr>
          <p:nvPr>
            <p:ph type="dt" sz="half" idx="2"/>
          </p:nvPr>
        </p:nvSpPr>
        <p:spPr>
          <a:xfrm>
            <a:off x="5376863" y="6308725"/>
            <a:ext cx="4549775" cy="457200"/>
          </a:xfrm>
          <a:prstGeom prst="rect">
            <a:avLst/>
          </a:prstGeom>
        </p:spPr>
        <p:txBody>
          <a:bodyPr vert="horz" lIns="109728" tIns="109728" rIns="109728" bIns="91440" rtlCol="0" anchor="ctr"/>
          <a:lstStyle>
            <a:lvl1pPr algn="l" eaLnBrk="1" fontAlgn="auto" hangingPunct="1">
              <a:spcBef>
                <a:spcPts val="0"/>
              </a:spcBef>
              <a:spcAft>
                <a:spcPts val="0"/>
              </a:spcAft>
              <a:defRPr sz="1200" spc="150" baseline="0">
                <a:solidFill>
                  <a:schemeClr val="tx1">
                    <a:lumMod val="75000"/>
                    <a:lumOff val="25000"/>
                  </a:schemeClr>
                </a:solidFill>
                <a:latin typeface="+mj-lt"/>
              </a:defRPr>
            </a:lvl1pPr>
          </a:lstStyle>
          <a:p>
            <a:pPr>
              <a:defRPr/>
            </a:pPr>
            <a:r>
              <a:rPr lang="en-GB"/>
              <a:t>2/1/20XX</a:t>
            </a:r>
            <a:endParaRPr lang="en-GB" dirty="0"/>
          </a:p>
        </p:txBody>
      </p:sp>
      <p:sp>
        <p:nvSpPr>
          <p:cNvPr id="5" name="Footer Placeholder 4">
            <a:extLst>
              <a:ext uri="{FF2B5EF4-FFF2-40B4-BE49-F238E27FC236}">
                <a16:creationId xmlns:a16="http://schemas.microsoft.com/office/drawing/2014/main" id="{4696F03C-0214-F345-7A75-8DB25E5F704C}"/>
              </a:ext>
            </a:extLst>
          </p:cNvPr>
          <p:cNvSpPr>
            <a:spLocks noGrp="1"/>
          </p:cNvSpPr>
          <p:nvPr>
            <p:ph type="ftr" sz="quarter" idx="3"/>
          </p:nvPr>
        </p:nvSpPr>
        <p:spPr>
          <a:xfrm>
            <a:off x="642938" y="6308725"/>
            <a:ext cx="3411537" cy="457200"/>
          </a:xfrm>
          <a:prstGeom prst="rect">
            <a:avLst/>
          </a:prstGeom>
        </p:spPr>
        <p:txBody>
          <a:bodyPr vert="horz" lIns="109728" tIns="109728" rIns="109728" bIns="91440" rtlCol="0" anchor="ctr"/>
          <a:lstStyle>
            <a:lvl1pPr algn="l" eaLnBrk="1" fontAlgn="auto" hangingPunct="1">
              <a:spcBef>
                <a:spcPts val="0"/>
              </a:spcBef>
              <a:spcAft>
                <a:spcPts val="0"/>
              </a:spcAft>
              <a:defRPr sz="1200" spc="150" baseline="0">
                <a:solidFill>
                  <a:schemeClr val="tx1">
                    <a:lumMod val="75000"/>
                    <a:lumOff val="25000"/>
                  </a:schemeClr>
                </a:solidFill>
                <a:latin typeface="+mj-lt"/>
              </a:defRPr>
            </a:lvl1pPr>
          </a:lstStyle>
          <a:p>
            <a:pPr>
              <a:defRPr/>
            </a:pPr>
            <a:r>
              <a:rPr lang="en-GB"/>
              <a:t>Presentation Title</a:t>
            </a:r>
          </a:p>
        </p:txBody>
      </p:sp>
      <p:sp>
        <p:nvSpPr>
          <p:cNvPr id="6" name="Slide Number Placeholder 5">
            <a:extLst>
              <a:ext uri="{FF2B5EF4-FFF2-40B4-BE49-F238E27FC236}">
                <a16:creationId xmlns:a16="http://schemas.microsoft.com/office/drawing/2014/main" id="{48050153-D002-4B46-FB3A-A0FE7315DB09}"/>
              </a:ext>
            </a:extLst>
          </p:cNvPr>
          <p:cNvSpPr>
            <a:spLocks noGrp="1"/>
          </p:cNvSpPr>
          <p:nvPr>
            <p:ph type="sldNum" sz="quarter" idx="4"/>
          </p:nvPr>
        </p:nvSpPr>
        <p:spPr>
          <a:xfrm>
            <a:off x="10569575" y="6308725"/>
            <a:ext cx="979488" cy="457200"/>
          </a:xfrm>
          <a:prstGeom prst="rect">
            <a:avLst/>
          </a:prstGeom>
        </p:spPr>
        <p:txBody>
          <a:bodyPr vert="horz" lIns="109728" tIns="109728" rIns="109728" bIns="91440" rtlCol="0" anchor="b"/>
          <a:lstStyle>
            <a:lvl1pPr algn="r" eaLnBrk="1" fontAlgn="auto" hangingPunct="1">
              <a:spcBef>
                <a:spcPts val="0"/>
              </a:spcBef>
              <a:spcAft>
                <a:spcPts val="0"/>
              </a:spcAft>
              <a:defRPr sz="1600" b="1" spc="150" baseline="0" smtClean="0">
                <a:solidFill>
                  <a:schemeClr val="tx1">
                    <a:lumMod val="75000"/>
                    <a:lumOff val="25000"/>
                  </a:schemeClr>
                </a:solidFill>
                <a:latin typeface="+mj-lt"/>
              </a:defRPr>
            </a:lvl1pPr>
          </a:lstStyle>
          <a:p>
            <a:pPr>
              <a:defRPr/>
            </a:pPr>
            <a:fld id="{ADE53E63-073B-496B-A28C-06D87D91193A}" type="slidenum">
              <a:rPr lang="en-GB"/>
              <a:pPr>
                <a:defRPr/>
              </a:pPr>
              <a:t>‹#›</a:t>
            </a:fld>
            <a:endParaRPr lang="en-GB" dirty="0"/>
          </a:p>
        </p:txBody>
      </p:sp>
      <p:sp>
        <p:nvSpPr>
          <p:cNvPr id="21" name="Rectangle 20">
            <a:extLst>
              <a:ext uri="{FF2B5EF4-FFF2-40B4-BE49-F238E27FC236}">
                <a16:creationId xmlns:a16="http://schemas.microsoft.com/office/drawing/2014/main" id="{4204E794-CBDD-087B-8285-6717DEA5AFB3}"/>
              </a:ext>
            </a:extLst>
          </p:cNvPr>
          <p:cNvSpPr/>
          <p:nvPr/>
        </p:nvSpPr>
        <p:spPr>
          <a:xfrm rot="5400000">
            <a:off x="1257300" y="3397250"/>
            <a:ext cx="6858000" cy="6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Lst>
  <p:hf hdr="0"/>
  <p:txStyles>
    <p:titleStyle>
      <a:lvl1pPr algn="l" rtl="0" fontAlgn="base">
        <a:lnSpc>
          <a:spcPct val="150000"/>
        </a:lnSpc>
        <a:spcBef>
          <a:spcPct val="0"/>
        </a:spcBef>
        <a:spcAft>
          <a:spcPct val="0"/>
        </a:spcAft>
        <a:defRPr sz="3600" b="1" kern="1200" spc="150">
          <a:solidFill>
            <a:srgbClr val="404040"/>
          </a:solidFill>
          <a:latin typeface="+mj-lt"/>
          <a:ea typeface="+mj-ea"/>
          <a:cs typeface="+mj-cs"/>
        </a:defRPr>
      </a:lvl1pPr>
      <a:lvl2pPr algn="l" rtl="0" fontAlgn="base">
        <a:lnSpc>
          <a:spcPct val="150000"/>
        </a:lnSpc>
        <a:spcBef>
          <a:spcPct val="0"/>
        </a:spcBef>
        <a:spcAft>
          <a:spcPct val="0"/>
        </a:spcAft>
        <a:defRPr sz="3600" b="1">
          <a:solidFill>
            <a:srgbClr val="404040"/>
          </a:solidFill>
          <a:latin typeface="Meiryo" panose="020B0604030504040204" pitchFamily="34" charset="-128"/>
        </a:defRPr>
      </a:lvl2pPr>
      <a:lvl3pPr algn="l" rtl="0" fontAlgn="base">
        <a:lnSpc>
          <a:spcPct val="150000"/>
        </a:lnSpc>
        <a:spcBef>
          <a:spcPct val="0"/>
        </a:spcBef>
        <a:spcAft>
          <a:spcPct val="0"/>
        </a:spcAft>
        <a:defRPr sz="3600" b="1">
          <a:solidFill>
            <a:srgbClr val="404040"/>
          </a:solidFill>
          <a:latin typeface="Meiryo" panose="020B0604030504040204" pitchFamily="34" charset="-128"/>
        </a:defRPr>
      </a:lvl3pPr>
      <a:lvl4pPr algn="l" rtl="0" fontAlgn="base">
        <a:lnSpc>
          <a:spcPct val="150000"/>
        </a:lnSpc>
        <a:spcBef>
          <a:spcPct val="0"/>
        </a:spcBef>
        <a:spcAft>
          <a:spcPct val="0"/>
        </a:spcAft>
        <a:defRPr sz="3600" b="1">
          <a:solidFill>
            <a:srgbClr val="404040"/>
          </a:solidFill>
          <a:latin typeface="Meiryo" panose="020B0604030504040204" pitchFamily="34" charset="-128"/>
        </a:defRPr>
      </a:lvl4pPr>
      <a:lvl5pPr algn="l" rtl="0" fontAlgn="base">
        <a:lnSpc>
          <a:spcPct val="150000"/>
        </a:lnSpc>
        <a:spcBef>
          <a:spcPct val="0"/>
        </a:spcBef>
        <a:spcAft>
          <a:spcPct val="0"/>
        </a:spcAft>
        <a:defRPr sz="3600" b="1">
          <a:solidFill>
            <a:srgbClr val="404040"/>
          </a:solidFill>
          <a:latin typeface="Meiryo" panose="020B0604030504040204" pitchFamily="34" charset="-128"/>
        </a:defRPr>
      </a:lvl5pPr>
      <a:lvl6pPr marL="457200" algn="l" rtl="0" fontAlgn="base">
        <a:lnSpc>
          <a:spcPct val="150000"/>
        </a:lnSpc>
        <a:spcBef>
          <a:spcPct val="0"/>
        </a:spcBef>
        <a:spcAft>
          <a:spcPct val="0"/>
        </a:spcAft>
        <a:defRPr sz="3600" b="1">
          <a:solidFill>
            <a:srgbClr val="404040"/>
          </a:solidFill>
          <a:latin typeface="Meiryo" panose="020B0604030504040204" pitchFamily="34" charset="-128"/>
        </a:defRPr>
      </a:lvl6pPr>
      <a:lvl7pPr marL="914400" algn="l" rtl="0" fontAlgn="base">
        <a:lnSpc>
          <a:spcPct val="150000"/>
        </a:lnSpc>
        <a:spcBef>
          <a:spcPct val="0"/>
        </a:spcBef>
        <a:spcAft>
          <a:spcPct val="0"/>
        </a:spcAft>
        <a:defRPr sz="3600" b="1">
          <a:solidFill>
            <a:srgbClr val="404040"/>
          </a:solidFill>
          <a:latin typeface="Meiryo" panose="020B0604030504040204" pitchFamily="34" charset="-128"/>
        </a:defRPr>
      </a:lvl7pPr>
      <a:lvl8pPr marL="1371600" algn="l" rtl="0" fontAlgn="base">
        <a:lnSpc>
          <a:spcPct val="150000"/>
        </a:lnSpc>
        <a:spcBef>
          <a:spcPct val="0"/>
        </a:spcBef>
        <a:spcAft>
          <a:spcPct val="0"/>
        </a:spcAft>
        <a:defRPr sz="3600" b="1">
          <a:solidFill>
            <a:srgbClr val="404040"/>
          </a:solidFill>
          <a:latin typeface="Meiryo" panose="020B0604030504040204" pitchFamily="34" charset="-128"/>
        </a:defRPr>
      </a:lvl8pPr>
      <a:lvl9pPr marL="1828800" algn="l" rtl="0" fontAlgn="base">
        <a:lnSpc>
          <a:spcPct val="150000"/>
        </a:lnSpc>
        <a:spcBef>
          <a:spcPct val="0"/>
        </a:spcBef>
        <a:spcAft>
          <a:spcPct val="0"/>
        </a:spcAft>
        <a:defRPr sz="3600" b="1">
          <a:solidFill>
            <a:srgbClr val="404040"/>
          </a:solidFill>
          <a:latin typeface="Meiryo" panose="020B0604030504040204" pitchFamily="34" charset="-128"/>
        </a:defRPr>
      </a:lvl9pPr>
    </p:titleStyle>
    <p:bodyStyle>
      <a:lvl1pPr algn="l" rtl="0" fontAlgn="base">
        <a:lnSpc>
          <a:spcPct val="140000"/>
        </a:lnSpc>
        <a:spcBef>
          <a:spcPts val="925"/>
        </a:spcBef>
        <a:spcAft>
          <a:spcPct val="0"/>
        </a:spcAft>
        <a:buFont typeface="Corbel" panose="020B0503020204020204" pitchFamily="34" charset="0"/>
        <a:defRPr b="1" kern="1200" spc="150">
          <a:solidFill>
            <a:srgbClr val="404040"/>
          </a:solidFill>
          <a:latin typeface="+mn-lt"/>
          <a:ea typeface="+mn-ea"/>
          <a:cs typeface="+mn-cs"/>
        </a:defRPr>
      </a:lvl1pPr>
      <a:lvl2pPr algn="l" rtl="0" fontAlgn="base">
        <a:lnSpc>
          <a:spcPct val="140000"/>
        </a:lnSpc>
        <a:spcBef>
          <a:spcPts val="925"/>
        </a:spcBef>
        <a:spcAft>
          <a:spcPct val="0"/>
        </a:spcAft>
        <a:buFont typeface="Corbel" panose="020B0503020204020204" pitchFamily="34" charset="0"/>
        <a:defRPr sz="1600" kern="1200" spc="150">
          <a:solidFill>
            <a:srgbClr val="404040"/>
          </a:solidFill>
          <a:latin typeface="+mn-lt"/>
          <a:ea typeface="+mn-ea"/>
          <a:cs typeface="+mn-cs"/>
        </a:defRPr>
      </a:lvl2pPr>
      <a:lvl3pPr indent="-319088" algn="l" rtl="0" fontAlgn="base">
        <a:lnSpc>
          <a:spcPct val="140000"/>
        </a:lnSpc>
        <a:spcBef>
          <a:spcPts val="925"/>
        </a:spcBef>
        <a:spcAft>
          <a:spcPct val="0"/>
        </a:spcAft>
        <a:buFont typeface="Corbel" panose="020B0503020204020204" pitchFamily="34" charset="0"/>
        <a:buChar char="–"/>
        <a:defRPr sz="1400" i="1" kern="1200" spc="150">
          <a:solidFill>
            <a:srgbClr val="404040"/>
          </a:solidFill>
          <a:latin typeface="+mn-lt"/>
          <a:ea typeface="+mn-ea"/>
          <a:cs typeface="+mn-cs"/>
        </a:defRPr>
      </a:lvl3pPr>
      <a:lvl4pPr indent="-319088" algn="l" rtl="0" fontAlgn="base">
        <a:lnSpc>
          <a:spcPct val="140000"/>
        </a:lnSpc>
        <a:spcBef>
          <a:spcPts val="925"/>
        </a:spcBef>
        <a:spcAft>
          <a:spcPct val="0"/>
        </a:spcAft>
        <a:buFont typeface="Corbel" panose="020B0503020204020204" pitchFamily="34" charset="0"/>
        <a:buChar char="–"/>
        <a:defRPr sz="1400" kern="1200" spc="150">
          <a:solidFill>
            <a:srgbClr val="404040"/>
          </a:solidFill>
          <a:latin typeface="+mn-lt"/>
          <a:ea typeface="+mn-ea"/>
          <a:cs typeface="+mn-cs"/>
        </a:defRPr>
      </a:lvl4pPr>
      <a:lvl5pPr indent="-319088" algn="l" rtl="0" fontAlgn="base">
        <a:lnSpc>
          <a:spcPct val="140000"/>
        </a:lnSpc>
        <a:spcBef>
          <a:spcPts val="925"/>
        </a:spcBef>
        <a:spcAft>
          <a:spcPct val="0"/>
        </a:spcAft>
        <a:buFont typeface="Corbel" panose="020B0503020204020204" pitchFamily="34" charset="0"/>
        <a:buChar char="–"/>
        <a:defRPr sz="1400" i="1" kern="1200" spc="150">
          <a:solidFill>
            <a:srgbClr val="404040"/>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15.jpeg"/><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rockarch.org/" TargetMode="External"/><Relationship Id="rId2" Type="http://schemas.openxmlformats.org/officeDocument/2006/relationships/hyperlink" Target="https://www.pepsico.com/"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26D9F88-55BE-587D-C311-E79172DC652B}"/>
              </a:ext>
            </a:extLst>
          </p:cNvPr>
          <p:cNvSpPr>
            <a:spLocks noGrp="1"/>
          </p:cNvSpPr>
          <p:nvPr>
            <p:ph type="ctrTitle"/>
          </p:nvPr>
        </p:nvSpPr>
        <p:spPr>
          <a:xfrm>
            <a:off x="1066800" y="803275"/>
            <a:ext cx="5684838" cy="2625725"/>
          </a:xfrm>
        </p:spPr>
        <p:txBody>
          <a:bodyPr>
            <a:normAutofit/>
          </a:bodyPr>
          <a:lstStyle/>
          <a:p>
            <a:pPr fontAlgn="auto">
              <a:spcAft>
                <a:spcPts val="0"/>
              </a:spcAft>
              <a:defRPr/>
            </a:pPr>
            <a:r>
              <a:rPr lang="en-GB" sz="2000" dirty="0">
                <a:latin typeface="Arial" panose="020B0604020202020204" pitchFamily="34" charset="0"/>
                <a:cs typeface="Arial" panose="020B0604020202020204" pitchFamily="34" charset="0"/>
              </a:rPr>
              <a:t>Identify two Business leaders, who made a significant impact on the business world in 20th century and two</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Business leaders in 21st century</a:t>
            </a:r>
          </a:p>
        </p:txBody>
      </p:sp>
      <p:sp>
        <p:nvSpPr>
          <p:cNvPr id="8" name="Subtitle 7">
            <a:extLst>
              <a:ext uri="{FF2B5EF4-FFF2-40B4-BE49-F238E27FC236}">
                <a16:creationId xmlns:a16="http://schemas.microsoft.com/office/drawing/2014/main" id="{DEA4578B-80EC-050D-2387-780F7106D783}"/>
              </a:ext>
            </a:extLst>
          </p:cNvPr>
          <p:cNvSpPr>
            <a:spLocks noGrp="1"/>
          </p:cNvSpPr>
          <p:nvPr>
            <p:ph type="subTitle" idx="1"/>
          </p:nvPr>
        </p:nvSpPr>
        <p:spPr>
          <a:xfrm>
            <a:off x="1066800" y="3751263"/>
            <a:ext cx="5564188" cy="2557462"/>
          </a:xfrm>
        </p:spPr>
        <p:txBody>
          <a:bodyPr>
            <a:normAutofit/>
          </a:bodyPr>
          <a:lstStyle/>
          <a:p>
            <a:pPr fontAlgn="auto">
              <a:spcBef>
                <a:spcPts val="930"/>
              </a:spcBef>
              <a:spcAft>
                <a:spcPts val="0"/>
              </a:spcAft>
              <a:defRPr/>
            </a:pPr>
            <a:r>
              <a:rPr lang="en-GB" sz="1800" dirty="0">
                <a:solidFill>
                  <a:schemeClr val="tx1">
                    <a:lumMod val="75000"/>
                    <a:lumOff val="25000"/>
                  </a:schemeClr>
                </a:solidFill>
              </a:rPr>
              <a:t>Vasilica Gherasim - 2110943</a:t>
            </a:r>
          </a:p>
          <a:p>
            <a:pPr fontAlgn="auto">
              <a:spcBef>
                <a:spcPts val="930"/>
              </a:spcBef>
              <a:spcAft>
                <a:spcPts val="0"/>
              </a:spcAft>
              <a:defRPr/>
            </a:pPr>
            <a:r>
              <a:rPr lang="en-GB" sz="1800" dirty="0" err="1">
                <a:solidFill>
                  <a:schemeClr val="tx1">
                    <a:lumMod val="75000"/>
                    <a:lumOff val="25000"/>
                  </a:schemeClr>
                </a:solidFill>
              </a:rPr>
              <a:t>Georgel</a:t>
            </a:r>
            <a:r>
              <a:rPr lang="en-GB" sz="1800" dirty="0">
                <a:solidFill>
                  <a:schemeClr val="tx1">
                    <a:lumMod val="75000"/>
                    <a:lumOff val="25000"/>
                  </a:schemeClr>
                </a:solidFill>
              </a:rPr>
              <a:t> </a:t>
            </a:r>
            <a:r>
              <a:rPr lang="en-GB" sz="1800" dirty="0" err="1">
                <a:solidFill>
                  <a:schemeClr val="tx1">
                    <a:lumMod val="75000"/>
                    <a:lumOff val="25000"/>
                  </a:schemeClr>
                </a:solidFill>
              </a:rPr>
              <a:t>Laurentiu</a:t>
            </a:r>
            <a:r>
              <a:rPr lang="en-GB" sz="1800" dirty="0">
                <a:solidFill>
                  <a:schemeClr val="tx1">
                    <a:lumMod val="75000"/>
                    <a:lumOff val="25000"/>
                  </a:schemeClr>
                </a:solidFill>
              </a:rPr>
              <a:t> </a:t>
            </a:r>
            <a:r>
              <a:rPr lang="en-GB" sz="1800" dirty="0" err="1">
                <a:solidFill>
                  <a:schemeClr val="tx1">
                    <a:lumMod val="75000"/>
                    <a:lumOff val="25000"/>
                  </a:schemeClr>
                </a:solidFill>
              </a:rPr>
              <a:t>Oprea</a:t>
            </a:r>
            <a:r>
              <a:rPr lang="en-GB" sz="1800" dirty="0">
                <a:solidFill>
                  <a:schemeClr val="tx1">
                    <a:lumMod val="75000"/>
                    <a:lumOff val="25000"/>
                  </a:schemeClr>
                </a:solidFill>
              </a:rPr>
              <a:t> – 2114879</a:t>
            </a:r>
          </a:p>
          <a:p>
            <a:pPr fontAlgn="auto">
              <a:spcBef>
                <a:spcPts val="930"/>
              </a:spcBef>
              <a:spcAft>
                <a:spcPts val="0"/>
              </a:spcAft>
              <a:defRPr/>
            </a:pPr>
            <a:r>
              <a:rPr lang="en-GB" sz="1800" dirty="0">
                <a:solidFill>
                  <a:schemeClr val="tx1">
                    <a:lumMod val="75000"/>
                    <a:lumOff val="25000"/>
                  </a:schemeClr>
                </a:solidFill>
              </a:rPr>
              <a:t>Alexandru </a:t>
            </a:r>
            <a:r>
              <a:rPr lang="en-GB" sz="1800" dirty="0" err="1">
                <a:solidFill>
                  <a:schemeClr val="tx1">
                    <a:lumMod val="75000"/>
                    <a:lumOff val="25000"/>
                  </a:schemeClr>
                </a:solidFill>
              </a:rPr>
              <a:t>Crețu</a:t>
            </a:r>
            <a:r>
              <a:rPr lang="en-GB" sz="1800" dirty="0">
                <a:solidFill>
                  <a:schemeClr val="tx1">
                    <a:lumMod val="75000"/>
                    <a:lumOff val="25000"/>
                  </a:schemeClr>
                </a:solidFill>
              </a:rPr>
              <a:t> – 2113196</a:t>
            </a:r>
          </a:p>
          <a:p>
            <a:pPr fontAlgn="auto">
              <a:spcBef>
                <a:spcPts val="930"/>
              </a:spcBef>
              <a:spcAft>
                <a:spcPts val="0"/>
              </a:spcAft>
              <a:defRPr/>
            </a:pPr>
            <a:r>
              <a:rPr lang="en-GB" sz="1800" dirty="0">
                <a:solidFill>
                  <a:schemeClr val="tx1">
                    <a:lumMod val="75000"/>
                    <a:lumOff val="25000"/>
                  </a:schemeClr>
                </a:solidFill>
              </a:rPr>
              <a:t>Felix-Lucian </a:t>
            </a:r>
            <a:r>
              <a:rPr lang="en-GB" sz="1800" dirty="0" err="1">
                <a:solidFill>
                  <a:schemeClr val="tx1">
                    <a:lumMod val="75000"/>
                    <a:lumOff val="25000"/>
                  </a:schemeClr>
                </a:solidFill>
              </a:rPr>
              <a:t>Fistoleanu</a:t>
            </a:r>
            <a:r>
              <a:rPr lang="en-GB" sz="1800" dirty="0">
                <a:solidFill>
                  <a:schemeClr val="tx1">
                    <a:lumMod val="75000"/>
                    <a:lumOff val="25000"/>
                  </a:schemeClr>
                </a:solidFill>
              </a:rPr>
              <a:t> – 2115327</a:t>
            </a:r>
          </a:p>
          <a:p>
            <a:pPr fontAlgn="auto">
              <a:spcBef>
                <a:spcPts val="930"/>
              </a:spcBef>
              <a:spcAft>
                <a:spcPts val="0"/>
              </a:spcAft>
              <a:defRPr/>
            </a:pPr>
            <a:endParaRPr lang="en-GB" sz="1800" dirty="0">
              <a:solidFill>
                <a:schemeClr val="tx1">
                  <a:lumMod val="75000"/>
                  <a:lumOff val="25000"/>
                </a:schemeClr>
              </a:solidFill>
            </a:endParaRPr>
          </a:p>
          <a:p>
            <a:pPr fontAlgn="auto">
              <a:spcBef>
                <a:spcPts val="930"/>
              </a:spcBef>
              <a:spcAft>
                <a:spcPts val="0"/>
              </a:spcAft>
              <a:defRPr/>
            </a:pPr>
            <a:endParaRPr lang="en-GB" sz="1800" dirty="0">
              <a:solidFill>
                <a:schemeClr val="tx1">
                  <a:lumMod val="75000"/>
                  <a:lumOff val="25000"/>
                </a:schemeClr>
              </a:solidFill>
            </a:endParaRPr>
          </a:p>
          <a:p>
            <a:pPr fontAlgn="auto">
              <a:spcBef>
                <a:spcPts val="930"/>
              </a:spcBef>
              <a:spcAft>
                <a:spcPts val="0"/>
              </a:spcAft>
              <a:defRPr/>
            </a:pPr>
            <a:endParaRPr lang="en-GB" dirty="0">
              <a:solidFill>
                <a:schemeClr val="tx1">
                  <a:lumMod val="75000"/>
                  <a:lumOff val="25000"/>
                </a:schemeClr>
              </a:solidFill>
            </a:endParaRPr>
          </a:p>
        </p:txBody>
      </p:sp>
      <p:pic>
        <p:nvPicPr>
          <p:cNvPr id="41" name="Picture Placeholder 40" descr="A large room with glass walls&#10;">
            <a:extLst>
              <a:ext uri="{FF2B5EF4-FFF2-40B4-BE49-F238E27FC236}">
                <a16:creationId xmlns:a16="http://schemas.microsoft.com/office/drawing/2014/main" id="{4EBD49BB-205D-E8C2-0EC6-FF16821CDBA6}"/>
              </a:ext>
            </a:extLst>
          </p:cNvPr>
          <p:cNvPicPr>
            <a:picLocks noGrp="1" noChangeAspect="1"/>
          </p:cNvPicPr>
          <p:nvPr>
            <p:ph type="pic" sz="quarter" idx="13"/>
          </p:nvPr>
        </p:nvPicPr>
        <p:blipFill rotWithShape="1">
          <a:blip r:embed="rId2" cstate="screen"/>
          <a:srcRect/>
          <a:stretch/>
        </p:blipFill>
        <p:spPr/>
      </p:pic>
      <p:sp>
        <p:nvSpPr>
          <p:cNvPr id="5" name="Date Placeholder 4">
            <a:extLst>
              <a:ext uri="{FF2B5EF4-FFF2-40B4-BE49-F238E27FC236}">
                <a16:creationId xmlns:a16="http://schemas.microsoft.com/office/drawing/2014/main" id="{EF58D041-2094-8927-9306-1B3E716EAB34}"/>
              </a:ext>
            </a:extLst>
          </p:cNvPr>
          <p:cNvSpPr>
            <a:spLocks noGrp="1"/>
          </p:cNvSpPr>
          <p:nvPr>
            <p:ph type="dt" sz="quarter" idx="15"/>
          </p:nvPr>
        </p:nvSpPr>
        <p:spPr>
          <a:xfrm>
            <a:off x="9834563" y="6308725"/>
            <a:ext cx="1463675" cy="457200"/>
          </a:xfrm>
        </p:spPr>
        <p:txBody>
          <a:bodyPr/>
          <a:lstStyle/>
          <a:p>
            <a:pPr>
              <a:defRPr/>
            </a:pPr>
            <a:r>
              <a:rPr lang="en-GB" dirty="0"/>
              <a:t>04.06.2024</a:t>
            </a:r>
          </a:p>
        </p:txBody>
      </p:sp>
      <p:sp>
        <p:nvSpPr>
          <p:cNvPr id="6" name="Footer Placeholder 5">
            <a:extLst>
              <a:ext uri="{FF2B5EF4-FFF2-40B4-BE49-F238E27FC236}">
                <a16:creationId xmlns:a16="http://schemas.microsoft.com/office/drawing/2014/main" id="{508F8BC4-665E-9B76-A47C-16018A74E3C5}"/>
              </a:ext>
            </a:extLst>
          </p:cNvPr>
          <p:cNvSpPr>
            <a:spLocks noGrp="1"/>
          </p:cNvSpPr>
          <p:nvPr>
            <p:ph type="ftr" sz="quarter" idx="14"/>
          </p:nvPr>
        </p:nvSpPr>
        <p:spPr>
          <a:xfrm>
            <a:off x="1100138" y="6308725"/>
            <a:ext cx="5332412" cy="457200"/>
          </a:xfrm>
        </p:spPr>
        <p:txBody>
          <a:bodyPr/>
          <a:lstStyle/>
          <a:p>
            <a:pPr>
              <a:defRPr/>
            </a:pPr>
            <a:r>
              <a:rPr lang="en-GB" sz="1800" b="1" dirty="0">
                <a:latin typeface="Arial" panose="020B0604020202020204" pitchFamily="34" charset="0"/>
                <a:cs typeface="Arial" panose="020B0604020202020204" pitchFamily="34" charset="0"/>
              </a:rPr>
              <a:t>Group Presentation</a:t>
            </a:r>
          </a:p>
        </p:txBody>
      </p:sp>
      <p:sp>
        <p:nvSpPr>
          <p:cNvPr id="9" name="Slide Number Placeholder 8">
            <a:extLst>
              <a:ext uri="{FF2B5EF4-FFF2-40B4-BE49-F238E27FC236}">
                <a16:creationId xmlns:a16="http://schemas.microsoft.com/office/drawing/2014/main" id="{B9BA8142-A7C2-4CEE-3DA8-818BC05E6DB2}"/>
              </a:ext>
            </a:extLst>
          </p:cNvPr>
          <p:cNvSpPr>
            <a:spLocks noGrp="1"/>
          </p:cNvSpPr>
          <p:nvPr>
            <p:ph type="sldNum" sz="quarter" idx="16"/>
          </p:nvPr>
        </p:nvSpPr>
        <p:spPr>
          <a:xfrm>
            <a:off x="10569575" y="6308725"/>
            <a:ext cx="1462088" cy="457200"/>
          </a:xfrm>
        </p:spPr>
        <p:txBody>
          <a:bodyPr/>
          <a:lstStyle/>
          <a:p>
            <a:pPr>
              <a:defRPr/>
            </a:pPr>
            <a:fld id="{3E6C3E28-FBD9-47BD-B321-97C284C5A513}" type="slidenum">
              <a:rPr lang="en-GB"/>
              <a:pPr>
                <a:defRPr/>
              </a:pPr>
              <a:t>1</a:t>
            </a:fld>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417B39F-2E66-6A84-49CB-1A2240115F1A}"/>
              </a:ext>
            </a:extLst>
          </p:cNvPr>
          <p:cNvSpPr>
            <a:spLocks noGrp="1"/>
          </p:cNvSpPr>
          <p:nvPr>
            <p:ph type="title"/>
          </p:nvPr>
        </p:nvSpPr>
        <p:spPr>
          <a:xfrm>
            <a:off x="787400" y="1474788"/>
            <a:ext cx="6623050" cy="457200"/>
          </a:xfrm>
        </p:spPr>
        <p:txBody>
          <a:bodyPr>
            <a:normAutofit fontScale="90000"/>
          </a:bodyPr>
          <a:lstStyle/>
          <a:p>
            <a:pPr fontAlgn="auto">
              <a:spcAft>
                <a:spcPts val="0"/>
              </a:spcAft>
              <a:defRPr/>
            </a:pPr>
            <a:r>
              <a:rPr lang="en-GB" dirty="0">
                <a:solidFill>
                  <a:schemeClr val="tx1">
                    <a:lumMod val="75000"/>
                    <a:lumOff val="25000"/>
                  </a:schemeClr>
                </a:solidFill>
              </a:rPr>
              <a:t>Agenda</a:t>
            </a:r>
          </a:p>
        </p:txBody>
      </p:sp>
      <p:sp>
        <p:nvSpPr>
          <p:cNvPr id="5" name="Content Placeholder 4">
            <a:extLst>
              <a:ext uri="{FF2B5EF4-FFF2-40B4-BE49-F238E27FC236}">
                <a16:creationId xmlns:a16="http://schemas.microsoft.com/office/drawing/2014/main" id="{C710C3C6-AAA0-1587-1959-A5B480FA6F31}"/>
              </a:ext>
            </a:extLst>
          </p:cNvPr>
          <p:cNvSpPr>
            <a:spLocks noGrp="1"/>
          </p:cNvSpPr>
          <p:nvPr>
            <p:ph idx="1"/>
          </p:nvPr>
        </p:nvSpPr>
        <p:spPr>
          <a:xfrm>
            <a:off x="101600" y="2519680"/>
            <a:ext cx="7975600" cy="3495358"/>
          </a:xfrm>
        </p:spPr>
        <p:txBody>
          <a:bodyPr/>
          <a:lstStyle/>
          <a:p>
            <a:pPr fontAlgn="auto">
              <a:spcBef>
                <a:spcPts val="930"/>
              </a:spcBef>
              <a:spcAft>
                <a:spcPts val="0"/>
              </a:spcAft>
              <a:defRPr/>
            </a:pPr>
            <a:r>
              <a:rPr lang="en-GB" sz="1600" dirty="0">
                <a:solidFill>
                  <a:schemeClr val="tx1">
                    <a:lumMod val="75000"/>
                    <a:lumOff val="25000"/>
                  </a:schemeClr>
                </a:solidFill>
              </a:rPr>
              <a:t>Introduction                            - By Vasilica Gherasim</a:t>
            </a:r>
          </a:p>
          <a:p>
            <a:pPr fontAlgn="auto">
              <a:spcBef>
                <a:spcPts val="930"/>
              </a:spcBef>
              <a:spcAft>
                <a:spcPts val="0"/>
              </a:spcAft>
              <a:defRPr/>
            </a:pPr>
            <a:r>
              <a:rPr lang="en-GB" sz="1600" dirty="0">
                <a:solidFill>
                  <a:schemeClr val="tx1">
                    <a:lumMod val="75000"/>
                    <a:lumOff val="25000"/>
                  </a:schemeClr>
                </a:solidFill>
              </a:rPr>
              <a:t>John D. Rockefeller (1839-1937) - By Vasilica Gherasim</a:t>
            </a:r>
          </a:p>
          <a:p>
            <a:pPr fontAlgn="auto">
              <a:spcBef>
                <a:spcPts val="930"/>
              </a:spcBef>
              <a:spcAft>
                <a:spcPts val="0"/>
              </a:spcAft>
              <a:defRPr/>
            </a:pPr>
            <a:r>
              <a:rPr lang="en-GB" sz="1600" dirty="0">
                <a:solidFill>
                  <a:schemeClr val="tx1">
                    <a:lumMod val="75000"/>
                    <a:lumOff val="25000"/>
                  </a:schemeClr>
                </a:solidFill>
              </a:rPr>
              <a:t>Coco Chanel  (1883-1971)         - By </a:t>
            </a:r>
            <a:r>
              <a:rPr lang="en-GB" sz="1600" dirty="0" err="1">
                <a:solidFill>
                  <a:schemeClr val="tx1">
                    <a:lumMod val="75000"/>
                    <a:lumOff val="25000"/>
                  </a:schemeClr>
                </a:solidFill>
              </a:rPr>
              <a:t>Georgel</a:t>
            </a:r>
            <a:r>
              <a:rPr lang="en-GB" sz="1600" dirty="0">
                <a:solidFill>
                  <a:schemeClr val="tx1">
                    <a:lumMod val="75000"/>
                    <a:lumOff val="25000"/>
                  </a:schemeClr>
                </a:solidFill>
              </a:rPr>
              <a:t> </a:t>
            </a:r>
            <a:r>
              <a:rPr lang="en-GB" sz="1600" dirty="0" err="1">
                <a:solidFill>
                  <a:schemeClr val="tx1">
                    <a:lumMod val="75000"/>
                    <a:lumOff val="25000"/>
                  </a:schemeClr>
                </a:solidFill>
              </a:rPr>
              <a:t>Laurentiu</a:t>
            </a:r>
            <a:r>
              <a:rPr lang="en-GB" sz="1600" dirty="0">
                <a:solidFill>
                  <a:schemeClr val="tx1">
                    <a:lumMod val="75000"/>
                    <a:lumOff val="25000"/>
                  </a:schemeClr>
                </a:solidFill>
              </a:rPr>
              <a:t> </a:t>
            </a:r>
            <a:r>
              <a:rPr lang="en-GB" sz="1600" dirty="0" err="1">
                <a:solidFill>
                  <a:schemeClr val="tx1">
                    <a:lumMod val="75000"/>
                    <a:lumOff val="25000"/>
                  </a:schemeClr>
                </a:solidFill>
              </a:rPr>
              <a:t>Oprea</a:t>
            </a:r>
            <a:r>
              <a:rPr lang="en-GB" sz="1600" dirty="0">
                <a:solidFill>
                  <a:schemeClr val="tx1">
                    <a:lumMod val="75000"/>
                    <a:lumOff val="25000"/>
                  </a:schemeClr>
                </a:solidFill>
              </a:rPr>
              <a:t> </a:t>
            </a:r>
          </a:p>
          <a:p>
            <a:pPr fontAlgn="auto">
              <a:spcBef>
                <a:spcPts val="930"/>
              </a:spcBef>
              <a:spcAft>
                <a:spcPts val="0"/>
              </a:spcAft>
              <a:defRPr/>
            </a:pPr>
            <a:r>
              <a:rPr lang="en-GB" sz="1600" dirty="0">
                <a:solidFill>
                  <a:schemeClr val="tx1">
                    <a:lumMod val="75000"/>
                    <a:lumOff val="25000"/>
                  </a:schemeClr>
                </a:solidFill>
              </a:rPr>
              <a:t>Jack Ma  ( 1964- Present)          - By Alexandru </a:t>
            </a:r>
            <a:r>
              <a:rPr lang="en-GB" sz="1600" dirty="0" err="1">
                <a:solidFill>
                  <a:schemeClr val="tx1">
                    <a:lumMod val="75000"/>
                    <a:lumOff val="25000"/>
                  </a:schemeClr>
                </a:solidFill>
              </a:rPr>
              <a:t>Cretu</a:t>
            </a:r>
            <a:endParaRPr lang="en-GB" sz="1600" dirty="0">
              <a:solidFill>
                <a:schemeClr val="tx1">
                  <a:lumMod val="75000"/>
                  <a:lumOff val="25000"/>
                </a:schemeClr>
              </a:solidFill>
            </a:endParaRPr>
          </a:p>
          <a:p>
            <a:pPr fontAlgn="auto">
              <a:spcBef>
                <a:spcPts val="930"/>
              </a:spcBef>
              <a:spcAft>
                <a:spcPts val="0"/>
              </a:spcAft>
              <a:defRPr/>
            </a:pPr>
            <a:r>
              <a:rPr lang="en-GB" sz="1600" dirty="0">
                <a:solidFill>
                  <a:schemeClr val="tx1">
                    <a:lumMod val="75000"/>
                    <a:lumOff val="25000"/>
                  </a:schemeClr>
                </a:solidFill>
              </a:rPr>
              <a:t>Indra Nooyi ( 1955-Present)       - By Felix Lucian </a:t>
            </a:r>
            <a:r>
              <a:rPr lang="en-GB" sz="1600" dirty="0" err="1">
                <a:solidFill>
                  <a:schemeClr val="tx1">
                    <a:lumMod val="75000"/>
                    <a:lumOff val="25000"/>
                  </a:schemeClr>
                </a:solidFill>
              </a:rPr>
              <a:t>Fistoleanu</a:t>
            </a:r>
            <a:endParaRPr lang="en-GB" sz="1600" dirty="0">
              <a:solidFill>
                <a:schemeClr val="tx1">
                  <a:lumMod val="75000"/>
                  <a:lumOff val="25000"/>
                </a:schemeClr>
              </a:solidFill>
            </a:endParaRPr>
          </a:p>
          <a:p>
            <a:pPr fontAlgn="auto">
              <a:spcBef>
                <a:spcPts val="930"/>
              </a:spcBef>
              <a:spcAft>
                <a:spcPts val="0"/>
              </a:spcAft>
              <a:defRPr/>
            </a:pPr>
            <a:r>
              <a:rPr lang="en-GB" sz="1600" dirty="0">
                <a:solidFill>
                  <a:schemeClr val="tx1">
                    <a:lumMod val="75000"/>
                    <a:lumOff val="25000"/>
                  </a:schemeClr>
                </a:solidFill>
              </a:rPr>
              <a:t>Conclusion                               - By Felix Lucian </a:t>
            </a:r>
            <a:r>
              <a:rPr lang="en-GB" sz="1600" dirty="0" err="1">
                <a:solidFill>
                  <a:schemeClr val="tx1">
                    <a:lumMod val="75000"/>
                    <a:lumOff val="25000"/>
                  </a:schemeClr>
                </a:solidFill>
              </a:rPr>
              <a:t>Fistoleanu</a:t>
            </a:r>
            <a:endParaRPr lang="en-GB" sz="1600" dirty="0">
              <a:solidFill>
                <a:schemeClr val="tx1">
                  <a:lumMod val="75000"/>
                  <a:lumOff val="25000"/>
                </a:schemeClr>
              </a:solidFill>
            </a:endParaRPr>
          </a:p>
          <a:p>
            <a:pPr fontAlgn="auto">
              <a:spcBef>
                <a:spcPts val="930"/>
              </a:spcBef>
              <a:spcAft>
                <a:spcPts val="0"/>
              </a:spcAft>
              <a:defRPr/>
            </a:pPr>
            <a:r>
              <a:rPr lang="en-GB" sz="1600" dirty="0">
                <a:solidFill>
                  <a:schemeClr val="tx1">
                    <a:lumMod val="75000"/>
                    <a:lumOff val="25000"/>
                  </a:schemeClr>
                </a:solidFill>
              </a:rPr>
              <a:t>References</a:t>
            </a:r>
          </a:p>
          <a:p>
            <a:pPr fontAlgn="auto">
              <a:spcBef>
                <a:spcPts val="930"/>
              </a:spcBef>
              <a:spcAft>
                <a:spcPts val="0"/>
              </a:spcAft>
              <a:defRPr/>
            </a:pPr>
            <a:endParaRPr lang="en-GB" dirty="0">
              <a:solidFill>
                <a:schemeClr val="tx1">
                  <a:lumMod val="75000"/>
                  <a:lumOff val="25000"/>
                </a:schemeClr>
              </a:solidFill>
            </a:endParaRPr>
          </a:p>
        </p:txBody>
      </p:sp>
      <p:pic>
        <p:nvPicPr>
          <p:cNvPr id="29" name="Picture Placeholder 28" descr="Dashboard Digital Finance">
            <a:extLst>
              <a:ext uri="{FF2B5EF4-FFF2-40B4-BE49-F238E27FC236}">
                <a16:creationId xmlns:a16="http://schemas.microsoft.com/office/drawing/2014/main" id="{7A910C81-36F3-3F86-1036-2DA247C8BD54}"/>
              </a:ext>
            </a:extLst>
          </p:cNvPr>
          <p:cNvPicPr>
            <a:picLocks noGrp="1" noChangeAspect="1"/>
          </p:cNvPicPr>
          <p:nvPr>
            <p:ph type="pic" sz="quarter" idx="13"/>
          </p:nvPr>
        </p:nvPicPr>
        <p:blipFill rotWithShape="1">
          <a:blip r:embed="rId3"/>
          <a:srcRect/>
          <a:stretch/>
        </p:blipFill>
        <p:spPr/>
      </p:pic>
      <p:sp>
        <p:nvSpPr>
          <p:cNvPr id="23" name="Footer Placeholder 22">
            <a:extLst>
              <a:ext uri="{FF2B5EF4-FFF2-40B4-BE49-F238E27FC236}">
                <a16:creationId xmlns:a16="http://schemas.microsoft.com/office/drawing/2014/main" id="{98923EDF-569E-FA86-CBDF-E4A64ACDDA0F}"/>
              </a:ext>
            </a:extLst>
          </p:cNvPr>
          <p:cNvSpPr>
            <a:spLocks noGrp="1"/>
          </p:cNvSpPr>
          <p:nvPr>
            <p:ph type="ftr" sz="quarter" idx="14"/>
          </p:nvPr>
        </p:nvSpPr>
        <p:spPr/>
        <p:txBody>
          <a:bodyPr/>
          <a:lstStyle/>
          <a:p>
            <a:pPr>
              <a:defRPr/>
            </a:pPr>
            <a:r>
              <a:rPr lang="en-GB" dirty="0"/>
              <a:t>Presentation Group</a:t>
            </a:r>
          </a:p>
        </p:txBody>
      </p:sp>
      <p:sp>
        <p:nvSpPr>
          <p:cNvPr id="21" name="Date Placeholder 20">
            <a:extLst>
              <a:ext uri="{FF2B5EF4-FFF2-40B4-BE49-F238E27FC236}">
                <a16:creationId xmlns:a16="http://schemas.microsoft.com/office/drawing/2014/main" id="{55347312-D180-840C-3B47-4CB42346B561}"/>
              </a:ext>
            </a:extLst>
          </p:cNvPr>
          <p:cNvSpPr>
            <a:spLocks noGrp="1"/>
          </p:cNvSpPr>
          <p:nvPr>
            <p:ph type="dt" sz="quarter" idx="15"/>
          </p:nvPr>
        </p:nvSpPr>
        <p:spPr/>
        <p:txBody>
          <a:bodyPr/>
          <a:lstStyle/>
          <a:p>
            <a:pPr>
              <a:defRPr/>
            </a:pPr>
            <a:r>
              <a:rPr lang="en-GB" dirty="0"/>
              <a:t>06.04.2024</a:t>
            </a:r>
          </a:p>
        </p:txBody>
      </p:sp>
      <p:sp>
        <p:nvSpPr>
          <p:cNvPr id="24" name="Slide Number Placeholder 23">
            <a:extLst>
              <a:ext uri="{FF2B5EF4-FFF2-40B4-BE49-F238E27FC236}">
                <a16:creationId xmlns:a16="http://schemas.microsoft.com/office/drawing/2014/main" id="{F54B0A12-4BE2-124F-51B8-0BAB3542EB7A}"/>
              </a:ext>
            </a:extLst>
          </p:cNvPr>
          <p:cNvSpPr>
            <a:spLocks noGrp="1"/>
          </p:cNvSpPr>
          <p:nvPr>
            <p:ph type="sldNum" sz="quarter" idx="16"/>
          </p:nvPr>
        </p:nvSpPr>
        <p:spPr/>
        <p:txBody>
          <a:bodyPr/>
          <a:lstStyle/>
          <a:p>
            <a:pPr>
              <a:defRPr/>
            </a:pPr>
            <a:fld id="{24C12F78-AFFA-43E9-BD34-8144550D0AE8}" type="slidenum">
              <a:rPr lang="en-GB"/>
              <a:pPr>
                <a:defRPr/>
              </a:pPr>
              <a:t>2</a:t>
            </a:fld>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2540A8B-0D83-A6EB-FFA7-869EE833C526}"/>
              </a:ext>
            </a:extLst>
          </p:cNvPr>
          <p:cNvSpPr>
            <a:spLocks noGrp="1"/>
          </p:cNvSpPr>
          <p:nvPr>
            <p:ph type="title"/>
          </p:nvPr>
        </p:nvSpPr>
        <p:spPr>
          <a:xfrm>
            <a:off x="5205413" y="212725"/>
            <a:ext cx="6457950" cy="1098550"/>
          </a:xfrm>
        </p:spPr>
        <p:txBody>
          <a:bodyPr/>
          <a:lstStyle/>
          <a:p>
            <a:pPr fontAlgn="auto">
              <a:spcAft>
                <a:spcPts val="0"/>
              </a:spcAft>
              <a:defRPr/>
            </a:pPr>
            <a:r>
              <a:rPr lang="en-GB" dirty="0">
                <a:solidFill>
                  <a:schemeClr val="tx1">
                    <a:lumMod val="75000"/>
                    <a:lumOff val="25000"/>
                  </a:schemeClr>
                </a:solidFill>
              </a:rPr>
              <a:t>Introduction</a:t>
            </a:r>
          </a:p>
        </p:txBody>
      </p:sp>
      <p:pic>
        <p:nvPicPr>
          <p:cNvPr id="20483" name="Picture Placeholder 15" descr="Graph, tables and charts">
            <a:extLst>
              <a:ext uri="{FF2B5EF4-FFF2-40B4-BE49-F238E27FC236}">
                <a16:creationId xmlns:a16="http://schemas.microsoft.com/office/drawing/2014/main" id="{92BFB95D-80D3-E21D-839F-72DBFA263B3E}"/>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a:stretch>
            <a:fillRect/>
          </a:stretch>
        </p:blipFill>
        <p:spPr bwMode="auto">
          <a:xfrm>
            <a:off x="0" y="3460750"/>
            <a:ext cx="4613275" cy="3397250"/>
          </a:xfrm>
        </p:spPr>
      </p:pic>
      <p:pic>
        <p:nvPicPr>
          <p:cNvPr id="20484" name="Picture Placeholder 25" descr="People around a desk working ">
            <a:extLst>
              <a:ext uri="{FF2B5EF4-FFF2-40B4-BE49-F238E27FC236}">
                <a16:creationId xmlns:a16="http://schemas.microsoft.com/office/drawing/2014/main" id="{5FB7862E-E3C1-9F83-DA80-1B494D7B6747}"/>
              </a:ext>
            </a:extLst>
          </p:cNvPr>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a:stretch>
            <a:fillRect/>
          </a:stretch>
        </p:blipFill>
        <p:spPr bwMode="auto">
          <a:xfrm>
            <a:off x="0" y="0"/>
            <a:ext cx="4613275" cy="3397250"/>
          </a:xfrm>
        </p:spPr>
      </p:pic>
      <p:sp>
        <p:nvSpPr>
          <p:cNvPr id="9" name="Content Placeholder 8">
            <a:extLst>
              <a:ext uri="{FF2B5EF4-FFF2-40B4-BE49-F238E27FC236}">
                <a16:creationId xmlns:a16="http://schemas.microsoft.com/office/drawing/2014/main" id="{D8346D97-3DD8-5778-810A-320200603126}"/>
              </a:ext>
            </a:extLst>
          </p:cNvPr>
          <p:cNvSpPr>
            <a:spLocks noGrp="1"/>
          </p:cNvSpPr>
          <p:nvPr>
            <p:ph idx="1"/>
          </p:nvPr>
        </p:nvSpPr>
        <p:spPr>
          <a:xfrm>
            <a:off x="4856163" y="1819275"/>
            <a:ext cx="7224712" cy="4662488"/>
          </a:xfrm>
        </p:spPr>
        <p:txBody>
          <a:bodyPr/>
          <a:lstStyle/>
          <a:p>
            <a:pPr fontAlgn="auto">
              <a:spcBef>
                <a:spcPts val="930"/>
              </a:spcBef>
              <a:spcAft>
                <a:spcPts val="0"/>
              </a:spcAft>
              <a:defRPr/>
            </a:pPr>
            <a:r>
              <a:rPr lang="en-GB" dirty="0">
                <a:solidFill>
                  <a:schemeClr val="tx1">
                    <a:lumMod val="75000"/>
                    <a:lumOff val="25000"/>
                  </a:schemeClr>
                </a:solidFill>
                <a:latin typeface="Arial" panose="020B0604020202020204" pitchFamily="34" charset="0"/>
                <a:cs typeface="Arial" panose="020B0604020202020204" pitchFamily="34" charset="0"/>
              </a:rPr>
              <a:t>  This presentation will analyse the leadership styles, behaviours, and impacts of four influential commercial leaders from the 20th and 21st centuries: John D. Rockefeller, Coco Chanel, Jack Ma, and Indra Nooyi. By highlighting both their similarities and differences, we caught the subtle variations in leadership styles across different ages and sectors. </a:t>
            </a:r>
          </a:p>
          <a:p>
            <a:pPr fontAlgn="auto">
              <a:spcBef>
                <a:spcPts val="930"/>
              </a:spcBef>
              <a:spcAft>
                <a:spcPts val="0"/>
              </a:spcAft>
              <a:defRPr/>
            </a:pPr>
            <a:r>
              <a:rPr lang="en-GB" dirty="0">
                <a:solidFill>
                  <a:schemeClr val="tx1">
                    <a:lumMod val="75000"/>
                    <a:lumOff val="25000"/>
                  </a:schemeClr>
                </a:solidFill>
                <a:latin typeface="Arial" panose="020B0604020202020204" pitchFamily="34" charset="0"/>
                <a:cs typeface="Arial" panose="020B0604020202020204" pitchFamily="34" charset="0"/>
              </a:rPr>
              <a:t>  Visionary leadership, adaptability, and global impact are shared attributes across these leaders, revealing the timeless qualities that lead to success. The distinction between leadership styles, business models, and social responsibility emphasises leadership's fluidity and corporate leaders' changing expectations (Daft, 2018).</a:t>
            </a:r>
          </a:p>
          <a:p>
            <a:pPr fontAlgn="auto">
              <a:spcBef>
                <a:spcPts val="930"/>
              </a:spcBef>
              <a:spcAft>
                <a:spcPts val="0"/>
              </a:spcAft>
              <a:defRPr/>
            </a:pPr>
            <a:endParaRPr lang="en-GB" dirty="0">
              <a:solidFill>
                <a:schemeClr val="tx1">
                  <a:lumMod val="75000"/>
                  <a:lumOff val="25000"/>
                </a:schemeClr>
              </a:solidFill>
            </a:endParaRPr>
          </a:p>
        </p:txBody>
      </p:sp>
      <p:sp>
        <p:nvSpPr>
          <p:cNvPr id="2" name="Date Placeholder 1">
            <a:extLst>
              <a:ext uri="{FF2B5EF4-FFF2-40B4-BE49-F238E27FC236}">
                <a16:creationId xmlns:a16="http://schemas.microsoft.com/office/drawing/2014/main" id="{71AFCADE-469A-DBC6-1E73-E7AEC6DACC6E}"/>
              </a:ext>
            </a:extLst>
          </p:cNvPr>
          <p:cNvSpPr>
            <a:spLocks noGrp="1"/>
          </p:cNvSpPr>
          <p:nvPr>
            <p:ph type="dt" sz="quarter" idx="16"/>
          </p:nvPr>
        </p:nvSpPr>
        <p:spPr/>
        <p:txBody>
          <a:bodyPr/>
          <a:lstStyle/>
          <a:p>
            <a:pPr>
              <a:defRPr/>
            </a:pPr>
            <a:r>
              <a:rPr lang="en-GB" dirty="0">
                <a:solidFill>
                  <a:schemeClr val="tx1">
                    <a:lumMod val="75000"/>
                    <a:lumOff val="25000"/>
                  </a:schemeClr>
                </a:solidFill>
              </a:rPr>
              <a:t>06.04.2024</a:t>
            </a:r>
          </a:p>
        </p:txBody>
      </p:sp>
      <p:sp>
        <p:nvSpPr>
          <p:cNvPr id="23" name="Slide Number Placeholder 22">
            <a:extLst>
              <a:ext uri="{FF2B5EF4-FFF2-40B4-BE49-F238E27FC236}">
                <a16:creationId xmlns:a16="http://schemas.microsoft.com/office/drawing/2014/main" id="{C8172057-A719-092A-BC9B-E6A77B0EA467}"/>
              </a:ext>
            </a:extLst>
          </p:cNvPr>
          <p:cNvSpPr>
            <a:spLocks noGrp="1"/>
          </p:cNvSpPr>
          <p:nvPr>
            <p:ph type="sldNum" sz="quarter" idx="17"/>
          </p:nvPr>
        </p:nvSpPr>
        <p:spPr/>
        <p:txBody>
          <a:bodyPr/>
          <a:lstStyle/>
          <a:p>
            <a:pPr>
              <a:defRPr/>
            </a:pPr>
            <a:fld id="{0B6124DE-B1D6-4E85-9CBD-99A69F83B056}" type="slidenum">
              <a:rPr lang="en-GB"/>
              <a:pPr>
                <a:defRPr/>
              </a:pPr>
              <a:t>3</a:t>
            </a:fld>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D2C23D52-9F69-26B2-0DFC-94F70946BC9C}"/>
              </a:ext>
            </a:extLst>
          </p:cNvPr>
          <p:cNvSpPr>
            <a:spLocks noGrp="1"/>
          </p:cNvSpPr>
          <p:nvPr>
            <p:ph type="ctrTitle"/>
          </p:nvPr>
        </p:nvSpPr>
        <p:spPr>
          <a:xfrm>
            <a:off x="7973503" y="1709530"/>
            <a:ext cx="3754671" cy="2528515"/>
          </a:xfrm>
        </p:spPr>
        <p:txBody>
          <a:bodyPr anchor="b">
            <a:normAutofit/>
          </a:bodyPr>
          <a:lstStyle/>
          <a:p>
            <a:pPr fontAlgn="auto">
              <a:lnSpc>
                <a:spcPct val="90000"/>
              </a:lnSpc>
              <a:spcAft>
                <a:spcPts val="0"/>
              </a:spcAft>
              <a:defRPr/>
            </a:pPr>
            <a:r>
              <a:rPr lang="en-GB" sz="2300"/>
              <a:t>John D. Rockefeller</a:t>
            </a:r>
            <a:br>
              <a:rPr lang="en-GB" sz="2300"/>
            </a:br>
            <a:r>
              <a:rPr lang="en-GB" sz="2300"/>
              <a:t> (1839-1937)</a:t>
            </a:r>
            <a:br>
              <a:rPr lang="en-GB" sz="2300"/>
            </a:br>
            <a:br>
              <a:rPr lang="en-GB" sz="2300"/>
            </a:br>
            <a:r>
              <a:rPr lang="en-GB" sz="2300"/>
              <a:t> Architect of Standard Oil</a:t>
            </a:r>
            <a:br>
              <a:rPr lang="en-GB" sz="2300"/>
            </a:br>
            <a:endParaRPr lang="en-GB" sz="2300"/>
          </a:p>
        </p:txBody>
      </p:sp>
      <p:sp>
        <p:nvSpPr>
          <p:cNvPr id="15" name="Subtitle 14">
            <a:extLst>
              <a:ext uri="{FF2B5EF4-FFF2-40B4-BE49-F238E27FC236}">
                <a16:creationId xmlns:a16="http://schemas.microsoft.com/office/drawing/2014/main" id="{DAAB41A9-37D8-806B-5575-3C8E49441A3E}"/>
              </a:ext>
            </a:extLst>
          </p:cNvPr>
          <p:cNvSpPr>
            <a:spLocks noGrp="1"/>
          </p:cNvSpPr>
          <p:nvPr>
            <p:ph type="subTitle" idx="1"/>
          </p:nvPr>
        </p:nvSpPr>
        <p:spPr>
          <a:xfrm>
            <a:off x="7976914" y="4238046"/>
            <a:ext cx="3806919" cy="1741404"/>
          </a:xfrm>
        </p:spPr>
        <p:txBody>
          <a:bodyPr anchor="t">
            <a:normAutofit/>
          </a:bodyPr>
          <a:lstStyle/>
          <a:p>
            <a:pPr fontAlgn="auto">
              <a:spcBef>
                <a:spcPts val="930"/>
              </a:spcBef>
              <a:spcAft>
                <a:spcPts val="0"/>
              </a:spcAft>
              <a:defRPr/>
            </a:pPr>
            <a:r>
              <a:rPr lang="en-GB"/>
              <a:t>By </a:t>
            </a:r>
          </a:p>
          <a:p>
            <a:pPr fontAlgn="auto">
              <a:spcBef>
                <a:spcPts val="930"/>
              </a:spcBef>
              <a:spcAft>
                <a:spcPts val="0"/>
              </a:spcAft>
              <a:defRPr/>
            </a:pPr>
            <a:r>
              <a:rPr lang="en-GB"/>
              <a:t>Vasilica Gherasim</a:t>
            </a:r>
          </a:p>
          <a:p>
            <a:pPr fontAlgn="auto">
              <a:spcBef>
                <a:spcPts val="930"/>
              </a:spcBef>
              <a:spcAft>
                <a:spcPts val="0"/>
              </a:spcAft>
              <a:defRPr/>
            </a:pPr>
            <a:r>
              <a:rPr lang="en-GB"/>
              <a:t>2110943</a:t>
            </a:r>
          </a:p>
        </p:txBody>
      </p:sp>
      <p:pic>
        <p:nvPicPr>
          <p:cNvPr id="5" name="Picture Placeholder 4" descr="A person with a mustache and a beard&#10;&#10;Description automatically generated">
            <a:extLst>
              <a:ext uri="{FF2B5EF4-FFF2-40B4-BE49-F238E27FC236}">
                <a16:creationId xmlns:a16="http://schemas.microsoft.com/office/drawing/2014/main" id="{9E61F683-1918-5903-4DFE-58638902FF4F}"/>
              </a:ext>
            </a:extLst>
          </p:cNvPr>
          <p:cNvPicPr>
            <a:picLocks noGrp="1" noChangeAspect="1"/>
          </p:cNvPicPr>
          <p:nvPr>
            <p:ph type="pic" sz="quarter" idx="13"/>
          </p:nvPr>
        </p:nvPicPr>
        <p:blipFill rotWithShape="1">
          <a:blip r:embed="rId3"/>
          <a:srcRect r="1" b="54"/>
          <a:stretch/>
        </p:blipFill>
        <p:spPr>
          <a:xfrm>
            <a:off x="1" y="1095509"/>
            <a:ext cx="7519932" cy="5016892"/>
          </a:xfr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E5234FC-C7AE-6895-2EEF-A02D3A84AA2E}"/>
              </a:ext>
            </a:extLst>
          </p:cNvPr>
          <p:cNvSpPr>
            <a:spLocks noGrp="1"/>
          </p:cNvSpPr>
          <p:nvPr>
            <p:ph type="title"/>
          </p:nvPr>
        </p:nvSpPr>
        <p:spPr>
          <a:xfrm>
            <a:off x="649288" y="180975"/>
            <a:ext cx="10899775" cy="935038"/>
          </a:xfrm>
        </p:spPr>
        <p:txBody>
          <a:bodyPr/>
          <a:lstStyle/>
          <a:p>
            <a:pPr fontAlgn="auto">
              <a:spcAft>
                <a:spcPts val="0"/>
              </a:spcAft>
              <a:defRPr/>
            </a:pPr>
            <a:r>
              <a:rPr lang="en-GB" sz="2800" dirty="0">
                <a:latin typeface="Arial" panose="020B0604020202020204" pitchFamily="34" charset="0"/>
                <a:cs typeface="Arial" panose="020B0604020202020204" pitchFamily="34" charset="0"/>
              </a:rPr>
              <a:t>Consolidation of power, Strategies Planning and a Complex Legacy.</a:t>
            </a:r>
          </a:p>
        </p:txBody>
      </p:sp>
      <p:sp>
        <p:nvSpPr>
          <p:cNvPr id="3" name="Content Placeholder 2">
            <a:extLst>
              <a:ext uri="{FF2B5EF4-FFF2-40B4-BE49-F238E27FC236}">
                <a16:creationId xmlns:a16="http://schemas.microsoft.com/office/drawing/2014/main" id="{5A5F15EE-40CF-5DDA-396B-F243EDB9C42D}"/>
              </a:ext>
            </a:extLst>
          </p:cNvPr>
          <p:cNvSpPr>
            <a:spLocks noGrp="1"/>
          </p:cNvSpPr>
          <p:nvPr>
            <p:ph idx="14"/>
          </p:nvPr>
        </p:nvSpPr>
        <p:spPr>
          <a:xfrm>
            <a:off x="649288" y="1410019"/>
            <a:ext cx="3517900" cy="4204970"/>
          </a:xfrm>
        </p:spPr>
        <p:txBody>
          <a:bodyPr/>
          <a:lstStyle/>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The consolidation of power under one leader</a:t>
            </a:r>
          </a:p>
          <a:p>
            <a:pPr fontAlgn="auto">
              <a:spcBef>
                <a:spcPts val="930"/>
              </a:spcBef>
              <a:spcAft>
                <a:spcPts val="0"/>
              </a:spcAft>
              <a:defRPr/>
            </a:pPr>
            <a:endParaRPr lang="en-GB" sz="12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AE986E92-E4E8-52A7-9CC3-9B1AC80F6FD4}"/>
              </a:ext>
            </a:extLst>
          </p:cNvPr>
          <p:cNvSpPr>
            <a:spLocks noGrp="1"/>
          </p:cNvSpPr>
          <p:nvPr>
            <p:ph idx="1"/>
          </p:nvPr>
        </p:nvSpPr>
        <p:spPr>
          <a:xfrm>
            <a:off x="649288" y="2419350"/>
            <a:ext cx="3517900" cy="3595370"/>
          </a:xfrm>
        </p:spPr>
        <p:txBody>
          <a:bodyPr>
            <a:normAutofit/>
          </a:bodyPr>
          <a:lstStyle/>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 John D. Rockefeller's leadership style was synonymous with autocracy and centralized control.</a:t>
            </a:r>
          </a:p>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As the founder of the Standard Oil Company in 1870, he implemented a top-down approach to decision-making, consolidating power within his hands (Rockefeller Archive Centre). </a:t>
            </a:r>
          </a:p>
        </p:txBody>
      </p:sp>
      <p:sp>
        <p:nvSpPr>
          <p:cNvPr id="7" name="Content Placeholder 6">
            <a:extLst>
              <a:ext uri="{FF2B5EF4-FFF2-40B4-BE49-F238E27FC236}">
                <a16:creationId xmlns:a16="http://schemas.microsoft.com/office/drawing/2014/main" id="{1E591A19-1435-2400-F1DD-65ED662BBBD2}"/>
              </a:ext>
            </a:extLst>
          </p:cNvPr>
          <p:cNvSpPr>
            <a:spLocks noGrp="1"/>
          </p:cNvSpPr>
          <p:nvPr>
            <p:ph idx="18"/>
          </p:nvPr>
        </p:nvSpPr>
        <p:spPr>
          <a:xfrm>
            <a:off x="4337050" y="1358900"/>
            <a:ext cx="3517900" cy="935038"/>
          </a:xfrm>
        </p:spPr>
        <p:txBody>
          <a:bodyPr/>
          <a:lstStyle/>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 Strategic Planning and Calculated Risk-Taking</a:t>
            </a:r>
          </a:p>
        </p:txBody>
      </p:sp>
      <p:sp>
        <p:nvSpPr>
          <p:cNvPr id="6" name="Content Placeholder 5">
            <a:extLst>
              <a:ext uri="{FF2B5EF4-FFF2-40B4-BE49-F238E27FC236}">
                <a16:creationId xmlns:a16="http://schemas.microsoft.com/office/drawing/2014/main" id="{9C52C4B7-D5E4-A930-4451-97063ABE63EB}"/>
              </a:ext>
            </a:extLst>
          </p:cNvPr>
          <p:cNvSpPr>
            <a:spLocks noGrp="1"/>
          </p:cNvSpPr>
          <p:nvPr>
            <p:ph idx="17"/>
          </p:nvPr>
        </p:nvSpPr>
        <p:spPr>
          <a:xfrm>
            <a:off x="4337050" y="2194560"/>
            <a:ext cx="3517900" cy="3820160"/>
          </a:xfrm>
        </p:spPr>
        <p:txBody>
          <a:bodyPr>
            <a:noAutofit/>
          </a:bodyPr>
          <a:lstStyle/>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 Strategically, he organized the oil industry in a vertically integrated manner, ensuring control over the entire supply chain. </a:t>
            </a:r>
          </a:p>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 Rockefeller's forward-thinking behaviour ensured the company's resilience and adaptability in the face of a rapidly evolving business landscape (Rockefeller Archive Centre).</a:t>
            </a:r>
          </a:p>
        </p:txBody>
      </p:sp>
      <p:sp>
        <p:nvSpPr>
          <p:cNvPr id="5" name="Content Placeholder 4">
            <a:extLst>
              <a:ext uri="{FF2B5EF4-FFF2-40B4-BE49-F238E27FC236}">
                <a16:creationId xmlns:a16="http://schemas.microsoft.com/office/drawing/2014/main" id="{9B31ACE6-F5D0-5FE8-8A50-E717043674AB}"/>
              </a:ext>
            </a:extLst>
          </p:cNvPr>
          <p:cNvSpPr>
            <a:spLocks noGrp="1"/>
          </p:cNvSpPr>
          <p:nvPr>
            <p:ph idx="16"/>
          </p:nvPr>
        </p:nvSpPr>
        <p:spPr>
          <a:xfrm>
            <a:off x="8024813" y="1410019"/>
            <a:ext cx="3517900" cy="888682"/>
          </a:xfrm>
        </p:spPr>
        <p:txBody>
          <a:bodyPr/>
          <a:lstStyle/>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A Complex Legacy</a:t>
            </a:r>
          </a:p>
        </p:txBody>
      </p:sp>
      <p:sp>
        <p:nvSpPr>
          <p:cNvPr id="4" name="Content Placeholder 3">
            <a:extLst>
              <a:ext uri="{FF2B5EF4-FFF2-40B4-BE49-F238E27FC236}">
                <a16:creationId xmlns:a16="http://schemas.microsoft.com/office/drawing/2014/main" id="{DE904132-FD1A-41A2-7506-D79125A14E10}"/>
              </a:ext>
            </a:extLst>
          </p:cNvPr>
          <p:cNvSpPr>
            <a:spLocks noGrp="1"/>
          </p:cNvSpPr>
          <p:nvPr>
            <p:ph idx="15"/>
          </p:nvPr>
        </p:nvSpPr>
        <p:spPr>
          <a:xfrm>
            <a:off x="8024812" y="2293938"/>
            <a:ext cx="3903027" cy="3720782"/>
          </a:xfrm>
        </p:spPr>
        <p:txBody>
          <a:bodyPr>
            <a:noAutofit/>
          </a:bodyPr>
          <a:lstStyle/>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Rockefeller's followers' appeal was multifaceted and polarized.</a:t>
            </a:r>
          </a:p>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He was admired for his strategic vision and ability to drive progress.</a:t>
            </a:r>
          </a:p>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The autocratic control exercised by Rockefeller resulted in a near-total monopoly, stifling competition and raising concerns about fair business practices (Rockefeller Archive Centre). </a:t>
            </a:r>
          </a:p>
        </p:txBody>
      </p:sp>
      <p:sp>
        <p:nvSpPr>
          <p:cNvPr id="18" name="Footer Placeholder 17">
            <a:extLst>
              <a:ext uri="{FF2B5EF4-FFF2-40B4-BE49-F238E27FC236}">
                <a16:creationId xmlns:a16="http://schemas.microsoft.com/office/drawing/2014/main" id="{94327961-540E-E302-CE5F-E901685D4071}"/>
              </a:ext>
            </a:extLst>
          </p:cNvPr>
          <p:cNvSpPr>
            <a:spLocks noGrp="1"/>
          </p:cNvSpPr>
          <p:nvPr>
            <p:ph type="ftr" sz="quarter" idx="19"/>
          </p:nvPr>
        </p:nvSpPr>
        <p:spPr/>
        <p:txBody>
          <a:bodyPr/>
          <a:lstStyle/>
          <a:p>
            <a:pPr>
              <a:defRPr/>
            </a:pPr>
            <a:r>
              <a:rPr lang="en-GB" dirty="0"/>
              <a:t>By Vasilica Gherasim</a:t>
            </a:r>
          </a:p>
        </p:txBody>
      </p:sp>
      <p:sp>
        <p:nvSpPr>
          <p:cNvPr id="17" name="Date Placeholder 16">
            <a:extLst>
              <a:ext uri="{FF2B5EF4-FFF2-40B4-BE49-F238E27FC236}">
                <a16:creationId xmlns:a16="http://schemas.microsoft.com/office/drawing/2014/main" id="{587EEDE1-1EAE-31BB-AB8D-DBAB5D2C2DCD}"/>
              </a:ext>
            </a:extLst>
          </p:cNvPr>
          <p:cNvSpPr>
            <a:spLocks noGrp="1"/>
          </p:cNvSpPr>
          <p:nvPr>
            <p:ph type="dt" sz="quarter" idx="20"/>
          </p:nvPr>
        </p:nvSpPr>
        <p:spPr/>
        <p:txBody>
          <a:bodyPr/>
          <a:lstStyle/>
          <a:p>
            <a:pPr>
              <a:defRPr/>
            </a:pPr>
            <a:r>
              <a:rPr lang="en-GB" dirty="0"/>
              <a:t>06.04.2024</a:t>
            </a:r>
          </a:p>
        </p:txBody>
      </p:sp>
      <p:sp>
        <p:nvSpPr>
          <p:cNvPr id="19" name="Slide Number Placeholder 18">
            <a:extLst>
              <a:ext uri="{FF2B5EF4-FFF2-40B4-BE49-F238E27FC236}">
                <a16:creationId xmlns:a16="http://schemas.microsoft.com/office/drawing/2014/main" id="{746A5639-C9CC-9245-28A2-4A5815C12443}"/>
              </a:ext>
            </a:extLst>
          </p:cNvPr>
          <p:cNvSpPr>
            <a:spLocks noGrp="1"/>
          </p:cNvSpPr>
          <p:nvPr>
            <p:ph type="sldNum" sz="quarter" idx="21"/>
          </p:nvPr>
        </p:nvSpPr>
        <p:spPr/>
        <p:txBody>
          <a:bodyPr/>
          <a:lstStyle/>
          <a:p>
            <a:pPr>
              <a:defRPr/>
            </a:pPr>
            <a:fld id="{2BB513FE-B4F2-4255-A5E3-1D1CCAD20F45}" type="slidenum">
              <a:rPr lang="en-GB"/>
              <a:pPr>
                <a:defRPr/>
              </a:pPr>
              <a:t>5</a:t>
            </a:fld>
            <a:endParaRPr lang="en-GB" dirty="0"/>
          </a:p>
        </p:txBody>
      </p:sp>
      <p:graphicFrame>
        <p:nvGraphicFramePr>
          <p:cNvPr id="24588" name="Chart 12" descr="Bar Chart Placeholder">
            <a:extLst>
              <a:ext uri="{FF2B5EF4-FFF2-40B4-BE49-F238E27FC236}">
                <a16:creationId xmlns:a16="http://schemas.microsoft.com/office/drawing/2014/main" id="{D684517B-2442-0190-6C41-1C1A9B78A465}"/>
              </a:ext>
            </a:extLst>
          </p:cNvPr>
          <p:cNvGraphicFramePr>
            <a:graphicFrameLocks/>
          </p:cNvGraphicFramePr>
          <p:nvPr/>
        </p:nvGraphicFramePr>
        <p:xfrm>
          <a:off x="496888" y="5564188"/>
          <a:ext cx="3621087" cy="147637"/>
        </p:xfrm>
        <a:graphic>
          <a:graphicData uri="http://schemas.openxmlformats.org/presentationml/2006/ole">
            <mc:AlternateContent xmlns:mc="http://schemas.openxmlformats.org/markup-compatibility/2006">
              <mc:Choice xmlns:v="urn:schemas-microsoft-com:vml" Requires="v">
                <p:oleObj name="Chart" r:id="rId3" imgW="3627434" imgH="152413" progId="Excel.Chart.8">
                  <p:embed/>
                </p:oleObj>
              </mc:Choice>
              <mc:Fallback>
                <p:oleObj name="Chart" r:id="rId3" imgW="3627434" imgH="152413" progId="Excel.Chart.8">
                  <p:embed/>
                  <p:pic>
                    <p:nvPicPr>
                      <p:cNvPr id="0" name="Chart 12" descr="Bar Chart Placeholde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6888" y="5564188"/>
                        <a:ext cx="3621087" cy="1476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74DEF56-FBDE-52AB-EFDD-1E4E28E7792C}"/>
              </a:ext>
            </a:extLst>
          </p:cNvPr>
          <p:cNvSpPr>
            <a:spLocks noGrp="1"/>
          </p:cNvSpPr>
          <p:nvPr>
            <p:ph type="title"/>
          </p:nvPr>
        </p:nvSpPr>
        <p:spPr>
          <a:xfrm>
            <a:off x="649288" y="180975"/>
            <a:ext cx="10899775" cy="935038"/>
          </a:xfrm>
        </p:spPr>
        <p:txBody>
          <a:bodyPr/>
          <a:lstStyle/>
          <a:p>
            <a:pPr fontAlgn="auto">
              <a:spcAft>
                <a:spcPts val="0"/>
              </a:spcAft>
              <a:defRPr/>
            </a:pPr>
            <a:r>
              <a:rPr lang="en-GB" sz="2000" dirty="0">
                <a:latin typeface="Arial" panose="020B0604020202020204" pitchFamily="34" charset="0"/>
                <a:cs typeface="Arial" panose="020B0604020202020204" pitchFamily="34" charset="0"/>
              </a:rPr>
              <a:t>Similarities and Differences in Leadership Characteristics:</a:t>
            </a:r>
          </a:p>
        </p:txBody>
      </p:sp>
      <p:sp>
        <p:nvSpPr>
          <p:cNvPr id="9" name="Content Placeholder 8">
            <a:extLst>
              <a:ext uri="{FF2B5EF4-FFF2-40B4-BE49-F238E27FC236}">
                <a16:creationId xmlns:a16="http://schemas.microsoft.com/office/drawing/2014/main" id="{AB2F465B-2811-EBA0-6B1E-DD5CC8C062ED}"/>
              </a:ext>
            </a:extLst>
          </p:cNvPr>
          <p:cNvSpPr>
            <a:spLocks noGrp="1"/>
          </p:cNvSpPr>
          <p:nvPr>
            <p:ph idx="14"/>
          </p:nvPr>
        </p:nvSpPr>
        <p:spPr>
          <a:xfrm>
            <a:off x="649288" y="1833563"/>
            <a:ext cx="4727575" cy="4049712"/>
          </a:xfrm>
        </p:spPr>
        <p:txBody>
          <a:bodyPr/>
          <a:lstStyle/>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Similarities:</a:t>
            </a:r>
          </a:p>
          <a:p>
            <a:pPr marL="285750" indent="-285750" fontAlgn="auto">
              <a:spcBef>
                <a:spcPts val="930"/>
              </a:spcBef>
              <a:spcAft>
                <a:spcPts val="0"/>
              </a:spcAft>
              <a:buFont typeface="Arial" panose="020B0604020202020204" pitchFamily="34" charset="0"/>
              <a:buChar char="•"/>
              <a:defRPr/>
            </a:pPr>
            <a:r>
              <a:rPr lang="en-GB" sz="1400" b="0" dirty="0">
                <a:solidFill>
                  <a:schemeClr val="tx1">
                    <a:lumMod val="75000"/>
                    <a:lumOff val="25000"/>
                  </a:schemeClr>
                </a:solidFill>
                <a:latin typeface="Arial" panose="020B0604020202020204" pitchFamily="34" charset="0"/>
                <a:cs typeface="Arial" panose="020B0604020202020204" pitchFamily="34" charset="0"/>
              </a:rPr>
              <a:t>The presence of visionary leadership is evident in both sets of leaders, regardless of the time period. </a:t>
            </a:r>
          </a:p>
          <a:p>
            <a:pPr marL="285750" indent="-285750" fontAlgn="auto">
              <a:spcBef>
                <a:spcPts val="930"/>
              </a:spcBef>
              <a:spcAft>
                <a:spcPts val="0"/>
              </a:spcAft>
              <a:buFont typeface="Arial" panose="020B0604020202020204" pitchFamily="34" charset="0"/>
              <a:buChar char="•"/>
              <a:defRPr/>
            </a:pPr>
            <a:r>
              <a:rPr lang="en-GB" sz="1400" b="0" dirty="0">
                <a:solidFill>
                  <a:schemeClr val="tx1">
                    <a:lumMod val="75000"/>
                    <a:lumOff val="25000"/>
                  </a:schemeClr>
                </a:solidFill>
                <a:latin typeface="Arial" panose="020B0604020202020204" pitchFamily="34" charset="0"/>
                <a:cs typeface="Arial" panose="020B0604020202020204" pitchFamily="34" charset="0"/>
              </a:rPr>
              <a:t>These leaders share a similar characteristic of being adaptable and innovative.</a:t>
            </a:r>
          </a:p>
          <a:p>
            <a:pPr marL="285750" indent="-285750" fontAlgn="auto">
              <a:spcBef>
                <a:spcPts val="930"/>
              </a:spcBef>
              <a:spcAft>
                <a:spcPts val="0"/>
              </a:spcAft>
              <a:buFont typeface="Arial" panose="020B0604020202020204" pitchFamily="34" charset="0"/>
              <a:buChar char="•"/>
              <a:defRPr/>
            </a:pPr>
            <a:r>
              <a:rPr lang="en-GB" sz="1400" b="0" dirty="0">
                <a:solidFill>
                  <a:schemeClr val="tx1">
                    <a:lumMod val="75000"/>
                    <a:lumOff val="25000"/>
                  </a:schemeClr>
                </a:solidFill>
                <a:latin typeface="Arial" panose="020B0604020202020204" pitchFamily="34" charset="0"/>
                <a:cs typeface="Arial" panose="020B0604020202020204" pitchFamily="34" charset="0"/>
              </a:rPr>
              <a:t>Each of the four leaders made a significant global effect through their entrepreneurial activities (Daft, 2018).</a:t>
            </a:r>
          </a:p>
        </p:txBody>
      </p:sp>
      <p:sp>
        <p:nvSpPr>
          <p:cNvPr id="10" name="Content Placeholder 9">
            <a:extLst>
              <a:ext uri="{FF2B5EF4-FFF2-40B4-BE49-F238E27FC236}">
                <a16:creationId xmlns:a16="http://schemas.microsoft.com/office/drawing/2014/main" id="{B04304A0-5417-6B01-E05E-F0BC993DBAA1}"/>
              </a:ext>
            </a:extLst>
          </p:cNvPr>
          <p:cNvSpPr>
            <a:spLocks noGrp="1"/>
          </p:cNvSpPr>
          <p:nvPr>
            <p:ph idx="15"/>
          </p:nvPr>
        </p:nvSpPr>
        <p:spPr>
          <a:xfrm>
            <a:off x="6096000" y="1833563"/>
            <a:ext cx="4727575" cy="4049712"/>
          </a:xfrm>
        </p:spPr>
        <p:txBody>
          <a:bodyPr/>
          <a:lstStyle/>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Differences:</a:t>
            </a:r>
          </a:p>
          <a:p>
            <a:pPr marL="285750" indent="-285750" fontAlgn="auto">
              <a:spcBef>
                <a:spcPts val="930"/>
              </a:spcBef>
              <a:spcAft>
                <a:spcPts val="0"/>
              </a:spcAft>
              <a:buFont typeface="Arial" panose="020B0604020202020204" pitchFamily="34" charset="0"/>
              <a:buChar char="•"/>
              <a:defRPr/>
            </a:pPr>
            <a:r>
              <a:rPr lang="en-GB" sz="1400" b="0" dirty="0">
                <a:solidFill>
                  <a:schemeClr val="tx1">
                    <a:lumMod val="75000"/>
                    <a:lumOff val="25000"/>
                  </a:schemeClr>
                </a:solidFill>
                <a:latin typeface="Arial" panose="020B0604020202020204" pitchFamily="34" charset="0"/>
                <a:cs typeface="Arial" panose="020B0604020202020204" pitchFamily="34" charset="0"/>
              </a:rPr>
              <a:t>During the 20th century, prominent figures such as Rockefeller and Coco Chanel frequently shown autocratic manifestations of leadership.</a:t>
            </a:r>
          </a:p>
          <a:p>
            <a:pPr marL="285750" indent="-285750" fontAlgn="auto">
              <a:spcBef>
                <a:spcPts val="930"/>
              </a:spcBef>
              <a:spcAft>
                <a:spcPts val="0"/>
              </a:spcAft>
              <a:buFont typeface="Arial" panose="020B0604020202020204" pitchFamily="34" charset="0"/>
              <a:buChar char="•"/>
              <a:defRPr/>
            </a:pPr>
            <a:r>
              <a:rPr lang="en-GB" sz="1400" b="0" dirty="0">
                <a:solidFill>
                  <a:schemeClr val="tx1">
                    <a:lumMod val="75000"/>
                    <a:lumOff val="25000"/>
                  </a:schemeClr>
                </a:solidFill>
                <a:latin typeface="Arial" panose="020B0604020202020204" pitchFamily="34" charset="0"/>
                <a:cs typeface="Arial" panose="020B0604020202020204" pitchFamily="34" charset="0"/>
              </a:rPr>
              <a:t>The nature of the industries in which these executives were involved exhibits variations.</a:t>
            </a:r>
          </a:p>
          <a:p>
            <a:pPr marL="285750" indent="-285750" fontAlgn="auto">
              <a:spcBef>
                <a:spcPts val="930"/>
              </a:spcBef>
              <a:spcAft>
                <a:spcPts val="0"/>
              </a:spcAft>
              <a:buFont typeface="Arial" panose="020B0604020202020204" pitchFamily="34" charset="0"/>
              <a:buChar char="•"/>
              <a:defRPr/>
            </a:pPr>
            <a:r>
              <a:rPr lang="en-GB" sz="1400" b="0" dirty="0">
                <a:solidFill>
                  <a:schemeClr val="tx1">
                    <a:lumMod val="75000"/>
                    <a:lumOff val="25000"/>
                  </a:schemeClr>
                </a:solidFill>
                <a:latin typeface="Arial" panose="020B0604020202020204" pitchFamily="34" charset="0"/>
                <a:cs typeface="Arial" panose="020B0604020202020204" pitchFamily="34" charset="0"/>
              </a:rPr>
              <a:t>The leaders of the 21st century, including Jack Ma and Indra Nooyi, have garnered recognition for their remarkable focus on social responsibility (Daft, 2018).</a:t>
            </a:r>
          </a:p>
        </p:txBody>
      </p:sp>
      <p:sp>
        <p:nvSpPr>
          <p:cNvPr id="3" name="Footer Placeholder 2">
            <a:extLst>
              <a:ext uri="{FF2B5EF4-FFF2-40B4-BE49-F238E27FC236}">
                <a16:creationId xmlns:a16="http://schemas.microsoft.com/office/drawing/2014/main" id="{D200A9AA-CCD7-CA0A-BF7A-358AF4B350F9}"/>
              </a:ext>
            </a:extLst>
          </p:cNvPr>
          <p:cNvSpPr>
            <a:spLocks noGrp="1"/>
          </p:cNvSpPr>
          <p:nvPr>
            <p:ph type="ftr" sz="quarter" idx="16"/>
          </p:nvPr>
        </p:nvSpPr>
        <p:spPr/>
        <p:txBody>
          <a:bodyPr/>
          <a:lstStyle/>
          <a:p>
            <a:pPr>
              <a:defRPr/>
            </a:pPr>
            <a:r>
              <a:rPr lang="en-GB" dirty="0"/>
              <a:t>By Vasilica Gherasim</a:t>
            </a:r>
          </a:p>
        </p:txBody>
      </p:sp>
      <p:sp>
        <p:nvSpPr>
          <p:cNvPr id="4" name="Date Placeholder 3">
            <a:extLst>
              <a:ext uri="{FF2B5EF4-FFF2-40B4-BE49-F238E27FC236}">
                <a16:creationId xmlns:a16="http://schemas.microsoft.com/office/drawing/2014/main" id="{33F00A4E-9BF3-30FB-6643-A06D673D0C55}"/>
              </a:ext>
            </a:extLst>
          </p:cNvPr>
          <p:cNvSpPr>
            <a:spLocks noGrp="1"/>
          </p:cNvSpPr>
          <p:nvPr>
            <p:ph type="dt" sz="quarter" idx="17"/>
          </p:nvPr>
        </p:nvSpPr>
        <p:spPr/>
        <p:txBody>
          <a:bodyPr/>
          <a:lstStyle/>
          <a:p>
            <a:pPr>
              <a:defRPr/>
            </a:pPr>
            <a:r>
              <a:rPr lang="en-GB" dirty="0"/>
              <a:t>06.04.2024</a:t>
            </a:r>
          </a:p>
        </p:txBody>
      </p:sp>
      <p:sp>
        <p:nvSpPr>
          <p:cNvPr id="5" name="Slide Number Placeholder 4">
            <a:extLst>
              <a:ext uri="{FF2B5EF4-FFF2-40B4-BE49-F238E27FC236}">
                <a16:creationId xmlns:a16="http://schemas.microsoft.com/office/drawing/2014/main" id="{E031803A-456A-E44A-5CE3-36F365452EEB}"/>
              </a:ext>
            </a:extLst>
          </p:cNvPr>
          <p:cNvSpPr>
            <a:spLocks noGrp="1"/>
          </p:cNvSpPr>
          <p:nvPr>
            <p:ph type="sldNum" sz="quarter" idx="18"/>
          </p:nvPr>
        </p:nvSpPr>
        <p:spPr/>
        <p:txBody>
          <a:bodyPr/>
          <a:lstStyle/>
          <a:p>
            <a:pPr>
              <a:defRPr/>
            </a:pPr>
            <a:fld id="{845DDA76-95E7-49D3-AAFB-9AEAE6BCDA81}" type="slidenum">
              <a:rPr lang="en-GB"/>
              <a:pPr>
                <a:defRPr/>
              </a:pPr>
              <a:t>6</a:t>
            </a:fld>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Placeholder 55" descr="Building Skyline">
            <a:extLst>
              <a:ext uri="{FF2B5EF4-FFF2-40B4-BE49-F238E27FC236}">
                <a16:creationId xmlns:a16="http://schemas.microsoft.com/office/drawing/2014/main" id="{559953C3-B24A-973C-3D16-22473DA94795}"/>
              </a:ext>
            </a:extLst>
          </p:cNvPr>
          <p:cNvPicPr>
            <a:picLocks noGrp="1" noChangeAspect="1"/>
          </p:cNvPicPr>
          <p:nvPr>
            <p:ph type="pic" sz="quarter" idx="13"/>
          </p:nvPr>
        </p:nvPicPr>
        <p:blipFill rotWithShape="1">
          <a:blip r:embed="rId3" cstate="screen"/>
          <a:srcRect/>
          <a:stretch/>
        </p:blipFill>
        <p:spPr/>
      </p:pic>
      <p:sp>
        <p:nvSpPr>
          <p:cNvPr id="41" name="Title 40">
            <a:extLst>
              <a:ext uri="{FF2B5EF4-FFF2-40B4-BE49-F238E27FC236}">
                <a16:creationId xmlns:a16="http://schemas.microsoft.com/office/drawing/2014/main" id="{1E16825D-3A6C-D20C-CD4F-69C1407A46EA}"/>
              </a:ext>
            </a:extLst>
          </p:cNvPr>
          <p:cNvSpPr>
            <a:spLocks noGrp="1"/>
          </p:cNvSpPr>
          <p:nvPr>
            <p:ph type="title"/>
          </p:nvPr>
        </p:nvSpPr>
        <p:spPr>
          <a:xfrm>
            <a:off x="-1588" y="1095375"/>
            <a:ext cx="4606926" cy="2947988"/>
          </a:xfrm>
        </p:spPr>
        <p:txBody>
          <a:bodyPr>
            <a:noAutofit/>
          </a:bodyPr>
          <a:lstStyle/>
          <a:p>
            <a:pPr fontAlgn="auto">
              <a:spcAft>
                <a:spcPts val="0"/>
              </a:spcAft>
              <a:defRPr/>
            </a:pPr>
            <a:r>
              <a:rPr lang="en-GB" sz="3200" dirty="0">
                <a:latin typeface="Arial" panose="020B0604020202020204" pitchFamily="34" charset="0"/>
                <a:cs typeface="Arial" panose="020B0604020202020204" pitchFamily="34" charset="0"/>
              </a:rPr>
              <a:t>Coco Chanel</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(1883-1971)</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The Fashion Visionary</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42" name="Text Placeholder 41">
            <a:extLst>
              <a:ext uri="{FF2B5EF4-FFF2-40B4-BE49-F238E27FC236}">
                <a16:creationId xmlns:a16="http://schemas.microsoft.com/office/drawing/2014/main" id="{1F058836-3862-ECF8-475F-CB9802DBA210}"/>
              </a:ext>
            </a:extLst>
          </p:cNvPr>
          <p:cNvSpPr>
            <a:spLocks noGrp="1"/>
          </p:cNvSpPr>
          <p:nvPr>
            <p:ph type="body" sz="quarter" idx="14"/>
          </p:nvPr>
        </p:nvSpPr>
        <p:spPr>
          <a:xfrm>
            <a:off x="-1588" y="4043363"/>
            <a:ext cx="4606926" cy="2814637"/>
          </a:xfrm>
        </p:spPr>
        <p:txBody>
          <a:bodyPr/>
          <a:lstStyle/>
          <a:p>
            <a:pPr fontAlgn="auto">
              <a:spcAft>
                <a:spcPts val="0"/>
              </a:spcAft>
              <a:defRPr/>
            </a:pPr>
            <a:endParaRPr lang="en-GB" sz="2000" dirty="0">
              <a:latin typeface="Arial" panose="020B0604020202020204" pitchFamily="34" charset="0"/>
              <a:cs typeface="Arial" panose="020B0604020202020204" pitchFamily="34" charset="0"/>
            </a:endParaRPr>
          </a:p>
          <a:p>
            <a:pPr fontAlgn="auto">
              <a:spcAft>
                <a:spcPts val="0"/>
              </a:spcAft>
              <a:defRPr/>
            </a:pPr>
            <a:endParaRPr lang="en-GB" sz="2000" dirty="0">
              <a:latin typeface="Arial" panose="020B0604020202020204" pitchFamily="34" charset="0"/>
              <a:cs typeface="Arial" panose="020B0604020202020204" pitchFamily="34" charset="0"/>
            </a:endParaRPr>
          </a:p>
          <a:p>
            <a:pPr fontAlgn="auto">
              <a:spcAft>
                <a:spcPts val="0"/>
              </a:spcAft>
              <a:defRPr/>
            </a:pPr>
            <a:r>
              <a:rPr lang="en-GB" sz="2000" dirty="0">
                <a:latin typeface="Arial" panose="020B0604020202020204" pitchFamily="34" charset="0"/>
                <a:cs typeface="Arial" panose="020B0604020202020204" pitchFamily="34" charset="0"/>
              </a:rPr>
              <a:t>By</a:t>
            </a:r>
          </a:p>
          <a:p>
            <a:pPr fontAlgn="auto">
              <a:spcAft>
                <a:spcPts val="0"/>
              </a:spcAft>
              <a:defRPr/>
            </a:pPr>
            <a:r>
              <a:rPr lang="en-GB" sz="2000" dirty="0" err="1">
                <a:latin typeface="Arial" panose="020B0604020202020204" pitchFamily="34" charset="0"/>
                <a:cs typeface="Arial" panose="020B0604020202020204" pitchFamily="34" charset="0"/>
              </a:rPr>
              <a:t>Georgel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Laurentiu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Oprea</a:t>
            </a:r>
            <a:endParaRPr lang="en-GB" sz="2000" dirty="0">
              <a:latin typeface="Arial" panose="020B0604020202020204" pitchFamily="34" charset="0"/>
              <a:cs typeface="Arial" panose="020B0604020202020204" pitchFamily="34" charset="0"/>
            </a:endParaRPr>
          </a:p>
          <a:p>
            <a:pPr fontAlgn="auto">
              <a:spcAft>
                <a:spcPts val="0"/>
              </a:spcAft>
              <a:defRPr/>
            </a:pPr>
            <a:r>
              <a:rPr lang="en-GB" sz="2000" dirty="0">
                <a:latin typeface="Arial" panose="020B0604020202020204" pitchFamily="34" charset="0"/>
                <a:cs typeface="Arial" panose="020B0604020202020204" pitchFamily="34" charset="0"/>
              </a:rPr>
              <a:t>2114879</a:t>
            </a:r>
          </a:p>
          <a:p>
            <a:pPr fontAlgn="auto">
              <a:spcAft>
                <a:spcPts val="0"/>
              </a:spcAft>
              <a:defRPr/>
            </a:pPr>
            <a:endParaRPr lang="en-GB" sz="2000" dirty="0">
              <a:latin typeface="Arial" panose="020B0604020202020204" pitchFamily="34" charset="0"/>
              <a:cs typeface="Arial" panose="020B0604020202020204" pitchFamily="34" charset="0"/>
            </a:endParaRPr>
          </a:p>
        </p:txBody>
      </p:sp>
      <p:sp>
        <p:nvSpPr>
          <p:cNvPr id="22" name="Date Placeholder 21">
            <a:extLst>
              <a:ext uri="{FF2B5EF4-FFF2-40B4-BE49-F238E27FC236}">
                <a16:creationId xmlns:a16="http://schemas.microsoft.com/office/drawing/2014/main" id="{B80AC6B3-6B9A-DA56-D4A7-BC80984EF6A3}"/>
              </a:ext>
            </a:extLst>
          </p:cNvPr>
          <p:cNvSpPr>
            <a:spLocks noGrp="1"/>
          </p:cNvSpPr>
          <p:nvPr>
            <p:ph type="dt" sz="quarter" idx="16"/>
          </p:nvPr>
        </p:nvSpPr>
        <p:spPr>
          <a:xfrm>
            <a:off x="8767763" y="6308725"/>
            <a:ext cx="1581150" cy="457200"/>
          </a:xfrm>
        </p:spPr>
        <p:txBody>
          <a:bodyPr/>
          <a:lstStyle/>
          <a:p>
            <a:pPr>
              <a:defRPr/>
            </a:pPr>
            <a:r>
              <a:rPr lang="en-GB" dirty="0"/>
              <a:t>06.04.2024</a:t>
            </a:r>
          </a:p>
        </p:txBody>
      </p:sp>
      <p:sp>
        <p:nvSpPr>
          <p:cNvPr id="24" name="Slide Number Placeholder 23">
            <a:extLst>
              <a:ext uri="{FF2B5EF4-FFF2-40B4-BE49-F238E27FC236}">
                <a16:creationId xmlns:a16="http://schemas.microsoft.com/office/drawing/2014/main" id="{FC9D68B0-4F31-B9A7-7015-28AFF7A74AE7}"/>
              </a:ext>
            </a:extLst>
          </p:cNvPr>
          <p:cNvSpPr>
            <a:spLocks noGrp="1"/>
          </p:cNvSpPr>
          <p:nvPr>
            <p:ph type="sldNum" sz="quarter" idx="17"/>
          </p:nvPr>
        </p:nvSpPr>
        <p:spPr/>
        <p:txBody>
          <a:bodyPr/>
          <a:lstStyle/>
          <a:p>
            <a:pPr>
              <a:defRPr/>
            </a:pPr>
            <a:fld id="{06A9B9C5-1CB9-4E58-B586-7259861C0E23}" type="slidenum">
              <a:rPr lang="en-GB"/>
              <a:pPr>
                <a:defRPr/>
              </a:pPr>
              <a:t>7</a:t>
            </a:fld>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C9E30675-CE52-0F76-D717-9D79AC81FBEE}"/>
              </a:ext>
            </a:extLst>
          </p:cNvPr>
          <p:cNvSpPr>
            <a:spLocks noGrp="1"/>
          </p:cNvSpPr>
          <p:nvPr>
            <p:ph idx="1"/>
          </p:nvPr>
        </p:nvSpPr>
        <p:spPr>
          <a:xfrm>
            <a:off x="0" y="1960880"/>
            <a:ext cx="8047038" cy="4054158"/>
          </a:xfrm>
        </p:spPr>
        <p:txBody>
          <a:bodyPr>
            <a:noAutofit/>
          </a:bodyPr>
          <a:lstStyle/>
          <a:p>
            <a:pPr fontAlgn="auto">
              <a:spcBef>
                <a:spcPts val="930"/>
              </a:spcBef>
              <a:spcAft>
                <a:spcPts val="0"/>
              </a:spcAft>
              <a:defRPr/>
            </a:pPr>
            <a:r>
              <a:rPr lang="en-GB" sz="1200" b="1" dirty="0">
                <a:solidFill>
                  <a:schemeClr val="tx1">
                    <a:lumMod val="75000"/>
                    <a:lumOff val="25000"/>
                  </a:schemeClr>
                </a:solidFill>
                <a:latin typeface="Arial" panose="020B0604020202020204" pitchFamily="34" charset="0"/>
                <a:cs typeface="Arial" panose="020B0604020202020204" pitchFamily="34" charset="0"/>
              </a:rPr>
              <a:t>Transformational Innovation: </a:t>
            </a:r>
          </a:p>
          <a:p>
            <a:pPr fontAlgn="auto">
              <a:spcBef>
                <a:spcPts val="930"/>
              </a:spcBef>
              <a:spcAft>
                <a:spcPts val="0"/>
              </a:spcAft>
              <a:defRPr/>
            </a:pPr>
            <a:r>
              <a:rPr lang="en-GB" sz="1200" b="1" dirty="0">
                <a:solidFill>
                  <a:schemeClr val="tx1">
                    <a:lumMod val="75000"/>
                    <a:lumOff val="25000"/>
                  </a:schemeClr>
                </a:solidFill>
                <a:latin typeface="Arial" panose="020B0604020202020204" pitchFamily="34" charset="0"/>
                <a:cs typeface="Arial" panose="020B0604020202020204" pitchFamily="34" charset="0"/>
              </a:rPr>
              <a:t>          </a:t>
            </a:r>
            <a:r>
              <a:rPr lang="en-GB" sz="1200" dirty="0">
                <a:solidFill>
                  <a:schemeClr val="tx1">
                    <a:lumMod val="75000"/>
                    <a:lumOff val="25000"/>
                  </a:schemeClr>
                </a:solidFill>
                <a:latin typeface="Arial" panose="020B0604020202020204" pitchFamily="34" charset="0"/>
                <a:cs typeface="Arial" panose="020B0604020202020204" pitchFamily="34" charset="0"/>
              </a:rPr>
              <a:t>-  Coco Chanel's leadership style can be best described as transformational. </a:t>
            </a: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fontAlgn="auto">
              <a:spcBef>
                <a:spcPts val="930"/>
              </a:spcBef>
              <a:spcAft>
                <a:spcPts val="0"/>
              </a:spcAft>
              <a:defRPr/>
            </a:pPr>
            <a:r>
              <a:rPr lang="en-US" sz="1200" dirty="0">
                <a:solidFill>
                  <a:schemeClr val="tx1">
                    <a:lumMod val="75000"/>
                    <a:lumOff val="25000"/>
                  </a:schemeClr>
                </a:solidFill>
                <a:latin typeface="Arial" panose="020B0604020202020204" pitchFamily="34" charset="0"/>
                <a:cs typeface="Arial" panose="020B0604020202020204" pitchFamily="34" charset="0"/>
              </a:rPr>
              <a:t>          -  </a:t>
            </a:r>
            <a:r>
              <a:rPr lang="en-GB" sz="1200" dirty="0">
                <a:solidFill>
                  <a:schemeClr val="tx1">
                    <a:lumMod val="75000"/>
                    <a:lumOff val="25000"/>
                  </a:schemeClr>
                </a:solidFill>
                <a:latin typeface="Arial" panose="020B0604020202020204" pitchFamily="34" charset="0"/>
                <a:cs typeface="Arial" panose="020B0604020202020204" pitchFamily="34" charset="0"/>
              </a:rPr>
              <a:t>Chanel embraced collaboration and innovation (Lussier &amp; Achua, 2019). </a:t>
            </a:r>
          </a:p>
          <a:p>
            <a:pPr fontAlgn="auto">
              <a:spcBef>
                <a:spcPts val="930"/>
              </a:spcBef>
              <a:spcAft>
                <a:spcPts val="0"/>
              </a:spcAft>
              <a:defRPr/>
            </a:pPr>
            <a:r>
              <a:rPr lang="en-GB" sz="1200" b="1" dirty="0">
                <a:solidFill>
                  <a:schemeClr val="tx1">
                    <a:lumMod val="75000"/>
                    <a:lumOff val="25000"/>
                  </a:schemeClr>
                </a:solidFill>
                <a:latin typeface="Arial" panose="020B0604020202020204" pitchFamily="34" charset="0"/>
                <a:cs typeface="Arial" panose="020B0604020202020204" pitchFamily="34" charset="0"/>
              </a:rPr>
              <a:t>Innovative Entrepreneurship</a:t>
            </a:r>
          </a:p>
          <a:p>
            <a:pPr fontAlgn="auto">
              <a:spcBef>
                <a:spcPts val="930"/>
              </a:spcBef>
              <a:spcAft>
                <a:spcPts val="0"/>
              </a:spcAft>
              <a:defRPr/>
            </a:pPr>
            <a:r>
              <a:rPr lang="en-GB" sz="1200" b="1" dirty="0">
                <a:solidFill>
                  <a:schemeClr val="tx1">
                    <a:lumMod val="75000"/>
                    <a:lumOff val="25000"/>
                  </a:schemeClr>
                </a:solidFill>
                <a:latin typeface="Arial" panose="020B0604020202020204" pitchFamily="34" charset="0"/>
                <a:cs typeface="Arial" panose="020B0604020202020204" pitchFamily="34" charset="0"/>
              </a:rPr>
              <a:t>          -  </a:t>
            </a:r>
            <a:r>
              <a:rPr lang="en-GB" sz="1200" dirty="0">
                <a:solidFill>
                  <a:schemeClr val="tx1">
                    <a:lumMod val="75000"/>
                    <a:lumOff val="25000"/>
                  </a:schemeClr>
                </a:solidFill>
                <a:latin typeface="Arial" panose="020B0604020202020204" pitchFamily="34" charset="0"/>
                <a:cs typeface="Arial" panose="020B0604020202020204" pitchFamily="34" charset="0"/>
              </a:rPr>
              <a:t>Innovation was at the core of Coco Chanel's leadership behaviour. </a:t>
            </a:r>
          </a:p>
          <a:p>
            <a:pPr fontAlgn="auto">
              <a:spcBef>
                <a:spcPts val="930"/>
              </a:spcBef>
              <a:spcAft>
                <a:spcPts val="0"/>
              </a:spcAft>
              <a:defRPr/>
            </a:pPr>
            <a:r>
              <a:rPr lang="en-GB" sz="1200" dirty="0">
                <a:solidFill>
                  <a:schemeClr val="tx1">
                    <a:lumMod val="75000"/>
                    <a:lumOff val="25000"/>
                  </a:schemeClr>
                </a:solidFill>
                <a:latin typeface="Arial" panose="020B0604020202020204" pitchFamily="34" charset="0"/>
                <a:cs typeface="Arial" panose="020B0604020202020204" pitchFamily="34" charset="0"/>
              </a:rPr>
              <a:t>          -  Constantly introducing new styles, materials, and concepts</a:t>
            </a:r>
          </a:p>
          <a:p>
            <a:pPr fontAlgn="auto">
              <a:spcBef>
                <a:spcPts val="930"/>
              </a:spcBef>
              <a:spcAft>
                <a:spcPts val="0"/>
              </a:spcAft>
              <a:defRPr/>
            </a:pPr>
            <a:r>
              <a:rPr lang="en-GB" sz="1200" dirty="0">
                <a:solidFill>
                  <a:schemeClr val="tx1">
                    <a:lumMod val="75000"/>
                    <a:lumOff val="25000"/>
                  </a:schemeClr>
                </a:solidFill>
                <a:latin typeface="Arial" panose="020B0604020202020204" pitchFamily="34" charset="0"/>
                <a:cs typeface="Arial" panose="020B0604020202020204" pitchFamily="34" charset="0"/>
              </a:rPr>
              <a:t>.         -  Chanel's behaviour extended to her marketing prowess.</a:t>
            </a:r>
          </a:p>
          <a:p>
            <a:pPr fontAlgn="auto">
              <a:spcBef>
                <a:spcPts val="930"/>
              </a:spcBef>
              <a:spcAft>
                <a:spcPts val="0"/>
              </a:spcAft>
              <a:defRPr/>
            </a:pPr>
            <a:r>
              <a:rPr lang="en-GB" sz="1200" b="1" dirty="0">
                <a:solidFill>
                  <a:schemeClr val="tx1">
                    <a:lumMod val="75000"/>
                    <a:lumOff val="25000"/>
                  </a:schemeClr>
                </a:solidFill>
                <a:latin typeface="Arial" panose="020B0604020202020204" pitchFamily="34" charset="0"/>
                <a:cs typeface="Arial" panose="020B0604020202020204" pitchFamily="34" charset="0"/>
              </a:rPr>
              <a:t>Timeless Legacy and Cultural Influence</a:t>
            </a:r>
          </a:p>
          <a:p>
            <a:pPr fontAlgn="auto">
              <a:spcBef>
                <a:spcPts val="930"/>
              </a:spcBef>
              <a:spcAft>
                <a:spcPts val="0"/>
              </a:spcAft>
              <a:defRPr/>
            </a:pPr>
            <a:r>
              <a:rPr lang="en-GB" sz="1200" dirty="0">
                <a:solidFill>
                  <a:schemeClr val="tx1">
                    <a:lumMod val="75000"/>
                    <a:lumOff val="25000"/>
                  </a:schemeClr>
                </a:solidFill>
                <a:latin typeface="Arial" panose="020B0604020202020204" pitchFamily="34" charset="0"/>
                <a:cs typeface="Arial" panose="020B0604020202020204" pitchFamily="34" charset="0"/>
              </a:rPr>
              <a:t>          -  Coco Chanel's followers' appeal is undeniable and has stood the test of time. </a:t>
            </a:r>
          </a:p>
          <a:p>
            <a:pPr fontAlgn="auto">
              <a:spcBef>
                <a:spcPts val="930"/>
              </a:spcBef>
              <a:spcAft>
                <a:spcPts val="0"/>
              </a:spcAft>
              <a:defRPr/>
            </a:pPr>
            <a:r>
              <a:rPr lang="en-GB" sz="1200" dirty="0">
                <a:solidFill>
                  <a:schemeClr val="tx1">
                    <a:lumMod val="75000"/>
                    <a:lumOff val="25000"/>
                  </a:schemeClr>
                </a:solidFill>
                <a:latin typeface="Arial" panose="020B0604020202020204" pitchFamily="34" charset="0"/>
                <a:cs typeface="Arial" panose="020B0604020202020204" pitchFamily="34" charset="0"/>
              </a:rPr>
              <a:t>          -  Chanel became a symbol of empowerment for women</a:t>
            </a:r>
          </a:p>
          <a:p>
            <a:pPr fontAlgn="auto">
              <a:spcBef>
                <a:spcPts val="930"/>
              </a:spcBef>
              <a:spcAft>
                <a:spcPts val="0"/>
              </a:spcAft>
              <a:defRPr/>
            </a:pPr>
            <a:r>
              <a:rPr lang="en-GB" sz="1200" dirty="0">
                <a:solidFill>
                  <a:schemeClr val="tx1">
                    <a:lumMod val="75000"/>
                    <a:lumOff val="25000"/>
                  </a:schemeClr>
                </a:solidFill>
                <a:latin typeface="Arial" panose="020B0604020202020204" pitchFamily="34" charset="0"/>
                <a:cs typeface="Arial" panose="020B0604020202020204" pitchFamily="34" charset="0"/>
              </a:rPr>
              <a:t>          -  Chanel remains a powerhouse in the fashion world (Lussier &amp; Achua, 2019).</a:t>
            </a:r>
          </a:p>
        </p:txBody>
      </p:sp>
      <p:sp>
        <p:nvSpPr>
          <p:cNvPr id="4" name="Footer Placeholder 3">
            <a:extLst>
              <a:ext uri="{FF2B5EF4-FFF2-40B4-BE49-F238E27FC236}">
                <a16:creationId xmlns:a16="http://schemas.microsoft.com/office/drawing/2014/main" id="{BC6878CE-FEDC-CADA-DFF9-E5193CA28964}"/>
              </a:ext>
            </a:extLst>
          </p:cNvPr>
          <p:cNvSpPr>
            <a:spLocks noGrp="1"/>
          </p:cNvSpPr>
          <p:nvPr>
            <p:ph type="ftr" sz="quarter" idx="14"/>
          </p:nvPr>
        </p:nvSpPr>
        <p:spPr/>
        <p:txBody>
          <a:bodyPr>
            <a:normAutofit/>
          </a:bodyPr>
          <a:lstStyle/>
          <a:p>
            <a:pPr>
              <a:spcAft>
                <a:spcPts val="600"/>
              </a:spcAft>
              <a:defRPr/>
            </a:pPr>
            <a:r>
              <a:rPr lang="en-GB" dirty="0"/>
              <a:t>By </a:t>
            </a:r>
            <a:r>
              <a:rPr lang="en-GB" dirty="0" err="1"/>
              <a:t>Georgel</a:t>
            </a:r>
            <a:r>
              <a:rPr lang="en-GB" dirty="0"/>
              <a:t> </a:t>
            </a:r>
            <a:r>
              <a:rPr lang="en-GB" dirty="0" err="1"/>
              <a:t>Laurentiu</a:t>
            </a:r>
            <a:r>
              <a:rPr lang="en-GB" dirty="0"/>
              <a:t> </a:t>
            </a:r>
            <a:r>
              <a:rPr lang="en-GB" dirty="0" err="1"/>
              <a:t>Oprea</a:t>
            </a:r>
            <a:r>
              <a:rPr lang="en-GB" dirty="0"/>
              <a:t>  </a:t>
            </a:r>
          </a:p>
        </p:txBody>
      </p:sp>
      <p:sp>
        <p:nvSpPr>
          <p:cNvPr id="3" name="Date Placeholder 2">
            <a:extLst>
              <a:ext uri="{FF2B5EF4-FFF2-40B4-BE49-F238E27FC236}">
                <a16:creationId xmlns:a16="http://schemas.microsoft.com/office/drawing/2014/main" id="{A110E1E8-653D-5FB3-65DC-65F4C3546A9C}"/>
              </a:ext>
            </a:extLst>
          </p:cNvPr>
          <p:cNvSpPr>
            <a:spLocks noGrp="1"/>
          </p:cNvSpPr>
          <p:nvPr>
            <p:ph type="dt" sz="quarter" idx="15"/>
          </p:nvPr>
        </p:nvSpPr>
        <p:spPr>
          <a:xfrm>
            <a:off x="8378825" y="6488925"/>
            <a:ext cx="1885950" cy="276999"/>
          </a:xfrm>
        </p:spPr>
        <p:txBody>
          <a:bodyPr>
            <a:noAutofit/>
          </a:bodyPr>
          <a:lstStyle/>
          <a:p>
            <a:pPr>
              <a:spcAft>
                <a:spcPts val="600"/>
              </a:spcAft>
              <a:defRPr/>
            </a:pPr>
            <a:r>
              <a:rPr lang="en-GB" dirty="0"/>
              <a:t>06.04.2024</a:t>
            </a:r>
          </a:p>
        </p:txBody>
      </p:sp>
      <p:sp>
        <p:nvSpPr>
          <p:cNvPr id="5" name="Slide Number Placeholder 4">
            <a:extLst>
              <a:ext uri="{FF2B5EF4-FFF2-40B4-BE49-F238E27FC236}">
                <a16:creationId xmlns:a16="http://schemas.microsoft.com/office/drawing/2014/main" id="{D83695CB-D851-8094-59B8-63BEF6FA2180}"/>
              </a:ext>
            </a:extLst>
          </p:cNvPr>
          <p:cNvSpPr>
            <a:spLocks noGrp="1"/>
          </p:cNvSpPr>
          <p:nvPr>
            <p:ph type="sldNum" sz="quarter" idx="16"/>
          </p:nvPr>
        </p:nvSpPr>
        <p:spPr>
          <a:xfrm>
            <a:off x="10569575" y="6444993"/>
            <a:ext cx="979488" cy="320932"/>
          </a:xfrm>
        </p:spPr>
        <p:txBody>
          <a:bodyPr>
            <a:noAutofit/>
          </a:bodyPr>
          <a:lstStyle/>
          <a:p>
            <a:pPr>
              <a:spcAft>
                <a:spcPts val="600"/>
              </a:spcAft>
              <a:defRPr/>
            </a:pPr>
            <a:fld id="{4DE2C5AF-4153-452F-955C-D19EF658349D}" type="slidenum">
              <a:rPr lang="en-GB"/>
              <a:pPr>
                <a:spcAft>
                  <a:spcPts val="600"/>
                </a:spcAft>
                <a:defRPr/>
              </a:pPr>
              <a:t>8</a:t>
            </a:fld>
            <a:endParaRPr lang="en-GB" dirty="0"/>
          </a:p>
        </p:txBody>
      </p:sp>
      <p:pic>
        <p:nvPicPr>
          <p:cNvPr id="29702" name="Picture Placeholder 19">
            <a:extLst>
              <a:ext uri="{FF2B5EF4-FFF2-40B4-BE49-F238E27FC236}">
                <a16:creationId xmlns:a16="http://schemas.microsoft.com/office/drawing/2014/main" id="{52677D12-D8D5-EDA0-4B04-8A843F54C40D}"/>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43" r="43"/>
          <a:stretch>
            <a:fillRect/>
          </a:stretch>
        </p:blipFill>
        <p:spPr bwMode="auto">
          <a:xfrm>
            <a:off x="8194675" y="0"/>
            <a:ext cx="3997325" cy="6122988"/>
          </a:xfrm>
          <a:prstGeom prst="rect">
            <a:avLst/>
          </a:prstGeom>
        </p:spPr>
      </p:pic>
      <p:sp>
        <p:nvSpPr>
          <p:cNvPr id="22" name="Title 21">
            <a:extLst>
              <a:ext uri="{FF2B5EF4-FFF2-40B4-BE49-F238E27FC236}">
                <a16:creationId xmlns:a16="http://schemas.microsoft.com/office/drawing/2014/main" id="{E34E9DF6-32E6-343F-D45A-76E82225D1DE}"/>
              </a:ext>
            </a:extLst>
          </p:cNvPr>
          <p:cNvSpPr>
            <a:spLocks noGrp="1"/>
          </p:cNvSpPr>
          <p:nvPr>
            <p:ph type="title"/>
          </p:nvPr>
        </p:nvSpPr>
        <p:spPr>
          <a:xfrm>
            <a:off x="0" y="1189038"/>
            <a:ext cx="7410450" cy="771842"/>
          </a:xfrm>
        </p:spPr>
        <p:txBody>
          <a:bodyPr>
            <a:noAutofit/>
          </a:bodyPr>
          <a:lstStyle/>
          <a:p>
            <a:pPr fontAlgn="auto">
              <a:spcAft>
                <a:spcPts val="0"/>
              </a:spcAft>
              <a:defRPr/>
            </a:pPr>
            <a:r>
              <a:rPr lang="en-GB" sz="1800" dirty="0">
                <a:solidFill>
                  <a:schemeClr val="tx1">
                    <a:lumMod val="75000"/>
                    <a:lumOff val="25000"/>
                  </a:schemeClr>
                </a:solidFill>
                <a:latin typeface="Arial" panose="020B0604020202020204" pitchFamily="34" charset="0"/>
                <a:cs typeface="Arial" panose="020B0604020202020204" pitchFamily="34" charset="0"/>
              </a:rPr>
              <a:t>Transformational Innovation, Entrepreneurship and  Timeless Legacy</a:t>
            </a:r>
          </a:p>
        </p:txBody>
      </p:sp>
      <p:sp>
        <p:nvSpPr>
          <p:cNvPr id="10" name="TextBox 9">
            <a:extLst>
              <a:ext uri="{FF2B5EF4-FFF2-40B4-BE49-F238E27FC236}">
                <a16:creationId xmlns:a16="http://schemas.microsoft.com/office/drawing/2014/main" id="{C52FEA90-87EE-4B8A-689D-CC5E68ACC69A}"/>
              </a:ext>
            </a:extLst>
          </p:cNvPr>
          <p:cNvSpPr txBox="1"/>
          <p:nvPr/>
        </p:nvSpPr>
        <p:spPr>
          <a:xfrm>
            <a:off x="8343265" y="6167994"/>
            <a:ext cx="5380355" cy="276999"/>
          </a:xfrm>
          <a:prstGeom prst="rect">
            <a:avLst/>
          </a:prstGeom>
          <a:noFill/>
        </p:spPr>
        <p:txBody>
          <a:bodyPr wrap="square">
            <a:spAutoFit/>
          </a:bodyPr>
          <a:lstStyle/>
          <a:p>
            <a:r>
              <a:rPr lang="en-GB" sz="1200" dirty="0"/>
              <a:t>https://printler.com/en/poster/139725/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FC7F2-0706-2DAE-D8E3-E9886870F9D6}"/>
              </a:ext>
            </a:extLst>
          </p:cNvPr>
          <p:cNvSpPr>
            <a:spLocks noGrp="1"/>
          </p:cNvSpPr>
          <p:nvPr>
            <p:ph type="title"/>
          </p:nvPr>
        </p:nvSpPr>
        <p:spPr/>
        <p:txBody>
          <a:bodyPr>
            <a:noAutofit/>
          </a:bodyPr>
          <a:lstStyle/>
          <a:p>
            <a:r>
              <a:rPr lang="en-GB" sz="2400" dirty="0">
                <a:latin typeface="Abadi" panose="020B0604020104020204" pitchFamily="34" charset="0"/>
              </a:rPr>
              <a:t>Let's evaluate the similarities and differences between the characteristics of these four influential business leaders.</a:t>
            </a:r>
          </a:p>
        </p:txBody>
      </p:sp>
      <p:sp>
        <p:nvSpPr>
          <p:cNvPr id="3" name="Footer Placeholder 2">
            <a:extLst>
              <a:ext uri="{FF2B5EF4-FFF2-40B4-BE49-F238E27FC236}">
                <a16:creationId xmlns:a16="http://schemas.microsoft.com/office/drawing/2014/main" id="{78C89D2E-24F8-135D-2C9D-291BCEEDF7BE}"/>
              </a:ext>
            </a:extLst>
          </p:cNvPr>
          <p:cNvSpPr>
            <a:spLocks noGrp="1"/>
          </p:cNvSpPr>
          <p:nvPr>
            <p:ph type="ftr" sz="quarter" idx="10"/>
          </p:nvPr>
        </p:nvSpPr>
        <p:spPr/>
        <p:txBody>
          <a:bodyPr/>
          <a:lstStyle/>
          <a:p>
            <a:pPr>
              <a:defRPr/>
            </a:pPr>
            <a:r>
              <a:rPr lang="en-GB" dirty="0" err="1"/>
              <a:t>Georgel</a:t>
            </a:r>
            <a:r>
              <a:rPr lang="en-GB" dirty="0"/>
              <a:t> </a:t>
            </a:r>
            <a:r>
              <a:rPr lang="en-GB" dirty="0" err="1"/>
              <a:t>Laurentiu</a:t>
            </a:r>
            <a:r>
              <a:rPr lang="en-GB" dirty="0"/>
              <a:t> </a:t>
            </a:r>
            <a:r>
              <a:rPr lang="en-GB" dirty="0" err="1"/>
              <a:t>Oprea</a:t>
            </a:r>
            <a:endParaRPr lang="en-GB" dirty="0"/>
          </a:p>
        </p:txBody>
      </p:sp>
      <p:sp>
        <p:nvSpPr>
          <p:cNvPr id="4" name="Date Placeholder 3">
            <a:extLst>
              <a:ext uri="{FF2B5EF4-FFF2-40B4-BE49-F238E27FC236}">
                <a16:creationId xmlns:a16="http://schemas.microsoft.com/office/drawing/2014/main" id="{6140DB66-E2D0-0CDB-8A88-162D273B82E6}"/>
              </a:ext>
            </a:extLst>
          </p:cNvPr>
          <p:cNvSpPr>
            <a:spLocks noGrp="1"/>
          </p:cNvSpPr>
          <p:nvPr>
            <p:ph type="dt" sz="half" idx="11"/>
          </p:nvPr>
        </p:nvSpPr>
        <p:spPr/>
        <p:txBody>
          <a:bodyPr/>
          <a:lstStyle/>
          <a:p>
            <a:pPr>
              <a:defRPr/>
            </a:pPr>
            <a:r>
              <a:rPr lang="en-GB" dirty="0"/>
              <a:t>06.04.2024</a:t>
            </a:r>
          </a:p>
        </p:txBody>
      </p:sp>
      <p:sp>
        <p:nvSpPr>
          <p:cNvPr id="5" name="Slide Number Placeholder 4">
            <a:extLst>
              <a:ext uri="{FF2B5EF4-FFF2-40B4-BE49-F238E27FC236}">
                <a16:creationId xmlns:a16="http://schemas.microsoft.com/office/drawing/2014/main" id="{6B552960-8C55-A859-E089-F3ADD2D7BA31}"/>
              </a:ext>
            </a:extLst>
          </p:cNvPr>
          <p:cNvSpPr>
            <a:spLocks noGrp="1"/>
          </p:cNvSpPr>
          <p:nvPr>
            <p:ph type="sldNum" sz="quarter" idx="12"/>
          </p:nvPr>
        </p:nvSpPr>
        <p:spPr/>
        <p:txBody>
          <a:bodyPr/>
          <a:lstStyle/>
          <a:p>
            <a:pPr>
              <a:defRPr/>
            </a:pPr>
            <a:fld id="{BAE1051D-BD8B-4610-A667-3E73444CD41D}" type="slidenum">
              <a:rPr lang="en-GB" smtClean="0"/>
              <a:pPr>
                <a:defRPr/>
              </a:pPr>
              <a:t>9</a:t>
            </a:fld>
            <a:endParaRPr lang="en-GB" dirty="0"/>
          </a:p>
        </p:txBody>
      </p:sp>
      <p:sp>
        <p:nvSpPr>
          <p:cNvPr id="7" name="TextBox 6">
            <a:extLst>
              <a:ext uri="{FF2B5EF4-FFF2-40B4-BE49-F238E27FC236}">
                <a16:creationId xmlns:a16="http://schemas.microsoft.com/office/drawing/2014/main" id="{88747B53-1435-F3CF-F518-A6D64A7CA88D}"/>
              </a:ext>
            </a:extLst>
          </p:cNvPr>
          <p:cNvSpPr txBox="1"/>
          <p:nvPr/>
        </p:nvSpPr>
        <p:spPr>
          <a:xfrm>
            <a:off x="1066800" y="2425065"/>
            <a:ext cx="10962640" cy="3785652"/>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Similarity:</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All four leaders demonstrated visionary leadership by identifying opportunities and pioneering innovative solutions within their respective industries.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Each leader exhibited an entrepreneurial spirit characterized by risk-taking, innovation, and a willingness to challenge the status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They were not afraid to pursue bold ideas and navigate uncharted territories to achieve their goals (Daft, 2018).</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Differences: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While Rockefeller and Chanel exemplified more autocratic leadership styles.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 and Nooyi embraced more transformational leadership approaches.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Rockefeller and Chanel introduced groundbreaking concepts and technologies within their industries, whereas Ma and Nooyi fostered cultures of innovation within their organizations, driving continuous advancements and diversification (Daft, 2018).</a:t>
            </a:r>
          </a:p>
        </p:txBody>
      </p:sp>
    </p:spTree>
    <p:extLst>
      <p:ext uri="{BB962C8B-B14F-4D97-AF65-F5344CB8AC3E}">
        <p14:creationId xmlns:p14="http://schemas.microsoft.com/office/powerpoint/2010/main" val="1988325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9CDE1-FB5B-9A9E-9A75-C595A60D325D}"/>
              </a:ext>
            </a:extLst>
          </p:cNvPr>
          <p:cNvSpPr>
            <a:spLocks noGrp="1"/>
          </p:cNvSpPr>
          <p:nvPr>
            <p:ph type="title"/>
          </p:nvPr>
        </p:nvSpPr>
        <p:spPr>
          <a:xfrm>
            <a:off x="1535113" y="4872038"/>
            <a:ext cx="10013950" cy="1030287"/>
          </a:xfrm>
        </p:spPr>
        <p:txBody>
          <a:bodyPr>
            <a:noAutofit/>
          </a:bodyPr>
          <a:lstStyle/>
          <a:p>
            <a:pPr fontAlgn="auto">
              <a:spcAft>
                <a:spcPts val="0"/>
              </a:spcAft>
              <a:defRPr/>
            </a:pPr>
            <a:r>
              <a:rPr lang="en-GB" sz="2800" dirty="0">
                <a:latin typeface="Arial" panose="020B0604020202020204" pitchFamily="34" charset="0"/>
                <a:cs typeface="Arial" panose="020B0604020202020204" pitchFamily="34" charset="0"/>
              </a:rPr>
              <a:t>Visionary Pioneer of Alibaba</a:t>
            </a:r>
          </a:p>
        </p:txBody>
      </p:sp>
      <p:sp>
        <p:nvSpPr>
          <p:cNvPr id="15" name="Footer Placeholder 14">
            <a:extLst>
              <a:ext uri="{FF2B5EF4-FFF2-40B4-BE49-F238E27FC236}">
                <a16:creationId xmlns:a16="http://schemas.microsoft.com/office/drawing/2014/main" id="{C945790D-8548-CE41-8F6C-D4B6057CF7D1}"/>
              </a:ext>
            </a:extLst>
          </p:cNvPr>
          <p:cNvSpPr>
            <a:spLocks noGrp="1"/>
          </p:cNvSpPr>
          <p:nvPr>
            <p:ph type="ftr" sz="quarter" idx="10"/>
          </p:nvPr>
        </p:nvSpPr>
        <p:spPr>
          <a:xfrm>
            <a:off x="1535113" y="6308725"/>
            <a:ext cx="6448425" cy="457200"/>
          </a:xfrm>
        </p:spPr>
        <p:txBody>
          <a:bodyPr/>
          <a:lstStyle/>
          <a:p>
            <a:pPr>
              <a:defRPr/>
            </a:pPr>
            <a:r>
              <a:rPr lang="en-GB" sz="2800" dirty="0">
                <a:latin typeface="Arial" panose="020B0604020202020204" pitchFamily="34" charset="0"/>
                <a:cs typeface="Arial" panose="020B0604020202020204" pitchFamily="34" charset="0"/>
              </a:rPr>
              <a:t>By Alexandru </a:t>
            </a:r>
            <a:r>
              <a:rPr lang="en-GB" sz="2800" dirty="0" err="1">
                <a:latin typeface="Arial" panose="020B0604020202020204" pitchFamily="34" charset="0"/>
                <a:cs typeface="Arial" panose="020B0604020202020204" pitchFamily="34" charset="0"/>
              </a:rPr>
              <a:t>Cretu</a:t>
            </a:r>
            <a:r>
              <a:rPr lang="en-GB" sz="2800" dirty="0">
                <a:latin typeface="Arial" panose="020B0604020202020204" pitchFamily="34" charset="0"/>
                <a:cs typeface="Arial" panose="020B0604020202020204" pitchFamily="34" charset="0"/>
              </a:rPr>
              <a:t>      2113196</a:t>
            </a:r>
          </a:p>
        </p:txBody>
      </p:sp>
      <p:sp>
        <p:nvSpPr>
          <p:cNvPr id="14" name="Date Placeholder 13">
            <a:extLst>
              <a:ext uri="{FF2B5EF4-FFF2-40B4-BE49-F238E27FC236}">
                <a16:creationId xmlns:a16="http://schemas.microsoft.com/office/drawing/2014/main" id="{748CCDBC-E82B-0D07-C51F-8ACAED52BE03}"/>
              </a:ext>
            </a:extLst>
          </p:cNvPr>
          <p:cNvSpPr>
            <a:spLocks noGrp="1"/>
          </p:cNvSpPr>
          <p:nvPr>
            <p:ph type="dt" sz="quarter" idx="11"/>
          </p:nvPr>
        </p:nvSpPr>
        <p:spPr>
          <a:xfrm>
            <a:off x="8991600" y="6308725"/>
            <a:ext cx="1358900" cy="457200"/>
          </a:xfrm>
        </p:spPr>
        <p:txBody>
          <a:bodyPr/>
          <a:lstStyle/>
          <a:p>
            <a:pPr>
              <a:defRPr/>
            </a:pPr>
            <a:r>
              <a:rPr lang="en-GB" dirty="0"/>
              <a:t>06.04.2024</a:t>
            </a:r>
          </a:p>
        </p:txBody>
      </p:sp>
      <p:sp>
        <p:nvSpPr>
          <p:cNvPr id="16" name="Slide Number Placeholder 15">
            <a:extLst>
              <a:ext uri="{FF2B5EF4-FFF2-40B4-BE49-F238E27FC236}">
                <a16:creationId xmlns:a16="http://schemas.microsoft.com/office/drawing/2014/main" id="{689737D2-9BF5-83C4-A48D-A9DA0C59B52C}"/>
              </a:ext>
            </a:extLst>
          </p:cNvPr>
          <p:cNvSpPr>
            <a:spLocks noGrp="1"/>
          </p:cNvSpPr>
          <p:nvPr>
            <p:ph type="sldNum" sz="quarter" idx="12"/>
          </p:nvPr>
        </p:nvSpPr>
        <p:spPr/>
        <p:txBody>
          <a:bodyPr/>
          <a:lstStyle/>
          <a:p>
            <a:pPr>
              <a:defRPr/>
            </a:pPr>
            <a:fld id="{1F816C3A-AFCF-4C47-83E6-88765950E223}" type="slidenum">
              <a:rPr lang="en-GB"/>
              <a:pPr>
                <a:defRPr/>
              </a:pPr>
              <a:t>10</a:t>
            </a:fld>
            <a:endParaRPr lang="en-GB" dirty="0"/>
          </a:p>
        </p:txBody>
      </p:sp>
      <p:sp>
        <p:nvSpPr>
          <p:cNvPr id="5" name="Content Placeholder 4">
            <a:extLst>
              <a:ext uri="{FF2B5EF4-FFF2-40B4-BE49-F238E27FC236}">
                <a16:creationId xmlns:a16="http://schemas.microsoft.com/office/drawing/2014/main" id="{5F3A14CA-0A2A-0AEB-B771-EFB85E41A6C8}"/>
              </a:ext>
            </a:extLst>
          </p:cNvPr>
          <p:cNvSpPr>
            <a:spLocks noGrp="1"/>
          </p:cNvSpPr>
          <p:nvPr>
            <p:ph type="subTitle" idx="4294967295"/>
          </p:nvPr>
        </p:nvSpPr>
        <p:spPr>
          <a:xfrm>
            <a:off x="0" y="3751263"/>
            <a:ext cx="4984750" cy="1606550"/>
          </a:xfrm>
        </p:spPr>
        <p:txBody>
          <a:bodyPr>
            <a:noAutofit/>
          </a:bodyPr>
          <a:lstStyle/>
          <a:p>
            <a:pPr fontAlgn="auto">
              <a:spcBef>
                <a:spcPts val="930"/>
              </a:spcBef>
              <a:spcAft>
                <a:spcPts val="0"/>
              </a:spcAft>
              <a:defRPr/>
            </a:pPr>
            <a:r>
              <a:rPr lang="en-GB" dirty="0">
                <a:solidFill>
                  <a:schemeClr val="tx1">
                    <a:lumMod val="75000"/>
                    <a:lumOff val="25000"/>
                  </a:schemeClr>
                </a:solidFill>
              </a:rPr>
              <a:t> </a:t>
            </a:r>
          </a:p>
        </p:txBody>
      </p:sp>
      <p:sp>
        <p:nvSpPr>
          <p:cNvPr id="10" name="Content Placeholder 9">
            <a:extLst>
              <a:ext uri="{FF2B5EF4-FFF2-40B4-BE49-F238E27FC236}">
                <a16:creationId xmlns:a16="http://schemas.microsoft.com/office/drawing/2014/main" id="{1D9744C5-7021-1D5C-A696-B69396EEAD0E}"/>
              </a:ext>
            </a:extLst>
          </p:cNvPr>
          <p:cNvSpPr>
            <a:spLocks noGrp="1"/>
          </p:cNvSpPr>
          <p:nvPr>
            <p:ph idx="4294967295"/>
          </p:nvPr>
        </p:nvSpPr>
        <p:spPr>
          <a:xfrm>
            <a:off x="7464425" y="1833563"/>
            <a:ext cx="4727575" cy="465137"/>
          </a:xfrm>
        </p:spPr>
        <p:txBody>
          <a:bodyPr>
            <a:noAutofit/>
          </a:bodyPr>
          <a:lstStyle/>
          <a:p>
            <a:pPr fontAlgn="auto">
              <a:spcBef>
                <a:spcPts val="930"/>
              </a:spcBef>
              <a:spcAft>
                <a:spcPts val="0"/>
              </a:spcAft>
              <a:defRPr/>
            </a:pPr>
            <a:r>
              <a:rPr lang="en-GB">
                <a:solidFill>
                  <a:schemeClr val="tx1">
                    <a:lumMod val="75000"/>
                    <a:lumOff val="25000"/>
                  </a:schemeClr>
                </a:solidFill>
              </a:rPr>
              <a:t>Subtitle</a:t>
            </a:r>
          </a:p>
        </p:txBody>
      </p:sp>
      <p:pic>
        <p:nvPicPr>
          <p:cNvPr id="32776" name="Content Placeholder 10" descr="A person in a suit and tie">
            <a:extLst>
              <a:ext uri="{FF2B5EF4-FFF2-40B4-BE49-F238E27FC236}">
                <a16:creationId xmlns:a16="http://schemas.microsoft.com/office/drawing/2014/main" id="{AD20D97E-E184-6623-3F2A-5227B2E82DF3}"/>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bwMode="auto">
          <a:xfrm>
            <a:off x="1087438" y="0"/>
            <a:ext cx="11104562" cy="4733925"/>
          </a:xfrm>
        </p:spPr>
      </p:pic>
      <p:sp>
        <p:nvSpPr>
          <p:cNvPr id="3" name="TextBox 2">
            <a:extLst>
              <a:ext uri="{FF2B5EF4-FFF2-40B4-BE49-F238E27FC236}">
                <a16:creationId xmlns:a16="http://schemas.microsoft.com/office/drawing/2014/main" id="{E90171B7-16D6-CF54-6EA1-C91993ABF093}"/>
              </a:ext>
            </a:extLst>
          </p:cNvPr>
          <p:cNvSpPr txBox="1"/>
          <p:nvPr/>
        </p:nvSpPr>
        <p:spPr>
          <a:xfrm>
            <a:off x="1060452" y="4364593"/>
            <a:ext cx="6146800" cy="369332"/>
          </a:xfrm>
          <a:prstGeom prst="rect">
            <a:avLst/>
          </a:prstGeom>
          <a:noFill/>
        </p:spPr>
        <p:txBody>
          <a:bodyPr wrap="square">
            <a:spAutoFit/>
          </a:bodyPr>
          <a:lstStyle/>
          <a:p>
            <a:r>
              <a:rPr lang="en-GB" dirty="0"/>
              <a:t>https://mashummollah.com/jack-ma-biography/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2261C57-E0B2-F01B-F8C9-496C733BE7C7}"/>
              </a:ext>
            </a:extLst>
          </p:cNvPr>
          <p:cNvSpPr>
            <a:spLocks noGrp="1"/>
          </p:cNvSpPr>
          <p:nvPr>
            <p:ph type="title"/>
          </p:nvPr>
        </p:nvSpPr>
        <p:spPr>
          <a:xfrm>
            <a:off x="649288" y="180975"/>
            <a:ext cx="10899775" cy="935038"/>
          </a:xfrm>
        </p:spPr>
        <p:txBody>
          <a:bodyPr/>
          <a:lstStyle/>
          <a:p>
            <a:pPr fontAlgn="auto">
              <a:spcAft>
                <a:spcPts val="0"/>
              </a:spcAft>
              <a:defRPr/>
            </a:pPr>
            <a:r>
              <a:rPr lang="en-GB" sz="2000" dirty="0">
                <a:latin typeface="Arial" panose="020B0604020202020204" pitchFamily="34" charset="0"/>
                <a:cs typeface="Arial" panose="020B0604020202020204" pitchFamily="34" charset="0"/>
              </a:rPr>
              <a:t>Transformational charismatic, Entrepreneurial vision and Inspirational Leadership.</a:t>
            </a:r>
          </a:p>
        </p:txBody>
      </p:sp>
      <p:sp>
        <p:nvSpPr>
          <p:cNvPr id="15" name="Content Placeholder 14">
            <a:extLst>
              <a:ext uri="{FF2B5EF4-FFF2-40B4-BE49-F238E27FC236}">
                <a16:creationId xmlns:a16="http://schemas.microsoft.com/office/drawing/2014/main" id="{DDD03A0E-CE12-216E-A21F-644EF2326F0E}"/>
              </a:ext>
            </a:extLst>
          </p:cNvPr>
          <p:cNvSpPr>
            <a:spLocks noGrp="1"/>
          </p:cNvSpPr>
          <p:nvPr>
            <p:ph idx="17"/>
          </p:nvPr>
        </p:nvSpPr>
        <p:spPr>
          <a:xfrm>
            <a:off x="4337050" y="2419350"/>
            <a:ext cx="3517900" cy="3197225"/>
          </a:xfrm>
        </p:spPr>
        <p:txBody>
          <a:bodyPr/>
          <a:lstStyle/>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Ma's ability to identify and seize opportunities, coupled with a keen entrepreneurial vision, allowed Alibaba to become a global tech giant. </a:t>
            </a:r>
          </a:p>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Alibaba expanded its influence into various sectors, including cloud computing, digital entertainment, and financial services </a:t>
            </a:r>
          </a:p>
        </p:txBody>
      </p:sp>
      <p:sp>
        <p:nvSpPr>
          <p:cNvPr id="14" name="Content Placeholder 13">
            <a:extLst>
              <a:ext uri="{FF2B5EF4-FFF2-40B4-BE49-F238E27FC236}">
                <a16:creationId xmlns:a16="http://schemas.microsoft.com/office/drawing/2014/main" id="{031F9FC0-C986-0CEA-08C5-07FB7624BC63}"/>
              </a:ext>
            </a:extLst>
          </p:cNvPr>
          <p:cNvSpPr>
            <a:spLocks noGrp="1"/>
          </p:cNvSpPr>
          <p:nvPr>
            <p:ph idx="16"/>
          </p:nvPr>
        </p:nvSpPr>
        <p:spPr>
          <a:xfrm>
            <a:off x="8024813" y="1549400"/>
            <a:ext cx="3517900" cy="869950"/>
          </a:xfrm>
        </p:spPr>
        <p:txBody>
          <a:bodyPr/>
          <a:lstStyle/>
          <a:p>
            <a:pPr fontAlgn="auto">
              <a:spcBef>
                <a:spcPts val="930"/>
              </a:spcBef>
              <a:spcAft>
                <a:spcPts val="0"/>
              </a:spcAft>
              <a:defRPr/>
            </a:pPr>
            <a:r>
              <a:rPr lang="en-GB" sz="1600" dirty="0">
                <a:solidFill>
                  <a:schemeClr val="tx1">
                    <a:lumMod val="75000"/>
                    <a:lumOff val="25000"/>
                  </a:schemeClr>
                </a:solidFill>
                <a:latin typeface="Arial" panose="020B0604020202020204" pitchFamily="34" charset="0"/>
                <a:cs typeface="Arial" panose="020B0604020202020204" pitchFamily="34" charset="0"/>
              </a:rPr>
              <a:t> Inspirational Leadership in Tech</a:t>
            </a:r>
          </a:p>
        </p:txBody>
      </p:sp>
      <p:sp>
        <p:nvSpPr>
          <p:cNvPr id="13" name="Content Placeholder 12">
            <a:extLst>
              <a:ext uri="{FF2B5EF4-FFF2-40B4-BE49-F238E27FC236}">
                <a16:creationId xmlns:a16="http://schemas.microsoft.com/office/drawing/2014/main" id="{11EBE32D-36CC-A11C-0C91-36C77BCDF5D2}"/>
              </a:ext>
            </a:extLst>
          </p:cNvPr>
          <p:cNvSpPr>
            <a:spLocks noGrp="1"/>
          </p:cNvSpPr>
          <p:nvPr>
            <p:ph idx="15"/>
          </p:nvPr>
        </p:nvSpPr>
        <p:spPr>
          <a:xfrm>
            <a:off x="8024813" y="2419350"/>
            <a:ext cx="3517900" cy="3197225"/>
          </a:xfrm>
        </p:spPr>
        <p:txBody>
          <a:bodyPr/>
          <a:lstStyle/>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Ma's charisma and ability to articulate a compelling vision have resonated with a diverse audience, ranging from aspiring entrepreneurs to seasoned professionals. </a:t>
            </a:r>
          </a:p>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Jack Ma's followers' appeal is significant, particularly within the tech and business communities (Bass, 1990).</a:t>
            </a:r>
          </a:p>
        </p:txBody>
      </p:sp>
      <p:sp>
        <p:nvSpPr>
          <p:cNvPr id="5" name="Footer Placeholder 4">
            <a:extLst>
              <a:ext uri="{FF2B5EF4-FFF2-40B4-BE49-F238E27FC236}">
                <a16:creationId xmlns:a16="http://schemas.microsoft.com/office/drawing/2014/main" id="{05467B08-A2EE-2B3B-7F1D-A49EAEE300AB}"/>
              </a:ext>
            </a:extLst>
          </p:cNvPr>
          <p:cNvSpPr>
            <a:spLocks noGrp="1"/>
          </p:cNvSpPr>
          <p:nvPr>
            <p:ph type="ftr" sz="quarter" idx="19"/>
          </p:nvPr>
        </p:nvSpPr>
        <p:spPr/>
        <p:txBody>
          <a:bodyPr/>
          <a:lstStyle/>
          <a:p>
            <a:pPr>
              <a:defRPr/>
            </a:pPr>
            <a:r>
              <a:rPr lang="en-GB" dirty="0"/>
              <a:t>By Alexandru </a:t>
            </a:r>
            <a:r>
              <a:rPr lang="en-GB" dirty="0" err="1"/>
              <a:t>Cretu</a:t>
            </a:r>
            <a:endParaRPr lang="en-GB" dirty="0"/>
          </a:p>
        </p:txBody>
      </p:sp>
      <p:sp>
        <p:nvSpPr>
          <p:cNvPr id="4" name="Date Placeholder 3">
            <a:extLst>
              <a:ext uri="{FF2B5EF4-FFF2-40B4-BE49-F238E27FC236}">
                <a16:creationId xmlns:a16="http://schemas.microsoft.com/office/drawing/2014/main" id="{E6F89A40-D437-8CE1-07E7-61F116148D43}"/>
              </a:ext>
            </a:extLst>
          </p:cNvPr>
          <p:cNvSpPr>
            <a:spLocks noGrp="1"/>
          </p:cNvSpPr>
          <p:nvPr>
            <p:ph type="dt" sz="quarter" idx="20"/>
          </p:nvPr>
        </p:nvSpPr>
        <p:spPr/>
        <p:txBody>
          <a:bodyPr/>
          <a:lstStyle/>
          <a:p>
            <a:pPr>
              <a:defRPr/>
            </a:pPr>
            <a:r>
              <a:rPr lang="en-GB" dirty="0"/>
              <a:t>06.04.2024</a:t>
            </a:r>
          </a:p>
        </p:txBody>
      </p:sp>
      <p:sp>
        <p:nvSpPr>
          <p:cNvPr id="6" name="Slide Number Placeholder 5">
            <a:extLst>
              <a:ext uri="{FF2B5EF4-FFF2-40B4-BE49-F238E27FC236}">
                <a16:creationId xmlns:a16="http://schemas.microsoft.com/office/drawing/2014/main" id="{3788B4CF-07F9-21C4-CD55-9B020AB80FC7}"/>
              </a:ext>
            </a:extLst>
          </p:cNvPr>
          <p:cNvSpPr>
            <a:spLocks noGrp="1"/>
          </p:cNvSpPr>
          <p:nvPr>
            <p:ph type="sldNum" sz="quarter" idx="21"/>
          </p:nvPr>
        </p:nvSpPr>
        <p:spPr/>
        <p:txBody>
          <a:bodyPr/>
          <a:lstStyle/>
          <a:p>
            <a:pPr>
              <a:defRPr/>
            </a:pPr>
            <a:fld id="{F34280BE-DF25-4335-A962-F93D6388509B}" type="slidenum">
              <a:rPr lang="en-GB"/>
              <a:pPr>
                <a:defRPr/>
              </a:pPr>
              <a:t>11</a:t>
            </a:fld>
            <a:endParaRPr lang="en-GB" dirty="0"/>
          </a:p>
        </p:txBody>
      </p:sp>
      <p:sp>
        <p:nvSpPr>
          <p:cNvPr id="12" name="Content Placeholder 11">
            <a:extLst>
              <a:ext uri="{FF2B5EF4-FFF2-40B4-BE49-F238E27FC236}">
                <a16:creationId xmlns:a16="http://schemas.microsoft.com/office/drawing/2014/main" id="{F307C7A9-54F2-59B9-AE81-8CD46E5D0E67}"/>
              </a:ext>
            </a:extLst>
          </p:cNvPr>
          <p:cNvSpPr>
            <a:spLocks noGrp="1"/>
          </p:cNvSpPr>
          <p:nvPr>
            <p:ph idx="14"/>
          </p:nvPr>
        </p:nvSpPr>
        <p:spPr>
          <a:xfrm>
            <a:off x="649288" y="1554163"/>
            <a:ext cx="3517900" cy="744537"/>
          </a:xfrm>
        </p:spPr>
        <p:txBody>
          <a:bodyPr/>
          <a:lstStyle/>
          <a:p>
            <a:pPr fontAlgn="auto">
              <a:spcBef>
                <a:spcPts val="930"/>
              </a:spcBef>
              <a:spcAft>
                <a:spcPts val="0"/>
              </a:spcAft>
              <a:defRPr/>
            </a:pPr>
            <a:r>
              <a:rPr lang="en-GB" sz="1600" dirty="0">
                <a:solidFill>
                  <a:schemeClr val="tx1">
                    <a:lumMod val="75000"/>
                    <a:lumOff val="25000"/>
                  </a:schemeClr>
                </a:solidFill>
                <a:latin typeface="Arial" panose="020B0604020202020204" pitchFamily="34" charset="0"/>
                <a:cs typeface="Arial" panose="020B0604020202020204" pitchFamily="34" charset="0"/>
              </a:rPr>
              <a:t>Transformational Charisma</a:t>
            </a:r>
          </a:p>
        </p:txBody>
      </p:sp>
      <p:sp>
        <p:nvSpPr>
          <p:cNvPr id="11" name="Content Placeholder 10">
            <a:extLst>
              <a:ext uri="{FF2B5EF4-FFF2-40B4-BE49-F238E27FC236}">
                <a16:creationId xmlns:a16="http://schemas.microsoft.com/office/drawing/2014/main" id="{C27D7714-9668-0089-BA1D-0BB677BA1CEB}"/>
              </a:ext>
            </a:extLst>
          </p:cNvPr>
          <p:cNvSpPr>
            <a:spLocks noGrp="1"/>
          </p:cNvSpPr>
          <p:nvPr>
            <p:ph idx="1"/>
          </p:nvPr>
        </p:nvSpPr>
        <p:spPr>
          <a:xfrm>
            <a:off x="649288" y="2419350"/>
            <a:ext cx="3517900" cy="3197225"/>
          </a:xfrm>
        </p:spPr>
        <p:txBody>
          <a:bodyPr/>
          <a:lstStyle/>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Jack Ma's leadership style is best characterized as transformational and charismatic. </a:t>
            </a:r>
          </a:p>
          <a:p>
            <a:pPr fontAlgn="auto">
              <a:spcBef>
                <a:spcPts val="930"/>
              </a:spcBef>
              <a:spcAft>
                <a:spcPts val="0"/>
              </a:spcAft>
              <a:defRPr/>
            </a:pPr>
            <a:r>
              <a:rPr lang="en-GB" sz="1400" dirty="0">
                <a:solidFill>
                  <a:schemeClr val="tx1">
                    <a:lumMod val="75000"/>
                    <a:lumOff val="25000"/>
                  </a:schemeClr>
                </a:solidFill>
                <a:latin typeface="Arial" panose="020B0604020202020204" pitchFamily="34" charset="0"/>
                <a:cs typeface="Arial" panose="020B0604020202020204" pitchFamily="34" charset="0"/>
              </a:rPr>
              <a:t> His charisma plays a pivotal role in cultivating an environment where innovation and creativity flourish (Bass, 1990).</a:t>
            </a:r>
          </a:p>
        </p:txBody>
      </p:sp>
      <p:sp>
        <p:nvSpPr>
          <p:cNvPr id="16" name="Content Placeholder 15">
            <a:extLst>
              <a:ext uri="{FF2B5EF4-FFF2-40B4-BE49-F238E27FC236}">
                <a16:creationId xmlns:a16="http://schemas.microsoft.com/office/drawing/2014/main" id="{C3355080-B863-7A9C-7BFC-0C24E1BF4218}"/>
              </a:ext>
            </a:extLst>
          </p:cNvPr>
          <p:cNvSpPr>
            <a:spLocks noGrp="1"/>
          </p:cNvSpPr>
          <p:nvPr>
            <p:ph idx="18"/>
          </p:nvPr>
        </p:nvSpPr>
        <p:spPr>
          <a:xfrm>
            <a:off x="4337050" y="1549400"/>
            <a:ext cx="3517900" cy="744538"/>
          </a:xfrm>
        </p:spPr>
        <p:txBody>
          <a:bodyPr/>
          <a:lstStyle/>
          <a:p>
            <a:pPr fontAlgn="auto">
              <a:spcBef>
                <a:spcPts val="930"/>
              </a:spcBef>
              <a:spcAft>
                <a:spcPts val="0"/>
              </a:spcAft>
              <a:defRPr/>
            </a:pPr>
            <a:r>
              <a:rPr lang="en-GB" sz="1600" dirty="0">
                <a:solidFill>
                  <a:schemeClr val="tx1">
                    <a:lumMod val="75000"/>
                    <a:lumOff val="25000"/>
                  </a:schemeClr>
                </a:solidFill>
                <a:latin typeface="Arial" panose="020B0604020202020204" pitchFamily="34" charset="0"/>
                <a:cs typeface="Arial" panose="020B0604020202020204" pitchFamily="34" charset="0"/>
              </a:rPr>
              <a:t>Entrepreneurial Vision and Global Expansion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662DB-E769-3D72-2DA3-223184C3BE24}"/>
              </a:ext>
            </a:extLst>
          </p:cNvPr>
          <p:cNvSpPr>
            <a:spLocks noGrp="1"/>
          </p:cNvSpPr>
          <p:nvPr>
            <p:ph type="title"/>
          </p:nvPr>
        </p:nvSpPr>
        <p:spPr>
          <a:xfrm>
            <a:off x="0" y="1085850"/>
            <a:ext cx="8194675" cy="584201"/>
          </a:xfrm>
        </p:spPr>
        <p:txBody>
          <a:bodyPr/>
          <a:lstStyle/>
          <a:p>
            <a:pPr fontAlgn="auto">
              <a:spcAft>
                <a:spcPts val="0"/>
              </a:spcAft>
              <a:defRPr/>
            </a:pPr>
            <a:r>
              <a:rPr lang="en-GB" sz="1600" dirty="0">
                <a:solidFill>
                  <a:schemeClr val="tx1">
                    <a:lumMod val="75000"/>
                    <a:lumOff val="25000"/>
                  </a:schemeClr>
                </a:solidFill>
                <a:latin typeface="Arial" panose="020B0604020202020204" pitchFamily="34" charset="0"/>
                <a:cs typeface="Arial" panose="020B0604020202020204" pitchFamily="34" charset="0"/>
              </a:rPr>
              <a:t>Evaluation of Similarities and differences of Leadership </a:t>
            </a:r>
          </a:p>
        </p:txBody>
      </p:sp>
      <p:sp>
        <p:nvSpPr>
          <p:cNvPr id="3" name="Content Placeholder 2">
            <a:extLst>
              <a:ext uri="{FF2B5EF4-FFF2-40B4-BE49-F238E27FC236}">
                <a16:creationId xmlns:a16="http://schemas.microsoft.com/office/drawing/2014/main" id="{0E50DAB8-D096-6A1D-C587-77CB73A24B08}"/>
              </a:ext>
            </a:extLst>
          </p:cNvPr>
          <p:cNvSpPr>
            <a:spLocks noGrp="1"/>
          </p:cNvSpPr>
          <p:nvPr>
            <p:ph idx="1"/>
          </p:nvPr>
        </p:nvSpPr>
        <p:spPr>
          <a:xfrm>
            <a:off x="0" y="1940560"/>
            <a:ext cx="8194675" cy="4182428"/>
          </a:xfrm>
        </p:spPr>
        <p:txBody>
          <a:bodyPr>
            <a:normAutofit/>
          </a:bodyPr>
          <a:lstStyle/>
          <a:p>
            <a:pPr fontAlgn="auto">
              <a:spcBef>
                <a:spcPts val="930"/>
              </a:spcBef>
              <a:spcAft>
                <a:spcPts val="0"/>
              </a:spcAft>
              <a:defRPr/>
            </a:pPr>
            <a:r>
              <a:rPr lang="en-GB" sz="1200" b="1" dirty="0">
                <a:solidFill>
                  <a:schemeClr val="tx1">
                    <a:lumMod val="75000"/>
                    <a:lumOff val="25000"/>
                  </a:schemeClr>
                </a:solidFill>
                <a:latin typeface="Arial" panose="020B0604020202020204" pitchFamily="34" charset="0"/>
                <a:cs typeface="Arial" panose="020B0604020202020204" pitchFamily="34" charset="0"/>
              </a:rPr>
              <a:t>Similarities:   </a:t>
            </a:r>
            <a:r>
              <a:rPr lang="en-GB" sz="1200" dirty="0">
                <a:solidFill>
                  <a:schemeClr val="tx1">
                    <a:lumMod val="75000"/>
                    <a:lumOff val="25000"/>
                  </a:schemeClr>
                </a:solidFill>
                <a:latin typeface="Arial" panose="020B0604020202020204" pitchFamily="34" charset="0"/>
                <a:cs typeface="Arial" panose="020B0604020202020204" pitchFamily="34" charset="0"/>
              </a:rPr>
              <a:t>1. Visionary Leadership: All four leaders exhibited visionary leadership by 	           envisioning and executing transformative ideas in their industries. </a:t>
            </a:r>
          </a:p>
          <a:p>
            <a:pPr fontAlgn="auto">
              <a:spcBef>
                <a:spcPts val="930"/>
              </a:spcBef>
              <a:spcAft>
                <a:spcPts val="0"/>
              </a:spcAft>
              <a:defRPr/>
            </a:pPr>
            <a:r>
              <a:rPr lang="en-GB" sz="1200" dirty="0">
                <a:solidFill>
                  <a:schemeClr val="tx1">
                    <a:lumMod val="75000"/>
                    <a:lumOff val="25000"/>
                  </a:schemeClr>
                </a:solidFill>
                <a:latin typeface="Arial" panose="020B0604020202020204" pitchFamily="34" charset="0"/>
                <a:cs typeface="Arial" panose="020B0604020202020204" pitchFamily="34" charset="0"/>
              </a:rPr>
              <a:t>                     2. Adaptability: Adaptability is a common thread among these leaders. Jack    	           Ma demonstrated adaptability by expanding Alibaba's influence into 	           various sectors (Bass, 1990).</a:t>
            </a:r>
          </a:p>
          <a:p>
            <a:pPr fontAlgn="auto">
              <a:spcBef>
                <a:spcPts val="930"/>
              </a:spcBef>
              <a:spcAft>
                <a:spcPts val="0"/>
              </a:spcAft>
              <a:defRPr/>
            </a:pPr>
            <a:r>
              <a:rPr lang="en-GB" sz="1200" dirty="0">
                <a:solidFill>
                  <a:schemeClr val="tx1">
                    <a:lumMod val="75000"/>
                    <a:lumOff val="25000"/>
                  </a:schemeClr>
                </a:solidFill>
                <a:latin typeface="Arial" panose="020B0604020202020204" pitchFamily="34" charset="0"/>
                <a:cs typeface="Arial" panose="020B0604020202020204" pitchFamily="34" charset="0"/>
              </a:rPr>
              <a:t>                     3. Impact Beyond Core Industries: These leaders transcended their core 	           industries, expanding their influence into diverse sectors. </a:t>
            </a:r>
          </a:p>
          <a:p>
            <a:pPr fontAlgn="auto">
              <a:spcBef>
                <a:spcPts val="930"/>
              </a:spcBef>
              <a:spcAft>
                <a:spcPts val="0"/>
              </a:spcAft>
              <a:defRPr/>
            </a:pPr>
            <a:r>
              <a:rPr lang="en-GB" sz="1200" b="1" dirty="0">
                <a:solidFill>
                  <a:schemeClr val="tx1">
                    <a:lumMod val="75000"/>
                    <a:lumOff val="25000"/>
                  </a:schemeClr>
                </a:solidFill>
                <a:latin typeface="Arial" panose="020B0604020202020204" pitchFamily="34" charset="0"/>
                <a:cs typeface="Arial" panose="020B0604020202020204" pitchFamily="34" charset="0"/>
              </a:rPr>
              <a:t>Differences</a:t>
            </a:r>
            <a:r>
              <a:rPr lang="en-GB" sz="1200" dirty="0">
                <a:solidFill>
                  <a:schemeClr val="tx1">
                    <a:lumMod val="75000"/>
                    <a:lumOff val="25000"/>
                  </a:schemeClr>
                </a:solidFill>
                <a:latin typeface="Arial" panose="020B0604020202020204" pitchFamily="34" charset="0"/>
                <a:cs typeface="Arial" panose="020B0604020202020204" pitchFamily="34" charset="0"/>
              </a:rPr>
              <a:t>:   1. Leadership Styles: While all leaders were visionaries, their leadership 	          styles differed. </a:t>
            </a:r>
          </a:p>
          <a:p>
            <a:pPr fontAlgn="auto">
              <a:spcBef>
                <a:spcPts val="930"/>
              </a:spcBef>
              <a:spcAft>
                <a:spcPts val="0"/>
              </a:spcAft>
              <a:defRPr/>
            </a:pPr>
            <a:r>
              <a:rPr lang="en-GB" sz="1200" dirty="0">
                <a:solidFill>
                  <a:schemeClr val="tx1">
                    <a:lumMod val="75000"/>
                    <a:lumOff val="25000"/>
                  </a:schemeClr>
                </a:solidFill>
                <a:latin typeface="Arial" panose="020B0604020202020204" pitchFamily="34" charset="0"/>
                <a:cs typeface="Arial" panose="020B0604020202020204" pitchFamily="34" charset="0"/>
              </a:rPr>
              <a:t>                     2. Business Models: Jack Ma pioneered e-commerce and diversified Alibaba 	          into multiple sectors.</a:t>
            </a:r>
          </a:p>
          <a:p>
            <a:pPr fontAlgn="auto">
              <a:spcBef>
                <a:spcPts val="930"/>
              </a:spcBef>
              <a:spcAft>
                <a:spcPts val="0"/>
              </a:spcAft>
              <a:defRPr/>
            </a:pPr>
            <a:r>
              <a:rPr lang="en-GB" sz="1200" dirty="0">
                <a:solidFill>
                  <a:schemeClr val="tx1">
                    <a:lumMod val="75000"/>
                    <a:lumOff val="25000"/>
                  </a:schemeClr>
                </a:solidFill>
                <a:latin typeface="Arial" panose="020B0604020202020204" pitchFamily="34" charset="0"/>
                <a:cs typeface="Arial" panose="020B0604020202020204" pitchFamily="34" charset="0"/>
              </a:rPr>
              <a:t>                     3. Global Impact: Alibaba operates globally, influencing e-commerce on a 	          global scale (Bass, 1990).</a:t>
            </a:r>
          </a:p>
        </p:txBody>
      </p:sp>
      <p:sp>
        <p:nvSpPr>
          <p:cNvPr id="5" name="Footer Placeholder 4">
            <a:extLst>
              <a:ext uri="{FF2B5EF4-FFF2-40B4-BE49-F238E27FC236}">
                <a16:creationId xmlns:a16="http://schemas.microsoft.com/office/drawing/2014/main" id="{0A5E4691-588B-47A1-EE90-70096A7200C1}"/>
              </a:ext>
            </a:extLst>
          </p:cNvPr>
          <p:cNvSpPr>
            <a:spLocks noGrp="1"/>
          </p:cNvSpPr>
          <p:nvPr>
            <p:ph type="ftr" sz="quarter" idx="14"/>
          </p:nvPr>
        </p:nvSpPr>
        <p:spPr/>
        <p:txBody>
          <a:bodyPr/>
          <a:lstStyle/>
          <a:p>
            <a:pPr>
              <a:defRPr/>
            </a:pPr>
            <a:r>
              <a:rPr lang="en-GB" dirty="0"/>
              <a:t>By Alexandru </a:t>
            </a:r>
            <a:r>
              <a:rPr lang="en-GB" dirty="0" err="1"/>
              <a:t>Cretu</a:t>
            </a:r>
            <a:endParaRPr lang="en-GB" dirty="0"/>
          </a:p>
        </p:txBody>
      </p:sp>
      <p:sp>
        <p:nvSpPr>
          <p:cNvPr id="6" name="Date Placeholder 5">
            <a:extLst>
              <a:ext uri="{FF2B5EF4-FFF2-40B4-BE49-F238E27FC236}">
                <a16:creationId xmlns:a16="http://schemas.microsoft.com/office/drawing/2014/main" id="{9E3DCE66-D2AE-C21A-4A81-8DE14DBA75D4}"/>
              </a:ext>
            </a:extLst>
          </p:cNvPr>
          <p:cNvSpPr>
            <a:spLocks noGrp="1"/>
          </p:cNvSpPr>
          <p:nvPr>
            <p:ph type="dt" sz="quarter" idx="15"/>
          </p:nvPr>
        </p:nvSpPr>
        <p:spPr/>
        <p:txBody>
          <a:bodyPr/>
          <a:lstStyle/>
          <a:p>
            <a:pPr>
              <a:defRPr/>
            </a:pPr>
            <a:r>
              <a:rPr lang="en-GB" dirty="0"/>
              <a:t>06.04.2024</a:t>
            </a:r>
          </a:p>
        </p:txBody>
      </p:sp>
      <p:sp>
        <p:nvSpPr>
          <p:cNvPr id="7" name="Slide Number Placeholder 6">
            <a:extLst>
              <a:ext uri="{FF2B5EF4-FFF2-40B4-BE49-F238E27FC236}">
                <a16:creationId xmlns:a16="http://schemas.microsoft.com/office/drawing/2014/main" id="{9A8787BD-2ED0-960E-5D89-6FE0CC963B77}"/>
              </a:ext>
            </a:extLst>
          </p:cNvPr>
          <p:cNvSpPr>
            <a:spLocks noGrp="1"/>
          </p:cNvSpPr>
          <p:nvPr>
            <p:ph type="sldNum" sz="quarter" idx="16"/>
          </p:nvPr>
        </p:nvSpPr>
        <p:spPr/>
        <p:txBody>
          <a:bodyPr/>
          <a:lstStyle/>
          <a:p>
            <a:pPr>
              <a:defRPr/>
            </a:pPr>
            <a:fld id="{5C25B3DD-991E-42AF-ABD2-21A7636799E5}" type="slidenum">
              <a:rPr lang="en-GB"/>
              <a:pPr>
                <a:defRPr/>
              </a:pPr>
              <a:t>12</a:t>
            </a:fld>
            <a:endParaRPr lang="en-GB" dirty="0"/>
          </a:p>
        </p:txBody>
      </p:sp>
      <p:pic>
        <p:nvPicPr>
          <p:cNvPr id="13" name="Picture Placeholder 12" descr="A close-up of a building&#10;&#10;Description automatically generated">
            <a:extLst>
              <a:ext uri="{FF2B5EF4-FFF2-40B4-BE49-F238E27FC236}">
                <a16:creationId xmlns:a16="http://schemas.microsoft.com/office/drawing/2014/main" id="{0C699A19-3BFA-1CCE-E3C5-7FF0CC933699}"/>
              </a:ext>
            </a:extLst>
          </p:cNvPr>
          <p:cNvPicPr>
            <a:picLocks noGrp="1" noChangeAspect="1"/>
          </p:cNvPicPr>
          <p:nvPr>
            <p:ph type="pic" sz="quarter" idx="13"/>
          </p:nvPr>
        </p:nvPicPr>
        <p:blipFill>
          <a:blip r:embed="rId2"/>
          <a:srcRect t="1904" b="1904"/>
          <a:stretch>
            <a:fillRect/>
          </a:stretch>
        </p:blip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B2A2E-0711-0A49-7D8E-F0BCE52BCF2D}"/>
              </a:ext>
            </a:extLst>
          </p:cNvPr>
          <p:cNvSpPr>
            <a:spLocks noGrp="1"/>
          </p:cNvSpPr>
          <p:nvPr>
            <p:ph type="ctrTitle"/>
          </p:nvPr>
        </p:nvSpPr>
        <p:spPr>
          <a:xfrm>
            <a:off x="7974013" y="1290638"/>
            <a:ext cx="3754437" cy="2947987"/>
          </a:xfrm>
        </p:spPr>
        <p:txBody>
          <a:bodyPr/>
          <a:lstStyle/>
          <a:p>
            <a:pPr algn="ctr" fontAlgn="auto">
              <a:spcAft>
                <a:spcPts val="0"/>
              </a:spcAft>
              <a:defRPr/>
            </a:pPr>
            <a:r>
              <a:rPr lang="en-GB" sz="3200" dirty="0">
                <a:solidFill>
                  <a:schemeClr val="tx1">
                    <a:lumMod val="75000"/>
                    <a:lumOff val="25000"/>
                  </a:schemeClr>
                </a:solidFill>
                <a:latin typeface="Arial" panose="020B0604020202020204" pitchFamily="34" charset="0"/>
                <a:cs typeface="Arial" panose="020B0604020202020204" pitchFamily="34" charset="0"/>
              </a:rPr>
              <a:t>Indra Nooyi</a:t>
            </a:r>
            <a:br>
              <a:rPr lang="en-GB" sz="2400" dirty="0">
                <a:solidFill>
                  <a:schemeClr val="tx1">
                    <a:lumMod val="75000"/>
                    <a:lumOff val="25000"/>
                  </a:schemeClr>
                </a:solidFill>
                <a:latin typeface="Arial" panose="020B0604020202020204" pitchFamily="34" charset="0"/>
                <a:cs typeface="Arial" panose="020B0604020202020204" pitchFamily="34" charset="0"/>
              </a:rPr>
            </a:br>
            <a:r>
              <a:rPr lang="en-GB" sz="2400" dirty="0">
                <a:solidFill>
                  <a:schemeClr val="tx1">
                    <a:lumMod val="75000"/>
                    <a:lumOff val="25000"/>
                  </a:schemeClr>
                </a:solidFill>
                <a:latin typeface="Arial" panose="020B0604020202020204" pitchFamily="34" charset="0"/>
                <a:cs typeface="Arial" panose="020B0604020202020204" pitchFamily="34" charset="0"/>
              </a:rPr>
              <a:t>(1955-present)</a:t>
            </a:r>
            <a:br>
              <a:rPr lang="en-GB" sz="2400" dirty="0">
                <a:solidFill>
                  <a:schemeClr val="tx1">
                    <a:lumMod val="75000"/>
                    <a:lumOff val="25000"/>
                  </a:schemeClr>
                </a:solidFill>
                <a:latin typeface="Arial" panose="020B0604020202020204" pitchFamily="34" charset="0"/>
                <a:cs typeface="Arial" panose="020B0604020202020204" pitchFamily="34" charset="0"/>
              </a:rPr>
            </a:br>
            <a:br>
              <a:rPr lang="en-GB" sz="2400" dirty="0">
                <a:solidFill>
                  <a:schemeClr val="tx1">
                    <a:lumMod val="75000"/>
                    <a:lumOff val="25000"/>
                  </a:schemeClr>
                </a:solidFill>
                <a:latin typeface="Arial" panose="020B0604020202020204" pitchFamily="34" charset="0"/>
                <a:cs typeface="Arial" panose="020B0604020202020204" pitchFamily="34" charset="0"/>
              </a:rPr>
            </a:br>
            <a:r>
              <a:rPr lang="en-GB" sz="2400" dirty="0">
                <a:solidFill>
                  <a:schemeClr val="tx1">
                    <a:lumMod val="75000"/>
                    <a:lumOff val="25000"/>
                  </a:schemeClr>
                </a:solidFill>
                <a:latin typeface="Arial" panose="020B0604020202020204" pitchFamily="34" charset="0"/>
                <a:cs typeface="Arial" panose="020B0604020202020204" pitchFamily="34" charset="0"/>
              </a:rPr>
              <a:t>Trailblazing       Leadership </a:t>
            </a:r>
            <a:br>
              <a:rPr lang="en-GB" sz="2400" dirty="0">
                <a:solidFill>
                  <a:schemeClr val="tx1">
                    <a:lumMod val="75000"/>
                    <a:lumOff val="25000"/>
                  </a:schemeClr>
                </a:solidFill>
                <a:latin typeface="Arial" panose="020B0604020202020204" pitchFamily="34" charset="0"/>
                <a:cs typeface="Arial" panose="020B0604020202020204" pitchFamily="34" charset="0"/>
              </a:rPr>
            </a:br>
            <a:r>
              <a:rPr lang="en-GB" sz="2400" dirty="0">
                <a:solidFill>
                  <a:schemeClr val="tx1">
                    <a:lumMod val="75000"/>
                    <a:lumOff val="25000"/>
                  </a:schemeClr>
                </a:solidFill>
                <a:latin typeface="Arial" panose="020B0604020202020204" pitchFamily="34" charset="0"/>
                <a:cs typeface="Arial" panose="020B0604020202020204" pitchFamily="34" charset="0"/>
              </a:rPr>
              <a:t>at </a:t>
            </a:r>
            <a:br>
              <a:rPr lang="en-GB" sz="2400" dirty="0">
                <a:solidFill>
                  <a:schemeClr val="tx1">
                    <a:lumMod val="75000"/>
                    <a:lumOff val="25000"/>
                  </a:schemeClr>
                </a:solidFill>
                <a:latin typeface="Arial" panose="020B0604020202020204" pitchFamily="34" charset="0"/>
                <a:cs typeface="Arial" panose="020B0604020202020204" pitchFamily="34" charset="0"/>
              </a:rPr>
            </a:br>
            <a:r>
              <a:rPr lang="en-GB" sz="2400" dirty="0">
                <a:solidFill>
                  <a:schemeClr val="tx1">
                    <a:lumMod val="75000"/>
                    <a:lumOff val="25000"/>
                  </a:schemeClr>
                </a:solidFill>
                <a:latin typeface="Arial" panose="020B0604020202020204" pitchFamily="34" charset="0"/>
                <a:cs typeface="Arial" panose="020B0604020202020204" pitchFamily="34" charset="0"/>
              </a:rPr>
              <a:t>PepsiCo</a:t>
            </a:r>
          </a:p>
        </p:txBody>
      </p:sp>
      <p:sp>
        <p:nvSpPr>
          <p:cNvPr id="3" name="Subtitle 2">
            <a:extLst>
              <a:ext uri="{FF2B5EF4-FFF2-40B4-BE49-F238E27FC236}">
                <a16:creationId xmlns:a16="http://schemas.microsoft.com/office/drawing/2014/main" id="{F3BB45D1-0080-23E4-68C4-C656D68DC426}"/>
              </a:ext>
            </a:extLst>
          </p:cNvPr>
          <p:cNvSpPr>
            <a:spLocks noGrp="1"/>
          </p:cNvSpPr>
          <p:nvPr>
            <p:ph type="subTitle" idx="1"/>
          </p:nvPr>
        </p:nvSpPr>
        <p:spPr>
          <a:xfrm>
            <a:off x="7977188" y="4521200"/>
            <a:ext cx="3806825" cy="1458913"/>
          </a:xfrm>
        </p:spPr>
        <p:txBody>
          <a:bodyPr/>
          <a:lstStyle/>
          <a:p>
            <a:pPr fontAlgn="auto">
              <a:spcBef>
                <a:spcPts val="930"/>
              </a:spcBef>
              <a:spcAft>
                <a:spcPts val="0"/>
              </a:spcAft>
              <a:defRPr/>
            </a:pPr>
            <a:r>
              <a:rPr lang="en-GB" dirty="0">
                <a:solidFill>
                  <a:schemeClr val="tx1">
                    <a:lumMod val="75000"/>
                    <a:lumOff val="25000"/>
                  </a:schemeClr>
                </a:solidFill>
              </a:rPr>
              <a:t>By </a:t>
            </a:r>
          </a:p>
          <a:p>
            <a:pPr fontAlgn="auto">
              <a:spcBef>
                <a:spcPts val="930"/>
              </a:spcBef>
              <a:spcAft>
                <a:spcPts val="0"/>
              </a:spcAft>
              <a:defRPr/>
            </a:pPr>
            <a:r>
              <a:rPr lang="en-GB" dirty="0">
                <a:solidFill>
                  <a:schemeClr val="tx1">
                    <a:lumMod val="75000"/>
                    <a:lumOff val="25000"/>
                  </a:schemeClr>
                </a:solidFill>
              </a:rPr>
              <a:t>Felix Lucian </a:t>
            </a:r>
            <a:r>
              <a:rPr lang="en-GB" dirty="0" err="1">
                <a:solidFill>
                  <a:schemeClr val="tx1">
                    <a:lumMod val="75000"/>
                    <a:lumOff val="25000"/>
                  </a:schemeClr>
                </a:solidFill>
              </a:rPr>
              <a:t>Fistoleanu</a:t>
            </a:r>
            <a:endParaRPr lang="en-GB" dirty="0">
              <a:solidFill>
                <a:schemeClr val="tx1">
                  <a:lumMod val="75000"/>
                  <a:lumOff val="25000"/>
                </a:schemeClr>
              </a:solidFill>
            </a:endParaRPr>
          </a:p>
          <a:p>
            <a:pPr fontAlgn="auto">
              <a:spcBef>
                <a:spcPts val="930"/>
              </a:spcBef>
              <a:spcAft>
                <a:spcPts val="0"/>
              </a:spcAft>
              <a:defRPr/>
            </a:pPr>
            <a:r>
              <a:rPr lang="en-GB" dirty="0">
                <a:solidFill>
                  <a:schemeClr val="tx1">
                    <a:lumMod val="75000"/>
                    <a:lumOff val="25000"/>
                  </a:schemeClr>
                </a:solidFill>
              </a:rPr>
              <a:t>2115327 </a:t>
            </a:r>
          </a:p>
        </p:txBody>
      </p:sp>
      <p:pic>
        <p:nvPicPr>
          <p:cNvPr id="36868" name="Picture Placeholder 9" descr="A white background with text overlay&#10;&#10;Description automatically generated">
            <a:extLst>
              <a:ext uri="{FF2B5EF4-FFF2-40B4-BE49-F238E27FC236}">
                <a16:creationId xmlns:a16="http://schemas.microsoft.com/office/drawing/2014/main" id="{544AE04B-30E7-CF85-97D6-6E664EB3DB49}"/>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7838" r="7838"/>
          <a:stretch>
            <a:fillRect/>
          </a:stretch>
        </p:blipFill>
        <p:spPr bwMode="auto">
          <a:xfrm>
            <a:off x="0" y="1095375"/>
            <a:ext cx="7519988" cy="5016500"/>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5B6A9A3-3948-15AE-9C87-E84B1FF0D60F}"/>
              </a:ext>
            </a:extLst>
          </p:cNvPr>
          <p:cNvSpPr>
            <a:spLocks noGrp="1"/>
          </p:cNvSpPr>
          <p:nvPr>
            <p:ph type="title"/>
          </p:nvPr>
        </p:nvSpPr>
        <p:spPr>
          <a:xfrm>
            <a:off x="1535113" y="1044575"/>
            <a:ext cx="10013950" cy="1030288"/>
          </a:xfrm>
        </p:spPr>
        <p:txBody>
          <a:bodyPr/>
          <a:lstStyle/>
          <a:p>
            <a:pPr fontAlgn="auto">
              <a:spcAft>
                <a:spcPts val="0"/>
              </a:spcAft>
              <a:defRPr/>
            </a:pPr>
            <a:r>
              <a:rPr lang="en-US" sz="2400" dirty="0">
                <a:latin typeface="Arial" panose="020B0604020202020204" pitchFamily="34" charset="0"/>
                <a:cs typeface="Arial" panose="020B0604020202020204" pitchFamily="34" charset="0"/>
              </a:rPr>
              <a:t>Transformational collaborative and Visionary Goals of Global Leadership.</a:t>
            </a:r>
          </a:p>
        </p:txBody>
      </p:sp>
      <p:sp>
        <p:nvSpPr>
          <p:cNvPr id="11" name="Footer Placeholder 2">
            <a:extLst>
              <a:ext uri="{FF2B5EF4-FFF2-40B4-BE49-F238E27FC236}">
                <a16:creationId xmlns:a16="http://schemas.microsoft.com/office/drawing/2014/main" id="{EBBFFDA0-445F-DAC2-7A9F-FE2B07965321}"/>
              </a:ext>
            </a:extLst>
          </p:cNvPr>
          <p:cNvSpPr>
            <a:spLocks noGrp="1"/>
          </p:cNvSpPr>
          <p:nvPr>
            <p:ph type="ftr" sz="quarter" idx="10"/>
          </p:nvPr>
        </p:nvSpPr>
        <p:spPr>
          <a:xfrm>
            <a:off x="1535113" y="6440488"/>
            <a:ext cx="5732462" cy="325437"/>
          </a:xfrm>
        </p:spPr>
        <p:txBody>
          <a:bodyPr/>
          <a:lstStyle/>
          <a:p>
            <a:pPr>
              <a:spcAft>
                <a:spcPts val="600"/>
              </a:spcAft>
              <a:defRPr/>
            </a:pPr>
            <a:r>
              <a:rPr lang="en-GB" dirty="0"/>
              <a:t>By Felix Lucian </a:t>
            </a:r>
            <a:r>
              <a:rPr lang="en-GB" dirty="0" err="1"/>
              <a:t>Fistoleanu</a:t>
            </a:r>
            <a:r>
              <a:rPr lang="en-GB" dirty="0"/>
              <a:t> </a:t>
            </a:r>
          </a:p>
        </p:txBody>
      </p:sp>
      <p:sp>
        <p:nvSpPr>
          <p:cNvPr id="13" name="Date Placeholder 3">
            <a:extLst>
              <a:ext uri="{FF2B5EF4-FFF2-40B4-BE49-F238E27FC236}">
                <a16:creationId xmlns:a16="http://schemas.microsoft.com/office/drawing/2014/main" id="{19C94AAF-B1A7-E200-9E2E-D60208C715BB}"/>
              </a:ext>
            </a:extLst>
          </p:cNvPr>
          <p:cNvSpPr>
            <a:spLocks noGrp="1"/>
          </p:cNvSpPr>
          <p:nvPr>
            <p:ph type="dt" sz="quarter" idx="11"/>
          </p:nvPr>
        </p:nvSpPr>
        <p:spPr/>
        <p:txBody>
          <a:bodyPr/>
          <a:lstStyle/>
          <a:p>
            <a:pPr>
              <a:spcAft>
                <a:spcPts val="600"/>
              </a:spcAft>
              <a:defRPr/>
            </a:pPr>
            <a:r>
              <a:rPr lang="en-GB" dirty="0"/>
              <a:t>06.04.2024</a:t>
            </a:r>
          </a:p>
        </p:txBody>
      </p:sp>
      <p:sp>
        <p:nvSpPr>
          <p:cNvPr id="15" name="Slide Number Placeholder 4">
            <a:extLst>
              <a:ext uri="{FF2B5EF4-FFF2-40B4-BE49-F238E27FC236}">
                <a16:creationId xmlns:a16="http://schemas.microsoft.com/office/drawing/2014/main" id="{4DCD6089-F65A-08F8-3A31-6657A2DCC9F6}"/>
              </a:ext>
            </a:extLst>
          </p:cNvPr>
          <p:cNvSpPr>
            <a:spLocks noGrp="1"/>
          </p:cNvSpPr>
          <p:nvPr>
            <p:ph type="sldNum" sz="quarter" idx="12"/>
          </p:nvPr>
        </p:nvSpPr>
        <p:spPr/>
        <p:txBody>
          <a:bodyPr/>
          <a:lstStyle/>
          <a:p>
            <a:pPr>
              <a:spcAft>
                <a:spcPts val="600"/>
              </a:spcAft>
              <a:defRPr/>
            </a:pPr>
            <a:fld id="{373709DA-89F7-4CA4-9625-79971702840C}" type="slidenum">
              <a:rPr lang="en-GB"/>
              <a:pPr>
                <a:spcAft>
                  <a:spcPts val="600"/>
                </a:spcAft>
                <a:defRPr/>
              </a:pPr>
              <a:t>14</a:t>
            </a:fld>
            <a:endParaRPr lang="en-GB"/>
          </a:p>
        </p:txBody>
      </p:sp>
      <p:sp>
        <p:nvSpPr>
          <p:cNvPr id="37894" name="TextBox 11">
            <a:extLst>
              <a:ext uri="{FF2B5EF4-FFF2-40B4-BE49-F238E27FC236}">
                <a16:creationId xmlns:a16="http://schemas.microsoft.com/office/drawing/2014/main" id="{EA78E63C-1593-7B91-BB75-9469A7C68861}"/>
              </a:ext>
            </a:extLst>
          </p:cNvPr>
          <p:cNvSpPr txBox="1">
            <a:spLocks noChangeArrowheads="1"/>
          </p:cNvSpPr>
          <p:nvPr/>
        </p:nvSpPr>
        <p:spPr bwMode="auto">
          <a:xfrm>
            <a:off x="1031875" y="2355889"/>
            <a:ext cx="11020425"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eaLnBrk="1" hangingPunct="1"/>
            <a:endParaRPr lang="en-GB" altLang="en-US" sz="1600" b="1" dirty="0">
              <a:latin typeface="Arial" panose="020B0604020202020204" pitchFamily="34" charset="0"/>
              <a:cs typeface="Arial" panose="020B0604020202020204" pitchFamily="34" charset="0"/>
            </a:endParaRPr>
          </a:p>
          <a:p>
            <a:pPr eaLnBrk="1" hangingPunct="1"/>
            <a:r>
              <a:rPr lang="en-GB" altLang="en-US" sz="1600" b="1" dirty="0">
                <a:latin typeface="Arial" panose="020B0604020202020204" pitchFamily="34" charset="0"/>
                <a:cs typeface="Arial" panose="020B0604020202020204" pitchFamily="34" charset="0"/>
              </a:rPr>
              <a:t>Transformational Collaboration</a:t>
            </a:r>
            <a:r>
              <a:rPr lang="en-GB" altLang="en-US" sz="1600" dirty="0">
                <a:latin typeface="Arial" panose="020B0604020202020204" pitchFamily="34" charset="0"/>
                <a:cs typeface="Arial" panose="020B0604020202020204" pitchFamily="34" charset="0"/>
              </a:rPr>
              <a:t>: </a:t>
            </a:r>
          </a:p>
          <a:p>
            <a:pPr marL="285750" indent="-285750" eaLnBrk="1" hangingPunct="1">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Indra Nooyi's leadership style can be aptly described as transformational and collaborative. (Avolio &amp; Gardner, 2005).</a:t>
            </a:r>
          </a:p>
          <a:p>
            <a:pPr marL="285750" indent="-285750" eaLnBrk="1" hangingPunct="1">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As one of the few women of  colour to lead a Fortune 500 company, she brought a unique blend of inclusivity and strategic vision to PepsiCo.</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b="1" dirty="0">
                <a:latin typeface="Arial" panose="020B0604020202020204" pitchFamily="34" charset="0"/>
                <a:cs typeface="Arial" panose="020B0604020202020204" pitchFamily="34" charset="0"/>
              </a:rPr>
              <a:t>Visionary Goals and Social Responsibility</a:t>
            </a:r>
            <a:r>
              <a:rPr lang="en-GB" altLang="en-US" sz="1600" dirty="0">
                <a:latin typeface="Arial" panose="020B0604020202020204" pitchFamily="34" charset="0"/>
                <a:cs typeface="Arial" panose="020B0604020202020204" pitchFamily="34" charset="0"/>
              </a:rPr>
              <a:t>: </a:t>
            </a:r>
          </a:p>
          <a:p>
            <a:pPr marL="285750" indent="-285750" eaLnBrk="1" hangingPunct="1">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 Indra Nooyi's leadership behaviour was marked by visionary goal setting and a commitment to social responsibility.</a:t>
            </a:r>
          </a:p>
          <a:p>
            <a:pPr marL="285750" indent="-285750" eaLnBrk="1" hangingPunct="1">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 She implemented a strategic shift at PepsiCo, diversifying its product portfolio and aligning the company with evolving global trends (PepsiCo). </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b="1" dirty="0">
                <a:latin typeface="Arial" panose="020B0604020202020204" pitchFamily="34" charset="0"/>
                <a:cs typeface="Arial" panose="020B0604020202020204" pitchFamily="34" charset="0"/>
              </a:rPr>
              <a:t>Inclusive Leadership and Global Recognition</a:t>
            </a:r>
            <a:r>
              <a:rPr lang="en-GB" altLang="en-US" sz="1600" dirty="0">
                <a:latin typeface="Arial" panose="020B0604020202020204" pitchFamily="34" charset="0"/>
                <a:cs typeface="Arial" panose="020B0604020202020204" pitchFamily="34" charset="0"/>
              </a:rPr>
              <a:t>: </a:t>
            </a:r>
          </a:p>
          <a:p>
            <a:pPr marL="285750" indent="-285750" eaLnBrk="1" hangingPunct="1">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Indra Nooyi's followers' appeal is underscored by her inclusive leadership and global recognition.</a:t>
            </a:r>
          </a:p>
          <a:p>
            <a:pPr marL="285750" indent="-285750" eaLnBrk="1" hangingPunct="1">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Her transformative approach resonated not only within PepsiCo but also across industries and borders (PepsiCo).</a:t>
            </a:r>
          </a:p>
          <a:p>
            <a:pPr eaLnBrk="1" hangingPunct="1"/>
            <a:endParaRPr lang="en-GB" altLang="en-US" dirty="0"/>
          </a:p>
          <a:p>
            <a:pPr eaLnBrk="1" hangingPunct="1"/>
            <a:endParaRPr lang="en-GB"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C3CE8-C6F5-4821-7702-32DE79B53ECD}"/>
              </a:ext>
            </a:extLst>
          </p:cNvPr>
          <p:cNvSpPr>
            <a:spLocks noGrp="1"/>
          </p:cNvSpPr>
          <p:nvPr>
            <p:ph type="title"/>
          </p:nvPr>
        </p:nvSpPr>
        <p:spPr>
          <a:xfrm>
            <a:off x="649288" y="180975"/>
            <a:ext cx="10899775" cy="935038"/>
          </a:xfrm>
        </p:spPr>
        <p:txBody>
          <a:bodyPr/>
          <a:lstStyle/>
          <a:p>
            <a:pPr fontAlgn="auto">
              <a:spcAft>
                <a:spcPts val="0"/>
              </a:spcAft>
              <a:defRPr/>
            </a:pPr>
            <a:r>
              <a:rPr lang="en-GB" sz="2800" dirty="0">
                <a:latin typeface="Arial" panose="020B0604020202020204" pitchFamily="34" charset="0"/>
                <a:cs typeface="Arial" panose="020B0604020202020204" pitchFamily="34" charset="0"/>
              </a:rPr>
              <a:t>Entrepreneurial Vision and Global Expansion</a:t>
            </a:r>
          </a:p>
        </p:txBody>
      </p:sp>
      <p:pic>
        <p:nvPicPr>
          <p:cNvPr id="38915" name="Content Placeholder 12" descr="A person with short black hair&#10;&#10;Description automatically generated">
            <a:extLst>
              <a:ext uri="{FF2B5EF4-FFF2-40B4-BE49-F238E27FC236}">
                <a16:creationId xmlns:a16="http://schemas.microsoft.com/office/drawing/2014/main" id="{4C90034F-A229-174F-3338-B2E25D32644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2563" y="2168525"/>
            <a:ext cx="3017837" cy="3087688"/>
          </a:xfrm>
        </p:spPr>
      </p:pic>
      <p:sp>
        <p:nvSpPr>
          <p:cNvPr id="6" name="Content Placeholder 5">
            <a:extLst>
              <a:ext uri="{FF2B5EF4-FFF2-40B4-BE49-F238E27FC236}">
                <a16:creationId xmlns:a16="http://schemas.microsoft.com/office/drawing/2014/main" id="{634292B9-DC47-5C17-AF72-E78DAA0C61CB}"/>
              </a:ext>
            </a:extLst>
          </p:cNvPr>
          <p:cNvSpPr>
            <a:spLocks noGrp="1"/>
          </p:cNvSpPr>
          <p:nvPr>
            <p:ph idx="17"/>
          </p:nvPr>
        </p:nvSpPr>
        <p:spPr>
          <a:xfrm>
            <a:off x="3302000" y="1350963"/>
            <a:ext cx="4470400" cy="4735512"/>
          </a:xfrm>
        </p:spPr>
        <p:txBody>
          <a:bodyPr/>
          <a:lstStyle/>
          <a:p>
            <a:pPr marL="0" indent="0" fontAlgn="auto">
              <a:spcBef>
                <a:spcPts val="930"/>
              </a:spcBef>
              <a:spcAft>
                <a:spcPts val="0"/>
              </a:spcAft>
              <a:buFont typeface="Arial" panose="020B0604020202020204" pitchFamily="34" charset="0"/>
              <a:buNone/>
              <a:defRPr/>
            </a:pPr>
            <a:endParaRPr lang="en-GB" sz="1400" b="1" dirty="0">
              <a:solidFill>
                <a:schemeClr val="tx1">
                  <a:lumMod val="75000"/>
                  <a:lumOff val="25000"/>
                </a:schemeClr>
              </a:solidFill>
              <a:latin typeface="Arial" panose="020B0604020202020204" pitchFamily="34" charset="0"/>
              <a:cs typeface="Arial" panose="020B0604020202020204" pitchFamily="34" charset="0"/>
            </a:endParaRPr>
          </a:p>
          <a:p>
            <a:pPr marL="0" indent="0" fontAlgn="auto">
              <a:spcBef>
                <a:spcPts val="930"/>
              </a:spcBef>
              <a:spcAft>
                <a:spcPts val="0"/>
              </a:spcAft>
              <a:buFont typeface="Arial" panose="020B0604020202020204" pitchFamily="34" charset="0"/>
              <a:buNone/>
              <a:defRPr/>
            </a:pPr>
            <a:r>
              <a:rPr lang="en-GB" sz="1400" b="1" dirty="0">
                <a:solidFill>
                  <a:schemeClr val="tx1">
                    <a:lumMod val="75000"/>
                    <a:lumOff val="25000"/>
                  </a:schemeClr>
                </a:solidFill>
                <a:latin typeface="Arial" panose="020B0604020202020204" pitchFamily="34" charset="0"/>
                <a:cs typeface="Arial" panose="020B0604020202020204" pitchFamily="34" charset="0"/>
              </a:rPr>
              <a:t> Entrepreneurial Vision and Innovation</a:t>
            </a:r>
            <a:r>
              <a:rPr lang="en-GB" sz="1400" dirty="0">
                <a:solidFill>
                  <a:schemeClr val="tx1">
                    <a:lumMod val="75000"/>
                    <a:lumOff val="25000"/>
                  </a:schemeClr>
                </a:solidFill>
                <a:latin typeface="Arial" panose="020B0604020202020204" pitchFamily="34" charset="0"/>
                <a:cs typeface="Arial" panose="020B0604020202020204" pitchFamily="34" charset="0"/>
              </a:rPr>
              <a:t>: </a:t>
            </a:r>
          </a:p>
          <a:p>
            <a:pPr marL="0" indent="0" fontAlgn="auto">
              <a:spcBef>
                <a:spcPts val="930"/>
              </a:spcBef>
              <a:spcAft>
                <a:spcPts val="0"/>
              </a:spcAft>
              <a:buFont typeface="Arial" panose="020B0604020202020204" pitchFamily="34" charset="0"/>
              <a:buNone/>
              <a:defRPr/>
            </a:pPr>
            <a:r>
              <a:rPr lang="en-GB" sz="1400" dirty="0">
                <a:solidFill>
                  <a:schemeClr val="tx1">
                    <a:lumMod val="75000"/>
                    <a:lumOff val="25000"/>
                  </a:schemeClr>
                </a:solidFill>
                <a:latin typeface="Arial" panose="020B0604020202020204" pitchFamily="34" charset="0"/>
                <a:cs typeface="Arial" panose="020B0604020202020204" pitchFamily="34" charset="0"/>
              </a:rPr>
              <a:t>- Their ability to identify untapped potential and introduce groundbreaking concepts contributed significantly to their industries (Avolio &amp; Gardner, 2005).</a:t>
            </a:r>
          </a:p>
          <a:p>
            <a:pPr marL="0" indent="0" fontAlgn="auto">
              <a:spcBef>
                <a:spcPts val="930"/>
              </a:spcBef>
              <a:spcAft>
                <a:spcPts val="0"/>
              </a:spcAft>
              <a:buFont typeface="Arial" panose="020B0604020202020204" pitchFamily="34" charset="0"/>
              <a:buNone/>
              <a:defRPr/>
            </a:pPr>
            <a:r>
              <a:rPr lang="en-GB" sz="1400" dirty="0">
                <a:solidFill>
                  <a:schemeClr val="tx1">
                    <a:lumMod val="75000"/>
                    <a:lumOff val="25000"/>
                  </a:schemeClr>
                </a:solidFill>
                <a:latin typeface="Arial" panose="020B0604020202020204" pitchFamily="34" charset="0"/>
                <a:cs typeface="Arial" panose="020B0604020202020204" pitchFamily="34" charset="0"/>
              </a:rPr>
              <a:t>- Rockefeller's autocratic leadership style contrasts with Chanel's transformational style </a:t>
            </a:r>
          </a:p>
          <a:p>
            <a:pPr marL="0" indent="0" fontAlgn="auto">
              <a:spcBef>
                <a:spcPts val="930"/>
              </a:spcBef>
              <a:spcAft>
                <a:spcPts val="0"/>
              </a:spcAft>
              <a:buFont typeface="Arial" panose="020B0604020202020204" pitchFamily="34" charset="0"/>
              <a:buNone/>
              <a:defRPr/>
            </a:pPr>
            <a:r>
              <a:rPr lang="en-GB" sz="1400" dirty="0">
                <a:solidFill>
                  <a:schemeClr val="tx1">
                    <a:lumMod val="75000"/>
                    <a:lumOff val="25000"/>
                  </a:schemeClr>
                </a:solidFill>
                <a:latin typeface="Arial" panose="020B0604020202020204" pitchFamily="34" charset="0"/>
                <a:cs typeface="Arial" panose="020B0604020202020204" pitchFamily="34" charset="0"/>
              </a:rPr>
              <a:t>- Jack Ma's transformational and charismatic leadership style and Indra Nooyi's collaborative and transformational approach</a:t>
            </a:r>
          </a:p>
        </p:txBody>
      </p:sp>
      <p:sp>
        <p:nvSpPr>
          <p:cNvPr id="8" name="Content Placeholder 7">
            <a:extLst>
              <a:ext uri="{FF2B5EF4-FFF2-40B4-BE49-F238E27FC236}">
                <a16:creationId xmlns:a16="http://schemas.microsoft.com/office/drawing/2014/main" id="{A7CEF878-1B11-84E4-CF1F-8A26FEE9B898}"/>
              </a:ext>
            </a:extLst>
          </p:cNvPr>
          <p:cNvSpPr>
            <a:spLocks noGrp="1"/>
          </p:cNvSpPr>
          <p:nvPr>
            <p:ph idx="15"/>
          </p:nvPr>
        </p:nvSpPr>
        <p:spPr>
          <a:xfrm>
            <a:off x="8024813" y="1350963"/>
            <a:ext cx="4167187" cy="4735512"/>
          </a:xfrm>
        </p:spPr>
        <p:txBody>
          <a:bodyPr/>
          <a:lstStyle/>
          <a:p>
            <a:pPr marL="0" indent="0" fontAlgn="auto">
              <a:spcBef>
                <a:spcPts val="930"/>
              </a:spcBef>
              <a:spcAft>
                <a:spcPts val="0"/>
              </a:spcAft>
              <a:buFont typeface="Arial" panose="020B0604020202020204" pitchFamily="34" charset="0"/>
              <a:buNone/>
              <a:defRPr/>
            </a:pPr>
            <a:endParaRPr lang="en-GB" sz="1400" b="1" dirty="0">
              <a:solidFill>
                <a:schemeClr val="tx1">
                  <a:lumMod val="75000"/>
                  <a:lumOff val="25000"/>
                </a:schemeClr>
              </a:solidFill>
              <a:latin typeface="Arial" panose="020B0604020202020204" pitchFamily="34" charset="0"/>
              <a:cs typeface="Arial" panose="020B0604020202020204" pitchFamily="34" charset="0"/>
            </a:endParaRPr>
          </a:p>
          <a:p>
            <a:pPr marL="0" indent="0" fontAlgn="auto">
              <a:spcBef>
                <a:spcPts val="930"/>
              </a:spcBef>
              <a:spcAft>
                <a:spcPts val="0"/>
              </a:spcAft>
              <a:buFont typeface="Arial" panose="020B0604020202020204" pitchFamily="34" charset="0"/>
              <a:buNone/>
              <a:defRPr/>
            </a:pPr>
            <a:r>
              <a:rPr lang="en-GB" sz="1400" b="1" dirty="0">
                <a:solidFill>
                  <a:schemeClr val="tx1">
                    <a:lumMod val="75000"/>
                    <a:lumOff val="25000"/>
                  </a:schemeClr>
                </a:solidFill>
                <a:latin typeface="Arial" panose="020B0604020202020204" pitchFamily="34" charset="0"/>
                <a:cs typeface="Arial" panose="020B0604020202020204" pitchFamily="34" charset="0"/>
              </a:rPr>
              <a:t> Global Expansion and Adaptability:</a:t>
            </a:r>
          </a:p>
          <a:p>
            <a:pPr marL="0" indent="0" fontAlgn="auto">
              <a:spcBef>
                <a:spcPts val="930"/>
              </a:spcBef>
              <a:spcAft>
                <a:spcPts val="0"/>
              </a:spcAft>
              <a:buFont typeface="Arial" panose="020B0604020202020204" pitchFamily="34" charset="0"/>
              <a:buNone/>
              <a:defRPr/>
            </a:pPr>
            <a:r>
              <a:rPr lang="en-GB" sz="1400" dirty="0">
                <a:solidFill>
                  <a:schemeClr val="tx1">
                    <a:lumMod val="75000"/>
                    <a:lumOff val="25000"/>
                  </a:schemeClr>
                </a:solidFill>
                <a:latin typeface="Arial" panose="020B0604020202020204" pitchFamily="34" charset="0"/>
                <a:cs typeface="Arial" panose="020B0604020202020204" pitchFamily="34" charset="0"/>
              </a:rPr>
              <a:t>- Their adaptability to diverse markets reflects an understanding of the globalized economy.</a:t>
            </a:r>
            <a:endParaRPr lang="en-GB" sz="1400" b="1" dirty="0">
              <a:solidFill>
                <a:schemeClr val="tx1">
                  <a:lumMod val="75000"/>
                  <a:lumOff val="25000"/>
                </a:schemeClr>
              </a:solidFill>
              <a:latin typeface="Arial" panose="020B0604020202020204" pitchFamily="34" charset="0"/>
              <a:cs typeface="Arial" panose="020B0604020202020204" pitchFamily="34" charset="0"/>
            </a:endParaRPr>
          </a:p>
          <a:p>
            <a:pPr marL="0" indent="0" fontAlgn="auto">
              <a:spcBef>
                <a:spcPts val="930"/>
              </a:spcBef>
              <a:spcAft>
                <a:spcPts val="0"/>
              </a:spcAft>
              <a:buFont typeface="Arial" panose="020B0604020202020204" pitchFamily="34" charset="0"/>
              <a:buNone/>
              <a:defRPr/>
            </a:pPr>
            <a:r>
              <a:rPr lang="en-GB" sz="1400" dirty="0">
                <a:solidFill>
                  <a:schemeClr val="tx1">
                    <a:lumMod val="75000"/>
                    <a:lumOff val="25000"/>
                  </a:schemeClr>
                </a:solidFill>
                <a:latin typeface="Arial" panose="020B0604020202020204" pitchFamily="34" charset="0"/>
                <a:cs typeface="Arial" panose="020B0604020202020204" pitchFamily="34" charset="0"/>
              </a:rPr>
              <a:t>- Rockefeller's legacy is marred by controversial business practices, Coco Chanel's contributions to fashion extended beyond entrepreneurship.</a:t>
            </a:r>
          </a:p>
          <a:p>
            <a:pPr marL="0" indent="0" fontAlgn="auto">
              <a:spcBef>
                <a:spcPts val="930"/>
              </a:spcBef>
              <a:spcAft>
                <a:spcPts val="0"/>
              </a:spcAft>
              <a:buFont typeface="Arial" panose="020B0604020202020204" pitchFamily="34" charset="0"/>
              <a:buNone/>
              <a:defRPr/>
            </a:pPr>
            <a:r>
              <a:rPr lang="en-GB" sz="1400" dirty="0">
                <a:solidFill>
                  <a:schemeClr val="tx1">
                    <a:lumMod val="75000"/>
                    <a:lumOff val="25000"/>
                  </a:schemeClr>
                </a:solidFill>
                <a:latin typeface="Arial" panose="020B0604020202020204" pitchFamily="34" charset="0"/>
                <a:cs typeface="Arial" panose="020B0604020202020204" pitchFamily="34" charset="0"/>
              </a:rPr>
              <a:t>- Both Jack Ma and Indra Nooyi have actively engaged in philanthropy and social responsibility (Avolio &amp; Gardner, 2005). </a:t>
            </a:r>
          </a:p>
        </p:txBody>
      </p:sp>
      <p:sp>
        <p:nvSpPr>
          <p:cNvPr id="9" name="Footer Placeholder 8">
            <a:extLst>
              <a:ext uri="{FF2B5EF4-FFF2-40B4-BE49-F238E27FC236}">
                <a16:creationId xmlns:a16="http://schemas.microsoft.com/office/drawing/2014/main" id="{9AD676A0-361D-3A8B-A9D8-21F9828A26A5}"/>
              </a:ext>
            </a:extLst>
          </p:cNvPr>
          <p:cNvSpPr>
            <a:spLocks noGrp="1"/>
          </p:cNvSpPr>
          <p:nvPr>
            <p:ph type="ftr" sz="quarter" idx="19"/>
          </p:nvPr>
        </p:nvSpPr>
        <p:spPr/>
        <p:txBody>
          <a:bodyPr/>
          <a:lstStyle/>
          <a:p>
            <a:pPr>
              <a:defRPr/>
            </a:pPr>
            <a:r>
              <a:rPr lang="en-GB" dirty="0"/>
              <a:t>By Felix Lucian </a:t>
            </a:r>
            <a:r>
              <a:rPr lang="en-GB" dirty="0" err="1"/>
              <a:t>Fistoleanu</a:t>
            </a:r>
            <a:endParaRPr lang="en-GB" dirty="0"/>
          </a:p>
        </p:txBody>
      </p:sp>
      <p:sp>
        <p:nvSpPr>
          <p:cNvPr id="10" name="Date Placeholder 9">
            <a:extLst>
              <a:ext uri="{FF2B5EF4-FFF2-40B4-BE49-F238E27FC236}">
                <a16:creationId xmlns:a16="http://schemas.microsoft.com/office/drawing/2014/main" id="{C0C62A61-D22E-76F8-FF9E-DB9A06A29E50}"/>
              </a:ext>
            </a:extLst>
          </p:cNvPr>
          <p:cNvSpPr>
            <a:spLocks noGrp="1"/>
          </p:cNvSpPr>
          <p:nvPr>
            <p:ph type="dt" sz="quarter" idx="20"/>
          </p:nvPr>
        </p:nvSpPr>
        <p:spPr/>
        <p:txBody>
          <a:bodyPr/>
          <a:lstStyle/>
          <a:p>
            <a:pPr>
              <a:defRPr/>
            </a:pPr>
            <a:r>
              <a:rPr lang="en-GB" dirty="0"/>
              <a:t>06.04.2024</a:t>
            </a:r>
          </a:p>
        </p:txBody>
      </p:sp>
      <p:sp>
        <p:nvSpPr>
          <p:cNvPr id="11" name="Slide Number Placeholder 10">
            <a:extLst>
              <a:ext uri="{FF2B5EF4-FFF2-40B4-BE49-F238E27FC236}">
                <a16:creationId xmlns:a16="http://schemas.microsoft.com/office/drawing/2014/main" id="{A8707E3B-1079-5D5F-F6B4-D99C467828F8}"/>
              </a:ext>
            </a:extLst>
          </p:cNvPr>
          <p:cNvSpPr>
            <a:spLocks noGrp="1"/>
          </p:cNvSpPr>
          <p:nvPr>
            <p:ph type="sldNum" sz="quarter" idx="21"/>
          </p:nvPr>
        </p:nvSpPr>
        <p:spPr/>
        <p:txBody>
          <a:bodyPr/>
          <a:lstStyle/>
          <a:p>
            <a:pPr>
              <a:defRPr/>
            </a:pPr>
            <a:fld id="{87C765B2-478F-4F29-BAB7-E36AC51862B7}" type="slidenum">
              <a:rPr lang="en-GB"/>
              <a:pPr>
                <a:defRPr/>
              </a:pPr>
              <a:t>15</a:t>
            </a:fld>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EF886A6-2FDE-6DFE-E537-9829AAF72884}"/>
              </a:ext>
            </a:extLst>
          </p:cNvPr>
          <p:cNvSpPr>
            <a:spLocks noGrp="1"/>
          </p:cNvSpPr>
          <p:nvPr>
            <p:ph type="title"/>
          </p:nvPr>
        </p:nvSpPr>
        <p:spPr>
          <a:xfrm>
            <a:off x="5376863" y="538163"/>
            <a:ext cx="6172200" cy="1031875"/>
          </a:xfrm>
        </p:spPr>
        <p:txBody>
          <a:bodyPr/>
          <a:lstStyle/>
          <a:p>
            <a:pPr fontAlgn="auto">
              <a:spcAft>
                <a:spcPts val="0"/>
              </a:spcAft>
              <a:defRPr/>
            </a:pPr>
            <a:r>
              <a:rPr lang="en-GB" dirty="0">
                <a:solidFill>
                  <a:schemeClr val="tx1">
                    <a:lumMod val="75000"/>
                    <a:lumOff val="25000"/>
                  </a:schemeClr>
                </a:solidFill>
              </a:rPr>
              <a:t>Summary</a:t>
            </a:r>
          </a:p>
        </p:txBody>
      </p:sp>
      <p:pic>
        <p:nvPicPr>
          <p:cNvPr id="39939" name="Picture Placeholder 10" descr="A close - up of a person using a computer">
            <a:extLst>
              <a:ext uri="{FF2B5EF4-FFF2-40B4-BE49-F238E27FC236}">
                <a16:creationId xmlns:a16="http://schemas.microsoft.com/office/drawing/2014/main" id="{6CA30B19-50D3-6116-CA86-1B05674615EB}"/>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bwMode="auto">
          <a:xfrm>
            <a:off x="0" y="0"/>
            <a:ext cx="4613275" cy="2249488"/>
          </a:xfrm>
        </p:spPr>
      </p:pic>
      <p:pic>
        <p:nvPicPr>
          <p:cNvPr id="39940" name="Picture Placeholder 12" descr="Digital Graph screen reflection">
            <a:extLst>
              <a:ext uri="{FF2B5EF4-FFF2-40B4-BE49-F238E27FC236}">
                <a16:creationId xmlns:a16="http://schemas.microsoft.com/office/drawing/2014/main" id="{BB3AE75D-7E57-EB7E-75EA-FD47B54681F0}"/>
              </a:ext>
            </a:extLst>
          </p:cNvPr>
          <p:cNvPicPr>
            <a:picLocks noGrp="1" noChangeAspect="1" noChangeArrowheads="1"/>
          </p:cNvPicPr>
          <p:nvPr>
            <p:ph type="pic" sz="quarter" idx="14"/>
          </p:nvPr>
        </p:nvPicPr>
        <p:blipFill>
          <a:blip r:embed="rId4">
            <a:extLst>
              <a:ext uri="{28A0092B-C50C-407E-A947-70E740481C1C}">
                <a14:useLocalDpi xmlns:a14="http://schemas.microsoft.com/office/drawing/2010/main" val="0"/>
              </a:ext>
            </a:extLst>
          </a:blip>
          <a:srcRect/>
          <a:stretch>
            <a:fillRect/>
          </a:stretch>
        </p:blipFill>
        <p:spPr bwMode="auto">
          <a:xfrm>
            <a:off x="0" y="2311400"/>
            <a:ext cx="4613275" cy="2241550"/>
          </a:xfrm>
        </p:spPr>
      </p:pic>
      <p:pic>
        <p:nvPicPr>
          <p:cNvPr id="39941" name="Picture Placeholder 7" descr="Conference Room">
            <a:extLst>
              <a:ext uri="{FF2B5EF4-FFF2-40B4-BE49-F238E27FC236}">
                <a16:creationId xmlns:a16="http://schemas.microsoft.com/office/drawing/2014/main" id="{E9230248-A2B6-5F91-242D-3DB5434AAD11}"/>
              </a:ext>
            </a:extLst>
          </p:cNvPr>
          <p:cNvPicPr>
            <a:picLocks noGrp="1" noChangeAspect="1" noChangeArrowheads="1"/>
          </p:cNvPicPr>
          <p:nvPr>
            <p:ph type="pic" sz="quarter" idx="15"/>
          </p:nvPr>
        </p:nvPicPr>
        <p:blipFill>
          <a:blip r:embed="rId5">
            <a:extLst>
              <a:ext uri="{28A0092B-C50C-407E-A947-70E740481C1C}">
                <a14:useLocalDpi xmlns:a14="http://schemas.microsoft.com/office/drawing/2010/main" val="0"/>
              </a:ext>
            </a:extLst>
          </a:blip>
          <a:srcRect/>
          <a:stretch>
            <a:fillRect/>
          </a:stretch>
        </p:blipFill>
        <p:spPr bwMode="auto">
          <a:xfrm>
            <a:off x="0" y="4613275"/>
            <a:ext cx="4613275" cy="2241550"/>
          </a:xfrm>
        </p:spPr>
      </p:pic>
      <p:sp>
        <p:nvSpPr>
          <p:cNvPr id="9" name="Content Placeholder 8">
            <a:extLst>
              <a:ext uri="{FF2B5EF4-FFF2-40B4-BE49-F238E27FC236}">
                <a16:creationId xmlns:a16="http://schemas.microsoft.com/office/drawing/2014/main" id="{52ECB3A5-D595-C8E4-C530-152DCD391869}"/>
              </a:ext>
            </a:extLst>
          </p:cNvPr>
          <p:cNvSpPr>
            <a:spLocks noGrp="1"/>
          </p:cNvSpPr>
          <p:nvPr>
            <p:ph idx="1"/>
          </p:nvPr>
        </p:nvSpPr>
        <p:spPr>
          <a:xfrm>
            <a:off x="5376863" y="1735138"/>
            <a:ext cx="6172200" cy="3768725"/>
          </a:xfrm>
        </p:spPr>
        <p:txBody>
          <a:bodyPr>
            <a:noAutofit/>
          </a:bodyPr>
          <a:lstStyle/>
          <a:p>
            <a:pPr fontAlgn="auto">
              <a:spcBef>
                <a:spcPts val="930"/>
              </a:spcBef>
              <a:spcAft>
                <a:spcPts val="0"/>
              </a:spcAft>
              <a:defRPr/>
            </a:pPr>
            <a:r>
              <a:rPr lang="en-GB" dirty="0">
                <a:solidFill>
                  <a:schemeClr val="tx1">
                    <a:lumMod val="75000"/>
                    <a:lumOff val="25000"/>
                  </a:schemeClr>
                </a:solidFill>
                <a:latin typeface="Arial" panose="020B0604020202020204" pitchFamily="34" charset="0"/>
                <a:cs typeface="Arial" panose="020B0604020202020204" pitchFamily="34" charset="0"/>
              </a:rPr>
              <a:t> Our conclusion successfully pulls together the main points by focusing on how each leader left a lasting impression and memory in their own community. To get through changing environments, it highlights the importance of being able to change and think ahead, and it recognises the unique contributions these leaders have made to the development of the business world. </a:t>
            </a:r>
          </a:p>
          <a:p>
            <a:pPr fontAlgn="auto">
              <a:spcBef>
                <a:spcPts val="930"/>
              </a:spcBef>
              <a:spcAft>
                <a:spcPts val="0"/>
              </a:spcAft>
              <a:defRPr/>
            </a:pPr>
            <a:r>
              <a:rPr lang="en-GB" dirty="0">
                <a:solidFill>
                  <a:schemeClr val="tx1">
                    <a:lumMod val="75000"/>
                    <a:lumOff val="25000"/>
                  </a:schemeClr>
                </a:solidFill>
                <a:latin typeface="Arial" panose="020B0604020202020204" pitchFamily="34" charset="0"/>
                <a:cs typeface="Arial" panose="020B0604020202020204" pitchFamily="34" charset="0"/>
              </a:rPr>
              <a:t>  Our study gives us a deeper understanding of the different ways to be successful in the business world by looking at leadership traits throughout history in a thorough and insightful way (Bass, 1985).</a:t>
            </a:r>
          </a:p>
        </p:txBody>
      </p:sp>
      <p:sp>
        <p:nvSpPr>
          <p:cNvPr id="17" name="Footer Placeholder 16">
            <a:extLst>
              <a:ext uri="{FF2B5EF4-FFF2-40B4-BE49-F238E27FC236}">
                <a16:creationId xmlns:a16="http://schemas.microsoft.com/office/drawing/2014/main" id="{D4078C06-1D41-5025-E91E-DEB8B418F8BE}"/>
              </a:ext>
            </a:extLst>
          </p:cNvPr>
          <p:cNvSpPr>
            <a:spLocks noGrp="1"/>
          </p:cNvSpPr>
          <p:nvPr>
            <p:ph type="ftr" sz="quarter" idx="16"/>
          </p:nvPr>
        </p:nvSpPr>
        <p:spPr/>
        <p:txBody>
          <a:bodyPr/>
          <a:lstStyle/>
          <a:p>
            <a:pPr>
              <a:defRPr/>
            </a:pPr>
            <a:r>
              <a:rPr lang="en-GB"/>
              <a:t>Presentation Title</a:t>
            </a:r>
          </a:p>
        </p:txBody>
      </p:sp>
      <p:sp>
        <p:nvSpPr>
          <p:cNvPr id="16" name="Date Placeholder 15">
            <a:extLst>
              <a:ext uri="{FF2B5EF4-FFF2-40B4-BE49-F238E27FC236}">
                <a16:creationId xmlns:a16="http://schemas.microsoft.com/office/drawing/2014/main" id="{BA4DB85A-9AE2-9FB2-A41E-E99CB3BE13D6}"/>
              </a:ext>
            </a:extLst>
          </p:cNvPr>
          <p:cNvSpPr>
            <a:spLocks noGrp="1"/>
          </p:cNvSpPr>
          <p:nvPr>
            <p:ph type="dt" sz="quarter" idx="17"/>
          </p:nvPr>
        </p:nvSpPr>
        <p:spPr/>
        <p:txBody>
          <a:bodyPr/>
          <a:lstStyle/>
          <a:p>
            <a:pPr>
              <a:defRPr/>
            </a:pPr>
            <a:r>
              <a:rPr lang="en-GB" dirty="0"/>
              <a:t>06.04.2024</a:t>
            </a:r>
          </a:p>
        </p:txBody>
      </p:sp>
      <p:sp>
        <p:nvSpPr>
          <p:cNvPr id="18" name="Slide Number Placeholder 17">
            <a:extLst>
              <a:ext uri="{FF2B5EF4-FFF2-40B4-BE49-F238E27FC236}">
                <a16:creationId xmlns:a16="http://schemas.microsoft.com/office/drawing/2014/main" id="{18B99345-E190-19F8-391C-F63315165960}"/>
              </a:ext>
            </a:extLst>
          </p:cNvPr>
          <p:cNvSpPr>
            <a:spLocks noGrp="1"/>
          </p:cNvSpPr>
          <p:nvPr>
            <p:ph type="sldNum" sz="quarter" idx="18"/>
          </p:nvPr>
        </p:nvSpPr>
        <p:spPr/>
        <p:txBody>
          <a:bodyPr/>
          <a:lstStyle/>
          <a:p>
            <a:pPr>
              <a:defRPr/>
            </a:pPr>
            <a:fld id="{C3044AAC-73FA-4C52-9069-174089806143}" type="slidenum">
              <a:rPr lang="en-GB"/>
              <a:pPr>
                <a:defRPr/>
              </a:pPr>
              <a:t>16</a:t>
            </a:fld>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AA0815-5E95-6A7C-14FF-4C4B49867980}"/>
              </a:ext>
            </a:extLst>
          </p:cNvPr>
          <p:cNvSpPr>
            <a:spLocks noGrp="1"/>
          </p:cNvSpPr>
          <p:nvPr>
            <p:ph type="title"/>
          </p:nvPr>
        </p:nvSpPr>
        <p:spPr>
          <a:xfrm>
            <a:off x="1435100" y="1138238"/>
            <a:ext cx="4862513" cy="2019300"/>
          </a:xfrm>
        </p:spPr>
        <p:txBody>
          <a:bodyPr/>
          <a:lstStyle/>
          <a:p>
            <a:pPr fontAlgn="auto">
              <a:spcAft>
                <a:spcPts val="0"/>
              </a:spcAft>
              <a:defRPr/>
            </a:pPr>
            <a:r>
              <a:rPr lang="en-GB"/>
              <a:t>THANK YOU</a:t>
            </a:r>
          </a:p>
        </p:txBody>
      </p:sp>
      <p:pic>
        <p:nvPicPr>
          <p:cNvPr id="41987" name="Picture Placeholder 31" descr="Two people working on a laptop and tablet with graphs and tables ">
            <a:extLst>
              <a:ext uri="{FF2B5EF4-FFF2-40B4-BE49-F238E27FC236}">
                <a16:creationId xmlns:a16="http://schemas.microsoft.com/office/drawing/2014/main" id="{3003C9EF-A9A8-6E04-48C0-03821D89BF45}"/>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a:stretch>
            <a:fillRect/>
          </a:stretch>
        </p:blipFill>
        <p:spPr bwMode="auto">
          <a:xfrm>
            <a:off x="6858000" y="4763"/>
            <a:ext cx="5334000" cy="3392487"/>
          </a:xfrm>
        </p:spPr>
      </p:pic>
      <p:pic>
        <p:nvPicPr>
          <p:cNvPr id="41988" name="Picture Placeholder 29" descr="Office Stairs, hanging lights">
            <a:extLst>
              <a:ext uri="{FF2B5EF4-FFF2-40B4-BE49-F238E27FC236}">
                <a16:creationId xmlns:a16="http://schemas.microsoft.com/office/drawing/2014/main" id="{F4BECEB5-8005-B6A8-22B6-B61D92889CCB}"/>
              </a:ext>
            </a:extLst>
          </p:cNvPr>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a:stretch>
            <a:fillRect/>
          </a:stretch>
        </p:blipFill>
        <p:spPr bwMode="auto">
          <a:xfrm>
            <a:off x="1068388" y="3460750"/>
            <a:ext cx="5727700" cy="3397250"/>
          </a:xfrm>
        </p:spPr>
      </p:pic>
      <p:sp>
        <p:nvSpPr>
          <p:cNvPr id="5" name="Content Placeholder 4">
            <a:extLst>
              <a:ext uri="{FF2B5EF4-FFF2-40B4-BE49-F238E27FC236}">
                <a16:creationId xmlns:a16="http://schemas.microsoft.com/office/drawing/2014/main" id="{951E9B35-B1DC-2F01-7A2F-E3CF474DC592}"/>
              </a:ext>
            </a:extLst>
          </p:cNvPr>
          <p:cNvSpPr>
            <a:spLocks noGrp="1"/>
          </p:cNvSpPr>
          <p:nvPr>
            <p:ph idx="1"/>
          </p:nvPr>
        </p:nvSpPr>
        <p:spPr>
          <a:xfrm>
            <a:off x="7386638" y="3929063"/>
            <a:ext cx="4572000" cy="2284412"/>
          </a:xfrm>
        </p:spPr>
        <p:txBody>
          <a:bodyPr/>
          <a:lstStyle/>
          <a:p>
            <a:pPr fontAlgn="auto">
              <a:spcBef>
                <a:spcPts val="930"/>
              </a:spcBef>
              <a:spcAft>
                <a:spcPts val="0"/>
              </a:spcAft>
              <a:defRPr/>
            </a:pPr>
            <a:r>
              <a:rPr lang="en-GB" dirty="0">
                <a:solidFill>
                  <a:schemeClr val="tx1">
                    <a:lumMod val="75000"/>
                    <a:lumOff val="25000"/>
                  </a:schemeClr>
                </a:solidFill>
              </a:rPr>
              <a:t>Vasilica Gherasim</a:t>
            </a:r>
          </a:p>
          <a:p>
            <a:pPr fontAlgn="auto">
              <a:spcBef>
                <a:spcPts val="930"/>
              </a:spcBef>
              <a:spcAft>
                <a:spcPts val="0"/>
              </a:spcAft>
              <a:defRPr/>
            </a:pPr>
            <a:r>
              <a:rPr lang="en-GB" dirty="0" err="1">
                <a:solidFill>
                  <a:schemeClr val="tx1">
                    <a:lumMod val="75000"/>
                    <a:lumOff val="25000"/>
                  </a:schemeClr>
                </a:solidFill>
              </a:rPr>
              <a:t>Georgel</a:t>
            </a:r>
            <a:r>
              <a:rPr lang="en-GB" dirty="0">
                <a:solidFill>
                  <a:schemeClr val="tx1">
                    <a:lumMod val="75000"/>
                    <a:lumOff val="25000"/>
                  </a:schemeClr>
                </a:solidFill>
              </a:rPr>
              <a:t> </a:t>
            </a:r>
            <a:r>
              <a:rPr lang="en-GB" dirty="0" err="1">
                <a:solidFill>
                  <a:schemeClr val="tx1">
                    <a:lumMod val="75000"/>
                    <a:lumOff val="25000"/>
                  </a:schemeClr>
                </a:solidFill>
              </a:rPr>
              <a:t>Laurentiu</a:t>
            </a:r>
            <a:r>
              <a:rPr lang="en-GB" dirty="0">
                <a:solidFill>
                  <a:schemeClr val="tx1">
                    <a:lumMod val="75000"/>
                    <a:lumOff val="25000"/>
                  </a:schemeClr>
                </a:solidFill>
              </a:rPr>
              <a:t> </a:t>
            </a:r>
            <a:r>
              <a:rPr lang="en-GB" dirty="0" err="1">
                <a:solidFill>
                  <a:schemeClr val="tx1">
                    <a:lumMod val="75000"/>
                    <a:lumOff val="25000"/>
                  </a:schemeClr>
                </a:solidFill>
              </a:rPr>
              <a:t>Oprea</a:t>
            </a:r>
            <a:endParaRPr lang="en-GB" dirty="0">
              <a:solidFill>
                <a:schemeClr val="tx1">
                  <a:lumMod val="75000"/>
                  <a:lumOff val="25000"/>
                </a:schemeClr>
              </a:solidFill>
            </a:endParaRPr>
          </a:p>
          <a:p>
            <a:pPr fontAlgn="auto">
              <a:spcBef>
                <a:spcPts val="930"/>
              </a:spcBef>
              <a:spcAft>
                <a:spcPts val="0"/>
              </a:spcAft>
              <a:defRPr/>
            </a:pPr>
            <a:r>
              <a:rPr lang="en-GB" dirty="0">
                <a:solidFill>
                  <a:schemeClr val="tx1">
                    <a:lumMod val="75000"/>
                    <a:lumOff val="25000"/>
                  </a:schemeClr>
                </a:solidFill>
              </a:rPr>
              <a:t>Alexandru </a:t>
            </a:r>
            <a:r>
              <a:rPr lang="en-GB" dirty="0" err="1">
                <a:solidFill>
                  <a:schemeClr val="tx1">
                    <a:lumMod val="75000"/>
                    <a:lumOff val="25000"/>
                  </a:schemeClr>
                </a:solidFill>
              </a:rPr>
              <a:t>Cretu</a:t>
            </a:r>
            <a:endParaRPr lang="en-GB" dirty="0">
              <a:solidFill>
                <a:schemeClr val="tx1">
                  <a:lumMod val="75000"/>
                  <a:lumOff val="25000"/>
                </a:schemeClr>
              </a:solidFill>
            </a:endParaRPr>
          </a:p>
          <a:p>
            <a:pPr fontAlgn="auto">
              <a:spcBef>
                <a:spcPts val="930"/>
              </a:spcBef>
              <a:spcAft>
                <a:spcPts val="0"/>
              </a:spcAft>
              <a:defRPr/>
            </a:pPr>
            <a:r>
              <a:rPr lang="en-GB" dirty="0">
                <a:solidFill>
                  <a:schemeClr val="tx1">
                    <a:lumMod val="75000"/>
                    <a:lumOff val="25000"/>
                  </a:schemeClr>
                </a:solidFill>
              </a:rPr>
              <a:t>Felix Lucian </a:t>
            </a:r>
            <a:r>
              <a:rPr lang="en-GB" dirty="0" err="1">
                <a:solidFill>
                  <a:schemeClr val="tx1">
                    <a:lumMod val="75000"/>
                    <a:lumOff val="25000"/>
                  </a:schemeClr>
                </a:solidFill>
              </a:rPr>
              <a:t>Fistoleanu</a:t>
            </a:r>
            <a:endParaRPr lang="en-GB" dirty="0">
              <a:solidFill>
                <a:schemeClr val="tx1">
                  <a:lumMod val="75000"/>
                  <a:lumOff val="25000"/>
                </a:schemeClr>
              </a:solidFill>
            </a:endParaRPr>
          </a:p>
        </p:txBody>
      </p:sp>
      <p:sp>
        <p:nvSpPr>
          <p:cNvPr id="34" name="Footer Placeholder 33">
            <a:extLst>
              <a:ext uri="{FF2B5EF4-FFF2-40B4-BE49-F238E27FC236}">
                <a16:creationId xmlns:a16="http://schemas.microsoft.com/office/drawing/2014/main" id="{1AA42042-CC43-CD0A-258F-93933BD453BB}"/>
              </a:ext>
            </a:extLst>
          </p:cNvPr>
          <p:cNvSpPr>
            <a:spLocks noGrp="1"/>
          </p:cNvSpPr>
          <p:nvPr>
            <p:ph type="ftr" sz="quarter" idx="15"/>
          </p:nvPr>
        </p:nvSpPr>
        <p:spPr/>
        <p:txBody>
          <a:bodyPr/>
          <a:lstStyle/>
          <a:p>
            <a:pPr>
              <a:defRPr/>
            </a:pPr>
            <a:r>
              <a:rPr lang="en-GB"/>
              <a:t>Presentation Title</a:t>
            </a:r>
          </a:p>
        </p:txBody>
      </p:sp>
      <p:sp>
        <p:nvSpPr>
          <p:cNvPr id="33" name="Date Placeholder 32">
            <a:extLst>
              <a:ext uri="{FF2B5EF4-FFF2-40B4-BE49-F238E27FC236}">
                <a16:creationId xmlns:a16="http://schemas.microsoft.com/office/drawing/2014/main" id="{67180EA9-C949-9290-53A7-A86CBDF86709}"/>
              </a:ext>
            </a:extLst>
          </p:cNvPr>
          <p:cNvSpPr>
            <a:spLocks noGrp="1"/>
          </p:cNvSpPr>
          <p:nvPr>
            <p:ph type="dt" sz="quarter" idx="16"/>
          </p:nvPr>
        </p:nvSpPr>
        <p:spPr/>
        <p:txBody>
          <a:bodyPr/>
          <a:lstStyle/>
          <a:p>
            <a:pPr>
              <a:defRPr/>
            </a:pPr>
            <a:r>
              <a:rPr lang="en-GB" dirty="0"/>
              <a:t>06.04.2024</a:t>
            </a:r>
          </a:p>
        </p:txBody>
      </p:sp>
      <p:sp>
        <p:nvSpPr>
          <p:cNvPr id="35" name="Slide Number Placeholder 34">
            <a:extLst>
              <a:ext uri="{FF2B5EF4-FFF2-40B4-BE49-F238E27FC236}">
                <a16:creationId xmlns:a16="http://schemas.microsoft.com/office/drawing/2014/main" id="{3B143916-D94B-80B7-F756-BE8E7CAC9850}"/>
              </a:ext>
            </a:extLst>
          </p:cNvPr>
          <p:cNvSpPr>
            <a:spLocks noGrp="1"/>
          </p:cNvSpPr>
          <p:nvPr>
            <p:ph type="sldNum" sz="quarter" idx="17"/>
          </p:nvPr>
        </p:nvSpPr>
        <p:spPr/>
        <p:txBody>
          <a:bodyPr/>
          <a:lstStyle/>
          <a:p>
            <a:pPr>
              <a:defRPr/>
            </a:pPr>
            <a:fld id="{11523D42-EC39-471C-B602-E508A81E8F45}" type="slidenum">
              <a:rPr lang="en-GB"/>
              <a:pPr>
                <a:defRPr/>
              </a:pPr>
              <a:t>17</a:t>
            </a:fld>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E06A0B0-4AC6-5C78-717A-DB548A2907EF}"/>
              </a:ext>
            </a:extLst>
          </p:cNvPr>
          <p:cNvPicPr>
            <a:picLocks noChangeAspect="1"/>
          </p:cNvPicPr>
          <p:nvPr/>
        </p:nvPicPr>
        <p:blipFill rotWithShape="1">
          <a:blip r:embed="rId2"/>
          <a:srcRect t="5944" b="4056"/>
          <a:stretch/>
        </p:blipFill>
        <p:spPr>
          <a:xfrm>
            <a:off x="22670" y="1361441"/>
            <a:ext cx="12191980" cy="5588624"/>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a:noFill/>
        </p:spPr>
      </p:pic>
      <p:sp>
        <p:nvSpPr>
          <p:cNvPr id="13" name="Title 2">
            <a:extLst>
              <a:ext uri="{FF2B5EF4-FFF2-40B4-BE49-F238E27FC236}">
                <a16:creationId xmlns:a16="http://schemas.microsoft.com/office/drawing/2014/main" id="{726490E1-0DC7-36C5-9B94-ABF7A837EEAD}"/>
              </a:ext>
            </a:extLst>
          </p:cNvPr>
          <p:cNvSpPr>
            <a:spLocks noGrp="1"/>
          </p:cNvSpPr>
          <p:nvPr>
            <p:ph type="title"/>
          </p:nvPr>
        </p:nvSpPr>
        <p:spPr>
          <a:xfrm>
            <a:off x="-1725" y="1"/>
            <a:ext cx="4583885" cy="1361440"/>
          </a:xfrm>
        </p:spPr>
        <p:txBody>
          <a:bodyPr/>
          <a:lstStyle/>
          <a:p>
            <a:r>
              <a:rPr lang="en-US" dirty="0"/>
              <a:t>Questions ?</a:t>
            </a:r>
          </a:p>
        </p:txBody>
      </p:sp>
      <p:sp>
        <p:nvSpPr>
          <p:cNvPr id="6" name="Date Placeholder 5">
            <a:extLst>
              <a:ext uri="{FF2B5EF4-FFF2-40B4-BE49-F238E27FC236}">
                <a16:creationId xmlns:a16="http://schemas.microsoft.com/office/drawing/2014/main" id="{9FE0B7AB-0DE6-90AE-0D49-90D946EFFC7C}"/>
              </a:ext>
            </a:extLst>
          </p:cNvPr>
          <p:cNvSpPr>
            <a:spLocks noGrp="1"/>
          </p:cNvSpPr>
          <p:nvPr>
            <p:ph type="dt" sz="half" idx="16"/>
          </p:nvPr>
        </p:nvSpPr>
        <p:spPr>
          <a:xfrm>
            <a:off x="8197850" y="6308725"/>
            <a:ext cx="2151063" cy="457200"/>
          </a:xfrm>
        </p:spPr>
        <p:txBody>
          <a:bodyPr anchor="ctr">
            <a:normAutofit/>
          </a:bodyPr>
          <a:lstStyle/>
          <a:p>
            <a:pPr>
              <a:spcAft>
                <a:spcPts val="600"/>
              </a:spcAft>
              <a:defRPr/>
            </a:pPr>
            <a:r>
              <a:rPr lang="en-GB"/>
              <a:t>2/1/20XX</a:t>
            </a:r>
          </a:p>
        </p:txBody>
      </p:sp>
      <p:sp>
        <p:nvSpPr>
          <p:cNvPr id="7" name="Slide Number Placeholder 6">
            <a:extLst>
              <a:ext uri="{FF2B5EF4-FFF2-40B4-BE49-F238E27FC236}">
                <a16:creationId xmlns:a16="http://schemas.microsoft.com/office/drawing/2014/main" id="{F060B4B6-421F-F9B1-758C-DE595A227A80}"/>
              </a:ext>
            </a:extLst>
          </p:cNvPr>
          <p:cNvSpPr>
            <a:spLocks noGrp="1"/>
          </p:cNvSpPr>
          <p:nvPr>
            <p:ph type="sldNum" sz="quarter" idx="17"/>
          </p:nvPr>
        </p:nvSpPr>
        <p:spPr>
          <a:xfrm>
            <a:off x="10569575" y="6308725"/>
            <a:ext cx="979488" cy="457200"/>
          </a:xfrm>
        </p:spPr>
        <p:txBody>
          <a:bodyPr anchor="b">
            <a:normAutofit/>
          </a:bodyPr>
          <a:lstStyle/>
          <a:p>
            <a:pPr>
              <a:spcAft>
                <a:spcPts val="600"/>
              </a:spcAft>
              <a:defRPr/>
            </a:pPr>
            <a:fld id="{DACB8706-FD40-43A4-A9FF-018070BA3DCD}" type="slidenum">
              <a:rPr lang="en-GB" smtClean="0"/>
              <a:pPr>
                <a:spcAft>
                  <a:spcPts val="600"/>
                </a:spcAft>
                <a:defRPr/>
              </a:pPr>
              <a:t>18</a:t>
            </a:fld>
            <a:endParaRPr lang="en-GB"/>
          </a:p>
        </p:txBody>
      </p:sp>
    </p:spTree>
    <p:extLst>
      <p:ext uri="{BB962C8B-B14F-4D97-AF65-F5344CB8AC3E}">
        <p14:creationId xmlns:p14="http://schemas.microsoft.com/office/powerpoint/2010/main" val="3879175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D3AD5-C7D9-8E43-6F56-6B9691549C4A}"/>
              </a:ext>
            </a:extLst>
          </p:cNvPr>
          <p:cNvSpPr>
            <a:spLocks noGrp="1"/>
          </p:cNvSpPr>
          <p:nvPr>
            <p:ph type="title"/>
          </p:nvPr>
        </p:nvSpPr>
        <p:spPr>
          <a:xfrm>
            <a:off x="1535113" y="1044575"/>
            <a:ext cx="10013950" cy="1030288"/>
          </a:xfrm>
        </p:spPr>
        <p:txBody>
          <a:bodyPr/>
          <a:lstStyle/>
          <a:p>
            <a:pPr fontAlgn="auto">
              <a:spcAft>
                <a:spcPts val="0"/>
              </a:spcAft>
              <a:defRPr/>
            </a:pPr>
            <a:r>
              <a:rPr lang="en-GB" sz="3200" dirty="0">
                <a:latin typeface="Arial" panose="020B0604020202020204" pitchFamily="34" charset="0"/>
                <a:cs typeface="Arial" panose="020B0604020202020204" pitchFamily="34" charset="0"/>
              </a:rPr>
              <a:t>References</a:t>
            </a:r>
          </a:p>
        </p:txBody>
      </p:sp>
      <p:sp>
        <p:nvSpPr>
          <p:cNvPr id="4" name="Date Placeholder 3">
            <a:extLst>
              <a:ext uri="{FF2B5EF4-FFF2-40B4-BE49-F238E27FC236}">
                <a16:creationId xmlns:a16="http://schemas.microsoft.com/office/drawing/2014/main" id="{77FC3DD2-B2E8-3AF3-4F2D-BA7BEAE0F087}"/>
              </a:ext>
            </a:extLst>
          </p:cNvPr>
          <p:cNvSpPr>
            <a:spLocks noGrp="1"/>
          </p:cNvSpPr>
          <p:nvPr>
            <p:ph type="dt" sz="quarter" idx="11"/>
          </p:nvPr>
        </p:nvSpPr>
        <p:spPr>
          <a:xfrm>
            <a:off x="8202613" y="6472238"/>
            <a:ext cx="2147887" cy="293687"/>
          </a:xfrm>
        </p:spPr>
        <p:txBody>
          <a:bodyPr/>
          <a:lstStyle/>
          <a:p>
            <a:pPr>
              <a:defRPr/>
            </a:pPr>
            <a:r>
              <a:rPr lang="en-GB" dirty="0"/>
              <a:t>06.04.2024</a:t>
            </a:r>
          </a:p>
        </p:txBody>
      </p:sp>
      <p:sp>
        <p:nvSpPr>
          <p:cNvPr id="5" name="Slide Number Placeholder 4">
            <a:extLst>
              <a:ext uri="{FF2B5EF4-FFF2-40B4-BE49-F238E27FC236}">
                <a16:creationId xmlns:a16="http://schemas.microsoft.com/office/drawing/2014/main" id="{AEA8E8DC-BE43-8EC2-5291-0AFEDA40CDDD}"/>
              </a:ext>
            </a:extLst>
          </p:cNvPr>
          <p:cNvSpPr>
            <a:spLocks noGrp="1"/>
          </p:cNvSpPr>
          <p:nvPr>
            <p:ph type="sldNum" sz="quarter" idx="12"/>
          </p:nvPr>
        </p:nvSpPr>
        <p:spPr/>
        <p:txBody>
          <a:bodyPr/>
          <a:lstStyle/>
          <a:p>
            <a:pPr>
              <a:defRPr/>
            </a:pPr>
            <a:fld id="{2D9E815D-8B16-4F65-A028-7038446FD8AA}" type="slidenum">
              <a:rPr lang="en-GB"/>
              <a:pPr>
                <a:defRPr/>
              </a:pPr>
              <a:t>19</a:t>
            </a:fld>
            <a:endParaRPr lang="en-GB" dirty="0"/>
          </a:p>
        </p:txBody>
      </p:sp>
      <p:sp>
        <p:nvSpPr>
          <p:cNvPr id="44037" name="TextBox 6">
            <a:extLst>
              <a:ext uri="{FF2B5EF4-FFF2-40B4-BE49-F238E27FC236}">
                <a16:creationId xmlns:a16="http://schemas.microsoft.com/office/drawing/2014/main" id="{D24FAF98-42DE-67DC-A524-7F0252BFD192}"/>
              </a:ext>
            </a:extLst>
          </p:cNvPr>
          <p:cNvSpPr txBox="1">
            <a:spLocks noChangeArrowheads="1"/>
          </p:cNvSpPr>
          <p:nvPr/>
        </p:nvSpPr>
        <p:spPr bwMode="auto">
          <a:xfrm>
            <a:off x="1147763" y="2274888"/>
            <a:ext cx="10820400"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eiryo" panose="020B0604030504040204" pitchFamily="34" charset="-128"/>
              </a:defRPr>
            </a:lvl1pPr>
            <a:lvl2pPr marL="742950" indent="-285750">
              <a:defRPr>
                <a:solidFill>
                  <a:schemeClr val="tx1"/>
                </a:solidFill>
                <a:latin typeface="Meiryo" panose="020B0604030504040204" pitchFamily="34" charset="-128"/>
              </a:defRPr>
            </a:lvl2pPr>
            <a:lvl3pPr marL="1143000" indent="-228600">
              <a:defRPr>
                <a:solidFill>
                  <a:schemeClr val="tx1"/>
                </a:solidFill>
                <a:latin typeface="Meiryo" panose="020B0604030504040204" pitchFamily="34" charset="-128"/>
              </a:defRPr>
            </a:lvl3pPr>
            <a:lvl4pPr marL="1600200" indent="-228600">
              <a:defRPr>
                <a:solidFill>
                  <a:schemeClr val="tx1"/>
                </a:solidFill>
                <a:latin typeface="Meiryo" panose="020B0604030504040204" pitchFamily="34" charset="-128"/>
              </a:defRPr>
            </a:lvl4pPr>
            <a:lvl5pPr marL="2057400" indent="-228600">
              <a:defRPr>
                <a:solidFill>
                  <a:schemeClr val="tx1"/>
                </a:solidFill>
                <a:latin typeface="Meiryo" panose="020B0604030504040204" pitchFamily="34" charset="-128"/>
              </a:defRPr>
            </a:lvl5pPr>
            <a:lvl6pPr marL="2514600" indent="-228600" fontAlgn="base">
              <a:spcBef>
                <a:spcPct val="0"/>
              </a:spcBef>
              <a:spcAft>
                <a:spcPct val="0"/>
              </a:spcAft>
              <a:defRPr>
                <a:solidFill>
                  <a:schemeClr val="tx1"/>
                </a:solidFill>
                <a:latin typeface="Meiryo" panose="020B0604030504040204" pitchFamily="34" charset="-128"/>
              </a:defRPr>
            </a:lvl6pPr>
            <a:lvl7pPr marL="2971800" indent="-228600" fontAlgn="base">
              <a:spcBef>
                <a:spcPct val="0"/>
              </a:spcBef>
              <a:spcAft>
                <a:spcPct val="0"/>
              </a:spcAft>
              <a:defRPr>
                <a:solidFill>
                  <a:schemeClr val="tx1"/>
                </a:solidFill>
                <a:latin typeface="Meiryo" panose="020B0604030504040204" pitchFamily="34" charset="-128"/>
              </a:defRPr>
            </a:lvl7pPr>
            <a:lvl8pPr marL="3429000" indent="-228600" fontAlgn="base">
              <a:spcBef>
                <a:spcPct val="0"/>
              </a:spcBef>
              <a:spcAft>
                <a:spcPct val="0"/>
              </a:spcAft>
              <a:defRPr>
                <a:solidFill>
                  <a:schemeClr val="tx1"/>
                </a:solidFill>
                <a:latin typeface="Meiryo" panose="020B0604030504040204" pitchFamily="34" charset="-128"/>
              </a:defRPr>
            </a:lvl8pPr>
            <a:lvl9pPr marL="3886200" indent="-228600" fontAlgn="base">
              <a:spcBef>
                <a:spcPct val="0"/>
              </a:spcBef>
              <a:spcAft>
                <a:spcPct val="0"/>
              </a:spcAft>
              <a:defRPr>
                <a:solidFill>
                  <a:schemeClr val="tx1"/>
                </a:solidFill>
                <a:latin typeface="Meiryo" panose="020B0604030504040204" pitchFamily="34" charset="-128"/>
              </a:defRPr>
            </a:lvl9pPr>
          </a:lstStyle>
          <a:p>
            <a:pPr eaLnBrk="1" hangingPunct="1"/>
            <a:r>
              <a:rPr lang="en-GB" altLang="en-US" sz="1600" dirty="0">
                <a:latin typeface="Arial" panose="020B0604020202020204" pitchFamily="34" charset="0"/>
                <a:cs typeface="Arial" panose="020B0604020202020204" pitchFamily="34" charset="0"/>
              </a:rPr>
              <a:t>Avolio, B. J., &amp; Gardner, W. L. (2005). Authentic Leadership Development: Getting to the Root of Positive Forms of Leadership. The Leadership Quarterly, 16(3), 315–338.</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Bass, B. M. (1990). From Transactional to Transformational Leadership: Learning to Share the Vision. Organizational Dynamics, 18(3), 19–31.</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Bass, B. M. (1985). Leadership and Performance Beyond Expectations. Free Press.</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Daft, R. L. (2018). The Leadership Experience. Cengage Learning.</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Lussier, R. N., &amp; Achua, C. F. (2019). Leadership: Theory, Application, &amp; Skill Development. Cengage Learning.</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Northouse, P. G. (2018). Leadership: Theory and Practice. SAGE Publications.</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PepsiCo. (n.d.). "Indra Nooyi Biography." </a:t>
            </a:r>
            <a:r>
              <a:rPr lang="en-GB" altLang="en-US" sz="1600" dirty="0">
                <a:latin typeface="Arial" panose="020B0604020202020204" pitchFamily="34" charset="0"/>
                <a:cs typeface="Arial" panose="020B0604020202020204" pitchFamily="34" charset="0"/>
                <a:hlinkClick r:id="rId2"/>
              </a:rPr>
              <a:t>https://www.pepsico.com/</a:t>
            </a:r>
            <a:r>
              <a:rPr lang="en-GB" altLang="en-US" sz="1600" dirty="0">
                <a:latin typeface="Arial" panose="020B0604020202020204" pitchFamily="34" charset="0"/>
                <a:cs typeface="Arial" panose="020B0604020202020204" pitchFamily="34" charset="0"/>
              </a:rPr>
              <a:t> [ Accessed 07 March 2024]</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Rockefeller Archive Centre. (n.d.). "John D. Rockefeller Biography." </a:t>
            </a:r>
            <a:r>
              <a:rPr lang="en-GB" altLang="en-US" sz="1600" dirty="0">
                <a:latin typeface="Arial" panose="020B0604020202020204" pitchFamily="34" charset="0"/>
                <a:cs typeface="Arial" panose="020B0604020202020204" pitchFamily="34" charset="0"/>
                <a:hlinkClick r:id="rId3"/>
              </a:rPr>
              <a:t>https://rockarch.org/</a:t>
            </a:r>
            <a:r>
              <a:rPr lang="en-GB" altLang="en-US" sz="1600" dirty="0">
                <a:latin typeface="Arial" panose="020B0604020202020204" pitchFamily="34" charset="0"/>
                <a:cs typeface="Arial" panose="020B0604020202020204" pitchFamily="34" charset="0"/>
              </a:rPr>
              <a:t> [ Accessed 08 March 2024]</a:t>
            </a:r>
          </a:p>
        </p:txBody>
      </p:sp>
    </p:spTree>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236.tgt.Office_50301644_TF56000440_Win32_OJ112196103" id="{580BD9EC-6C19-4542-8B14-DA369C5CDA21}" vid="{FD53FB74-34FC-41BD-841A-01F3915863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 xsi:nil="tru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0F1594-3EA9-4B35-B72A-00D8B89F015B}">
  <ds:schemaRefs>
    <ds:schemaRef ds:uri="http://schemas.microsoft.com/sharepoint/v3/contenttype/forms"/>
  </ds:schemaRefs>
</ds:datastoreItem>
</file>

<file path=customXml/itemProps2.xml><?xml version="1.0" encoding="utf-8"?>
<ds:datastoreItem xmlns:ds="http://schemas.openxmlformats.org/officeDocument/2006/customXml" ds:itemID="{9BF9B764-6365-43A2-B92A-B9C4DD6E9B2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{A51396BE-B3C7-4740-86A2-43C659FA3736}tf56000440_win32</Template>
  <TotalTime>7520</TotalTime>
  <Words>1806</Words>
  <Application>Microsoft Office PowerPoint</Application>
  <PresentationFormat>Widescreen</PresentationFormat>
  <Paragraphs>211</Paragraphs>
  <Slides>19</Slides>
  <Notes>9</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26" baseType="lpstr">
      <vt:lpstr>Meiryo</vt:lpstr>
      <vt:lpstr>Abadi</vt:lpstr>
      <vt:lpstr>Arial</vt:lpstr>
      <vt:lpstr>Calibri</vt:lpstr>
      <vt:lpstr>Corbel</vt:lpstr>
      <vt:lpstr>ShojiVTI</vt:lpstr>
      <vt:lpstr>Chart</vt:lpstr>
      <vt:lpstr>Identify two Business leaders, who made a significant impact on the business world in 20th century and two Business leaders in 21st century</vt:lpstr>
      <vt:lpstr>Agenda</vt:lpstr>
      <vt:lpstr>Introduction</vt:lpstr>
      <vt:lpstr>John D. Rockefeller  (1839-1937)   Architect of Standard Oil </vt:lpstr>
      <vt:lpstr>Consolidation of power, Strategies Planning and a Complex Legacy.</vt:lpstr>
      <vt:lpstr>Similarities and Differences in Leadership Characteristics:</vt:lpstr>
      <vt:lpstr>Coco Chanel   (1883-1971)     The Fashion Visionary </vt:lpstr>
      <vt:lpstr>Transformational Innovation, Entrepreneurship and  Timeless Legacy</vt:lpstr>
      <vt:lpstr>Let's evaluate the similarities and differences between the characteristics of these four influential business leaders.</vt:lpstr>
      <vt:lpstr>Visionary Pioneer of Alibaba</vt:lpstr>
      <vt:lpstr>Transformational charismatic, Entrepreneurial vision and Inspirational Leadership.</vt:lpstr>
      <vt:lpstr>Evaluation of Similarities and differences of Leadership </vt:lpstr>
      <vt:lpstr>Indra Nooyi (1955-present)  Trailblazing       Leadership  at  PepsiCo</vt:lpstr>
      <vt:lpstr>Transformational collaborative and Visionary Goals of Global Leadership.</vt:lpstr>
      <vt:lpstr>Entrepreneurial Vision and Global Expansion</vt:lpstr>
      <vt:lpstr>Summary</vt:lpstr>
      <vt:lpstr>THANK YOU</vt:lpstr>
      <vt:lpstr>Questions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Identify two Business leaders, who made a significant impact on the business world in 20th century and two Business leaders in 21st century</dc:title>
  <dc:creator>Vasilica Gherasim (2110943)</dc:creator>
  <cp:lastModifiedBy>Vasilica Gherasim (2110943)</cp:lastModifiedBy>
  <cp:revision>8</cp:revision>
  <dcterms:created xsi:type="dcterms:W3CDTF">2024-03-06T15:10:14Z</dcterms:created>
  <dcterms:modified xsi:type="dcterms:W3CDTF">2024-04-02T18:32:37Z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