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13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434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570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90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713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775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242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703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10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727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3892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28902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7547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1975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5699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1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202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9617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595890"/>
            <a:ext cx="7773308" cy="2387600"/>
          </a:xfrm>
        </p:spPr>
        <p:txBody>
          <a:bodyPr/>
          <a:lstStyle/>
          <a:p>
            <a:r>
              <a:rPr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FreshPrep</a:t>
            </a:r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Ltd</a:t>
            </a:r>
            <a:endParaRPr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b="1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Healthy Meal Prep Subscription Service</a:t>
            </a:r>
          </a:p>
          <a:p>
            <a:r>
              <a:rPr lang="ro-RO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IOANA MIHAELA BOGDAN</a:t>
            </a:r>
            <a:endParaRPr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2096064"/>
            <a:ext cx="7765322" cy="2411281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A healthy meal delivery service that requires a membership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Nutrition, sustainability, and </a:t>
            </a:r>
            <a:r>
              <a:rPr lang="en-GB" dirty="0" smtClean="0"/>
              <a:t>convenience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 smtClean="0"/>
              <a:t>Ready-to-eat</a:t>
            </a:r>
            <a:r>
              <a:rPr lang="en-GB" dirty="0"/>
              <a:t>, healthful </a:t>
            </a:r>
            <a:r>
              <a:rPr lang="en-GB" dirty="0" smtClean="0"/>
              <a:t>meals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 smtClean="0"/>
              <a:t>Digital </a:t>
            </a:r>
            <a:r>
              <a:rPr lang="en-GB" dirty="0"/>
              <a:t>procurement and customisation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855" y="3521363"/>
            <a:ext cx="2865582" cy="28655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547" y="452583"/>
            <a:ext cx="7765321" cy="1326321"/>
          </a:xfrm>
        </p:spPr>
        <p:txBody>
          <a:bodyPr>
            <a:normAutofit/>
          </a:bodyPr>
          <a:lstStyle/>
          <a:p>
            <a:r>
              <a:t>Market Opportunity &amp; Target Customers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8510" y="2668719"/>
            <a:ext cx="5660036" cy="2171136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Urban professionals aged 25 to 45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Consumers concerned with </a:t>
            </a:r>
            <a:r>
              <a:rPr lang="en-GB" dirty="0" smtClean="0"/>
              <a:t>health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 smtClean="0"/>
              <a:t>Busy </a:t>
            </a:r>
            <a:r>
              <a:rPr lang="en-GB" dirty="0"/>
              <a:t>lives lead to a need for </a:t>
            </a:r>
            <a:r>
              <a:rPr lang="en-GB" dirty="0" smtClean="0"/>
              <a:t>convenience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 smtClean="0"/>
              <a:t>Growing </a:t>
            </a:r>
            <a:r>
              <a:rPr lang="en-GB" dirty="0"/>
              <a:t>trend of healthy eating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 (4Ps)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6837" y="2594828"/>
            <a:ext cx="5549199" cy="226350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Product: Nutritious prepared meals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Price: Subscription </a:t>
            </a:r>
            <a:r>
              <a:rPr lang="en-GB" dirty="0" smtClean="0"/>
              <a:t>Levels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 smtClean="0"/>
              <a:t>Place</a:t>
            </a:r>
            <a:r>
              <a:rPr lang="en-GB" dirty="0"/>
              <a:t>: Online and home </a:t>
            </a:r>
            <a:r>
              <a:rPr lang="en-GB" dirty="0" smtClean="0"/>
              <a:t>delivery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 smtClean="0"/>
              <a:t>Promotion</a:t>
            </a:r>
            <a:r>
              <a:rPr lang="en-GB" dirty="0"/>
              <a:t>: Social Media and Influencers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Unique Selling Point (USP)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6982" y="2437810"/>
            <a:ext cx="5235163" cy="2429754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GB" dirty="0"/>
              <a:t>Customised nutrition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dirty="0"/>
              <a:t>Accessible </a:t>
            </a:r>
            <a:r>
              <a:rPr lang="en-GB" dirty="0" smtClean="0"/>
              <a:t>subscriptions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dirty="0" smtClean="0"/>
              <a:t>Sustainable packaging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dirty="0" smtClean="0"/>
              <a:t>Wellness</a:t>
            </a:r>
            <a:r>
              <a:rPr lang="en-GB" dirty="0"/>
              <a:t>, practicality, and sustainability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783" y="2360794"/>
            <a:ext cx="5530726" cy="2312806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Initial funding: £150,000–£200,000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Financing: personal funds, loans, </a:t>
            </a:r>
            <a:r>
              <a:rPr lang="en-GB" dirty="0" smtClean="0"/>
              <a:t>investors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 smtClean="0"/>
              <a:t>Expandable framework</a:t>
            </a:r>
            <a:endParaRPr lang="ro-RO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 smtClean="0"/>
              <a:t>Significant </a:t>
            </a:r>
            <a:r>
              <a:rPr lang="en-GB" dirty="0"/>
              <a:t>growth possibilities</a:t>
            </a:r>
          </a:p>
          <a:p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11</TotalTime>
  <Words>130</Words>
  <Application>Microsoft Office PowerPoint</Application>
  <PresentationFormat>On-screen Show (4:3)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Bookman Old Style</vt:lpstr>
      <vt:lpstr>Rockwell</vt:lpstr>
      <vt:lpstr>Wingdings</vt:lpstr>
      <vt:lpstr>Damask</vt:lpstr>
      <vt:lpstr>FreshPrep Ltd</vt:lpstr>
      <vt:lpstr>Business Overview</vt:lpstr>
      <vt:lpstr>Market Opportunity &amp; Target Customers</vt:lpstr>
      <vt:lpstr>Marketing Strategy (4Ps)</vt:lpstr>
      <vt:lpstr>Unique Selling Point (USP)</vt:lpstr>
      <vt:lpstr>Financial &amp; Conclusion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FreshPrep Ltd</dc:title>
  <dc:subject/>
  <dc:creator/>
  <cp:keywords/>
  <dc:description>generated using python-pptx</dc:description>
  <cp:lastModifiedBy>Microsoft account</cp:lastModifiedBy>
  <cp:revision>5</cp:revision>
  <dcterms:created xsi:type="dcterms:W3CDTF">2013-01-27T09:14:16Z</dcterms:created>
  <dcterms:modified xsi:type="dcterms:W3CDTF">2026-04-02T17:10:33Z</dcterms:modified>
  <cp:category/>
</cp:coreProperties>
</file>