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4.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5.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theme/theme6.xml" ContentType="application/vnd.openxmlformats-officedocument.theme+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theme/theme7.xml" ContentType="application/vnd.openxmlformats-officedocument.theme+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theme/theme8.xml" ContentType="application/vnd.openxmlformats-officedocument.theme+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theme/theme9.xml" ContentType="application/vnd.openxmlformats-officedocument.theme+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theme/theme10.xml" ContentType="application/vnd.openxmlformats-officedocument.theme+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theme/theme11.xml" ContentType="application/vnd.openxmlformats-officedocument.theme+xml"/>
  <Override PartName="/ppt/theme/theme1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75" r:id="rId2"/>
    <p:sldMasterId id="2147483690" r:id="rId3"/>
    <p:sldMasterId id="2147483705" r:id="rId4"/>
    <p:sldMasterId id="2147483720" r:id="rId5"/>
    <p:sldMasterId id="2147483735" r:id="rId6"/>
    <p:sldMasterId id="2147483751" r:id="rId7"/>
    <p:sldMasterId id="2147483765" r:id="rId8"/>
    <p:sldMasterId id="2147483779" r:id="rId9"/>
    <p:sldMasterId id="2147483792" r:id="rId10"/>
    <p:sldMasterId id="2147483805" r:id="rId11"/>
  </p:sldMasterIdLst>
  <p:notesMasterIdLst>
    <p:notesMasterId r:id="rId37"/>
  </p:notesMasterIdLst>
  <p:sldIdLst>
    <p:sldId id="260" r:id="rId12"/>
    <p:sldId id="265" r:id="rId13"/>
    <p:sldId id="258" r:id="rId14"/>
    <p:sldId id="259" r:id="rId15"/>
    <p:sldId id="280" r:id="rId16"/>
    <p:sldId id="282" r:id="rId17"/>
    <p:sldId id="283" r:id="rId18"/>
    <p:sldId id="263" r:id="rId19"/>
    <p:sldId id="261" r:id="rId20"/>
    <p:sldId id="262" r:id="rId21"/>
    <p:sldId id="264" r:id="rId22"/>
    <p:sldId id="266" r:id="rId23"/>
    <p:sldId id="268" r:id="rId24"/>
    <p:sldId id="267" r:id="rId25"/>
    <p:sldId id="269" r:id="rId26"/>
    <p:sldId id="277" r:id="rId27"/>
    <p:sldId id="278" r:id="rId28"/>
    <p:sldId id="279" r:id="rId29"/>
    <p:sldId id="270" r:id="rId30"/>
    <p:sldId id="271" r:id="rId31"/>
    <p:sldId id="272" r:id="rId32"/>
    <p:sldId id="273" r:id="rId33"/>
    <p:sldId id="275" r:id="rId34"/>
    <p:sldId id="274" r:id="rId35"/>
    <p:sldId id="276"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31152" autoAdjust="0"/>
  </p:normalViewPr>
  <p:slideViewPr>
    <p:cSldViewPr snapToGrid="0">
      <p:cViewPr varScale="1">
        <p:scale>
          <a:sx n="22" d="100"/>
          <a:sy n="22" d="100"/>
        </p:scale>
        <p:origin x="2580" y="42"/>
      </p:cViewPr>
      <p:guideLst/>
    </p:cSldViewPr>
  </p:slid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0.xml"/><Relationship Id="rId34" Type="http://schemas.openxmlformats.org/officeDocument/2006/relationships/slide" Target="slides/slide23.xml"/><Relationship Id="rId7" Type="http://schemas.openxmlformats.org/officeDocument/2006/relationships/slideMaster" Target="slideMasters/slideMaster7.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slide" Target="slides/slide1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10" Type="http://schemas.openxmlformats.org/officeDocument/2006/relationships/slideMaster" Target="slideMasters/slideMaster10.xml"/><Relationship Id="rId19" Type="http://schemas.openxmlformats.org/officeDocument/2006/relationships/slide" Target="slides/slide8.xml"/><Relationship Id="rId31" Type="http://schemas.openxmlformats.org/officeDocument/2006/relationships/slide" Target="slides/slide20.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ACCE7B-00B3-451B-AF3A-82B3435CFC4D}" type="datetimeFigureOut">
              <a:rPr lang="en-GB" smtClean="0"/>
              <a:t>23/04/2021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1F03F0-9652-48E3-9823-145B3D22E2FE}" type="slidenum">
              <a:rPr lang="en-GB" smtClean="0"/>
              <a:t>‹#›</a:t>
            </a:fld>
            <a:endParaRPr lang="en-GB"/>
          </a:p>
        </p:txBody>
      </p:sp>
    </p:spTree>
    <p:extLst>
      <p:ext uri="{BB962C8B-B14F-4D97-AF65-F5344CB8AC3E}">
        <p14:creationId xmlns:p14="http://schemas.microsoft.com/office/powerpoint/2010/main" val="21229401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41F03F0-9652-48E3-9823-145B3D22E2FE}" type="slidenum">
              <a:rPr lang="en-GB" smtClean="0"/>
              <a:t>1</a:t>
            </a:fld>
            <a:endParaRPr lang="en-GB"/>
          </a:p>
        </p:txBody>
      </p:sp>
    </p:spTree>
    <p:extLst>
      <p:ext uri="{BB962C8B-B14F-4D97-AF65-F5344CB8AC3E}">
        <p14:creationId xmlns:p14="http://schemas.microsoft.com/office/powerpoint/2010/main" val="34189450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Every marketer tells a story. And if they do it right, we believe them. We believe that wine tastes better in a £20 glass than a £1 glass. We believe that an £90,000 Porsche Cayenne is vastly superior to a £55,000 VW </a:t>
            </a:r>
            <a:r>
              <a:rPr lang="en-GB" sz="1200" b="0" i="0" kern="1200" dirty="0" err="1" smtClean="0">
                <a:solidFill>
                  <a:schemeClr val="tx1"/>
                </a:solidFill>
                <a:effectLst/>
                <a:latin typeface="+mn-lt"/>
                <a:ea typeface="+mn-ea"/>
                <a:cs typeface="+mn-cs"/>
              </a:rPr>
              <a:t>Touareg</a:t>
            </a:r>
            <a:r>
              <a:rPr lang="en-GB" sz="1200" b="0" i="0" kern="1200" dirty="0" smtClean="0">
                <a:solidFill>
                  <a:schemeClr val="tx1"/>
                </a:solidFill>
                <a:effectLst/>
                <a:latin typeface="+mn-lt"/>
                <a:ea typeface="+mn-ea"/>
                <a:cs typeface="+mn-cs"/>
              </a:rPr>
              <a:t>, which is virtually the same car. We believe that £100 Nike will make our feet feel better-and look cooler-than £20 no-names . . . and believing it makes it true. Successful marketers don't talk about features or even benefits. Instead, they tell a story. A story we want to believe. Every organization-from </a:t>
            </a:r>
            <a:r>
              <a:rPr lang="en-GB" sz="1200" b="0" i="0" kern="1200" dirty="0" err="1" smtClean="0">
                <a:solidFill>
                  <a:schemeClr val="tx1"/>
                </a:solidFill>
                <a:effectLst/>
                <a:latin typeface="+mn-lt"/>
                <a:ea typeface="+mn-ea"/>
                <a:cs typeface="+mn-cs"/>
              </a:rPr>
              <a:t>nonprofits</a:t>
            </a:r>
            <a:r>
              <a:rPr lang="en-GB" sz="1200" b="0" i="0" kern="1200" dirty="0" smtClean="0">
                <a:solidFill>
                  <a:schemeClr val="tx1"/>
                </a:solidFill>
                <a:effectLst/>
                <a:latin typeface="+mn-lt"/>
                <a:ea typeface="+mn-ea"/>
                <a:cs typeface="+mn-cs"/>
              </a:rPr>
              <a:t> to car companies, from political campaigns to wineglass blowers-must understand that the rules have changed (again). In an economy where the richest have an infinite number of choices (and no time to make them), every organization is a marketer and all marketing is about telling stories. Marketers succeed when they tell us a story that fits our worldview, a story that we intuitively embrace and then share with our friends. Think of the Dyson vacuum cleaner or the iPod. But beware: If your stories are inauthentic, you cross the line from fib to fraud. Marketers fail when they are selfish and scurrilous, when they abuse the tools of their trade and make the world worse. That's a lesson learned the hard way by telemarketers and Marlboro. </a:t>
            </a:r>
            <a:endParaRPr lang="en-GB" dirty="0" smtClean="0"/>
          </a:p>
          <a:p>
            <a:endParaRPr lang="en-GB" dirty="0"/>
          </a:p>
        </p:txBody>
      </p:sp>
      <p:sp>
        <p:nvSpPr>
          <p:cNvPr id="4" name="Slide Number Placeholder 3"/>
          <p:cNvSpPr>
            <a:spLocks noGrp="1"/>
          </p:cNvSpPr>
          <p:nvPr>
            <p:ph type="sldNum" sz="quarter" idx="10"/>
          </p:nvPr>
        </p:nvSpPr>
        <p:spPr/>
        <p:txBody>
          <a:bodyPr/>
          <a:lstStyle/>
          <a:p>
            <a:fld id="{1CEE0E7A-C95D-4114-9DF8-43994EA226E4}" type="slidenum">
              <a:rPr lang="en-GB" smtClean="0"/>
              <a:t>4</a:t>
            </a:fld>
            <a:endParaRPr lang="en-GB"/>
          </a:p>
        </p:txBody>
      </p:sp>
    </p:spTree>
    <p:extLst>
      <p:ext uri="{BB962C8B-B14F-4D97-AF65-F5344CB8AC3E}">
        <p14:creationId xmlns:p14="http://schemas.microsoft.com/office/powerpoint/2010/main" val="1192135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buy on two reasons – Awareness and Trust. You can’t buy much more awareness so our awareness campaign needs to be targeted not old hat horizontal awareness marketing. We need to be aware of the customer when they want us. We need to give them what they want, when they want it and how they want it.</a:t>
            </a:r>
          </a:p>
          <a:p>
            <a:r>
              <a:rPr lang="en-GB" dirty="0"/>
              <a:t>So, the goal is for the phone to never ring; email to be never sent; live chat not to be initiated and post to never be made, because we are aware of the consumer first.</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CEE0E7A-C95D-4114-9DF8-43994EA226E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43301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Everything we need today is available and good enough.  The problem the consumer is faced with today is that there is too much choice and very little time. Consumers can get any information they want in 8 seconds and connect to the world from the palm of their hand.</a:t>
            </a:r>
          </a:p>
          <a:p>
            <a:r>
              <a:rPr lang="en-GB" dirty="0"/>
              <a:t>Connection is about permission and trust.</a:t>
            </a:r>
          </a:p>
          <a:p>
            <a:r>
              <a:rPr lang="en-GB" dirty="0"/>
              <a:t>•	With permission, we can connect with consumers who want to listen. It’s easier to sell to consumers who will listen to you.</a:t>
            </a:r>
          </a:p>
          <a:p>
            <a:r>
              <a:rPr lang="en-GB" dirty="0"/>
              <a:t>•	Trust is earned. This is through speed of response and answering the questions they have asked.</a:t>
            </a:r>
          </a:p>
          <a:p>
            <a:r>
              <a:rPr lang="en-GB" dirty="0"/>
              <a:t>You gain connection by earning it. You don’t earn connection with discounts or clever copy, you earn it by being aware of the consumer and winning the moments that matter in their research period and throughout their customer lifecycle.</a:t>
            </a:r>
          </a:p>
          <a:p>
            <a:r>
              <a:rPr lang="en-GB" dirty="0"/>
              <a:t>Car buyers are becoming increasingly frustrated with the response they get, if they get one, from retailers.  We are now in the business of Rock Star Management and modern retailing is around expectation management.  Consumers expectations are based around the connected experience of other industries &amp; technology.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CEE0E7A-C95D-4114-9DF8-43994EA226E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87284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Times are changing.  They have changed.  People no longer want to be cheap; obedient; sit still and do what they are told. That was the agricultural and industrial economy. </a:t>
            </a:r>
          </a:p>
          <a:p>
            <a:r>
              <a:rPr lang="en-GB" dirty="0"/>
              <a:t>Consumers today are savvy, empowered and connected.  This is a different era, and we need to be fit and aware of them and how they want to connect. Too much choice.  Very little time.</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CEE0E7A-C95D-4114-9DF8-43994EA226E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8112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connection experience?</a:t>
            </a:r>
          </a:p>
          <a:p>
            <a:r>
              <a:rPr lang="en-GB" dirty="0"/>
              <a:t>•	Personalised moments – by capturing the data and nurturing it we can then tailor our customer offering with personalised and contextualised permission based marketing.</a:t>
            </a:r>
          </a:p>
          <a:p>
            <a:r>
              <a:rPr lang="en-GB" dirty="0"/>
              <a:t>•	Ongoing value – these personalised experiences enhance the value of your product in the customer mind, leading to greater loyalty and retention.</a:t>
            </a:r>
          </a:p>
          <a:p>
            <a:r>
              <a:rPr lang="en-GB" dirty="0"/>
              <a:t>•	Anywhere, real-time – giving your customer what they want, when they want it and how they want it.</a:t>
            </a:r>
          </a:p>
          <a:p>
            <a:r>
              <a:rPr lang="en-GB" dirty="0"/>
              <a:t>•	Memorable experiences – through an advocacy programme we can tailor events based on interests and hobbies.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CEE0E7A-C95D-4114-9DF8-43994EA226E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02924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r>
              <a:rPr lang="en-GB" dirty="0" smtClean="0"/>
              <a:t>COVID-19 is transforming consumer lives - we have covered a "decade in days" in adoption of digital.</a:t>
            </a:r>
          </a:p>
          <a:p>
            <a:pPr marL="285750" indent="-285750"/>
            <a:r>
              <a:rPr lang="en-GB" dirty="0" smtClean="0"/>
              <a:t>Behaviour changes are not linear and their stickiness will depend on satisfaction of the new experiences.</a:t>
            </a:r>
          </a:p>
          <a:p>
            <a:pPr marL="285750" indent="-285750"/>
            <a:r>
              <a:rPr lang="en-GB" dirty="0" smtClean="0"/>
              <a:t>Future is NOW - we must prepare.</a:t>
            </a:r>
          </a:p>
          <a:p>
            <a:pPr marL="285750" indent="-285750"/>
            <a:r>
              <a:rPr lang="en-GB" dirty="0" smtClean="0"/>
              <a:t>Digital adoption by new players has been accelerated (Cinch &amp; </a:t>
            </a:r>
            <a:r>
              <a:rPr lang="en-GB" dirty="0" err="1" smtClean="0"/>
              <a:t>Cazoo</a:t>
            </a:r>
            <a:r>
              <a:rPr lang="en-GB" dirty="0" smtClean="0"/>
              <a:t>). </a:t>
            </a:r>
          </a:p>
          <a:p>
            <a:pPr marL="285750" indent="-285750"/>
            <a:r>
              <a:rPr lang="en-GB" dirty="0" smtClean="0"/>
              <a:t>The market saw a huge period of growth after lockdown which has moved people from showrooms to Google</a:t>
            </a:r>
          </a:p>
          <a:p>
            <a:endParaRPr lang="en-GB" dirty="0"/>
          </a:p>
        </p:txBody>
      </p:sp>
      <p:sp>
        <p:nvSpPr>
          <p:cNvPr id="4" name="Slide Number Placeholder 3"/>
          <p:cNvSpPr>
            <a:spLocks noGrp="1"/>
          </p:cNvSpPr>
          <p:nvPr>
            <p:ph type="sldNum" sz="quarter" idx="10"/>
          </p:nvPr>
        </p:nvSpPr>
        <p:spPr/>
        <p:txBody>
          <a:bodyPr/>
          <a:lstStyle/>
          <a:p>
            <a:fld id="{A41F03F0-9652-48E3-9823-145B3D22E2FE}" type="slidenum">
              <a:rPr lang="en-GB" smtClean="0"/>
              <a:t>14</a:t>
            </a:fld>
            <a:endParaRPr lang="en-GB"/>
          </a:p>
        </p:txBody>
      </p:sp>
    </p:spTree>
    <p:extLst>
      <p:ext uri="{BB962C8B-B14F-4D97-AF65-F5344CB8AC3E}">
        <p14:creationId xmlns:p14="http://schemas.microsoft.com/office/powerpoint/2010/main" val="22439302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New market entrants Cinch and </a:t>
            </a:r>
            <a:r>
              <a:rPr lang="en-GB" dirty="0" err="1" smtClean="0"/>
              <a:t>Cazoo</a:t>
            </a:r>
            <a:r>
              <a:rPr lang="en-GB" dirty="0" smtClean="0"/>
              <a:t> have brought the buying process online, end</a:t>
            </a:r>
            <a:r>
              <a:rPr lang="en-GB" baseline="0" dirty="0" smtClean="0"/>
              <a:t> to end with no need to enter a showroom.</a:t>
            </a:r>
          </a:p>
          <a:p>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Behaviour changes will reshape consumer decision journeys and we will need to adapt fast to ensure we keep our place in the market - now more than ever!</a:t>
            </a:r>
          </a:p>
          <a:p>
            <a:endParaRPr lang="en-GB" dirty="0"/>
          </a:p>
        </p:txBody>
      </p:sp>
      <p:sp>
        <p:nvSpPr>
          <p:cNvPr id="4" name="Slide Number Placeholder 3"/>
          <p:cNvSpPr>
            <a:spLocks noGrp="1"/>
          </p:cNvSpPr>
          <p:nvPr>
            <p:ph type="sldNum" sz="quarter" idx="10"/>
          </p:nvPr>
        </p:nvSpPr>
        <p:spPr/>
        <p:txBody>
          <a:bodyPr/>
          <a:lstStyle/>
          <a:p>
            <a:fld id="{A41F03F0-9652-48E3-9823-145B3D22E2FE}" type="slidenum">
              <a:rPr lang="en-GB" smtClean="0"/>
              <a:t>15</a:t>
            </a:fld>
            <a:endParaRPr lang="en-GB"/>
          </a:p>
        </p:txBody>
      </p:sp>
    </p:spTree>
    <p:extLst>
      <p:ext uri="{BB962C8B-B14F-4D97-AF65-F5344CB8AC3E}">
        <p14:creationId xmlns:p14="http://schemas.microsoft.com/office/powerpoint/2010/main" val="39096134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Fixed costs:</a:t>
            </a:r>
          </a:p>
          <a:p>
            <a:pPr marL="0" marR="0" lvl="1" indent="0" algn="l" defTabSz="914400" rtl="0" eaLnBrk="1" fontAlgn="auto" latinLnBrk="0" hangingPunct="1">
              <a:lnSpc>
                <a:spcPct val="100000"/>
              </a:lnSpc>
              <a:spcBef>
                <a:spcPts val="0"/>
              </a:spcBef>
              <a:spcAft>
                <a:spcPts val="0"/>
              </a:spcAft>
              <a:buClrTx/>
              <a:buSzTx/>
              <a:buFontTx/>
              <a:buNone/>
              <a:tabLst/>
              <a:defRPr/>
            </a:pPr>
            <a:r>
              <a:rPr lang="en-GB" i="1" dirty="0" smtClean="0"/>
              <a:t>should see it as running costs, like turning their lights on in the morning! (A good website and getting us found should be seen as the fundamentals. It should not be seen as a ‘marketing’ cost they don’t want!)</a:t>
            </a:r>
          </a:p>
          <a:p>
            <a:endParaRPr lang="en-GB" dirty="0"/>
          </a:p>
        </p:txBody>
      </p:sp>
      <p:sp>
        <p:nvSpPr>
          <p:cNvPr id="4" name="Slide Number Placeholder 3"/>
          <p:cNvSpPr>
            <a:spLocks noGrp="1"/>
          </p:cNvSpPr>
          <p:nvPr>
            <p:ph type="sldNum" sz="quarter" idx="10"/>
          </p:nvPr>
        </p:nvSpPr>
        <p:spPr/>
        <p:txBody>
          <a:bodyPr/>
          <a:lstStyle/>
          <a:p>
            <a:fld id="{A41F03F0-9652-48E3-9823-145B3D22E2FE}" type="slidenum">
              <a:rPr lang="en-GB" smtClean="0"/>
              <a:t>19</a:t>
            </a:fld>
            <a:endParaRPr lang="en-GB"/>
          </a:p>
        </p:txBody>
      </p:sp>
    </p:spTree>
    <p:extLst>
      <p:ext uri="{BB962C8B-B14F-4D97-AF65-F5344CB8AC3E}">
        <p14:creationId xmlns:p14="http://schemas.microsoft.com/office/powerpoint/2010/main" val="25930433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41F03F0-9652-48E3-9823-145B3D22E2FE}" type="slidenum">
              <a:rPr lang="en-GB" smtClean="0"/>
              <a:t>20</a:t>
            </a:fld>
            <a:endParaRPr lang="en-GB"/>
          </a:p>
        </p:txBody>
      </p:sp>
    </p:spTree>
    <p:extLst>
      <p:ext uri="{BB962C8B-B14F-4D97-AF65-F5344CB8AC3E}">
        <p14:creationId xmlns:p14="http://schemas.microsoft.com/office/powerpoint/2010/main" val="34602590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Silver Bullet - </a:t>
            </a:r>
            <a:r>
              <a:rPr lang="en-GB" sz="1200" dirty="0" smtClean="0">
                <a:solidFill>
                  <a:srgbClr val="898584"/>
                </a:solidFill>
              </a:rPr>
              <a:t>(the scope of this alone is much bigger than anticipated due to current web integrations and ensuring a seamless UI for the user)</a:t>
            </a:r>
          </a:p>
          <a:p>
            <a:endParaRPr lang="en-GB" dirty="0"/>
          </a:p>
        </p:txBody>
      </p:sp>
      <p:sp>
        <p:nvSpPr>
          <p:cNvPr id="4" name="Slide Number Placeholder 3"/>
          <p:cNvSpPr>
            <a:spLocks noGrp="1"/>
          </p:cNvSpPr>
          <p:nvPr>
            <p:ph type="sldNum" sz="quarter" idx="10"/>
          </p:nvPr>
        </p:nvSpPr>
        <p:spPr/>
        <p:txBody>
          <a:bodyPr/>
          <a:lstStyle/>
          <a:p>
            <a:fld id="{1CEE0E7A-C95D-4114-9DF8-43994EA226E4}" type="slidenum">
              <a:rPr lang="en-GB" smtClean="0">
                <a:solidFill>
                  <a:prstClr val="black"/>
                </a:solidFill>
              </a:rPr>
              <a:pPr/>
              <a:t>23</a:t>
            </a:fld>
            <a:endParaRPr lang="en-GB">
              <a:solidFill>
                <a:prstClr val="black"/>
              </a:solidFill>
            </a:endParaRPr>
          </a:p>
        </p:txBody>
      </p:sp>
    </p:spTree>
    <p:extLst>
      <p:ext uri="{BB962C8B-B14F-4D97-AF65-F5344CB8AC3E}">
        <p14:creationId xmlns:p14="http://schemas.microsoft.com/office/powerpoint/2010/main" val="1490126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solidFill>
                  <a:prstClr val="black"/>
                </a:solidFill>
              </a:rPr>
              <a:t>All of the above will be interlinked with SEO and ensuring the best chance of our website being found nationally – as we have the ability to sell stock across the UK</a:t>
            </a:r>
            <a:r>
              <a:rPr lang="en-GB" sz="1600" dirty="0" smtClean="0">
                <a:solidFill>
                  <a:prstClr val="black"/>
                </a:solidFill>
                <a:latin typeface="Nunito Sans Light" pitchFamily="2" charset="77"/>
              </a:rPr>
              <a:t>.</a:t>
            </a:r>
          </a:p>
          <a:p>
            <a:endParaRPr lang="en-GB" dirty="0"/>
          </a:p>
        </p:txBody>
      </p:sp>
      <p:sp>
        <p:nvSpPr>
          <p:cNvPr id="4" name="Slide Number Placeholder 3"/>
          <p:cNvSpPr>
            <a:spLocks noGrp="1"/>
          </p:cNvSpPr>
          <p:nvPr>
            <p:ph type="sldNum" sz="quarter" idx="10"/>
          </p:nvPr>
        </p:nvSpPr>
        <p:spPr/>
        <p:txBody>
          <a:bodyPr/>
          <a:lstStyle/>
          <a:p>
            <a:fld id="{A41F03F0-9652-48E3-9823-145B3D22E2FE}" type="slidenum">
              <a:rPr lang="en-GB" smtClean="0"/>
              <a:t>24</a:t>
            </a:fld>
            <a:endParaRPr lang="en-GB"/>
          </a:p>
        </p:txBody>
      </p:sp>
    </p:spTree>
    <p:extLst>
      <p:ext uri="{BB962C8B-B14F-4D97-AF65-F5344CB8AC3E}">
        <p14:creationId xmlns:p14="http://schemas.microsoft.com/office/powerpoint/2010/main" val="10411718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r>
              <a:rPr lang="en-GB" dirty="0" smtClean="0"/>
              <a:t>Operationally and culturally we need to change if we are to have the web presence this business is worthy of.</a:t>
            </a:r>
          </a:p>
          <a:p>
            <a:pPr marL="285750" indent="-285750"/>
            <a:r>
              <a:rPr lang="en-GB" dirty="0" smtClean="0"/>
              <a:t>We need to feel centralised; not one person who enquires online having to deal with 3 Centres as they like 3 cars we have advertised. </a:t>
            </a:r>
          </a:p>
          <a:p>
            <a:pPr marL="285750" indent="-285750"/>
            <a:r>
              <a:rPr lang="en-GB" dirty="0" smtClean="0"/>
              <a:t>We need Digital Teams to deal with digital sales enquiries; general enquires, buy online, part exchange, reservations, live chats… </a:t>
            </a:r>
          </a:p>
          <a:p>
            <a:pPr marL="285750" indent="-285750"/>
            <a:r>
              <a:rPr lang="en-GB" dirty="0" smtClean="0"/>
              <a:t>Without the above, we will never be as good as we can be, as the process falls down when we move digital to showroom. </a:t>
            </a:r>
          </a:p>
          <a:p>
            <a:pPr marL="285750" indent="-285750"/>
            <a:r>
              <a:rPr lang="en-GB" dirty="0" smtClean="0"/>
              <a:t>Leave the showroom to be experiential – for those that do still want to touch, let the Sales Team deal with walk-ins, phone calls and retention – make them use their initiative to find sales (yes, it may reduce the numbers on the ‘shop floor’, but the expertise and resource will be handling the bulk of enquiries coming from digital)</a:t>
            </a:r>
          </a:p>
          <a:p>
            <a:pPr marL="285750" indent="-285750"/>
            <a:r>
              <a:rPr lang="en-GB" dirty="0" smtClean="0"/>
              <a:t>The Sales Team in store will still deal with handovers where relevant and be passed leads where the customers do want a ‘hands-on’ experience.</a:t>
            </a:r>
          </a:p>
          <a:p>
            <a:endParaRPr lang="en-GB" dirty="0"/>
          </a:p>
        </p:txBody>
      </p:sp>
      <p:sp>
        <p:nvSpPr>
          <p:cNvPr id="4" name="Slide Number Placeholder 3"/>
          <p:cNvSpPr>
            <a:spLocks noGrp="1"/>
          </p:cNvSpPr>
          <p:nvPr>
            <p:ph type="sldNum" sz="quarter" idx="10"/>
          </p:nvPr>
        </p:nvSpPr>
        <p:spPr/>
        <p:txBody>
          <a:bodyPr/>
          <a:lstStyle/>
          <a:p>
            <a:fld id="{A41F03F0-9652-48E3-9823-145B3D22E2FE}" type="slidenum">
              <a:rPr lang="en-GB" smtClean="0"/>
              <a:t>25</a:t>
            </a:fld>
            <a:endParaRPr lang="en-GB"/>
          </a:p>
        </p:txBody>
      </p:sp>
    </p:spTree>
    <p:extLst>
      <p:ext uri="{BB962C8B-B14F-4D97-AF65-F5344CB8AC3E}">
        <p14:creationId xmlns:p14="http://schemas.microsoft.com/office/powerpoint/2010/main" val="391913469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6.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6.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7.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7.xml"/></Relationships>
</file>

<file path=ppt/slideLayouts/_rels/slideLayout97.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7.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8.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8.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8.xml"/></Relationships>
</file>

<file path=ppt/slideLayouts/_rels/slideLayout110.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8.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9.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9.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3.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9.xml"/></Relationships>
</file>

<file path=ppt/slideLayouts/_rels/slideLayout124.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10.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9.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0.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5.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10.xml"/></Relationships>
</file>

<file path=ppt/slideLayouts/_rels/slideLayout136.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11.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1.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1.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1.xml"/></Relationships>
</file>

<file path=ppt/slideLayouts/_rels/slideLayout147.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11.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406987" y="2660917"/>
            <a:ext cx="7489549" cy="1470025"/>
          </a:xfrm>
        </p:spPr>
        <p:txBody>
          <a:bodyPr anchor="b">
            <a:noAutofit/>
          </a:bodyPr>
          <a:lstStyle>
            <a:lvl1pPr algn="l">
              <a:defRPr sz="3200" b="0" baseline="0"/>
            </a:lvl1pPr>
          </a:lstStyle>
          <a:p>
            <a:r>
              <a:rPr lang="en-US" dirty="0"/>
              <a:t>Click to edit Master title style</a:t>
            </a:r>
            <a:endParaRPr lang="en-GB" dirty="0"/>
          </a:p>
        </p:txBody>
      </p:sp>
      <p:sp>
        <p:nvSpPr>
          <p:cNvPr id="3" name="Subtitle 2"/>
          <p:cNvSpPr>
            <a:spLocks noGrp="1"/>
          </p:cNvSpPr>
          <p:nvPr>
            <p:ph type="subTitle" idx="1"/>
          </p:nvPr>
        </p:nvSpPr>
        <p:spPr>
          <a:xfrm>
            <a:off x="3407703" y="4366253"/>
            <a:ext cx="7491700" cy="1559024"/>
          </a:xfrm>
        </p:spPr>
        <p:txBody>
          <a:bodyPr>
            <a:normAutofit/>
          </a:bodyPr>
          <a:lstStyle>
            <a:lvl1pPr marL="0" indent="0" algn="l">
              <a:buNone/>
              <a:defRPr sz="2667" baseline="0">
                <a:solidFill>
                  <a:schemeClr val="tx1"/>
                </a:solidFill>
              </a:defRPr>
            </a:lvl1pPr>
            <a:lvl2pPr marL="609570" indent="0" algn="ctr">
              <a:buNone/>
              <a:defRPr>
                <a:solidFill>
                  <a:schemeClr val="tx1">
                    <a:tint val="75000"/>
                  </a:schemeClr>
                </a:solidFill>
              </a:defRPr>
            </a:lvl2pPr>
            <a:lvl3pPr marL="1219140" indent="0" algn="ctr">
              <a:buNone/>
              <a:defRPr>
                <a:solidFill>
                  <a:schemeClr val="tx1">
                    <a:tint val="75000"/>
                  </a:schemeClr>
                </a:solidFill>
              </a:defRPr>
            </a:lvl3pPr>
            <a:lvl4pPr marL="1828709" indent="0" algn="ctr">
              <a:buNone/>
              <a:defRPr>
                <a:solidFill>
                  <a:schemeClr val="tx1">
                    <a:tint val="75000"/>
                  </a:schemeClr>
                </a:solidFill>
              </a:defRPr>
            </a:lvl4pPr>
            <a:lvl5pPr marL="2438278" indent="0" algn="ctr">
              <a:buNone/>
              <a:defRPr>
                <a:solidFill>
                  <a:schemeClr val="tx1">
                    <a:tint val="75000"/>
                  </a:schemeClr>
                </a:solidFill>
              </a:defRPr>
            </a:lvl5pPr>
            <a:lvl6pPr marL="3047848" indent="0" algn="ctr">
              <a:buNone/>
              <a:defRPr>
                <a:solidFill>
                  <a:schemeClr val="tx1">
                    <a:tint val="75000"/>
                  </a:schemeClr>
                </a:solidFill>
              </a:defRPr>
            </a:lvl6pPr>
            <a:lvl7pPr marL="3657418" indent="0" algn="ctr">
              <a:buNone/>
              <a:defRPr>
                <a:solidFill>
                  <a:schemeClr val="tx1">
                    <a:tint val="75000"/>
                  </a:schemeClr>
                </a:solidFill>
              </a:defRPr>
            </a:lvl7pPr>
            <a:lvl8pPr marL="4266987" indent="0" algn="ctr">
              <a:buNone/>
              <a:defRPr>
                <a:solidFill>
                  <a:schemeClr val="tx1">
                    <a:tint val="75000"/>
                  </a:schemeClr>
                </a:solidFill>
              </a:defRPr>
            </a:lvl8pPr>
            <a:lvl9pPr marL="4876557" indent="0" algn="ctr">
              <a:buNone/>
              <a:defRPr>
                <a:solidFill>
                  <a:schemeClr val="tx1">
                    <a:tint val="75000"/>
                  </a:schemeClr>
                </a:solidFill>
              </a:defRPr>
            </a:lvl9pPr>
          </a:lstStyle>
          <a:p>
            <a:r>
              <a:rPr lang="en-US" dirty="0"/>
              <a:t>Click to edit Master subtitle style</a:t>
            </a:r>
            <a:endParaRPr lang="en-GB" dirty="0"/>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24419" y="789220"/>
            <a:ext cx="2318007" cy="1005715"/>
          </a:xfrm>
          <a:prstGeom prst="rect">
            <a:avLst/>
          </a:prstGeom>
        </p:spPr>
      </p:pic>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572477" y="1631595"/>
            <a:ext cx="3163619" cy="209932"/>
          </a:xfrm>
          <a:prstGeom prst="rect">
            <a:avLst/>
          </a:prstGeom>
        </p:spPr>
      </p:pic>
    </p:spTree>
    <p:extLst>
      <p:ext uri="{BB962C8B-B14F-4D97-AF65-F5344CB8AC3E}">
        <p14:creationId xmlns:p14="http://schemas.microsoft.com/office/powerpoint/2010/main" val="649821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able of contents">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391616" y="1275359"/>
            <a:ext cx="2606080" cy="576064"/>
          </a:xfrm>
        </p:spPr>
        <p:txBody>
          <a:bodyPr>
            <a:noAutofit/>
          </a:bodyPr>
          <a:lstStyle>
            <a:lvl1pPr>
              <a:defRPr sz="3200" baseline="0">
                <a:solidFill>
                  <a:schemeClr val="bg2"/>
                </a:solidFill>
              </a:defRPr>
            </a:lvl1pPr>
          </a:lstStyle>
          <a:p>
            <a:r>
              <a:rPr lang="en-US" dirty="0"/>
              <a:t>contents</a:t>
            </a:r>
            <a:endParaRPr lang="en-GB" dirty="0"/>
          </a:p>
        </p:txBody>
      </p:sp>
      <p:sp>
        <p:nvSpPr>
          <p:cNvPr id="3" name="Content Placeholder 2"/>
          <p:cNvSpPr>
            <a:spLocks noGrp="1"/>
          </p:cNvSpPr>
          <p:nvPr>
            <p:ph idx="1"/>
          </p:nvPr>
        </p:nvSpPr>
        <p:spPr>
          <a:xfrm>
            <a:off x="1871531" y="260352"/>
            <a:ext cx="9725687" cy="5890683"/>
          </a:xfrm>
        </p:spPr>
        <p:txBody>
          <a:bodyPr>
            <a:normAutofit/>
          </a:bodyPr>
          <a:lstStyle>
            <a:lvl1pPr marL="0" indent="0">
              <a:buFontTx/>
              <a:buNone/>
              <a:defRPr sz="2133" baseline="0"/>
            </a:lvl1pPr>
          </a:lstStyle>
          <a:p>
            <a:pPr lvl="0"/>
            <a:r>
              <a:rPr lang="en-US" dirty="0"/>
              <a:t>Click to edit Master text styles</a:t>
            </a:r>
            <a:endParaRPr lang="en-GB" dirty="0"/>
          </a:p>
        </p:txBody>
      </p:sp>
    </p:spTree>
    <p:extLst>
      <p:ext uri="{BB962C8B-B14F-4D97-AF65-F5344CB8AC3E}">
        <p14:creationId xmlns:p14="http://schemas.microsoft.com/office/powerpoint/2010/main" val="3858307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p:txBody>
      </p:sp>
      <p:sp>
        <p:nvSpPr>
          <p:cNvPr id="4" name="Date Placeholder 3"/>
          <p:cNvSpPr>
            <a:spLocks noGrp="1"/>
          </p:cNvSpPr>
          <p:nvPr>
            <p:ph type="dt" sz="half" idx="10"/>
          </p:nvPr>
        </p:nvSpPr>
        <p:spPr/>
        <p:txBody>
          <a:body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5" name="Footer Placeholder 4"/>
          <p:cNvSpPr>
            <a:spLocks noGrp="1"/>
          </p:cNvSpPr>
          <p:nvPr>
            <p:ph type="ftr" sz="quarter" idx="11"/>
          </p:nvPr>
        </p:nvSpPr>
        <p:spPr/>
        <p:txBody>
          <a:bodyPr/>
          <a:lstStyle/>
          <a:p>
            <a:pPr defTabSz="1219170"/>
            <a:endParaRPr lang="en-GB" dirty="0">
              <a:solidFill>
                <a:srgbClr val="000000">
                  <a:tint val="75000"/>
                </a:srgbClr>
              </a:solidFill>
            </a:endParaRPr>
          </a:p>
        </p:txBody>
      </p:sp>
      <p:sp>
        <p:nvSpPr>
          <p:cNvPr id="6" name="Slide Number Placeholder 5"/>
          <p:cNvSpPr>
            <a:spLocks noGrp="1"/>
          </p:cNvSpPr>
          <p:nvPr>
            <p:ph type="sldNum" sz="quarter" idx="12"/>
          </p:nvPr>
        </p:nvSpPr>
        <p:spPr/>
        <p:txBody>
          <a:body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2425885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794934"/>
            <a:ext cx="5384800" cy="4356100"/>
          </a:xfrm>
        </p:spPr>
        <p:txBody>
          <a:bodyPr>
            <a:normAutofit/>
          </a:bodyPr>
          <a:lstStyle>
            <a:lvl1pPr>
              <a:defRPr sz="2667" baseline="0"/>
            </a:lvl1pPr>
            <a:lvl2pPr>
              <a:defRPr sz="2133" baseline="0"/>
            </a:lvl2pPr>
            <a:lvl3pPr>
              <a:defRPr sz="2133" baseline="0"/>
            </a:lvl3pPr>
            <a:lvl4pPr>
              <a:defRPr sz="2133" baseline="0"/>
            </a:lvl4pPr>
            <a:lvl5pPr>
              <a:defRPr sz="2133" baseline="0"/>
            </a:lvl5pPr>
            <a:lvl6pPr>
              <a:defRPr sz="2400"/>
            </a:lvl6pPr>
            <a:lvl7pPr>
              <a:defRPr sz="2400"/>
            </a:lvl7pPr>
            <a:lvl8pPr>
              <a:defRPr sz="2400"/>
            </a:lvl8pPr>
            <a:lvl9pPr>
              <a:defRPr sz="2400"/>
            </a:lvl9pPr>
          </a:lstStyle>
          <a:p>
            <a:pPr lvl="0"/>
            <a:r>
              <a:rPr lang="en-US" dirty="0"/>
              <a:t>Click to edit Master text styles</a:t>
            </a:r>
          </a:p>
          <a:p>
            <a:pPr lvl="1"/>
            <a:r>
              <a:rPr lang="en-US" dirty="0"/>
              <a:t>Second level</a:t>
            </a:r>
          </a:p>
        </p:txBody>
      </p:sp>
      <p:sp>
        <p:nvSpPr>
          <p:cNvPr id="4" name="Content Placeholder 3"/>
          <p:cNvSpPr>
            <a:spLocks noGrp="1"/>
          </p:cNvSpPr>
          <p:nvPr>
            <p:ph sz="half" idx="2"/>
          </p:nvPr>
        </p:nvSpPr>
        <p:spPr>
          <a:xfrm>
            <a:off x="6197600" y="1794934"/>
            <a:ext cx="5384800" cy="4356100"/>
          </a:xfrm>
        </p:spPr>
        <p:txBody>
          <a:bodyPr>
            <a:normAutofit/>
          </a:bodyPr>
          <a:lstStyle>
            <a:lvl1pPr>
              <a:defRPr sz="2667" baseline="0"/>
            </a:lvl1pPr>
            <a:lvl2pPr>
              <a:defRPr sz="2133" baseline="0"/>
            </a:lvl2pPr>
            <a:lvl3pPr>
              <a:defRPr sz="2133" baseline="0"/>
            </a:lvl3pPr>
            <a:lvl4pPr>
              <a:defRPr sz="2133" baseline="0"/>
            </a:lvl4pPr>
            <a:lvl5pPr>
              <a:defRPr sz="2133" baseline="0"/>
            </a:lvl5pPr>
            <a:lvl6pPr>
              <a:defRPr sz="2400"/>
            </a:lvl6pPr>
            <a:lvl7pPr>
              <a:defRPr sz="2400"/>
            </a:lvl7pPr>
            <a:lvl8pPr>
              <a:defRPr sz="2400"/>
            </a:lvl8pPr>
            <a:lvl9pPr>
              <a:defRPr sz="2400"/>
            </a:lvl9pPr>
          </a:lstStyle>
          <a:p>
            <a:pPr lvl="0"/>
            <a:r>
              <a:rPr lang="en-US" dirty="0"/>
              <a:t>Click to edit Master text styles</a:t>
            </a:r>
          </a:p>
          <a:p>
            <a:pPr lvl="1"/>
            <a:r>
              <a:rPr lang="en-US" dirty="0"/>
              <a:t>Second level</a:t>
            </a:r>
          </a:p>
        </p:txBody>
      </p:sp>
      <p:sp>
        <p:nvSpPr>
          <p:cNvPr id="5" name="Date Placeholder 4"/>
          <p:cNvSpPr>
            <a:spLocks noGrp="1"/>
          </p:cNvSpPr>
          <p:nvPr>
            <p:ph type="dt" sz="half" idx="10"/>
          </p:nvPr>
        </p:nvSpPr>
        <p:spPr/>
        <p:txBody>
          <a:body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6" name="Footer Placeholder 5"/>
          <p:cNvSpPr>
            <a:spLocks noGrp="1"/>
          </p:cNvSpPr>
          <p:nvPr>
            <p:ph type="ftr" sz="quarter" idx="11"/>
          </p:nvPr>
        </p:nvSpPr>
        <p:spPr/>
        <p:txBody>
          <a:bodyPr/>
          <a:lstStyle/>
          <a:p>
            <a:pPr defTabSz="1219170"/>
            <a:endParaRPr lang="en-GB" dirty="0">
              <a:solidFill>
                <a:srgbClr val="000000">
                  <a:tint val="75000"/>
                </a:srgbClr>
              </a:solidFill>
            </a:endParaRPr>
          </a:p>
        </p:txBody>
      </p:sp>
      <p:sp>
        <p:nvSpPr>
          <p:cNvPr id="7" name="Slide Number Placeholder 6"/>
          <p:cNvSpPr>
            <a:spLocks noGrp="1"/>
          </p:cNvSpPr>
          <p:nvPr>
            <p:ph type="sldNum" sz="quarter" idx="12"/>
          </p:nvPr>
        </p:nvSpPr>
        <p:spPr/>
        <p:txBody>
          <a:body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1439313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60353"/>
            <a:ext cx="10972800" cy="1431329"/>
          </a:xfrm>
        </p:spPr>
        <p:txBody>
          <a:bodyPr/>
          <a:lstStyle>
            <a:lvl1pPr>
              <a:defRPr/>
            </a:lvl1pPr>
          </a:lstStyle>
          <a:p>
            <a:r>
              <a:rPr lang="en-US" dirty="0"/>
              <a:t>Click to edit Master title style</a:t>
            </a:r>
            <a:endParaRPr lang="en-GB" dirty="0"/>
          </a:p>
        </p:txBody>
      </p:sp>
      <p:sp>
        <p:nvSpPr>
          <p:cNvPr id="3" name="Text Placeholder 2"/>
          <p:cNvSpPr>
            <a:spLocks noGrp="1"/>
          </p:cNvSpPr>
          <p:nvPr>
            <p:ph type="body" idx="1"/>
          </p:nvPr>
        </p:nvSpPr>
        <p:spPr>
          <a:xfrm>
            <a:off x="609600" y="1794933"/>
            <a:ext cx="5386917" cy="639763"/>
          </a:xfrm>
        </p:spPr>
        <p:txBody>
          <a:bodyPr anchor="b"/>
          <a:lstStyle>
            <a:lvl1pPr marL="0" indent="0">
              <a:buNone/>
              <a:defRPr sz="3200" b="1" baseline="0"/>
            </a:lvl1pPr>
            <a:lvl2pPr marL="609570" indent="0">
              <a:buNone/>
              <a:defRPr sz="2667" b="1"/>
            </a:lvl2pPr>
            <a:lvl3pPr marL="1219140" indent="0">
              <a:buNone/>
              <a:defRPr sz="2400" b="1"/>
            </a:lvl3pPr>
            <a:lvl4pPr marL="1828709" indent="0">
              <a:buNone/>
              <a:defRPr sz="2133" b="1"/>
            </a:lvl4pPr>
            <a:lvl5pPr marL="2438278" indent="0">
              <a:buNone/>
              <a:defRPr sz="2133" b="1"/>
            </a:lvl5pPr>
            <a:lvl6pPr marL="3047848" indent="0">
              <a:buNone/>
              <a:defRPr sz="2133" b="1"/>
            </a:lvl6pPr>
            <a:lvl7pPr marL="3657418" indent="0">
              <a:buNone/>
              <a:defRPr sz="2133" b="1"/>
            </a:lvl7pPr>
            <a:lvl8pPr marL="4266987" indent="0">
              <a:buNone/>
              <a:defRPr sz="2133" b="1"/>
            </a:lvl8pPr>
            <a:lvl9pPr marL="4876557" indent="0">
              <a:buNone/>
              <a:defRPr sz="2133" b="1"/>
            </a:lvl9pPr>
          </a:lstStyle>
          <a:p>
            <a:pPr lvl="0"/>
            <a:r>
              <a:rPr lang="en-US" dirty="0"/>
              <a:t>Click to edit Master text styles</a:t>
            </a:r>
          </a:p>
        </p:txBody>
      </p:sp>
      <p:sp>
        <p:nvSpPr>
          <p:cNvPr id="4" name="Content Placeholder 3"/>
          <p:cNvSpPr>
            <a:spLocks noGrp="1"/>
          </p:cNvSpPr>
          <p:nvPr>
            <p:ph sz="half" idx="2"/>
          </p:nvPr>
        </p:nvSpPr>
        <p:spPr>
          <a:xfrm>
            <a:off x="609600" y="2564905"/>
            <a:ext cx="5386917" cy="3586129"/>
          </a:xfrm>
        </p:spPr>
        <p:txBody>
          <a:bodyPr>
            <a:normAutofit/>
          </a:bodyPr>
          <a:lstStyle>
            <a:lvl1pPr>
              <a:defRPr sz="2667"/>
            </a:lvl1pPr>
            <a:lvl2pPr>
              <a:defRPr sz="2133" baseline="0"/>
            </a:lvl2pPr>
            <a:lvl3pPr>
              <a:defRPr sz="2133" baseline="0"/>
            </a:lvl3pPr>
            <a:lvl4pPr>
              <a:defRPr sz="2133" baseline="0"/>
            </a:lvl4pPr>
            <a:lvl5pPr>
              <a:defRPr sz="2133" baseline="0"/>
            </a:lvl5pPr>
            <a:lvl6pPr>
              <a:defRPr sz="2133"/>
            </a:lvl6pPr>
            <a:lvl7pPr>
              <a:defRPr sz="2133"/>
            </a:lvl7pPr>
            <a:lvl8pPr>
              <a:defRPr sz="2133"/>
            </a:lvl8pPr>
            <a:lvl9pPr>
              <a:defRPr sz="2133"/>
            </a:lvl9pPr>
          </a:lstStyle>
          <a:p>
            <a:pPr lvl="0"/>
            <a:r>
              <a:rPr lang="en-US" dirty="0"/>
              <a:t>Click to edit Master text styles</a:t>
            </a:r>
          </a:p>
          <a:p>
            <a:pPr lvl="1"/>
            <a:r>
              <a:rPr lang="en-US" dirty="0"/>
              <a:t>Second level</a:t>
            </a:r>
          </a:p>
        </p:txBody>
      </p:sp>
      <p:sp>
        <p:nvSpPr>
          <p:cNvPr id="5" name="Text Placeholder 4"/>
          <p:cNvSpPr>
            <a:spLocks noGrp="1"/>
          </p:cNvSpPr>
          <p:nvPr>
            <p:ph type="body" sz="quarter" idx="3"/>
          </p:nvPr>
        </p:nvSpPr>
        <p:spPr>
          <a:xfrm>
            <a:off x="6193370" y="1794933"/>
            <a:ext cx="5389033" cy="639763"/>
          </a:xfrm>
        </p:spPr>
        <p:txBody>
          <a:bodyPr anchor="b"/>
          <a:lstStyle>
            <a:lvl1pPr marL="0" indent="0">
              <a:buNone/>
              <a:defRPr sz="3200" b="1"/>
            </a:lvl1pPr>
            <a:lvl2pPr marL="609570" indent="0">
              <a:buNone/>
              <a:defRPr sz="2667" b="1"/>
            </a:lvl2pPr>
            <a:lvl3pPr marL="1219140" indent="0">
              <a:buNone/>
              <a:defRPr sz="2400" b="1"/>
            </a:lvl3pPr>
            <a:lvl4pPr marL="1828709" indent="0">
              <a:buNone/>
              <a:defRPr sz="2133" b="1"/>
            </a:lvl4pPr>
            <a:lvl5pPr marL="2438278" indent="0">
              <a:buNone/>
              <a:defRPr sz="2133" b="1"/>
            </a:lvl5pPr>
            <a:lvl6pPr marL="3047848" indent="0">
              <a:buNone/>
              <a:defRPr sz="2133" b="1"/>
            </a:lvl6pPr>
            <a:lvl7pPr marL="3657418" indent="0">
              <a:buNone/>
              <a:defRPr sz="2133" b="1"/>
            </a:lvl7pPr>
            <a:lvl8pPr marL="4266987" indent="0">
              <a:buNone/>
              <a:defRPr sz="2133" b="1"/>
            </a:lvl8pPr>
            <a:lvl9pPr marL="4876557"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193370" y="2564905"/>
            <a:ext cx="5389033" cy="3586129"/>
          </a:xfrm>
        </p:spPr>
        <p:txBody>
          <a:bodyPr>
            <a:normAutofit/>
          </a:bodyPr>
          <a:lstStyle>
            <a:lvl1pPr>
              <a:defRPr sz="2667"/>
            </a:lvl1pPr>
            <a:lvl2pPr>
              <a:defRPr sz="2133" baseline="0"/>
            </a:lvl2pPr>
            <a:lvl3pPr>
              <a:defRPr sz="2133" baseline="0"/>
            </a:lvl3pPr>
            <a:lvl4pPr>
              <a:defRPr sz="2133" baseline="0"/>
            </a:lvl4pPr>
            <a:lvl5pPr>
              <a:defRPr sz="2133" baseline="0"/>
            </a:lvl5pPr>
            <a:lvl6pPr>
              <a:defRPr sz="2133"/>
            </a:lvl6pPr>
            <a:lvl7pPr>
              <a:defRPr sz="2133"/>
            </a:lvl7pPr>
            <a:lvl8pPr>
              <a:defRPr sz="2133"/>
            </a:lvl8pPr>
            <a:lvl9pPr>
              <a:defRPr sz="2133"/>
            </a:lvl9pPr>
          </a:lstStyle>
          <a:p>
            <a:pPr lvl="0"/>
            <a:r>
              <a:rPr lang="en-US" dirty="0"/>
              <a:t>Click to edit Master text styles</a:t>
            </a:r>
          </a:p>
          <a:p>
            <a:pPr lvl="1"/>
            <a:r>
              <a:rPr lang="en-US" dirty="0"/>
              <a:t>Second level</a:t>
            </a:r>
          </a:p>
        </p:txBody>
      </p:sp>
      <p:sp>
        <p:nvSpPr>
          <p:cNvPr id="7" name="Date Placeholder 6"/>
          <p:cNvSpPr>
            <a:spLocks noGrp="1"/>
          </p:cNvSpPr>
          <p:nvPr>
            <p:ph type="dt" sz="half" idx="10"/>
          </p:nvPr>
        </p:nvSpPr>
        <p:spPr/>
        <p:txBody>
          <a:body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8" name="Footer Placeholder 7"/>
          <p:cNvSpPr>
            <a:spLocks noGrp="1"/>
          </p:cNvSpPr>
          <p:nvPr>
            <p:ph type="ftr" sz="quarter" idx="11"/>
          </p:nvPr>
        </p:nvSpPr>
        <p:spPr/>
        <p:txBody>
          <a:bodyPr/>
          <a:lstStyle/>
          <a:p>
            <a:pPr defTabSz="1219170"/>
            <a:endParaRPr lang="en-GB" dirty="0">
              <a:solidFill>
                <a:srgbClr val="000000">
                  <a:tint val="75000"/>
                </a:srgbClr>
              </a:solidFill>
            </a:endParaRPr>
          </a:p>
        </p:txBody>
      </p:sp>
      <p:sp>
        <p:nvSpPr>
          <p:cNvPr id="9" name="Slide Number Placeholder 8"/>
          <p:cNvSpPr>
            <a:spLocks noGrp="1"/>
          </p:cNvSpPr>
          <p:nvPr>
            <p:ph type="sldNum" sz="quarter" idx="12"/>
          </p:nvPr>
        </p:nvSpPr>
        <p:spPr/>
        <p:txBody>
          <a:body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3223529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Quotes">
    <p:spTree>
      <p:nvGrpSpPr>
        <p:cNvPr id="1" name=""/>
        <p:cNvGrpSpPr/>
        <p:nvPr/>
      </p:nvGrpSpPr>
      <p:grpSpPr>
        <a:xfrm>
          <a:off x="0" y="0"/>
          <a:ext cx="0" cy="0"/>
          <a:chOff x="0" y="0"/>
          <a:chExt cx="0" cy="0"/>
        </a:xfrm>
      </p:grpSpPr>
      <p:sp>
        <p:nvSpPr>
          <p:cNvPr id="2" name="Title 1"/>
          <p:cNvSpPr>
            <a:spLocks noGrp="1"/>
          </p:cNvSpPr>
          <p:nvPr>
            <p:ph type="ctrTitle"/>
          </p:nvPr>
        </p:nvSpPr>
        <p:spPr>
          <a:xfrm>
            <a:off x="3406987" y="1794935"/>
            <a:ext cx="7489549" cy="3249727"/>
          </a:xfrm>
        </p:spPr>
        <p:txBody>
          <a:bodyPr anchor="t">
            <a:noAutofit/>
          </a:bodyPr>
          <a:lstStyle>
            <a:lvl1pPr algn="l">
              <a:defRPr sz="3200" b="0" baseline="0"/>
            </a:lvl1pPr>
          </a:lstStyle>
          <a:p>
            <a:r>
              <a:rPr lang="en-US" dirty="0"/>
              <a:t>Click to edit Master title style</a:t>
            </a:r>
            <a:endParaRPr lang="en-GB" dirty="0"/>
          </a:p>
        </p:txBody>
      </p:sp>
      <p:sp>
        <p:nvSpPr>
          <p:cNvPr id="3" name="Subtitle 2"/>
          <p:cNvSpPr>
            <a:spLocks noGrp="1"/>
          </p:cNvSpPr>
          <p:nvPr>
            <p:ph type="subTitle" idx="1"/>
          </p:nvPr>
        </p:nvSpPr>
        <p:spPr>
          <a:xfrm>
            <a:off x="3407703" y="5239028"/>
            <a:ext cx="7491700" cy="686251"/>
          </a:xfrm>
        </p:spPr>
        <p:txBody>
          <a:bodyPr>
            <a:normAutofit/>
          </a:bodyPr>
          <a:lstStyle>
            <a:lvl1pPr marL="0" indent="0" algn="l">
              <a:buNone/>
              <a:defRPr sz="2667">
                <a:solidFill>
                  <a:schemeClr val="tx1"/>
                </a:solidFill>
              </a:defRPr>
            </a:lvl1pPr>
            <a:lvl2pPr marL="609570" indent="0" algn="ctr">
              <a:buNone/>
              <a:defRPr>
                <a:solidFill>
                  <a:schemeClr val="tx1">
                    <a:tint val="75000"/>
                  </a:schemeClr>
                </a:solidFill>
              </a:defRPr>
            </a:lvl2pPr>
            <a:lvl3pPr marL="1219140" indent="0" algn="ctr">
              <a:buNone/>
              <a:defRPr>
                <a:solidFill>
                  <a:schemeClr val="tx1">
                    <a:tint val="75000"/>
                  </a:schemeClr>
                </a:solidFill>
              </a:defRPr>
            </a:lvl3pPr>
            <a:lvl4pPr marL="1828709" indent="0" algn="ctr">
              <a:buNone/>
              <a:defRPr>
                <a:solidFill>
                  <a:schemeClr val="tx1">
                    <a:tint val="75000"/>
                  </a:schemeClr>
                </a:solidFill>
              </a:defRPr>
            </a:lvl4pPr>
            <a:lvl5pPr marL="2438278" indent="0" algn="ctr">
              <a:buNone/>
              <a:defRPr>
                <a:solidFill>
                  <a:schemeClr val="tx1">
                    <a:tint val="75000"/>
                  </a:schemeClr>
                </a:solidFill>
              </a:defRPr>
            </a:lvl5pPr>
            <a:lvl6pPr marL="3047848" indent="0" algn="ctr">
              <a:buNone/>
              <a:defRPr>
                <a:solidFill>
                  <a:schemeClr val="tx1">
                    <a:tint val="75000"/>
                  </a:schemeClr>
                </a:solidFill>
              </a:defRPr>
            </a:lvl6pPr>
            <a:lvl7pPr marL="3657418" indent="0" algn="ctr">
              <a:buNone/>
              <a:defRPr>
                <a:solidFill>
                  <a:schemeClr val="tx1">
                    <a:tint val="75000"/>
                  </a:schemeClr>
                </a:solidFill>
              </a:defRPr>
            </a:lvl7pPr>
            <a:lvl8pPr marL="4266987" indent="0" algn="ctr">
              <a:buNone/>
              <a:defRPr>
                <a:solidFill>
                  <a:schemeClr val="tx1">
                    <a:tint val="75000"/>
                  </a:schemeClr>
                </a:solidFill>
              </a:defRPr>
            </a:lvl8pPr>
            <a:lvl9pPr marL="4876557" indent="0" algn="ctr">
              <a:buNone/>
              <a:defRPr>
                <a:solidFill>
                  <a:schemeClr val="tx1">
                    <a:tint val="75000"/>
                  </a:schemeClr>
                </a:solidFill>
              </a:defRPr>
            </a:lvl9pPr>
          </a:lstStyle>
          <a:p>
            <a:r>
              <a:rPr lang="en-US" dirty="0"/>
              <a:t>Click to edit Master subtitle style</a:t>
            </a:r>
            <a:endParaRPr lang="en-GB" dirty="0"/>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452677" y="1794936"/>
            <a:ext cx="599559" cy="510945"/>
          </a:xfrm>
          <a:prstGeom prst="rect">
            <a:avLst/>
          </a:prstGeom>
        </p:spPr>
      </p:pic>
      <p:sp>
        <p:nvSpPr>
          <p:cNvPr id="5" name="Title 1"/>
          <p:cNvSpPr txBox="1">
            <a:spLocks/>
          </p:cNvSpPr>
          <p:nvPr userDrawn="1"/>
        </p:nvSpPr>
        <p:spPr>
          <a:xfrm rot="5400000">
            <a:off x="-391616" y="1275359"/>
            <a:ext cx="2606080" cy="576064"/>
          </a:xfrm>
          <a:prstGeom prst="rect">
            <a:avLst/>
          </a:prstGeom>
        </p:spPr>
        <p:txBody>
          <a:bodyPr vert="horz" lIns="121920" tIns="60960" rIns="121920" bIns="60960" rtlCol="0" anchor="t">
            <a:noAutofit/>
          </a:bodyPr>
          <a:lstStyle>
            <a:lvl1pPr algn="l" defTabSz="914400" rtl="0" eaLnBrk="1" latinLnBrk="0" hangingPunct="1">
              <a:spcBef>
                <a:spcPct val="0"/>
              </a:spcBef>
              <a:buNone/>
              <a:defRPr sz="3400" kern="1200">
                <a:solidFill>
                  <a:schemeClr val="bg2"/>
                </a:solidFill>
                <a:latin typeface="Source Serif Pro" panose="02040603050405020204" pitchFamily="18" charset="0"/>
                <a:ea typeface="+mj-ea"/>
                <a:cs typeface="+mj-cs"/>
              </a:defRPr>
            </a:lvl1pPr>
          </a:lstStyle>
          <a:p>
            <a:pPr marL="0" marR="0" lvl="0" indent="0" algn="l" defTabSz="1219170" rtl="0" eaLnBrk="1" fontAlgn="auto" latinLnBrk="0" hangingPunct="1">
              <a:lnSpc>
                <a:spcPct val="100000"/>
              </a:lnSpc>
              <a:spcBef>
                <a:spcPct val="0"/>
              </a:spcBef>
              <a:spcAft>
                <a:spcPts val="0"/>
              </a:spcAft>
              <a:buClrTx/>
              <a:buSzTx/>
              <a:buFontTx/>
              <a:buNone/>
              <a:tabLst/>
              <a:defRPr/>
            </a:pPr>
            <a:r>
              <a:rPr kumimoji="0" lang="en-US" sz="4533" b="0" i="0" u="none" strike="noStrike" kern="1200" cap="none" spc="0" normalizeH="0" baseline="0" noProof="0" dirty="0">
                <a:ln>
                  <a:noFill/>
                </a:ln>
                <a:solidFill>
                  <a:srgbClr val="898584"/>
                </a:solidFill>
                <a:effectLst/>
                <a:uLnTx/>
                <a:uFillTx/>
                <a:latin typeface="Source Serif Pro" panose="02040603050405020204" pitchFamily="18" charset="0"/>
                <a:ea typeface="+mj-ea"/>
                <a:cs typeface="+mj-cs"/>
              </a:rPr>
              <a:t>quote</a:t>
            </a:r>
            <a:endParaRPr kumimoji="0" lang="en-GB" sz="4533" b="0" i="0" u="none" strike="noStrike" kern="1200" cap="none" spc="0" normalizeH="0" baseline="0" noProof="0" dirty="0">
              <a:ln>
                <a:noFill/>
              </a:ln>
              <a:solidFill>
                <a:srgbClr val="898584"/>
              </a:solidFill>
              <a:effectLst/>
              <a:uLnTx/>
              <a:uFillTx/>
              <a:latin typeface="Source Serif Pro" panose="02040603050405020204" pitchFamily="18" charset="0"/>
              <a:ea typeface="+mj-ea"/>
              <a:cs typeface="+mj-cs"/>
            </a:endParaRPr>
          </a:p>
        </p:txBody>
      </p:sp>
    </p:spTree>
    <p:extLst>
      <p:ext uri="{BB962C8B-B14F-4D97-AF65-F5344CB8AC3E}">
        <p14:creationId xmlns:p14="http://schemas.microsoft.com/office/powerpoint/2010/main" val="578287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yellow bumper">
    <p:spTree>
      <p:nvGrpSpPr>
        <p:cNvPr id="1" name=""/>
        <p:cNvGrpSpPr/>
        <p:nvPr/>
      </p:nvGrpSpPr>
      <p:grpSpPr>
        <a:xfrm>
          <a:off x="0" y="0"/>
          <a:ext cx="0" cy="0"/>
          <a:chOff x="0" y="0"/>
          <a:chExt cx="0" cy="0"/>
        </a:xfrm>
      </p:grpSpPr>
      <p:sp>
        <p:nvSpPr>
          <p:cNvPr id="2" name="Title 1"/>
          <p:cNvSpPr>
            <a:spLocks noGrp="1"/>
          </p:cNvSpPr>
          <p:nvPr>
            <p:ph type="ctrTitle"/>
          </p:nvPr>
        </p:nvSpPr>
        <p:spPr>
          <a:xfrm>
            <a:off x="1871532" y="1586392"/>
            <a:ext cx="8448939" cy="3666813"/>
          </a:xfrm>
        </p:spPr>
        <p:txBody>
          <a:bodyPr anchor="ctr">
            <a:noAutofit/>
          </a:bodyPr>
          <a:lstStyle>
            <a:lvl1pPr algn="l">
              <a:defRPr sz="3200" b="0" baseline="0">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18131467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Date Placeholder 2"/>
          <p:cNvSpPr>
            <a:spLocks noGrp="1"/>
          </p:cNvSpPr>
          <p:nvPr>
            <p:ph type="dt" sz="half" idx="10"/>
          </p:nvPr>
        </p:nvSpPr>
        <p:spPr/>
        <p:txBody>
          <a:body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4" name="Footer Placeholder 3"/>
          <p:cNvSpPr>
            <a:spLocks noGrp="1"/>
          </p:cNvSpPr>
          <p:nvPr>
            <p:ph type="ftr" sz="quarter" idx="11"/>
          </p:nvPr>
        </p:nvSpPr>
        <p:spPr/>
        <p:txBody>
          <a:bodyPr/>
          <a:lstStyle/>
          <a:p>
            <a:pPr defTabSz="1219170"/>
            <a:endParaRPr lang="en-GB" dirty="0">
              <a:solidFill>
                <a:srgbClr val="000000">
                  <a:tint val="75000"/>
                </a:srgbClr>
              </a:solidFill>
            </a:endParaRPr>
          </a:p>
        </p:txBody>
      </p:sp>
      <p:sp>
        <p:nvSpPr>
          <p:cNvPr id="5" name="Slide Number Placeholder 4"/>
          <p:cNvSpPr>
            <a:spLocks noGrp="1"/>
          </p:cNvSpPr>
          <p:nvPr>
            <p:ph type="sldNum" sz="quarter" idx="12"/>
          </p:nvPr>
        </p:nvSpPr>
        <p:spPr/>
        <p:txBody>
          <a:body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264243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umper - plain">
    <p:spTree>
      <p:nvGrpSpPr>
        <p:cNvPr id="1" name=""/>
        <p:cNvGrpSpPr/>
        <p:nvPr/>
      </p:nvGrpSpPr>
      <p:grpSpPr>
        <a:xfrm>
          <a:off x="0" y="0"/>
          <a:ext cx="0" cy="0"/>
          <a:chOff x="0" y="0"/>
          <a:chExt cx="0" cy="0"/>
        </a:xfrm>
      </p:grpSpPr>
      <p:sp>
        <p:nvSpPr>
          <p:cNvPr id="2" name="Title 1"/>
          <p:cNvSpPr>
            <a:spLocks noGrp="1"/>
          </p:cNvSpPr>
          <p:nvPr>
            <p:ph type="ctrTitle"/>
          </p:nvPr>
        </p:nvSpPr>
        <p:spPr>
          <a:xfrm>
            <a:off x="3406987" y="1943653"/>
            <a:ext cx="7489549" cy="2187288"/>
          </a:xfrm>
        </p:spPr>
        <p:txBody>
          <a:bodyPr anchor="b">
            <a:noAutofit/>
          </a:bodyPr>
          <a:lstStyle>
            <a:lvl1pPr algn="l">
              <a:defRPr sz="3200" b="0" baseline="0"/>
            </a:lvl1pPr>
          </a:lstStyle>
          <a:p>
            <a:r>
              <a:rPr lang="en-US" dirty="0"/>
              <a:t>Click to edit Master title style</a:t>
            </a:r>
            <a:endParaRPr lang="en-GB" dirty="0"/>
          </a:p>
        </p:txBody>
      </p:sp>
      <p:grpSp>
        <p:nvGrpSpPr>
          <p:cNvPr id="47" name="Group 46"/>
          <p:cNvGrpSpPr/>
          <p:nvPr userDrawn="1"/>
        </p:nvGrpSpPr>
        <p:grpSpPr>
          <a:xfrm>
            <a:off x="624417" y="331055"/>
            <a:ext cx="233627" cy="3644599"/>
            <a:chOff x="2132013" y="409576"/>
            <a:chExt cx="119063" cy="1857375"/>
          </a:xfrm>
        </p:grpSpPr>
        <p:sp>
          <p:nvSpPr>
            <p:cNvPr id="16" name="Freeform 13"/>
            <p:cNvSpPr>
              <a:spLocks noEditPoints="1"/>
            </p:cNvSpPr>
            <p:nvPr userDrawn="1"/>
          </p:nvSpPr>
          <p:spPr bwMode="auto">
            <a:xfrm>
              <a:off x="2157413" y="409576"/>
              <a:ext cx="93663" cy="65088"/>
            </a:xfrm>
            <a:custGeom>
              <a:avLst/>
              <a:gdLst>
                <a:gd name="T0" fmla="*/ 56 w 98"/>
                <a:gd name="T1" fmla="*/ 22 h 67"/>
                <a:gd name="T2" fmla="*/ 64 w 98"/>
                <a:gd name="T3" fmla="*/ 32 h 67"/>
                <a:gd name="T4" fmla="*/ 66 w 98"/>
                <a:gd name="T5" fmla="*/ 42 h 67"/>
                <a:gd name="T6" fmla="*/ 64 w 98"/>
                <a:gd name="T7" fmla="*/ 52 h 67"/>
                <a:gd name="T8" fmla="*/ 58 w 98"/>
                <a:gd name="T9" fmla="*/ 60 h 67"/>
                <a:gd name="T10" fmla="*/ 47 w 98"/>
                <a:gd name="T11" fmla="*/ 65 h 67"/>
                <a:gd name="T12" fmla="*/ 34 w 98"/>
                <a:gd name="T13" fmla="*/ 67 h 67"/>
                <a:gd name="T14" fmla="*/ 20 w 98"/>
                <a:gd name="T15" fmla="*/ 65 h 67"/>
                <a:gd name="T16" fmla="*/ 9 w 98"/>
                <a:gd name="T17" fmla="*/ 60 h 67"/>
                <a:gd name="T18" fmla="*/ 2 w 98"/>
                <a:gd name="T19" fmla="*/ 51 h 67"/>
                <a:gd name="T20" fmla="*/ 0 w 98"/>
                <a:gd name="T21" fmla="*/ 40 h 67"/>
                <a:gd name="T22" fmla="*/ 2 w 98"/>
                <a:gd name="T23" fmla="*/ 31 h 67"/>
                <a:gd name="T24" fmla="*/ 8 w 98"/>
                <a:gd name="T25" fmla="*/ 23 h 67"/>
                <a:gd name="T26" fmla="*/ 8 w 98"/>
                <a:gd name="T27" fmla="*/ 22 h 67"/>
                <a:gd name="T28" fmla="*/ 0 w 98"/>
                <a:gd name="T29" fmla="*/ 21 h 67"/>
                <a:gd name="T30" fmla="*/ 2 w 98"/>
                <a:gd name="T31" fmla="*/ 1 h 67"/>
                <a:gd name="T32" fmla="*/ 6 w 98"/>
                <a:gd name="T33" fmla="*/ 1 h 67"/>
                <a:gd name="T34" fmla="*/ 8 w 98"/>
                <a:gd name="T35" fmla="*/ 11 h 67"/>
                <a:gd name="T36" fmla="*/ 19 w 98"/>
                <a:gd name="T37" fmla="*/ 11 h 67"/>
                <a:gd name="T38" fmla="*/ 29 w 98"/>
                <a:gd name="T39" fmla="*/ 11 h 67"/>
                <a:gd name="T40" fmla="*/ 86 w 98"/>
                <a:gd name="T41" fmla="*/ 11 h 67"/>
                <a:gd name="T42" fmla="*/ 87 w 98"/>
                <a:gd name="T43" fmla="*/ 0 h 67"/>
                <a:gd name="T44" fmla="*/ 92 w 98"/>
                <a:gd name="T45" fmla="*/ 0 h 67"/>
                <a:gd name="T46" fmla="*/ 98 w 98"/>
                <a:gd name="T47" fmla="*/ 21 h 67"/>
                <a:gd name="T48" fmla="*/ 97 w 98"/>
                <a:gd name="T49" fmla="*/ 22 h 67"/>
                <a:gd name="T50" fmla="*/ 78 w 98"/>
                <a:gd name="T51" fmla="*/ 22 h 67"/>
                <a:gd name="T52" fmla="*/ 56 w 98"/>
                <a:gd name="T53" fmla="*/ 22 h 67"/>
                <a:gd name="T54" fmla="*/ 15 w 98"/>
                <a:gd name="T55" fmla="*/ 22 h 67"/>
                <a:gd name="T56" fmla="*/ 9 w 98"/>
                <a:gd name="T57" fmla="*/ 30 h 67"/>
                <a:gd name="T58" fmla="*/ 7 w 98"/>
                <a:gd name="T59" fmla="*/ 38 h 67"/>
                <a:gd name="T60" fmla="*/ 9 w 98"/>
                <a:gd name="T61" fmla="*/ 45 h 67"/>
                <a:gd name="T62" fmla="*/ 14 w 98"/>
                <a:gd name="T63" fmla="*/ 50 h 67"/>
                <a:gd name="T64" fmla="*/ 21 w 98"/>
                <a:gd name="T65" fmla="*/ 54 h 67"/>
                <a:gd name="T66" fmla="*/ 33 w 98"/>
                <a:gd name="T67" fmla="*/ 55 h 67"/>
                <a:gd name="T68" fmla="*/ 52 w 98"/>
                <a:gd name="T69" fmla="*/ 51 h 67"/>
                <a:gd name="T70" fmla="*/ 59 w 98"/>
                <a:gd name="T71" fmla="*/ 39 h 67"/>
                <a:gd name="T72" fmla="*/ 57 w 98"/>
                <a:gd name="T73" fmla="*/ 32 h 67"/>
                <a:gd name="T74" fmla="*/ 51 w 98"/>
                <a:gd name="T75" fmla="*/ 22 h 67"/>
                <a:gd name="T76" fmla="*/ 15 w 98"/>
                <a:gd name="T77" fmla="*/ 22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8" h="67">
                  <a:moveTo>
                    <a:pt x="56" y="22"/>
                  </a:moveTo>
                  <a:cubicBezTo>
                    <a:pt x="60" y="25"/>
                    <a:pt x="62" y="28"/>
                    <a:pt x="64" y="32"/>
                  </a:cubicBezTo>
                  <a:cubicBezTo>
                    <a:pt x="66" y="35"/>
                    <a:pt x="66" y="39"/>
                    <a:pt x="66" y="42"/>
                  </a:cubicBezTo>
                  <a:cubicBezTo>
                    <a:pt x="66" y="46"/>
                    <a:pt x="66" y="49"/>
                    <a:pt x="64" y="52"/>
                  </a:cubicBezTo>
                  <a:cubicBezTo>
                    <a:pt x="63" y="55"/>
                    <a:pt x="61" y="58"/>
                    <a:pt x="58" y="60"/>
                  </a:cubicBezTo>
                  <a:cubicBezTo>
                    <a:pt x="55" y="62"/>
                    <a:pt x="51" y="64"/>
                    <a:pt x="47" y="65"/>
                  </a:cubicBezTo>
                  <a:cubicBezTo>
                    <a:pt x="43" y="67"/>
                    <a:pt x="39" y="67"/>
                    <a:pt x="34" y="67"/>
                  </a:cubicBezTo>
                  <a:cubicBezTo>
                    <a:pt x="29" y="67"/>
                    <a:pt x="24" y="67"/>
                    <a:pt x="20" y="65"/>
                  </a:cubicBezTo>
                  <a:cubicBezTo>
                    <a:pt x="15" y="64"/>
                    <a:pt x="12" y="62"/>
                    <a:pt x="9" y="60"/>
                  </a:cubicBezTo>
                  <a:cubicBezTo>
                    <a:pt x="6" y="57"/>
                    <a:pt x="4" y="54"/>
                    <a:pt x="2" y="51"/>
                  </a:cubicBezTo>
                  <a:cubicBezTo>
                    <a:pt x="0" y="48"/>
                    <a:pt x="0" y="44"/>
                    <a:pt x="0" y="40"/>
                  </a:cubicBezTo>
                  <a:cubicBezTo>
                    <a:pt x="0" y="37"/>
                    <a:pt x="0" y="34"/>
                    <a:pt x="2" y="31"/>
                  </a:cubicBezTo>
                  <a:cubicBezTo>
                    <a:pt x="3" y="28"/>
                    <a:pt x="5" y="26"/>
                    <a:pt x="8" y="23"/>
                  </a:cubicBezTo>
                  <a:cubicBezTo>
                    <a:pt x="8" y="22"/>
                    <a:pt x="8" y="22"/>
                    <a:pt x="8" y="22"/>
                  </a:cubicBezTo>
                  <a:cubicBezTo>
                    <a:pt x="0" y="21"/>
                    <a:pt x="0" y="21"/>
                    <a:pt x="0" y="21"/>
                  </a:cubicBezTo>
                  <a:cubicBezTo>
                    <a:pt x="2" y="1"/>
                    <a:pt x="2" y="1"/>
                    <a:pt x="2" y="1"/>
                  </a:cubicBezTo>
                  <a:cubicBezTo>
                    <a:pt x="6" y="1"/>
                    <a:pt x="6" y="1"/>
                    <a:pt x="6" y="1"/>
                  </a:cubicBezTo>
                  <a:cubicBezTo>
                    <a:pt x="8" y="11"/>
                    <a:pt x="8" y="11"/>
                    <a:pt x="8" y="11"/>
                  </a:cubicBezTo>
                  <a:cubicBezTo>
                    <a:pt x="12" y="11"/>
                    <a:pt x="15" y="11"/>
                    <a:pt x="19" y="11"/>
                  </a:cubicBezTo>
                  <a:cubicBezTo>
                    <a:pt x="23" y="11"/>
                    <a:pt x="26" y="11"/>
                    <a:pt x="29" y="11"/>
                  </a:cubicBezTo>
                  <a:cubicBezTo>
                    <a:pt x="86" y="11"/>
                    <a:pt x="86" y="11"/>
                    <a:pt x="86" y="11"/>
                  </a:cubicBezTo>
                  <a:cubicBezTo>
                    <a:pt x="87" y="0"/>
                    <a:pt x="87" y="0"/>
                    <a:pt x="87" y="0"/>
                  </a:cubicBezTo>
                  <a:cubicBezTo>
                    <a:pt x="92" y="0"/>
                    <a:pt x="92" y="0"/>
                    <a:pt x="92" y="0"/>
                  </a:cubicBezTo>
                  <a:cubicBezTo>
                    <a:pt x="98" y="21"/>
                    <a:pt x="98" y="21"/>
                    <a:pt x="98" y="21"/>
                  </a:cubicBezTo>
                  <a:cubicBezTo>
                    <a:pt x="97" y="22"/>
                    <a:pt x="97" y="22"/>
                    <a:pt x="97" y="22"/>
                  </a:cubicBezTo>
                  <a:cubicBezTo>
                    <a:pt x="78" y="22"/>
                    <a:pt x="78" y="22"/>
                    <a:pt x="78" y="22"/>
                  </a:cubicBezTo>
                  <a:lnTo>
                    <a:pt x="56" y="22"/>
                  </a:lnTo>
                  <a:close/>
                  <a:moveTo>
                    <a:pt x="15" y="22"/>
                  </a:moveTo>
                  <a:cubicBezTo>
                    <a:pt x="12" y="25"/>
                    <a:pt x="10" y="28"/>
                    <a:pt x="9" y="30"/>
                  </a:cubicBezTo>
                  <a:cubicBezTo>
                    <a:pt x="8" y="33"/>
                    <a:pt x="7" y="36"/>
                    <a:pt x="7" y="38"/>
                  </a:cubicBezTo>
                  <a:cubicBezTo>
                    <a:pt x="7" y="40"/>
                    <a:pt x="8" y="43"/>
                    <a:pt x="9" y="45"/>
                  </a:cubicBezTo>
                  <a:cubicBezTo>
                    <a:pt x="10" y="47"/>
                    <a:pt x="11" y="49"/>
                    <a:pt x="14" y="50"/>
                  </a:cubicBezTo>
                  <a:cubicBezTo>
                    <a:pt x="16" y="52"/>
                    <a:pt x="18" y="53"/>
                    <a:pt x="21" y="54"/>
                  </a:cubicBezTo>
                  <a:cubicBezTo>
                    <a:pt x="25" y="55"/>
                    <a:pt x="28" y="55"/>
                    <a:pt x="33" y="55"/>
                  </a:cubicBezTo>
                  <a:cubicBezTo>
                    <a:pt x="41" y="55"/>
                    <a:pt x="48" y="54"/>
                    <a:pt x="52" y="51"/>
                  </a:cubicBezTo>
                  <a:cubicBezTo>
                    <a:pt x="57" y="48"/>
                    <a:pt x="59" y="44"/>
                    <a:pt x="59" y="39"/>
                  </a:cubicBezTo>
                  <a:cubicBezTo>
                    <a:pt x="59" y="37"/>
                    <a:pt x="58" y="34"/>
                    <a:pt x="57" y="32"/>
                  </a:cubicBezTo>
                  <a:cubicBezTo>
                    <a:pt x="56" y="29"/>
                    <a:pt x="54" y="26"/>
                    <a:pt x="51" y="22"/>
                  </a:cubicBezTo>
                  <a:lnTo>
                    <a:pt x="15"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7" name="Freeform 14"/>
            <p:cNvSpPr>
              <a:spLocks/>
            </p:cNvSpPr>
            <p:nvPr userDrawn="1"/>
          </p:nvSpPr>
          <p:spPr bwMode="auto">
            <a:xfrm>
              <a:off x="2159000" y="479426"/>
              <a:ext cx="61913" cy="47625"/>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2 h 49"/>
                <a:gd name="T22" fmla="*/ 27 w 64"/>
                <a:gd name="T23" fmla="*/ 22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7"/>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8" name="Freeform 15"/>
            <p:cNvSpPr>
              <a:spLocks noEditPoints="1"/>
            </p:cNvSpPr>
            <p:nvPr userDrawn="1"/>
          </p:nvSpPr>
          <p:spPr bwMode="auto">
            <a:xfrm>
              <a:off x="2159000" y="527051"/>
              <a:ext cx="92075" cy="30163"/>
            </a:xfrm>
            <a:custGeom>
              <a:avLst/>
              <a:gdLst>
                <a:gd name="T0" fmla="*/ 4 w 96"/>
                <a:gd name="T1" fmla="*/ 31 h 31"/>
                <a:gd name="T2" fmla="*/ 0 w 96"/>
                <a:gd name="T3" fmla="*/ 31 h 31"/>
                <a:gd name="T4" fmla="*/ 0 w 96"/>
                <a:gd name="T5" fmla="*/ 0 h 31"/>
                <a:gd name="T6" fmla="*/ 4 w 96"/>
                <a:gd name="T7" fmla="*/ 0 h 31"/>
                <a:gd name="T8" fmla="*/ 6 w 96"/>
                <a:gd name="T9" fmla="*/ 10 h 31"/>
                <a:gd name="T10" fmla="*/ 17 w 96"/>
                <a:gd name="T11" fmla="*/ 10 h 31"/>
                <a:gd name="T12" fmla="*/ 27 w 96"/>
                <a:gd name="T13" fmla="*/ 11 h 31"/>
                <a:gd name="T14" fmla="*/ 34 w 96"/>
                <a:gd name="T15" fmla="*/ 11 h 31"/>
                <a:gd name="T16" fmla="*/ 43 w 96"/>
                <a:gd name="T17" fmla="*/ 10 h 31"/>
                <a:gd name="T18" fmla="*/ 51 w 96"/>
                <a:gd name="T19" fmla="*/ 10 h 31"/>
                <a:gd name="T20" fmla="*/ 52 w 96"/>
                <a:gd name="T21" fmla="*/ 0 h 31"/>
                <a:gd name="T22" fmla="*/ 56 w 96"/>
                <a:gd name="T23" fmla="*/ 0 h 31"/>
                <a:gd name="T24" fmla="*/ 64 w 96"/>
                <a:gd name="T25" fmla="*/ 20 h 31"/>
                <a:gd name="T26" fmla="*/ 63 w 96"/>
                <a:gd name="T27" fmla="*/ 22 h 31"/>
                <a:gd name="T28" fmla="*/ 45 w 96"/>
                <a:gd name="T29" fmla="*/ 22 h 31"/>
                <a:gd name="T30" fmla="*/ 27 w 96"/>
                <a:gd name="T31" fmla="*/ 22 h 31"/>
                <a:gd name="T32" fmla="*/ 17 w 96"/>
                <a:gd name="T33" fmla="*/ 22 h 31"/>
                <a:gd name="T34" fmla="*/ 6 w 96"/>
                <a:gd name="T35" fmla="*/ 22 h 31"/>
                <a:gd name="T36" fmla="*/ 4 w 96"/>
                <a:gd name="T37" fmla="*/ 31 h 31"/>
                <a:gd name="T38" fmla="*/ 79 w 96"/>
                <a:gd name="T39" fmla="*/ 16 h 31"/>
                <a:gd name="T40" fmla="*/ 81 w 96"/>
                <a:gd name="T41" fmla="*/ 10 h 31"/>
                <a:gd name="T42" fmla="*/ 87 w 96"/>
                <a:gd name="T43" fmla="*/ 7 h 31"/>
                <a:gd name="T44" fmla="*/ 93 w 96"/>
                <a:gd name="T45" fmla="*/ 10 h 31"/>
                <a:gd name="T46" fmla="*/ 96 w 96"/>
                <a:gd name="T47" fmla="*/ 16 h 31"/>
                <a:gd name="T48" fmla="*/ 93 w 96"/>
                <a:gd name="T49" fmla="*/ 22 h 31"/>
                <a:gd name="T50" fmla="*/ 87 w 96"/>
                <a:gd name="T51" fmla="*/ 25 h 31"/>
                <a:gd name="T52" fmla="*/ 81 w 96"/>
                <a:gd name="T53" fmla="*/ 22 h 31"/>
                <a:gd name="T54" fmla="*/ 79 w 96"/>
                <a:gd name="T55" fmla="*/ 16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6" h="31">
                  <a:moveTo>
                    <a:pt x="4" y="31"/>
                  </a:move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1"/>
                    <a:pt x="27" y="11"/>
                  </a:cubicBezTo>
                  <a:cubicBezTo>
                    <a:pt x="34" y="11"/>
                    <a:pt x="34" y="11"/>
                    <a:pt x="34" y="11"/>
                  </a:cubicBezTo>
                  <a:cubicBezTo>
                    <a:pt x="38" y="11"/>
                    <a:pt x="41" y="10"/>
                    <a:pt x="43" y="10"/>
                  </a:cubicBezTo>
                  <a:cubicBezTo>
                    <a:pt x="45" y="10"/>
                    <a:pt x="48" y="10"/>
                    <a:pt x="51" y="10"/>
                  </a:cubicBezTo>
                  <a:cubicBezTo>
                    <a:pt x="52" y="0"/>
                    <a:pt x="52" y="0"/>
                    <a:pt x="52" y="0"/>
                  </a:cubicBezTo>
                  <a:cubicBezTo>
                    <a:pt x="56" y="0"/>
                    <a:pt x="56" y="0"/>
                    <a:pt x="56" y="0"/>
                  </a:cubicBezTo>
                  <a:cubicBezTo>
                    <a:pt x="64" y="20"/>
                    <a:pt x="64" y="20"/>
                    <a:pt x="64" y="20"/>
                  </a:cubicBezTo>
                  <a:cubicBezTo>
                    <a:pt x="63" y="22"/>
                    <a:pt x="63" y="22"/>
                    <a:pt x="63" y="22"/>
                  </a:cubicBezTo>
                  <a:cubicBezTo>
                    <a:pt x="45" y="22"/>
                    <a:pt x="45" y="22"/>
                    <a:pt x="45" y="22"/>
                  </a:cubicBezTo>
                  <a:cubicBezTo>
                    <a:pt x="27" y="22"/>
                    <a:pt x="27" y="22"/>
                    <a:pt x="27" y="22"/>
                  </a:cubicBezTo>
                  <a:cubicBezTo>
                    <a:pt x="24" y="22"/>
                    <a:pt x="21" y="22"/>
                    <a:pt x="17" y="22"/>
                  </a:cubicBezTo>
                  <a:cubicBezTo>
                    <a:pt x="13" y="22"/>
                    <a:pt x="10" y="22"/>
                    <a:pt x="6" y="22"/>
                  </a:cubicBezTo>
                  <a:lnTo>
                    <a:pt x="4" y="31"/>
                  </a:lnTo>
                  <a:close/>
                  <a:moveTo>
                    <a:pt x="79" y="16"/>
                  </a:moveTo>
                  <a:cubicBezTo>
                    <a:pt x="79" y="13"/>
                    <a:pt x="79" y="11"/>
                    <a:pt x="81" y="10"/>
                  </a:cubicBezTo>
                  <a:cubicBezTo>
                    <a:pt x="83" y="8"/>
                    <a:pt x="85" y="7"/>
                    <a:pt x="87" y="7"/>
                  </a:cubicBezTo>
                  <a:cubicBezTo>
                    <a:pt x="90" y="7"/>
                    <a:pt x="92" y="8"/>
                    <a:pt x="93" y="10"/>
                  </a:cubicBezTo>
                  <a:cubicBezTo>
                    <a:pt x="95" y="11"/>
                    <a:pt x="96" y="13"/>
                    <a:pt x="96" y="16"/>
                  </a:cubicBezTo>
                  <a:cubicBezTo>
                    <a:pt x="96" y="18"/>
                    <a:pt x="95" y="21"/>
                    <a:pt x="93" y="22"/>
                  </a:cubicBezTo>
                  <a:cubicBezTo>
                    <a:pt x="92" y="24"/>
                    <a:pt x="90" y="25"/>
                    <a:pt x="87" y="25"/>
                  </a:cubicBezTo>
                  <a:cubicBezTo>
                    <a:pt x="85" y="25"/>
                    <a:pt x="83" y="24"/>
                    <a:pt x="81" y="22"/>
                  </a:cubicBezTo>
                  <a:cubicBezTo>
                    <a:pt x="79" y="21"/>
                    <a:pt x="79" y="18"/>
                    <a:pt x="79" y="1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9" name="Freeform 16"/>
            <p:cNvSpPr>
              <a:spLocks/>
            </p:cNvSpPr>
            <p:nvPr userDrawn="1"/>
          </p:nvSpPr>
          <p:spPr bwMode="auto">
            <a:xfrm>
              <a:off x="2159000" y="561976"/>
              <a:ext cx="61913" cy="66675"/>
            </a:xfrm>
            <a:custGeom>
              <a:avLst/>
              <a:gdLst>
                <a:gd name="T0" fmla="*/ 4 w 64"/>
                <a:gd name="T1" fmla="*/ 71 h 71"/>
                <a:gd name="T2" fmla="*/ 0 w 64"/>
                <a:gd name="T3" fmla="*/ 71 h 71"/>
                <a:gd name="T4" fmla="*/ 0 w 64"/>
                <a:gd name="T5" fmla="*/ 40 h 71"/>
                <a:gd name="T6" fmla="*/ 4 w 64"/>
                <a:gd name="T7" fmla="*/ 40 h 71"/>
                <a:gd name="T8" fmla="*/ 6 w 64"/>
                <a:gd name="T9" fmla="*/ 50 h 71"/>
                <a:gd name="T10" fmla="*/ 17 w 64"/>
                <a:gd name="T11" fmla="*/ 50 h 71"/>
                <a:gd name="T12" fmla="*/ 27 w 64"/>
                <a:gd name="T13" fmla="*/ 50 h 71"/>
                <a:gd name="T14" fmla="*/ 39 w 64"/>
                <a:gd name="T15" fmla="*/ 50 h 71"/>
                <a:gd name="T16" fmla="*/ 52 w 64"/>
                <a:gd name="T17" fmla="*/ 48 h 71"/>
                <a:gd name="T18" fmla="*/ 55 w 64"/>
                <a:gd name="T19" fmla="*/ 40 h 71"/>
                <a:gd name="T20" fmla="*/ 53 w 64"/>
                <a:gd name="T21" fmla="*/ 31 h 71"/>
                <a:gd name="T22" fmla="*/ 47 w 64"/>
                <a:gd name="T23" fmla="*/ 21 h 71"/>
                <a:gd name="T24" fmla="*/ 27 w 64"/>
                <a:gd name="T25" fmla="*/ 21 h 71"/>
                <a:gd name="T26" fmla="*/ 17 w 64"/>
                <a:gd name="T27" fmla="*/ 22 h 71"/>
                <a:gd name="T28" fmla="*/ 6 w 64"/>
                <a:gd name="T29" fmla="*/ 22 h 71"/>
                <a:gd name="T30" fmla="*/ 4 w 64"/>
                <a:gd name="T31" fmla="*/ 31 h 71"/>
                <a:gd name="T32" fmla="*/ 0 w 64"/>
                <a:gd name="T33" fmla="*/ 31 h 71"/>
                <a:gd name="T34" fmla="*/ 0 w 64"/>
                <a:gd name="T35" fmla="*/ 0 h 71"/>
                <a:gd name="T36" fmla="*/ 4 w 64"/>
                <a:gd name="T37" fmla="*/ 0 h 71"/>
                <a:gd name="T38" fmla="*/ 6 w 64"/>
                <a:gd name="T39" fmla="*/ 10 h 71"/>
                <a:gd name="T40" fmla="*/ 17 w 64"/>
                <a:gd name="T41" fmla="*/ 10 h 71"/>
                <a:gd name="T42" fmla="*/ 27 w 64"/>
                <a:gd name="T43" fmla="*/ 10 h 71"/>
                <a:gd name="T44" fmla="*/ 34 w 64"/>
                <a:gd name="T45" fmla="*/ 10 h 71"/>
                <a:gd name="T46" fmla="*/ 43 w 64"/>
                <a:gd name="T47" fmla="*/ 10 h 71"/>
                <a:gd name="T48" fmla="*/ 51 w 64"/>
                <a:gd name="T49" fmla="*/ 10 h 71"/>
                <a:gd name="T50" fmla="*/ 52 w 64"/>
                <a:gd name="T51" fmla="*/ 0 h 71"/>
                <a:gd name="T52" fmla="*/ 56 w 64"/>
                <a:gd name="T53" fmla="*/ 0 h 71"/>
                <a:gd name="T54" fmla="*/ 64 w 64"/>
                <a:gd name="T55" fmla="*/ 18 h 71"/>
                <a:gd name="T56" fmla="*/ 63 w 64"/>
                <a:gd name="T57" fmla="*/ 20 h 71"/>
                <a:gd name="T58" fmla="*/ 52 w 64"/>
                <a:gd name="T59" fmla="*/ 21 h 71"/>
                <a:gd name="T60" fmla="*/ 61 w 64"/>
                <a:gd name="T61" fmla="*/ 32 h 71"/>
                <a:gd name="T62" fmla="*/ 64 w 64"/>
                <a:gd name="T63" fmla="*/ 45 h 71"/>
                <a:gd name="T64" fmla="*/ 59 w 64"/>
                <a:gd name="T65" fmla="*/ 57 h 71"/>
                <a:gd name="T66" fmla="*/ 40 w 64"/>
                <a:gd name="T67" fmla="*/ 62 h 71"/>
                <a:gd name="T68" fmla="*/ 27 w 64"/>
                <a:gd name="T69" fmla="*/ 62 h 71"/>
                <a:gd name="T70" fmla="*/ 17 w 64"/>
                <a:gd name="T71" fmla="*/ 62 h 71"/>
                <a:gd name="T72" fmla="*/ 6 w 64"/>
                <a:gd name="T73" fmla="*/ 62 h 71"/>
                <a:gd name="T74" fmla="*/ 4 w 64"/>
                <a:gd name="T75"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1">
                  <a:moveTo>
                    <a:pt x="4" y="71"/>
                  </a:moveTo>
                  <a:cubicBezTo>
                    <a:pt x="0" y="71"/>
                    <a:pt x="0" y="71"/>
                    <a:pt x="0" y="71"/>
                  </a:cubicBezTo>
                  <a:cubicBezTo>
                    <a:pt x="0" y="40"/>
                    <a:pt x="0" y="40"/>
                    <a:pt x="0" y="40"/>
                  </a:cubicBezTo>
                  <a:cubicBezTo>
                    <a:pt x="4" y="40"/>
                    <a:pt x="4" y="40"/>
                    <a:pt x="4" y="40"/>
                  </a:cubicBezTo>
                  <a:cubicBezTo>
                    <a:pt x="6" y="50"/>
                    <a:pt x="6" y="50"/>
                    <a:pt x="6" y="50"/>
                  </a:cubicBezTo>
                  <a:cubicBezTo>
                    <a:pt x="10" y="50"/>
                    <a:pt x="13" y="50"/>
                    <a:pt x="17" y="50"/>
                  </a:cubicBezTo>
                  <a:cubicBezTo>
                    <a:pt x="21" y="50"/>
                    <a:pt x="24" y="50"/>
                    <a:pt x="27" y="50"/>
                  </a:cubicBezTo>
                  <a:cubicBezTo>
                    <a:pt x="39" y="50"/>
                    <a:pt x="39" y="50"/>
                    <a:pt x="39" y="50"/>
                  </a:cubicBezTo>
                  <a:cubicBezTo>
                    <a:pt x="45" y="50"/>
                    <a:pt x="49" y="50"/>
                    <a:pt x="52" y="48"/>
                  </a:cubicBezTo>
                  <a:cubicBezTo>
                    <a:pt x="54" y="46"/>
                    <a:pt x="55" y="44"/>
                    <a:pt x="55" y="40"/>
                  </a:cubicBezTo>
                  <a:cubicBezTo>
                    <a:pt x="55" y="37"/>
                    <a:pt x="54" y="34"/>
                    <a:pt x="53" y="31"/>
                  </a:cubicBezTo>
                  <a:cubicBezTo>
                    <a:pt x="52" y="28"/>
                    <a:pt x="50" y="25"/>
                    <a:pt x="47" y="21"/>
                  </a:cubicBezTo>
                  <a:cubicBezTo>
                    <a:pt x="27" y="21"/>
                    <a:pt x="27" y="21"/>
                    <a:pt x="27" y="21"/>
                  </a:cubicBezTo>
                  <a:cubicBezTo>
                    <a:pt x="24" y="21"/>
                    <a:pt x="21" y="21"/>
                    <a:pt x="17" y="22"/>
                  </a:cubicBezTo>
                  <a:cubicBezTo>
                    <a:pt x="13" y="22"/>
                    <a:pt x="10" y="22"/>
                    <a:pt x="6" y="22"/>
                  </a:cubicBezTo>
                  <a:cubicBezTo>
                    <a:pt x="4" y="31"/>
                    <a:pt x="4" y="31"/>
                    <a:pt x="4" y="31"/>
                  </a:cubicBez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6"/>
                    <a:pt x="64" y="40"/>
                    <a:pt x="64" y="45"/>
                  </a:cubicBezTo>
                  <a:cubicBezTo>
                    <a:pt x="64" y="50"/>
                    <a:pt x="63" y="55"/>
                    <a:pt x="59" y="57"/>
                  </a:cubicBezTo>
                  <a:cubicBezTo>
                    <a:pt x="55" y="60"/>
                    <a:pt x="49" y="62"/>
                    <a:pt x="40" y="62"/>
                  </a:cubicBezTo>
                  <a:cubicBezTo>
                    <a:pt x="27" y="62"/>
                    <a:pt x="27" y="62"/>
                    <a:pt x="27" y="62"/>
                  </a:cubicBezTo>
                  <a:cubicBezTo>
                    <a:pt x="24" y="62"/>
                    <a:pt x="21" y="62"/>
                    <a:pt x="17" y="62"/>
                  </a:cubicBezTo>
                  <a:cubicBezTo>
                    <a:pt x="13" y="62"/>
                    <a:pt x="10" y="62"/>
                    <a:pt x="6" y="62"/>
                  </a:cubicBezTo>
                  <a:lnTo>
                    <a:pt x="4" y="7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0" name="Freeform 17"/>
            <p:cNvSpPr>
              <a:spLocks noEditPoints="1"/>
            </p:cNvSpPr>
            <p:nvPr userDrawn="1"/>
          </p:nvSpPr>
          <p:spPr bwMode="auto">
            <a:xfrm>
              <a:off x="2132013" y="631826"/>
              <a:ext cx="88900" cy="58738"/>
            </a:xfrm>
            <a:custGeom>
              <a:avLst/>
              <a:gdLst>
                <a:gd name="T0" fmla="*/ 82 w 92"/>
                <a:gd name="T1" fmla="*/ 61 h 61"/>
                <a:gd name="T2" fmla="*/ 82 w 92"/>
                <a:gd name="T3" fmla="*/ 48 h 61"/>
                <a:gd name="T4" fmla="*/ 71 w 92"/>
                <a:gd name="T5" fmla="*/ 51 h 61"/>
                <a:gd name="T6" fmla="*/ 62 w 92"/>
                <a:gd name="T7" fmla="*/ 49 h 61"/>
                <a:gd name="T8" fmla="*/ 55 w 92"/>
                <a:gd name="T9" fmla="*/ 44 h 61"/>
                <a:gd name="T10" fmla="*/ 51 w 92"/>
                <a:gd name="T11" fmla="*/ 37 h 61"/>
                <a:gd name="T12" fmla="*/ 49 w 92"/>
                <a:gd name="T13" fmla="*/ 27 h 61"/>
                <a:gd name="T14" fmla="*/ 50 w 92"/>
                <a:gd name="T15" fmla="*/ 22 h 61"/>
                <a:gd name="T16" fmla="*/ 50 w 92"/>
                <a:gd name="T17" fmla="*/ 18 h 61"/>
                <a:gd name="T18" fmla="*/ 47 w 92"/>
                <a:gd name="T19" fmla="*/ 16 h 61"/>
                <a:gd name="T20" fmla="*/ 44 w 92"/>
                <a:gd name="T21" fmla="*/ 15 h 61"/>
                <a:gd name="T22" fmla="*/ 39 w 92"/>
                <a:gd name="T23" fmla="*/ 18 h 61"/>
                <a:gd name="T24" fmla="*/ 37 w 92"/>
                <a:gd name="T25" fmla="*/ 26 h 61"/>
                <a:gd name="T26" fmla="*/ 37 w 92"/>
                <a:gd name="T27" fmla="*/ 39 h 61"/>
                <a:gd name="T28" fmla="*/ 34 w 92"/>
                <a:gd name="T29" fmla="*/ 55 h 61"/>
                <a:gd name="T30" fmla="*/ 23 w 92"/>
                <a:gd name="T31" fmla="*/ 61 h 61"/>
                <a:gd name="T32" fmla="*/ 14 w 92"/>
                <a:gd name="T33" fmla="*/ 59 h 61"/>
                <a:gd name="T34" fmla="*/ 7 w 92"/>
                <a:gd name="T35" fmla="*/ 52 h 61"/>
                <a:gd name="T36" fmla="*/ 2 w 92"/>
                <a:gd name="T37" fmla="*/ 42 h 61"/>
                <a:gd name="T38" fmla="*/ 0 w 92"/>
                <a:gd name="T39" fmla="*/ 28 h 61"/>
                <a:gd name="T40" fmla="*/ 1 w 92"/>
                <a:gd name="T41" fmla="*/ 15 h 61"/>
                <a:gd name="T42" fmla="*/ 4 w 92"/>
                <a:gd name="T43" fmla="*/ 7 h 61"/>
                <a:gd name="T44" fmla="*/ 9 w 92"/>
                <a:gd name="T45" fmla="*/ 2 h 61"/>
                <a:gd name="T46" fmla="*/ 15 w 92"/>
                <a:gd name="T47" fmla="*/ 0 h 61"/>
                <a:gd name="T48" fmla="*/ 30 w 92"/>
                <a:gd name="T49" fmla="*/ 13 h 61"/>
                <a:gd name="T50" fmla="*/ 34 w 92"/>
                <a:gd name="T51" fmla="*/ 7 h 61"/>
                <a:gd name="T52" fmla="*/ 40 w 92"/>
                <a:gd name="T53" fmla="*/ 5 h 61"/>
                <a:gd name="T54" fmla="*/ 46 w 92"/>
                <a:gd name="T55" fmla="*/ 8 h 61"/>
                <a:gd name="T56" fmla="*/ 52 w 92"/>
                <a:gd name="T57" fmla="*/ 14 h 61"/>
                <a:gd name="T58" fmla="*/ 59 w 92"/>
                <a:gd name="T59" fmla="*/ 6 h 61"/>
                <a:gd name="T60" fmla="*/ 71 w 92"/>
                <a:gd name="T61" fmla="*/ 4 h 61"/>
                <a:gd name="T62" fmla="*/ 80 w 92"/>
                <a:gd name="T63" fmla="*/ 6 h 61"/>
                <a:gd name="T64" fmla="*/ 87 w 92"/>
                <a:gd name="T65" fmla="*/ 11 h 61"/>
                <a:gd name="T66" fmla="*/ 91 w 92"/>
                <a:gd name="T67" fmla="*/ 18 h 61"/>
                <a:gd name="T68" fmla="*/ 92 w 92"/>
                <a:gd name="T69" fmla="*/ 28 h 61"/>
                <a:gd name="T70" fmla="*/ 87 w 92"/>
                <a:gd name="T71" fmla="*/ 44 h 61"/>
                <a:gd name="T72" fmla="*/ 92 w 92"/>
                <a:gd name="T73" fmla="*/ 59 h 61"/>
                <a:gd name="T74" fmla="*/ 91 w 92"/>
                <a:gd name="T75" fmla="*/ 61 h 61"/>
                <a:gd name="T76" fmla="*/ 82 w 92"/>
                <a:gd name="T77" fmla="*/ 61 h 61"/>
                <a:gd name="T78" fmla="*/ 28 w 92"/>
                <a:gd name="T79" fmla="*/ 23 h 61"/>
                <a:gd name="T80" fmla="*/ 28 w 92"/>
                <a:gd name="T81" fmla="*/ 16 h 61"/>
                <a:gd name="T82" fmla="*/ 23 w 92"/>
                <a:gd name="T83" fmla="*/ 13 h 61"/>
                <a:gd name="T84" fmla="*/ 17 w 92"/>
                <a:gd name="T85" fmla="*/ 11 h 61"/>
                <a:gd name="T86" fmla="*/ 9 w 92"/>
                <a:gd name="T87" fmla="*/ 16 h 61"/>
                <a:gd name="T88" fmla="*/ 6 w 92"/>
                <a:gd name="T89" fmla="*/ 28 h 61"/>
                <a:gd name="T90" fmla="*/ 10 w 92"/>
                <a:gd name="T91" fmla="*/ 45 h 61"/>
                <a:gd name="T92" fmla="*/ 19 w 92"/>
                <a:gd name="T93" fmla="*/ 51 h 61"/>
                <a:gd name="T94" fmla="*/ 22 w 92"/>
                <a:gd name="T95" fmla="*/ 50 h 61"/>
                <a:gd name="T96" fmla="*/ 25 w 92"/>
                <a:gd name="T97" fmla="*/ 48 h 61"/>
                <a:gd name="T98" fmla="*/ 27 w 92"/>
                <a:gd name="T99" fmla="*/ 44 h 61"/>
                <a:gd name="T100" fmla="*/ 28 w 92"/>
                <a:gd name="T101" fmla="*/ 37 h 61"/>
                <a:gd name="T102" fmla="*/ 28 w 92"/>
                <a:gd name="T103" fmla="*/ 23 h 61"/>
                <a:gd name="T104" fmla="*/ 54 w 92"/>
                <a:gd name="T105" fmla="*/ 27 h 61"/>
                <a:gd name="T106" fmla="*/ 59 w 92"/>
                <a:gd name="T107" fmla="*/ 37 h 61"/>
                <a:gd name="T108" fmla="*/ 71 w 92"/>
                <a:gd name="T109" fmla="*/ 41 h 61"/>
                <a:gd name="T110" fmla="*/ 83 w 92"/>
                <a:gd name="T111" fmla="*/ 37 h 61"/>
                <a:gd name="T112" fmla="*/ 87 w 92"/>
                <a:gd name="T113" fmla="*/ 28 h 61"/>
                <a:gd name="T114" fmla="*/ 83 w 92"/>
                <a:gd name="T115" fmla="*/ 18 h 61"/>
                <a:gd name="T116" fmla="*/ 71 w 92"/>
                <a:gd name="T117" fmla="*/ 14 h 61"/>
                <a:gd name="T118" fmla="*/ 59 w 92"/>
                <a:gd name="T119" fmla="*/ 18 h 61"/>
                <a:gd name="T120" fmla="*/ 54 w 92"/>
                <a:gd name="T121" fmla="*/ 2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2" h="61">
                  <a:moveTo>
                    <a:pt x="82" y="61"/>
                  </a:moveTo>
                  <a:cubicBezTo>
                    <a:pt x="82" y="48"/>
                    <a:pt x="82" y="48"/>
                    <a:pt x="82" y="48"/>
                  </a:cubicBezTo>
                  <a:cubicBezTo>
                    <a:pt x="79" y="50"/>
                    <a:pt x="75" y="51"/>
                    <a:pt x="71" y="51"/>
                  </a:cubicBezTo>
                  <a:cubicBezTo>
                    <a:pt x="67" y="51"/>
                    <a:pt x="64" y="51"/>
                    <a:pt x="62" y="49"/>
                  </a:cubicBezTo>
                  <a:cubicBezTo>
                    <a:pt x="59" y="48"/>
                    <a:pt x="57" y="47"/>
                    <a:pt x="55" y="44"/>
                  </a:cubicBezTo>
                  <a:cubicBezTo>
                    <a:pt x="53" y="42"/>
                    <a:pt x="52" y="40"/>
                    <a:pt x="51" y="37"/>
                  </a:cubicBezTo>
                  <a:cubicBezTo>
                    <a:pt x="50" y="34"/>
                    <a:pt x="49" y="31"/>
                    <a:pt x="49" y="27"/>
                  </a:cubicBezTo>
                  <a:cubicBezTo>
                    <a:pt x="49" y="26"/>
                    <a:pt x="49" y="24"/>
                    <a:pt x="50" y="22"/>
                  </a:cubicBezTo>
                  <a:cubicBezTo>
                    <a:pt x="50" y="21"/>
                    <a:pt x="50" y="19"/>
                    <a:pt x="50" y="18"/>
                  </a:cubicBezTo>
                  <a:cubicBezTo>
                    <a:pt x="50" y="17"/>
                    <a:pt x="48" y="17"/>
                    <a:pt x="47" y="16"/>
                  </a:cubicBezTo>
                  <a:cubicBezTo>
                    <a:pt x="46" y="16"/>
                    <a:pt x="45" y="15"/>
                    <a:pt x="44" y="15"/>
                  </a:cubicBezTo>
                  <a:cubicBezTo>
                    <a:pt x="42" y="15"/>
                    <a:pt x="40" y="16"/>
                    <a:pt x="39" y="18"/>
                  </a:cubicBezTo>
                  <a:cubicBezTo>
                    <a:pt x="38" y="19"/>
                    <a:pt x="37" y="22"/>
                    <a:pt x="37" y="26"/>
                  </a:cubicBezTo>
                  <a:cubicBezTo>
                    <a:pt x="37" y="39"/>
                    <a:pt x="37" y="39"/>
                    <a:pt x="37" y="39"/>
                  </a:cubicBezTo>
                  <a:cubicBezTo>
                    <a:pt x="37" y="47"/>
                    <a:pt x="36" y="52"/>
                    <a:pt x="34" y="55"/>
                  </a:cubicBezTo>
                  <a:cubicBezTo>
                    <a:pt x="31" y="59"/>
                    <a:pt x="27" y="61"/>
                    <a:pt x="23" y="61"/>
                  </a:cubicBezTo>
                  <a:cubicBezTo>
                    <a:pt x="20" y="61"/>
                    <a:pt x="17" y="60"/>
                    <a:pt x="14" y="59"/>
                  </a:cubicBezTo>
                  <a:cubicBezTo>
                    <a:pt x="12" y="57"/>
                    <a:pt x="9" y="55"/>
                    <a:pt x="7" y="52"/>
                  </a:cubicBezTo>
                  <a:cubicBezTo>
                    <a:pt x="5" y="50"/>
                    <a:pt x="3" y="46"/>
                    <a:pt x="2" y="42"/>
                  </a:cubicBezTo>
                  <a:cubicBezTo>
                    <a:pt x="1" y="38"/>
                    <a:pt x="0" y="33"/>
                    <a:pt x="0" y="28"/>
                  </a:cubicBezTo>
                  <a:cubicBezTo>
                    <a:pt x="0" y="23"/>
                    <a:pt x="0" y="19"/>
                    <a:pt x="1" y="15"/>
                  </a:cubicBezTo>
                  <a:cubicBezTo>
                    <a:pt x="2" y="12"/>
                    <a:pt x="3" y="9"/>
                    <a:pt x="4" y="7"/>
                  </a:cubicBezTo>
                  <a:cubicBezTo>
                    <a:pt x="6" y="5"/>
                    <a:pt x="7" y="3"/>
                    <a:pt x="9" y="2"/>
                  </a:cubicBezTo>
                  <a:cubicBezTo>
                    <a:pt x="11" y="1"/>
                    <a:pt x="13" y="0"/>
                    <a:pt x="15" y="0"/>
                  </a:cubicBezTo>
                  <a:cubicBezTo>
                    <a:pt x="21" y="0"/>
                    <a:pt x="25" y="4"/>
                    <a:pt x="30" y="13"/>
                  </a:cubicBezTo>
                  <a:cubicBezTo>
                    <a:pt x="31" y="10"/>
                    <a:pt x="32" y="8"/>
                    <a:pt x="34" y="7"/>
                  </a:cubicBezTo>
                  <a:cubicBezTo>
                    <a:pt x="36" y="6"/>
                    <a:pt x="38" y="5"/>
                    <a:pt x="40" y="5"/>
                  </a:cubicBezTo>
                  <a:cubicBezTo>
                    <a:pt x="42" y="5"/>
                    <a:pt x="44" y="6"/>
                    <a:pt x="46" y="8"/>
                  </a:cubicBezTo>
                  <a:cubicBezTo>
                    <a:pt x="48" y="9"/>
                    <a:pt x="50" y="11"/>
                    <a:pt x="52" y="14"/>
                  </a:cubicBezTo>
                  <a:cubicBezTo>
                    <a:pt x="54" y="11"/>
                    <a:pt x="56" y="8"/>
                    <a:pt x="59" y="6"/>
                  </a:cubicBezTo>
                  <a:cubicBezTo>
                    <a:pt x="63" y="5"/>
                    <a:pt x="66" y="4"/>
                    <a:pt x="71" y="4"/>
                  </a:cubicBezTo>
                  <a:cubicBezTo>
                    <a:pt x="74" y="4"/>
                    <a:pt x="77" y="4"/>
                    <a:pt x="80" y="6"/>
                  </a:cubicBezTo>
                  <a:cubicBezTo>
                    <a:pt x="83" y="7"/>
                    <a:pt x="85" y="8"/>
                    <a:pt x="87" y="11"/>
                  </a:cubicBezTo>
                  <a:cubicBezTo>
                    <a:pt x="89" y="13"/>
                    <a:pt x="90" y="15"/>
                    <a:pt x="91" y="18"/>
                  </a:cubicBezTo>
                  <a:cubicBezTo>
                    <a:pt x="92" y="21"/>
                    <a:pt x="92" y="24"/>
                    <a:pt x="92" y="28"/>
                  </a:cubicBezTo>
                  <a:cubicBezTo>
                    <a:pt x="92" y="35"/>
                    <a:pt x="91" y="40"/>
                    <a:pt x="87" y="44"/>
                  </a:cubicBezTo>
                  <a:cubicBezTo>
                    <a:pt x="92" y="59"/>
                    <a:pt x="92" y="59"/>
                    <a:pt x="92" y="59"/>
                  </a:cubicBezTo>
                  <a:cubicBezTo>
                    <a:pt x="91" y="61"/>
                    <a:pt x="91" y="61"/>
                    <a:pt x="91" y="61"/>
                  </a:cubicBezTo>
                  <a:lnTo>
                    <a:pt x="82" y="61"/>
                  </a:lnTo>
                  <a:close/>
                  <a:moveTo>
                    <a:pt x="28" y="23"/>
                  </a:moveTo>
                  <a:cubicBezTo>
                    <a:pt x="28" y="21"/>
                    <a:pt x="28" y="18"/>
                    <a:pt x="28" y="16"/>
                  </a:cubicBezTo>
                  <a:cubicBezTo>
                    <a:pt x="26" y="15"/>
                    <a:pt x="25" y="13"/>
                    <a:pt x="23" y="13"/>
                  </a:cubicBezTo>
                  <a:cubicBezTo>
                    <a:pt x="21" y="12"/>
                    <a:pt x="19" y="11"/>
                    <a:pt x="17" y="11"/>
                  </a:cubicBezTo>
                  <a:cubicBezTo>
                    <a:pt x="13" y="11"/>
                    <a:pt x="11" y="13"/>
                    <a:pt x="9" y="16"/>
                  </a:cubicBezTo>
                  <a:cubicBezTo>
                    <a:pt x="7" y="19"/>
                    <a:pt x="6" y="23"/>
                    <a:pt x="6" y="28"/>
                  </a:cubicBezTo>
                  <a:cubicBezTo>
                    <a:pt x="6" y="36"/>
                    <a:pt x="7" y="41"/>
                    <a:pt x="10" y="45"/>
                  </a:cubicBezTo>
                  <a:cubicBezTo>
                    <a:pt x="12" y="49"/>
                    <a:pt x="15" y="51"/>
                    <a:pt x="19" y="51"/>
                  </a:cubicBezTo>
                  <a:cubicBezTo>
                    <a:pt x="20" y="51"/>
                    <a:pt x="21" y="50"/>
                    <a:pt x="22" y="50"/>
                  </a:cubicBezTo>
                  <a:cubicBezTo>
                    <a:pt x="23" y="50"/>
                    <a:pt x="24" y="49"/>
                    <a:pt x="25" y="48"/>
                  </a:cubicBezTo>
                  <a:cubicBezTo>
                    <a:pt x="26" y="47"/>
                    <a:pt x="26" y="45"/>
                    <a:pt x="27" y="44"/>
                  </a:cubicBezTo>
                  <a:cubicBezTo>
                    <a:pt x="27" y="42"/>
                    <a:pt x="28" y="40"/>
                    <a:pt x="28" y="37"/>
                  </a:cubicBezTo>
                  <a:lnTo>
                    <a:pt x="28" y="23"/>
                  </a:lnTo>
                  <a:close/>
                  <a:moveTo>
                    <a:pt x="54" y="27"/>
                  </a:moveTo>
                  <a:cubicBezTo>
                    <a:pt x="54" y="31"/>
                    <a:pt x="56" y="35"/>
                    <a:pt x="59" y="37"/>
                  </a:cubicBezTo>
                  <a:cubicBezTo>
                    <a:pt x="62" y="39"/>
                    <a:pt x="66" y="41"/>
                    <a:pt x="71" y="41"/>
                  </a:cubicBezTo>
                  <a:cubicBezTo>
                    <a:pt x="76" y="41"/>
                    <a:pt x="80" y="39"/>
                    <a:pt x="83" y="37"/>
                  </a:cubicBezTo>
                  <a:cubicBezTo>
                    <a:pt x="86" y="35"/>
                    <a:pt x="87" y="32"/>
                    <a:pt x="87" y="28"/>
                  </a:cubicBezTo>
                  <a:cubicBezTo>
                    <a:pt x="87" y="23"/>
                    <a:pt x="86" y="20"/>
                    <a:pt x="83" y="18"/>
                  </a:cubicBezTo>
                  <a:cubicBezTo>
                    <a:pt x="79" y="16"/>
                    <a:pt x="76" y="14"/>
                    <a:pt x="71" y="14"/>
                  </a:cubicBezTo>
                  <a:cubicBezTo>
                    <a:pt x="66" y="14"/>
                    <a:pt x="62" y="15"/>
                    <a:pt x="59" y="18"/>
                  </a:cubicBezTo>
                  <a:cubicBezTo>
                    <a:pt x="56" y="20"/>
                    <a:pt x="54" y="23"/>
                    <a:pt x="54" y="27"/>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1" name="Freeform 18"/>
            <p:cNvSpPr>
              <a:spLocks noEditPoints="1"/>
            </p:cNvSpPr>
            <p:nvPr userDrawn="1"/>
          </p:nvSpPr>
          <p:spPr bwMode="auto">
            <a:xfrm>
              <a:off x="2159000" y="692151"/>
              <a:ext cx="92075" cy="30163"/>
            </a:xfrm>
            <a:custGeom>
              <a:avLst/>
              <a:gdLst>
                <a:gd name="T0" fmla="*/ 4 w 96"/>
                <a:gd name="T1" fmla="*/ 31 h 31"/>
                <a:gd name="T2" fmla="*/ 0 w 96"/>
                <a:gd name="T3" fmla="*/ 31 h 31"/>
                <a:gd name="T4" fmla="*/ 0 w 96"/>
                <a:gd name="T5" fmla="*/ 1 h 31"/>
                <a:gd name="T6" fmla="*/ 4 w 96"/>
                <a:gd name="T7" fmla="*/ 1 h 31"/>
                <a:gd name="T8" fmla="*/ 6 w 96"/>
                <a:gd name="T9" fmla="*/ 11 h 31"/>
                <a:gd name="T10" fmla="*/ 17 w 96"/>
                <a:gd name="T11" fmla="*/ 11 h 31"/>
                <a:gd name="T12" fmla="*/ 27 w 96"/>
                <a:gd name="T13" fmla="*/ 11 h 31"/>
                <a:gd name="T14" fmla="*/ 34 w 96"/>
                <a:gd name="T15" fmla="*/ 11 h 31"/>
                <a:gd name="T16" fmla="*/ 43 w 96"/>
                <a:gd name="T17" fmla="*/ 11 h 31"/>
                <a:gd name="T18" fmla="*/ 51 w 96"/>
                <a:gd name="T19" fmla="*/ 10 h 31"/>
                <a:gd name="T20" fmla="*/ 52 w 96"/>
                <a:gd name="T21" fmla="*/ 0 h 31"/>
                <a:gd name="T22" fmla="*/ 56 w 96"/>
                <a:gd name="T23" fmla="*/ 0 h 31"/>
                <a:gd name="T24" fmla="*/ 64 w 96"/>
                <a:gd name="T25" fmla="*/ 20 h 31"/>
                <a:gd name="T26" fmla="*/ 63 w 96"/>
                <a:gd name="T27" fmla="*/ 22 h 31"/>
                <a:gd name="T28" fmla="*/ 45 w 96"/>
                <a:gd name="T29" fmla="*/ 22 h 31"/>
                <a:gd name="T30" fmla="*/ 27 w 96"/>
                <a:gd name="T31" fmla="*/ 22 h 31"/>
                <a:gd name="T32" fmla="*/ 17 w 96"/>
                <a:gd name="T33" fmla="*/ 22 h 31"/>
                <a:gd name="T34" fmla="*/ 6 w 96"/>
                <a:gd name="T35" fmla="*/ 22 h 31"/>
                <a:gd name="T36" fmla="*/ 4 w 96"/>
                <a:gd name="T37" fmla="*/ 31 h 31"/>
                <a:gd name="T38" fmla="*/ 79 w 96"/>
                <a:gd name="T39" fmla="*/ 16 h 31"/>
                <a:gd name="T40" fmla="*/ 81 w 96"/>
                <a:gd name="T41" fmla="*/ 10 h 31"/>
                <a:gd name="T42" fmla="*/ 87 w 96"/>
                <a:gd name="T43" fmla="*/ 7 h 31"/>
                <a:gd name="T44" fmla="*/ 93 w 96"/>
                <a:gd name="T45" fmla="*/ 10 h 31"/>
                <a:gd name="T46" fmla="*/ 96 w 96"/>
                <a:gd name="T47" fmla="*/ 16 h 31"/>
                <a:gd name="T48" fmla="*/ 93 w 96"/>
                <a:gd name="T49" fmla="*/ 23 h 31"/>
                <a:gd name="T50" fmla="*/ 87 w 96"/>
                <a:gd name="T51" fmla="*/ 25 h 31"/>
                <a:gd name="T52" fmla="*/ 81 w 96"/>
                <a:gd name="T53" fmla="*/ 23 h 31"/>
                <a:gd name="T54" fmla="*/ 79 w 96"/>
                <a:gd name="T55" fmla="*/ 16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6" h="31">
                  <a:moveTo>
                    <a:pt x="4" y="31"/>
                  </a:moveTo>
                  <a:cubicBezTo>
                    <a:pt x="0" y="31"/>
                    <a:pt x="0" y="31"/>
                    <a:pt x="0" y="31"/>
                  </a:cubicBezTo>
                  <a:cubicBezTo>
                    <a:pt x="0" y="1"/>
                    <a:pt x="0" y="1"/>
                    <a:pt x="0" y="1"/>
                  </a:cubicBezTo>
                  <a:cubicBezTo>
                    <a:pt x="4" y="1"/>
                    <a:pt x="4" y="1"/>
                    <a:pt x="4" y="1"/>
                  </a:cubicBezTo>
                  <a:cubicBezTo>
                    <a:pt x="6" y="11"/>
                    <a:pt x="6" y="11"/>
                    <a:pt x="6" y="11"/>
                  </a:cubicBezTo>
                  <a:cubicBezTo>
                    <a:pt x="10" y="11"/>
                    <a:pt x="13" y="11"/>
                    <a:pt x="17" y="11"/>
                  </a:cubicBezTo>
                  <a:cubicBezTo>
                    <a:pt x="21" y="11"/>
                    <a:pt x="24" y="11"/>
                    <a:pt x="27" y="11"/>
                  </a:cubicBezTo>
                  <a:cubicBezTo>
                    <a:pt x="34" y="11"/>
                    <a:pt x="34" y="11"/>
                    <a:pt x="34" y="11"/>
                  </a:cubicBezTo>
                  <a:cubicBezTo>
                    <a:pt x="38" y="11"/>
                    <a:pt x="41" y="11"/>
                    <a:pt x="43" y="11"/>
                  </a:cubicBezTo>
                  <a:cubicBezTo>
                    <a:pt x="45" y="11"/>
                    <a:pt x="48" y="10"/>
                    <a:pt x="51" y="10"/>
                  </a:cubicBezTo>
                  <a:cubicBezTo>
                    <a:pt x="52" y="0"/>
                    <a:pt x="52" y="0"/>
                    <a:pt x="52" y="0"/>
                  </a:cubicBezTo>
                  <a:cubicBezTo>
                    <a:pt x="56" y="0"/>
                    <a:pt x="56" y="0"/>
                    <a:pt x="56" y="0"/>
                  </a:cubicBezTo>
                  <a:cubicBezTo>
                    <a:pt x="64" y="20"/>
                    <a:pt x="64" y="20"/>
                    <a:pt x="64" y="20"/>
                  </a:cubicBezTo>
                  <a:cubicBezTo>
                    <a:pt x="63" y="22"/>
                    <a:pt x="63" y="22"/>
                    <a:pt x="63" y="22"/>
                  </a:cubicBezTo>
                  <a:cubicBezTo>
                    <a:pt x="45" y="22"/>
                    <a:pt x="45" y="22"/>
                    <a:pt x="45" y="22"/>
                  </a:cubicBezTo>
                  <a:cubicBezTo>
                    <a:pt x="27" y="22"/>
                    <a:pt x="27" y="22"/>
                    <a:pt x="27" y="22"/>
                  </a:cubicBezTo>
                  <a:cubicBezTo>
                    <a:pt x="24" y="22"/>
                    <a:pt x="21" y="22"/>
                    <a:pt x="17" y="22"/>
                  </a:cubicBezTo>
                  <a:cubicBezTo>
                    <a:pt x="13" y="22"/>
                    <a:pt x="10" y="22"/>
                    <a:pt x="6" y="22"/>
                  </a:cubicBezTo>
                  <a:lnTo>
                    <a:pt x="4" y="31"/>
                  </a:lnTo>
                  <a:close/>
                  <a:moveTo>
                    <a:pt x="79" y="16"/>
                  </a:moveTo>
                  <a:cubicBezTo>
                    <a:pt x="79" y="14"/>
                    <a:pt x="79" y="12"/>
                    <a:pt x="81" y="10"/>
                  </a:cubicBezTo>
                  <a:cubicBezTo>
                    <a:pt x="83" y="8"/>
                    <a:pt x="85" y="7"/>
                    <a:pt x="87" y="7"/>
                  </a:cubicBezTo>
                  <a:cubicBezTo>
                    <a:pt x="90" y="7"/>
                    <a:pt x="92" y="8"/>
                    <a:pt x="93" y="10"/>
                  </a:cubicBezTo>
                  <a:cubicBezTo>
                    <a:pt x="95" y="12"/>
                    <a:pt x="96" y="14"/>
                    <a:pt x="96" y="16"/>
                  </a:cubicBezTo>
                  <a:cubicBezTo>
                    <a:pt x="96" y="19"/>
                    <a:pt x="95" y="21"/>
                    <a:pt x="93" y="23"/>
                  </a:cubicBezTo>
                  <a:cubicBezTo>
                    <a:pt x="92" y="24"/>
                    <a:pt x="90" y="25"/>
                    <a:pt x="87" y="25"/>
                  </a:cubicBezTo>
                  <a:cubicBezTo>
                    <a:pt x="85" y="25"/>
                    <a:pt x="83" y="24"/>
                    <a:pt x="81" y="23"/>
                  </a:cubicBezTo>
                  <a:cubicBezTo>
                    <a:pt x="79" y="21"/>
                    <a:pt x="79" y="19"/>
                    <a:pt x="79" y="1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2" name="Freeform 19"/>
            <p:cNvSpPr>
              <a:spLocks/>
            </p:cNvSpPr>
            <p:nvPr userDrawn="1"/>
          </p:nvSpPr>
          <p:spPr bwMode="auto">
            <a:xfrm>
              <a:off x="2159000" y="725488"/>
              <a:ext cx="61913" cy="68263"/>
            </a:xfrm>
            <a:custGeom>
              <a:avLst/>
              <a:gdLst>
                <a:gd name="T0" fmla="*/ 4 w 64"/>
                <a:gd name="T1" fmla="*/ 71 h 71"/>
                <a:gd name="T2" fmla="*/ 0 w 64"/>
                <a:gd name="T3" fmla="*/ 71 h 71"/>
                <a:gd name="T4" fmla="*/ 0 w 64"/>
                <a:gd name="T5" fmla="*/ 41 h 71"/>
                <a:gd name="T6" fmla="*/ 4 w 64"/>
                <a:gd name="T7" fmla="*/ 41 h 71"/>
                <a:gd name="T8" fmla="*/ 6 w 64"/>
                <a:gd name="T9" fmla="*/ 51 h 71"/>
                <a:gd name="T10" fmla="*/ 17 w 64"/>
                <a:gd name="T11" fmla="*/ 51 h 71"/>
                <a:gd name="T12" fmla="*/ 27 w 64"/>
                <a:gd name="T13" fmla="*/ 51 h 71"/>
                <a:gd name="T14" fmla="*/ 39 w 64"/>
                <a:gd name="T15" fmla="*/ 51 h 71"/>
                <a:gd name="T16" fmla="*/ 52 w 64"/>
                <a:gd name="T17" fmla="*/ 48 h 71"/>
                <a:gd name="T18" fmla="*/ 55 w 64"/>
                <a:gd name="T19" fmla="*/ 40 h 71"/>
                <a:gd name="T20" fmla="*/ 53 w 64"/>
                <a:gd name="T21" fmla="*/ 31 h 71"/>
                <a:gd name="T22" fmla="*/ 47 w 64"/>
                <a:gd name="T23" fmla="*/ 22 h 71"/>
                <a:gd name="T24" fmla="*/ 27 w 64"/>
                <a:gd name="T25" fmla="*/ 22 h 71"/>
                <a:gd name="T26" fmla="*/ 17 w 64"/>
                <a:gd name="T27" fmla="*/ 22 h 71"/>
                <a:gd name="T28" fmla="*/ 6 w 64"/>
                <a:gd name="T29" fmla="*/ 22 h 71"/>
                <a:gd name="T30" fmla="*/ 4 w 64"/>
                <a:gd name="T31" fmla="*/ 31 h 71"/>
                <a:gd name="T32" fmla="*/ 0 w 64"/>
                <a:gd name="T33" fmla="*/ 31 h 71"/>
                <a:gd name="T34" fmla="*/ 0 w 64"/>
                <a:gd name="T35" fmla="*/ 1 h 71"/>
                <a:gd name="T36" fmla="*/ 4 w 64"/>
                <a:gd name="T37" fmla="*/ 1 h 71"/>
                <a:gd name="T38" fmla="*/ 6 w 64"/>
                <a:gd name="T39" fmla="*/ 10 h 71"/>
                <a:gd name="T40" fmla="*/ 17 w 64"/>
                <a:gd name="T41" fmla="*/ 11 h 71"/>
                <a:gd name="T42" fmla="*/ 27 w 64"/>
                <a:gd name="T43" fmla="*/ 11 h 71"/>
                <a:gd name="T44" fmla="*/ 34 w 64"/>
                <a:gd name="T45" fmla="*/ 11 h 71"/>
                <a:gd name="T46" fmla="*/ 43 w 64"/>
                <a:gd name="T47" fmla="*/ 11 h 71"/>
                <a:gd name="T48" fmla="*/ 51 w 64"/>
                <a:gd name="T49" fmla="*/ 10 h 71"/>
                <a:gd name="T50" fmla="*/ 52 w 64"/>
                <a:gd name="T51" fmla="*/ 0 h 71"/>
                <a:gd name="T52" fmla="*/ 56 w 64"/>
                <a:gd name="T53" fmla="*/ 0 h 71"/>
                <a:gd name="T54" fmla="*/ 64 w 64"/>
                <a:gd name="T55" fmla="*/ 18 h 71"/>
                <a:gd name="T56" fmla="*/ 63 w 64"/>
                <a:gd name="T57" fmla="*/ 20 h 71"/>
                <a:gd name="T58" fmla="*/ 52 w 64"/>
                <a:gd name="T59" fmla="*/ 21 h 71"/>
                <a:gd name="T60" fmla="*/ 61 w 64"/>
                <a:gd name="T61" fmla="*/ 32 h 71"/>
                <a:gd name="T62" fmla="*/ 64 w 64"/>
                <a:gd name="T63" fmla="*/ 45 h 71"/>
                <a:gd name="T64" fmla="*/ 59 w 64"/>
                <a:gd name="T65" fmla="*/ 58 h 71"/>
                <a:gd name="T66" fmla="*/ 40 w 64"/>
                <a:gd name="T67" fmla="*/ 62 h 71"/>
                <a:gd name="T68" fmla="*/ 27 w 64"/>
                <a:gd name="T69" fmla="*/ 62 h 71"/>
                <a:gd name="T70" fmla="*/ 17 w 64"/>
                <a:gd name="T71" fmla="*/ 62 h 71"/>
                <a:gd name="T72" fmla="*/ 6 w 64"/>
                <a:gd name="T73" fmla="*/ 62 h 71"/>
                <a:gd name="T74" fmla="*/ 4 w 64"/>
                <a:gd name="T75"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1">
                  <a:moveTo>
                    <a:pt x="4" y="71"/>
                  </a:moveTo>
                  <a:cubicBezTo>
                    <a:pt x="0" y="71"/>
                    <a:pt x="0" y="71"/>
                    <a:pt x="0" y="71"/>
                  </a:cubicBezTo>
                  <a:cubicBezTo>
                    <a:pt x="0" y="41"/>
                    <a:pt x="0" y="41"/>
                    <a:pt x="0" y="41"/>
                  </a:cubicBezTo>
                  <a:cubicBezTo>
                    <a:pt x="4" y="41"/>
                    <a:pt x="4" y="41"/>
                    <a:pt x="4" y="41"/>
                  </a:cubicBezTo>
                  <a:cubicBezTo>
                    <a:pt x="6" y="51"/>
                    <a:pt x="6" y="51"/>
                    <a:pt x="6" y="51"/>
                  </a:cubicBezTo>
                  <a:cubicBezTo>
                    <a:pt x="10" y="51"/>
                    <a:pt x="13" y="51"/>
                    <a:pt x="17" y="51"/>
                  </a:cubicBezTo>
                  <a:cubicBezTo>
                    <a:pt x="21" y="51"/>
                    <a:pt x="24" y="51"/>
                    <a:pt x="27" y="51"/>
                  </a:cubicBezTo>
                  <a:cubicBezTo>
                    <a:pt x="39" y="51"/>
                    <a:pt x="39" y="51"/>
                    <a:pt x="39" y="51"/>
                  </a:cubicBezTo>
                  <a:cubicBezTo>
                    <a:pt x="45" y="51"/>
                    <a:pt x="49" y="50"/>
                    <a:pt x="52" y="48"/>
                  </a:cubicBezTo>
                  <a:cubicBezTo>
                    <a:pt x="54" y="47"/>
                    <a:pt x="55" y="44"/>
                    <a:pt x="55" y="40"/>
                  </a:cubicBezTo>
                  <a:cubicBezTo>
                    <a:pt x="55" y="37"/>
                    <a:pt x="54" y="34"/>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1"/>
                    <a:pt x="0" y="1"/>
                    <a:pt x="0" y="1"/>
                  </a:cubicBezTo>
                  <a:cubicBezTo>
                    <a:pt x="4" y="1"/>
                    <a:pt x="4" y="1"/>
                    <a:pt x="4" y="1"/>
                  </a:cubicBezTo>
                  <a:cubicBezTo>
                    <a:pt x="6" y="10"/>
                    <a:pt x="6" y="10"/>
                    <a:pt x="6" y="10"/>
                  </a:cubicBezTo>
                  <a:cubicBezTo>
                    <a:pt x="10" y="10"/>
                    <a:pt x="13" y="11"/>
                    <a:pt x="17" y="11"/>
                  </a:cubicBezTo>
                  <a:cubicBezTo>
                    <a:pt x="21" y="11"/>
                    <a:pt x="24" y="11"/>
                    <a:pt x="27" y="11"/>
                  </a:cubicBezTo>
                  <a:cubicBezTo>
                    <a:pt x="34" y="11"/>
                    <a:pt x="34" y="11"/>
                    <a:pt x="34" y="11"/>
                  </a:cubicBezTo>
                  <a:cubicBezTo>
                    <a:pt x="38" y="11"/>
                    <a:pt x="41" y="11"/>
                    <a:pt x="43" y="11"/>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7"/>
                    <a:pt x="64" y="41"/>
                    <a:pt x="64" y="45"/>
                  </a:cubicBezTo>
                  <a:cubicBezTo>
                    <a:pt x="64" y="51"/>
                    <a:pt x="63" y="55"/>
                    <a:pt x="59" y="58"/>
                  </a:cubicBezTo>
                  <a:cubicBezTo>
                    <a:pt x="55" y="60"/>
                    <a:pt x="49" y="62"/>
                    <a:pt x="40" y="62"/>
                  </a:cubicBezTo>
                  <a:cubicBezTo>
                    <a:pt x="27" y="62"/>
                    <a:pt x="27" y="62"/>
                    <a:pt x="27" y="62"/>
                  </a:cubicBezTo>
                  <a:cubicBezTo>
                    <a:pt x="24" y="62"/>
                    <a:pt x="21" y="62"/>
                    <a:pt x="17" y="62"/>
                  </a:cubicBezTo>
                  <a:cubicBezTo>
                    <a:pt x="13" y="62"/>
                    <a:pt x="10" y="62"/>
                    <a:pt x="6" y="62"/>
                  </a:cubicBezTo>
                  <a:lnTo>
                    <a:pt x="4" y="7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3" name="Freeform 20"/>
            <p:cNvSpPr>
              <a:spLocks noEditPoints="1"/>
            </p:cNvSpPr>
            <p:nvPr userDrawn="1"/>
          </p:nvSpPr>
          <p:spPr bwMode="auto">
            <a:xfrm>
              <a:off x="2132013" y="796926"/>
              <a:ext cx="88900" cy="58738"/>
            </a:xfrm>
            <a:custGeom>
              <a:avLst/>
              <a:gdLst>
                <a:gd name="T0" fmla="*/ 82 w 92"/>
                <a:gd name="T1" fmla="*/ 61 h 61"/>
                <a:gd name="T2" fmla="*/ 82 w 92"/>
                <a:gd name="T3" fmla="*/ 48 h 61"/>
                <a:gd name="T4" fmla="*/ 71 w 92"/>
                <a:gd name="T5" fmla="*/ 51 h 61"/>
                <a:gd name="T6" fmla="*/ 62 w 92"/>
                <a:gd name="T7" fmla="*/ 49 h 61"/>
                <a:gd name="T8" fmla="*/ 55 w 92"/>
                <a:gd name="T9" fmla="*/ 44 h 61"/>
                <a:gd name="T10" fmla="*/ 51 w 92"/>
                <a:gd name="T11" fmla="*/ 36 h 61"/>
                <a:gd name="T12" fmla="*/ 49 w 92"/>
                <a:gd name="T13" fmla="*/ 27 h 61"/>
                <a:gd name="T14" fmla="*/ 50 w 92"/>
                <a:gd name="T15" fmla="*/ 22 h 61"/>
                <a:gd name="T16" fmla="*/ 50 w 92"/>
                <a:gd name="T17" fmla="*/ 17 h 61"/>
                <a:gd name="T18" fmla="*/ 47 w 92"/>
                <a:gd name="T19" fmla="*/ 15 h 61"/>
                <a:gd name="T20" fmla="*/ 44 w 92"/>
                <a:gd name="T21" fmla="*/ 15 h 61"/>
                <a:gd name="T22" fmla="*/ 39 w 92"/>
                <a:gd name="T23" fmla="*/ 17 h 61"/>
                <a:gd name="T24" fmla="*/ 37 w 92"/>
                <a:gd name="T25" fmla="*/ 25 h 61"/>
                <a:gd name="T26" fmla="*/ 37 w 92"/>
                <a:gd name="T27" fmla="*/ 39 h 61"/>
                <a:gd name="T28" fmla="*/ 34 w 92"/>
                <a:gd name="T29" fmla="*/ 55 h 61"/>
                <a:gd name="T30" fmla="*/ 23 w 92"/>
                <a:gd name="T31" fmla="*/ 60 h 61"/>
                <a:gd name="T32" fmla="*/ 14 w 92"/>
                <a:gd name="T33" fmla="*/ 58 h 61"/>
                <a:gd name="T34" fmla="*/ 7 w 92"/>
                <a:gd name="T35" fmla="*/ 52 h 61"/>
                <a:gd name="T36" fmla="*/ 2 w 92"/>
                <a:gd name="T37" fmla="*/ 41 h 61"/>
                <a:gd name="T38" fmla="*/ 0 w 92"/>
                <a:gd name="T39" fmla="*/ 27 h 61"/>
                <a:gd name="T40" fmla="*/ 1 w 92"/>
                <a:gd name="T41" fmla="*/ 15 h 61"/>
                <a:gd name="T42" fmla="*/ 4 w 92"/>
                <a:gd name="T43" fmla="*/ 6 h 61"/>
                <a:gd name="T44" fmla="*/ 9 w 92"/>
                <a:gd name="T45" fmla="*/ 1 h 61"/>
                <a:gd name="T46" fmla="*/ 15 w 92"/>
                <a:gd name="T47" fmla="*/ 0 h 61"/>
                <a:gd name="T48" fmla="*/ 30 w 92"/>
                <a:gd name="T49" fmla="*/ 12 h 61"/>
                <a:gd name="T50" fmla="*/ 34 w 92"/>
                <a:gd name="T51" fmla="*/ 6 h 61"/>
                <a:gd name="T52" fmla="*/ 40 w 92"/>
                <a:gd name="T53" fmla="*/ 5 h 61"/>
                <a:gd name="T54" fmla="*/ 46 w 92"/>
                <a:gd name="T55" fmla="*/ 7 h 61"/>
                <a:gd name="T56" fmla="*/ 52 w 92"/>
                <a:gd name="T57" fmla="*/ 13 h 61"/>
                <a:gd name="T58" fmla="*/ 59 w 92"/>
                <a:gd name="T59" fmla="*/ 6 h 61"/>
                <a:gd name="T60" fmla="*/ 71 w 92"/>
                <a:gd name="T61" fmla="*/ 3 h 61"/>
                <a:gd name="T62" fmla="*/ 80 w 92"/>
                <a:gd name="T63" fmla="*/ 5 h 61"/>
                <a:gd name="T64" fmla="*/ 87 w 92"/>
                <a:gd name="T65" fmla="*/ 10 h 61"/>
                <a:gd name="T66" fmla="*/ 91 w 92"/>
                <a:gd name="T67" fmla="*/ 17 h 61"/>
                <a:gd name="T68" fmla="*/ 92 w 92"/>
                <a:gd name="T69" fmla="*/ 27 h 61"/>
                <a:gd name="T70" fmla="*/ 87 w 92"/>
                <a:gd name="T71" fmla="*/ 44 h 61"/>
                <a:gd name="T72" fmla="*/ 92 w 92"/>
                <a:gd name="T73" fmla="*/ 59 h 61"/>
                <a:gd name="T74" fmla="*/ 91 w 92"/>
                <a:gd name="T75" fmla="*/ 61 h 61"/>
                <a:gd name="T76" fmla="*/ 82 w 92"/>
                <a:gd name="T77" fmla="*/ 61 h 61"/>
                <a:gd name="T78" fmla="*/ 28 w 92"/>
                <a:gd name="T79" fmla="*/ 22 h 61"/>
                <a:gd name="T80" fmla="*/ 28 w 92"/>
                <a:gd name="T81" fmla="*/ 15 h 61"/>
                <a:gd name="T82" fmla="*/ 23 w 92"/>
                <a:gd name="T83" fmla="*/ 12 h 61"/>
                <a:gd name="T84" fmla="*/ 17 w 92"/>
                <a:gd name="T85" fmla="*/ 10 h 61"/>
                <a:gd name="T86" fmla="*/ 9 w 92"/>
                <a:gd name="T87" fmla="*/ 15 h 61"/>
                <a:gd name="T88" fmla="*/ 6 w 92"/>
                <a:gd name="T89" fmla="*/ 28 h 61"/>
                <a:gd name="T90" fmla="*/ 10 w 92"/>
                <a:gd name="T91" fmla="*/ 44 h 61"/>
                <a:gd name="T92" fmla="*/ 19 w 92"/>
                <a:gd name="T93" fmla="*/ 50 h 61"/>
                <a:gd name="T94" fmla="*/ 22 w 92"/>
                <a:gd name="T95" fmla="*/ 49 h 61"/>
                <a:gd name="T96" fmla="*/ 25 w 92"/>
                <a:gd name="T97" fmla="*/ 47 h 61"/>
                <a:gd name="T98" fmla="*/ 27 w 92"/>
                <a:gd name="T99" fmla="*/ 43 h 61"/>
                <a:gd name="T100" fmla="*/ 28 w 92"/>
                <a:gd name="T101" fmla="*/ 37 h 61"/>
                <a:gd name="T102" fmla="*/ 28 w 92"/>
                <a:gd name="T103" fmla="*/ 22 h 61"/>
                <a:gd name="T104" fmla="*/ 54 w 92"/>
                <a:gd name="T105" fmla="*/ 26 h 61"/>
                <a:gd name="T106" fmla="*/ 59 w 92"/>
                <a:gd name="T107" fmla="*/ 36 h 61"/>
                <a:gd name="T108" fmla="*/ 71 w 92"/>
                <a:gd name="T109" fmla="*/ 40 h 61"/>
                <a:gd name="T110" fmla="*/ 83 w 92"/>
                <a:gd name="T111" fmla="*/ 37 h 61"/>
                <a:gd name="T112" fmla="*/ 87 w 92"/>
                <a:gd name="T113" fmla="*/ 27 h 61"/>
                <a:gd name="T114" fmla="*/ 83 w 92"/>
                <a:gd name="T115" fmla="*/ 17 h 61"/>
                <a:gd name="T116" fmla="*/ 71 w 92"/>
                <a:gd name="T117" fmla="*/ 14 h 61"/>
                <a:gd name="T118" fmla="*/ 59 w 92"/>
                <a:gd name="T119" fmla="*/ 17 h 61"/>
                <a:gd name="T120" fmla="*/ 54 w 92"/>
                <a:gd name="T121" fmla="*/ 26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2" h="61">
                  <a:moveTo>
                    <a:pt x="82" y="61"/>
                  </a:moveTo>
                  <a:cubicBezTo>
                    <a:pt x="82" y="48"/>
                    <a:pt x="82" y="48"/>
                    <a:pt x="82" y="48"/>
                  </a:cubicBezTo>
                  <a:cubicBezTo>
                    <a:pt x="79" y="50"/>
                    <a:pt x="75" y="51"/>
                    <a:pt x="71" y="51"/>
                  </a:cubicBezTo>
                  <a:cubicBezTo>
                    <a:pt x="67" y="51"/>
                    <a:pt x="64" y="50"/>
                    <a:pt x="62" y="49"/>
                  </a:cubicBezTo>
                  <a:cubicBezTo>
                    <a:pt x="59" y="48"/>
                    <a:pt x="57" y="46"/>
                    <a:pt x="55" y="44"/>
                  </a:cubicBezTo>
                  <a:cubicBezTo>
                    <a:pt x="53" y="42"/>
                    <a:pt x="52" y="39"/>
                    <a:pt x="51" y="36"/>
                  </a:cubicBezTo>
                  <a:cubicBezTo>
                    <a:pt x="50" y="33"/>
                    <a:pt x="49" y="30"/>
                    <a:pt x="49" y="27"/>
                  </a:cubicBezTo>
                  <a:cubicBezTo>
                    <a:pt x="49" y="25"/>
                    <a:pt x="49" y="23"/>
                    <a:pt x="50" y="22"/>
                  </a:cubicBezTo>
                  <a:cubicBezTo>
                    <a:pt x="50" y="20"/>
                    <a:pt x="50" y="19"/>
                    <a:pt x="50" y="17"/>
                  </a:cubicBezTo>
                  <a:cubicBezTo>
                    <a:pt x="50" y="16"/>
                    <a:pt x="48" y="16"/>
                    <a:pt x="47" y="15"/>
                  </a:cubicBezTo>
                  <a:cubicBezTo>
                    <a:pt x="46" y="15"/>
                    <a:pt x="45" y="15"/>
                    <a:pt x="44" y="15"/>
                  </a:cubicBezTo>
                  <a:cubicBezTo>
                    <a:pt x="42" y="15"/>
                    <a:pt x="40" y="15"/>
                    <a:pt x="39" y="17"/>
                  </a:cubicBezTo>
                  <a:cubicBezTo>
                    <a:pt x="38" y="18"/>
                    <a:pt x="37" y="21"/>
                    <a:pt x="37" y="25"/>
                  </a:cubicBezTo>
                  <a:cubicBezTo>
                    <a:pt x="37" y="39"/>
                    <a:pt x="37" y="39"/>
                    <a:pt x="37" y="39"/>
                  </a:cubicBezTo>
                  <a:cubicBezTo>
                    <a:pt x="37" y="46"/>
                    <a:pt x="36" y="51"/>
                    <a:pt x="34" y="55"/>
                  </a:cubicBezTo>
                  <a:cubicBezTo>
                    <a:pt x="31" y="58"/>
                    <a:pt x="27" y="60"/>
                    <a:pt x="23" y="60"/>
                  </a:cubicBezTo>
                  <a:cubicBezTo>
                    <a:pt x="20" y="60"/>
                    <a:pt x="17" y="59"/>
                    <a:pt x="14" y="58"/>
                  </a:cubicBezTo>
                  <a:cubicBezTo>
                    <a:pt x="12" y="56"/>
                    <a:pt x="9" y="54"/>
                    <a:pt x="7" y="52"/>
                  </a:cubicBezTo>
                  <a:cubicBezTo>
                    <a:pt x="5" y="49"/>
                    <a:pt x="3" y="45"/>
                    <a:pt x="2" y="41"/>
                  </a:cubicBezTo>
                  <a:cubicBezTo>
                    <a:pt x="1" y="37"/>
                    <a:pt x="0" y="32"/>
                    <a:pt x="0" y="27"/>
                  </a:cubicBezTo>
                  <a:cubicBezTo>
                    <a:pt x="0" y="22"/>
                    <a:pt x="0" y="18"/>
                    <a:pt x="1" y="15"/>
                  </a:cubicBezTo>
                  <a:cubicBezTo>
                    <a:pt x="2" y="11"/>
                    <a:pt x="3" y="8"/>
                    <a:pt x="4" y="6"/>
                  </a:cubicBezTo>
                  <a:cubicBezTo>
                    <a:pt x="6" y="4"/>
                    <a:pt x="7" y="2"/>
                    <a:pt x="9" y="1"/>
                  </a:cubicBezTo>
                  <a:cubicBezTo>
                    <a:pt x="11" y="0"/>
                    <a:pt x="13" y="0"/>
                    <a:pt x="15" y="0"/>
                  </a:cubicBezTo>
                  <a:cubicBezTo>
                    <a:pt x="21" y="0"/>
                    <a:pt x="25" y="4"/>
                    <a:pt x="30" y="12"/>
                  </a:cubicBezTo>
                  <a:cubicBezTo>
                    <a:pt x="31" y="9"/>
                    <a:pt x="32" y="7"/>
                    <a:pt x="34" y="6"/>
                  </a:cubicBezTo>
                  <a:cubicBezTo>
                    <a:pt x="36" y="5"/>
                    <a:pt x="38" y="5"/>
                    <a:pt x="40" y="5"/>
                  </a:cubicBezTo>
                  <a:cubicBezTo>
                    <a:pt x="42" y="5"/>
                    <a:pt x="44" y="5"/>
                    <a:pt x="46" y="7"/>
                  </a:cubicBezTo>
                  <a:cubicBezTo>
                    <a:pt x="48" y="8"/>
                    <a:pt x="50" y="10"/>
                    <a:pt x="52" y="13"/>
                  </a:cubicBezTo>
                  <a:cubicBezTo>
                    <a:pt x="54" y="10"/>
                    <a:pt x="56" y="8"/>
                    <a:pt x="59" y="6"/>
                  </a:cubicBezTo>
                  <a:cubicBezTo>
                    <a:pt x="63" y="4"/>
                    <a:pt x="66" y="3"/>
                    <a:pt x="71" y="3"/>
                  </a:cubicBezTo>
                  <a:cubicBezTo>
                    <a:pt x="74" y="3"/>
                    <a:pt x="77" y="4"/>
                    <a:pt x="80" y="5"/>
                  </a:cubicBezTo>
                  <a:cubicBezTo>
                    <a:pt x="83" y="6"/>
                    <a:pt x="85" y="8"/>
                    <a:pt x="87" y="10"/>
                  </a:cubicBezTo>
                  <a:cubicBezTo>
                    <a:pt x="89" y="12"/>
                    <a:pt x="90" y="14"/>
                    <a:pt x="91" y="17"/>
                  </a:cubicBezTo>
                  <a:cubicBezTo>
                    <a:pt x="92" y="20"/>
                    <a:pt x="92" y="23"/>
                    <a:pt x="92" y="27"/>
                  </a:cubicBezTo>
                  <a:cubicBezTo>
                    <a:pt x="92" y="34"/>
                    <a:pt x="91" y="39"/>
                    <a:pt x="87" y="44"/>
                  </a:cubicBezTo>
                  <a:cubicBezTo>
                    <a:pt x="92" y="59"/>
                    <a:pt x="92" y="59"/>
                    <a:pt x="92" y="59"/>
                  </a:cubicBezTo>
                  <a:cubicBezTo>
                    <a:pt x="91" y="61"/>
                    <a:pt x="91" y="61"/>
                    <a:pt x="91" y="61"/>
                  </a:cubicBezTo>
                  <a:lnTo>
                    <a:pt x="82" y="61"/>
                  </a:lnTo>
                  <a:close/>
                  <a:moveTo>
                    <a:pt x="28" y="22"/>
                  </a:moveTo>
                  <a:cubicBezTo>
                    <a:pt x="28" y="20"/>
                    <a:pt x="28" y="18"/>
                    <a:pt x="28" y="15"/>
                  </a:cubicBezTo>
                  <a:cubicBezTo>
                    <a:pt x="26" y="14"/>
                    <a:pt x="25" y="13"/>
                    <a:pt x="23" y="12"/>
                  </a:cubicBezTo>
                  <a:cubicBezTo>
                    <a:pt x="21" y="11"/>
                    <a:pt x="19" y="10"/>
                    <a:pt x="17" y="10"/>
                  </a:cubicBezTo>
                  <a:cubicBezTo>
                    <a:pt x="13" y="10"/>
                    <a:pt x="11" y="12"/>
                    <a:pt x="9" y="15"/>
                  </a:cubicBezTo>
                  <a:cubicBezTo>
                    <a:pt x="7" y="18"/>
                    <a:pt x="6" y="23"/>
                    <a:pt x="6" y="28"/>
                  </a:cubicBezTo>
                  <a:cubicBezTo>
                    <a:pt x="6" y="35"/>
                    <a:pt x="7" y="40"/>
                    <a:pt x="10" y="44"/>
                  </a:cubicBezTo>
                  <a:cubicBezTo>
                    <a:pt x="12" y="48"/>
                    <a:pt x="15" y="50"/>
                    <a:pt x="19" y="50"/>
                  </a:cubicBezTo>
                  <a:cubicBezTo>
                    <a:pt x="20" y="50"/>
                    <a:pt x="21" y="50"/>
                    <a:pt x="22" y="49"/>
                  </a:cubicBezTo>
                  <a:cubicBezTo>
                    <a:pt x="23" y="49"/>
                    <a:pt x="24" y="48"/>
                    <a:pt x="25" y="47"/>
                  </a:cubicBezTo>
                  <a:cubicBezTo>
                    <a:pt x="26" y="46"/>
                    <a:pt x="26" y="45"/>
                    <a:pt x="27" y="43"/>
                  </a:cubicBezTo>
                  <a:cubicBezTo>
                    <a:pt x="27" y="41"/>
                    <a:pt x="28" y="39"/>
                    <a:pt x="28" y="37"/>
                  </a:cubicBezTo>
                  <a:lnTo>
                    <a:pt x="28" y="22"/>
                  </a:lnTo>
                  <a:close/>
                  <a:moveTo>
                    <a:pt x="54" y="26"/>
                  </a:moveTo>
                  <a:cubicBezTo>
                    <a:pt x="54" y="31"/>
                    <a:pt x="56" y="34"/>
                    <a:pt x="59" y="36"/>
                  </a:cubicBezTo>
                  <a:cubicBezTo>
                    <a:pt x="62" y="39"/>
                    <a:pt x="66" y="40"/>
                    <a:pt x="71" y="40"/>
                  </a:cubicBezTo>
                  <a:cubicBezTo>
                    <a:pt x="76" y="40"/>
                    <a:pt x="80" y="39"/>
                    <a:pt x="83" y="37"/>
                  </a:cubicBezTo>
                  <a:cubicBezTo>
                    <a:pt x="86" y="34"/>
                    <a:pt x="87" y="31"/>
                    <a:pt x="87" y="27"/>
                  </a:cubicBezTo>
                  <a:cubicBezTo>
                    <a:pt x="87" y="23"/>
                    <a:pt x="86" y="19"/>
                    <a:pt x="83" y="17"/>
                  </a:cubicBezTo>
                  <a:cubicBezTo>
                    <a:pt x="79" y="15"/>
                    <a:pt x="76" y="14"/>
                    <a:pt x="71" y="14"/>
                  </a:cubicBezTo>
                  <a:cubicBezTo>
                    <a:pt x="66" y="14"/>
                    <a:pt x="62" y="15"/>
                    <a:pt x="59" y="17"/>
                  </a:cubicBezTo>
                  <a:cubicBezTo>
                    <a:pt x="56" y="19"/>
                    <a:pt x="54" y="22"/>
                    <a:pt x="54" y="2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4" name="Freeform 21"/>
            <p:cNvSpPr>
              <a:spLocks noEditPoints="1"/>
            </p:cNvSpPr>
            <p:nvPr userDrawn="1"/>
          </p:nvSpPr>
          <p:spPr bwMode="auto">
            <a:xfrm>
              <a:off x="2157413" y="881063"/>
              <a:ext cx="93663" cy="63500"/>
            </a:xfrm>
            <a:custGeom>
              <a:avLst/>
              <a:gdLst>
                <a:gd name="T0" fmla="*/ 56 w 98"/>
                <a:gd name="T1" fmla="*/ 22 h 67"/>
                <a:gd name="T2" fmla="*/ 64 w 98"/>
                <a:gd name="T3" fmla="*/ 31 h 67"/>
                <a:gd name="T4" fmla="*/ 66 w 98"/>
                <a:gd name="T5" fmla="*/ 42 h 67"/>
                <a:gd name="T6" fmla="*/ 64 w 98"/>
                <a:gd name="T7" fmla="*/ 52 h 67"/>
                <a:gd name="T8" fmla="*/ 58 w 98"/>
                <a:gd name="T9" fmla="*/ 60 h 67"/>
                <a:gd name="T10" fmla="*/ 47 w 98"/>
                <a:gd name="T11" fmla="*/ 65 h 67"/>
                <a:gd name="T12" fmla="*/ 34 w 98"/>
                <a:gd name="T13" fmla="*/ 67 h 67"/>
                <a:gd name="T14" fmla="*/ 20 w 98"/>
                <a:gd name="T15" fmla="*/ 65 h 67"/>
                <a:gd name="T16" fmla="*/ 9 w 98"/>
                <a:gd name="T17" fmla="*/ 59 h 67"/>
                <a:gd name="T18" fmla="*/ 2 w 98"/>
                <a:gd name="T19" fmla="*/ 51 h 67"/>
                <a:gd name="T20" fmla="*/ 0 w 98"/>
                <a:gd name="T21" fmla="*/ 40 h 67"/>
                <a:gd name="T22" fmla="*/ 2 w 98"/>
                <a:gd name="T23" fmla="*/ 31 h 67"/>
                <a:gd name="T24" fmla="*/ 8 w 98"/>
                <a:gd name="T25" fmla="*/ 23 h 67"/>
                <a:gd name="T26" fmla="*/ 8 w 98"/>
                <a:gd name="T27" fmla="*/ 22 h 67"/>
                <a:gd name="T28" fmla="*/ 0 w 98"/>
                <a:gd name="T29" fmla="*/ 21 h 67"/>
                <a:gd name="T30" fmla="*/ 2 w 98"/>
                <a:gd name="T31" fmla="*/ 1 h 67"/>
                <a:gd name="T32" fmla="*/ 6 w 98"/>
                <a:gd name="T33" fmla="*/ 1 h 67"/>
                <a:gd name="T34" fmla="*/ 8 w 98"/>
                <a:gd name="T35" fmla="*/ 11 h 67"/>
                <a:gd name="T36" fmla="*/ 19 w 98"/>
                <a:gd name="T37" fmla="*/ 11 h 67"/>
                <a:gd name="T38" fmla="*/ 29 w 98"/>
                <a:gd name="T39" fmla="*/ 11 h 67"/>
                <a:gd name="T40" fmla="*/ 86 w 98"/>
                <a:gd name="T41" fmla="*/ 11 h 67"/>
                <a:gd name="T42" fmla="*/ 87 w 98"/>
                <a:gd name="T43" fmla="*/ 0 h 67"/>
                <a:gd name="T44" fmla="*/ 92 w 98"/>
                <a:gd name="T45" fmla="*/ 0 h 67"/>
                <a:gd name="T46" fmla="*/ 98 w 98"/>
                <a:gd name="T47" fmla="*/ 20 h 67"/>
                <a:gd name="T48" fmla="*/ 97 w 98"/>
                <a:gd name="T49" fmla="*/ 22 h 67"/>
                <a:gd name="T50" fmla="*/ 78 w 98"/>
                <a:gd name="T51" fmla="*/ 22 h 67"/>
                <a:gd name="T52" fmla="*/ 56 w 98"/>
                <a:gd name="T53" fmla="*/ 22 h 67"/>
                <a:gd name="T54" fmla="*/ 15 w 98"/>
                <a:gd name="T55" fmla="*/ 22 h 67"/>
                <a:gd name="T56" fmla="*/ 9 w 98"/>
                <a:gd name="T57" fmla="*/ 30 h 67"/>
                <a:gd name="T58" fmla="*/ 7 w 98"/>
                <a:gd name="T59" fmla="*/ 38 h 67"/>
                <a:gd name="T60" fmla="*/ 9 w 98"/>
                <a:gd name="T61" fmla="*/ 45 h 67"/>
                <a:gd name="T62" fmla="*/ 14 w 98"/>
                <a:gd name="T63" fmla="*/ 50 h 67"/>
                <a:gd name="T64" fmla="*/ 21 w 98"/>
                <a:gd name="T65" fmla="*/ 54 h 67"/>
                <a:gd name="T66" fmla="*/ 33 w 98"/>
                <a:gd name="T67" fmla="*/ 55 h 67"/>
                <a:gd name="T68" fmla="*/ 52 w 98"/>
                <a:gd name="T69" fmla="*/ 51 h 67"/>
                <a:gd name="T70" fmla="*/ 59 w 98"/>
                <a:gd name="T71" fmla="*/ 38 h 67"/>
                <a:gd name="T72" fmla="*/ 57 w 98"/>
                <a:gd name="T73" fmla="*/ 31 h 67"/>
                <a:gd name="T74" fmla="*/ 51 w 98"/>
                <a:gd name="T75" fmla="*/ 22 h 67"/>
                <a:gd name="T76" fmla="*/ 15 w 98"/>
                <a:gd name="T77" fmla="*/ 22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8" h="67">
                  <a:moveTo>
                    <a:pt x="56" y="22"/>
                  </a:moveTo>
                  <a:cubicBezTo>
                    <a:pt x="60" y="25"/>
                    <a:pt x="62" y="28"/>
                    <a:pt x="64" y="31"/>
                  </a:cubicBezTo>
                  <a:cubicBezTo>
                    <a:pt x="66" y="35"/>
                    <a:pt x="66" y="38"/>
                    <a:pt x="66" y="42"/>
                  </a:cubicBezTo>
                  <a:cubicBezTo>
                    <a:pt x="66" y="46"/>
                    <a:pt x="66" y="49"/>
                    <a:pt x="64" y="52"/>
                  </a:cubicBezTo>
                  <a:cubicBezTo>
                    <a:pt x="63" y="55"/>
                    <a:pt x="61" y="58"/>
                    <a:pt x="58" y="60"/>
                  </a:cubicBezTo>
                  <a:cubicBezTo>
                    <a:pt x="55" y="62"/>
                    <a:pt x="51" y="64"/>
                    <a:pt x="47" y="65"/>
                  </a:cubicBezTo>
                  <a:cubicBezTo>
                    <a:pt x="43" y="66"/>
                    <a:pt x="39" y="67"/>
                    <a:pt x="34" y="67"/>
                  </a:cubicBezTo>
                  <a:cubicBezTo>
                    <a:pt x="29" y="67"/>
                    <a:pt x="24" y="66"/>
                    <a:pt x="20" y="65"/>
                  </a:cubicBezTo>
                  <a:cubicBezTo>
                    <a:pt x="15" y="64"/>
                    <a:pt x="12" y="62"/>
                    <a:pt x="9" y="59"/>
                  </a:cubicBezTo>
                  <a:cubicBezTo>
                    <a:pt x="6" y="57"/>
                    <a:pt x="4" y="54"/>
                    <a:pt x="2" y="51"/>
                  </a:cubicBezTo>
                  <a:cubicBezTo>
                    <a:pt x="0" y="48"/>
                    <a:pt x="0" y="44"/>
                    <a:pt x="0" y="40"/>
                  </a:cubicBezTo>
                  <a:cubicBezTo>
                    <a:pt x="0" y="37"/>
                    <a:pt x="0" y="34"/>
                    <a:pt x="2" y="31"/>
                  </a:cubicBezTo>
                  <a:cubicBezTo>
                    <a:pt x="3" y="28"/>
                    <a:pt x="5" y="25"/>
                    <a:pt x="8" y="23"/>
                  </a:cubicBezTo>
                  <a:cubicBezTo>
                    <a:pt x="8" y="22"/>
                    <a:pt x="8" y="22"/>
                    <a:pt x="8" y="22"/>
                  </a:cubicBezTo>
                  <a:cubicBezTo>
                    <a:pt x="0" y="21"/>
                    <a:pt x="0" y="21"/>
                    <a:pt x="0" y="21"/>
                  </a:cubicBezTo>
                  <a:cubicBezTo>
                    <a:pt x="2" y="1"/>
                    <a:pt x="2" y="1"/>
                    <a:pt x="2" y="1"/>
                  </a:cubicBezTo>
                  <a:cubicBezTo>
                    <a:pt x="6" y="1"/>
                    <a:pt x="6" y="1"/>
                    <a:pt x="6" y="1"/>
                  </a:cubicBezTo>
                  <a:cubicBezTo>
                    <a:pt x="8" y="11"/>
                    <a:pt x="8" y="11"/>
                    <a:pt x="8" y="11"/>
                  </a:cubicBezTo>
                  <a:cubicBezTo>
                    <a:pt x="12" y="11"/>
                    <a:pt x="15" y="11"/>
                    <a:pt x="19" y="11"/>
                  </a:cubicBezTo>
                  <a:cubicBezTo>
                    <a:pt x="23" y="11"/>
                    <a:pt x="26" y="11"/>
                    <a:pt x="29" y="11"/>
                  </a:cubicBezTo>
                  <a:cubicBezTo>
                    <a:pt x="86" y="11"/>
                    <a:pt x="86" y="11"/>
                    <a:pt x="86" y="11"/>
                  </a:cubicBezTo>
                  <a:cubicBezTo>
                    <a:pt x="87" y="0"/>
                    <a:pt x="87" y="0"/>
                    <a:pt x="87" y="0"/>
                  </a:cubicBezTo>
                  <a:cubicBezTo>
                    <a:pt x="92" y="0"/>
                    <a:pt x="92" y="0"/>
                    <a:pt x="92" y="0"/>
                  </a:cubicBezTo>
                  <a:cubicBezTo>
                    <a:pt x="98" y="20"/>
                    <a:pt x="98" y="20"/>
                    <a:pt x="98" y="20"/>
                  </a:cubicBezTo>
                  <a:cubicBezTo>
                    <a:pt x="97" y="22"/>
                    <a:pt x="97" y="22"/>
                    <a:pt x="97" y="22"/>
                  </a:cubicBezTo>
                  <a:cubicBezTo>
                    <a:pt x="78" y="22"/>
                    <a:pt x="78" y="22"/>
                    <a:pt x="78" y="22"/>
                  </a:cubicBezTo>
                  <a:lnTo>
                    <a:pt x="56" y="22"/>
                  </a:lnTo>
                  <a:close/>
                  <a:moveTo>
                    <a:pt x="15" y="22"/>
                  </a:moveTo>
                  <a:cubicBezTo>
                    <a:pt x="12" y="25"/>
                    <a:pt x="10" y="28"/>
                    <a:pt x="9" y="30"/>
                  </a:cubicBezTo>
                  <a:cubicBezTo>
                    <a:pt x="8" y="33"/>
                    <a:pt x="7" y="35"/>
                    <a:pt x="7" y="38"/>
                  </a:cubicBezTo>
                  <a:cubicBezTo>
                    <a:pt x="7" y="40"/>
                    <a:pt x="8" y="42"/>
                    <a:pt x="9" y="45"/>
                  </a:cubicBezTo>
                  <a:cubicBezTo>
                    <a:pt x="10" y="47"/>
                    <a:pt x="11" y="49"/>
                    <a:pt x="14" y="50"/>
                  </a:cubicBezTo>
                  <a:cubicBezTo>
                    <a:pt x="16" y="52"/>
                    <a:pt x="18" y="53"/>
                    <a:pt x="21" y="54"/>
                  </a:cubicBezTo>
                  <a:cubicBezTo>
                    <a:pt x="25" y="55"/>
                    <a:pt x="28" y="55"/>
                    <a:pt x="33" y="55"/>
                  </a:cubicBezTo>
                  <a:cubicBezTo>
                    <a:pt x="41" y="55"/>
                    <a:pt x="48" y="54"/>
                    <a:pt x="52" y="51"/>
                  </a:cubicBezTo>
                  <a:cubicBezTo>
                    <a:pt x="57" y="48"/>
                    <a:pt x="59" y="43"/>
                    <a:pt x="59" y="38"/>
                  </a:cubicBezTo>
                  <a:cubicBezTo>
                    <a:pt x="59" y="36"/>
                    <a:pt x="58" y="34"/>
                    <a:pt x="57" y="31"/>
                  </a:cubicBezTo>
                  <a:cubicBezTo>
                    <a:pt x="56" y="29"/>
                    <a:pt x="54" y="26"/>
                    <a:pt x="51" y="22"/>
                  </a:cubicBezTo>
                  <a:lnTo>
                    <a:pt x="15"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5" name="Freeform 22"/>
            <p:cNvSpPr>
              <a:spLocks/>
            </p:cNvSpPr>
            <p:nvPr userDrawn="1"/>
          </p:nvSpPr>
          <p:spPr bwMode="auto">
            <a:xfrm>
              <a:off x="2159000" y="950913"/>
              <a:ext cx="61913" cy="46038"/>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1 h 49"/>
                <a:gd name="T22" fmla="*/ 27 w 64"/>
                <a:gd name="T23" fmla="*/ 21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6"/>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1"/>
                  </a:cubicBezTo>
                  <a:cubicBezTo>
                    <a:pt x="27" y="21"/>
                    <a:pt x="27" y="21"/>
                    <a:pt x="27" y="21"/>
                  </a:cubicBezTo>
                  <a:cubicBezTo>
                    <a:pt x="24" y="21"/>
                    <a:pt x="21" y="21"/>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6" name="Freeform 23"/>
            <p:cNvSpPr>
              <a:spLocks noEditPoints="1"/>
            </p:cNvSpPr>
            <p:nvPr userDrawn="1"/>
          </p:nvSpPr>
          <p:spPr bwMode="auto">
            <a:xfrm>
              <a:off x="2157413" y="998538"/>
              <a:ext cx="63500" cy="58738"/>
            </a:xfrm>
            <a:custGeom>
              <a:avLst/>
              <a:gdLst>
                <a:gd name="T0" fmla="*/ 7 w 66"/>
                <a:gd name="T1" fmla="*/ 61 h 61"/>
                <a:gd name="T2" fmla="*/ 2 w 66"/>
                <a:gd name="T3" fmla="*/ 56 h 61"/>
                <a:gd name="T4" fmla="*/ 0 w 66"/>
                <a:gd name="T5" fmla="*/ 50 h 61"/>
                <a:gd name="T6" fmla="*/ 3 w 66"/>
                <a:gd name="T7" fmla="*/ 41 h 61"/>
                <a:gd name="T8" fmla="*/ 10 w 66"/>
                <a:gd name="T9" fmla="*/ 37 h 61"/>
                <a:gd name="T10" fmla="*/ 6 w 66"/>
                <a:gd name="T11" fmla="*/ 32 h 61"/>
                <a:gd name="T12" fmla="*/ 2 w 66"/>
                <a:gd name="T13" fmla="*/ 28 h 61"/>
                <a:gd name="T14" fmla="*/ 0 w 66"/>
                <a:gd name="T15" fmla="*/ 23 h 61"/>
                <a:gd name="T16" fmla="*/ 0 w 66"/>
                <a:gd name="T17" fmla="*/ 18 h 61"/>
                <a:gd name="T18" fmla="*/ 1 w 66"/>
                <a:gd name="T19" fmla="*/ 11 h 61"/>
                <a:gd name="T20" fmla="*/ 4 w 66"/>
                <a:gd name="T21" fmla="*/ 5 h 61"/>
                <a:gd name="T22" fmla="*/ 9 w 66"/>
                <a:gd name="T23" fmla="*/ 1 h 61"/>
                <a:gd name="T24" fmla="*/ 16 w 66"/>
                <a:gd name="T25" fmla="*/ 0 h 61"/>
                <a:gd name="T26" fmla="*/ 22 w 66"/>
                <a:gd name="T27" fmla="*/ 1 h 61"/>
                <a:gd name="T28" fmla="*/ 27 w 66"/>
                <a:gd name="T29" fmla="*/ 4 h 61"/>
                <a:gd name="T30" fmla="*/ 32 w 66"/>
                <a:gd name="T31" fmla="*/ 11 h 61"/>
                <a:gd name="T32" fmla="*/ 37 w 66"/>
                <a:gd name="T33" fmla="*/ 22 h 61"/>
                <a:gd name="T34" fmla="*/ 39 w 66"/>
                <a:gd name="T35" fmla="*/ 29 h 61"/>
                <a:gd name="T36" fmla="*/ 41 w 66"/>
                <a:gd name="T37" fmla="*/ 37 h 61"/>
                <a:gd name="T38" fmla="*/ 44 w 66"/>
                <a:gd name="T39" fmla="*/ 37 h 61"/>
                <a:gd name="T40" fmla="*/ 52 w 66"/>
                <a:gd name="T41" fmla="*/ 36 h 61"/>
                <a:gd name="T42" fmla="*/ 57 w 66"/>
                <a:gd name="T43" fmla="*/ 34 h 61"/>
                <a:gd name="T44" fmla="*/ 60 w 66"/>
                <a:gd name="T45" fmla="*/ 30 h 61"/>
                <a:gd name="T46" fmla="*/ 60 w 66"/>
                <a:gd name="T47" fmla="*/ 25 h 61"/>
                <a:gd name="T48" fmla="*/ 60 w 66"/>
                <a:gd name="T49" fmla="*/ 21 h 61"/>
                <a:gd name="T50" fmla="*/ 60 w 66"/>
                <a:gd name="T51" fmla="*/ 18 h 61"/>
                <a:gd name="T52" fmla="*/ 51 w 66"/>
                <a:gd name="T53" fmla="*/ 15 h 61"/>
                <a:gd name="T54" fmla="*/ 44 w 66"/>
                <a:gd name="T55" fmla="*/ 8 h 61"/>
                <a:gd name="T56" fmla="*/ 46 w 66"/>
                <a:gd name="T57" fmla="*/ 4 h 61"/>
                <a:gd name="T58" fmla="*/ 50 w 66"/>
                <a:gd name="T59" fmla="*/ 2 h 61"/>
                <a:gd name="T60" fmla="*/ 62 w 66"/>
                <a:gd name="T61" fmla="*/ 11 h 61"/>
                <a:gd name="T62" fmla="*/ 66 w 66"/>
                <a:gd name="T63" fmla="*/ 28 h 61"/>
                <a:gd name="T64" fmla="*/ 61 w 66"/>
                <a:gd name="T65" fmla="*/ 43 h 61"/>
                <a:gd name="T66" fmla="*/ 43 w 66"/>
                <a:gd name="T67" fmla="*/ 48 h 61"/>
                <a:gd name="T68" fmla="*/ 15 w 66"/>
                <a:gd name="T69" fmla="*/ 48 h 61"/>
                <a:gd name="T70" fmla="*/ 7 w 66"/>
                <a:gd name="T71" fmla="*/ 52 h 61"/>
                <a:gd name="T72" fmla="*/ 8 w 66"/>
                <a:gd name="T73" fmla="*/ 55 h 61"/>
                <a:gd name="T74" fmla="*/ 9 w 66"/>
                <a:gd name="T75" fmla="*/ 57 h 61"/>
                <a:gd name="T76" fmla="*/ 10 w 66"/>
                <a:gd name="T77" fmla="*/ 58 h 61"/>
                <a:gd name="T78" fmla="*/ 7 w 66"/>
                <a:gd name="T79" fmla="*/ 61 h 61"/>
                <a:gd name="T80" fmla="*/ 36 w 66"/>
                <a:gd name="T81" fmla="*/ 37 h 61"/>
                <a:gd name="T82" fmla="*/ 34 w 66"/>
                <a:gd name="T83" fmla="*/ 30 h 61"/>
                <a:gd name="T84" fmla="*/ 32 w 66"/>
                <a:gd name="T85" fmla="*/ 25 h 61"/>
                <a:gd name="T86" fmla="*/ 29 w 66"/>
                <a:gd name="T87" fmla="*/ 18 h 61"/>
                <a:gd name="T88" fmla="*/ 25 w 66"/>
                <a:gd name="T89" fmla="*/ 14 h 61"/>
                <a:gd name="T90" fmla="*/ 22 w 66"/>
                <a:gd name="T91" fmla="*/ 12 h 61"/>
                <a:gd name="T92" fmla="*/ 18 w 66"/>
                <a:gd name="T93" fmla="*/ 12 h 61"/>
                <a:gd name="T94" fmla="*/ 14 w 66"/>
                <a:gd name="T95" fmla="*/ 13 h 61"/>
                <a:gd name="T96" fmla="*/ 11 w 66"/>
                <a:gd name="T97" fmla="*/ 14 h 61"/>
                <a:gd name="T98" fmla="*/ 8 w 66"/>
                <a:gd name="T99" fmla="*/ 22 h 61"/>
                <a:gd name="T100" fmla="*/ 9 w 66"/>
                <a:gd name="T101" fmla="*/ 25 h 61"/>
                <a:gd name="T102" fmla="*/ 10 w 66"/>
                <a:gd name="T103" fmla="*/ 28 h 61"/>
                <a:gd name="T104" fmla="*/ 12 w 66"/>
                <a:gd name="T105" fmla="*/ 32 h 61"/>
                <a:gd name="T106" fmla="*/ 16 w 66"/>
                <a:gd name="T107" fmla="*/ 37 h 61"/>
                <a:gd name="T108" fmla="*/ 36 w 66"/>
                <a:gd name="T109" fmla="*/ 3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6" h="61">
                  <a:moveTo>
                    <a:pt x="7" y="61"/>
                  </a:moveTo>
                  <a:cubicBezTo>
                    <a:pt x="5" y="59"/>
                    <a:pt x="3" y="57"/>
                    <a:pt x="2" y="56"/>
                  </a:cubicBezTo>
                  <a:cubicBezTo>
                    <a:pt x="1" y="54"/>
                    <a:pt x="0" y="52"/>
                    <a:pt x="0" y="50"/>
                  </a:cubicBezTo>
                  <a:cubicBezTo>
                    <a:pt x="0" y="46"/>
                    <a:pt x="1" y="43"/>
                    <a:pt x="3" y="41"/>
                  </a:cubicBezTo>
                  <a:cubicBezTo>
                    <a:pt x="5" y="39"/>
                    <a:pt x="7" y="38"/>
                    <a:pt x="10" y="37"/>
                  </a:cubicBezTo>
                  <a:cubicBezTo>
                    <a:pt x="8" y="35"/>
                    <a:pt x="7" y="34"/>
                    <a:pt x="6" y="32"/>
                  </a:cubicBezTo>
                  <a:cubicBezTo>
                    <a:pt x="4" y="31"/>
                    <a:pt x="3" y="29"/>
                    <a:pt x="2" y="28"/>
                  </a:cubicBezTo>
                  <a:cubicBezTo>
                    <a:pt x="1" y="26"/>
                    <a:pt x="1" y="25"/>
                    <a:pt x="0" y="23"/>
                  </a:cubicBezTo>
                  <a:cubicBezTo>
                    <a:pt x="0" y="21"/>
                    <a:pt x="0" y="20"/>
                    <a:pt x="0" y="18"/>
                  </a:cubicBezTo>
                  <a:cubicBezTo>
                    <a:pt x="0" y="15"/>
                    <a:pt x="0" y="13"/>
                    <a:pt x="1" y="11"/>
                  </a:cubicBezTo>
                  <a:cubicBezTo>
                    <a:pt x="1" y="9"/>
                    <a:pt x="2" y="7"/>
                    <a:pt x="4" y="5"/>
                  </a:cubicBezTo>
                  <a:cubicBezTo>
                    <a:pt x="5" y="4"/>
                    <a:pt x="7" y="2"/>
                    <a:pt x="9" y="1"/>
                  </a:cubicBezTo>
                  <a:cubicBezTo>
                    <a:pt x="11" y="1"/>
                    <a:pt x="14" y="0"/>
                    <a:pt x="16" y="0"/>
                  </a:cubicBezTo>
                  <a:cubicBezTo>
                    <a:pt x="18" y="0"/>
                    <a:pt x="20" y="0"/>
                    <a:pt x="22" y="1"/>
                  </a:cubicBezTo>
                  <a:cubicBezTo>
                    <a:pt x="23" y="2"/>
                    <a:pt x="25" y="3"/>
                    <a:pt x="27" y="4"/>
                  </a:cubicBezTo>
                  <a:cubicBezTo>
                    <a:pt x="28" y="6"/>
                    <a:pt x="30" y="8"/>
                    <a:pt x="32" y="11"/>
                  </a:cubicBezTo>
                  <a:cubicBezTo>
                    <a:pt x="33" y="14"/>
                    <a:pt x="35" y="18"/>
                    <a:pt x="37" y="22"/>
                  </a:cubicBezTo>
                  <a:cubicBezTo>
                    <a:pt x="37" y="24"/>
                    <a:pt x="38" y="26"/>
                    <a:pt x="39" y="29"/>
                  </a:cubicBezTo>
                  <a:cubicBezTo>
                    <a:pt x="39" y="32"/>
                    <a:pt x="40" y="34"/>
                    <a:pt x="41" y="37"/>
                  </a:cubicBezTo>
                  <a:cubicBezTo>
                    <a:pt x="44" y="37"/>
                    <a:pt x="44" y="37"/>
                    <a:pt x="44" y="37"/>
                  </a:cubicBezTo>
                  <a:cubicBezTo>
                    <a:pt x="48" y="37"/>
                    <a:pt x="50" y="37"/>
                    <a:pt x="52" y="36"/>
                  </a:cubicBezTo>
                  <a:cubicBezTo>
                    <a:pt x="54" y="36"/>
                    <a:pt x="56" y="35"/>
                    <a:pt x="57" y="34"/>
                  </a:cubicBezTo>
                  <a:cubicBezTo>
                    <a:pt x="58" y="33"/>
                    <a:pt x="59" y="32"/>
                    <a:pt x="60" y="30"/>
                  </a:cubicBezTo>
                  <a:cubicBezTo>
                    <a:pt x="60" y="29"/>
                    <a:pt x="60" y="27"/>
                    <a:pt x="60" y="25"/>
                  </a:cubicBezTo>
                  <a:cubicBezTo>
                    <a:pt x="60" y="24"/>
                    <a:pt x="60" y="23"/>
                    <a:pt x="60" y="21"/>
                  </a:cubicBezTo>
                  <a:cubicBezTo>
                    <a:pt x="60" y="20"/>
                    <a:pt x="60" y="19"/>
                    <a:pt x="60" y="18"/>
                  </a:cubicBezTo>
                  <a:cubicBezTo>
                    <a:pt x="51" y="15"/>
                    <a:pt x="51" y="15"/>
                    <a:pt x="51" y="15"/>
                  </a:cubicBezTo>
                  <a:cubicBezTo>
                    <a:pt x="46" y="14"/>
                    <a:pt x="44" y="12"/>
                    <a:pt x="44" y="8"/>
                  </a:cubicBezTo>
                  <a:cubicBezTo>
                    <a:pt x="44" y="6"/>
                    <a:pt x="45" y="5"/>
                    <a:pt x="46" y="4"/>
                  </a:cubicBezTo>
                  <a:cubicBezTo>
                    <a:pt x="47" y="3"/>
                    <a:pt x="48" y="2"/>
                    <a:pt x="50" y="2"/>
                  </a:cubicBezTo>
                  <a:cubicBezTo>
                    <a:pt x="55" y="3"/>
                    <a:pt x="59" y="6"/>
                    <a:pt x="62" y="11"/>
                  </a:cubicBezTo>
                  <a:cubicBezTo>
                    <a:pt x="65" y="15"/>
                    <a:pt x="66" y="21"/>
                    <a:pt x="66" y="28"/>
                  </a:cubicBezTo>
                  <a:cubicBezTo>
                    <a:pt x="66" y="35"/>
                    <a:pt x="65" y="40"/>
                    <a:pt x="61" y="43"/>
                  </a:cubicBezTo>
                  <a:cubicBezTo>
                    <a:pt x="58" y="46"/>
                    <a:pt x="52" y="48"/>
                    <a:pt x="43" y="48"/>
                  </a:cubicBezTo>
                  <a:cubicBezTo>
                    <a:pt x="15" y="48"/>
                    <a:pt x="15" y="48"/>
                    <a:pt x="15" y="48"/>
                  </a:cubicBezTo>
                  <a:cubicBezTo>
                    <a:pt x="10" y="48"/>
                    <a:pt x="7" y="49"/>
                    <a:pt x="7" y="52"/>
                  </a:cubicBezTo>
                  <a:cubicBezTo>
                    <a:pt x="7" y="53"/>
                    <a:pt x="7" y="54"/>
                    <a:pt x="8" y="55"/>
                  </a:cubicBezTo>
                  <a:cubicBezTo>
                    <a:pt x="8" y="56"/>
                    <a:pt x="9" y="57"/>
                    <a:pt x="9" y="57"/>
                  </a:cubicBezTo>
                  <a:cubicBezTo>
                    <a:pt x="10" y="58"/>
                    <a:pt x="10" y="58"/>
                    <a:pt x="10" y="58"/>
                  </a:cubicBezTo>
                  <a:lnTo>
                    <a:pt x="7" y="61"/>
                  </a:lnTo>
                  <a:close/>
                  <a:moveTo>
                    <a:pt x="36" y="37"/>
                  </a:moveTo>
                  <a:cubicBezTo>
                    <a:pt x="35" y="35"/>
                    <a:pt x="35" y="32"/>
                    <a:pt x="34" y="30"/>
                  </a:cubicBezTo>
                  <a:cubicBezTo>
                    <a:pt x="33" y="28"/>
                    <a:pt x="33" y="26"/>
                    <a:pt x="32" y="25"/>
                  </a:cubicBezTo>
                  <a:cubicBezTo>
                    <a:pt x="31" y="22"/>
                    <a:pt x="30" y="20"/>
                    <a:pt x="29" y="18"/>
                  </a:cubicBezTo>
                  <a:cubicBezTo>
                    <a:pt x="27" y="16"/>
                    <a:pt x="26" y="15"/>
                    <a:pt x="25" y="14"/>
                  </a:cubicBezTo>
                  <a:cubicBezTo>
                    <a:pt x="24" y="13"/>
                    <a:pt x="23" y="13"/>
                    <a:pt x="22" y="12"/>
                  </a:cubicBezTo>
                  <a:cubicBezTo>
                    <a:pt x="20" y="12"/>
                    <a:pt x="19" y="12"/>
                    <a:pt x="18" y="12"/>
                  </a:cubicBezTo>
                  <a:cubicBezTo>
                    <a:pt x="17" y="12"/>
                    <a:pt x="15" y="12"/>
                    <a:pt x="14" y="13"/>
                  </a:cubicBezTo>
                  <a:cubicBezTo>
                    <a:pt x="13" y="13"/>
                    <a:pt x="12" y="14"/>
                    <a:pt x="11" y="14"/>
                  </a:cubicBezTo>
                  <a:cubicBezTo>
                    <a:pt x="9" y="16"/>
                    <a:pt x="8" y="19"/>
                    <a:pt x="8" y="22"/>
                  </a:cubicBezTo>
                  <a:cubicBezTo>
                    <a:pt x="8" y="23"/>
                    <a:pt x="9" y="24"/>
                    <a:pt x="9" y="25"/>
                  </a:cubicBezTo>
                  <a:cubicBezTo>
                    <a:pt x="9" y="26"/>
                    <a:pt x="9" y="27"/>
                    <a:pt x="10" y="28"/>
                  </a:cubicBezTo>
                  <a:cubicBezTo>
                    <a:pt x="10" y="30"/>
                    <a:pt x="11" y="31"/>
                    <a:pt x="12" y="32"/>
                  </a:cubicBezTo>
                  <a:cubicBezTo>
                    <a:pt x="13" y="33"/>
                    <a:pt x="14" y="35"/>
                    <a:pt x="16" y="37"/>
                  </a:cubicBezTo>
                  <a:lnTo>
                    <a:pt x="36" y="3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7" name="Freeform 24"/>
            <p:cNvSpPr>
              <a:spLocks/>
            </p:cNvSpPr>
            <p:nvPr userDrawn="1"/>
          </p:nvSpPr>
          <p:spPr bwMode="auto">
            <a:xfrm>
              <a:off x="2159000" y="1055688"/>
              <a:ext cx="61913" cy="69850"/>
            </a:xfrm>
            <a:custGeom>
              <a:avLst/>
              <a:gdLst>
                <a:gd name="T0" fmla="*/ 4 w 64"/>
                <a:gd name="T1" fmla="*/ 72 h 72"/>
                <a:gd name="T2" fmla="*/ 0 w 64"/>
                <a:gd name="T3" fmla="*/ 72 h 72"/>
                <a:gd name="T4" fmla="*/ 0 w 64"/>
                <a:gd name="T5" fmla="*/ 41 h 72"/>
                <a:gd name="T6" fmla="*/ 4 w 64"/>
                <a:gd name="T7" fmla="*/ 41 h 72"/>
                <a:gd name="T8" fmla="*/ 6 w 64"/>
                <a:gd name="T9" fmla="*/ 51 h 72"/>
                <a:gd name="T10" fmla="*/ 17 w 64"/>
                <a:gd name="T11" fmla="*/ 51 h 72"/>
                <a:gd name="T12" fmla="*/ 27 w 64"/>
                <a:gd name="T13" fmla="*/ 51 h 72"/>
                <a:gd name="T14" fmla="*/ 39 w 64"/>
                <a:gd name="T15" fmla="*/ 51 h 72"/>
                <a:gd name="T16" fmla="*/ 52 w 64"/>
                <a:gd name="T17" fmla="*/ 48 h 72"/>
                <a:gd name="T18" fmla="*/ 55 w 64"/>
                <a:gd name="T19" fmla="*/ 40 h 72"/>
                <a:gd name="T20" fmla="*/ 53 w 64"/>
                <a:gd name="T21" fmla="*/ 31 h 72"/>
                <a:gd name="T22" fmla="*/ 47 w 64"/>
                <a:gd name="T23" fmla="*/ 22 h 72"/>
                <a:gd name="T24" fmla="*/ 27 w 64"/>
                <a:gd name="T25" fmla="*/ 22 h 72"/>
                <a:gd name="T26" fmla="*/ 17 w 64"/>
                <a:gd name="T27" fmla="*/ 22 h 72"/>
                <a:gd name="T28" fmla="*/ 6 w 64"/>
                <a:gd name="T29" fmla="*/ 22 h 72"/>
                <a:gd name="T30" fmla="*/ 4 w 64"/>
                <a:gd name="T31" fmla="*/ 31 h 72"/>
                <a:gd name="T32" fmla="*/ 0 w 64"/>
                <a:gd name="T33" fmla="*/ 31 h 72"/>
                <a:gd name="T34" fmla="*/ 0 w 64"/>
                <a:gd name="T35" fmla="*/ 1 h 72"/>
                <a:gd name="T36" fmla="*/ 4 w 64"/>
                <a:gd name="T37" fmla="*/ 1 h 72"/>
                <a:gd name="T38" fmla="*/ 6 w 64"/>
                <a:gd name="T39" fmla="*/ 11 h 72"/>
                <a:gd name="T40" fmla="*/ 17 w 64"/>
                <a:gd name="T41" fmla="*/ 11 h 72"/>
                <a:gd name="T42" fmla="*/ 27 w 64"/>
                <a:gd name="T43" fmla="*/ 11 h 72"/>
                <a:gd name="T44" fmla="*/ 34 w 64"/>
                <a:gd name="T45" fmla="*/ 11 h 72"/>
                <a:gd name="T46" fmla="*/ 43 w 64"/>
                <a:gd name="T47" fmla="*/ 11 h 72"/>
                <a:gd name="T48" fmla="*/ 51 w 64"/>
                <a:gd name="T49" fmla="*/ 10 h 72"/>
                <a:gd name="T50" fmla="*/ 52 w 64"/>
                <a:gd name="T51" fmla="*/ 0 h 72"/>
                <a:gd name="T52" fmla="*/ 56 w 64"/>
                <a:gd name="T53" fmla="*/ 0 h 72"/>
                <a:gd name="T54" fmla="*/ 64 w 64"/>
                <a:gd name="T55" fmla="*/ 18 h 72"/>
                <a:gd name="T56" fmla="*/ 63 w 64"/>
                <a:gd name="T57" fmla="*/ 20 h 72"/>
                <a:gd name="T58" fmla="*/ 52 w 64"/>
                <a:gd name="T59" fmla="*/ 21 h 72"/>
                <a:gd name="T60" fmla="*/ 61 w 64"/>
                <a:gd name="T61" fmla="*/ 33 h 72"/>
                <a:gd name="T62" fmla="*/ 64 w 64"/>
                <a:gd name="T63" fmla="*/ 45 h 72"/>
                <a:gd name="T64" fmla="*/ 59 w 64"/>
                <a:gd name="T65" fmla="*/ 58 h 72"/>
                <a:gd name="T66" fmla="*/ 40 w 64"/>
                <a:gd name="T67" fmla="*/ 62 h 72"/>
                <a:gd name="T68" fmla="*/ 27 w 64"/>
                <a:gd name="T69" fmla="*/ 62 h 72"/>
                <a:gd name="T70" fmla="*/ 17 w 64"/>
                <a:gd name="T71" fmla="*/ 62 h 72"/>
                <a:gd name="T72" fmla="*/ 6 w 64"/>
                <a:gd name="T73" fmla="*/ 62 h 72"/>
                <a:gd name="T74" fmla="*/ 4 w 64"/>
                <a:gd name="T75"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2">
                  <a:moveTo>
                    <a:pt x="4" y="72"/>
                  </a:moveTo>
                  <a:cubicBezTo>
                    <a:pt x="0" y="72"/>
                    <a:pt x="0" y="72"/>
                    <a:pt x="0" y="72"/>
                  </a:cubicBezTo>
                  <a:cubicBezTo>
                    <a:pt x="0" y="41"/>
                    <a:pt x="0" y="41"/>
                    <a:pt x="0" y="41"/>
                  </a:cubicBezTo>
                  <a:cubicBezTo>
                    <a:pt x="4" y="41"/>
                    <a:pt x="4" y="41"/>
                    <a:pt x="4" y="41"/>
                  </a:cubicBezTo>
                  <a:cubicBezTo>
                    <a:pt x="6" y="51"/>
                    <a:pt x="6" y="51"/>
                    <a:pt x="6" y="51"/>
                  </a:cubicBezTo>
                  <a:cubicBezTo>
                    <a:pt x="10" y="51"/>
                    <a:pt x="13" y="51"/>
                    <a:pt x="17" y="51"/>
                  </a:cubicBezTo>
                  <a:cubicBezTo>
                    <a:pt x="21" y="51"/>
                    <a:pt x="24" y="51"/>
                    <a:pt x="27" y="51"/>
                  </a:cubicBezTo>
                  <a:cubicBezTo>
                    <a:pt x="39" y="51"/>
                    <a:pt x="39" y="51"/>
                    <a:pt x="39" y="51"/>
                  </a:cubicBezTo>
                  <a:cubicBezTo>
                    <a:pt x="45" y="51"/>
                    <a:pt x="49" y="50"/>
                    <a:pt x="52" y="48"/>
                  </a:cubicBezTo>
                  <a:cubicBezTo>
                    <a:pt x="54" y="47"/>
                    <a:pt x="55" y="44"/>
                    <a:pt x="55" y="40"/>
                  </a:cubicBezTo>
                  <a:cubicBezTo>
                    <a:pt x="55" y="37"/>
                    <a:pt x="54" y="34"/>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1"/>
                    <a:pt x="0" y="1"/>
                    <a:pt x="0" y="1"/>
                  </a:cubicBezTo>
                  <a:cubicBezTo>
                    <a:pt x="4" y="1"/>
                    <a:pt x="4" y="1"/>
                    <a:pt x="4" y="1"/>
                  </a:cubicBezTo>
                  <a:cubicBezTo>
                    <a:pt x="6" y="11"/>
                    <a:pt x="6" y="11"/>
                    <a:pt x="6" y="11"/>
                  </a:cubicBezTo>
                  <a:cubicBezTo>
                    <a:pt x="10" y="11"/>
                    <a:pt x="13" y="11"/>
                    <a:pt x="17" y="11"/>
                  </a:cubicBezTo>
                  <a:cubicBezTo>
                    <a:pt x="21" y="11"/>
                    <a:pt x="24" y="11"/>
                    <a:pt x="27" y="11"/>
                  </a:cubicBezTo>
                  <a:cubicBezTo>
                    <a:pt x="34" y="11"/>
                    <a:pt x="34" y="11"/>
                    <a:pt x="34" y="11"/>
                  </a:cubicBezTo>
                  <a:cubicBezTo>
                    <a:pt x="38" y="11"/>
                    <a:pt x="41" y="11"/>
                    <a:pt x="43" y="11"/>
                  </a:cubicBezTo>
                  <a:cubicBezTo>
                    <a:pt x="45" y="11"/>
                    <a:pt x="48" y="11"/>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5"/>
                    <a:pt x="59" y="28"/>
                    <a:pt x="61" y="33"/>
                  </a:cubicBezTo>
                  <a:cubicBezTo>
                    <a:pt x="63" y="37"/>
                    <a:pt x="64" y="41"/>
                    <a:pt x="64" y="45"/>
                  </a:cubicBezTo>
                  <a:cubicBezTo>
                    <a:pt x="64" y="51"/>
                    <a:pt x="63" y="55"/>
                    <a:pt x="59" y="58"/>
                  </a:cubicBezTo>
                  <a:cubicBezTo>
                    <a:pt x="55" y="61"/>
                    <a:pt x="49" y="62"/>
                    <a:pt x="40" y="62"/>
                  </a:cubicBezTo>
                  <a:cubicBezTo>
                    <a:pt x="27" y="62"/>
                    <a:pt x="27" y="62"/>
                    <a:pt x="27" y="62"/>
                  </a:cubicBezTo>
                  <a:cubicBezTo>
                    <a:pt x="24" y="62"/>
                    <a:pt x="21" y="62"/>
                    <a:pt x="17" y="62"/>
                  </a:cubicBezTo>
                  <a:cubicBezTo>
                    <a:pt x="13" y="62"/>
                    <a:pt x="10" y="62"/>
                    <a:pt x="6" y="62"/>
                  </a:cubicBezTo>
                  <a:lnTo>
                    <a:pt x="4" y="7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8" name="Freeform 25"/>
            <p:cNvSpPr>
              <a:spLocks noEditPoints="1"/>
            </p:cNvSpPr>
            <p:nvPr userDrawn="1"/>
          </p:nvSpPr>
          <p:spPr bwMode="auto">
            <a:xfrm>
              <a:off x="2157413" y="1128713"/>
              <a:ext cx="93663" cy="63500"/>
            </a:xfrm>
            <a:custGeom>
              <a:avLst/>
              <a:gdLst>
                <a:gd name="T0" fmla="*/ 6 w 98"/>
                <a:gd name="T1" fmla="*/ 67 h 67"/>
                <a:gd name="T2" fmla="*/ 2 w 98"/>
                <a:gd name="T3" fmla="*/ 67 h 67"/>
                <a:gd name="T4" fmla="*/ 0 w 98"/>
                <a:gd name="T5" fmla="*/ 47 h 67"/>
                <a:gd name="T6" fmla="*/ 9 w 98"/>
                <a:gd name="T7" fmla="*/ 46 h 67"/>
                <a:gd name="T8" fmla="*/ 2 w 98"/>
                <a:gd name="T9" fmla="*/ 38 h 67"/>
                <a:gd name="T10" fmla="*/ 0 w 98"/>
                <a:gd name="T11" fmla="*/ 27 h 67"/>
                <a:gd name="T12" fmla="*/ 2 w 98"/>
                <a:gd name="T13" fmla="*/ 16 h 67"/>
                <a:gd name="T14" fmla="*/ 9 w 98"/>
                <a:gd name="T15" fmla="*/ 8 h 67"/>
                <a:gd name="T16" fmla="*/ 19 w 98"/>
                <a:gd name="T17" fmla="*/ 2 h 67"/>
                <a:gd name="T18" fmla="*/ 32 w 98"/>
                <a:gd name="T19" fmla="*/ 0 h 67"/>
                <a:gd name="T20" fmla="*/ 46 w 98"/>
                <a:gd name="T21" fmla="*/ 2 h 67"/>
                <a:gd name="T22" fmla="*/ 57 w 98"/>
                <a:gd name="T23" fmla="*/ 8 h 67"/>
                <a:gd name="T24" fmla="*/ 64 w 98"/>
                <a:gd name="T25" fmla="*/ 17 h 67"/>
                <a:gd name="T26" fmla="*/ 66 w 98"/>
                <a:gd name="T27" fmla="*/ 28 h 67"/>
                <a:gd name="T28" fmla="*/ 65 w 98"/>
                <a:gd name="T29" fmla="*/ 37 h 67"/>
                <a:gd name="T30" fmla="*/ 58 w 98"/>
                <a:gd name="T31" fmla="*/ 46 h 67"/>
                <a:gd name="T32" fmla="*/ 86 w 98"/>
                <a:gd name="T33" fmla="*/ 46 h 67"/>
                <a:gd name="T34" fmla="*/ 87 w 98"/>
                <a:gd name="T35" fmla="*/ 35 h 67"/>
                <a:gd name="T36" fmla="*/ 92 w 98"/>
                <a:gd name="T37" fmla="*/ 35 h 67"/>
                <a:gd name="T38" fmla="*/ 98 w 98"/>
                <a:gd name="T39" fmla="*/ 55 h 67"/>
                <a:gd name="T40" fmla="*/ 97 w 98"/>
                <a:gd name="T41" fmla="*/ 57 h 67"/>
                <a:gd name="T42" fmla="*/ 78 w 98"/>
                <a:gd name="T43" fmla="*/ 57 h 67"/>
                <a:gd name="T44" fmla="*/ 8 w 98"/>
                <a:gd name="T45" fmla="*/ 57 h 67"/>
                <a:gd name="T46" fmla="*/ 6 w 98"/>
                <a:gd name="T47" fmla="*/ 67 h 67"/>
                <a:gd name="T48" fmla="*/ 52 w 98"/>
                <a:gd name="T49" fmla="*/ 45 h 67"/>
                <a:gd name="T50" fmla="*/ 57 w 98"/>
                <a:gd name="T51" fmla="*/ 37 h 67"/>
                <a:gd name="T52" fmla="*/ 59 w 98"/>
                <a:gd name="T53" fmla="*/ 30 h 67"/>
                <a:gd name="T54" fmla="*/ 57 w 98"/>
                <a:gd name="T55" fmla="*/ 23 h 67"/>
                <a:gd name="T56" fmla="*/ 53 w 98"/>
                <a:gd name="T57" fmla="*/ 18 h 67"/>
                <a:gd name="T58" fmla="*/ 44 w 98"/>
                <a:gd name="T59" fmla="*/ 14 h 67"/>
                <a:gd name="T60" fmla="*/ 33 w 98"/>
                <a:gd name="T61" fmla="*/ 12 h 67"/>
                <a:gd name="T62" fmla="*/ 21 w 98"/>
                <a:gd name="T63" fmla="*/ 14 h 67"/>
                <a:gd name="T64" fmla="*/ 13 w 98"/>
                <a:gd name="T65" fmla="*/ 17 h 67"/>
                <a:gd name="T66" fmla="*/ 9 w 98"/>
                <a:gd name="T67" fmla="*/ 23 h 67"/>
                <a:gd name="T68" fmla="*/ 7 w 98"/>
                <a:gd name="T69" fmla="*/ 30 h 67"/>
                <a:gd name="T70" fmla="*/ 9 w 98"/>
                <a:gd name="T71" fmla="*/ 38 h 67"/>
                <a:gd name="T72" fmla="*/ 15 w 98"/>
                <a:gd name="T73" fmla="*/ 45 h 67"/>
                <a:gd name="T74" fmla="*/ 52 w 98"/>
                <a:gd name="T75" fmla="*/ 45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98" h="67">
                  <a:moveTo>
                    <a:pt x="6" y="67"/>
                  </a:moveTo>
                  <a:cubicBezTo>
                    <a:pt x="2" y="67"/>
                    <a:pt x="2" y="67"/>
                    <a:pt x="2" y="67"/>
                  </a:cubicBezTo>
                  <a:cubicBezTo>
                    <a:pt x="0" y="47"/>
                    <a:pt x="0" y="47"/>
                    <a:pt x="0" y="47"/>
                  </a:cubicBezTo>
                  <a:cubicBezTo>
                    <a:pt x="9" y="46"/>
                    <a:pt x="9" y="46"/>
                    <a:pt x="9" y="46"/>
                  </a:cubicBezTo>
                  <a:cubicBezTo>
                    <a:pt x="6" y="43"/>
                    <a:pt x="4" y="41"/>
                    <a:pt x="2" y="38"/>
                  </a:cubicBezTo>
                  <a:cubicBezTo>
                    <a:pt x="0" y="35"/>
                    <a:pt x="0" y="32"/>
                    <a:pt x="0" y="27"/>
                  </a:cubicBezTo>
                  <a:cubicBezTo>
                    <a:pt x="0" y="23"/>
                    <a:pt x="0" y="20"/>
                    <a:pt x="2" y="16"/>
                  </a:cubicBezTo>
                  <a:cubicBezTo>
                    <a:pt x="4" y="13"/>
                    <a:pt x="6" y="10"/>
                    <a:pt x="9" y="8"/>
                  </a:cubicBezTo>
                  <a:cubicBezTo>
                    <a:pt x="12" y="5"/>
                    <a:pt x="15" y="4"/>
                    <a:pt x="19" y="2"/>
                  </a:cubicBezTo>
                  <a:cubicBezTo>
                    <a:pt x="23" y="1"/>
                    <a:pt x="28" y="0"/>
                    <a:pt x="32" y="0"/>
                  </a:cubicBezTo>
                  <a:cubicBezTo>
                    <a:pt x="37" y="0"/>
                    <a:pt x="42" y="1"/>
                    <a:pt x="46" y="2"/>
                  </a:cubicBezTo>
                  <a:cubicBezTo>
                    <a:pt x="50" y="4"/>
                    <a:pt x="54" y="6"/>
                    <a:pt x="57" y="8"/>
                  </a:cubicBezTo>
                  <a:cubicBezTo>
                    <a:pt x="60" y="11"/>
                    <a:pt x="62" y="14"/>
                    <a:pt x="64" y="17"/>
                  </a:cubicBezTo>
                  <a:cubicBezTo>
                    <a:pt x="66" y="21"/>
                    <a:pt x="66" y="24"/>
                    <a:pt x="66" y="28"/>
                  </a:cubicBezTo>
                  <a:cubicBezTo>
                    <a:pt x="66" y="32"/>
                    <a:pt x="66" y="35"/>
                    <a:pt x="65" y="37"/>
                  </a:cubicBezTo>
                  <a:cubicBezTo>
                    <a:pt x="63" y="40"/>
                    <a:pt x="61" y="43"/>
                    <a:pt x="58" y="46"/>
                  </a:cubicBezTo>
                  <a:cubicBezTo>
                    <a:pt x="86" y="46"/>
                    <a:pt x="86" y="46"/>
                    <a:pt x="86" y="46"/>
                  </a:cubicBezTo>
                  <a:cubicBezTo>
                    <a:pt x="87" y="35"/>
                    <a:pt x="87" y="35"/>
                    <a:pt x="87" y="35"/>
                  </a:cubicBezTo>
                  <a:cubicBezTo>
                    <a:pt x="92" y="35"/>
                    <a:pt x="92" y="35"/>
                    <a:pt x="92" y="35"/>
                  </a:cubicBezTo>
                  <a:cubicBezTo>
                    <a:pt x="98" y="55"/>
                    <a:pt x="98" y="55"/>
                    <a:pt x="98" y="55"/>
                  </a:cubicBezTo>
                  <a:cubicBezTo>
                    <a:pt x="97" y="57"/>
                    <a:pt x="97" y="57"/>
                    <a:pt x="97" y="57"/>
                  </a:cubicBezTo>
                  <a:cubicBezTo>
                    <a:pt x="78" y="57"/>
                    <a:pt x="78" y="57"/>
                    <a:pt x="78" y="57"/>
                  </a:cubicBezTo>
                  <a:cubicBezTo>
                    <a:pt x="8" y="57"/>
                    <a:pt x="8" y="57"/>
                    <a:pt x="8" y="57"/>
                  </a:cubicBezTo>
                  <a:lnTo>
                    <a:pt x="6" y="67"/>
                  </a:lnTo>
                  <a:close/>
                  <a:moveTo>
                    <a:pt x="52" y="45"/>
                  </a:moveTo>
                  <a:cubicBezTo>
                    <a:pt x="55" y="42"/>
                    <a:pt x="56" y="40"/>
                    <a:pt x="57" y="37"/>
                  </a:cubicBezTo>
                  <a:cubicBezTo>
                    <a:pt x="58" y="35"/>
                    <a:pt x="59" y="33"/>
                    <a:pt x="59" y="30"/>
                  </a:cubicBezTo>
                  <a:cubicBezTo>
                    <a:pt x="59" y="28"/>
                    <a:pt x="58" y="26"/>
                    <a:pt x="57" y="23"/>
                  </a:cubicBezTo>
                  <a:cubicBezTo>
                    <a:pt x="56" y="21"/>
                    <a:pt x="55" y="19"/>
                    <a:pt x="53" y="18"/>
                  </a:cubicBezTo>
                  <a:cubicBezTo>
                    <a:pt x="50" y="16"/>
                    <a:pt x="48" y="15"/>
                    <a:pt x="44" y="14"/>
                  </a:cubicBezTo>
                  <a:cubicBezTo>
                    <a:pt x="41" y="13"/>
                    <a:pt x="37" y="12"/>
                    <a:pt x="33" y="12"/>
                  </a:cubicBezTo>
                  <a:cubicBezTo>
                    <a:pt x="28" y="12"/>
                    <a:pt x="25" y="13"/>
                    <a:pt x="21" y="14"/>
                  </a:cubicBezTo>
                  <a:cubicBezTo>
                    <a:pt x="18" y="15"/>
                    <a:pt x="16" y="16"/>
                    <a:pt x="13" y="17"/>
                  </a:cubicBezTo>
                  <a:cubicBezTo>
                    <a:pt x="11" y="19"/>
                    <a:pt x="10" y="21"/>
                    <a:pt x="9" y="23"/>
                  </a:cubicBezTo>
                  <a:cubicBezTo>
                    <a:pt x="8" y="25"/>
                    <a:pt x="7" y="28"/>
                    <a:pt x="7" y="30"/>
                  </a:cubicBezTo>
                  <a:cubicBezTo>
                    <a:pt x="7" y="33"/>
                    <a:pt x="8" y="36"/>
                    <a:pt x="9" y="38"/>
                  </a:cubicBezTo>
                  <a:cubicBezTo>
                    <a:pt x="10" y="41"/>
                    <a:pt x="12" y="43"/>
                    <a:pt x="15" y="45"/>
                  </a:cubicBezTo>
                  <a:lnTo>
                    <a:pt x="52" y="45"/>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9" name="Freeform 26"/>
            <p:cNvSpPr>
              <a:spLocks/>
            </p:cNvSpPr>
            <p:nvPr userDrawn="1"/>
          </p:nvSpPr>
          <p:spPr bwMode="auto">
            <a:xfrm>
              <a:off x="2157413" y="1195388"/>
              <a:ext cx="63500" cy="44450"/>
            </a:xfrm>
            <a:custGeom>
              <a:avLst/>
              <a:gdLst>
                <a:gd name="T0" fmla="*/ 38 w 66"/>
                <a:gd name="T1" fmla="*/ 28 h 46"/>
                <a:gd name="T2" fmla="*/ 30 w 66"/>
                <a:gd name="T3" fmla="*/ 42 h 46"/>
                <a:gd name="T4" fmla="*/ 19 w 66"/>
                <a:gd name="T5" fmla="*/ 46 h 46"/>
                <a:gd name="T6" fmla="*/ 12 w 66"/>
                <a:gd name="T7" fmla="*/ 45 h 46"/>
                <a:gd name="T8" fmla="*/ 5 w 66"/>
                <a:gd name="T9" fmla="*/ 40 h 46"/>
                <a:gd name="T10" fmla="*/ 1 w 66"/>
                <a:gd name="T11" fmla="*/ 32 h 46"/>
                <a:gd name="T12" fmla="*/ 0 w 66"/>
                <a:gd name="T13" fmla="*/ 21 h 46"/>
                <a:gd name="T14" fmla="*/ 1 w 66"/>
                <a:gd name="T15" fmla="*/ 10 h 46"/>
                <a:gd name="T16" fmla="*/ 5 w 66"/>
                <a:gd name="T17" fmla="*/ 1 h 46"/>
                <a:gd name="T18" fmla="*/ 19 w 66"/>
                <a:gd name="T19" fmla="*/ 0 h 46"/>
                <a:gd name="T20" fmla="*/ 19 w 66"/>
                <a:gd name="T21" fmla="*/ 8 h 46"/>
                <a:gd name="T22" fmla="*/ 8 w 66"/>
                <a:gd name="T23" fmla="*/ 10 h 46"/>
                <a:gd name="T24" fmla="*/ 6 w 66"/>
                <a:gd name="T25" fmla="*/ 21 h 46"/>
                <a:gd name="T26" fmla="*/ 9 w 66"/>
                <a:gd name="T27" fmla="*/ 32 h 46"/>
                <a:gd name="T28" fmla="*/ 16 w 66"/>
                <a:gd name="T29" fmla="*/ 36 h 46"/>
                <a:gd name="T30" fmla="*/ 23 w 66"/>
                <a:gd name="T31" fmla="*/ 33 h 46"/>
                <a:gd name="T32" fmla="*/ 28 w 66"/>
                <a:gd name="T33" fmla="*/ 23 h 46"/>
                <a:gd name="T34" fmla="*/ 30 w 66"/>
                <a:gd name="T35" fmla="*/ 17 h 46"/>
                <a:gd name="T36" fmla="*/ 37 w 66"/>
                <a:gd name="T37" fmla="*/ 6 h 46"/>
                <a:gd name="T38" fmla="*/ 47 w 66"/>
                <a:gd name="T39" fmla="*/ 1 h 46"/>
                <a:gd name="T40" fmla="*/ 55 w 66"/>
                <a:gd name="T41" fmla="*/ 3 h 46"/>
                <a:gd name="T42" fmla="*/ 61 w 66"/>
                <a:gd name="T43" fmla="*/ 8 h 46"/>
                <a:gd name="T44" fmla="*/ 65 w 66"/>
                <a:gd name="T45" fmla="*/ 15 h 46"/>
                <a:gd name="T46" fmla="*/ 66 w 66"/>
                <a:gd name="T47" fmla="*/ 24 h 46"/>
                <a:gd name="T48" fmla="*/ 65 w 66"/>
                <a:gd name="T49" fmla="*/ 34 h 46"/>
                <a:gd name="T50" fmla="*/ 61 w 66"/>
                <a:gd name="T51" fmla="*/ 43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2 h 46"/>
                <a:gd name="T64" fmla="*/ 44 w 66"/>
                <a:gd name="T65" fmla="*/ 15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5"/>
                    <a:pt x="33" y="40"/>
                    <a:pt x="30" y="42"/>
                  </a:cubicBezTo>
                  <a:cubicBezTo>
                    <a:pt x="26" y="45"/>
                    <a:pt x="23" y="46"/>
                    <a:pt x="19" y="46"/>
                  </a:cubicBezTo>
                  <a:cubicBezTo>
                    <a:pt x="16" y="46"/>
                    <a:pt x="14" y="46"/>
                    <a:pt x="12" y="45"/>
                  </a:cubicBezTo>
                  <a:cubicBezTo>
                    <a:pt x="9" y="44"/>
                    <a:pt x="7" y="42"/>
                    <a:pt x="5" y="40"/>
                  </a:cubicBezTo>
                  <a:cubicBezTo>
                    <a:pt x="4" y="38"/>
                    <a:pt x="2" y="35"/>
                    <a:pt x="1" y="32"/>
                  </a:cubicBezTo>
                  <a:cubicBezTo>
                    <a:pt x="0" y="29"/>
                    <a:pt x="0" y="25"/>
                    <a:pt x="0" y="21"/>
                  </a:cubicBezTo>
                  <a:cubicBezTo>
                    <a:pt x="0" y="17"/>
                    <a:pt x="0" y="13"/>
                    <a:pt x="1" y="10"/>
                  </a:cubicBezTo>
                  <a:cubicBezTo>
                    <a:pt x="2" y="7"/>
                    <a:pt x="3" y="4"/>
                    <a:pt x="5" y="1"/>
                  </a:cubicBezTo>
                  <a:cubicBezTo>
                    <a:pt x="19" y="0"/>
                    <a:pt x="19" y="0"/>
                    <a:pt x="19" y="0"/>
                  </a:cubicBezTo>
                  <a:cubicBezTo>
                    <a:pt x="19" y="8"/>
                    <a:pt x="19" y="8"/>
                    <a:pt x="19" y="8"/>
                  </a:cubicBezTo>
                  <a:cubicBezTo>
                    <a:pt x="8" y="10"/>
                    <a:pt x="8" y="10"/>
                    <a:pt x="8" y="10"/>
                  </a:cubicBezTo>
                  <a:cubicBezTo>
                    <a:pt x="6" y="13"/>
                    <a:pt x="6" y="17"/>
                    <a:pt x="6" y="21"/>
                  </a:cubicBezTo>
                  <a:cubicBezTo>
                    <a:pt x="6" y="26"/>
                    <a:pt x="7" y="30"/>
                    <a:pt x="9" y="32"/>
                  </a:cubicBezTo>
                  <a:cubicBezTo>
                    <a:pt x="10" y="35"/>
                    <a:pt x="13" y="36"/>
                    <a:pt x="16" y="36"/>
                  </a:cubicBezTo>
                  <a:cubicBezTo>
                    <a:pt x="19" y="36"/>
                    <a:pt x="21" y="35"/>
                    <a:pt x="23" y="33"/>
                  </a:cubicBezTo>
                  <a:cubicBezTo>
                    <a:pt x="24" y="31"/>
                    <a:pt x="26" y="28"/>
                    <a:pt x="28" y="23"/>
                  </a:cubicBezTo>
                  <a:cubicBezTo>
                    <a:pt x="30" y="17"/>
                    <a:pt x="30" y="17"/>
                    <a:pt x="30" y="17"/>
                  </a:cubicBezTo>
                  <a:cubicBezTo>
                    <a:pt x="32" y="12"/>
                    <a:pt x="34" y="9"/>
                    <a:pt x="37" y="6"/>
                  </a:cubicBezTo>
                  <a:cubicBezTo>
                    <a:pt x="40" y="3"/>
                    <a:pt x="43" y="1"/>
                    <a:pt x="47" y="1"/>
                  </a:cubicBezTo>
                  <a:cubicBezTo>
                    <a:pt x="50" y="1"/>
                    <a:pt x="52" y="2"/>
                    <a:pt x="55" y="3"/>
                  </a:cubicBezTo>
                  <a:cubicBezTo>
                    <a:pt x="57" y="4"/>
                    <a:pt x="59" y="6"/>
                    <a:pt x="61" y="8"/>
                  </a:cubicBezTo>
                  <a:cubicBezTo>
                    <a:pt x="62" y="9"/>
                    <a:pt x="64" y="12"/>
                    <a:pt x="65" y="15"/>
                  </a:cubicBezTo>
                  <a:cubicBezTo>
                    <a:pt x="66" y="18"/>
                    <a:pt x="66" y="21"/>
                    <a:pt x="66" y="24"/>
                  </a:cubicBezTo>
                  <a:cubicBezTo>
                    <a:pt x="66" y="28"/>
                    <a:pt x="66" y="31"/>
                    <a:pt x="65" y="34"/>
                  </a:cubicBezTo>
                  <a:cubicBezTo>
                    <a:pt x="64" y="37"/>
                    <a:pt x="63" y="40"/>
                    <a:pt x="61" y="43"/>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3"/>
                    <a:pt x="54" y="12"/>
                    <a:pt x="51" y="12"/>
                  </a:cubicBezTo>
                  <a:cubicBezTo>
                    <a:pt x="48" y="12"/>
                    <a:pt x="46" y="13"/>
                    <a:pt x="44" y="15"/>
                  </a:cubicBezTo>
                  <a:cubicBezTo>
                    <a:pt x="43" y="16"/>
                    <a:pt x="41" y="20"/>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0" name="Freeform 27"/>
            <p:cNvSpPr>
              <a:spLocks/>
            </p:cNvSpPr>
            <p:nvPr userDrawn="1"/>
          </p:nvSpPr>
          <p:spPr bwMode="auto">
            <a:xfrm>
              <a:off x="2157413" y="1270001"/>
              <a:ext cx="63500" cy="52388"/>
            </a:xfrm>
            <a:custGeom>
              <a:avLst/>
              <a:gdLst>
                <a:gd name="T0" fmla="*/ 17 w 66"/>
                <a:gd name="T1" fmla="*/ 54 h 54"/>
                <a:gd name="T2" fmla="*/ 4 w 66"/>
                <a:gd name="T3" fmla="*/ 46 h 54"/>
                <a:gd name="T4" fmla="*/ 0 w 66"/>
                <a:gd name="T5" fmla="*/ 30 h 54"/>
                <a:gd name="T6" fmla="*/ 2 w 66"/>
                <a:gd name="T7" fmla="*/ 18 h 54"/>
                <a:gd name="T8" fmla="*/ 9 w 66"/>
                <a:gd name="T9" fmla="*/ 8 h 54"/>
                <a:gd name="T10" fmla="*/ 19 w 66"/>
                <a:gd name="T11" fmla="*/ 2 h 54"/>
                <a:gd name="T12" fmla="*/ 33 w 66"/>
                <a:gd name="T13" fmla="*/ 0 h 54"/>
                <a:gd name="T14" fmla="*/ 47 w 66"/>
                <a:gd name="T15" fmla="*/ 3 h 54"/>
                <a:gd name="T16" fmla="*/ 58 w 66"/>
                <a:gd name="T17" fmla="*/ 10 h 54"/>
                <a:gd name="T18" fmla="*/ 64 w 66"/>
                <a:gd name="T19" fmla="*/ 19 h 54"/>
                <a:gd name="T20" fmla="*/ 66 w 66"/>
                <a:gd name="T21" fmla="*/ 31 h 54"/>
                <a:gd name="T22" fmla="*/ 65 w 66"/>
                <a:gd name="T23" fmla="*/ 39 h 54"/>
                <a:gd name="T24" fmla="*/ 62 w 66"/>
                <a:gd name="T25" fmla="*/ 46 h 54"/>
                <a:gd name="T26" fmla="*/ 56 w 66"/>
                <a:gd name="T27" fmla="*/ 51 h 54"/>
                <a:gd name="T28" fmla="*/ 49 w 66"/>
                <a:gd name="T29" fmla="*/ 54 h 54"/>
                <a:gd name="T30" fmla="*/ 44 w 66"/>
                <a:gd name="T31" fmla="*/ 48 h 54"/>
                <a:gd name="T32" fmla="*/ 46 w 66"/>
                <a:gd name="T33" fmla="*/ 43 h 54"/>
                <a:gd name="T34" fmla="*/ 51 w 66"/>
                <a:gd name="T35" fmla="*/ 41 h 54"/>
                <a:gd name="T36" fmla="*/ 59 w 66"/>
                <a:gd name="T37" fmla="*/ 38 h 54"/>
                <a:gd name="T38" fmla="*/ 60 w 66"/>
                <a:gd name="T39" fmla="*/ 35 h 54"/>
                <a:gd name="T40" fmla="*/ 60 w 66"/>
                <a:gd name="T41" fmla="*/ 31 h 54"/>
                <a:gd name="T42" fmla="*/ 54 w 66"/>
                <a:gd name="T43" fmla="*/ 17 h 54"/>
                <a:gd name="T44" fmla="*/ 34 w 66"/>
                <a:gd name="T45" fmla="*/ 12 h 54"/>
                <a:gd name="T46" fmla="*/ 15 w 66"/>
                <a:gd name="T47" fmla="*/ 18 h 54"/>
                <a:gd name="T48" fmla="*/ 8 w 66"/>
                <a:gd name="T49" fmla="*/ 33 h 54"/>
                <a:gd name="T50" fmla="*/ 11 w 66"/>
                <a:gd name="T51" fmla="*/ 43 h 54"/>
                <a:gd name="T52" fmla="*/ 18 w 66"/>
                <a:gd name="T53" fmla="*/ 51 h 54"/>
                <a:gd name="T54" fmla="*/ 17 w 66"/>
                <a:gd name="T55" fmla="*/ 5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6" h="54">
                  <a:moveTo>
                    <a:pt x="17" y="54"/>
                  </a:moveTo>
                  <a:cubicBezTo>
                    <a:pt x="11" y="53"/>
                    <a:pt x="7" y="50"/>
                    <a:pt x="4" y="46"/>
                  </a:cubicBezTo>
                  <a:cubicBezTo>
                    <a:pt x="1" y="41"/>
                    <a:pt x="0" y="36"/>
                    <a:pt x="0" y="30"/>
                  </a:cubicBezTo>
                  <a:cubicBezTo>
                    <a:pt x="0" y="25"/>
                    <a:pt x="0" y="21"/>
                    <a:pt x="2" y="18"/>
                  </a:cubicBezTo>
                  <a:cubicBezTo>
                    <a:pt x="4" y="14"/>
                    <a:pt x="6" y="11"/>
                    <a:pt x="9" y="8"/>
                  </a:cubicBezTo>
                  <a:cubicBezTo>
                    <a:pt x="12" y="6"/>
                    <a:pt x="15" y="4"/>
                    <a:pt x="19" y="2"/>
                  </a:cubicBezTo>
                  <a:cubicBezTo>
                    <a:pt x="23" y="1"/>
                    <a:pt x="28" y="0"/>
                    <a:pt x="33" y="0"/>
                  </a:cubicBezTo>
                  <a:cubicBezTo>
                    <a:pt x="38" y="0"/>
                    <a:pt x="43" y="1"/>
                    <a:pt x="47" y="3"/>
                  </a:cubicBezTo>
                  <a:cubicBezTo>
                    <a:pt x="51" y="4"/>
                    <a:pt x="55" y="7"/>
                    <a:pt x="58" y="10"/>
                  </a:cubicBezTo>
                  <a:cubicBezTo>
                    <a:pt x="60" y="12"/>
                    <a:pt x="63" y="16"/>
                    <a:pt x="64" y="19"/>
                  </a:cubicBezTo>
                  <a:cubicBezTo>
                    <a:pt x="66" y="23"/>
                    <a:pt x="66" y="27"/>
                    <a:pt x="66" y="31"/>
                  </a:cubicBezTo>
                  <a:cubicBezTo>
                    <a:pt x="66" y="34"/>
                    <a:pt x="66" y="37"/>
                    <a:pt x="65" y="39"/>
                  </a:cubicBezTo>
                  <a:cubicBezTo>
                    <a:pt x="64" y="42"/>
                    <a:pt x="63" y="44"/>
                    <a:pt x="62" y="46"/>
                  </a:cubicBezTo>
                  <a:cubicBezTo>
                    <a:pt x="60" y="48"/>
                    <a:pt x="58" y="50"/>
                    <a:pt x="56" y="51"/>
                  </a:cubicBezTo>
                  <a:cubicBezTo>
                    <a:pt x="54" y="53"/>
                    <a:pt x="52" y="54"/>
                    <a:pt x="49" y="54"/>
                  </a:cubicBezTo>
                  <a:cubicBezTo>
                    <a:pt x="46" y="53"/>
                    <a:pt x="44" y="51"/>
                    <a:pt x="44" y="48"/>
                  </a:cubicBezTo>
                  <a:cubicBezTo>
                    <a:pt x="44" y="46"/>
                    <a:pt x="45" y="44"/>
                    <a:pt x="46" y="43"/>
                  </a:cubicBezTo>
                  <a:cubicBezTo>
                    <a:pt x="47" y="42"/>
                    <a:pt x="49" y="41"/>
                    <a:pt x="51" y="41"/>
                  </a:cubicBezTo>
                  <a:cubicBezTo>
                    <a:pt x="59" y="38"/>
                    <a:pt x="59" y="38"/>
                    <a:pt x="59" y="38"/>
                  </a:cubicBezTo>
                  <a:cubicBezTo>
                    <a:pt x="60" y="37"/>
                    <a:pt x="60" y="36"/>
                    <a:pt x="60" y="35"/>
                  </a:cubicBezTo>
                  <a:cubicBezTo>
                    <a:pt x="60" y="34"/>
                    <a:pt x="60" y="32"/>
                    <a:pt x="60" y="31"/>
                  </a:cubicBezTo>
                  <a:cubicBezTo>
                    <a:pt x="60" y="26"/>
                    <a:pt x="58" y="21"/>
                    <a:pt x="54" y="17"/>
                  </a:cubicBezTo>
                  <a:cubicBezTo>
                    <a:pt x="49" y="14"/>
                    <a:pt x="43" y="12"/>
                    <a:pt x="34" y="12"/>
                  </a:cubicBezTo>
                  <a:cubicBezTo>
                    <a:pt x="26" y="12"/>
                    <a:pt x="19" y="14"/>
                    <a:pt x="15" y="18"/>
                  </a:cubicBezTo>
                  <a:cubicBezTo>
                    <a:pt x="10" y="22"/>
                    <a:pt x="8" y="27"/>
                    <a:pt x="8" y="33"/>
                  </a:cubicBezTo>
                  <a:cubicBezTo>
                    <a:pt x="8" y="37"/>
                    <a:pt x="9" y="40"/>
                    <a:pt x="11" y="43"/>
                  </a:cubicBezTo>
                  <a:cubicBezTo>
                    <a:pt x="13" y="47"/>
                    <a:pt x="15" y="49"/>
                    <a:pt x="18" y="51"/>
                  </a:cubicBezTo>
                  <a:lnTo>
                    <a:pt x="17" y="54"/>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1" name="Freeform 28"/>
            <p:cNvSpPr>
              <a:spLocks/>
            </p:cNvSpPr>
            <p:nvPr userDrawn="1"/>
          </p:nvSpPr>
          <p:spPr bwMode="auto">
            <a:xfrm>
              <a:off x="2159000" y="1322388"/>
              <a:ext cx="92075" cy="31750"/>
            </a:xfrm>
            <a:custGeom>
              <a:avLst/>
              <a:gdLst>
                <a:gd name="T0" fmla="*/ 4 w 96"/>
                <a:gd name="T1" fmla="*/ 33 h 33"/>
                <a:gd name="T2" fmla="*/ 0 w 96"/>
                <a:gd name="T3" fmla="*/ 33 h 33"/>
                <a:gd name="T4" fmla="*/ 0 w 96"/>
                <a:gd name="T5" fmla="*/ 0 h 33"/>
                <a:gd name="T6" fmla="*/ 4 w 96"/>
                <a:gd name="T7" fmla="*/ 0 h 33"/>
                <a:gd name="T8" fmla="*/ 6 w 96"/>
                <a:gd name="T9" fmla="*/ 11 h 33"/>
                <a:gd name="T10" fmla="*/ 17 w 96"/>
                <a:gd name="T11" fmla="*/ 11 h 33"/>
                <a:gd name="T12" fmla="*/ 27 w 96"/>
                <a:gd name="T13" fmla="*/ 11 h 33"/>
                <a:gd name="T14" fmla="*/ 84 w 96"/>
                <a:gd name="T15" fmla="*/ 11 h 33"/>
                <a:gd name="T16" fmla="*/ 85 w 96"/>
                <a:gd name="T17" fmla="*/ 0 h 33"/>
                <a:gd name="T18" fmla="*/ 90 w 96"/>
                <a:gd name="T19" fmla="*/ 0 h 33"/>
                <a:gd name="T20" fmla="*/ 96 w 96"/>
                <a:gd name="T21" fmla="*/ 21 h 33"/>
                <a:gd name="T22" fmla="*/ 95 w 96"/>
                <a:gd name="T23" fmla="*/ 23 h 33"/>
                <a:gd name="T24" fmla="*/ 76 w 96"/>
                <a:gd name="T25" fmla="*/ 22 h 33"/>
                <a:gd name="T26" fmla="*/ 27 w 96"/>
                <a:gd name="T27" fmla="*/ 22 h 33"/>
                <a:gd name="T28" fmla="*/ 17 w 96"/>
                <a:gd name="T29" fmla="*/ 22 h 33"/>
                <a:gd name="T30" fmla="*/ 6 w 96"/>
                <a:gd name="T31" fmla="*/ 22 h 33"/>
                <a:gd name="T32" fmla="*/ 4 w 96"/>
                <a:gd name="T33"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6" h="33">
                  <a:moveTo>
                    <a:pt x="4" y="33"/>
                  </a:moveTo>
                  <a:cubicBezTo>
                    <a:pt x="0" y="33"/>
                    <a:pt x="0" y="33"/>
                    <a:pt x="0" y="33"/>
                  </a:cubicBezTo>
                  <a:cubicBezTo>
                    <a:pt x="0" y="0"/>
                    <a:pt x="0" y="0"/>
                    <a:pt x="0" y="0"/>
                  </a:cubicBezTo>
                  <a:cubicBezTo>
                    <a:pt x="4" y="0"/>
                    <a:pt x="4" y="0"/>
                    <a:pt x="4" y="0"/>
                  </a:cubicBezTo>
                  <a:cubicBezTo>
                    <a:pt x="6" y="11"/>
                    <a:pt x="6" y="11"/>
                    <a:pt x="6" y="11"/>
                  </a:cubicBezTo>
                  <a:cubicBezTo>
                    <a:pt x="10" y="11"/>
                    <a:pt x="13" y="11"/>
                    <a:pt x="17" y="11"/>
                  </a:cubicBezTo>
                  <a:cubicBezTo>
                    <a:pt x="20" y="11"/>
                    <a:pt x="24" y="11"/>
                    <a:pt x="27" y="11"/>
                  </a:cubicBezTo>
                  <a:cubicBezTo>
                    <a:pt x="84" y="11"/>
                    <a:pt x="84" y="11"/>
                    <a:pt x="84" y="11"/>
                  </a:cubicBezTo>
                  <a:cubicBezTo>
                    <a:pt x="85" y="0"/>
                    <a:pt x="85" y="0"/>
                    <a:pt x="85" y="0"/>
                  </a:cubicBezTo>
                  <a:cubicBezTo>
                    <a:pt x="90" y="0"/>
                    <a:pt x="90" y="0"/>
                    <a:pt x="90" y="0"/>
                  </a:cubicBezTo>
                  <a:cubicBezTo>
                    <a:pt x="96" y="21"/>
                    <a:pt x="96" y="21"/>
                    <a:pt x="96" y="21"/>
                  </a:cubicBezTo>
                  <a:cubicBezTo>
                    <a:pt x="95" y="23"/>
                    <a:pt x="95" y="23"/>
                    <a:pt x="95" y="23"/>
                  </a:cubicBezTo>
                  <a:cubicBezTo>
                    <a:pt x="76" y="22"/>
                    <a:pt x="76" y="22"/>
                    <a:pt x="76" y="22"/>
                  </a:cubicBezTo>
                  <a:cubicBezTo>
                    <a:pt x="27" y="22"/>
                    <a:pt x="27" y="22"/>
                    <a:pt x="27" y="22"/>
                  </a:cubicBezTo>
                  <a:cubicBezTo>
                    <a:pt x="24" y="22"/>
                    <a:pt x="20" y="22"/>
                    <a:pt x="17" y="22"/>
                  </a:cubicBezTo>
                  <a:cubicBezTo>
                    <a:pt x="13" y="22"/>
                    <a:pt x="10" y="22"/>
                    <a:pt x="6" y="22"/>
                  </a:cubicBezTo>
                  <a:lnTo>
                    <a:pt x="4" y="33"/>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2" name="Freeform 29"/>
            <p:cNvSpPr>
              <a:spLocks noEditPoints="1"/>
            </p:cNvSpPr>
            <p:nvPr userDrawn="1"/>
          </p:nvSpPr>
          <p:spPr bwMode="auto">
            <a:xfrm>
              <a:off x="2157413" y="1358901"/>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8"/>
                    <a:pt x="64" y="41"/>
                  </a:cubicBezTo>
                  <a:cubicBezTo>
                    <a:pt x="63" y="45"/>
                    <a:pt x="61" y="48"/>
                    <a:pt x="58" y="51"/>
                  </a:cubicBezTo>
                  <a:cubicBezTo>
                    <a:pt x="55" y="54"/>
                    <a:pt x="51" y="56"/>
                    <a:pt x="47" y="58"/>
                  </a:cubicBezTo>
                  <a:cubicBezTo>
                    <a:pt x="43" y="60"/>
                    <a:pt x="38" y="60"/>
                    <a:pt x="33" y="60"/>
                  </a:cubicBezTo>
                  <a:cubicBezTo>
                    <a:pt x="27" y="60"/>
                    <a:pt x="23" y="60"/>
                    <a:pt x="18" y="58"/>
                  </a:cubicBezTo>
                  <a:cubicBezTo>
                    <a:pt x="14" y="56"/>
                    <a:pt x="11" y="54"/>
                    <a:pt x="8" y="51"/>
                  </a:cubicBezTo>
                  <a:cubicBezTo>
                    <a:pt x="5" y="48"/>
                    <a:pt x="3" y="45"/>
                    <a:pt x="2" y="41"/>
                  </a:cubicBezTo>
                  <a:cubicBezTo>
                    <a:pt x="0" y="38"/>
                    <a:pt x="0" y="34"/>
                    <a:pt x="0" y="30"/>
                  </a:cubicBezTo>
                  <a:cubicBezTo>
                    <a:pt x="0" y="26"/>
                    <a:pt x="0" y="22"/>
                    <a:pt x="2" y="19"/>
                  </a:cubicBezTo>
                  <a:cubicBezTo>
                    <a:pt x="3" y="15"/>
                    <a:pt x="5" y="12"/>
                    <a:pt x="8" y="9"/>
                  </a:cubicBezTo>
                  <a:cubicBezTo>
                    <a:pt x="11" y="6"/>
                    <a:pt x="14" y="4"/>
                    <a:pt x="18" y="2"/>
                  </a:cubicBezTo>
                  <a:cubicBezTo>
                    <a:pt x="23" y="1"/>
                    <a:pt x="27" y="0"/>
                    <a:pt x="33" y="0"/>
                  </a:cubicBezTo>
                  <a:cubicBezTo>
                    <a:pt x="38" y="0"/>
                    <a:pt x="43" y="1"/>
                    <a:pt x="47" y="2"/>
                  </a:cubicBezTo>
                  <a:cubicBezTo>
                    <a:pt x="51" y="4"/>
                    <a:pt x="55" y="6"/>
                    <a:pt x="58" y="9"/>
                  </a:cubicBezTo>
                  <a:cubicBezTo>
                    <a:pt x="61" y="12"/>
                    <a:pt x="63" y="15"/>
                    <a:pt x="64" y="19"/>
                  </a:cubicBezTo>
                  <a:cubicBezTo>
                    <a:pt x="66" y="22"/>
                    <a:pt x="66" y="26"/>
                    <a:pt x="66" y="30"/>
                  </a:cubicBezTo>
                  <a:close/>
                  <a:moveTo>
                    <a:pt x="60" y="30"/>
                  </a:moveTo>
                  <a:cubicBezTo>
                    <a:pt x="60" y="24"/>
                    <a:pt x="58" y="20"/>
                    <a:pt x="53" y="17"/>
                  </a:cubicBezTo>
                  <a:cubicBezTo>
                    <a:pt x="49" y="14"/>
                    <a:pt x="42" y="12"/>
                    <a:pt x="33" y="12"/>
                  </a:cubicBezTo>
                  <a:cubicBezTo>
                    <a:pt x="24" y="12"/>
                    <a:pt x="17" y="14"/>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3" name="Freeform 30"/>
            <p:cNvSpPr>
              <a:spLocks/>
            </p:cNvSpPr>
            <p:nvPr userDrawn="1"/>
          </p:nvSpPr>
          <p:spPr bwMode="auto">
            <a:xfrm>
              <a:off x="2157413" y="1422401"/>
              <a:ext cx="63500" cy="44450"/>
            </a:xfrm>
            <a:custGeom>
              <a:avLst/>
              <a:gdLst>
                <a:gd name="T0" fmla="*/ 38 w 66"/>
                <a:gd name="T1" fmla="*/ 28 h 46"/>
                <a:gd name="T2" fmla="*/ 30 w 66"/>
                <a:gd name="T3" fmla="*/ 42 h 46"/>
                <a:gd name="T4" fmla="*/ 19 w 66"/>
                <a:gd name="T5" fmla="*/ 46 h 46"/>
                <a:gd name="T6" fmla="*/ 12 w 66"/>
                <a:gd name="T7" fmla="*/ 45 h 46"/>
                <a:gd name="T8" fmla="*/ 5 w 66"/>
                <a:gd name="T9" fmla="*/ 40 h 46"/>
                <a:gd name="T10" fmla="*/ 1 w 66"/>
                <a:gd name="T11" fmla="*/ 32 h 46"/>
                <a:gd name="T12" fmla="*/ 0 w 66"/>
                <a:gd name="T13" fmla="*/ 20 h 46"/>
                <a:gd name="T14" fmla="*/ 1 w 66"/>
                <a:gd name="T15" fmla="*/ 10 h 46"/>
                <a:gd name="T16" fmla="*/ 5 w 66"/>
                <a:gd name="T17" fmla="*/ 1 h 46"/>
                <a:gd name="T18" fmla="*/ 19 w 66"/>
                <a:gd name="T19" fmla="*/ 0 h 46"/>
                <a:gd name="T20" fmla="*/ 19 w 66"/>
                <a:gd name="T21" fmla="*/ 8 h 46"/>
                <a:gd name="T22" fmla="*/ 8 w 66"/>
                <a:gd name="T23" fmla="*/ 10 h 46"/>
                <a:gd name="T24" fmla="*/ 6 w 66"/>
                <a:gd name="T25" fmla="*/ 21 h 46"/>
                <a:gd name="T26" fmla="*/ 9 w 66"/>
                <a:gd name="T27" fmla="*/ 32 h 46"/>
                <a:gd name="T28" fmla="*/ 16 w 66"/>
                <a:gd name="T29" fmla="*/ 36 h 46"/>
                <a:gd name="T30" fmla="*/ 23 w 66"/>
                <a:gd name="T31" fmla="*/ 33 h 46"/>
                <a:gd name="T32" fmla="*/ 28 w 66"/>
                <a:gd name="T33" fmla="*/ 23 h 46"/>
                <a:gd name="T34" fmla="*/ 30 w 66"/>
                <a:gd name="T35" fmla="*/ 17 h 46"/>
                <a:gd name="T36" fmla="*/ 37 w 66"/>
                <a:gd name="T37" fmla="*/ 5 h 46"/>
                <a:gd name="T38" fmla="*/ 47 w 66"/>
                <a:gd name="T39" fmla="*/ 1 h 46"/>
                <a:gd name="T40" fmla="*/ 55 w 66"/>
                <a:gd name="T41" fmla="*/ 3 h 46"/>
                <a:gd name="T42" fmla="*/ 61 w 66"/>
                <a:gd name="T43" fmla="*/ 7 h 46"/>
                <a:gd name="T44" fmla="*/ 65 w 66"/>
                <a:gd name="T45" fmla="*/ 15 h 46"/>
                <a:gd name="T46" fmla="*/ 66 w 66"/>
                <a:gd name="T47" fmla="*/ 24 h 46"/>
                <a:gd name="T48" fmla="*/ 65 w 66"/>
                <a:gd name="T49" fmla="*/ 34 h 46"/>
                <a:gd name="T50" fmla="*/ 61 w 66"/>
                <a:gd name="T51" fmla="*/ 43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2 h 46"/>
                <a:gd name="T64" fmla="*/ 44 w 66"/>
                <a:gd name="T65" fmla="*/ 14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5"/>
                    <a:pt x="33" y="39"/>
                    <a:pt x="30" y="42"/>
                  </a:cubicBezTo>
                  <a:cubicBezTo>
                    <a:pt x="26" y="45"/>
                    <a:pt x="23" y="46"/>
                    <a:pt x="19" y="46"/>
                  </a:cubicBezTo>
                  <a:cubicBezTo>
                    <a:pt x="16" y="46"/>
                    <a:pt x="14" y="46"/>
                    <a:pt x="12" y="45"/>
                  </a:cubicBezTo>
                  <a:cubicBezTo>
                    <a:pt x="9" y="43"/>
                    <a:pt x="7" y="42"/>
                    <a:pt x="5" y="40"/>
                  </a:cubicBezTo>
                  <a:cubicBezTo>
                    <a:pt x="4" y="38"/>
                    <a:pt x="2" y="35"/>
                    <a:pt x="1" y="32"/>
                  </a:cubicBezTo>
                  <a:cubicBezTo>
                    <a:pt x="0" y="28"/>
                    <a:pt x="0" y="25"/>
                    <a:pt x="0" y="20"/>
                  </a:cubicBezTo>
                  <a:cubicBezTo>
                    <a:pt x="0" y="17"/>
                    <a:pt x="0" y="13"/>
                    <a:pt x="1" y="10"/>
                  </a:cubicBezTo>
                  <a:cubicBezTo>
                    <a:pt x="2" y="7"/>
                    <a:pt x="3" y="4"/>
                    <a:pt x="5" y="1"/>
                  </a:cubicBezTo>
                  <a:cubicBezTo>
                    <a:pt x="19" y="0"/>
                    <a:pt x="19" y="0"/>
                    <a:pt x="19" y="0"/>
                  </a:cubicBezTo>
                  <a:cubicBezTo>
                    <a:pt x="19" y="8"/>
                    <a:pt x="19" y="8"/>
                    <a:pt x="19" y="8"/>
                  </a:cubicBezTo>
                  <a:cubicBezTo>
                    <a:pt x="8" y="10"/>
                    <a:pt x="8" y="10"/>
                    <a:pt x="8" y="10"/>
                  </a:cubicBezTo>
                  <a:cubicBezTo>
                    <a:pt x="6" y="13"/>
                    <a:pt x="6" y="17"/>
                    <a:pt x="6" y="21"/>
                  </a:cubicBezTo>
                  <a:cubicBezTo>
                    <a:pt x="6" y="26"/>
                    <a:pt x="7" y="30"/>
                    <a:pt x="9" y="32"/>
                  </a:cubicBezTo>
                  <a:cubicBezTo>
                    <a:pt x="10" y="34"/>
                    <a:pt x="13" y="36"/>
                    <a:pt x="16" y="36"/>
                  </a:cubicBezTo>
                  <a:cubicBezTo>
                    <a:pt x="19" y="36"/>
                    <a:pt x="21" y="35"/>
                    <a:pt x="23" y="33"/>
                  </a:cubicBezTo>
                  <a:cubicBezTo>
                    <a:pt x="24" y="31"/>
                    <a:pt x="26" y="27"/>
                    <a:pt x="28" y="23"/>
                  </a:cubicBezTo>
                  <a:cubicBezTo>
                    <a:pt x="30" y="17"/>
                    <a:pt x="30" y="17"/>
                    <a:pt x="30" y="17"/>
                  </a:cubicBezTo>
                  <a:cubicBezTo>
                    <a:pt x="32" y="12"/>
                    <a:pt x="34" y="8"/>
                    <a:pt x="37" y="5"/>
                  </a:cubicBezTo>
                  <a:cubicBezTo>
                    <a:pt x="40" y="3"/>
                    <a:pt x="43" y="1"/>
                    <a:pt x="47" y="1"/>
                  </a:cubicBezTo>
                  <a:cubicBezTo>
                    <a:pt x="50" y="1"/>
                    <a:pt x="52" y="2"/>
                    <a:pt x="55" y="3"/>
                  </a:cubicBezTo>
                  <a:cubicBezTo>
                    <a:pt x="57" y="4"/>
                    <a:pt x="59" y="5"/>
                    <a:pt x="61" y="7"/>
                  </a:cubicBezTo>
                  <a:cubicBezTo>
                    <a:pt x="62" y="9"/>
                    <a:pt x="64" y="12"/>
                    <a:pt x="65" y="15"/>
                  </a:cubicBezTo>
                  <a:cubicBezTo>
                    <a:pt x="66" y="17"/>
                    <a:pt x="66" y="21"/>
                    <a:pt x="66" y="24"/>
                  </a:cubicBezTo>
                  <a:cubicBezTo>
                    <a:pt x="66" y="28"/>
                    <a:pt x="66" y="31"/>
                    <a:pt x="65" y="34"/>
                  </a:cubicBezTo>
                  <a:cubicBezTo>
                    <a:pt x="64" y="37"/>
                    <a:pt x="63" y="40"/>
                    <a:pt x="61" y="43"/>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3"/>
                    <a:pt x="54" y="12"/>
                    <a:pt x="51" y="12"/>
                  </a:cubicBezTo>
                  <a:cubicBezTo>
                    <a:pt x="48" y="12"/>
                    <a:pt x="46" y="13"/>
                    <a:pt x="44" y="14"/>
                  </a:cubicBezTo>
                  <a:cubicBezTo>
                    <a:pt x="43" y="16"/>
                    <a:pt x="41" y="19"/>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4" name="Freeform 31"/>
            <p:cNvSpPr>
              <a:spLocks noEditPoints="1"/>
            </p:cNvSpPr>
            <p:nvPr userDrawn="1"/>
          </p:nvSpPr>
          <p:spPr bwMode="auto">
            <a:xfrm>
              <a:off x="2157413" y="1471613"/>
              <a:ext cx="63500" cy="52388"/>
            </a:xfrm>
            <a:custGeom>
              <a:avLst/>
              <a:gdLst>
                <a:gd name="T0" fmla="*/ 34 w 66"/>
                <a:gd name="T1" fmla="*/ 12 h 55"/>
                <a:gd name="T2" fmla="*/ 15 w 66"/>
                <a:gd name="T3" fmla="*/ 18 h 55"/>
                <a:gd name="T4" fmla="*/ 8 w 66"/>
                <a:gd name="T5" fmla="*/ 34 h 55"/>
                <a:gd name="T6" fmla="*/ 11 w 66"/>
                <a:gd name="T7" fmla="*/ 44 h 55"/>
                <a:gd name="T8" fmla="*/ 18 w 66"/>
                <a:gd name="T9" fmla="*/ 52 h 55"/>
                <a:gd name="T10" fmla="*/ 15 w 66"/>
                <a:gd name="T11" fmla="*/ 55 h 55"/>
                <a:gd name="T12" fmla="*/ 4 w 66"/>
                <a:gd name="T13" fmla="*/ 45 h 55"/>
                <a:gd name="T14" fmla="*/ 0 w 66"/>
                <a:gd name="T15" fmla="*/ 30 h 55"/>
                <a:gd name="T16" fmla="*/ 2 w 66"/>
                <a:gd name="T17" fmla="*/ 18 h 55"/>
                <a:gd name="T18" fmla="*/ 8 w 66"/>
                <a:gd name="T19" fmla="*/ 8 h 55"/>
                <a:gd name="T20" fmla="*/ 19 w 66"/>
                <a:gd name="T21" fmla="*/ 3 h 55"/>
                <a:gd name="T22" fmla="*/ 32 w 66"/>
                <a:gd name="T23" fmla="*/ 0 h 55"/>
                <a:gd name="T24" fmla="*/ 46 w 66"/>
                <a:gd name="T25" fmla="*/ 3 h 55"/>
                <a:gd name="T26" fmla="*/ 57 w 66"/>
                <a:gd name="T27" fmla="*/ 9 h 55"/>
                <a:gd name="T28" fmla="*/ 64 w 66"/>
                <a:gd name="T29" fmla="*/ 19 h 55"/>
                <a:gd name="T30" fmla="*/ 66 w 66"/>
                <a:gd name="T31" fmla="*/ 31 h 55"/>
                <a:gd name="T32" fmla="*/ 65 w 66"/>
                <a:gd name="T33" fmla="*/ 41 h 55"/>
                <a:gd name="T34" fmla="*/ 60 w 66"/>
                <a:gd name="T35" fmla="*/ 48 h 55"/>
                <a:gd name="T36" fmla="*/ 52 w 66"/>
                <a:gd name="T37" fmla="*/ 54 h 55"/>
                <a:gd name="T38" fmla="*/ 41 w 66"/>
                <a:gd name="T39" fmla="*/ 55 h 55"/>
                <a:gd name="T40" fmla="*/ 37 w 66"/>
                <a:gd name="T41" fmla="*/ 55 h 55"/>
                <a:gd name="T42" fmla="*/ 34 w 66"/>
                <a:gd name="T43" fmla="*/ 55 h 55"/>
                <a:gd name="T44" fmla="*/ 34 w 66"/>
                <a:gd name="T45" fmla="*/ 12 h 55"/>
                <a:gd name="T46" fmla="*/ 39 w 66"/>
                <a:gd name="T47" fmla="*/ 37 h 55"/>
                <a:gd name="T48" fmla="*/ 41 w 66"/>
                <a:gd name="T49" fmla="*/ 43 h 55"/>
                <a:gd name="T50" fmla="*/ 46 w 66"/>
                <a:gd name="T51" fmla="*/ 45 h 55"/>
                <a:gd name="T52" fmla="*/ 51 w 66"/>
                <a:gd name="T53" fmla="*/ 43 h 55"/>
                <a:gd name="T54" fmla="*/ 56 w 66"/>
                <a:gd name="T55" fmla="*/ 40 h 55"/>
                <a:gd name="T56" fmla="*/ 59 w 66"/>
                <a:gd name="T57" fmla="*/ 36 h 55"/>
                <a:gd name="T58" fmla="*/ 60 w 66"/>
                <a:gd name="T59" fmla="*/ 30 h 55"/>
                <a:gd name="T60" fmla="*/ 59 w 66"/>
                <a:gd name="T61" fmla="*/ 25 h 55"/>
                <a:gd name="T62" fmla="*/ 56 w 66"/>
                <a:gd name="T63" fmla="*/ 19 h 55"/>
                <a:gd name="T64" fmla="*/ 49 w 66"/>
                <a:gd name="T65" fmla="*/ 15 h 55"/>
                <a:gd name="T66" fmla="*/ 39 w 66"/>
                <a:gd name="T67" fmla="*/ 13 h 55"/>
                <a:gd name="T68" fmla="*/ 39 w 66"/>
                <a:gd name="T69" fmla="*/ 37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55">
                  <a:moveTo>
                    <a:pt x="34" y="12"/>
                  </a:moveTo>
                  <a:cubicBezTo>
                    <a:pt x="25" y="12"/>
                    <a:pt x="19" y="15"/>
                    <a:pt x="15" y="18"/>
                  </a:cubicBezTo>
                  <a:cubicBezTo>
                    <a:pt x="10" y="22"/>
                    <a:pt x="8" y="27"/>
                    <a:pt x="8" y="34"/>
                  </a:cubicBezTo>
                  <a:cubicBezTo>
                    <a:pt x="8" y="38"/>
                    <a:pt x="9" y="41"/>
                    <a:pt x="11" y="44"/>
                  </a:cubicBezTo>
                  <a:cubicBezTo>
                    <a:pt x="13" y="47"/>
                    <a:pt x="15" y="50"/>
                    <a:pt x="18" y="52"/>
                  </a:cubicBezTo>
                  <a:cubicBezTo>
                    <a:pt x="15" y="55"/>
                    <a:pt x="15" y="55"/>
                    <a:pt x="15" y="55"/>
                  </a:cubicBezTo>
                  <a:cubicBezTo>
                    <a:pt x="10" y="53"/>
                    <a:pt x="7" y="50"/>
                    <a:pt x="4" y="45"/>
                  </a:cubicBezTo>
                  <a:cubicBezTo>
                    <a:pt x="1" y="41"/>
                    <a:pt x="0" y="36"/>
                    <a:pt x="0" y="30"/>
                  </a:cubicBezTo>
                  <a:cubicBezTo>
                    <a:pt x="0" y="25"/>
                    <a:pt x="0" y="21"/>
                    <a:pt x="2" y="18"/>
                  </a:cubicBezTo>
                  <a:cubicBezTo>
                    <a:pt x="3" y="14"/>
                    <a:pt x="6" y="11"/>
                    <a:pt x="8" y="8"/>
                  </a:cubicBezTo>
                  <a:cubicBezTo>
                    <a:pt x="11" y="6"/>
                    <a:pt x="15" y="4"/>
                    <a:pt x="19" y="3"/>
                  </a:cubicBezTo>
                  <a:cubicBezTo>
                    <a:pt x="23" y="1"/>
                    <a:pt x="27" y="0"/>
                    <a:pt x="32" y="0"/>
                  </a:cubicBezTo>
                  <a:cubicBezTo>
                    <a:pt x="37" y="0"/>
                    <a:pt x="42" y="1"/>
                    <a:pt x="46" y="3"/>
                  </a:cubicBezTo>
                  <a:cubicBezTo>
                    <a:pt x="50" y="4"/>
                    <a:pt x="54" y="7"/>
                    <a:pt x="57" y="9"/>
                  </a:cubicBezTo>
                  <a:cubicBezTo>
                    <a:pt x="60" y="12"/>
                    <a:pt x="62" y="15"/>
                    <a:pt x="64" y="19"/>
                  </a:cubicBezTo>
                  <a:cubicBezTo>
                    <a:pt x="66" y="23"/>
                    <a:pt x="66" y="27"/>
                    <a:pt x="66" y="31"/>
                  </a:cubicBezTo>
                  <a:cubicBezTo>
                    <a:pt x="66" y="34"/>
                    <a:pt x="66" y="37"/>
                    <a:pt x="65" y="41"/>
                  </a:cubicBezTo>
                  <a:cubicBezTo>
                    <a:pt x="64" y="44"/>
                    <a:pt x="62" y="46"/>
                    <a:pt x="60" y="48"/>
                  </a:cubicBezTo>
                  <a:cubicBezTo>
                    <a:pt x="58" y="51"/>
                    <a:pt x="55" y="52"/>
                    <a:pt x="52" y="54"/>
                  </a:cubicBezTo>
                  <a:cubicBezTo>
                    <a:pt x="49" y="55"/>
                    <a:pt x="45" y="55"/>
                    <a:pt x="41" y="55"/>
                  </a:cubicBezTo>
                  <a:cubicBezTo>
                    <a:pt x="40" y="55"/>
                    <a:pt x="38" y="55"/>
                    <a:pt x="37" y="55"/>
                  </a:cubicBezTo>
                  <a:cubicBezTo>
                    <a:pt x="36" y="55"/>
                    <a:pt x="35" y="55"/>
                    <a:pt x="34" y="55"/>
                  </a:cubicBezTo>
                  <a:lnTo>
                    <a:pt x="34" y="12"/>
                  </a:lnTo>
                  <a:close/>
                  <a:moveTo>
                    <a:pt x="39" y="37"/>
                  </a:moveTo>
                  <a:cubicBezTo>
                    <a:pt x="39" y="40"/>
                    <a:pt x="40" y="42"/>
                    <a:pt x="41" y="43"/>
                  </a:cubicBezTo>
                  <a:cubicBezTo>
                    <a:pt x="43" y="44"/>
                    <a:pt x="44" y="45"/>
                    <a:pt x="46" y="45"/>
                  </a:cubicBezTo>
                  <a:cubicBezTo>
                    <a:pt x="48" y="45"/>
                    <a:pt x="50" y="44"/>
                    <a:pt x="51" y="43"/>
                  </a:cubicBezTo>
                  <a:cubicBezTo>
                    <a:pt x="53" y="43"/>
                    <a:pt x="55" y="42"/>
                    <a:pt x="56" y="40"/>
                  </a:cubicBezTo>
                  <a:cubicBezTo>
                    <a:pt x="57" y="39"/>
                    <a:pt x="58" y="38"/>
                    <a:pt x="59" y="36"/>
                  </a:cubicBezTo>
                  <a:cubicBezTo>
                    <a:pt x="60" y="34"/>
                    <a:pt x="60" y="32"/>
                    <a:pt x="60" y="30"/>
                  </a:cubicBezTo>
                  <a:cubicBezTo>
                    <a:pt x="60" y="28"/>
                    <a:pt x="60" y="27"/>
                    <a:pt x="59" y="25"/>
                  </a:cubicBezTo>
                  <a:cubicBezTo>
                    <a:pt x="59" y="23"/>
                    <a:pt x="57" y="21"/>
                    <a:pt x="56" y="19"/>
                  </a:cubicBezTo>
                  <a:cubicBezTo>
                    <a:pt x="54" y="17"/>
                    <a:pt x="52" y="16"/>
                    <a:pt x="49" y="15"/>
                  </a:cubicBezTo>
                  <a:cubicBezTo>
                    <a:pt x="46" y="14"/>
                    <a:pt x="43" y="13"/>
                    <a:pt x="39" y="13"/>
                  </a:cubicBezTo>
                  <a:lnTo>
                    <a:pt x="39" y="3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5" name="Freeform 32"/>
            <p:cNvSpPr>
              <a:spLocks/>
            </p:cNvSpPr>
            <p:nvPr userDrawn="1"/>
          </p:nvSpPr>
          <p:spPr bwMode="auto">
            <a:xfrm>
              <a:off x="2159000" y="1530351"/>
              <a:ext cx="61913" cy="47625"/>
            </a:xfrm>
            <a:custGeom>
              <a:avLst/>
              <a:gdLst>
                <a:gd name="T0" fmla="*/ 48 w 64"/>
                <a:gd name="T1" fmla="*/ 22 h 50"/>
                <a:gd name="T2" fmla="*/ 60 w 64"/>
                <a:gd name="T3" fmla="*/ 30 h 50"/>
                <a:gd name="T4" fmla="*/ 64 w 64"/>
                <a:gd name="T5" fmla="*/ 41 h 50"/>
                <a:gd name="T6" fmla="*/ 63 w 64"/>
                <a:gd name="T7" fmla="*/ 46 h 50"/>
                <a:gd name="T8" fmla="*/ 58 w 64"/>
                <a:gd name="T9" fmla="*/ 50 h 50"/>
                <a:gd name="T10" fmla="*/ 53 w 64"/>
                <a:gd name="T11" fmla="*/ 48 h 50"/>
                <a:gd name="T12" fmla="*/ 51 w 64"/>
                <a:gd name="T13" fmla="*/ 42 h 50"/>
                <a:gd name="T14" fmla="*/ 54 w 64"/>
                <a:gd name="T15" fmla="*/ 34 h 50"/>
                <a:gd name="T16" fmla="*/ 55 w 64"/>
                <a:gd name="T17" fmla="*/ 33 h 50"/>
                <a:gd name="T18" fmla="*/ 48 w 64"/>
                <a:gd name="T19" fmla="*/ 27 h 50"/>
                <a:gd name="T20" fmla="*/ 38 w 64"/>
                <a:gd name="T21" fmla="*/ 22 h 50"/>
                <a:gd name="T22" fmla="*/ 27 w 64"/>
                <a:gd name="T23" fmla="*/ 22 h 50"/>
                <a:gd name="T24" fmla="*/ 17 w 64"/>
                <a:gd name="T25" fmla="*/ 22 h 50"/>
                <a:gd name="T26" fmla="*/ 6 w 64"/>
                <a:gd name="T27" fmla="*/ 22 h 50"/>
                <a:gd name="T28" fmla="*/ 4 w 64"/>
                <a:gd name="T29" fmla="*/ 33 h 50"/>
                <a:gd name="T30" fmla="*/ 0 w 64"/>
                <a:gd name="T31" fmla="*/ 33 h 50"/>
                <a:gd name="T32" fmla="*/ 0 w 64"/>
                <a:gd name="T33" fmla="*/ 1 h 50"/>
                <a:gd name="T34" fmla="*/ 4 w 64"/>
                <a:gd name="T35" fmla="*/ 1 h 50"/>
                <a:gd name="T36" fmla="*/ 6 w 64"/>
                <a:gd name="T37" fmla="*/ 11 h 50"/>
                <a:gd name="T38" fmla="*/ 17 w 64"/>
                <a:gd name="T39" fmla="*/ 11 h 50"/>
                <a:gd name="T40" fmla="*/ 27 w 64"/>
                <a:gd name="T41" fmla="*/ 11 h 50"/>
                <a:gd name="T42" fmla="*/ 34 w 64"/>
                <a:gd name="T43" fmla="*/ 11 h 50"/>
                <a:gd name="T44" fmla="*/ 43 w 64"/>
                <a:gd name="T45" fmla="*/ 11 h 50"/>
                <a:gd name="T46" fmla="*/ 51 w 64"/>
                <a:gd name="T47" fmla="*/ 10 h 50"/>
                <a:gd name="T48" fmla="*/ 52 w 64"/>
                <a:gd name="T49" fmla="*/ 0 h 50"/>
                <a:gd name="T50" fmla="*/ 56 w 64"/>
                <a:gd name="T51" fmla="*/ 0 h 50"/>
                <a:gd name="T52" fmla="*/ 64 w 64"/>
                <a:gd name="T53" fmla="*/ 18 h 50"/>
                <a:gd name="T54" fmla="*/ 63 w 64"/>
                <a:gd name="T55" fmla="*/ 20 h 50"/>
                <a:gd name="T56" fmla="*/ 48 w 64"/>
                <a:gd name="T57" fmla="*/ 22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50">
                  <a:moveTo>
                    <a:pt x="48" y="22"/>
                  </a:moveTo>
                  <a:cubicBezTo>
                    <a:pt x="53" y="24"/>
                    <a:pt x="57" y="27"/>
                    <a:pt x="60" y="30"/>
                  </a:cubicBezTo>
                  <a:cubicBezTo>
                    <a:pt x="63" y="34"/>
                    <a:pt x="64" y="37"/>
                    <a:pt x="64" y="41"/>
                  </a:cubicBezTo>
                  <a:cubicBezTo>
                    <a:pt x="64" y="43"/>
                    <a:pt x="64" y="45"/>
                    <a:pt x="63" y="46"/>
                  </a:cubicBezTo>
                  <a:cubicBezTo>
                    <a:pt x="62" y="48"/>
                    <a:pt x="60" y="49"/>
                    <a:pt x="58" y="50"/>
                  </a:cubicBezTo>
                  <a:cubicBezTo>
                    <a:pt x="56" y="50"/>
                    <a:pt x="54" y="49"/>
                    <a:pt x="53" y="48"/>
                  </a:cubicBezTo>
                  <a:cubicBezTo>
                    <a:pt x="52" y="46"/>
                    <a:pt x="51" y="44"/>
                    <a:pt x="51" y="42"/>
                  </a:cubicBezTo>
                  <a:cubicBezTo>
                    <a:pt x="51" y="39"/>
                    <a:pt x="52" y="37"/>
                    <a:pt x="54" y="34"/>
                  </a:cubicBezTo>
                  <a:cubicBezTo>
                    <a:pt x="55" y="33"/>
                    <a:pt x="55" y="33"/>
                    <a:pt x="55" y="33"/>
                  </a:cubicBezTo>
                  <a:cubicBezTo>
                    <a:pt x="53" y="31"/>
                    <a:pt x="51" y="28"/>
                    <a:pt x="48" y="27"/>
                  </a:cubicBezTo>
                  <a:cubicBezTo>
                    <a:pt x="45" y="25"/>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1"/>
                    <a:pt x="6" y="11"/>
                    <a:pt x="6" y="11"/>
                  </a:cubicBezTo>
                  <a:cubicBezTo>
                    <a:pt x="9" y="11"/>
                    <a:pt x="13" y="11"/>
                    <a:pt x="17" y="11"/>
                  </a:cubicBezTo>
                  <a:cubicBezTo>
                    <a:pt x="21" y="11"/>
                    <a:pt x="24" y="11"/>
                    <a:pt x="27" y="11"/>
                  </a:cubicBezTo>
                  <a:cubicBezTo>
                    <a:pt x="34" y="11"/>
                    <a:pt x="34" y="11"/>
                    <a:pt x="34" y="11"/>
                  </a:cubicBezTo>
                  <a:cubicBezTo>
                    <a:pt x="38" y="11"/>
                    <a:pt x="41" y="11"/>
                    <a:pt x="43" y="11"/>
                  </a:cubicBezTo>
                  <a:cubicBezTo>
                    <a:pt x="45" y="11"/>
                    <a:pt x="48" y="11"/>
                    <a:pt x="51" y="10"/>
                  </a:cubicBezTo>
                  <a:cubicBezTo>
                    <a:pt x="52" y="0"/>
                    <a:pt x="52" y="0"/>
                    <a:pt x="52" y="0"/>
                  </a:cubicBezTo>
                  <a:cubicBezTo>
                    <a:pt x="56" y="0"/>
                    <a:pt x="56" y="0"/>
                    <a:pt x="56" y="0"/>
                  </a:cubicBezTo>
                  <a:cubicBezTo>
                    <a:pt x="64" y="18"/>
                    <a:pt x="64" y="18"/>
                    <a:pt x="64" y="18"/>
                  </a:cubicBezTo>
                  <a:cubicBezTo>
                    <a:pt x="63" y="20"/>
                    <a:pt x="63" y="20"/>
                    <a:pt x="63" y="20"/>
                  </a:cubicBezTo>
                  <a:lnTo>
                    <a:pt x="48"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6" name="Freeform 33"/>
            <p:cNvSpPr>
              <a:spLocks/>
            </p:cNvSpPr>
            <p:nvPr userDrawn="1"/>
          </p:nvSpPr>
          <p:spPr bwMode="auto">
            <a:xfrm>
              <a:off x="2157413" y="1600201"/>
              <a:ext cx="77788" cy="39688"/>
            </a:xfrm>
            <a:custGeom>
              <a:avLst/>
              <a:gdLst>
                <a:gd name="T0" fmla="*/ 7 w 82"/>
                <a:gd name="T1" fmla="*/ 41 h 41"/>
                <a:gd name="T2" fmla="*/ 2 w 82"/>
                <a:gd name="T3" fmla="*/ 35 h 41"/>
                <a:gd name="T4" fmla="*/ 0 w 82"/>
                <a:gd name="T5" fmla="*/ 26 h 41"/>
                <a:gd name="T6" fmla="*/ 4 w 82"/>
                <a:gd name="T7" fmla="*/ 15 h 41"/>
                <a:gd name="T8" fmla="*/ 15 w 82"/>
                <a:gd name="T9" fmla="*/ 11 h 41"/>
                <a:gd name="T10" fmla="*/ 20 w 82"/>
                <a:gd name="T11" fmla="*/ 11 h 41"/>
                <a:gd name="T12" fmla="*/ 27 w 82"/>
                <a:gd name="T13" fmla="*/ 11 h 41"/>
                <a:gd name="T14" fmla="*/ 57 w 82"/>
                <a:gd name="T15" fmla="*/ 11 h 41"/>
                <a:gd name="T16" fmla="*/ 57 w 82"/>
                <a:gd name="T17" fmla="*/ 0 h 41"/>
                <a:gd name="T18" fmla="*/ 63 w 82"/>
                <a:gd name="T19" fmla="*/ 0 h 41"/>
                <a:gd name="T20" fmla="*/ 64 w 82"/>
                <a:gd name="T21" fmla="*/ 12 h 41"/>
                <a:gd name="T22" fmla="*/ 82 w 82"/>
                <a:gd name="T23" fmla="*/ 15 h 41"/>
                <a:gd name="T24" fmla="*/ 82 w 82"/>
                <a:gd name="T25" fmla="*/ 23 h 41"/>
                <a:gd name="T26" fmla="*/ 64 w 82"/>
                <a:gd name="T27" fmla="*/ 22 h 41"/>
                <a:gd name="T28" fmla="*/ 64 w 82"/>
                <a:gd name="T29" fmla="*/ 40 h 41"/>
                <a:gd name="T30" fmla="*/ 57 w 82"/>
                <a:gd name="T31" fmla="*/ 40 h 41"/>
                <a:gd name="T32" fmla="*/ 57 w 82"/>
                <a:gd name="T33" fmla="*/ 22 h 41"/>
                <a:gd name="T34" fmla="*/ 17 w 82"/>
                <a:gd name="T35" fmla="*/ 22 h 41"/>
                <a:gd name="T36" fmla="*/ 10 w 82"/>
                <a:gd name="T37" fmla="*/ 24 h 41"/>
                <a:gd name="T38" fmla="*/ 7 w 82"/>
                <a:gd name="T39" fmla="*/ 29 h 41"/>
                <a:gd name="T40" fmla="*/ 11 w 82"/>
                <a:gd name="T41" fmla="*/ 38 h 41"/>
                <a:gd name="T42" fmla="*/ 7 w 82"/>
                <a:gd name="T43" fmla="*/ 41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2" h="41">
                  <a:moveTo>
                    <a:pt x="7" y="41"/>
                  </a:moveTo>
                  <a:cubicBezTo>
                    <a:pt x="5" y="40"/>
                    <a:pt x="3" y="38"/>
                    <a:pt x="2" y="35"/>
                  </a:cubicBezTo>
                  <a:cubicBezTo>
                    <a:pt x="1" y="32"/>
                    <a:pt x="0" y="29"/>
                    <a:pt x="0" y="26"/>
                  </a:cubicBezTo>
                  <a:cubicBezTo>
                    <a:pt x="0" y="21"/>
                    <a:pt x="2" y="17"/>
                    <a:pt x="4" y="15"/>
                  </a:cubicBezTo>
                  <a:cubicBezTo>
                    <a:pt x="6" y="12"/>
                    <a:pt x="10" y="11"/>
                    <a:pt x="15" y="11"/>
                  </a:cubicBezTo>
                  <a:cubicBezTo>
                    <a:pt x="17" y="11"/>
                    <a:pt x="19" y="11"/>
                    <a:pt x="20" y="11"/>
                  </a:cubicBezTo>
                  <a:cubicBezTo>
                    <a:pt x="22" y="11"/>
                    <a:pt x="24" y="11"/>
                    <a:pt x="27" y="11"/>
                  </a:cubicBezTo>
                  <a:cubicBezTo>
                    <a:pt x="57" y="11"/>
                    <a:pt x="57" y="11"/>
                    <a:pt x="57" y="11"/>
                  </a:cubicBezTo>
                  <a:cubicBezTo>
                    <a:pt x="57" y="0"/>
                    <a:pt x="57" y="0"/>
                    <a:pt x="57" y="0"/>
                  </a:cubicBezTo>
                  <a:cubicBezTo>
                    <a:pt x="63" y="0"/>
                    <a:pt x="63" y="0"/>
                    <a:pt x="63" y="0"/>
                  </a:cubicBezTo>
                  <a:cubicBezTo>
                    <a:pt x="64" y="12"/>
                    <a:pt x="64" y="12"/>
                    <a:pt x="64" y="12"/>
                  </a:cubicBezTo>
                  <a:cubicBezTo>
                    <a:pt x="82" y="15"/>
                    <a:pt x="82" y="15"/>
                    <a:pt x="82" y="15"/>
                  </a:cubicBezTo>
                  <a:cubicBezTo>
                    <a:pt x="82" y="23"/>
                    <a:pt x="82" y="23"/>
                    <a:pt x="82" y="23"/>
                  </a:cubicBezTo>
                  <a:cubicBezTo>
                    <a:pt x="64" y="22"/>
                    <a:pt x="64" y="22"/>
                    <a:pt x="64" y="22"/>
                  </a:cubicBezTo>
                  <a:cubicBezTo>
                    <a:pt x="64" y="40"/>
                    <a:pt x="64" y="40"/>
                    <a:pt x="64" y="40"/>
                  </a:cubicBezTo>
                  <a:cubicBezTo>
                    <a:pt x="57" y="40"/>
                    <a:pt x="57" y="40"/>
                    <a:pt x="57" y="40"/>
                  </a:cubicBezTo>
                  <a:cubicBezTo>
                    <a:pt x="57" y="22"/>
                    <a:pt x="57" y="22"/>
                    <a:pt x="57" y="22"/>
                  </a:cubicBezTo>
                  <a:cubicBezTo>
                    <a:pt x="17" y="22"/>
                    <a:pt x="17" y="22"/>
                    <a:pt x="17" y="22"/>
                  </a:cubicBezTo>
                  <a:cubicBezTo>
                    <a:pt x="14" y="22"/>
                    <a:pt x="11" y="23"/>
                    <a:pt x="10" y="24"/>
                  </a:cubicBezTo>
                  <a:cubicBezTo>
                    <a:pt x="8" y="25"/>
                    <a:pt x="7" y="27"/>
                    <a:pt x="7" y="29"/>
                  </a:cubicBezTo>
                  <a:cubicBezTo>
                    <a:pt x="7" y="32"/>
                    <a:pt x="8" y="35"/>
                    <a:pt x="11" y="38"/>
                  </a:cubicBezTo>
                  <a:lnTo>
                    <a:pt x="7" y="4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7" name="Freeform 34"/>
            <p:cNvSpPr>
              <a:spLocks noEditPoints="1"/>
            </p:cNvSpPr>
            <p:nvPr userDrawn="1"/>
          </p:nvSpPr>
          <p:spPr bwMode="auto">
            <a:xfrm>
              <a:off x="2157413" y="1641476"/>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7"/>
                    <a:pt x="64" y="41"/>
                  </a:cubicBezTo>
                  <a:cubicBezTo>
                    <a:pt x="63" y="45"/>
                    <a:pt x="61" y="48"/>
                    <a:pt x="58" y="51"/>
                  </a:cubicBezTo>
                  <a:cubicBezTo>
                    <a:pt x="55" y="54"/>
                    <a:pt x="51" y="56"/>
                    <a:pt x="47" y="58"/>
                  </a:cubicBezTo>
                  <a:cubicBezTo>
                    <a:pt x="43" y="59"/>
                    <a:pt x="38" y="60"/>
                    <a:pt x="33" y="60"/>
                  </a:cubicBezTo>
                  <a:cubicBezTo>
                    <a:pt x="27" y="60"/>
                    <a:pt x="23" y="59"/>
                    <a:pt x="18" y="58"/>
                  </a:cubicBezTo>
                  <a:cubicBezTo>
                    <a:pt x="14" y="56"/>
                    <a:pt x="11" y="54"/>
                    <a:pt x="8" y="51"/>
                  </a:cubicBezTo>
                  <a:cubicBezTo>
                    <a:pt x="5" y="48"/>
                    <a:pt x="3" y="45"/>
                    <a:pt x="2" y="41"/>
                  </a:cubicBezTo>
                  <a:cubicBezTo>
                    <a:pt x="0" y="37"/>
                    <a:pt x="0" y="34"/>
                    <a:pt x="0" y="30"/>
                  </a:cubicBezTo>
                  <a:cubicBezTo>
                    <a:pt x="0" y="26"/>
                    <a:pt x="0" y="22"/>
                    <a:pt x="2" y="19"/>
                  </a:cubicBezTo>
                  <a:cubicBezTo>
                    <a:pt x="3" y="15"/>
                    <a:pt x="5" y="12"/>
                    <a:pt x="8" y="9"/>
                  </a:cubicBezTo>
                  <a:cubicBezTo>
                    <a:pt x="11" y="6"/>
                    <a:pt x="14" y="4"/>
                    <a:pt x="18" y="2"/>
                  </a:cubicBezTo>
                  <a:cubicBezTo>
                    <a:pt x="23" y="0"/>
                    <a:pt x="27" y="0"/>
                    <a:pt x="33" y="0"/>
                  </a:cubicBezTo>
                  <a:cubicBezTo>
                    <a:pt x="38" y="0"/>
                    <a:pt x="43" y="0"/>
                    <a:pt x="47" y="2"/>
                  </a:cubicBezTo>
                  <a:cubicBezTo>
                    <a:pt x="51" y="4"/>
                    <a:pt x="55" y="6"/>
                    <a:pt x="58" y="9"/>
                  </a:cubicBezTo>
                  <a:cubicBezTo>
                    <a:pt x="61" y="12"/>
                    <a:pt x="63" y="15"/>
                    <a:pt x="64" y="19"/>
                  </a:cubicBezTo>
                  <a:cubicBezTo>
                    <a:pt x="66" y="22"/>
                    <a:pt x="66" y="26"/>
                    <a:pt x="66" y="30"/>
                  </a:cubicBezTo>
                  <a:close/>
                  <a:moveTo>
                    <a:pt x="60" y="30"/>
                  </a:moveTo>
                  <a:cubicBezTo>
                    <a:pt x="60" y="24"/>
                    <a:pt x="58" y="20"/>
                    <a:pt x="53" y="17"/>
                  </a:cubicBezTo>
                  <a:cubicBezTo>
                    <a:pt x="49" y="13"/>
                    <a:pt x="42" y="12"/>
                    <a:pt x="33" y="12"/>
                  </a:cubicBezTo>
                  <a:cubicBezTo>
                    <a:pt x="24" y="12"/>
                    <a:pt x="17" y="13"/>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8" name="Freeform 35"/>
            <p:cNvSpPr>
              <a:spLocks/>
            </p:cNvSpPr>
            <p:nvPr userDrawn="1"/>
          </p:nvSpPr>
          <p:spPr bwMode="auto">
            <a:xfrm>
              <a:off x="2157413" y="1730376"/>
              <a:ext cx="63500" cy="52388"/>
            </a:xfrm>
            <a:custGeom>
              <a:avLst/>
              <a:gdLst>
                <a:gd name="T0" fmla="*/ 17 w 66"/>
                <a:gd name="T1" fmla="*/ 54 h 54"/>
                <a:gd name="T2" fmla="*/ 4 w 66"/>
                <a:gd name="T3" fmla="*/ 45 h 54"/>
                <a:gd name="T4" fmla="*/ 0 w 66"/>
                <a:gd name="T5" fmla="*/ 29 h 54"/>
                <a:gd name="T6" fmla="*/ 2 w 66"/>
                <a:gd name="T7" fmla="*/ 17 h 54"/>
                <a:gd name="T8" fmla="*/ 9 w 66"/>
                <a:gd name="T9" fmla="*/ 8 h 54"/>
                <a:gd name="T10" fmla="*/ 19 w 66"/>
                <a:gd name="T11" fmla="*/ 2 h 54"/>
                <a:gd name="T12" fmla="*/ 33 w 66"/>
                <a:gd name="T13" fmla="*/ 0 h 54"/>
                <a:gd name="T14" fmla="*/ 47 w 66"/>
                <a:gd name="T15" fmla="*/ 2 h 54"/>
                <a:gd name="T16" fmla="*/ 58 w 66"/>
                <a:gd name="T17" fmla="*/ 9 h 54"/>
                <a:gd name="T18" fmla="*/ 64 w 66"/>
                <a:gd name="T19" fmla="*/ 19 h 54"/>
                <a:gd name="T20" fmla="*/ 66 w 66"/>
                <a:gd name="T21" fmla="*/ 30 h 54"/>
                <a:gd name="T22" fmla="*/ 65 w 66"/>
                <a:gd name="T23" fmla="*/ 39 h 54"/>
                <a:gd name="T24" fmla="*/ 62 w 66"/>
                <a:gd name="T25" fmla="*/ 46 h 54"/>
                <a:gd name="T26" fmla="*/ 56 w 66"/>
                <a:gd name="T27" fmla="*/ 51 h 54"/>
                <a:gd name="T28" fmla="*/ 49 w 66"/>
                <a:gd name="T29" fmla="*/ 53 h 54"/>
                <a:gd name="T30" fmla="*/ 44 w 66"/>
                <a:gd name="T31" fmla="*/ 47 h 54"/>
                <a:gd name="T32" fmla="*/ 46 w 66"/>
                <a:gd name="T33" fmla="*/ 43 h 54"/>
                <a:gd name="T34" fmla="*/ 51 w 66"/>
                <a:gd name="T35" fmla="*/ 40 h 54"/>
                <a:gd name="T36" fmla="*/ 59 w 66"/>
                <a:gd name="T37" fmla="*/ 38 h 54"/>
                <a:gd name="T38" fmla="*/ 60 w 66"/>
                <a:gd name="T39" fmla="*/ 34 h 54"/>
                <a:gd name="T40" fmla="*/ 60 w 66"/>
                <a:gd name="T41" fmla="*/ 31 h 54"/>
                <a:gd name="T42" fmla="*/ 54 w 66"/>
                <a:gd name="T43" fmla="*/ 17 h 54"/>
                <a:gd name="T44" fmla="*/ 34 w 66"/>
                <a:gd name="T45" fmla="*/ 11 h 54"/>
                <a:gd name="T46" fmla="*/ 15 w 66"/>
                <a:gd name="T47" fmla="*/ 17 h 54"/>
                <a:gd name="T48" fmla="*/ 8 w 66"/>
                <a:gd name="T49" fmla="*/ 32 h 54"/>
                <a:gd name="T50" fmla="*/ 11 w 66"/>
                <a:gd name="T51" fmla="*/ 43 h 54"/>
                <a:gd name="T52" fmla="*/ 18 w 66"/>
                <a:gd name="T53" fmla="*/ 51 h 54"/>
                <a:gd name="T54" fmla="*/ 17 w 66"/>
                <a:gd name="T55" fmla="*/ 5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6" h="54">
                  <a:moveTo>
                    <a:pt x="17" y="54"/>
                  </a:moveTo>
                  <a:cubicBezTo>
                    <a:pt x="11" y="52"/>
                    <a:pt x="7" y="49"/>
                    <a:pt x="4" y="45"/>
                  </a:cubicBezTo>
                  <a:cubicBezTo>
                    <a:pt x="1" y="41"/>
                    <a:pt x="0" y="36"/>
                    <a:pt x="0" y="29"/>
                  </a:cubicBezTo>
                  <a:cubicBezTo>
                    <a:pt x="0" y="25"/>
                    <a:pt x="0" y="21"/>
                    <a:pt x="2" y="17"/>
                  </a:cubicBezTo>
                  <a:cubicBezTo>
                    <a:pt x="4" y="13"/>
                    <a:pt x="6" y="10"/>
                    <a:pt x="9" y="8"/>
                  </a:cubicBezTo>
                  <a:cubicBezTo>
                    <a:pt x="12" y="5"/>
                    <a:pt x="15" y="3"/>
                    <a:pt x="19" y="2"/>
                  </a:cubicBezTo>
                  <a:cubicBezTo>
                    <a:pt x="23" y="0"/>
                    <a:pt x="28" y="0"/>
                    <a:pt x="33" y="0"/>
                  </a:cubicBezTo>
                  <a:cubicBezTo>
                    <a:pt x="38" y="0"/>
                    <a:pt x="43" y="0"/>
                    <a:pt x="47" y="2"/>
                  </a:cubicBezTo>
                  <a:cubicBezTo>
                    <a:pt x="51" y="4"/>
                    <a:pt x="55" y="6"/>
                    <a:pt x="58" y="9"/>
                  </a:cubicBezTo>
                  <a:cubicBezTo>
                    <a:pt x="60" y="12"/>
                    <a:pt x="63" y="15"/>
                    <a:pt x="64" y="19"/>
                  </a:cubicBezTo>
                  <a:cubicBezTo>
                    <a:pt x="66" y="22"/>
                    <a:pt x="66" y="26"/>
                    <a:pt x="66" y="30"/>
                  </a:cubicBezTo>
                  <a:cubicBezTo>
                    <a:pt x="66" y="33"/>
                    <a:pt x="66" y="36"/>
                    <a:pt x="65" y="39"/>
                  </a:cubicBezTo>
                  <a:cubicBezTo>
                    <a:pt x="64" y="41"/>
                    <a:pt x="63" y="44"/>
                    <a:pt x="62" y="46"/>
                  </a:cubicBezTo>
                  <a:cubicBezTo>
                    <a:pt x="60" y="48"/>
                    <a:pt x="58" y="50"/>
                    <a:pt x="56" y="51"/>
                  </a:cubicBezTo>
                  <a:cubicBezTo>
                    <a:pt x="54" y="52"/>
                    <a:pt x="52" y="53"/>
                    <a:pt x="49" y="53"/>
                  </a:cubicBezTo>
                  <a:cubicBezTo>
                    <a:pt x="46" y="53"/>
                    <a:pt x="44" y="51"/>
                    <a:pt x="44" y="47"/>
                  </a:cubicBezTo>
                  <a:cubicBezTo>
                    <a:pt x="44" y="45"/>
                    <a:pt x="45" y="44"/>
                    <a:pt x="46" y="43"/>
                  </a:cubicBezTo>
                  <a:cubicBezTo>
                    <a:pt x="47" y="41"/>
                    <a:pt x="49" y="41"/>
                    <a:pt x="51" y="40"/>
                  </a:cubicBezTo>
                  <a:cubicBezTo>
                    <a:pt x="59" y="38"/>
                    <a:pt x="59" y="38"/>
                    <a:pt x="59" y="38"/>
                  </a:cubicBezTo>
                  <a:cubicBezTo>
                    <a:pt x="60" y="37"/>
                    <a:pt x="60" y="35"/>
                    <a:pt x="60" y="34"/>
                  </a:cubicBezTo>
                  <a:cubicBezTo>
                    <a:pt x="60" y="33"/>
                    <a:pt x="60" y="32"/>
                    <a:pt x="60" y="31"/>
                  </a:cubicBezTo>
                  <a:cubicBezTo>
                    <a:pt x="60" y="25"/>
                    <a:pt x="58" y="20"/>
                    <a:pt x="54" y="17"/>
                  </a:cubicBezTo>
                  <a:cubicBezTo>
                    <a:pt x="49" y="13"/>
                    <a:pt x="43" y="11"/>
                    <a:pt x="34" y="11"/>
                  </a:cubicBezTo>
                  <a:cubicBezTo>
                    <a:pt x="26" y="11"/>
                    <a:pt x="19" y="13"/>
                    <a:pt x="15" y="17"/>
                  </a:cubicBezTo>
                  <a:cubicBezTo>
                    <a:pt x="10" y="21"/>
                    <a:pt x="8" y="26"/>
                    <a:pt x="8" y="32"/>
                  </a:cubicBezTo>
                  <a:cubicBezTo>
                    <a:pt x="8" y="36"/>
                    <a:pt x="9" y="40"/>
                    <a:pt x="11" y="43"/>
                  </a:cubicBezTo>
                  <a:cubicBezTo>
                    <a:pt x="13" y="46"/>
                    <a:pt x="15" y="49"/>
                    <a:pt x="18" y="51"/>
                  </a:cubicBezTo>
                  <a:lnTo>
                    <a:pt x="17" y="54"/>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9" name="Freeform 36"/>
            <p:cNvSpPr>
              <a:spLocks/>
            </p:cNvSpPr>
            <p:nvPr userDrawn="1"/>
          </p:nvSpPr>
          <p:spPr bwMode="auto">
            <a:xfrm>
              <a:off x="2157413" y="1784351"/>
              <a:ext cx="61913" cy="65088"/>
            </a:xfrm>
            <a:custGeom>
              <a:avLst/>
              <a:gdLst>
                <a:gd name="T0" fmla="*/ 6 w 65"/>
                <a:gd name="T1" fmla="*/ 69 h 69"/>
                <a:gd name="T2" fmla="*/ 2 w 65"/>
                <a:gd name="T3" fmla="*/ 69 h 69"/>
                <a:gd name="T4" fmla="*/ 0 w 65"/>
                <a:gd name="T5" fmla="*/ 51 h 69"/>
                <a:gd name="T6" fmla="*/ 12 w 65"/>
                <a:gd name="T7" fmla="*/ 50 h 69"/>
                <a:gd name="T8" fmla="*/ 3 w 65"/>
                <a:gd name="T9" fmla="*/ 38 h 69"/>
                <a:gd name="T10" fmla="*/ 0 w 65"/>
                <a:gd name="T11" fmla="*/ 26 h 69"/>
                <a:gd name="T12" fmla="*/ 1 w 65"/>
                <a:gd name="T13" fmla="*/ 19 h 69"/>
                <a:gd name="T14" fmla="*/ 5 w 65"/>
                <a:gd name="T15" fmla="*/ 13 h 69"/>
                <a:gd name="T16" fmla="*/ 12 w 65"/>
                <a:gd name="T17" fmla="*/ 10 h 69"/>
                <a:gd name="T18" fmla="*/ 23 w 65"/>
                <a:gd name="T19" fmla="*/ 9 h 69"/>
                <a:gd name="T20" fmla="*/ 57 w 65"/>
                <a:gd name="T21" fmla="*/ 9 h 69"/>
                <a:gd name="T22" fmla="*/ 59 w 65"/>
                <a:gd name="T23" fmla="*/ 0 h 69"/>
                <a:gd name="T24" fmla="*/ 63 w 65"/>
                <a:gd name="T25" fmla="*/ 0 h 69"/>
                <a:gd name="T26" fmla="*/ 65 w 65"/>
                <a:gd name="T27" fmla="*/ 19 h 69"/>
                <a:gd name="T28" fmla="*/ 64 w 65"/>
                <a:gd name="T29" fmla="*/ 21 h 69"/>
                <a:gd name="T30" fmla="*/ 45 w 65"/>
                <a:gd name="T31" fmla="*/ 20 h 69"/>
                <a:gd name="T32" fmla="*/ 25 w 65"/>
                <a:gd name="T33" fmla="*/ 20 h 69"/>
                <a:gd name="T34" fmla="*/ 13 w 65"/>
                <a:gd name="T35" fmla="*/ 23 h 69"/>
                <a:gd name="T36" fmla="*/ 9 w 65"/>
                <a:gd name="T37" fmla="*/ 31 h 69"/>
                <a:gd name="T38" fmla="*/ 18 w 65"/>
                <a:gd name="T39" fmla="*/ 49 h 69"/>
                <a:gd name="T40" fmla="*/ 57 w 65"/>
                <a:gd name="T41" fmla="*/ 50 h 69"/>
                <a:gd name="T42" fmla="*/ 59 w 65"/>
                <a:gd name="T43" fmla="*/ 40 h 69"/>
                <a:gd name="T44" fmla="*/ 63 w 65"/>
                <a:gd name="T45" fmla="*/ 40 h 69"/>
                <a:gd name="T46" fmla="*/ 65 w 65"/>
                <a:gd name="T47" fmla="*/ 59 h 69"/>
                <a:gd name="T48" fmla="*/ 64 w 65"/>
                <a:gd name="T49" fmla="*/ 61 h 69"/>
                <a:gd name="T50" fmla="*/ 45 w 65"/>
                <a:gd name="T51" fmla="*/ 60 h 69"/>
                <a:gd name="T52" fmla="*/ 8 w 65"/>
                <a:gd name="T53" fmla="*/ 60 h 69"/>
                <a:gd name="T54" fmla="*/ 6 w 65"/>
                <a:gd name="T5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5" h="69">
                  <a:moveTo>
                    <a:pt x="6" y="69"/>
                  </a:moveTo>
                  <a:cubicBezTo>
                    <a:pt x="2" y="69"/>
                    <a:pt x="2" y="69"/>
                    <a:pt x="2" y="69"/>
                  </a:cubicBezTo>
                  <a:cubicBezTo>
                    <a:pt x="0" y="51"/>
                    <a:pt x="0" y="51"/>
                    <a:pt x="0" y="51"/>
                  </a:cubicBezTo>
                  <a:cubicBezTo>
                    <a:pt x="12" y="50"/>
                    <a:pt x="12" y="50"/>
                    <a:pt x="12" y="50"/>
                  </a:cubicBezTo>
                  <a:cubicBezTo>
                    <a:pt x="8" y="46"/>
                    <a:pt x="5" y="42"/>
                    <a:pt x="3" y="38"/>
                  </a:cubicBezTo>
                  <a:cubicBezTo>
                    <a:pt x="1" y="34"/>
                    <a:pt x="0" y="30"/>
                    <a:pt x="0" y="26"/>
                  </a:cubicBezTo>
                  <a:cubicBezTo>
                    <a:pt x="0" y="23"/>
                    <a:pt x="0" y="21"/>
                    <a:pt x="1" y="19"/>
                  </a:cubicBezTo>
                  <a:cubicBezTo>
                    <a:pt x="2" y="17"/>
                    <a:pt x="3" y="15"/>
                    <a:pt x="5" y="13"/>
                  </a:cubicBezTo>
                  <a:cubicBezTo>
                    <a:pt x="7" y="12"/>
                    <a:pt x="9" y="11"/>
                    <a:pt x="12" y="10"/>
                  </a:cubicBezTo>
                  <a:cubicBezTo>
                    <a:pt x="15" y="9"/>
                    <a:pt x="19" y="9"/>
                    <a:pt x="23" y="9"/>
                  </a:cubicBezTo>
                  <a:cubicBezTo>
                    <a:pt x="57" y="9"/>
                    <a:pt x="57" y="9"/>
                    <a:pt x="57" y="9"/>
                  </a:cubicBezTo>
                  <a:cubicBezTo>
                    <a:pt x="59" y="0"/>
                    <a:pt x="59" y="0"/>
                    <a:pt x="59" y="0"/>
                  </a:cubicBezTo>
                  <a:cubicBezTo>
                    <a:pt x="63" y="0"/>
                    <a:pt x="63" y="0"/>
                    <a:pt x="63" y="0"/>
                  </a:cubicBezTo>
                  <a:cubicBezTo>
                    <a:pt x="65" y="19"/>
                    <a:pt x="65" y="19"/>
                    <a:pt x="65" y="19"/>
                  </a:cubicBezTo>
                  <a:cubicBezTo>
                    <a:pt x="64" y="21"/>
                    <a:pt x="64" y="21"/>
                    <a:pt x="64" y="21"/>
                  </a:cubicBezTo>
                  <a:cubicBezTo>
                    <a:pt x="45" y="20"/>
                    <a:pt x="45" y="20"/>
                    <a:pt x="45" y="20"/>
                  </a:cubicBezTo>
                  <a:cubicBezTo>
                    <a:pt x="25" y="20"/>
                    <a:pt x="25" y="20"/>
                    <a:pt x="25" y="20"/>
                  </a:cubicBezTo>
                  <a:cubicBezTo>
                    <a:pt x="19" y="20"/>
                    <a:pt x="15" y="21"/>
                    <a:pt x="13" y="23"/>
                  </a:cubicBezTo>
                  <a:cubicBezTo>
                    <a:pt x="10" y="24"/>
                    <a:pt x="9" y="27"/>
                    <a:pt x="9" y="31"/>
                  </a:cubicBezTo>
                  <a:cubicBezTo>
                    <a:pt x="9" y="37"/>
                    <a:pt x="12" y="43"/>
                    <a:pt x="18" y="49"/>
                  </a:cubicBezTo>
                  <a:cubicBezTo>
                    <a:pt x="57" y="50"/>
                    <a:pt x="57" y="50"/>
                    <a:pt x="57" y="50"/>
                  </a:cubicBezTo>
                  <a:cubicBezTo>
                    <a:pt x="59" y="40"/>
                    <a:pt x="59" y="40"/>
                    <a:pt x="59" y="40"/>
                  </a:cubicBezTo>
                  <a:cubicBezTo>
                    <a:pt x="63" y="40"/>
                    <a:pt x="63" y="40"/>
                    <a:pt x="63" y="40"/>
                  </a:cubicBezTo>
                  <a:cubicBezTo>
                    <a:pt x="65" y="59"/>
                    <a:pt x="65" y="59"/>
                    <a:pt x="65" y="59"/>
                  </a:cubicBezTo>
                  <a:cubicBezTo>
                    <a:pt x="64" y="61"/>
                    <a:pt x="64" y="61"/>
                    <a:pt x="64" y="61"/>
                  </a:cubicBezTo>
                  <a:cubicBezTo>
                    <a:pt x="45" y="60"/>
                    <a:pt x="45" y="60"/>
                    <a:pt x="45" y="60"/>
                  </a:cubicBezTo>
                  <a:cubicBezTo>
                    <a:pt x="8" y="60"/>
                    <a:pt x="8" y="60"/>
                    <a:pt x="8" y="60"/>
                  </a:cubicBezTo>
                  <a:lnTo>
                    <a:pt x="6" y="69"/>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0" name="Freeform 37"/>
            <p:cNvSpPr>
              <a:spLocks/>
            </p:cNvSpPr>
            <p:nvPr userDrawn="1"/>
          </p:nvSpPr>
          <p:spPr bwMode="auto">
            <a:xfrm>
              <a:off x="2157413" y="1855788"/>
              <a:ext cx="63500" cy="44450"/>
            </a:xfrm>
            <a:custGeom>
              <a:avLst/>
              <a:gdLst>
                <a:gd name="T0" fmla="*/ 38 w 66"/>
                <a:gd name="T1" fmla="*/ 28 h 46"/>
                <a:gd name="T2" fmla="*/ 30 w 66"/>
                <a:gd name="T3" fmla="*/ 42 h 46"/>
                <a:gd name="T4" fmla="*/ 19 w 66"/>
                <a:gd name="T5" fmla="*/ 46 h 46"/>
                <a:gd name="T6" fmla="*/ 12 w 66"/>
                <a:gd name="T7" fmla="*/ 44 h 46"/>
                <a:gd name="T8" fmla="*/ 5 w 66"/>
                <a:gd name="T9" fmla="*/ 39 h 46"/>
                <a:gd name="T10" fmla="*/ 1 w 66"/>
                <a:gd name="T11" fmla="*/ 31 h 46"/>
                <a:gd name="T12" fmla="*/ 0 w 66"/>
                <a:gd name="T13" fmla="*/ 20 h 46"/>
                <a:gd name="T14" fmla="*/ 1 w 66"/>
                <a:gd name="T15" fmla="*/ 10 h 46"/>
                <a:gd name="T16" fmla="*/ 5 w 66"/>
                <a:gd name="T17" fmla="*/ 0 h 46"/>
                <a:gd name="T18" fmla="*/ 19 w 66"/>
                <a:gd name="T19" fmla="*/ 0 h 46"/>
                <a:gd name="T20" fmla="*/ 19 w 66"/>
                <a:gd name="T21" fmla="*/ 7 h 46"/>
                <a:gd name="T22" fmla="*/ 8 w 66"/>
                <a:gd name="T23" fmla="*/ 10 h 46"/>
                <a:gd name="T24" fmla="*/ 6 w 66"/>
                <a:gd name="T25" fmla="*/ 20 h 46"/>
                <a:gd name="T26" fmla="*/ 9 w 66"/>
                <a:gd name="T27" fmla="*/ 32 h 46"/>
                <a:gd name="T28" fmla="*/ 16 w 66"/>
                <a:gd name="T29" fmla="*/ 35 h 46"/>
                <a:gd name="T30" fmla="*/ 23 w 66"/>
                <a:gd name="T31" fmla="*/ 32 h 46"/>
                <a:gd name="T32" fmla="*/ 28 w 66"/>
                <a:gd name="T33" fmla="*/ 23 h 46"/>
                <a:gd name="T34" fmla="*/ 30 w 66"/>
                <a:gd name="T35" fmla="*/ 17 h 46"/>
                <a:gd name="T36" fmla="*/ 37 w 66"/>
                <a:gd name="T37" fmla="*/ 5 h 46"/>
                <a:gd name="T38" fmla="*/ 47 w 66"/>
                <a:gd name="T39" fmla="*/ 1 h 46"/>
                <a:gd name="T40" fmla="*/ 55 w 66"/>
                <a:gd name="T41" fmla="*/ 2 h 46"/>
                <a:gd name="T42" fmla="*/ 61 w 66"/>
                <a:gd name="T43" fmla="*/ 7 h 46"/>
                <a:gd name="T44" fmla="*/ 65 w 66"/>
                <a:gd name="T45" fmla="*/ 14 h 46"/>
                <a:gd name="T46" fmla="*/ 66 w 66"/>
                <a:gd name="T47" fmla="*/ 24 h 46"/>
                <a:gd name="T48" fmla="*/ 65 w 66"/>
                <a:gd name="T49" fmla="*/ 34 h 46"/>
                <a:gd name="T50" fmla="*/ 61 w 66"/>
                <a:gd name="T51" fmla="*/ 42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1 h 46"/>
                <a:gd name="T64" fmla="*/ 44 w 66"/>
                <a:gd name="T65" fmla="*/ 14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4"/>
                    <a:pt x="33" y="39"/>
                    <a:pt x="30" y="42"/>
                  </a:cubicBezTo>
                  <a:cubicBezTo>
                    <a:pt x="26" y="44"/>
                    <a:pt x="23" y="46"/>
                    <a:pt x="19" y="46"/>
                  </a:cubicBezTo>
                  <a:cubicBezTo>
                    <a:pt x="16" y="46"/>
                    <a:pt x="14" y="45"/>
                    <a:pt x="12" y="44"/>
                  </a:cubicBezTo>
                  <a:cubicBezTo>
                    <a:pt x="9" y="43"/>
                    <a:pt x="7" y="42"/>
                    <a:pt x="5" y="39"/>
                  </a:cubicBezTo>
                  <a:cubicBezTo>
                    <a:pt x="4" y="37"/>
                    <a:pt x="2" y="35"/>
                    <a:pt x="1" y="31"/>
                  </a:cubicBezTo>
                  <a:cubicBezTo>
                    <a:pt x="0" y="28"/>
                    <a:pt x="0" y="24"/>
                    <a:pt x="0" y="20"/>
                  </a:cubicBezTo>
                  <a:cubicBezTo>
                    <a:pt x="0" y="16"/>
                    <a:pt x="0" y="13"/>
                    <a:pt x="1" y="10"/>
                  </a:cubicBezTo>
                  <a:cubicBezTo>
                    <a:pt x="2" y="7"/>
                    <a:pt x="3" y="4"/>
                    <a:pt x="5" y="0"/>
                  </a:cubicBezTo>
                  <a:cubicBezTo>
                    <a:pt x="19" y="0"/>
                    <a:pt x="19" y="0"/>
                    <a:pt x="19" y="0"/>
                  </a:cubicBezTo>
                  <a:cubicBezTo>
                    <a:pt x="19" y="7"/>
                    <a:pt x="19" y="7"/>
                    <a:pt x="19" y="7"/>
                  </a:cubicBezTo>
                  <a:cubicBezTo>
                    <a:pt x="8" y="10"/>
                    <a:pt x="8" y="10"/>
                    <a:pt x="8" y="10"/>
                  </a:cubicBezTo>
                  <a:cubicBezTo>
                    <a:pt x="6" y="13"/>
                    <a:pt x="6" y="16"/>
                    <a:pt x="6" y="20"/>
                  </a:cubicBezTo>
                  <a:cubicBezTo>
                    <a:pt x="6" y="25"/>
                    <a:pt x="7" y="29"/>
                    <a:pt x="9" y="32"/>
                  </a:cubicBezTo>
                  <a:cubicBezTo>
                    <a:pt x="10" y="34"/>
                    <a:pt x="13" y="35"/>
                    <a:pt x="16" y="35"/>
                  </a:cubicBezTo>
                  <a:cubicBezTo>
                    <a:pt x="19" y="35"/>
                    <a:pt x="21" y="34"/>
                    <a:pt x="23" y="32"/>
                  </a:cubicBezTo>
                  <a:cubicBezTo>
                    <a:pt x="24" y="30"/>
                    <a:pt x="26" y="27"/>
                    <a:pt x="28" y="23"/>
                  </a:cubicBezTo>
                  <a:cubicBezTo>
                    <a:pt x="30" y="17"/>
                    <a:pt x="30" y="17"/>
                    <a:pt x="30" y="17"/>
                  </a:cubicBezTo>
                  <a:cubicBezTo>
                    <a:pt x="32" y="12"/>
                    <a:pt x="34" y="8"/>
                    <a:pt x="37" y="5"/>
                  </a:cubicBezTo>
                  <a:cubicBezTo>
                    <a:pt x="40" y="2"/>
                    <a:pt x="43" y="1"/>
                    <a:pt x="47" y="1"/>
                  </a:cubicBezTo>
                  <a:cubicBezTo>
                    <a:pt x="50" y="1"/>
                    <a:pt x="52" y="1"/>
                    <a:pt x="55" y="2"/>
                  </a:cubicBezTo>
                  <a:cubicBezTo>
                    <a:pt x="57" y="4"/>
                    <a:pt x="59" y="5"/>
                    <a:pt x="61" y="7"/>
                  </a:cubicBezTo>
                  <a:cubicBezTo>
                    <a:pt x="62" y="9"/>
                    <a:pt x="64" y="11"/>
                    <a:pt x="65" y="14"/>
                  </a:cubicBezTo>
                  <a:cubicBezTo>
                    <a:pt x="66" y="17"/>
                    <a:pt x="66" y="20"/>
                    <a:pt x="66" y="24"/>
                  </a:cubicBezTo>
                  <a:cubicBezTo>
                    <a:pt x="66" y="27"/>
                    <a:pt x="66" y="31"/>
                    <a:pt x="65" y="34"/>
                  </a:cubicBezTo>
                  <a:cubicBezTo>
                    <a:pt x="64" y="37"/>
                    <a:pt x="63" y="39"/>
                    <a:pt x="61" y="42"/>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2"/>
                    <a:pt x="54" y="11"/>
                    <a:pt x="51" y="11"/>
                  </a:cubicBezTo>
                  <a:cubicBezTo>
                    <a:pt x="48" y="11"/>
                    <a:pt x="46" y="12"/>
                    <a:pt x="44" y="14"/>
                  </a:cubicBezTo>
                  <a:cubicBezTo>
                    <a:pt x="43" y="16"/>
                    <a:pt x="41" y="19"/>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1" name="Freeform 38"/>
            <p:cNvSpPr>
              <a:spLocks/>
            </p:cNvSpPr>
            <p:nvPr userDrawn="1"/>
          </p:nvSpPr>
          <p:spPr bwMode="auto">
            <a:xfrm>
              <a:off x="2157413" y="1900238"/>
              <a:ext cx="77788" cy="41275"/>
            </a:xfrm>
            <a:custGeom>
              <a:avLst/>
              <a:gdLst>
                <a:gd name="T0" fmla="*/ 7 w 82"/>
                <a:gd name="T1" fmla="*/ 42 h 42"/>
                <a:gd name="T2" fmla="*/ 2 w 82"/>
                <a:gd name="T3" fmla="*/ 35 h 42"/>
                <a:gd name="T4" fmla="*/ 0 w 82"/>
                <a:gd name="T5" fmla="*/ 26 h 42"/>
                <a:gd name="T6" fmla="*/ 4 w 82"/>
                <a:gd name="T7" fmla="*/ 15 h 42"/>
                <a:gd name="T8" fmla="*/ 15 w 82"/>
                <a:gd name="T9" fmla="*/ 11 h 42"/>
                <a:gd name="T10" fmla="*/ 20 w 82"/>
                <a:gd name="T11" fmla="*/ 11 h 42"/>
                <a:gd name="T12" fmla="*/ 27 w 82"/>
                <a:gd name="T13" fmla="*/ 11 h 42"/>
                <a:gd name="T14" fmla="*/ 57 w 82"/>
                <a:gd name="T15" fmla="*/ 11 h 42"/>
                <a:gd name="T16" fmla="*/ 57 w 82"/>
                <a:gd name="T17" fmla="*/ 0 h 42"/>
                <a:gd name="T18" fmla="*/ 63 w 82"/>
                <a:gd name="T19" fmla="*/ 0 h 42"/>
                <a:gd name="T20" fmla="*/ 64 w 82"/>
                <a:gd name="T21" fmla="*/ 12 h 42"/>
                <a:gd name="T22" fmla="*/ 82 w 82"/>
                <a:gd name="T23" fmla="*/ 15 h 42"/>
                <a:gd name="T24" fmla="*/ 82 w 82"/>
                <a:gd name="T25" fmla="*/ 23 h 42"/>
                <a:gd name="T26" fmla="*/ 64 w 82"/>
                <a:gd name="T27" fmla="*/ 23 h 42"/>
                <a:gd name="T28" fmla="*/ 64 w 82"/>
                <a:gd name="T29" fmla="*/ 40 h 42"/>
                <a:gd name="T30" fmla="*/ 57 w 82"/>
                <a:gd name="T31" fmla="*/ 40 h 42"/>
                <a:gd name="T32" fmla="*/ 57 w 82"/>
                <a:gd name="T33" fmla="*/ 22 h 42"/>
                <a:gd name="T34" fmla="*/ 17 w 82"/>
                <a:gd name="T35" fmla="*/ 22 h 42"/>
                <a:gd name="T36" fmla="*/ 10 w 82"/>
                <a:gd name="T37" fmla="*/ 24 h 42"/>
                <a:gd name="T38" fmla="*/ 7 w 82"/>
                <a:gd name="T39" fmla="*/ 30 h 42"/>
                <a:gd name="T40" fmla="*/ 11 w 82"/>
                <a:gd name="T41" fmla="*/ 38 h 42"/>
                <a:gd name="T42" fmla="*/ 7 w 82"/>
                <a:gd name="T43"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2" h="42">
                  <a:moveTo>
                    <a:pt x="7" y="42"/>
                  </a:moveTo>
                  <a:cubicBezTo>
                    <a:pt x="5" y="40"/>
                    <a:pt x="3" y="38"/>
                    <a:pt x="2" y="35"/>
                  </a:cubicBezTo>
                  <a:cubicBezTo>
                    <a:pt x="1" y="32"/>
                    <a:pt x="0" y="29"/>
                    <a:pt x="0" y="26"/>
                  </a:cubicBezTo>
                  <a:cubicBezTo>
                    <a:pt x="0" y="21"/>
                    <a:pt x="2" y="18"/>
                    <a:pt x="4" y="15"/>
                  </a:cubicBezTo>
                  <a:cubicBezTo>
                    <a:pt x="6" y="12"/>
                    <a:pt x="10" y="11"/>
                    <a:pt x="15" y="11"/>
                  </a:cubicBezTo>
                  <a:cubicBezTo>
                    <a:pt x="17" y="11"/>
                    <a:pt x="19" y="11"/>
                    <a:pt x="20" y="11"/>
                  </a:cubicBezTo>
                  <a:cubicBezTo>
                    <a:pt x="22" y="11"/>
                    <a:pt x="24" y="11"/>
                    <a:pt x="27" y="11"/>
                  </a:cubicBezTo>
                  <a:cubicBezTo>
                    <a:pt x="57" y="11"/>
                    <a:pt x="57" y="11"/>
                    <a:pt x="57" y="11"/>
                  </a:cubicBezTo>
                  <a:cubicBezTo>
                    <a:pt x="57" y="0"/>
                    <a:pt x="57" y="0"/>
                    <a:pt x="57" y="0"/>
                  </a:cubicBezTo>
                  <a:cubicBezTo>
                    <a:pt x="63" y="0"/>
                    <a:pt x="63" y="0"/>
                    <a:pt x="63" y="0"/>
                  </a:cubicBezTo>
                  <a:cubicBezTo>
                    <a:pt x="64" y="12"/>
                    <a:pt x="64" y="12"/>
                    <a:pt x="64" y="12"/>
                  </a:cubicBezTo>
                  <a:cubicBezTo>
                    <a:pt x="82" y="15"/>
                    <a:pt x="82" y="15"/>
                    <a:pt x="82" y="15"/>
                  </a:cubicBezTo>
                  <a:cubicBezTo>
                    <a:pt x="82" y="23"/>
                    <a:pt x="82" y="23"/>
                    <a:pt x="82" y="23"/>
                  </a:cubicBezTo>
                  <a:cubicBezTo>
                    <a:pt x="64" y="23"/>
                    <a:pt x="64" y="23"/>
                    <a:pt x="64" y="23"/>
                  </a:cubicBezTo>
                  <a:cubicBezTo>
                    <a:pt x="64" y="40"/>
                    <a:pt x="64" y="40"/>
                    <a:pt x="64" y="40"/>
                  </a:cubicBezTo>
                  <a:cubicBezTo>
                    <a:pt x="57" y="40"/>
                    <a:pt x="57" y="40"/>
                    <a:pt x="57" y="40"/>
                  </a:cubicBezTo>
                  <a:cubicBezTo>
                    <a:pt x="57" y="22"/>
                    <a:pt x="57" y="22"/>
                    <a:pt x="57" y="22"/>
                  </a:cubicBezTo>
                  <a:cubicBezTo>
                    <a:pt x="17" y="22"/>
                    <a:pt x="17" y="22"/>
                    <a:pt x="17" y="22"/>
                  </a:cubicBezTo>
                  <a:cubicBezTo>
                    <a:pt x="14" y="22"/>
                    <a:pt x="11" y="23"/>
                    <a:pt x="10" y="24"/>
                  </a:cubicBezTo>
                  <a:cubicBezTo>
                    <a:pt x="8" y="25"/>
                    <a:pt x="7" y="27"/>
                    <a:pt x="7" y="30"/>
                  </a:cubicBezTo>
                  <a:cubicBezTo>
                    <a:pt x="7" y="32"/>
                    <a:pt x="8" y="35"/>
                    <a:pt x="11" y="38"/>
                  </a:cubicBezTo>
                  <a:lnTo>
                    <a:pt x="7" y="4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2" name="Freeform 39"/>
            <p:cNvSpPr>
              <a:spLocks noEditPoints="1"/>
            </p:cNvSpPr>
            <p:nvPr userDrawn="1"/>
          </p:nvSpPr>
          <p:spPr bwMode="auto">
            <a:xfrm>
              <a:off x="2157413" y="1941513"/>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8"/>
                    <a:pt x="64" y="41"/>
                  </a:cubicBezTo>
                  <a:cubicBezTo>
                    <a:pt x="63" y="45"/>
                    <a:pt x="61" y="48"/>
                    <a:pt x="58" y="51"/>
                  </a:cubicBezTo>
                  <a:cubicBezTo>
                    <a:pt x="55" y="54"/>
                    <a:pt x="51" y="56"/>
                    <a:pt x="47" y="58"/>
                  </a:cubicBezTo>
                  <a:cubicBezTo>
                    <a:pt x="43" y="60"/>
                    <a:pt x="38" y="60"/>
                    <a:pt x="33" y="60"/>
                  </a:cubicBezTo>
                  <a:cubicBezTo>
                    <a:pt x="27" y="60"/>
                    <a:pt x="23" y="60"/>
                    <a:pt x="18" y="58"/>
                  </a:cubicBezTo>
                  <a:cubicBezTo>
                    <a:pt x="14" y="56"/>
                    <a:pt x="11" y="54"/>
                    <a:pt x="8" y="51"/>
                  </a:cubicBezTo>
                  <a:cubicBezTo>
                    <a:pt x="5" y="48"/>
                    <a:pt x="3" y="45"/>
                    <a:pt x="2" y="41"/>
                  </a:cubicBezTo>
                  <a:cubicBezTo>
                    <a:pt x="0" y="38"/>
                    <a:pt x="0" y="34"/>
                    <a:pt x="0" y="30"/>
                  </a:cubicBezTo>
                  <a:cubicBezTo>
                    <a:pt x="0" y="26"/>
                    <a:pt x="0" y="22"/>
                    <a:pt x="2" y="19"/>
                  </a:cubicBezTo>
                  <a:cubicBezTo>
                    <a:pt x="3" y="15"/>
                    <a:pt x="5" y="12"/>
                    <a:pt x="8" y="9"/>
                  </a:cubicBezTo>
                  <a:cubicBezTo>
                    <a:pt x="11" y="6"/>
                    <a:pt x="14" y="4"/>
                    <a:pt x="18" y="2"/>
                  </a:cubicBezTo>
                  <a:cubicBezTo>
                    <a:pt x="23" y="1"/>
                    <a:pt x="27" y="0"/>
                    <a:pt x="33" y="0"/>
                  </a:cubicBezTo>
                  <a:cubicBezTo>
                    <a:pt x="38" y="0"/>
                    <a:pt x="43" y="1"/>
                    <a:pt x="47" y="2"/>
                  </a:cubicBezTo>
                  <a:cubicBezTo>
                    <a:pt x="51" y="4"/>
                    <a:pt x="55" y="6"/>
                    <a:pt x="58" y="9"/>
                  </a:cubicBezTo>
                  <a:cubicBezTo>
                    <a:pt x="61" y="12"/>
                    <a:pt x="63" y="15"/>
                    <a:pt x="64" y="19"/>
                  </a:cubicBezTo>
                  <a:cubicBezTo>
                    <a:pt x="66" y="23"/>
                    <a:pt x="66" y="26"/>
                    <a:pt x="66" y="30"/>
                  </a:cubicBezTo>
                  <a:close/>
                  <a:moveTo>
                    <a:pt x="60" y="30"/>
                  </a:moveTo>
                  <a:cubicBezTo>
                    <a:pt x="60" y="24"/>
                    <a:pt x="58" y="20"/>
                    <a:pt x="53" y="17"/>
                  </a:cubicBezTo>
                  <a:cubicBezTo>
                    <a:pt x="49" y="14"/>
                    <a:pt x="42" y="12"/>
                    <a:pt x="33" y="12"/>
                  </a:cubicBezTo>
                  <a:cubicBezTo>
                    <a:pt x="24" y="12"/>
                    <a:pt x="17" y="14"/>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3" name="Freeform 40"/>
            <p:cNvSpPr>
              <a:spLocks/>
            </p:cNvSpPr>
            <p:nvPr userDrawn="1"/>
          </p:nvSpPr>
          <p:spPr bwMode="auto">
            <a:xfrm>
              <a:off x="2159000" y="2005013"/>
              <a:ext cx="61913" cy="104775"/>
            </a:xfrm>
            <a:custGeom>
              <a:avLst/>
              <a:gdLst>
                <a:gd name="T0" fmla="*/ 4 w 64"/>
                <a:gd name="T1" fmla="*/ 110 h 110"/>
                <a:gd name="T2" fmla="*/ 0 w 64"/>
                <a:gd name="T3" fmla="*/ 110 h 110"/>
                <a:gd name="T4" fmla="*/ 0 w 64"/>
                <a:gd name="T5" fmla="*/ 80 h 110"/>
                <a:gd name="T6" fmla="*/ 4 w 64"/>
                <a:gd name="T7" fmla="*/ 80 h 110"/>
                <a:gd name="T8" fmla="*/ 6 w 64"/>
                <a:gd name="T9" fmla="*/ 89 h 110"/>
                <a:gd name="T10" fmla="*/ 17 w 64"/>
                <a:gd name="T11" fmla="*/ 90 h 110"/>
                <a:gd name="T12" fmla="*/ 27 w 64"/>
                <a:gd name="T13" fmla="*/ 90 h 110"/>
                <a:gd name="T14" fmla="*/ 39 w 64"/>
                <a:gd name="T15" fmla="*/ 90 h 110"/>
                <a:gd name="T16" fmla="*/ 52 w 64"/>
                <a:gd name="T17" fmla="*/ 87 h 110"/>
                <a:gd name="T18" fmla="*/ 55 w 64"/>
                <a:gd name="T19" fmla="*/ 79 h 110"/>
                <a:gd name="T20" fmla="*/ 53 w 64"/>
                <a:gd name="T21" fmla="*/ 70 h 110"/>
                <a:gd name="T22" fmla="*/ 47 w 64"/>
                <a:gd name="T23" fmla="*/ 61 h 110"/>
                <a:gd name="T24" fmla="*/ 43 w 64"/>
                <a:gd name="T25" fmla="*/ 61 h 110"/>
                <a:gd name="T26" fmla="*/ 40 w 64"/>
                <a:gd name="T27" fmla="*/ 61 h 110"/>
                <a:gd name="T28" fmla="*/ 27 w 64"/>
                <a:gd name="T29" fmla="*/ 61 h 110"/>
                <a:gd name="T30" fmla="*/ 17 w 64"/>
                <a:gd name="T31" fmla="*/ 61 h 110"/>
                <a:gd name="T32" fmla="*/ 6 w 64"/>
                <a:gd name="T33" fmla="*/ 61 h 110"/>
                <a:gd name="T34" fmla="*/ 4 w 64"/>
                <a:gd name="T35" fmla="*/ 71 h 110"/>
                <a:gd name="T36" fmla="*/ 0 w 64"/>
                <a:gd name="T37" fmla="*/ 71 h 110"/>
                <a:gd name="T38" fmla="*/ 0 w 64"/>
                <a:gd name="T39" fmla="*/ 40 h 110"/>
                <a:gd name="T40" fmla="*/ 4 w 64"/>
                <a:gd name="T41" fmla="*/ 40 h 110"/>
                <a:gd name="T42" fmla="*/ 6 w 64"/>
                <a:gd name="T43" fmla="*/ 50 h 110"/>
                <a:gd name="T44" fmla="*/ 17 w 64"/>
                <a:gd name="T45" fmla="*/ 50 h 110"/>
                <a:gd name="T46" fmla="*/ 27 w 64"/>
                <a:gd name="T47" fmla="*/ 50 h 110"/>
                <a:gd name="T48" fmla="*/ 39 w 64"/>
                <a:gd name="T49" fmla="*/ 50 h 110"/>
                <a:gd name="T50" fmla="*/ 52 w 64"/>
                <a:gd name="T51" fmla="*/ 47 h 110"/>
                <a:gd name="T52" fmla="*/ 55 w 64"/>
                <a:gd name="T53" fmla="*/ 39 h 110"/>
                <a:gd name="T54" fmla="*/ 53 w 64"/>
                <a:gd name="T55" fmla="*/ 31 h 110"/>
                <a:gd name="T56" fmla="*/ 47 w 64"/>
                <a:gd name="T57" fmla="*/ 22 h 110"/>
                <a:gd name="T58" fmla="*/ 27 w 64"/>
                <a:gd name="T59" fmla="*/ 22 h 110"/>
                <a:gd name="T60" fmla="*/ 17 w 64"/>
                <a:gd name="T61" fmla="*/ 22 h 110"/>
                <a:gd name="T62" fmla="*/ 6 w 64"/>
                <a:gd name="T63" fmla="*/ 22 h 110"/>
                <a:gd name="T64" fmla="*/ 4 w 64"/>
                <a:gd name="T65" fmla="*/ 31 h 110"/>
                <a:gd name="T66" fmla="*/ 0 w 64"/>
                <a:gd name="T67" fmla="*/ 31 h 110"/>
                <a:gd name="T68" fmla="*/ 0 w 64"/>
                <a:gd name="T69" fmla="*/ 0 h 110"/>
                <a:gd name="T70" fmla="*/ 4 w 64"/>
                <a:gd name="T71" fmla="*/ 0 h 110"/>
                <a:gd name="T72" fmla="*/ 6 w 64"/>
                <a:gd name="T73" fmla="*/ 10 h 110"/>
                <a:gd name="T74" fmla="*/ 17 w 64"/>
                <a:gd name="T75" fmla="*/ 10 h 110"/>
                <a:gd name="T76" fmla="*/ 27 w 64"/>
                <a:gd name="T77" fmla="*/ 10 h 110"/>
                <a:gd name="T78" fmla="*/ 34 w 64"/>
                <a:gd name="T79" fmla="*/ 10 h 110"/>
                <a:gd name="T80" fmla="*/ 43 w 64"/>
                <a:gd name="T81" fmla="*/ 10 h 110"/>
                <a:gd name="T82" fmla="*/ 51 w 64"/>
                <a:gd name="T83" fmla="*/ 10 h 110"/>
                <a:gd name="T84" fmla="*/ 52 w 64"/>
                <a:gd name="T85" fmla="*/ 0 h 110"/>
                <a:gd name="T86" fmla="*/ 56 w 64"/>
                <a:gd name="T87" fmla="*/ 0 h 110"/>
                <a:gd name="T88" fmla="*/ 64 w 64"/>
                <a:gd name="T89" fmla="*/ 18 h 110"/>
                <a:gd name="T90" fmla="*/ 63 w 64"/>
                <a:gd name="T91" fmla="*/ 20 h 110"/>
                <a:gd name="T92" fmla="*/ 52 w 64"/>
                <a:gd name="T93" fmla="*/ 21 h 110"/>
                <a:gd name="T94" fmla="*/ 61 w 64"/>
                <a:gd name="T95" fmla="*/ 32 h 110"/>
                <a:gd name="T96" fmla="*/ 64 w 64"/>
                <a:gd name="T97" fmla="*/ 44 h 110"/>
                <a:gd name="T98" fmla="*/ 62 w 64"/>
                <a:gd name="T99" fmla="*/ 54 h 110"/>
                <a:gd name="T100" fmla="*/ 52 w 64"/>
                <a:gd name="T101" fmla="*/ 60 h 110"/>
                <a:gd name="T102" fmla="*/ 61 w 64"/>
                <a:gd name="T103" fmla="*/ 71 h 110"/>
                <a:gd name="T104" fmla="*/ 64 w 64"/>
                <a:gd name="T105" fmla="*/ 84 h 110"/>
                <a:gd name="T106" fmla="*/ 59 w 64"/>
                <a:gd name="T107" fmla="*/ 96 h 110"/>
                <a:gd name="T108" fmla="*/ 41 w 64"/>
                <a:gd name="T109" fmla="*/ 101 h 110"/>
                <a:gd name="T110" fmla="*/ 27 w 64"/>
                <a:gd name="T111" fmla="*/ 101 h 110"/>
                <a:gd name="T112" fmla="*/ 17 w 64"/>
                <a:gd name="T113" fmla="*/ 101 h 110"/>
                <a:gd name="T114" fmla="*/ 6 w 64"/>
                <a:gd name="T115" fmla="*/ 101 h 110"/>
                <a:gd name="T116" fmla="*/ 4 w 64"/>
                <a:gd name="T117" fmla="*/ 110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64" h="110">
                  <a:moveTo>
                    <a:pt x="4" y="110"/>
                  </a:moveTo>
                  <a:cubicBezTo>
                    <a:pt x="0" y="110"/>
                    <a:pt x="0" y="110"/>
                    <a:pt x="0" y="110"/>
                  </a:cubicBezTo>
                  <a:cubicBezTo>
                    <a:pt x="0" y="80"/>
                    <a:pt x="0" y="80"/>
                    <a:pt x="0" y="80"/>
                  </a:cubicBezTo>
                  <a:cubicBezTo>
                    <a:pt x="4" y="80"/>
                    <a:pt x="4" y="80"/>
                    <a:pt x="4" y="80"/>
                  </a:cubicBezTo>
                  <a:cubicBezTo>
                    <a:pt x="6" y="89"/>
                    <a:pt x="6" y="89"/>
                    <a:pt x="6" y="89"/>
                  </a:cubicBezTo>
                  <a:cubicBezTo>
                    <a:pt x="10" y="89"/>
                    <a:pt x="13" y="90"/>
                    <a:pt x="17" y="90"/>
                  </a:cubicBezTo>
                  <a:cubicBezTo>
                    <a:pt x="21" y="90"/>
                    <a:pt x="24" y="90"/>
                    <a:pt x="27" y="90"/>
                  </a:cubicBezTo>
                  <a:cubicBezTo>
                    <a:pt x="39" y="90"/>
                    <a:pt x="39" y="90"/>
                    <a:pt x="39" y="90"/>
                  </a:cubicBezTo>
                  <a:cubicBezTo>
                    <a:pt x="45" y="90"/>
                    <a:pt x="49" y="89"/>
                    <a:pt x="52" y="87"/>
                  </a:cubicBezTo>
                  <a:cubicBezTo>
                    <a:pt x="54" y="85"/>
                    <a:pt x="55" y="82"/>
                    <a:pt x="55" y="79"/>
                  </a:cubicBezTo>
                  <a:cubicBezTo>
                    <a:pt x="55" y="76"/>
                    <a:pt x="54" y="73"/>
                    <a:pt x="53" y="70"/>
                  </a:cubicBezTo>
                  <a:cubicBezTo>
                    <a:pt x="52" y="67"/>
                    <a:pt x="50" y="64"/>
                    <a:pt x="47" y="61"/>
                  </a:cubicBezTo>
                  <a:cubicBezTo>
                    <a:pt x="46" y="61"/>
                    <a:pt x="45" y="61"/>
                    <a:pt x="43" y="61"/>
                  </a:cubicBezTo>
                  <a:cubicBezTo>
                    <a:pt x="42" y="61"/>
                    <a:pt x="41" y="61"/>
                    <a:pt x="40" y="61"/>
                  </a:cubicBezTo>
                  <a:cubicBezTo>
                    <a:pt x="27" y="61"/>
                    <a:pt x="27" y="61"/>
                    <a:pt x="27" y="61"/>
                  </a:cubicBezTo>
                  <a:cubicBezTo>
                    <a:pt x="24" y="61"/>
                    <a:pt x="21" y="61"/>
                    <a:pt x="17" y="61"/>
                  </a:cubicBezTo>
                  <a:cubicBezTo>
                    <a:pt x="13" y="61"/>
                    <a:pt x="10" y="61"/>
                    <a:pt x="6" y="61"/>
                  </a:cubicBezTo>
                  <a:cubicBezTo>
                    <a:pt x="4" y="71"/>
                    <a:pt x="4" y="71"/>
                    <a:pt x="4" y="71"/>
                  </a:cubicBezTo>
                  <a:cubicBezTo>
                    <a:pt x="0" y="71"/>
                    <a:pt x="0" y="71"/>
                    <a:pt x="0" y="71"/>
                  </a:cubicBezTo>
                  <a:cubicBezTo>
                    <a:pt x="0" y="40"/>
                    <a:pt x="0" y="40"/>
                    <a:pt x="0" y="40"/>
                  </a:cubicBezTo>
                  <a:cubicBezTo>
                    <a:pt x="4" y="40"/>
                    <a:pt x="4" y="40"/>
                    <a:pt x="4" y="40"/>
                  </a:cubicBezTo>
                  <a:cubicBezTo>
                    <a:pt x="6" y="50"/>
                    <a:pt x="6" y="50"/>
                    <a:pt x="6" y="50"/>
                  </a:cubicBezTo>
                  <a:cubicBezTo>
                    <a:pt x="10" y="50"/>
                    <a:pt x="13" y="50"/>
                    <a:pt x="17" y="50"/>
                  </a:cubicBezTo>
                  <a:cubicBezTo>
                    <a:pt x="21" y="50"/>
                    <a:pt x="24" y="50"/>
                    <a:pt x="27" y="50"/>
                  </a:cubicBezTo>
                  <a:cubicBezTo>
                    <a:pt x="39" y="50"/>
                    <a:pt x="39" y="50"/>
                    <a:pt x="39" y="50"/>
                  </a:cubicBezTo>
                  <a:cubicBezTo>
                    <a:pt x="45" y="50"/>
                    <a:pt x="49" y="49"/>
                    <a:pt x="52" y="47"/>
                  </a:cubicBezTo>
                  <a:cubicBezTo>
                    <a:pt x="54" y="46"/>
                    <a:pt x="55" y="43"/>
                    <a:pt x="55" y="39"/>
                  </a:cubicBezTo>
                  <a:cubicBezTo>
                    <a:pt x="55" y="36"/>
                    <a:pt x="54" y="33"/>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6"/>
                    <a:pt x="64" y="40"/>
                    <a:pt x="64" y="44"/>
                  </a:cubicBezTo>
                  <a:cubicBezTo>
                    <a:pt x="64" y="48"/>
                    <a:pt x="64" y="52"/>
                    <a:pt x="62" y="54"/>
                  </a:cubicBezTo>
                  <a:cubicBezTo>
                    <a:pt x="60" y="57"/>
                    <a:pt x="56" y="59"/>
                    <a:pt x="52" y="60"/>
                  </a:cubicBezTo>
                  <a:cubicBezTo>
                    <a:pt x="56" y="63"/>
                    <a:pt x="59" y="67"/>
                    <a:pt x="61" y="71"/>
                  </a:cubicBezTo>
                  <a:cubicBezTo>
                    <a:pt x="63" y="75"/>
                    <a:pt x="64" y="80"/>
                    <a:pt x="64" y="84"/>
                  </a:cubicBezTo>
                  <a:cubicBezTo>
                    <a:pt x="64" y="89"/>
                    <a:pt x="63" y="93"/>
                    <a:pt x="59" y="96"/>
                  </a:cubicBezTo>
                  <a:cubicBezTo>
                    <a:pt x="55" y="99"/>
                    <a:pt x="50" y="101"/>
                    <a:pt x="41" y="101"/>
                  </a:cubicBezTo>
                  <a:cubicBezTo>
                    <a:pt x="27" y="101"/>
                    <a:pt x="27" y="101"/>
                    <a:pt x="27" y="101"/>
                  </a:cubicBezTo>
                  <a:cubicBezTo>
                    <a:pt x="24" y="101"/>
                    <a:pt x="21" y="101"/>
                    <a:pt x="17" y="101"/>
                  </a:cubicBezTo>
                  <a:cubicBezTo>
                    <a:pt x="13" y="101"/>
                    <a:pt x="10" y="101"/>
                    <a:pt x="6" y="101"/>
                  </a:cubicBezTo>
                  <a:lnTo>
                    <a:pt x="4" y="110"/>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4" name="Freeform 41"/>
            <p:cNvSpPr>
              <a:spLocks noEditPoints="1"/>
            </p:cNvSpPr>
            <p:nvPr userDrawn="1"/>
          </p:nvSpPr>
          <p:spPr bwMode="auto">
            <a:xfrm>
              <a:off x="2157413" y="2114551"/>
              <a:ext cx="63500" cy="52388"/>
            </a:xfrm>
            <a:custGeom>
              <a:avLst/>
              <a:gdLst>
                <a:gd name="T0" fmla="*/ 34 w 66"/>
                <a:gd name="T1" fmla="*/ 12 h 55"/>
                <a:gd name="T2" fmla="*/ 15 w 66"/>
                <a:gd name="T3" fmla="*/ 18 h 55"/>
                <a:gd name="T4" fmla="*/ 8 w 66"/>
                <a:gd name="T5" fmla="*/ 33 h 55"/>
                <a:gd name="T6" fmla="*/ 11 w 66"/>
                <a:gd name="T7" fmla="*/ 44 h 55"/>
                <a:gd name="T8" fmla="*/ 18 w 66"/>
                <a:gd name="T9" fmla="*/ 52 h 55"/>
                <a:gd name="T10" fmla="*/ 15 w 66"/>
                <a:gd name="T11" fmla="*/ 55 h 55"/>
                <a:gd name="T12" fmla="*/ 4 w 66"/>
                <a:gd name="T13" fmla="*/ 45 h 55"/>
                <a:gd name="T14" fmla="*/ 0 w 66"/>
                <a:gd name="T15" fmla="*/ 30 h 55"/>
                <a:gd name="T16" fmla="*/ 2 w 66"/>
                <a:gd name="T17" fmla="*/ 17 h 55"/>
                <a:gd name="T18" fmla="*/ 8 w 66"/>
                <a:gd name="T19" fmla="*/ 8 h 55"/>
                <a:gd name="T20" fmla="*/ 19 w 66"/>
                <a:gd name="T21" fmla="*/ 2 h 55"/>
                <a:gd name="T22" fmla="*/ 32 w 66"/>
                <a:gd name="T23" fmla="*/ 0 h 55"/>
                <a:gd name="T24" fmla="*/ 46 w 66"/>
                <a:gd name="T25" fmla="*/ 3 h 55"/>
                <a:gd name="T26" fmla="*/ 57 w 66"/>
                <a:gd name="T27" fmla="*/ 9 h 55"/>
                <a:gd name="T28" fmla="*/ 64 w 66"/>
                <a:gd name="T29" fmla="*/ 19 h 55"/>
                <a:gd name="T30" fmla="*/ 66 w 66"/>
                <a:gd name="T31" fmla="*/ 31 h 55"/>
                <a:gd name="T32" fmla="*/ 65 w 66"/>
                <a:gd name="T33" fmla="*/ 40 h 55"/>
                <a:gd name="T34" fmla="*/ 60 w 66"/>
                <a:gd name="T35" fmla="*/ 48 h 55"/>
                <a:gd name="T36" fmla="*/ 52 w 66"/>
                <a:gd name="T37" fmla="*/ 53 h 55"/>
                <a:gd name="T38" fmla="*/ 41 w 66"/>
                <a:gd name="T39" fmla="*/ 55 h 55"/>
                <a:gd name="T40" fmla="*/ 37 w 66"/>
                <a:gd name="T41" fmla="*/ 55 h 55"/>
                <a:gd name="T42" fmla="*/ 34 w 66"/>
                <a:gd name="T43" fmla="*/ 54 h 55"/>
                <a:gd name="T44" fmla="*/ 34 w 66"/>
                <a:gd name="T45" fmla="*/ 12 h 55"/>
                <a:gd name="T46" fmla="*/ 39 w 66"/>
                <a:gd name="T47" fmla="*/ 36 h 55"/>
                <a:gd name="T48" fmla="*/ 41 w 66"/>
                <a:gd name="T49" fmla="*/ 43 h 55"/>
                <a:gd name="T50" fmla="*/ 46 w 66"/>
                <a:gd name="T51" fmla="*/ 44 h 55"/>
                <a:gd name="T52" fmla="*/ 51 w 66"/>
                <a:gd name="T53" fmla="*/ 43 h 55"/>
                <a:gd name="T54" fmla="*/ 56 w 66"/>
                <a:gd name="T55" fmla="*/ 40 h 55"/>
                <a:gd name="T56" fmla="*/ 59 w 66"/>
                <a:gd name="T57" fmla="*/ 36 h 55"/>
                <a:gd name="T58" fmla="*/ 60 w 66"/>
                <a:gd name="T59" fmla="*/ 30 h 55"/>
                <a:gd name="T60" fmla="*/ 59 w 66"/>
                <a:gd name="T61" fmla="*/ 24 h 55"/>
                <a:gd name="T62" fmla="*/ 56 w 66"/>
                <a:gd name="T63" fmla="*/ 19 h 55"/>
                <a:gd name="T64" fmla="*/ 49 w 66"/>
                <a:gd name="T65" fmla="*/ 15 h 55"/>
                <a:gd name="T66" fmla="*/ 39 w 66"/>
                <a:gd name="T67" fmla="*/ 12 h 55"/>
                <a:gd name="T68" fmla="*/ 39 w 66"/>
                <a:gd name="T69" fmla="*/ 3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55">
                  <a:moveTo>
                    <a:pt x="34" y="12"/>
                  </a:moveTo>
                  <a:cubicBezTo>
                    <a:pt x="25" y="12"/>
                    <a:pt x="19" y="14"/>
                    <a:pt x="15" y="18"/>
                  </a:cubicBezTo>
                  <a:cubicBezTo>
                    <a:pt x="10" y="22"/>
                    <a:pt x="8" y="27"/>
                    <a:pt x="8" y="33"/>
                  </a:cubicBezTo>
                  <a:cubicBezTo>
                    <a:pt x="8" y="38"/>
                    <a:pt x="9" y="41"/>
                    <a:pt x="11" y="44"/>
                  </a:cubicBezTo>
                  <a:cubicBezTo>
                    <a:pt x="13" y="47"/>
                    <a:pt x="15" y="49"/>
                    <a:pt x="18" y="52"/>
                  </a:cubicBezTo>
                  <a:cubicBezTo>
                    <a:pt x="15" y="55"/>
                    <a:pt x="15" y="55"/>
                    <a:pt x="15" y="55"/>
                  </a:cubicBezTo>
                  <a:cubicBezTo>
                    <a:pt x="10" y="53"/>
                    <a:pt x="7" y="49"/>
                    <a:pt x="4" y="45"/>
                  </a:cubicBezTo>
                  <a:cubicBezTo>
                    <a:pt x="1" y="41"/>
                    <a:pt x="0" y="36"/>
                    <a:pt x="0" y="30"/>
                  </a:cubicBezTo>
                  <a:cubicBezTo>
                    <a:pt x="0" y="25"/>
                    <a:pt x="0" y="21"/>
                    <a:pt x="2" y="17"/>
                  </a:cubicBezTo>
                  <a:cubicBezTo>
                    <a:pt x="3" y="14"/>
                    <a:pt x="6" y="11"/>
                    <a:pt x="8" y="8"/>
                  </a:cubicBezTo>
                  <a:cubicBezTo>
                    <a:pt x="11" y="6"/>
                    <a:pt x="15" y="4"/>
                    <a:pt x="19" y="2"/>
                  </a:cubicBezTo>
                  <a:cubicBezTo>
                    <a:pt x="23" y="1"/>
                    <a:pt x="27" y="0"/>
                    <a:pt x="32" y="0"/>
                  </a:cubicBezTo>
                  <a:cubicBezTo>
                    <a:pt x="37" y="0"/>
                    <a:pt x="42" y="1"/>
                    <a:pt x="46" y="3"/>
                  </a:cubicBezTo>
                  <a:cubicBezTo>
                    <a:pt x="50" y="4"/>
                    <a:pt x="54" y="6"/>
                    <a:pt x="57" y="9"/>
                  </a:cubicBezTo>
                  <a:cubicBezTo>
                    <a:pt x="60" y="12"/>
                    <a:pt x="62" y="15"/>
                    <a:pt x="64" y="19"/>
                  </a:cubicBezTo>
                  <a:cubicBezTo>
                    <a:pt x="66" y="22"/>
                    <a:pt x="66" y="26"/>
                    <a:pt x="66" y="31"/>
                  </a:cubicBezTo>
                  <a:cubicBezTo>
                    <a:pt x="66" y="34"/>
                    <a:pt x="66" y="37"/>
                    <a:pt x="65" y="40"/>
                  </a:cubicBezTo>
                  <a:cubicBezTo>
                    <a:pt x="64" y="43"/>
                    <a:pt x="62" y="46"/>
                    <a:pt x="60" y="48"/>
                  </a:cubicBezTo>
                  <a:cubicBezTo>
                    <a:pt x="58" y="50"/>
                    <a:pt x="55" y="52"/>
                    <a:pt x="52" y="53"/>
                  </a:cubicBezTo>
                  <a:cubicBezTo>
                    <a:pt x="49" y="55"/>
                    <a:pt x="45" y="55"/>
                    <a:pt x="41" y="55"/>
                  </a:cubicBezTo>
                  <a:cubicBezTo>
                    <a:pt x="40" y="55"/>
                    <a:pt x="38" y="55"/>
                    <a:pt x="37" y="55"/>
                  </a:cubicBezTo>
                  <a:cubicBezTo>
                    <a:pt x="36" y="55"/>
                    <a:pt x="35" y="55"/>
                    <a:pt x="34" y="54"/>
                  </a:cubicBezTo>
                  <a:lnTo>
                    <a:pt x="34" y="12"/>
                  </a:lnTo>
                  <a:close/>
                  <a:moveTo>
                    <a:pt x="39" y="36"/>
                  </a:moveTo>
                  <a:cubicBezTo>
                    <a:pt x="39" y="39"/>
                    <a:pt x="40" y="42"/>
                    <a:pt x="41" y="43"/>
                  </a:cubicBezTo>
                  <a:cubicBezTo>
                    <a:pt x="43" y="44"/>
                    <a:pt x="44" y="44"/>
                    <a:pt x="46" y="44"/>
                  </a:cubicBezTo>
                  <a:cubicBezTo>
                    <a:pt x="48" y="44"/>
                    <a:pt x="50" y="44"/>
                    <a:pt x="51" y="43"/>
                  </a:cubicBezTo>
                  <a:cubicBezTo>
                    <a:pt x="53" y="42"/>
                    <a:pt x="55" y="41"/>
                    <a:pt x="56" y="40"/>
                  </a:cubicBezTo>
                  <a:cubicBezTo>
                    <a:pt x="57" y="39"/>
                    <a:pt x="58" y="37"/>
                    <a:pt x="59" y="36"/>
                  </a:cubicBezTo>
                  <a:cubicBezTo>
                    <a:pt x="60" y="34"/>
                    <a:pt x="60" y="32"/>
                    <a:pt x="60" y="30"/>
                  </a:cubicBezTo>
                  <a:cubicBezTo>
                    <a:pt x="60" y="28"/>
                    <a:pt x="60" y="26"/>
                    <a:pt x="59" y="24"/>
                  </a:cubicBezTo>
                  <a:cubicBezTo>
                    <a:pt x="59" y="22"/>
                    <a:pt x="57" y="20"/>
                    <a:pt x="56" y="19"/>
                  </a:cubicBezTo>
                  <a:cubicBezTo>
                    <a:pt x="54" y="17"/>
                    <a:pt x="52" y="16"/>
                    <a:pt x="49" y="15"/>
                  </a:cubicBezTo>
                  <a:cubicBezTo>
                    <a:pt x="46" y="13"/>
                    <a:pt x="43" y="13"/>
                    <a:pt x="39" y="12"/>
                  </a:cubicBezTo>
                  <a:lnTo>
                    <a:pt x="39" y="36"/>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5" name="Freeform 42"/>
            <p:cNvSpPr>
              <a:spLocks/>
            </p:cNvSpPr>
            <p:nvPr userDrawn="1"/>
          </p:nvSpPr>
          <p:spPr bwMode="auto">
            <a:xfrm>
              <a:off x="2159000" y="2173288"/>
              <a:ext cx="61913" cy="47625"/>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2 h 49"/>
                <a:gd name="T22" fmla="*/ 27 w 64"/>
                <a:gd name="T23" fmla="*/ 22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7"/>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6" name="Freeform 43"/>
            <p:cNvSpPr>
              <a:spLocks/>
            </p:cNvSpPr>
            <p:nvPr userDrawn="1"/>
          </p:nvSpPr>
          <p:spPr bwMode="auto">
            <a:xfrm>
              <a:off x="2157413" y="2222501"/>
              <a:ext cx="63500" cy="44450"/>
            </a:xfrm>
            <a:custGeom>
              <a:avLst/>
              <a:gdLst>
                <a:gd name="T0" fmla="*/ 38 w 66"/>
                <a:gd name="T1" fmla="*/ 27 h 46"/>
                <a:gd name="T2" fmla="*/ 30 w 66"/>
                <a:gd name="T3" fmla="*/ 41 h 46"/>
                <a:gd name="T4" fmla="*/ 19 w 66"/>
                <a:gd name="T5" fmla="*/ 46 h 46"/>
                <a:gd name="T6" fmla="*/ 12 w 66"/>
                <a:gd name="T7" fmla="*/ 44 h 46"/>
                <a:gd name="T8" fmla="*/ 5 w 66"/>
                <a:gd name="T9" fmla="*/ 39 h 46"/>
                <a:gd name="T10" fmla="*/ 1 w 66"/>
                <a:gd name="T11" fmla="*/ 31 h 46"/>
                <a:gd name="T12" fmla="*/ 0 w 66"/>
                <a:gd name="T13" fmla="*/ 20 h 46"/>
                <a:gd name="T14" fmla="*/ 1 w 66"/>
                <a:gd name="T15" fmla="*/ 10 h 46"/>
                <a:gd name="T16" fmla="*/ 5 w 66"/>
                <a:gd name="T17" fmla="*/ 0 h 46"/>
                <a:gd name="T18" fmla="*/ 19 w 66"/>
                <a:gd name="T19" fmla="*/ 0 h 46"/>
                <a:gd name="T20" fmla="*/ 19 w 66"/>
                <a:gd name="T21" fmla="*/ 7 h 46"/>
                <a:gd name="T22" fmla="*/ 8 w 66"/>
                <a:gd name="T23" fmla="*/ 9 h 46"/>
                <a:gd name="T24" fmla="*/ 6 w 66"/>
                <a:gd name="T25" fmla="*/ 20 h 46"/>
                <a:gd name="T26" fmla="*/ 9 w 66"/>
                <a:gd name="T27" fmla="*/ 31 h 46"/>
                <a:gd name="T28" fmla="*/ 16 w 66"/>
                <a:gd name="T29" fmla="*/ 35 h 46"/>
                <a:gd name="T30" fmla="*/ 23 w 66"/>
                <a:gd name="T31" fmla="*/ 32 h 46"/>
                <a:gd name="T32" fmla="*/ 28 w 66"/>
                <a:gd name="T33" fmla="*/ 23 h 46"/>
                <a:gd name="T34" fmla="*/ 30 w 66"/>
                <a:gd name="T35" fmla="*/ 16 h 46"/>
                <a:gd name="T36" fmla="*/ 37 w 66"/>
                <a:gd name="T37" fmla="*/ 5 h 46"/>
                <a:gd name="T38" fmla="*/ 47 w 66"/>
                <a:gd name="T39" fmla="*/ 0 h 46"/>
                <a:gd name="T40" fmla="*/ 55 w 66"/>
                <a:gd name="T41" fmla="*/ 2 h 46"/>
                <a:gd name="T42" fmla="*/ 61 w 66"/>
                <a:gd name="T43" fmla="*/ 7 h 46"/>
                <a:gd name="T44" fmla="*/ 65 w 66"/>
                <a:gd name="T45" fmla="*/ 14 h 46"/>
                <a:gd name="T46" fmla="*/ 66 w 66"/>
                <a:gd name="T47" fmla="*/ 24 h 46"/>
                <a:gd name="T48" fmla="*/ 65 w 66"/>
                <a:gd name="T49" fmla="*/ 33 h 46"/>
                <a:gd name="T50" fmla="*/ 61 w 66"/>
                <a:gd name="T51" fmla="*/ 42 h 46"/>
                <a:gd name="T52" fmla="*/ 48 w 66"/>
                <a:gd name="T53" fmla="*/ 42 h 46"/>
                <a:gd name="T54" fmla="*/ 48 w 66"/>
                <a:gd name="T55" fmla="*/ 35 h 46"/>
                <a:gd name="T56" fmla="*/ 58 w 66"/>
                <a:gd name="T57" fmla="*/ 33 h 46"/>
                <a:gd name="T58" fmla="*/ 60 w 66"/>
                <a:gd name="T59" fmla="*/ 23 h 46"/>
                <a:gd name="T60" fmla="*/ 58 w 66"/>
                <a:gd name="T61" fmla="*/ 14 h 46"/>
                <a:gd name="T62" fmla="*/ 51 w 66"/>
                <a:gd name="T63" fmla="*/ 11 h 46"/>
                <a:gd name="T64" fmla="*/ 44 w 66"/>
                <a:gd name="T65" fmla="*/ 14 h 46"/>
                <a:gd name="T66" fmla="*/ 40 w 66"/>
                <a:gd name="T67" fmla="*/ 23 h 46"/>
                <a:gd name="T68" fmla="*/ 38 w 66"/>
                <a:gd name="T69" fmla="*/ 27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7"/>
                  </a:moveTo>
                  <a:cubicBezTo>
                    <a:pt x="36" y="34"/>
                    <a:pt x="33" y="39"/>
                    <a:pt x="30" y="41"/>
                  </a:cubicBezTo>
                  <a:cubicBezTo>
                    <a:pt x="26" y="44"/>
                    <a:pt x="23" y="46"/>
                    <a:pt x="19" y="46"/>
                  </a:cubicBezTo>
                  <a:cubicBezTo>
                    <a:pt x="16" y="46"/>
                    <a:pt x="14" y="45"/>
                    <a:pt x="12" y="44"/>
                  </a:cubicBezTo>
                  <a:cubicBezTo>
                    <a:pt x="9" y="43"/>
                    <a:pt x="7" y="41"/>
                    <a:pt x="5" y="39"/>
                  </a:cubicBezTo>
                  <a:cubicBezTo>
                    <a:pt x="4" y="37"/>
                    <a:pt x="2" y="34"/>
                    <a:pt x="1" y="31"/>
                  </a:cubicBezTo>
                  <a:cubicBezTo>
                    <a:pt x="0" y="28"/>
                    <a:pt x="0" y="24"/>
                    <a:pt x="0" y="20"/>
                  </a:cubicBezTo>
                  <a:cubicBezTo>
                    <a:pt x="0" y="16"/>
                    <a:pt x="0" y="13"/>
                    <a:pt x="1" y="10"/>
                  </a:cubicBezTo>
                  <a:cubicBezTo>
                    <a:pt x="2" y="7"/>
                    <a:pt x="3" y="3"/>
                    <a:pt x="5" y="0"/>
                  </a:cubicBezTo>
                  <a:cubicBezTo>
                    <a:pt x="19" y="0"/>
                    <a:pt x="19" y="0"/>
                    <a:pt x="19" y="0"/>
                  </a:cubicBezTo>
                  <a:cubicBezTo>
                    <a:pt x="19" y="7"/>
                    <a:pt x="19" y="7"/>
                    <a:pt x="19" y="7"/>
                  </a:cubicBezTo>
                  <a:cubicBezTo>
                    <a:pt x="8" y="9"/>
                    <a:pt x="8" y="9"/>
                    <a:pt x="8" y="9"/>
                  </a:cubicBezTo>
                  <a:cubicBezTo>
                    <a:pt x="6" y="13"/>
                    <a:pt x="6" y="16"/>
                    <a:pt x="6" y="20"/>
                  </a:cubicBezTo>
                  <a:cubicBezTo>
                    <a:pt x="6" y="25"/>
                    <a:pt x="7" y="29"/>
                    <a:pt x="9" y="31"/>
                  </a:cubicBezTo>
                  <a:cubicBezTo>
                    <a:pt x="10" y="34"/>
                    <a:pt x="13" y="35"/>
                    <a:pt x="16" y="35"/>
                  </a:cubicBezTo>
                  <a:cubicBezTo>
                    <a:pt x="19" y="35"/>
                    <a:pt x="21" y="34"/>
                    <a:pt x="23" y="32"/>
                  </a:cubicBezTo>
                  <a:cubicBezTo>
                    <a:pt x="24" y="30"/>
                    <a:pt x="26" y="27"/>
                    <a:pt x="28" y="23"/>
                  </a:cubicBezTo>
                  <a:cubicBezTo>
                    <a:pt x="30" y="16"/>
                    <a:pt x="30" y="16"/>
                    <a:pt x="30" y="16"/>
                  </a:cubicBezTo>
                  <a:cubicBezTo>
                    <a:pt x="32" y="12"/>
                    <a:pt x="34" y="8"/>
                    <a:pt x="37" y="5"/>
                  </a:cubicBezTo>
                  <a:cubicBezTo>
                    <a:pt x="40" y="2"/>
                    <a:pt x="43" y="0"/>
                    <a:pt x="47" y="0"/>
                  </a:cubicBezTo>
                  <a:cubicBezTo>
                    <a:pt x="50" y="0"/>
                    <a:pt x="52" y="1"/>
                    <a:pt x="55" y="2"/>
                  </a:cubicBezTo>
                  <a:cubicBezTo>
                    <a:pt x="57" y="3"/>
                    <a:pt x="59" y="5"/>
                    <a:pt x="61" y="7"/>
                  </a:cubicBezTo>
                  <a:cubicBezTo>
                    <a:pt x="62" y="9"/>
                    <a:pt x="64" y="11"/>
                    <a:pt x="65" y="14"/>
                  </a:cubicBezTo>
                  <a:cubicBezTo>
                    <a:pt x="66" y="17"/>
                    <a:pt x="66" y="20"/>
                    <a:pt x="66" y="24"/>
                  </a:cubicBezTo>
                  <a:cubicBezTo>
                    <a:pt x="66" y="27"/>
                    <a:pt x="66" y="30"/>
                    <a:pt x="65" y="33"/>
                  </a:cubicBezTo>
                  <a:cubicBezTo>
                    <a:pt x="64" y="36"/>
                    <a:pt x="63" y="39"/>
                    <a:pt x="61" y="42"/>
                  </a:cubicBezTo>
                  <a:cubicBezTo>
                    <a:pt x="48" y="42"/>
                    <a:pt x="48" y="42"/>
                    <a:pt x="48" y="42"/>
                  </a:cubicBezTo>
                  <a:cubicBezTo>
                    <a:pt x="48" y="35"/>
                    <a:pt x="48" y="35"/>
                    <a:pt x="48" y="35"/>
                  </a:cubicBezTo>
                  <a:cubicBezTo>
                    <a:pt x="58" y="33"/>
                    <a:pt x="58" y="33"/>
                    <a:pt x="58" y="33"/>
                  </a:cubicBezTo>
                  <a:cubicBezTo>
                    <a:pt x="60" y="30"/>
                    <a:pt x="60" y="26"/>
                    <a:pt x="60" y="23"/>
                  </a:cubicBezTo>
                  <a:cubicBezTo>
                    <a:pt x="60" y="19"/>
                    <a:pt x="60" y="16"/>
                    <a:pt x="58" y="14"/>
                  </a:cubicBezTo>
                  <a:cubicBezTo>
                    <a:pt x="56" y="12"/>
                    <a:pt x="54" y="11"/>
                    <a:pt x="51" y="11"/>
                  </a:cubicBezTo>
                  <a:cubicBezTo>
                    <a:pt x="48" y="11"/>
                    <a:pt x="46" y="12"/>
                    <a:pt x="44" y="14"/>
                  </a:cubicBezTo>
                  <a:cubicBezTo>
                    <a:pt x="43" y="16"/>
                    <a:pt x="41" y="19"/>
                    <a:pt x="40" y="23"/>
                  </a:cubicBezTo>
                  <a:lnTo>
                    <a:pt x="38" y="2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grpSp>
    </p:spTree>
    <p:extLst>
      <p:ext uri="{BB962C8B-B14F-4D97-AF65-F5344CB8AC3E}">
        <p14:creationId xmlns:p14="http://schemas.microsoft.com/office/powerpoint/2010/main" val="29998332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Bump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510748" y="2944191"/>
            <a:ext cx="9170504" cy="969621"/>
          </a:xfrm>
          <a:solidFill>
            <a:schemeClr val="tx1">
              <a:alpha val="80000"/>
            </a:schemeClr>
          </a:solidFill>
        </p:spPr>
        <p:txBody>
          <a:bodyPr anchor="ctr">
            <a:normAutofit/>
          </a:bodyPr>
          <a:lstStyle>
            <a:lvl1pPr algn="ctr">
              <a:defRPr sz="3200" spc="4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3795756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Bumper with imag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510748" y="2944191"/>
            <a:ext cx="9170504" cy="969621"/>
          </a:xfrm>
          <a:solidFill>
            <a:schemeClr val="tx1">
              <a:alpha val="80000"/>
            </a:schemeClr>
          </a:solidFill>
        </p:spPr>
        <p:txBody>
          <a:bodyPr anchor="ctr">
            <a:normAutofit/>
          </a:bodyPr>
          <a:lstStyle>
            <a:lvl1pPr algn="ctr">
              <a:defRPr sz="3200" spc="4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28044105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Logo + Strapline">
    <p:spTree>
      <p:nvGrpSpPr>
        <p:cNvPr id="1" name=""/>
        <p:cNvGrpSpPr/>
        <p:nvPr/>
      </p:nvGrpSpPr>
      <p:grpSpPr>
        <a:xfrm>
          <a:off x="0" y="0"/>
          <a:ext cx="0" cy="0"/>
          <a:chOff x="0" y="0"/>
          <a:chExt cx="0" cy="0"/>
        </a:xfrm>
      </p:grpSpPr>
      <p:grpSp>
        <p:nvGrpSpPr>
          <p:cNvPr id="6" name="Group 5"/>
          <p:cNvGrpSpPr/>
          <p:nvPr userDrawn="1"/>
        </p:nvGrpSpPr>
        <p:grpSpPr>
          <a:xfrm>
            <a:off x="3572343" y="2276873"/>
            <a:ext cx="5047317" cy="2639187"/>
            <a:chOff x="2679256" y="1707654"/>
            <a:chExt cx="3785488" cy="197939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248358" y="1707654"/>
              <a:ext cx="2647284" cy="1148580"/>
            </a:xfrm>
            <a:prstGeom prst="rect">
              <a:avLst/>
            </a:prstGeom>
          </p:spPr>
        </p:pic>
        <p:pic>
          <p:nvPicPr>
            <p:cNvPr id="3" name="Picture 2"/>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679256" y="3435846"/>
              <a:ext cx="3785488" cy="251198"/>
            </a:xfrm>
            <a:prstGeom prst="rect">
              <a:avLst/>
            </a:prstGeom>
          </p:spPr>
        </p:pic>
      </p:grpSp>
    </p:spTree>
    <p:extLst>
      <p:ext uri="{BB962C8B-B14F-4D97-AF65-F5344CB8AC3E}">
        <p14:creationId xmlns:p14="http://schemas.microsoft.com/office/powerpoint/2010/main" val="2906127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side title blank">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2033918" y="2917660"/>
            <a:ext cx="5890683" cy="576064"/>
          </a:xfrm>
        </p:spPr>
        <p:txBody>
          <a:bodyPr>
            <a:noAutofit/>
          </a:bodyPr>
          <a:lstStyle>
            <a:lvl1pPr>
              <a:defRPr sz="3200">
                <a:solidFill>
                  <a:schemeClr val="bg2"/>
                </a:solidFill>
              </a:defRPr>
            </a:lvl1pPr>
          </a:lstStyle>
          <a:p>
            <a:r>
              <a:rPr lang="en-US" dirty="0"/>
              <a:t>side title</a:t>
            </a:r>
            <a:endParaRPr lang="en-GB" dirty="0"/>
          </a:p>
        </p:txBody>
      </p:sp>
    </p:spTree>
    <p:extLst>
      <p:ext uri="{BB962C8B-B14F-4D97-AF65-F5344CB8AC3E}">
        <p14:creationId xmlns:p14="http://schemas.microsoft.com/office/powerpoint/2010/main" val="3841316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 visuals with captions">
    <p:spTree>
      <p:nvGrpSpPr>
        <p:cNvPr id="1" name=""/>
        <p:cNvGrpSpPr/>
        <p:nvPr/>
      </p:nvGrpSpPr>
      <p:grpSpPr>
        <a:xfrm>
          <a:off x="0" y="0"/>
          <a:ext cx="0" cy="0"/>
          <a:chOff x="0" y="0"/>
          <a:chExt cx="0" cy="0"/>
        </a:xfrm>
      </p:grpSpPr>
      <p:sp>
        <p:nvSpPr>
          <p:cNvPr id="4" name="Foliennummernplatzhalter 3"/>
          <p:cNvSpPr>
            <a:spLocks noGrp="1"/>
          </p:cNvSpPr>
          <p:nvPr>
            <p:ph type="sldNum" sz="quarter" idx="11"/>
          </p:nvPr>
        </p:nvSpPr>
        <p:spPr/>
        <p:txBody>
          <a:bodyPr/>
          <a:lstStyle/>
          <a:p>
            <a:r>
              <a:rPr lang="en-GB" noProof="0" dirty="0"/>
              <a:t>Page </a:t>
            </a:r>
            <a:fld id="{AA807A42-CF27-4B84-8583-18EBE418342E}" type="slidenum">
              <a:rPr lang="en-GB" noProof="0" smtClean="0"/>
              <a:pPr/>
              <a:t>‹#›</a:t>
            </a:fld>
            <a:endParaRPr lang="en-GB" noProof="0" dirty="0"/>
          </a:p>
        </p:txBody>
      </p:sp>
      <p:sp>
        <p:nvSpPr>
          <p:cNvPr id="5" name="Bildplatzhalter 6"/>
          <p:cNvSpPr>
            <a:spLocks noGrp="1"/>
          </p:cNvSpPr>
          <p:nvPr>
            <p:ph type="pic" sz="quarter" idx="14" hasCustomPrompt="1"/>
          </p:nvPr>
        </p:nvSpPr>
        <p:spPr>
          <a:xfrm>
            <a:off x="-2447" y="1697783"/>
            <a:ext cx="6088622" cy="2611438"/>
          </a:xfrm>
          <a:prstGeom prst="rect">
            <a:avLst/>
          </a:prstGeom>
          <a:pattFill prst="wdUpDiag">
            <a:fgClr>
              <a:schemeClr val="bg1">
                <a:lumMod val="75000"/>
              </a:schemeClr>
            </a:fgClr>
            <a:bgClr>
              <a:schemeClr val="bg1"/>
            </a:bgClr>
          </a:pattFill>
        </p:spPr>
        <p:txBody>
          <a:bodyPr/>
          <a:lstStyle>
            <a:lvl1pPr marL="0" indent="0">
              <a:buNone/>
              <a:defRPr sz="1400">
                <a:latin typeface="BMW Group Condensed" pitchFamily="34" charset="0"/>
                <a:ea typeface="BMW Group Condensed" pitchFamily="34" charset="0"/>
                <a:cs typeface="BMW Group Condensed" pitchFamily="34" charset="0"/>
              </a:defRPr>
            </a:lvl1pPr>
          </a:lstStyle>
          <a:p>
            <a:r>
              <a:rPr lang="en-US" dirty="0"/>
              <a:t>Insert visual by clicking on symbol</a:t>
            </a:r>
          </a:p>
        </p:txBody>
      </p:sp>
      <p:sp>
        <p:nvSpPr>
          <p:cNvPr id="6" name="Bildplatzhalter 6"/>
          <p:cNvSpPr>
            <a:spLocks noGrp="1"/>
          </p:cNvSpPr>
          <p:nvPr>
            <p:ph type="pic" sz="quarter" idx="18" hasCustomPrompt="1"/>
          </p:nvPr>
        </p:nvSpPr>
        <p:spPr>
          <a:xfrm>
            <a:off x="6110066" y="1697783"/>
            <a:ext cx="6098117" cy="2611438"/>
          </a:xfrm>
          <a:prstGeom prst="rect">
            <a:avLst/>
          </a:prstGeom>
          <a:pattFill prst="wdUpDiag">
            <a:fgClr>
              <a:schemeClr val="bg1">
                <a:lumMod val="75000"/>
              </a:schemeClr>
            </a:fgClr>
            <a:bgClr>
              <a:schemeClr val="bg1"/>
            </a:bgClr>
          </a:pattFill>
        </p:spPr>
        <p:txBody>
          <a:bodyPr/>
          <a:lstStyle>
            <a:lvl1pPr marL="0" indent="0">
              <a:buNone/>
              <a:defRPr sz="1400">
                <a:latin typeface="BMW Group Condensed" pitchFamily="34" charset="0"/>
                <a:ea typeface="BMW Group Condensed" pitchFamily="34" charset="0"/>
                <a:cs typeface="BMW Group Condensed" pitchFamily="34" charset="0"/>
              </a:defRPr>
            </a:lvl1pPr>
          </a:lstStyle>
          <a:p>
            <a:r>
              <a:rPr lang="en-US" dirty="0"/>
              <a:t>Insert visual by clicking on symbol</a:t>
            </a:r>
          </a:p>
        </p:txBody>
      </p:sp>
      <p:sp>
        <p:nvSpPr>
          <p:cNvPr id="7" name="Textplatzhalter 7"/>
          <p:cNvSpPr>
            <a:spLocks noGrp="1"/>
          </p:cNvSpPr>
          <p:nvPr>
            <p:ph type="body" sz="quarter" idx="15" hasCustomPrompt="1"/>
          </p:nvPr>
        </p:nvSpPr>
        <p:spPr>
          <a:xfrm>
            <a:off x="465020" y="4487297"/>
            <a:ext cx="5391801" cy="2038921"/>
          </a:xfrm>
          <a:prstGeom prst="rect">
            <a:avLst/>
          </a:prstGeom>
        </p:spPr>
        <p:txBody>
          <a:bodyPr lIns="0" tIns="0" rIns="0" bIns="0"/>
          <a:lstStyle>
            <a:lvl1pPr marL="0" indent="0">
              <a:lnSpc>
                <a:spcPct val="100000"/>
              </a:lnSpc>
              <a:spcBef>
                <a:spcPts val="0"/>
              </a:spcBef>
              <a:spcAft>
                <a:spcPts val="0"/>
              </a:spcAft>
              <a:buFontTx/>
              <a:buNone/>
              <a:defRPr lang="de-DE" sz="1400"/>
            </a:lvl1pPr>
            <a:lvl2pPr marL="285664" indent="-285664">
              <a:lnSpc>
                <a:spcPts val="1999"/>
              </a:lnSpc>
              <a:spcBef>
                <a:spcPts val="0"/>
              </a:spcBef>
              <a:spcAft>
                <a:spcPts val="1000"/>
              </a:spcAft>
              <a:buFont typeface="Symbol" pitchFamily="18" charset="2"/>
              <a:buChar char="-"/>
              <a:defRPr sz="1699"/>
            </a:lvl2pPr>
            <a:lvl3pPr marL="633223" indent="-228531">
              <a:lnSpc>
                <a:spcPts val="1999"/>
              </a:lnSpc>
              <a:spcBef>
                <a:spcPts val="0"/>
              </a:spcBef>
              <a:spcAft>
                <a:spcPts val="1000"/>
              </a:spcAft>
              <a:buFont typeface="Symbol" pitchFamily="18" charset="2"/>
              <a:buChar char="-"/>
              <a:defRPr sz="1699"/>
            </a:lvl3pPr>
            <a:lvl4pPr marL="985542" indent="-228531">
              <a:lnSpc>
                <a:spcPts val="1999"/>
              </a:lnSpc>
              <a:spcBef>
                <a:spcPts val="0"/>
              </a:spcBef>
              <a:spcAft>
                <a:spcPts val="1000"/>
              </a:spcAft>
              <a:buFont typeface="Symbol" pitchFamily="18" charset="2"/>
              <a:buChar char="-"/>
              <a:defRPr sz="1699"/>
            </a:lvl4pPr>
            <a:lvl5pPr marL="1348970" indent="-228531">
              <a:lnSpc>
                <a:spcPts val="1999"/>
              </a:lnSpc>
              <a:spcBef>
                <a:spcPts val="0"/>
              </a:spcBef>
              <a:spcAft>
                <a:spcPts val="1000"/>
              </a:spcAft>
              <a:buFont typeface="Symbol" pitchFamily="18" charset="2"/>
              <a:buChar char="-"/>
              <a:defRPr sz="1699"/>
            </a:lvl5pPr>
          </a:lstStyle>
          <a:p>
            <a:pPr lvl="0"/>
            <a:r>
              <a:rPr lang="en-GB" noProof="0" dirty="0"/>
              <a:t>Edit caption by clicking</a:t>
            </a:r>
          </a:p>
        </p:txBody>
      </p:sp>
      <p:sp>
        <p:nvSpPr>
          <p:cNvPr id="8" name="Textplatzhalter 7"/>
          <p:cNvSpPr>
            <a:spLocks noGrp="1"/>
          </p:cNvSpPr>
          <p:nvPr>
            <p:ph type="body" sz="quarter" idx="19" hasCustomPrompt="1"/>
          </p:nvPr>
        </p:nvSpPr>
        <p:spPr>
          <a:xfrm>
            <a:off x="6107322" y="4487291"/>
            <a:ext cx="5618076" cy="2038922"/>
          </a:xfrm>
          <a:prstGeom prst="rect">
            <a:avLst/>
          </a:prstGeom>
        </p:spPr>
        <p:txBody>
          <a:bodyPr lIns="0" tIns="0" rIns="0" bIns="0"/>
          <a:lstStyle>
            <a:lvl1pPr marL="0" indent="0">
              <a:lnSpc>
                <a:spcPct val="100000"/>
              </a:lnSpc>
              <a:spcBef>
                <a:spcPts val="0"/>
              </a:spcBef>
              <a:spcAft>
                <a:spcPts val="0"/>
              </a:spcAft>
              <a:buFontTx/>
              <a:buNone/>
              <a:defRPr sz="1400">
                <a:latin typeface="+mn-lt"/>
                <a:ea typeface="BMW Type Global Pro Regular" pitchFamily="2" charset="0"/>
                <a:cs typeface="BMW Type Global Pro Regular" pitchFamily="2" charset="0"/>
              </a:defRPr>
            </a:lvl1pPr>
            <a:lvl2pPr marL="285664" indent="-285664">
              <a:lnSpc>
                <a:spcPts val="1999"/>
              </a:lnSpc>
              <a:spcBef>
                <a:spcPts val="0"/>
              </a:spcBef>
              <a:spcAft>
                <a:spcPts val="1000"/>
              </a:spcAft>
              <a:buFont typeface="Symbol" pitchFamily="18" charset="2"/>
              <a:buChar char="-"/>
              <a:defRPr sz="1699"/>
            </a:lvl2pPr>
            <a:lvl3pPr marL="633223" indent="-228531">
              <a:lnSpc>
                <a:spcPts val="1999"/>
              </a:lnSpc>
              <a:spcBef>
                <a:spcPts val="0"/>
              </a:spcBef>
              <a:spcAft>
                <a:spcPts val="1000"/>
              </a:spcAft>
              <a:buFont typeface="Symbol" pitchFamily="18" charset="2"/>
              <a:buChar char="-"/>
              <a:defRPr sz="1699"/>
            </a:lvl3pPr>
            <a:lvl4pPr marL="985542" indent="-228531">
              <a:lnSpc>
                <a:spcPts val="1999"/>
              </a:lnSpc>
              <a:spcBef>
                <a:spcPts val="0"/>
              </a:spcBef>
              <a:spcAft>
                <a:spcPts val="1000"/>
              </a:spcAft>
              <a:buFont typeface="Symbol" pitchFamily="18" charset="2"/>
              <a:buChar char="-"/>
              <a:defRPr sz="1699"/>
            </a:lvl4pPr>
            <a:lvl5pPr marL="1348970" indent="-228531">
              <a:lnSpc>
                <a:spcPts val="1999"/>
              </a:lnSpc>
              <a:spcBef>
                <a:spcPts val="0"/>
              </a:spcBef>
              <a:spcAft>
                <a:spcPts val="1000"/>
              </a:spcAft>
              <a:buFont typeface="Symbol" pitchFamily="18" charset="2"/>
              <a:buChar char="-"/>
              <a:defRPr sz="1699"/>
            </a:lvl5pPr>
          </a:lstStyle>
          <a:p>
            <a:pPr lvl="0"/>
            <a:r>
              <a:rPr lang="en-GB" noProof="0" dirty="0"/>
              <a:t>Edit caption by clicking</a:t>
            </a:r>
          </a:p>
        </p:txBody>
      </p:sp>
      <p:sp>
        <p:nvSpPr>
          <p:cNvPr id="9" name="Textplatzhalter 8"/>
          <p:cNvSpPr>
            <a:spLocks noGrp="1"/>
          </p:cNvSpPr>
          <p:nvPr>
            <p:ph type="body" sz="quarter" idx="13" hasCustomPrompt="1"/>
          </p:nvPr>
        </p:nvSpPr>
        <p:spPr>
          <a:xfrm>
            <a:off x="465018" y="403227"/>
            <a:ext cx="11260380" cy="960437"/>
          </a:xfrm>
          <a:prstGeom prst="rect">
            <a:avLst/>
          </a:prstGeom>
        </p:spPr>
        <p:txBody>
          <a:bodyPr lIns="0" tIns="0" rIns="0" bIns="0">
            <a:noAutofit/>
          </a:bodyPr>
          <a:lstStyle>
            <a:lvl1pPr marL="0" indent="0">
              <a:lnSpc>
                <a:spcPts val="2799"/>
              </a:lnSpc>
              <a:spcBef>
                <a:spcPts val="0"/>
              </a:spcBef>
              <a:buNone/>
              <a:defRPr sz="2799" b="1" cap="all" baseline="0">
                <a:solidFill>
                  <a:schemeClr val="bg2"/>
                </a:solidFill>
                <a:latin typeface="+mj-lt"/>
              </a:defRPr>
            </a:lvl1pPr>
          </a:lstStyle>
          <a:p>
            <a:pPr lvl="0"/>
            <a:r>
              <a:rPr lang="en-GB" noProof="0" dirty="0"/>
              <a:t>Edit headline by clicking</a:t>
            </a:r>
          </a:p>
        </p:txBody>
      </p:sp>
      <p:sp>
        <p:nvSpPr>
          <p:cNvPr id="10" name="Fußzeilenplatzhalter 2"/>
          <p:cNvSpPr>
            <a:spLocks noGrp="1"/>
          </p:cNvSpPr>
          <p:nvPr>
            <p:ph type="ftr" sz="quarter" idx="10"/>
          </p:nvPr>
        </p:nvSpPr>
        <p:spPr>
          <a:xfrm>
            <a:off x="465017" y="6526219"/>
            <a:ext cx="4020200" cy="331787"/>
          </a:xfrm>
        </p:spPr>
        <p:txBody>
          <a:bodyPr/>
          <a:lstStyle/>
          <a:p>
            <a:pPr algn="l"/>
            <a:r>
              <a:rPr lang="nl-NL"/>
              <a:t>2017 BMW UK Catalyst Program</a:t>
            </a:r>
            <a:endParaRPr lang="de-DE" dirty="0"/>
          </a:p>
        </p:txBody>
      </p:sp>
    </p:spTree>
    <p:extLst>
      <p:ext uri="{BB962C8B-B14F-4D97-AF65-F5344CB8AC3E}">
        <p14:creationId xmlns:p14="http://schemas.microsoft.com/office/powerpoint/2010/main" val="4082153660"/>
      </p:ext>
    </p:extLst>
  </p:cSld>
  <p:clrMapOvr>
    <a:masterClrMapping/>
  </p:clrMapOvr>
  <p:transition spd="slow">
    <p:push dir="u"/>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406986" y="2660916"/>
            <a:ext cx="7489549" cy="1470025"/>
          </a:xfrm>
        </p:spPr>
        <p:txBody>
          <a:bodyPr anchor="b">
            <a:noAutofit/>
          </a:bodyPr>
          <a:lstStyle>
            <a:lvl1pPr algn="l">
              <a:defRPr sz="3200" b="0" baseline="0"/>
            </a:lvl1pPr>
          </a:lstStyle>
          <a:p>
            <a:r>
              <a:rPr lang="en-US"/>
              <a:t>Click to edit Master title style</a:t>
            </a:r>
            <a:endParaRPr lang="en-GB" dirty="0"/>
          </a:p>
        </p:txBody>
      </p:sp>
      <p:sp>
        <p:nvSpPr>
          <p:cNvPr id="3" name="Subtitle 2"/>
          <p:cNvSpPr>
            <a:spLocks noGrp="1"/>
          </p:cNvSpPr>
          <p:nvPr>
            <p:ph type="subTitle" idx="1"/>
          </p:nvPr>
        </p:nvSpPr>
        <p:spPr>
          <a:xfrm>
            <a:off x="3407702" y="4366253"/>
            <a:ext cx="7491700" cy="1559024"/>
          </a:xfrm>
        </p:spPr>
        <p:txBody>
          <a:bodyPr>
            <a:normAutofit/>
          </a:bodyPr>
          <a:lstStyle>
            <a:lvl1pPr marL="0" indent="0" algn="l">
              <a:buNone/>
              <a:defRPr sz="2667" baseline="0">
                <a:solidFill>
                  <a:schemeClr val="tx1"/>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a:t>Click to edit Master subtitle style</a:t>
            </a:r>
            <a:endParaRPr lang="en-GB" dirty="0"/>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24418" y="789219"/>
            <a:ext cx="2318007" cy="1005715"/>
          </a:xfrm>
          <a:prstGeom prst="rect">
            <a:avLst/>
          </a:prstGeom>
        </p:spPr>
      </p:pic>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572476" y="1631594"/>
            <a:ext cx="3163619" cy="209932"/>
          </a:xfrm>
          <a:prstGeom prst="rect">
            <a:avLst/>
          </a:prstGeom>
        </p:spPr>
      </p:pic>
    </p:spTree>
    <p:extLst>
      <p:ext uri="{BB962C8B-B14F-4D97-AF65-F5344CB8AC3E}">
        <p14:creationId xmlns:p14="http://schemas.microsoft.com/office/powerpoint/2010/main" val="2687091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able of contents">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391616" y="1275359"/>
            <a:ext cx="2606080" cy="576064"/>
          </a:xfrm>
        </p:spPr>
        <p:txBody>
          <a:bodyPr>
            <a:noAutofit/>
          </a:bodyPr>
          <a:lstStyle>
            <a:lvl1pPr>
              <a:defRPr sz="3200" baseline="0">
                <a:solidFill>
                  <a:schemeClr val="bg2"/>
                </a:solidFill>
              </a:defRPr>
            </a:lvl1pPr>
          </a:lstStyle>
          <a:p>
            <a:r>
              <a:rPr lang="en-US" dirty="0"/>
              <a:t>contents</a:t>
            </a:r>
            <a:endParaRPr lang="en-GB" dirty="0"/>
          </a:p>
        </p:txBody>
      </p:sp>
      <p:sp>
        <p:nvSpPr>
          <p:cNvPr id="3" name="Content Placeholder 2"/>
          <p:cNvSpPr>
            <a:spLocks noGrp="1"/>
          </p:cNvSpPr>
          <p:nvPr>
            <p:ph idx="1"/>
          </p:nvPr>
        </p:nvSpPr>
        <p:spPr>
          <a:xfrm>
            <a:off x="1871530" y="260351"/>
            <a:ext cx="9725687" cy="5890683"/>
          </a:xfrm>
        </p:spPr>
        <p:txBody>
          <a:bodyPr>
            <a:normAutofit/>
          </a:bodyPr>
          <a:lstStyle>
            <a:lvl1pPr marL="0" indent="0">
              <a:buFontTx/>
              <a:buNone/>
              <a:defRPr sz="2133" baseline="0"/>
            </a:lvl1pPr>
          </a:lstStyle>
          <a:p>
            <a:pPr lvl="0"/>
            <a:r>
              <a:rPr lang="en-US"/>
              <a:t>Click to edit Master text styles</a:t>
            </a:r>
          </a:p>
        </p:txBody>
      </p:sp>
    </p:spTree>
    <p:extLst>
      <p:ext uri="{BB962C8B-B14F-4D97-AF65-F5344CB8AC3E}">
        <p14:creationId xmlns:p14="http://schemas.microsoft.com/office/powerpoint/2010/main" val="4085604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5" name="Footer Placeholder 4"/>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6" name="Slide Number Placeholder 5"/>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3865498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794933"/>
            <a:ext cx="5384800" cy="4356100"/>
          </a:xfrm>
        </p:spPr>
        <p:txBody>
          <a:bodyPr>
            <a:normAutofit/>
          </a:bodyPr>
          <a:lstStyle>
            <a:lvl1pPr>
              <a:defRPr sz="2667" baseline="0"/>
            </a:lvl1pPr>
            <a:lvl2pPr>
              <a:defRPr sz="2133" baseline="0"/>
            </a:lvl2pPr>
            <a:lvl3pPr>
              <a:defRPr sz="2133" baseline="0"/>
            </a:lvl3pPr>
            <a:lvl4pPr>
              <a:defRPr sz="2133" baseline="0"/>
            </a:lvl4pPr>
            <a:lvl5pPr>
              <a:defRPr sz="2133" baseline="0"/>
            </a:lvl5pPr>
            <a:lvl6pPr>
              <a:defRPr sz="2400"/>
            </a:lvl6pPr>
            <a:lvl7pPr>
              <a:defRPr sz="2400"/>
            </a:lvl7pPr>
            <a:lvl8pPr>
              <a:defRPr sz="2400"/>
            </a:lvl8pPr>
            <a:lvl9pPr>
              <a:defRPr sz="2400"/>
            </a:lvl9pPr>
          </a:lstStyle>
          <a:p>
            <a:pPr lvl="0"/>
            <a:r>
              <a:rPr lang="en-US"/>
              <a:t>Click to edit Master text styles</a:t>
            </a:r>
          </a:p>
          <a:p>
            <a:pPr lvl="1"/>
            <a:r>
              <a:rPr lang="en-US"/>
              <a:t>Second level</a:t>
            </a:r>
          </a:p>
        </p:txBody>
      </p:sp>
      <p:sp>
        <p:nvSpPr>
          <p:cNvPr id="4" name="Content Placeholder 3"/>
          <p:cNvSpPr>
            <a:spLocks noGrp="1"/>
          </p:cNvSpPr>
          <p:nvPr>
            <p:ph sz="half" idx="2"/>
          </p:nvPr>
        </p:nvSpPr>
        <p:spPr>
          <a:xfrm>
            <a:off x="6197600" y="1794933"/>
            <a:ext cx="5384800" cy="4356100"/>
          </a:xfrm>
        </p:spPr>
        <p:txBody>
          <a:bodyPr>
            <a:normAutofit/>
          </a:bodyPr>
          <a:lstStyle>
            <a:lvl1pPr>
              <a:defRPr sz="2667" baseline="0"/>
            </a:lvl1pPr>
            <a:lvl2pPr>
              <a:defRPr sz="2133" baseline="0"/>
            </a:lvl2pPr>
            <a:lvl3pPr>
              <a:defRPr sz="2133" baseline="0"/>
            </a:lvl3pPr>
            <a:lvl4pPr>
              <a:defRPr sz="2133" baseline="0"/>
            </a:lvl4pPr>
            <a:lvl5pPr>
              <a:defRPr sz="2133" baseline="0"/>
            </a:lvl5pPr>
            <a:lvl6pPr>
              <a:defRPr sz="2400"/>
            </a:lvl6pPr>
            <a:lvl7pPr>
              <a:defRPr sz="2400"/>
            </a:lvl7pPr>
            <a:lvl8pPr>
              <a:defRPr sz="2400"/>
            </a:lvl8pPr>
            <a:lvl9pPr>
              <a:defRPr sz="2400"/>
            </a:lvl9pPr>
          </a:lstStyle>
          <a:p>
            <a:pPr lvl="0"/>
            <a:r>
              <a:rPr lang="en-US"/>
              <a:t>Click to edit Master text styles</a:t>
            </a:r>
          </a:p>
          <a:p>
            <a:pPr lvl="1"/>
            <a:r>
              <a:rPr lang="en-US"/>
              <a:t>Second level</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6" name="Footer Placeholder 5"/>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7" name="Slide Number Placeholder 6"/>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2067533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60352"/>
            <a:ext cx="10972800" cy="1431329"/>
          </a:xfrm>
        </p:spPr>
        <p:txBody>
          <a:bodyPr/>
          <a:lstStyle>
            <a:lvl1pPr>
              <a:defRPr/>
            </a:lvl1pPr>
          </a:lstStyle>
          <a:p>
            <a:r>
              <a:rPr lang="en-US"/>
              <a:t>Click to edit Master title style</a:t>
            </a:r>
            <a:endParaRPr lang="en-GB" dirty="0"/>
          </a:p>
        </p:txBody>
      </p:sp>
      <p:sp>
        <p:nvSpPr>
          <p:cNvPr id="3" name="Text Placeholder 2"/>
          <p:cNvSpPr>
            <a:spLocks noGrp="1"/>
          </p:cNvSpPr>
          <p:nvPr>
            <p:ph type="body" idx="1"/>
          </p:nvPr>
        </p:nvSpPr>
        <p:spPr>
          <a:xfrm>
            <a:off x="609600" y="1794933"/>
            <a:ext cx="5386917" cy="639763"/>
          </a:xfrm>
        </p:spPr>
        <p:txBody>
          <a:bodyPr anchor="b"/>
          <a:lstStyle>
            <a:lvl1pPr marL="0" indent="0">
              <a:buNone/>
              <a:defRPr sz="3200" b="1"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p:cNvSpPr>
            <a:spLocks noGrp="1"/>
          </p:cNvSpPr>
          <p:nvPr>
            <p:ph sz="half" idx="2"/>
          </p:nvPr>
        </p:nvSpPr>
        <p:spPr>
          <a:xfrm>
            <a:off x="609600" y="2564904"/>
            <a:ext cx="5386917" cy="3586129"/>
          </a:xfrm>
        </p:spPr>
        <p:txBody>
          <a:bodyPr>
            <a:normAutofit/>
          </a:bodyPr>
          <a:lstStyle>
            <a:lvl1pPr>
              <a:defRPr sz="2667"/>
            </a:lvl1pPr>
            <a:lvl2pPr>
              <a:defRPr sz="2133" baseline="0"/>
            </a:lvl2pPr>
            <a:lvl3pPr>
              <a:defRPr sz="2133" baseline="0"/>
            </a:lvl3pPr>
            <a:lvl4pPr>
              <a:defRPr sz="2133" baseline="0"/>
            </a:lvl4pPr>
            <a:lvl5pPr>
              <a:defRPr sz="2133" baseline="0"/>
            </a:lvl5pPr>
            <a:lvl6pPr>
              <a:defRPr sz="2133"/>
            </a:lvl6pPr>
            <a:lvl7pPr>
              <a:defRPr sz="2133"/>
            </a:lvl7pPr>
            <a:lvl8pPr>
              <a:defRPr sz="2133"/>
            </a:lvl8pPr>
            <a:lvl9pPr>
              <a:defRPr sz="2133"/>
            </a:lvl9pPr>
          </a:lstStyle>
          <a:p>
            <a:pPr lvl="0"/>
            <a:r>
              <a:rPr lang="en-US"/>
              <a:t>Click to edit Master text styles</a:t>
            </a:r>
          </a:p>
          <a:p>
            <a:pPr lvl="1"/>
            <a:r>
              <a:rPr lang="en-US"/>
              <a:t>Second level</a:t>
            </a:r>
          </a:p>
        </p:txBody>
      </p:sp>
      <p:sp>
        <p:nvSpPr>
          <p:cNvPr id="5" name="Text Placeholder 4"/>
          <p:cNvSpPr>
            <a:spLocks noGrp="1"/>
          </p:cNvSpPr>
          <p:nvPr>
            <p:ph type="body" sz="quarter" idx="3"/>
          </p:nvPr>
        </p:nvSpPr>
        <p:spPr>
          <a:xfrm>
            <a:off x="6193369" y="1794933"/>
            <a:ext cx="5389033" cy="639763"/>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193369" y="2564904"/>
            <a:ext cx="5389033" cy="3586129"/>
          </a:xfrm>
        </p:spPr>
        <p:txBody>
          <a:bodyPr>
            <a:normAutofit/>
          </a:bodyPr>
          <a:lstStyle>
            <a:lvl1pPr>
              <a:defRPr sz="2667"/>
            </a:lvl1pPr>
            <a:lvl2pPr>
              <a:defRPr sz="2133" baseline="0"/>
            </a:lvl2pPr>
            <a:lvl3pPr>
              <a:defRPr sz="2133" baseline="0"/>
            </a:lvl3pPr>
            <a:lvl4pPr>
              <a:defRPr sz="2133" baseline="0"/>
            </a:lvl4pPr>
            <a:lvl5pPr>
              <a:defRPr sz="2133" baseline="0"/>
            </a:lvl5pPr>
            <a:lvl6pPr>
              <a:defRPr sz="2133"/>
            </a:lvl6pPr>
            <a:lvl7pPr>
              <a:defRPr sz="2133"/>
            </a:lvl7pPr>
            <a:lvl8pPr>
              <a:defRPr sz="2133"/>
            </a:lvl8pPr>
            <a:lvl9pPr>
              <a:defRPr sz="2133"/>
            </a:lvl9pPr>
          </a:lstStyle>
          <a:p>
            <a:pPr lvl="0"/>
            <a:r>
              <a:rPr lang="en-US"/>
              <a:t>Click to edit Master text styles</a:t>
            </a:r>
          </a:p>
          <a:p>
            <a:pPr lvl="1"/>
            <a:r>
              <a:rPr lang="en-US"/>
              <a:t>Second level</a:t>
            </a:r>
          </a:p>
        </p:txBody>
      </p:sp>
      <p:sp>
        <p:nvSpPr>
          <p:cNvPr id="7" name="Date Placeholder 6"/>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8" name="Footer Placeholder 7"/>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9" name="Slide Number Placeholder 8"/>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3848626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Quotes">
    <p:spTree>
      <p:nvGrpSpPr>
        <p:cNvPr id="1" name=""/>
        <p:cNvGrpSpPr/>
        <p:nvPr/>
      </p:nvGrpSpPr>
      <p:grpSpPr>
        <a:xfrm>
          <a:off x="0" y="0"/>
          <a:ext cx="0" cy="0"/>
          <a:chOff x="0" y="0"/>
          <a:chExt cx="0" cy="0"/>
        </a:xfrm>
      </p:grpSpPr>
      <p:sp>
        <p:nvSpPr>
          <p:cNvPr id="2" name="Title 1"/>
          <p:cNvSpPr>
            <a:spLocks noGrp="1"/>
          </p:cNvSpPr>
          <p:nvPr>
            <p:ph type="ctrTitle"/>
          </p:nvPr>
        </p:nvSpPr>
        <p:spPr>
          <a:xfrm>
            <a:off x="3406986" y="1794934"/>
            <a:ext cx="7489549" cy="3249727"/>
          </a:xfrm>
        </p:spPr>
        <p:txBody>
          <a:bodyPr anchor="t">
            <a:noAutofit/>
          </a:bodyPr>
          <a:lstStyle>
            <a:lvl1pPr algn="l">
              <a:defRPr sz="3200" b="0" baseline="0"/>
            </a:lvl1pPr>
          </a:lstStyle>
          <a:p>
            <a:r>
              <a:rPr lang="en-US"/>
              <a:t>Click to edit Master title style</a:t>
            </a:r>
            <a:endParaRPr lang="en-GB" dirty="0"/>
          </a:p>
        </p:txBody>
      </p:sp>
      <p:sp>
        <p:nvSpPr>
          <p:cNvPr id="3" name="Subtitle 2"/>
          <p:cNvSpPr>
            <a:spLocks noGrp="1"/>
          </p:cNvSpPr>
          <p:nvPr>
            <p:ph type="subTitle" idx="1"/>
          </p:nvPr>
        </p:nvSpPr>
        <p:spPr>
          <a:xfrm>
            <a:off x="3407702" y="5239027"/>
            <a:ext cx="7491700" cy="686251"/>
          </a:xfrm>
        </p:spPr>
        <p:txBody>
          <a:bodyPr>
            <a:normAutofit/>
          </a:bodyPr>
          <a:lstStyle>
            <a:lvl1pPr marL="0" indent="0" algn="l">
              <a:buNone/>
              <a:defRPr sz="2667">
                <a:solidFill>
                  <a:schemeClr val="tx1"/>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a:t>Click to edit Master subtitle style</a:t>
            </a:r>
            <a:endParaRPr lang="en-GB" dirty="0"/>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452675" y="1794934"/>
            <a:ext cx="599559" cy="510945"/>
          </a:xfrm>
          <a:prstGeom prst="rect">
            <a:avLst/>
          </a:prstGeom>
        </p:spPr>
      </p:pic>
      <p:sp>
        <p:nvSpPr>
          <p:cNvPr id="5" name="Title 1"/>
          <p:cNvSpPr txBox="1">
            <a:spLocks/>
          </p:cNvSpPr>
          <p:nvPr userDrawn="1"/>
        </p:nvSpPr>
        <p:spPr>
          <a:xfrm rot="5400000">
            <a:off x="-391616" y="1275359"/>
            <a:ext cx="2606080" cy="576064"/>
          </a:xfrm>
          <a:prstGeom prst="rect">
            <a:avLst/>
          </a:prstGeom>
        </p:spPr>
        <p:txBody>
          <a:bodyPr vert="horz" lIns="121920" tIns="60960" rIns="121920" bIns="60960" rtlCol="0" anchor="t">
            <a:noAutofit/>
          </a:bodyPr>
          <a:lstStyle>
            <a:lvl1pPr algn="l" defTabSz="914400" rtl="0" eaLnBrk="1" latinLnBrk="0" hangingPunct="1">
              <a:spcBef>
                <a:spcPct val="0"/>
              </a:spcBef>
              <a:buNone/>
              <a:defRPr sz="3400" kern="1200">
                <a:solidFill>
                  <a:schemeClr val="bg2"/>
                </a:solidFill>
                <a:latin typeface="Source Serif Pro" panose="02040603050405020204" pitchFamily="18" charset="0"/>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533" b="0" i="0" u="none" strike="noStrike" kern="1200" cap="none" spc="0" normalizeH="0" baseline="0" noProof="0" dirty="0">
                <a:ln>
                  <a:noFill/>
                </a:ln>
                <a:solidFill>
                  <a:srgbClr val="898584"/>
                </a:solidFill>
                <a:effectLst/>
                <a:uLnTx/>
                <a:uFillTx/>
                <a:latin typeface="Source Serif Pro" panose="02040603050405020204" pitchFamily="18" charset="0"/>
                <a:ea typeface="+mj-ea"/>
                <a:cs typeface="+mj-cs"/>
              </a:rPr>
              <a:t>quote</a:t>
            </a:r>
            <a:endParaRPr kumimoji="0" lang="en-GB" sz="4533" b="0" i="0" u="none" strike="noStrike" kern="1200" cap="none" spc="0" normalizeH="0" baseline="0" noProof="0" dirty="0">
              <a:ln>
                <a:noFill/>
              </a:ln>
              <a:solidFill>
                <a:srgbClr val="898584"/>
              </a:solidFill>
              <a:effectLst/>
              <a:uLnTx/>
              <a:uFillTx/>
              <a:latin typeface="Source Serif Pro" panose="02040603050405020204" pitchFamily="18" charset="0"/>
              <a:ea typeface="+mj-ea"/>
              <a:cs typeface="+mj-cs"/>
            </a:endParaRPr>
          </a:p>
        </p:txBody>
      </p:sp>
    </p:spTree>
    <p:extLst>
      <p:ext uri="{BB962C8B-B14F-4D97-AF65-F5344CB8AC3E}">
        <p14:creationId xmlns:p14="http://schemas.microsoft.com/office/powerpoint/2010/main" val="28009356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yellow bump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71531" y="1586391"/>
            <a:ext cx="8448939" cy="3666813"/>
          </a:xfrm>
        </p:spPr>
        <p:txBody>
          <a:bodyPr anchor="ctr">
            <a:noAutofit/>
          </a:bodyPr>
          <a:lstStyle>
            <a:lvl1pPr algn="l">
              <a:defRPr sz="3200" b="0" baseline="0">
                <a:solidFill>
                  <a:schemeClr val="tx1"/>
                </a:solidFill>
              </a:defRPr>
            </a:lvl1pPr>
          </a:lstStyle>
          <a:p>
            <a:r>
              <a:rPr lang="en-US"/>
              <a:t>Click to edit Master title style</a:t>
            </a:r>
            <a:endParaRPr lang="en-GB" dirty="0"/>
          </a:p>
        </p:txBody>
      </p:sp>
    </p:spTree>
    <p:extLst>
      <p:ext uri="{BB962C8B-B14F-4D97-AF65-F5344CB8AC3E}">
        <p14:creationId xmlns:p14="http://schemas.microsoft.com/office/powerpoint/2010/main" val="1709067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3" name="Date Placeholder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4" name="Footer Placeholder 3"/>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5" name="Slide Number Placeholder 4"/>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3779116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umper - plain">
    <p:spTree>
      <p:nvGrpSpPr>
        <p:cNvPr id="1" name=""/>
        <p:cNvGrpSpPr/>
        <p:nvPr/>
      </p:nvGrpSpPr>
      <p:grpSpPr>
        <a:xfrm>
          <a:off x="0" y="0"/>
          <a:ext cx="0" cy="0"/>
          <a:chOff x="0" y="0"/>
          <a:chExt cx="0" cy="0"/>
        </a:xfrm>
      </p:grpSpPr>
      <p:sp>
        <p:nvSpPr>
          <p:cNvPr id="2" name="Title 1"/>
          <p:cNvSpPr>
            <a:spLocks noGrp="1"/>
          </p:cNvSpPr>
          <p:nvPr>
            <p:ph type="ctrTitle"/>
          </p:nvPr>
        </p:nvSpPr>
        <p:spPr>
          <a:xfrm>
            <a:off x="3406986" y="1943653"/>
            <a:ext cx="7489549" cy="2187288"/>
          </a:xfrm>
        </p:spPr>
        <p:txBody>
          <a:bodyPr anchor="b">
            <a:noAutofit/>
          </a:bodyPr>
          <a:lstStyle>
            <a:lvl1pPr algn="l">
              <a:defRPr sz="3200" b="0" baseline="0"/>
            </a:lvl1pPr>
          </a:lstStyle>
          <a:p>
            <a:r>
              <a:rPr lang="en-US"/>
              <a:t>Click to edit Master title style</a:t>
            </a:r>
            <a:endParaRPr lang="en-GB" dirty="0"/>
          </a:p>
        </p:txBody>
      </p:sp>
      <p:grpSp>
        <p:nvGrpSpPr>
          <p:cNvPr id="47" name="Group 46"/>
          <p:cNvGrpSpPr/>
          <p:nvPr userDrawn="1"/>
        </p:nvGrpSpPr>
        <p:grpSpPr>
          <a:xfrm>
            <a:off x="624417" y="331054"/>
            <a:ext cx="233627" cy="3644599"/>
            <a:chOff x="2132013" y="409576"/>
            <a:chExt cx="119063" cy="1857375"/>
          </a:xfrm>
        </p:grpSpPr>
        <p:sp>
          <p:nvSpPr>
            <p:cNvPr id="16" name="Freeform 13"/>
            <p:cNvSpPr>
              <a:spLocks noEditPoints="1"/>
            </p:cNvSpPr>
            <p:nvPr userDrawn="1"/>
          </p:nvSpPr>
          <p:spPr bwMode="auto">
            <a:xfrm>
              <a:off x="2157413" y="409576"/>
              <a:ext cx="93663" cy="65088"/>
            </a:xfrm>
            <a:custGeom>
              <a:avLst/>
              <a:gdLst>
                <a:gd name="T0" fmla="*/ 56 w 98"/>
                <a:gd name="T1" fmla="*/ 22 h 67"/>
                <a:gd name="T2" fmla="*/ 64 w 98"/>
                <a:gd name="T3" fmla="*/ 32 h 67"/>
                <a:gd name="T4" fmla="*/ 66 w 98"/>
                <a:gd name="T5" fmla="*/ 42 h 67"/>
                <a:gd name="T6" fmla="*/ 64 w 98"/>
                <a:gd name="T7" fmla="*/ 52 h 67"/>
                <a:gd name="T8" fmla="*/ 58 w 98"/>
                <a:gd name="T9" fmla="*/ 60 h 67"/>
                <a:gd name="T10" fmla="*/ 47 w 98"/>
                <a:gd name="T11" fmla="*/ 65 h 67"/>
                <a:gd name="T12" fmla="*/ 34 w 98"/>
                <a:gd name="T13" fmla="*/ 67 h 67"/>
                <a:gd name="T14" fmla="*/ 20 w 98"/>
                <a:gd name="T15" fmla="*/ 65 h 67"/>
                <a:gd name="T16" fmla="*/ 9 w 98"/>
                <a:gd name="T17" fmla="*/ 60 h 67"/>
                <a:gd name="T18" fmla="*/ 2 w 98"/>
                <a:gd name="T19" fmla="*/ 51 h 67"/>
                <a:gd name="T20" fmla="*/ 0 w 98"/>
                <a:gd name="T21" fmla="*/ 40 h 67"/>
                <a:gd name="T22" fmla="*/ 2 w 98"/>
                <a:gd name="T23" fmla="*/ 31 h 67"/>
                <a:gd name="T24" fmla="*/ 8 w 98"/>
                <a:gd name="T25" fmla="*/ 23 h 67"/>
                <a:gd name="T26" fmla="*/ 8 w 98"/>
                <a:gd name="T27" fmla="*/ 22 h 67"/>
                <a:gd name="T28" fmla="*/ 0 w 98"/>
                <a:gd name="T29" fmla="*/ 21 h 67"/>
                <a:gd name="T30" fmla="*/ 2 w 98"/>
                <a:gd name="T31" fmla="*/ 1 h 67"/>
                <a:gd name="T32" fmla="*/ 6 w 98"/>
                <a:gd name="T33" fmla="*/ 1 h 67"/>
                <a:gd name="T34" fmla="*/ 8 w 98"/>
                <a:gd name="T35" fmla="*/ 11 h 67"/>
                <a:gd name="T36" fmla="*/ 19 w 98"/>
                <a:gd name="T37" fmla="*/ 11 h 67"/>
                <a:gd name="T38" fmla="*/ 29 w 98"/>
                <a:gd name="T39" fmla="*/ 11 h 67"/>
                <a:gd name="T40" fmla="*/ 86 w 98"/>
                <a:gd name="T41" fmla="*/ 11 h 67"/>
                <a:gd name="T42" fmla="*/ 87 w 98"/>
                <a:gd name="T43" fmla="*/ 0 h 67"/>
                <a:gd name="T44" fmla="*/ 92 w 98"/>
                <a:gd name="T45" fmla="*/ 0 h 67"/>
                <a:gd name="T46" fmla="*/ 98 w 98"/>
                <a:gd name="T47" fmla="*/ 21 h 67"/>
                <a:gd name="T48" fmla="*/ 97 w 98"/>
                <a:gd name="T49" fmla="*/ 22 h 67"/>
                <a:gd name="T50" fmla="*/ 78 w 98"/>
                <a:gd name="T51" fmla="*/ 22 h 67"/>
                <a:gd name="T52" fmla="*/ 56 w 98"/>
                <a:gd name="T53" fmla="*/ 22 h 67"/>
                <a:gd name="T54" fmla="*/ 15 w 98"/>
                <a:gd name="T55" fmla="*/ 22 h 67"/>
                <a:gd name="T56" fmla="*/ 9 w 98"/>
                <a:gd name="T57" fmla="*/ 30 h 67"/>
                <a:gd name="T58" fmla="*/ 7 w 98"/>
                <a:gd name="T59" fmla="*/ 38 h 67"/>
                <a:gd name="T60" fmla="*/ 9 w 98"/>
                <a:gd name="T61" fmla="*/ 45 h 67"/>
                <a:gd name="T62" fmla="*/ 14 w 98"/>
                <a:gd name="T63" fmla="*/ 50 h 67"/>
                <a:gd name="T64" fmla="*/ 21 w 98"/>
                <a:gd name="T65" fmla="*/ 54 h 67"/>
                <a:gd name="T66" fmla="*/ 33 w 98"/>
                <a:gd name="T67" fmla="*/ 55 h 67"/>
                <a:gd name="T68" fmla="*/ 52 w 98"/>
                <a:gd name="T69" fmla="*/ 51 h 67"/>
                <a:gd name="T70" fmla="*/ 59 w 98"/>
                <a:gd name="T71" fmla="*/ 39 h 67"/>
                <a:gd name="T72" fmla="*/ 57 w 98"/>
                <a:gd name="T73" fmla="*/ 32 h 67"/>
                <a:gd name="T74" fmla="*/ 51 w 98"/>
                <a:gd name="T75" fmla="*/ 22 h 67"/>
                <a:gd name="T76" fmla="*/ 15 w 98"/>
                <a:gd name="T77" fmla="*/ 22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8" h="67">
                  <a:moveTo>
                    <a:pt x="56" y="22"/>
                  </a:moveTo>
                  <a:cubicBezTo>
                    <a:pt x="60" y="25"/>
                    <a:pt x="62" y="28"/>
                    <a:pt x="64" y="32"/>
                  </a:cubicBezTo>
                  <a:cubicBezTo>
                    <a:pt x="66" y="35"/>
                    <a:pt x="66" y="39"/>
                    <a:pt x="66" y="42"/>
                  </a:cubicBezTo>
                  <a:cubicBezTo>
                    <a:pt x="66" y="46"/>
                    <a:pt x="66" y="49"/>
                    <a:pt x="64" y="52"/>
                  </a:cubicBezTo>
                  <a:cubicBezTo>
                    <a:pt x="63" y="55"/>
                    <a:pt x="61" y="58"/>
                    <a:pt x="58" y="60"/>
                  </a:cubicBezTo>
                  <a:cubicBezTo>
                    <a:pt x="55" y="62"/>
                    <a:pt x="51" y="64"/>
                    <a:pt x="47" y="65"/>
                  </a:cubicBezTo>
                  <a:cubicBezTo>
                    <a:pt x="43" y="67"/>
                    <a:pt x="39" y="67"/>
                    <a:pt x="34" y="67"/>
                  </a:cubicBezTo>
                  <a:cubicBezTo>
                    <a:pt x="29" y="67"/>
                    <a:pt x="24" y="67"/>
                    <a:pt x="20" y="65"/>
                  </a:cubicBezTo>
                  <a:cubicBezTo>
                    <a:pt x="15" y="64"/>
                    <a:pt x="12" y="62"/>
                    <a:pt x="9" y="60"/>
                  </a:cubicBezTo>
                  <a:cubicBezTo>
                    <a:pt x="6" y="57"/>
                    <a:pt x="4" y="54"/>
                    <a:pt x="2" y="51"/>
                  </a:cubicBezTo>
                  <a:cubicBezTo>
                    <a:pt x="0" y="48"/>
                    <a:pt x="0" y="44"/>
                    <a:pt x="0" y="40"/>
                  </a:cubicBezTo>
                  <a:cubicBezTo>
                    <a:pt x="0" y="37"/>
                    <a:pt x="0" y="34"/>
                    <a:pt x="2" y="31"/>
                  </a:cubicBezTo>
                  <a:cubicBezTo>
                    <a:pt x="3" y="28"/>
                    <a:pt x="5" y="26"/>
                    <a:pt x="8" y="23"/>
                  </a:cubicBezTo>
                  <a:cubicBezTo>
                    <a:pt x="8" y="22"/>
                    <a:pt x="8" y="22"/>
                    <a:pt x="8" y="22"/>
                  </a:cubicBezTo>
                  <a:cubicBezTo>
                    <a:pt x="0" y="21"/>
                    <a:pt x="0" y="21"/>
                    <a:pt x="0" y="21"/>
                  </a:cubicBezTo>
                  <a:cubicBezTo>
                    <a:pt x="2" y="1"/>
                    <a:pt x="2" y="1"/>
                    <a:pt x="2" y="1"/>
                  </a:cubicBezTo>
                  <a:cubicBezTo>
                    <a:pt x="6" y="1"/>
                    <a:pt x="6" y="1"/>
                    <a:pt x="6" y="1"/>
                  </a:cubicBezTo>
                  <a:cubicBezTo>
                    <a:pt x="8" y="11"/>
                    <a:pt x="8" y="11"/>
                    <a:pt x="8" y="11"/>
                  </a:cubicBezTo>
                  <a:cubicBezTo>
                    <a:pt x="12" y="11"/>
                    <a:pt x="15" y="11"/>
                    <a:pt x="19" y="11"/>
                  </a:cubicBezTo>
                  <a:cubicBezTo>
                    <a:pt x="23" y="11"/>
                    <a:pt x="26" y="11"/>
                    <a:pt x="29" y="11"/>
                  </a:cubicBezTo>
                  <a:cubicBezTo>
                    <a:pt x="86" y="11"/>
                    <a:pt x="86" y="11"/>
                    <a:pt x="86" y="11"/>
                  </a:cubicBezTo>
                  <a:cubicBezTo>
                    <a:pt x="87" y="0"/>
                    <a:pt x="87" y="0"/>
                    <a:pt x="87" y="0"/>
                  </a:cubicBezTo>
                  <a:cubicBezTo>
                    <a:pt x="92" y="0"/>
                    <a:pt x="92" y="0"/>
                    <a:pt x="92" y="0"/>
                  </a:cubicBezTo>
                  <a:cubicBezTo>
                    <a:pt x="98" y="21"/>
                    <a:pt x="98" y="21"/>
                    <a:pt x="98" y="21"/>
                  </a:cubicBezTo>
                  <a:cubicBezTo>
                    <a:pt x="97" y="22"/>
                    <a:pt x="97" y="22"/>
                    <a:pt x="97" y="22"/>
                  </a:cubicBezTo>
                  <a:cubicBezTo>
                    <a:pt x="78" y="22"/>
                    <a:pt x="78" y="22"/>
                    <a:pt x="78" y="22"/>
                  </a:cubicBezTo>
                  <a:lnTo>
                    <a:pt x="56" y="22"/>
                  </a:lnTo>
                  <a:close/>
                  <a:moveTo>
                    <a:pt x="15" y="22"/>
                  </a:moveTo>
                  <a:cubicBezTo>
                    <a:pt x="12" y="25"/>
                    <a:pt x="10" y="28"/>
                    <a:pt x="9" y="30"/>
                  </a:cubicBezTo>
                  <a:cubicBezTo>
                    <a:pt x="8" y="33"/>
                    <a:pt x="7" y="36"/>
                    <a:pt x="7" y="38"/>
                  </a:cubicBezTo>
                  <a:cubicBezTo>
                    <a:pt x="7" y="40"/>
                    <a:pt x="8" y="43"/>
                    <a:pt x="9" y="45"/>
                  </a:cubicBezTo>
                  <a:cubicBezTo>
                    <a:pt x="10" y="47"/>
                    <a:pt x="11" y="49"/>
                    <a:pt x="14" y="50"/>
                  </a:cubicBezTo>
                  <a:cubicBezTo>
                    <a:pt x="16" y="52"/>
                    <a:pt x="18" y="53"/>
                    <a:pt x="21" y="54"/>
                  </a:cubicBezTo>
                  <a:cubicBezTo>
                    <a:pt x="25" y="55"/>
                    <a:pt x="28" y="55"/>
                    <a:pt x="33" y="55"/>
                  </a:cubicBezTo>
                  <a:cubicBezTo>
                    <a:pt x="41" y="55"/>
                    <a:pt x="48" y="54"/>
                    <a:pt x="52" y="51"/>
                  </a:cubicBezTo>
                  <a:cubicBezTo>
                    <a:pt x="57" y="48"/>
                    <a:pt x="59" y="44"/>
                    <a:pt x="59" y="39"/>
                  </a:cubicBezTo>
                  <a:cubicBezTo>
                    <a:pt x="59" y="37"/>
                    <a:pt x="58" y="34"/>
                    <a:pt x="57" y="32"/>
                  </a:cubicBezTo>
                  <a:cubicBezTo>
                    <a:pt x="56" y="29"/>
                    <a:pt x="54" y="26"/>
                    <a:pt x="51" y="22"/>
                  </a:cubicBezTo>
                  <a:lnTo>
                    <a:pt x="15"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7" name="Freeform 14"/>
            <p:cNvSpPr>
              <a:spLocks/>
            </p:cNvSpPr>
            <p:nvPr userDrawn="1"/>
          </p:nvSpPr>
          <p:spPr bwMode="auto">
            <a:xfrm>
              <a:off x="2159000" y="479426"/>
              <a:ext cx="61913" cy="47625"/>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2 h 49"/>
                <a:gd name="T22" fmla="*/ 27 w 64"/>
                <a:gd name="T23" fmla="*/ 22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7"/>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8" name="Freeform 15"/>
            <p:cNvSpPr>
              <a:spLocks noEditPoints="1"/>
            </p:cNvSpPr>
            <p:nvPr userDrawn="1"/>
          </p:nvSpPr>
          <p:spPr bwMode="auto">
            <a:xfrm>
              <a:off x="2159000" y="527051"/>
              <a:ext cx="92075" cy="30163"/>
            </a:xfrm>
            <a:custGeom>
              <a:avLst/>
              <a:gdLst>
                <a:gd name="T0" fmla="*/ 4 w 96"/>
                <a:gd name="T1" fmla="*/ 31 h 31"/>
                <a:gd name="T2" fmla="*/ 0 w 96"/>
                <a:gd name="T3" fmla="*/ 31 h 31"/>
                <a:gd name="T4" fmla="*/ 0 w 96"/>
                <a:gd name="T5" fmla="*/ 0 h 31"/>
                <a:gd name="T6" fmla="*/ 4 w 96"/>
                <a:gd name="T7" fmla="*/ 0 h 31"/>
                <a:gd name="T8" fmla="*/ 6 w 96"/>
                <a:gd name="T9" fmla="*/ 10 h 31"/>
                <a:gd name="T10" fmla="*/ 17 w 96"/>
                <a:gd name="T11" fmla="*/ 10 h 31"/>
                <a:gd name="T12" fmla="*/ 27 w 96"/>
                <a:gd name="T13" fmla="*/ 11 h 31"/>
                <a:gd name="T14" fmla="*/ 34 w 96"/>
                <a:gd name="T15" fmla="*/ 11 h 31"/>
                <a:gd name="T16" fmla="*/ 43 w 96"/>
                <a:gd name="T17" fmla="*/ 10 h 31"/>
                <a:gd name="T18" fmla="*/ 51 w 96"/>
                <a:gd name="T19" fmla="*/ 10 h 31"/>
                <a:gd name="T20" fmla="*/ 52 w 96"/>
                <a:gd name="T21" fmla="*/ 0 h 31"/>
                <a:gd name="T22" fmla="*/ 56 w 96"/>
                <a:gd name="T23" fmla="*/ 0 h 31"/>
                <a:gd name="T24" fmla="*/ 64 w 96"/>
                <a:gd name="T25" fmla="*/ 20 h 31"/>
                <a:gd name="T26" fmla="*/ 63 w 96"/>
                <a:gd name="T27" fmla="*/ 22 h 31"/>
                <a:gd name="T28" fmla="*/ 45 w 96"/>
                <a:gd name="T29" fmla="*/ 22 h 31"/>
                <a:gd name="T30" fmla="*/ 27 w 96"/>
                <a:gd name="T31" fmla="*/ 22 h 31"/>
                <a:gd name="T32" fmla="*/ 17 w 96"/>
                <a:gd name="T33" fmla="*/ 22 h 31"/>
                <a:gd name="T34" fmla="*/ 6 w 96"/>
                <a:gd name="T35" fmla="*/ 22 h 31"/>
                <a:gd name="T36" fmla="*/ 4 w 96"/>
                <a:gd name="T37" fmla="*/ 31 h 31"/>
                <a:gd name="T38" fmla="*/ 79 w 96"/>
                <a:gd name="T39" fmla="*/ 16 h 31"/>
                <a:gd name="T40" fmla="*/ 81 w 96"/>
                <a:gd name="T41" fmla="*/ 10 h 31"/>
                <a:gd name="T42" fmla="*/ 87 w 96"/>
                <a:gd name="T43" fmla="*/ 7 h 31"/>
                <a:gd name="T44" fmla="*/ 93 w 96"/>
                <a:gd name="T45" fmla="*/ 10 h 31"/>
                <a:gd name="T46" fmla="*/ 96 w 96"/>
                <a:gd name="T47" fmla="*/ 16 h 31"/>
                <a:gd name="T48" fmla="*/ 93 w 96"/>
                <a:gd name="T49" fmla="*/ 22 h 31"/>
                <a:gd name="T50" fmla="*/ 87 w 96"/>
                <a:gd name="T51" fmla="*/ 25 h 31"/>
                <a:gd name="T52" fmla="*/ 81 w 96"/>
                <a:gd name="T53" fmla="*/ 22 h 31"/>
                <a:gd name="T54" fmla="*/ 79 w 96"/>
                <a:gd name="T55" fmla="*/ 16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6" h="31">
                  <a:moveTo>
                    <a:pt x="4" y="31"/>
                  </a:move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1"/>
                    <a:pt x="27" y="11"/>
                  </a:cubicBezTo>
                  <a:cubicBezTo>
                    <a:pt x="34" y="11"/>
                    <a:pt x="34" y="11"/>
                    <a:pt x="34" y="11"/>
                  </a:cubicBezTo>
                  <a:cubicBezTo>
                    <a:pt x="38" y="11"/>
                    <a:pt x="41" y="10"/>
                    <a:pt x="43" y="10"/>
                  </a:cubicBezTo>
                  <a:cubicBezTo>
                    <a:pt x="45" y="10"/>
                    <a:pt x="48" y="10"/>
                    <a:pt x="51" y="10"/>
                  </a:cubicBezTo>
                  <a:cubicBezTo>
                    <a:pt x="52" y="0"/>
                    <a:pt x="52" y="0"/>
                    <a:pt x="52" y="0"/>
                  </a:cubicBezTo>
                  <a:cubicBezTo>
                    <a:pt x="56" y="0"/>
                    <a:pt x="56" y="0"/>
                    <a:pt x="56" y="0"/>
                  </a:cubicBezTo>
                  <a:cubicBezTo>
                    <a:pt x="64" y="20"/>
                    <a:pt x="64" y="20"/>
                    <a:pt x="64" y="20"/>
                  </a:cubicBezTo>
                  <a:cubicBezTo>
                    <a:pt x="63" y="22"/>
                    <a:pt x="63" y="22"/>
                    <a:pt x="63" y="22"/>
                  </a:cubicBezTo>
                  <a:cubicBezTo>
                    <a:pt x="45" y="22"/>
                    <a:pt x="45" y="22"/>
                    <a:pt x="45" y="22"/>
                  </a:cubicBezTo>
                  <a:cubicBezTo>
                    <a:pt x="27" y="22"/>
                    <a:pt x="27" y="22"/>
                    <a:pt x="27" y="22"/>
                  </a:cubicBezTo>
                  <a:cubicBezTo>
                    <a:pt x="24" y="22"/>
                    <a:pt x="21" y="22"/>
                    <a:pt x="17" y="22"/>
                  </a:cubicBezTo>
                  <a:cubicBezTo>
                    <a:pt x="13" y="22"/>
                    <a:pt x="10" y="22"/>
                    <a:pt x="6" y="22"/>
                  </a:cubicBezTo>
                  <a:lnTo>
                    <a:pt x="4" y="31"/>
                  </a:lnTo>
                  <a:close/>
                  <a:moveTo>
                    <a:pt x="79" y="16"/>
                  </a:moveTo>
                  <a:cubicBezTo>
                    <a:pt x="79" y="13"/>
                    <a:pt x="79" y="11"/>
                    <a:pt x="81" y="10"/>
                  </a:cubicBezTo>
                  <a:cubicBezTo>
                    <a:pt x="83" y="8"/>
                    <a:pt x="85" y="7"/>
                    <a:pt x="87" y="7"/>
                  </a:cubicBezTo>
                  <a:cubicBezTo>
                    <a:pt x="90" y="7"/>
                    <a:pt x="92" y="8"/>
                    <a:pt x="93" y="10"/>
                  </a:cubicBezTo>
                  <a:cubicBezTo>
                    <a:pt x="95" y="11"/>
                    <a:pt x="96" y="13"/>
                    <a:pt x="96" y="16"/>
                  </a:cubicBezTo>
                  <a:cubicBezTo>
                    <a:pt x="96" y="18"/>
                    <a:pt x="95" y="21"/>
                    <a:pt x="93" y="22"/>
                  </a:cubicBezTo>
                  <a:cubicBezTo>
                    <a:pt x="92" y="24"/>
                    <a:pt x="90" y="25"/>
                    <a:pt x="87" y="25"/>
                  </a:cubicBezTo>
                  <a:cubicBezTo>
                    <a:pt x="85" y="25"/>
                    <a:pt x="83" y="24"/>
                    <a:pt x="81" y="22"/>
                  </a:cubicBezTo>
                  <a:cubicBezTo>
                    <a:pt x="79" y="21"/>
                    <a:pt x="79" y="18"/>
                    <a:pt x="79" y="1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9" name="Freeform 16"/>
            <p:cNvSpPr>
              <a:spLocks/>
            </p:cNvSpPr>
            <p:nvPr userDrawn="1"/>
          </p:nvSpPr>
          <p:spPr bwMode="auto">
            <a:xfrm>
              <a:off x="2159000" y="561976"/>
              <a:ext cx="61913" cy="66675"/>
            </a:xfrm>
            <a:custGeom>
              <a:avLst/>
              <a:gdLst>
                <a:gd name="T0" fmla="*/ 4 w 64"/>
                <a:gd name="T1" fmla="*/ 71 h 71"/>
                <a:gd name="T2" fmla="*/ 0 w 64"/>
                <a:gd name="T3" fmla="*/ 71 h 71"/>
                <a:gd name="T4" fmla="*/ 0 w 64"/>
                <a:gd name="T5" fmla="*/ 40 h 71"/>
                <a:gd name="T6" fmla="*/ 4 w 64"/>
                <a:gd name="T7" fmla="*/ 40 h 71"/>
                <a:gd name="T8" fmla="*/ 6 w 64"/>
                <a:gd name="T9" fmla="*/ 50 h 71"/>
                <a:gd name="T10" fmla="*/ 17 w 64"/>
                <a:gd name="T11" fmla="*/ 50 h 71"/>
                <a:gd name="T12" fmla="*/ 27 w 64"/>
                <a:gd name="T13" fmla="*/ 50 h 71"/>
                <a:gd name="T14" fmla="*/ 39 w 64"/>
                <a:gd name="T15" fmla="*/ 50 h 71"/>
                <a:gd name="T16" fmla="*/ 52 w 64"/>
                <a:gd name="T17" fmla="*/ 48 h 71"/>
                <a:gd name="T18" fmla="*/ 55 w 64"/>
                <a:gd name="T19" fmla="*/ 40 h 71"/>
                <a:gd name="T20" fmla="*/ 53 w 64"/>
                <a:gd name="T21" fmla="*/ 31 h 71"/>
                <a:gd name="T22" fmla="*/ 47 w 64"/>
                <a:gd name="T23" fmla="*/ 21 h 71"/>
                <a:gd name="T24" fmla="*/ 27 w 64"/>
                <a:gd name="T25" fmla="*/ 21 h 71"/>
                <a:gd name="T26" fmla="*/ 17 w 64"/>
                <a:gd name="T27" fmla="*/ 22 h 71"/>
                <a:gd name="T28" fmla="*/ 6 w 64"/>
                <a:gd name="T29" fmla="*/ 22 h 71"/>
                <a:gd name="T30" fmla="*/ 4 w 64"/>
                <a:gd name="T31" fmla="*/ 31 h 71"/>
                <a:gd name="T32" fmla="*/ 0 w 64"/>
                <a:gd name="T33" fmla="*/ 31 h 71"/>
                <a:gd name="T34" fmla="*/ 0 w 64"/>
                <a:gd name="T35" fmla="*/ 0 h 71"/>
                <a:gd name="T36" fmla="*/ 4 w 64"/>
                <a:gd name="T37" fmla="*/ 0 h 71"/>
                <a:gd name="T38" fmla="*/ 6 w 64"/>
                <a:gd name="T39" fmla="*/ 10 h 71"/>
                <a:gd name="T40" fmla="*/ 17 w 64"/>
                <a:gd name="T41" fmla="*/ 10 h 71"/>
                <a:gd name="T42" fmla="*/ 27 w 64"/>
                <a:gd name="T43" fmla="*/ 10 h 71"/>
                <a:gd name="T44" fmla="*/ 34 w 64"/>
                <a:gd name="T45" fmla="*/ 10 h 71"/>
                <a:gd name="T46" fmla="*/ 43 w 64"/>
                <a:gd name="T47" fmla="*/ 10 h 71"/>
                <a:gd name="T48" fmla="*/ 51 w 64"/>
                <a:gd name="T49" fmla="*/ 10 h 71"/>
                <a:gd name="T50" fmla="*/ 52 w 64"/>
                <a:gd name="T51" fmla="*/ 0 h 71"/>
                <a:gd name="T52" fmla="*/ 56 w 64"/>
                <a:gd name="T53" fmla="*/ 0 h 71"/>
                <a:gd name="T54" fmla="*/ 64 w 64"/>
                <a:gd name="T55" fmla="*/ 18 h 71"/>
                <a:gd name="T56" fmla="*/ 63 w 64"/>
                <a:gd name="T57" fmla="*/ 20 h 71"/>
                <a:gd name="T58" fmla="*/ 52 w 64"/>
                <a:gd name="T59" fmla="*/ 21 h 71"/>
                <a:gd name="T60" fmla="*/ 61 w 64"/>
                <a:gd name="T61" fmla="*/ 32 h 71"/>
                <a:gd name="T62" fmla="*/ 64 w 64"/>
                <a:gd name="T63" fmla="*/ 45 h 71"/>
                <a:gd name="T64" fmla="*/ 59 w 64"/>
                <a:gd name="T65" fmla="*/ 57 h 71"/>
                <a:gd name="T66" fmla="*/ 40 w 64"/>
                <a:gd name="T67" fmla="*/ 62 h 71"/>
                <a:gd name="T68" fmla="*/ 27 w 64"/>
                <a:gd name="T69" fmla="*/ 62 h 71"/>
                <a:gd name="T70" fmla="*/ 17 w 64"/>
                <a:gd name="T71" fmla="*/ 62 h 71"/>
                <a:gd name="T72" fmla="*/ 6 w 64"/>
                <a:gd name="T73" fmla="*/ 62 h 71"/>
                <a:gd name="T74" fmla="*/ 4 w 64"/>
                <a:gd name="T75"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1">
                  <a:moveTo>
                    <a:pt x="4" y="71"/>
                  </a:moveTo>
                  <a:cubicBezTo>
                    <a:pt x="0" y="71"/>
                    <a:pt x="0" y="71"/>
                    <a:pt x="0" y="71"/>
                  </a:cubicBezTo>
                  <a:cubicBezTo>
                    <a:pt x="0" y="40"/>
                    <a:pt x="0" y="40"/>
                    <a:pt x="0" y="40"/>
                  </a:cubicBezTo>
                  <a:cubicBezTo>
                    <a:pt x="4" y="40"/>
                    <a:pt x="4" y="40"/>
                    <a:pt x="4" y="40"/>
                  </a:cubicBezTo>
                  <a:cubicBezTo>
                    <a:pt x="6" y="50"/>
                    <a:pt x="6" y="50"/>
                    <a:pt x="6" y="50"/>
                  </a:cubicBezTo>
                  <a:cubicBezTo>
                    <a:pt x="10" y="50"/>
                    <a:pt x="13" y="50"/>
                    <a:pt x="17" y="50"/>
                  </a:cubicBezTo>
                  <a:cubicBezTo>
                    <a:pt x="21" y="50"/>
                    <a:pt x="24" y="50"/>
                    <a:pt x="27" y="50"/>
                  </a:cubicBezTo>
                  <a:cubicBezTo>
                    <a:pt x="39" y="50"/>
                    <a:pt x="39" y="50"/>
                    <a:pt x="39" y="50"/>
                  </a:cubicBezTo>
                  <a:cubicBezTo>
                    <a:pt x="45" y="50"/>
                    <a:pt x="49" y="50"/>
                    <a:pt x="52" y="48"/>
                  </a:cubicBezTo>
                  <a:cubicBezTo>
                    <a:pt x="54" y="46"/>
                    <a:pt x="55" y="44"/>
                    <a:pt x="55" y="40"/>
                  </a:cubicBezTo>
                  <a:cubicBezTo>
                    <a:pt x="55" y="37"/>
                    <a:pt x="54" y="34"/>
                    <a:pt x="53" y="31"/>
                  </a:cubicBezTo>
                  <a:cubicBezTo>
                    <a:pt x="52" y="28"/>
                    <a:pt x="50" y="25"/>
                    <a:pt x="47" y="21"/>
                  </a:cubicBezTo>
                  <a:cubicBezTo>
                    <a:pt x="27" y="21"/>
                    <a:pt x="27" y="21"/>
                    <a:pt x="27" y="21"/>
                  </a:cubicBezTo>
                  <a:cubicBezTo>
                    <a:pt x="24" y="21"/>
                    <a:pt x="21" y="21"/>
                    <a:pt x="17" y="22"/>
                  </a:cubicBezTo>
                  <a:cubicBezTo>
                    <a:pt x="13" y="22"/>
                    <a:pt x="10" y="22"/>
                    <a:pt x="6" y="22"/>
                  </a:cubicBezTo>
                  <a:cubicBezTo>
                    <a:pt x="4" y="31"/>
                    <a:pt x="4" y="31"/>
                    <a:pt x="4" y="31"/>
                  </a:cubicBez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6"/>
                    <a:pt x="64" y="40"/>
                    <a:pt x="64" y="45"/>
                  </a:cubicBezTo>
                  <a:cubicBezTo>
                    <a:pt x="64" y="50"/>
                    <a:pt x="63" y="55"/>
                    <a:pt x="59" y="57"/>
                  </a:cubicBezTo>
                  <a:cubicBezTo>
                    <a:pt x="55" y="60"/>
                    <a:pt x="49" y="62"/>
                    <a:pt x="40" y="62"/>
                  </a:cubicBezTo>
                  <a:cubicBezTo>
                    <a:pt x="27" y="62"/>
                    <a:pt x="27" y="62"/>
                    <a:pt x="27" y="62"/>
                  </a:cubicBezTo>
                  <a:cubicBezTo>
                    <a:pt x="24" y="62"/>
                    <a:pt x="21" y="62"/>
                    <a:pt x="17" y="62"/>
                  </a:cubicBezTo>
                  <a:cubicBezTo>
                    <a:pt x="13" y="62"/>
                    <a:pt x="10" y="62"/>
                    <a:pt x="6" y="62"/>
                  </a:cubicBezTo>
                  <a:lnTo>
                    <a:pt x="4" y="7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0" name="Freeform 17"/>
            <p:cNvSpPr>
              <a:spLocks noEditPoints="1"/>
            </p:cNvSpPr>
            <p:nvPr userDrawn="1"/>
          </p:nvSpPr>
          <p:spPr bwMode="auto">
            <a:xfrm>
              <a:off x="2132013" y="631826"/>
              <a:ext cx="88900" cy="58738"/>
            </a:xfrm>
            <a:custGeom>
              <a:avLst/>
              <a:gdLst>
                <a:gd name="T0" fmla="*/ 82 w 92"/>
                <a:gd name="T1" fmla="*/ 61 h 61"/>
                <a:gd name="T2" fmla="*/ 82 w 92"/>
                <a:gd name="T3" fmla="*/ 48 h 61"/>
                <a:gd name="T4" fmla="*/ 71 w 92"/>
                <a:gd name="T5" fmla="*/ 51 h 61"/>
                <a:gd name="T6" fmla="*/ 62 w 92"/>
                <a:gd name="T7" fmla="*/ 49 h 61"/>
                <a:gd name="T8" fmla="*/ 55 w 92"/>
                <a:gd name="T9" fmla="*/ 44 h 61"/>
                <a:gd name="T10" fmla="*/ 51 w 92"/>
                <a:gd name="T11" fmla="*/ 37 h 61"/>
                <a:gd name="T12" fmla="*/ 49 w 92"/>
                <a:gd name="T13" fmla="*/ 27 h 61"/>
                <a:gd name="T14" fmla="*/ 50 w 92"/>
                <a:gd name="T15" fmla="*/ 22 h 61"/>
                <a:gd name="T16" fmla="*/ 50 w 92"/>
                <a:gd name="T17" fmla="*/ 18 h 61"/>
                <a:gd name="T18" fmla="*/ 47 w 92"/>
                <a:gd name="T19" fmla="*/ 16 h 61"/>
                <a:gd name="T20" fmla="*/ 44 w 92"/>
                <a:gd name="T21" fmla="*/ 15 h 61"/>
                <a:gd name="T22" fmla="*/ 39 w 92"/>
                <a:gd name="T23" fmla="*/ 18 h 61"/>
                <a:gd name="T24" fmla="*/ 37 w 92"/>
                <a:gd name="T25" fmla="*/ 26 h 61"/>
                <a:gd name="T26" fmla="*/ 37 w 92"/>
                <a:gd name="T27" fmla="*/ 39 h 61"/>
                <a:gd name="T28" fmla="*/ 34 w 92"/>
                <a:gd name="T29" fmla="*/ 55 h 61"/>
                <a:gd name="T30" fmla="*/ 23 w 92"/>
                <a:gd name="T31" fmla="*/ 61 h 61"/>
                <a:gd name="T32" fmla="*/ 14 w 92"/>
                <a:gd name="T33" fmla="*/ 59 h 61"/>
                <a:gd name="T34" fmla="*/ 7 w 92"/>
                <a:gd name="T35" fmla="*/ 52 h 61"/>
                <a:gd name="T36" fmla="*/ 2 w 92"/>
                <a:gd name="T37" fmla="*/ 42 h 61"/>
                <a:gd name="T38" fmla="*/ 0 w 92"/>
                <a:gd name="T39" fmla="*/ 28 h 61"/>
                <a:gd name="T40" fmla="*/ 1 w 92"/>
                <a:gd name="T41" fmla="*/ 15 h 61"/>
                <a:gd name="T42" fmla="*/ 4 w 92"/>
                <a:gd name="T43" fmla="*/ 7 h 61"/>
                <a:gd name="T44" fmla="*/ 9 w 92"/>
                <a:gd name="T45" fmla="*/ 2 h 61"/>
                <a:gd name="T46" fmla="*/ 15 w 92"/>
                <a:gd name="T47" fmla="*/ 0 h 61"/>
                <a:gd name="T48" fmla="*/ 30 w 92"/>
                <a:gd name="T49" fmla="*/ 13 h 61"/>
                <a:gd name="T50" fmla="*/ 34 w 92"/>
                <a:gd name="T51" fmla="*/ 7 h 61"/>
                <a:gd name="T52" fmla="*/ 40 w 92"/>
                <a:gd name="T53" fmla="*/ 5 h 61"/>
                <a:gd name="T54" fmla="*/ 46 w 92"/>
                <a:gd name="T55" fmla="*/ 8 h 61"/>
                <a:gd name="T56" fmla="*/ 52 w 92"/>
                <a:gd name="T57" fmla="*/ 14 h 61"/>
                <a:gd name="T58" fmla="*/ 59 w 92"/>
                <a:gd name="T59" fmla="*/ 6 h 61"/>
                <a:gd name="T60" fmla="*/ 71 w 92"/>
                <a:gd name="T61" fmla="*/ 4 h 61"/>
                <a:gd name="T62" fmla="*/ 80 w 92"/>
                <a:gd name="T63" fmla="*/ 6 h 61"/>
                <a:gd name="T64" fmla="*/ 87 w 92"/>
                <a:gd name="T65" fmla="*/ 11 h 61"/>
                <a:gd name="T66" fmla="*/ 91 w 92"/>
                <a:gd name="T67" fmla="*/ 18 h 61"/>
                <a:gd name="T68" fmla="*/ 92 w 92"/>
                <a:gd name="T69" fmla="*/ 28 h 61"/>
                <a:gd name="T70" fmla="*/ 87 w 92"/>
                <a:gd name="T71" fmla="*/ 44 h 61"/>
                <a:gd name="T72" fmla="*/ 92 w 92"/>
                <a:gd name="T73" fmla="*/ 59 h 61"/>
                <a:gd name="T74" fmla="*/ 91 w 92"/>
                <a:gd name="T75" fmla="*/ 61 h 61"/>
                <a:gd name="T76" fmla="*/ 82 w 92"/>
                <a:gd name="T77" fmla="*/ 61 h 61"/>
                <a:gd name="T78" fmla="*/ 28 w 92"/>
                <a:gd name="T79" fmla="*/ 23 h 61"/>
                <a:gd name="T80" fmla="*/ 28 w 92"/>
                <a:gd name="T81" fmla="*/ 16 h 61"/>
                <a:gd name="T82" fmla="*/ 23 w 92"/>
                <a:gd name="T83" fmla="*/ 13 h 61"/>
                <a:gd name="T84" fmla="*/ 17 w 92"/>
                <a:gd name="T85" fmla="*/ 11 h 61"/>
                <a:gd name="T86" fmla="*/ 9 w 92"/>
                <a:gd name="T87" fmla="*/ 16 h 61"/>
                <a:gd name="T88" fmla="*/ 6 w 92"/>
                <a:gd name="T89" fmla="*/ 28 h 61"/>
                <a:gd name="T90" fmla="*/ 10 w 92"/>
                <a:gd name="T91" fmla="*/ 45 h 61"/>
                <a:gd name="T92" fmla="*/ 19 w 92"/>
                <a:gd name="T93" fmla="*/ 51 h 61"/>
                <a:gd name="T94" fmla="*/ 22 w 92"/>
                <a:gd name="T95" fmla="*/ 50 h 61"/>
                <a:gd name="T96" fmla="*/ 25 w 92"/>
                <a:gd name="T97" fmla="*/ 48 h 61"/>
                <a:gd name="T98" fmla="*/ 27 w 92"/>
                <a:gd name="T99" fmla="*/ 44 h 61"/>
                <a:gd name="T100" fmla="*/ 28 w 92"/>
                <a:gd name="T101" fmla="*/ 37 h 61"/>
                <a:gd name="T102" fmla="*/ 28 w 92"/>
                <a:gd name="T103" fmla="*/ 23 h 61"/>
                <a:gd name="T104" fmla="*/ 54 w 92"/>
                <a:gd name="T105" fmla="*/ 27 h 61"/>
                <a:gd name="T106" fmla="*/ 59 w 92"/>
                <a:gd name="T107" fmla="*/ 37 h 61"/>
                <a:gd name="T108" fmla="*/ 71 w 92"/>
                <a:gd name="T109" fmla="*/ 41 h 61"/>
                <a:gd name="T110" fmla="*/ 83 w 92"/>
                <a:gd name="T111" fmla="*/ 37 h 61"/>
                <a:gd name="T112" fmla="*/ 87 w 92"/>
                <a:gd name="T113" fmla="*/ 28 h 61"/>
                <a:gd name="T114" fmla="*/ 83 w 92"/>
                <a:gd name="T115" fmla="*/ 18 h 61"/>
                <a:gd name="T116" fmla="*/ 71 w 92"/>
                <a:gd name="T117" fmla="*/ 14 h 61"/>
                <a:gd name="T118" fmla="*/ 59 w 92"/>
                <a:gd name="T119" fmla="*/ 18 h 61"/>
                <a:gd name="T120" fmla="*/ 54 w 92"/>
                <a:gd name="T121" fmla="*/ 2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2" h="61">
                  <a:moveTo>
                    <a:pt x="82" y="61"/>
                  </a:moveTo>
                  <a:cubicBezTo>
                    <a:pt x="82" y="48"/>
                    <a:pt x="82" y="48"/>
                    <a:pt x="82" y="48"/>
                  </a:cubicBezTo>
                  <a:cubicBezTo>
                    <a:pt x="79" y="50"/>
                    <a:pt x="75" y="51"/>
                    <a:pt x="71" y="51"/>
                  </a:cubicBezTo>
                  <a:cubicBezTo>
                    <a:pt x="67" y="51"/>
                    <a:pt x="64" y="51"/>
                    <a:pt x="62" y="49"/>
                  </a:cubicBezTo>
                  <a:cubicBezTo>
                    <a:pt x="59" y="48"/>
                    <a:pt x="57" y="47"/>
                    <a:pt x="55" y="44"/>
                  </a:cubicBezTo>
                  <a:cubicBezTo>
                    <a:pt x="53" y="42"/>
                    <a:pt x="52" y="40"/>
                    <a:pt x="51" y="37"/>
                  </a:cubicBezTo>
                  <a:cubicBezTo>
                    <a:pt x="50" y="34"/>
                    <a:pt x="49" y="31"/>
                    <a:pt x="49" y="27"/>
                  </a:cubicBezTo>
                  <a:cubicBezTo>
                    <a:pt x="49" y="26"/>
                    <a:pt x="49" y="24"/>
                    <a:pt x="50" y="22"/>
                  </a:cubicBezTo>
                  <a:cubicBezTo>
                    <a:pt x="50" y="21"/>
                    <a:pt x="50" y="19"/>
                    <a:pt x="50" y="18"/>
                  </a:cubicBezTo>
                  <a:cubicBezTo>
                    <a:pt x="50" y="17"/>
                    <a:pt x="48" y="17"/>
                    <a:pt x="47" y="16"/>
                  </a:cubicBezTo>
                  <a:cubicBezTo>
                    <a:pt x="46" y="16"/>
                    <a:pt x="45" y="15"/>
                    <a:pt x="44" y="15"/>
                  </a:cubicBezTo>
                  <a:cubicBezTo>
                    <a:pt x="42" y="15"/>
                    <a:pt x="40" y="16"/>
                    <a:pt x="39" y="18"/>
                  </a:cubicBezTo>
                  <a:cubicBezTo>
                    <a:pt x="38" y="19"/>
                    <a:pt x="37" y="22"/>
                    <a:pt x="37" y="26"/>
                  </a:cubicBezTo>
                  <a:cubicBezTo>
                    <a:pt x="37" y="39"/>
                    <a:pt x="37" y="39"/>
                    <a:pt x="37" y="39"/>
                  </a:cubicBezTo>
                  <a:cubicBezTo>
                    <a:pt x="37" y="47"/>
                    <a:pt x="36" y="52"/>
                    <a:pt x="34" y="55"/>
                  </a:cubicBezTo>
                  <a:cubicBezTo>
                    <a:pt x="31" y="59"/>
                    <a:pt x="27" y="61"/>
                    <a:pt x="23" y="61"/>
                  </a:cubicBezTo>
                  <a:cubicBezTo>
                    <a:pt x="20" y="61"/>
                    <a:pt x="17" y="60"/>
                    <a:pt x="14" y="59"/>
                  </a:cubicBezTo>
                  <a:cubicBezTo>
                    <a:pt x="12" y="57"/>
                    <a:pt x="9" y="55"/>
                    <a:pt x="7" y="52"/>
                  </a:cubicBezTo>
                  <a:cubicBezTo>
                    <a:pt x="5" y="50"/>
                    <a:pt x="3" y="46"/>
                    <a:pt x="2" y="42"/>
                  </a:cubicBezTo>
                  <a:cubicBezTo>
                    <a:pt x="1" y="38"/>
                    <a:pt x="0" y="33"/>
                    <a:pt x="0" y="28"/>
                  </a:cubicBezTo>
                  <a:cubicBezTo>
                    <a:pt x="0" y="23"/>
                    <a:pt x="0" y="19"/>
                    <a:pt x="1" y="15"/>
                  </a:cubicBezTo>
                  <a:cubicBezTo>
                    <a:pt x="2" y="12"/>
                    <a:pt x="3" y="9"/>
                    <a:pt x="4" y="7"/>
                  </a:cubicBezTo>
                  <a:cubicBezTo>
                    <a:pt x="6" y="5"/>
                    <a:pt x="7" y="3"/>
                    <a:pt x="9" y="2"/>
                  </a:cubicBezTo>
                  <a:cubicBezTo>
                    <a:pt x="11" y="1"/>
                    <a:pt x="13" y="0"/>
                    <a:pt x="15" y="0"/>
                  </a:cubicBezTo>
                  <a:cubicBezTo>
                    <a:pt x="21" y="0"/>
                    <a:pt x="25" y="4"/>
                    <a:pt x="30" y="13"/>
                  </a:cubicBezTo>
                  <a:cubicBezTo>
                    <a:pt x="31" y="10"/>
                    <a:pt x="32" y="8"/>
                    <a:pt x="34" y="7"/>
                  </a:cubicBezTo>
                  <a:cubicBezTo>
                    <a:pt x="36" y="6"/>
                    <a:pt x="38" y="5"/>
                    <a:pt x="40" y="5"/>
                  </a:cubicBezTo>
                  <a:cubicBezTo>
                    <a:pt x="42" y="5"/>
                    <a:pt x="44" y="6"/>
                    <a:pt x="46" y="8"/>
                  </a:cubicBezTo>
                  <a:cubicBezTo>
                    <a:pt x="48" y="9"/>
                    <a:pt x="50" y="11"/>
                    <a:pt x="52" y="14"/>
                  </a:cubicBezTo>
                  <a:cubicBezTo>
                    <a:pt x="54" y="11"/>
                    <a:pt x="56" y="8"/>
                    <a:pt x="59" y="6"/>
                  </a:cubicBezTo>
                  <a:cubicBezTo>
                    <a:pt x="63" y="5"/>
                    <a:pt x="66" y="4"/>
                    <a:pt x="71" y="4"/>
                  </a:cubicBezTo>
                  <a:cubicBezTo>
                    <a:pt x="74" y="4"/>
                    <a:pt x="77" y="4"/>
                    <a:pt x="80" y="6"/>
                  </a:cubicBezTo>
                  <a:cubicBezTo>
                    <a:pt x="83" y="7"/>
                    <a:pt x="85" y="8"/>
                    <a:pt x="87" y="11"/>
                  </a:cubicBezTo>
                  <a:cubicBezTo>
                    <a:pt x="89" y="13"/>
                    <a:pt x="90" y="15"/>
                    <a:pt x="91" y="18"/>
                  </a:cubicBezTo>
                  <a:cubicBezTo>
                    <a:pt x="92" y="21"/>
                    <a:pt x="92" y="24"/>
                    <a:pt x="92" y="28"/>
                  </a:cubicBezTo>
                  <a:cubicBezTo>
                    <a:pt x="92" y="35"/>
                    <a:pt x="91" y="40"/>
                    <a:pt x="87" y="44"/>
                  </a:cubicBezTo>
                  <a:cubicBezTo>
                    <a:pt x="92" y="59"/>
                    <a:pt x="92" y="59"/>
                    <a:pt x="92" y="59"/>
                  </a:cubicBezTo>
                  <a:cubicBezTo>
                    <a:pt x="91" y="61"/>
                    <a:pt x="91" y="61"/>
                    <a:pt x="91" y="61"/>
                  </a:cubicBezTo>
                  <a:lnTo>
                    <a:pt x="82" y="61"/>
                  </a:lnTo>
                  <a:close/>
                  <a:moveTo>
                    <a:pt x="28" y="23"/>
                  </a:moveTo>
                  <a:cubicBezTo>
                    <a:pt x="28" y="21"/>
                    <a:pt x="28" y="18"/>
                    <a:pt x="28" y="16"/>
                  </a:cubicBezTo>
                  <a:cubicBezTo>
                    <a:pt x="26" y="15"/>
                    <a:pt x="25" y="13"/>
                    <a:pt x="23" y="13"/>
                  </a:cubicBezTo>
                  <a:cubicBezTo>
                    <a:pt x="21" y="12"/>
                    <a:pt x="19" y="11"/>
                    <a:pt x="17" y="11"/>
                  </a:cubicBezTo>
                  <a:cubicBezTo>
                    <a:pt x="13" y="11"/>
                    <a:pt x="11" y="13"/>
                    <a:pt x="9" y="16"/>
                  </a:cubicBezTo>
                  <a:cubicBezTo>
                    <a:pt x="7" y="19"/>
                    <a:pt x="6" y="23"/>
                    <a:pt x="6" y="28"/>
                  </a:cubicBezTo>
                  <a:cubicBezTo>
                    <a:pt x="6" y="36"/>
                    <a:pt x="7" y="41"/>
                    <a:pt x="10" y="45"/>
                  </a:cubicBezTo>
                  <a:cubicBezTo>
                    <a:pt x="12" y="49"/>
                    <a:pt x="15" y="51"/>
                    <a:pt x="19" y="51"/>
                  </a:cubicBezTo>
                  <a:cubicBezTo>
                    <a:pt x="20" y="51"/>
                    <a:pt x="21" y="50"/>
                    <a:pt x="22" y="50"/>
                  </a:cubicBezTo>
                  <a:cubicBezTo>
                    <a:pt x="23" y="50"/>
                    <a:pt x="24" y="49"/>
                    <a:pt x="25" y="48"/>
                  </a:cubicBezTo>
                  <a:cubicBezTo>
                    <a:pt x="26" y="47"/>
                    <a:pt x="26" y="45"/>
                    <a:pt x="27" y="44"/>
                  </a:cubicBezTo>
                  <a:cubicBezTo>
                    <a:pt x="27" y="42"/>
                    <a:pt x="28" y="40"/>
                    <a:pt x="28" y="37"/>
                  </a:cubicBezTo>
                  <a:lnTo>
                    <a:pt x="28" y="23"/>
                  </a:lnTo>
                  <a:close/>
                  <a:moveTo>
                    <a:pt x="54" y="27"/>
                  </a:moveTo>
                  <a:cubicBezTo>
                    <a:pt x="54" y="31"/>
                    <a:pt x="56" y="35"/>
                    <a:pt x="59" y="37"/>
                  </a:cubicBezTo>
                  <a:cubicBezTo>
                    <a:pt x="62" y="39"/>
                    <a:pt x="66" y="41"/>
                    <a:pt x="71" y="41"/>
                  </a:cubicBezTo>
                  <a:cubicBezTo>
                    <a:pt x="76" y="41"/>
                    <a:pt x="80" y="39"/>
                    <a:pt x="83" y="37"/>
                  </a:cubicBezTo>
                  <a:cubicBezTo>
                    <a:pt x="86" y="35"/>
                    <a:pt x="87" y="32"/>
                    <a:pt x="87" y="28"/>
                  </a:cubicBezTo>
                  <a:cubicBezTo>
                    <a:pt x="87" y="23"/>
                    <a:pt x="86" y="20"/>
                    <a:pt x="83" y="18"/>
                  </a:cubicBezTo>
                  <a:cubicBezTo>
                    <a:pt x="79" y="16"/>
                    <a:pt x="76" y="14"/>
                    <a:pt x="71" y="14"/>
                  </a:cubicBezTo>
                  <a:cubicBezTo>
                    <a:pt x="66" y="14"/>
                    <a:pt x="62" y="15"/>
                    <a:pt x="59" y="18"/>
                  </a:cubicBezTo>
                  <a:cubicBezTo>
                    <a:pt x="56" y="20"/>
                    <a:pt x="54" y="23"/>
                    <a:pt x="54" y="27"/>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1" name="Freeform 18"/>
            <p:cNvSpPr>
              <a:spLocks noEditPoints="1"/>
            </p:cNvSpPr>
            <p:nvPr userDrawn="1"/>
          </p:nvSpPr>
          <p:spPr bwMode="auto">
            <a:xfrm>
              <a:off x="2159000" y="692151"/>
              <a:ext cx="92075" cy="30163"/>
            </a:xfrm>
            <a:custGeom>
              <a:avLst/>
              <a:gdLst>
                <a:gd name="T0" fmla="*/ 4 w 96"/>
                <a:gd name="T1" fmla="*/ 31 h 31"/>
                <a:gd name="T2" fmla="*/ 0 w 96"/>
                <a:gd name="T3" fmla="*/ 31 h 31"/>
                <a:gd name="T4" fmla="*/ 0 w 96"/>
                <a:gd name="T5" fmla="*/ 1 h 31"/>
                <a:gd name="T6" fmla="*/ 4 w 96"/>
                <a:gd name="T7" fmla="*/ 1 h 31"/>
                <a:gd name="T8" fmla="*/ 6 w 96"/>
                <a:gd name="T9" fmla="*/ 11 h 31"/>
                <a:gd name="T10" fmla="*/ 17 w 96"/>
                <a:gd name="T11" fmla="*/ 11 h 31"/>
                <a:gd name="T12" fmla="*/ 27 w 96"/>
                <a:gd name="T13" fmla="*/ 11 h 31"/>
                <a:gd name="T14" fmla="*/ 34 w 96"/>
                <a:gd name="T15" fmla="*/ 11 h 31"/>
                <a:gd name="T16" fmla="*/ 43 w 96"/>
                <a:gd name="T17" fmla="*/ 11 h 31"/>
                <a:gd name="T18" fmla="*/ 51 w 96"/>
                <a:gd name="T19" fmla="*/ 10 h 31"/>
                <a:gd name="T20" fmla="*/ 52 w 96"/>
                <a:gd name="T21" fmla="*/ 0 h 31"/>
                <a:gd name="T22" fmla="*/ 56 w 96"/>
                <a:gd name="T23" fmla="*/ 0 h 31"/>
                <a:gd name="T24" fmla="*/ 64 w 96"/>
                <a:gd name="T25" fmla="*/ 20 h 31"/>
                <a:gd name="T26" fmla="*/ 63 w 96"/>
                <a:gd name="T27" fmla="*/ 22 h 31"/>
                <a:gd name="T28" fmla="*/ 45 w 96"/>
                <a:gd name="T29" fmla="*/ 22 h 31"/>
                <a:gd name="T30" fmla="*/ 27 w 96"/>
                <a:gd name="T31" fmla="*/ 22 h 31"/>
                <a:gd name="T32" fmla="*/ 17 w 96"/>
                <a:gd name="T33" fmla="*/ 22 h 31"/>
                <a:gd name="T34" fmla="*/ 6 w 96"/>
                <a:gd name="T35" fmla="*/ 22 h 31"/>
                <a:gd name="T36" fmla="*/ 4 w 96"/>
                <a:gd name="T37" fmla="*/ 31 h 31"/>
                <a:gd name="T38" fmla="*/ 79 w 96"/>
                <a:gd name="T39" fmla="*/ 16 h 31"/>
                <a:gd name="T40" fmla="*/ 81 w 96"/>
                <a:gd name="T41" fmla="*/ 10 h 31"/>
                <a:gd name="T42" fmla="*/ 87 w 96"/>
                <a:gd name="T43" fmla="*/ 7 h 31"/>
                <a:gd name="T44" fmla="*/ 93 w 96"/>
                <a:gd name="T45" fmla="*/ 10 h 31"/>
                <a:gd name="T46" fmla="*/ 96 w 96"/>
                <a:gd name="T47" fmla="*/ 16 h 31"/>
                <a:gd name="T48" fmla="*/ 93 w 96"/>
                <a:gd name="T49" fmla="*/ 23 h 31"/>
                <a:gd name="T50" fmla="*/ 87 w 96"/>
                <a:gd name="T51" fmla="*/ 25 h 31"/>
                <a:gd name="T52" fmla="*/ 81 w 96"/>
                <a:gd name="T53" fmla="*/ 23 h 31"/>
                <a:gd name="T54" fmla="*/ 79 w 96"/>
                <a:gd name="T55" fmla="*/ 16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6" h="31">
                  <a:moveTo>
                    <a:pt x="4" y="31"/>
                  </a:moveTo>
                  <a:cubicBezTo>
                    <a:pt x="0" y="31"/>
                    <a:pt x="0" y="31"/>
                    <a:pt x="0" y="31"/>
                  </a:cubicBezTo>
                  <a:cubicBezTo>
                    <a:pt x="0" y="1"/>
                    <a:pt x="0" y="1"/>
                    <a:pt x="0" y="1"/>
                  </a:cubicBezTo>
                  <a:cubicBezTo>
                    <a:pt x="4" y="1"/>
                    <a:pt x="4" y="1"/>
                    <a:pt x="4" y="1"/>
                  </a:cubicBezTo>
                  <a:cubicBezTo>
                    <a:pt x="6" y="11"/>
                    <a:pt x="6" y="11"/>
                    <a:pt x="6" y="11"/>
                  </a:cubicBezTo>
                  <a:cubicBezTo>
                    <a:pt x="10" y="11"/>
                    <a:pt x="13" y="11"/>
                    <a:pt x="17" y="11"/>
                  </a:cubicBezTo>
                  <a:cubicBezTo>
                    <a:pt x="21" y="11"/>
                    <a:pt x="24" y="11"/>
                    <a:pt x="27" y="11"/>
                  </a:cubicBezTo>
                  <a:cubicBezTo>
                    <a:pt x="34" y="11"/>
                    <a:pt x="34" y="11"/>
                    <a:pt x="34" y="11"/>
                  </a:cubicBezTo>
                  <a:cubicBezTo>
                    <a:pt x="38" y="11"/>
                    <a:pt x="41" y="11"/>
                    <a:pt x="43" y="11"/>
                  </a:cubicBezTo>
                  <a:cubicBezTo>
                    <a:pt x="45" y="11"/>
                    <a:pt x="48" y="10"/>
                    <a:pt x="51" y="10"/>
                  </a:cubicBezTo>
                  <a:cubicBezTo>
                    <a:pt x="52" y="0"/>
                    <a:pt x="52" y="0"/>
                    <a:pt x="52" y="0"/>
                  </a:cubicBezTo>
                  <a:cubicBezTo>
                    <a:pt x="56" y="0"/>
                    <a:pt x="56" y="0"/>
                    <a:pt x="56" y="0"/>
                  </a:cubicBezTo>
                  <a:cubicBezTo>
                    <a:pt x="64" y="20"/>
                    <a:pt x="64" y="20"/>
                    <a:pt x="64" y="20"/>
                  </a:cubicBezTo>
                  <a:cubicBezTo>
                    <a:pt x="63" y="22"/>
                    <a:pt x="63" y="22"/>
                    <a:pt x="63" y="22"/>
                  </a:cubicBezTo>
                  <a:cubicBezTo>
                    <a:pt x="45" y="22"/>
                    <a:pt x="45" y="22"/>
                    <a:pt x="45" y="22"/>
                  </a:cubicBezTo>
                  <a:cubicBezTo>
                    <a:pt x="27" y="22"/>
                    <a:pt x="27" y="22"/>
                    <a:pt x="27" y="22"/>
                  </a:cubicBezTo>
                  <a:cubicBezTo>
                    <a:pt x="24" y="22"/>
                    <a:pt x="21" y="22"/>
                    <a:pt x="17" y="22"/>
                  </a:cubicBezTo>
                  <a:cubicBezTo>
                    <a:pt x="13" y="22"/>
                    <a:pt x="10" y="22"/>
                    <a:pt x="6" y="22"/>
                  </a:cubicBezTo>
                  <a:lnTo>
                    <a:pt x="4" y="31"/>
                  </a:lnTo>
                  <a:close/>
                  <a:moveTo>
                    <a:pt x="79" y="16"/>
                  </a:moveTo>
                  <a:cubicBezTo>
                    <a:pt x="79" y="14"/>
                    <a:pt x="79" y="12"/>
                    <a:pt x="81" y="10"/>
                  </a:cubicBezTo>
                  <a:cubicBezTo>
                    <a:pt x="83" y="8"/>
                    <a:pt x="85" y="7"/>
                    <a:pt x="87" y="7"/>
                  </a:cubicBezTo>
                  <a:cubicBezTo>
                    <a:pt x="90" y="7"/>
                    <a:pt x="92" y="8"/>
                    <a:pt x="93" y="10"/>
                  </a:cubicBezTo>
                  <a:cubicBezTo>
                    <a:pt x="95" y="12"/>
                    <a:pt x="96" y="14"/>
                    <a:pt x="96" y="16"/>
                  </a:cubicBezTo>
                  <a:cubicBezTo>
                    <a:pt x="96" y="19"/>
                    <a:pt x="95" y="21"/>
                    <a:pt x="93" y="23"/>
                  </a:cubicBezTo>
                  <a:cubicBezTo>
                    <a:pt x="92" y="24"/>
                    <a:pt x="90" y="25"/>
                    <a:pt x="87" y="25"/>
                  </a:cubicBezTo>
                  <a:cubicBezTo>
                    <a:pt x="85" y="25"/>
                    <a:pt x="83" y="24"/>
                    <a:pt x="81" y="23"/>
                  </a:cubicBezTo>
                  <a:cubicBezTo>
                    <a:pt x="79" y="21"/>
                    <a:pt x="79" y="19"/>
                    <a:pt x="79" y="1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2" name="Freeform 19"/>
            <p:cNvSpPr>
              <a:spLocks/>
            </p:cNvSpPr>
            <p:nvPr userDrawn="1"/>
          </p:nvSpPr>
          <p:spPr bwMode="auto">
            <a:xfrm>
              <a:off x="2159000" y="725488"/>
              <a:ext cx="61913" cy="68263"/>
            </a:xfrm>
            <a:custGeom>
              <a:avLst/>
              <a:gdLst>
                <a:gd name="T0" fmla="*/ 4 w 64"/>
                <a:gd name="T1" fmla="*/ 71 h 71"/>
                <a:gd name="T2" fmla="*/ 0 w 64"/>
                <a:gd name="T3" fmla="*/ 71 h 71"/>
                <a:gd name="T4" fmla="*/ 0 w 64"/>
                <a:gd name="T5" fmla="*/ 41 h 71"/>
                <a:gd name="T6" fmla="*/ 4 w 64"/>
                <a:gd name="T7" fmla="*/ 41 h 71"/>
                <a:gd name="T8" fmla="*/ 6 w 64"/>
                <a:gd name="T9" fmla="*/ 51 h 71"/>
                <a:gd name="T10" fmla="*/ 17 w 64"/>
                <a:gd name="T11" fmla="*/ 51 h 71"/>
                <a:gd name="T12" fmla="*/ 27 w 64"/>
                <a:gd name="T13" fmla="*/ 51 h 71"/>
                <a:gd name="T14" fmla="*/ 39 w 64"/>
                <a:gd name="T15" fmla="*/ 51 h 71"/>
                <a:gd name="T16" fmla="*/ 52 w 64"/>
                <a:gd name="T17" fmla="*/ 48 h 71"/>
                <a:gd name="T18" fmla="*/ 55 w 64"/>
                <a:gd name="T19" fmla="*/ 40 h 71"/>
                <a:gd name="T20" fmla="*/ 53 w 64"/>
                <a:gd name="T21" fmla="*/ 31 h 71"/>
                <a:gd name="T22" fmla="*/ 47 w 64"/>
                <a:gd name="T23" fmla="*/ 22 h 71"/>
                <a:gd name="T24" fmla="*/ 27 w 64"/>
                <a:gd name="T25" fmla="*/ 22 h 71"/>
                <a:gd name="T26" fmla="*/ 17 w 64"/>
                <a:gd name="T27" fmla="*/ 22 h 71"/>
                <a:gd name="T28" fmla="*/ 6 w 64"/>
                <a:gd name="T29" fmla="*/ 22 h 71"/>
                <a:gd name="T30" fmla="*/ 4 w 64"/>
                <a:gd name="T31" fmla="*/ 31 h 71"/>
                <a:gd name="T32" fmla="*/ 0 w 64"/>
                <a:gd name="T33" fmla="*/ 31 h 71"/>
                <a:gd name="T34" fmla="*/ 0 w 64"/>
                <a:gd name="T35" fmla="*/ 1 h 71"/>
                <a:gd name="T36" fmla="*/ 4 w 64"/>
                <a:gd name="T37" fmla="*/ 1 h 71"/>
                <a:gd name="T38" fmla="*/ 6 w 64"/>
                <a:gd name="T39" fmla="*/ 10 h 71"/>
                <a:gd name="T40" fmla="*/ 17 w 64"/>
                <a:gd name="T41" fmla="*/ 11 h 71"/>
                <a:gd name="T42" fmla="*/ 27 w 64"/>
                <a:gd name="T43" fmla="*/ 11 h 71"/>
                <a:gd name="T44" fmla="*/ 34 w 64"/>
                <a:gd name="T45" fmla="*/ 11 h 71"/>
                <a:gd name="T46" fmla="*/ 43 w 64"/>
                <a:gd name="T47" fmla="*/ 11 h 71"/>
                <a:gd name="T48" fmla="*/ 51 w 64"/>
                <a:gd name="T49" fmla="*/ 10 h 71"/>
                <a:gd name="T50" fmla="*/ 52 w 64"/>
                <a:gd name="T51" fmla="*/ 0 h 71"/>
                <a:gd name="T52" fmla="*/ 56 w 64"/>
                <a:gd name="T53" fmla="*/ 0 h 71"/>
                <a:gd name="T54" fmla="*/ 64 w 64"/>
                <a:gd name="T55" fmla="*/ 18 h 71"/>
                <a:gd name="T56" fmla="*/ 63 w 64"/>
                <a:gd name="T57" fmla="*/ 20 h 71"/>
                <a:gd name="T58" fmla="*/ 52 w 64"/>
                <a:gd name="T59" fmla="*/ 21 h 71"/>
                <a:gd name="T60" fmla="*/ 61 w 64"/>
                <a:gd name="T61" fmla="*/ 32 h 71"/>
                <a:gd name="T62" fmla="*/ 64 w 64"/>
                <a:gd name="T63" fmla="*/ 45 h 71"/>
                <a:gd name="T64" fmla="*/ 59 w 64"/>
                <a:gd name="T65" fmla="*/ 58 h 71"/>
                <a:gd name="T66" fmla="*/ 40 w 64"/>
                <a:gd name="T67" fmla="*/ 62 h 71"/>
                <a:gd name="T68" fmla="*/ 27 w 64"/>
                <a:gd name="T69" fmla="*/ 62 h 71"/>
                <a:gd name="T70" fmla="*/ 17 w 64"/>
                <a:gd name="T71" fmla="*/ 62 h 71"/>
                <a:gd name="T72" fmla="*/ 6 w 64"/>
                <a:gd name="T73" fmla="*/ 62 h 71"/>
                <a:gd name="T74" fmla="*/ 4 w 64"/>
                <a:gd name="T75"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1">
                  <a:moveTo>
                    <a:pt x="4" y="71"/>
                  </a:moveTo>
                  <a:cubicBezTo>
                    <a:pt x="0" y="71"/>
                    <a:pt x="0" y="71"/>
                    <a:pt x="0" y="71"/>
                  </a:cubicBezTo>
                  <a:cubicBezTo>
                    <a:pt x="0" y="41"/>
                    <a:pt x="0" y="41"/>
                    <a:pt x="0" y="41"/>
                  </a:cubicBezTo>
                  <a:cubicBezTo>
                    <a:pt x="4" y="41"/>
                    <a:pt x="4" y="41"/>
                    <a:pt x="4" y="41"/>
                  </a:cubicBezTo>
                  <a:cubicBezTo>
                    <a:pt x="6" y="51"/>
                    <a:pt x="6" y="51"/>
                    <a:pt x="6" y="51"/>
                  </a:cubicBezTo>
                  <a:cubicBezTo>
                    <a:pt x="10" y="51"/>
                    <a:pt x="13" y="51"/>
                    <a:pt x="17" y="51"/>
                  </a:cubicBezTo>
                  <a:cubicBezTo>
                    <a:pt x="21" y="51"/>
                    <a:pt x="24" y="51"/>
                    <a:pt x="27" y="51"/>
                  </a:cubicBezTo>
                  <a:cubicBezTo>
                    <a:pt x="39" y="51"/>
                    <a:pt x="39" y="51"/>
                    <a:pt x="39" y="51"/>
                  </a:cubicBezTo>
                  <a:cubicBezTo>
                    <a:pt x="45" y="51"/>
                    <a:pt x="49" y="50"/>
                    <a:pt x="52" y="48"/>
                  </a:cubicBezTo>
                  <a:cubicBezTo>
                    <a:pt x="54" y="47"/>
                    <a:pt x="55" y="44"/>
                    <a:pt x="55" y="40"/>
                  </a:cubicBezTo>
                  <a:cubicBezTo>
                    <a:pt x="55" y="37"/>
                    <a:pt x="54" y="34"/>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1"/>
                    <a:pt x="0" y="1"/>
                    <a:pt x="0" y="1"/>
                  </a:cubicBezTo>
                  <a:cubicBezTo>
                    <a:pt x="4" y="1"/>
                    <a:pt x="4" y="1"/>
                    <a:pt x="4" y="1"/>
                  </a:cubicBezTo>
                  <a:cubicBezTo>
                    <a:pt x="6" y="10"/>
                    <a:pt x="6" y="10"/>
                    <a:pt x="6" y="10"/>
                  </a:cubicBezTo>
                  <a:cubicBezTo>
                    <a:pt x="10" y="10"/>
                    <a:pt x="13" y="11"/>
                    <a:pt x="17" y="11"/>
                  </a:cubicBezTo>
                  <a:cubicBezTo>
                    <a:pt x="21" y="11"/>
                    <a:pt x="24" y="11"/>
                    <a:pt x="27" y="11"/>
                  </a:cubicBezTo>
                  <a:cubicBezTo>
                    <a:pt x="34" y="11"/>
                    <a:pt x="34" y="11"/>
                    <a:pt x="34" y="11"/>
                  </a:cubicBezTo>
                  <a:cubicBezTo>
                    <a:pt x="38" y="11"/>
                    <a:pt x="41" y="11"/>
                    <a:pt x="43" y="11"/>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7"/>
                    <a:pt x="64" y="41"/>
                    <a:pt x="64" y="45"/>
                  </a:cubicBezTo>
                  <a:cubicBezTo>
                    <a:pt x="64" y="51"/>
                    <a:pt x="63" y="55"/>
                    <a:pt x="59" y="58"/>
                  </a:cubicBezTo>
                  <a:cubicBezTo>
                    <a:pt x="55" y="60"/>
                    <a:pt x="49" y="62"/>
                    <a:pt x="40" y="62"/>
                  </a:cubicBezTo>
                  <a:cubicBezTo>
                    <a:pt x="27" y="62"/>
                    <a:pt x="27" y="62"/>
                    <a:pt x="27" y="62"/>
                  </a:cubicBezTo>
                  <a:cubicBezTo>
                    <a:pt x="24" y="62"/>
                    <a:pt x="21" y="62"/>
                    <a:pt x="17" y="62"/>
                  </a:cubicBezTo>
                  <a:cubicBezTo>
                    <a:pt x="13" y="62"/>
                    <a:pt x="10" y="62"/>
                    <a:pt x="6" y="62"/>
                  </a:cubicBezTo>
                  <a:lnTo>
                    <a:pt x="4" y="7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3" name="Freeform 20"/>
            <p:cNvSpPr>
              <a:spLocks noEditPoints="1"/>
            </p:cNvSpPr>
            <p:nvPr userDrawn="1"/>
          </p:nvSpPr>
          <p:spPr bwMode="auto">
            <a:xfrm>
              <a:off x="2132013" y="796926"/>
              <a:ext cx="88900" cy="58738"/>
            </a:xfrm>
            <a:custGeom>
              <a:avLst/>
              <a:gdLst>
                <a:gd name="T0" fmla="*/ 82 w 92"/>
                <a:gd name="T1" fmla="*/ 61 h 61"/>
                <a:gd name="T2" fmla="*/ 82 w 92"/>
                <a:gd name="T3" fmla="*/ 48 h 61"/>
                <a:gd name="T4" fmla="*/ 71 w 92"/>
                <a:gd name="T5" fmla="*/ 51 h 61"/>
                <a:gd name="T6" fmla="*/ 62 w 92"/>
                <a:gd name="T7" fmla="*/ 49 h 61"/>
                <a:gd name="T8" fmla="*/ 55 w 92"/>
                <a:gd name="T9" fmla="*/ 44 h 61"/>
                <a:gd name="T10" fmla="*/ 51 w 92"/>
                <a:gd name="T11" fmla="*/ 36 h 61"/>
                <a:gd name="T12" fmla="*/ 49 w 92"/>
                <a:gd name="T13" fmla="*/ 27 h 61"/>
                <a:gd name="T14" fmla="*/ 50 w 92"/>
                <a:gd name="T15" fmla="*/ 22 h 61"/>
                <a:gd name="T16" fmla="*/ 50 w 92"/>
                <a:gd name="T17" fmla="*/ 17 h 61"/>
                <a:gd name="T18" fmla="*/ 47 w 92"/>
                <a:gd name="T19" fmla="*/ 15 h 61"/>
                <a:gd name="T20" fmla="*/ 44 w 92"/>
                <a:gd name="T21" fmla="*/ 15 h 61"/>
                <a:gd name="T22" fmla="*/ 39 w 92"/>
                <a:gd name="T23" fmla="*/ 17 h 61"/>
                <a:gd name="T24" fmla="*/ 37 w 92"/>
                <a:gd name="T25" fmla="*/ 25 h 61"/>
                <a:gd name="T26" fmla="*/ 37 w 92"/>
                <a:gd name="T27" fmla="*/ 39 h 61"/>
                <a:gd name="T28" fmla="*/ 34 w 92"/>
                <a:gd name="T29" fmla="*/ 55 h 61"/>
                <a:gd name="T30" fmla="*/ 23 w 92"/>
                <a:gd name="T31" fmla="*/ 60 h 61"/>
                <a:gd name="T32" fmla="*/ 14 w 92"/>
                <a:gd name="T33" fmla="*/ 58 h 61"/>
                <a:gd name="T34" fmla="*/ 7 w 92"/>
                <a:gd name="T35" fmla="*/ 52 h 61"/>
                <a:gd name="T36" fmla="*/ 2 w 92"/>
                <a:gd name="T37" fmla="*/ 41 h 61"/>
                <a:gd name="T38" fmla="*/ 0 w 92"/>
                <a:gd name="T39" fmla="*/ 27 h 61"/>
                <a:gd name="T40" fmla="*/ 1 w 92"/>
                <a:gd name="T41" fmla="*/ 15 h 61"/>
                <a:gd name="T42" fmla="*/ 4 w 92"/>
                <a:gd name="T43" fmla="*/ 6 h 61"/>
                <a:gd name="T44" fmla="*/ 9 w 92"/>
                <a:gd name="T45" fmla="*/ 1 h 61"/>
                <a:gd name="T46" fmla="*/ 15 w 92"/>
                <a:gd name="T47" fmla="*/ 0 h 61"/>
                <a:gd name="T48" fmla="*/ 30 w 92"/>
                <a:gd name="T49" fmla="*/ 12 h 61"/>
                <a:gd name="T50" fmla="*/ 34 w 92"/>
                <a:gd name="T51" fmla="*/ 6 h 61"/>
                <a:gd name="T52" fmla="*/ 40 w 92"/>
                <a:gd name="T53" fmla="*/ 5 h 61"/>
                <a:gd name="T54" fmla="*/ 46 w 92"/>
                <a:gd name="T55" fmla="*/ 7 h 61"/>
                <a:gd name="T56" fmla="*/ 52 w 92"/>
                <a:gd name="T57" fmla="*/ 13 h 61"/>
                <a:gd name="T58" fmla="*/ 59 w 92"/>
                <a:gd name="T59" fmla="*/ 6 h 61"/>
                <a:gd name="T60" fmla="*/ 71 w 92"/>
                <a:gd name="T61" fmla="*/ 3 h 61"/>
                <a:gd name="T62" fmla="*/ 80 w 92"/>
                <a:gd name="T63" fmla="*/ 5 h 61"/>
                <a:gd name="T64" fmla="*/ 87 w 92"/>
                <a:gd name="T65" fmla="*/ 10 h 61"/>
                <a:gd name="T66" fmla="*/ 91 w 92"/>
                <a:gd name="T67" fmla="*/ 17 h 61"/>
                <a:gd name="T68" fmla="*/ 92 w 92"/>
                <a:gd name="T69" fmla="*/ 27 h 61"/>
                <a:gd name="T70" fmla="*/ 87 w 92"/>
                <a:gd name="T71" fmla="*/ 44 h 61"/>
                <a:gd name="T72" fmla="*/ 92 w 92"/>
                <a:gd name="T73" fmla="*/ 59 h 61"/>
                <a:gd name="T74" fmla="*/ 91 w 92"/>
                <a:gd name="T75" fmla="*/ 61 h 61"/>
                <a:gd name="T76" fmla="*/ 82 w 92"/>
                <a:gd name="T77" fmla="*/ 61 h 61"/>
                <a:gd name="T78" fmla="*/ 28 w 92"/>
                <a:gd name="T79" fmla="*/ 22 h 61"/>
                <a:gd name="T80" fmla="*/ 28 w 92"/>
                <a:gd name="T81" fmla="*/ 15 h 61"/>
                <a:gd name="T82" fmla="*/ 23 w 92"/>
                <a:gd name="T83" fmla="*/ 12 h 61"/>
                <a:gd name="T84" fmla="*/ 17 w 92"/>
                <a:gd name="T85" fmla="*/ 10 h 61"/>
                <a:gd name="T86" fmla="*/ 9 w 92"/>
                <a:gd name="T87" fmla="*/ 15 h 61"/>
                <a:gd name="T88" fmla="*/ 6 w 92"/>
                <a:gd name="T89" fmla="*/ 28 h 61"/>
                <a:gd name="T90" fmla="*/ 10 w 92"/>
                <a:gd name="T91" fmla="*/ 44 h 61"/>
                <a:gd name="T92" fmla="*/ 19 w 92"/>
                <a:gd name="T93" fmla="*/ 50 h 61"/>
                <a:gd name="T94" fmla="*/ 22 w 92"/>
                <a:gd name="T95" fmla="*/ 49 h 61"/>
                <a:gd name="T96" fmla="*/ 25 w 92"/>
                <a:gd name="T97" fmla="*/ 47 h 61"/>
                <a:gd name="T98" fmla="*/ 27 w 92"/>
                <a:gd name="T99" fmla="*/ 43 h 61"/>
                <a:gd name="T100" fmla="*/ 28 w 92"/>
                <a:gd name="T101" fmla="*/ 37 h 61"/>
                <a:gd name="T102" fmla="*/ 28 w 92"/>
                <a:gd name="T103" fmla="*/ 22 h 61"/>
                <a:gd name="T104" fmla="*/ 54 w 92"/>
                <a:gd name="T105" fmla="*/ 26 h 61"/>
                <a:gd name="T106" fmla="*/ 59 w 92"/>
                <a:gd name="T107" fmla="*/ 36 h 61"/>
                <a:gd name="T108" fmla="*/ 71 w 92"/>
                <a:gd name="T109" fmla="*/ 40 h 61"/>
                <a:gd name="T110" fmla="*/ 83 w 92"/>
                <a:gd name="T111" fmla="*/ 37 h 61"/>
                <a:gd name="T112" fmla="*/ 87 w 92"/>
                <a:gd name="T113" fmla="*/ 27 h 61"/>
                <a:gd name="T114" fmla="*/ 83 w 92"/>
                <a:gd name="T115" fmla="*/ 17 h 61"/>
                <a:gd name="T116" fmla="*/ 71 w 92"/>
                <a:gd name="T117" fmla="*/ 14 h 61"/>
                <a:gd name="T118" fmla="*/ 59 w 92"/>
                <a:gd name="T119" fmla="*/ 17 h 61"/>
                <a:gd name="T120" fmla="*/ 54 w 92"/>
                <a:gd name="T121" fmla="*/ 26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2" h="61">
                  <a:moveTo>
                    <a:pt x="82" y="61"/>
                  </a:moveTo>
                  <a:cubicBezTo>
                    <a:pt x="82" y="48"/>
                    <a:pt x="82" y="48"/>
                    <a:pt x="82" y="48"/>
                  </a:cubicBezTo>
                  <a:cubicBezTo>
                    <a:pt x="79" y="50"/>
                    <a:pt x="75" y="51"/>
                    <a:pt x="71" y="51"/>
                  </a:cubicBezTo>
                  <a:cubicBezTo>
                    <a:pt x="67" y="51"/>
                    <a:pt x="64" y="50"/>
                    <a:pt x="62" y="49"/>
                  </a:cubicBezTo>
                  <a:cubicBezTo>
                    <a:pt x="59" y="48"/>
                    <a:pt x="57" y="46"/>
                    <a:pt x="55" y="44"/>
                  </a:cubicBezTo>
                  <a:cubicBezTo>
                    <a:pt x="53" y="42"/>
                    <a:pt x="52" y="39"/>
                    <a:pt x="51" y="36"/>
                  </a:cubicBezTo>
                  <a:cubicBezTo>
                    <a:pt x="50" y="33"/>
                    <a:pt x="49" y="30"/>
                    <a:pt x="49" y="27"/>
                  </a:cubicBezTo>
                  <a:cubicBezTo>
                    <a:pt x="49" y="25"/>
                    <a:pt x="49" y="23"/>
                    <a:pt x="50" y="22"/>
                  </a:cubicBezTo>
                  <a:cubicBezTo>
                    <a:pt x="50" y="20"/>
                    <a:pt x="50" y="19"/>
                    <a:pt x="50" y="17"/>
                  </a:cubicBezTo>
                  <a:cubicBezTo>
                    <a:pt x="50" y="16"/>
                    <a:pt x="48" y="16"/>
                    <a:pt x="47" y="15"/>
                  </a:cubicBezTo>
                  <a:cubicBezTo>
                    <a:pt x="46" y="15"/>
                    <a:pt x="45" y="15"/>
                    <a:pt x="44" y="15"/>
                  </a:cubicBezTo>
                  <a:cubicBezTo>
                    <a:pt x="42" y="15"/>
                    <a:pt x="40" y="15"/>
                    <a:pt x="39" y="17"/>
                  </a:cubicBezTo>
                  <a:cubicBezTo>
                    <a:pt x="38" y="18"/>
                    <a:pt x="37" y="21"/>
                    <a:pt x="37" y="25"/>
                  </a:cubicBezTo>
                  <a:cubicBezTo>
                    <a:pt x="37" y="39"/>
                    <a:pt x="37" y="39"/>
                    <a:pt x="37" y="39"/>
                  </a:cubicBezTo>
                  <a:cubicBezTo>
                    <a:pt x="37" y="46"/>
                    <a:pt x="36" y="51"/>
                    <a:pt x="34" y="55"/>
                  </a:cubicBezTo>
                  <a:cubicBezTo>
                    <a:pt x="31" y="58"/>
                    <a:pt x="27" y="60"/>
                    <a:pt x="23" y="60"/>
                  </a:cubicBezTo>
                  <a:cubicBezTo>
                    <a:pt x="20" y="60"/>
                    <a:pt x="17" y="59"/>
                    <a:pt x="14" y="58"/>
                  </a:cubicBezTo>
                  <a:cubicBezTo>
                    <a:pt x="12" y="56"/>
                    <a:pt x="9" y="54"/>
                    <a:pt x="7" y="52"/>
                  </a:cubicBezTo>
                  <a:cubicBezTo>
                    <a:pt x="5" y="49"/>
                    <a:pt x="3" y="45"/>
                    <a:pt x="2" y="41"/>
                  </a:cubicBezTo>
                  <a:cubicBezTo>
                    <a:pt x="1" y="37"/>
                    <a:pt x="0" y="32"/>
                    <a:pt x="0" y="27"/>
                  </a:cubicBezTo>
                  <a:cubicBezTo>
                    <a:pt x="0" y="22"/>
                    <a:pt x="0" y="18"/>
                    <a:pt x="1" y="15"/>
                  </a:cubicBezTo>
                  <a:cubicBezTo>
                    <a:pt x="2" y="11"/>
                    <a:pt x="3" y="8"/>
                    <a:pt x="4" y="6"/>
                  </a:cubicBezTo>
                  <a:cubicBezTo>
                    <a:pt x="6" y="4"/>
                    <a:pt x="7" y="2"/>
                    <a:pt x="9" y="1"/>
                  </a:cubicBezTo>
                  <a:cubicBezTo>
                    <a:pt x="11" y="0"/>
                    <a:pt x="13" y="0"/>
                    <a:pt x="15" y="0"/>
                  </a:cubicBezTo>
                  <a:cubicBezTo>
                    <a:pt x="21" y="0"/>
                    <a:pt x="25" y="4"/>
                    <a:pt x="30" y="12"/>
                  </a:cubicBezTo>
                  <a:cubicBezTo>
                    <a:pt x="31" y="9"/>
                    <a:pt x="32" y="7"/>
                    <a:pt x="34" y="6"/>
                  </a:cubicBezTo>
                  <a:cubicBezTo>
                    <a:pt x="36" y="5"/>
                    <a:pt x="38" y="5"/>
                    <a:pt x="40" y="5"/>
                  </a:cubicBezTo>
                  <a:cubicBezTo>
                    <a:pt x="42" y="5"/>
                    <a:pt x="44" y="5"/>
                    <a:pt x="46" y="7"/>
                  </a:cubicBezTo>
                  <a:cubicBezTo>
                    <a:pt x="48" y="8"/>
                    <a:pt x="50" y="10"/>
                    <a:pt x="52" y="13"/>
                  </a:cubicBezTo>
                  <a:cubicBezTo>
                    <a:pt x="54" y="10"/>
                    <a:pt x="56" y="8"/>
                    <a:pt x="59" y="6"/>
                  </a:cubicBezTo>
                  <a:cubicBezTo>
                    <a:pt x="63" y="4"/>
                    <a:pt x="66" y="3"/>
                    <a:pt x="71" y="3"/>
                  </a:cubicBezTo>
                  <a:cubicBezTo>
                    <a:pt x="74" y="3"/>
                    <a:pt x="77" y="4"/>
                    <a:pt x="80" y="5"/>
                  </a:cubicBezTo>
                  <a:cubicBezTo>
                    <a:pt x="83" y="6"/>
                    <a:pt x="85" y="8"/>
                    <a:pt x="87" y="10"/>
                  </a:cubicBezTo>
                  <a:cubicBezTo>
                    <a:pt x="89" y="12"/>
                    <a:pt x="90" y="14"/>
                    <a:pt x="91" y="17"/>
                  </a:cubicBezTo>
                  <a:cubicBezTo>
                    <a:pt x="92" y="20"/>
                    <a:pt x="92" y="23"/>
                    <a:pt x="92" y="27"/>
                  </a:cubicBezTo>
                  <a:cubicBezTo>
                    <a:pt x="92" y="34"/>
                    <a:pt x="91" y="39"/>
                    <a:pt x="87" y="44"/>
                  </a:cubicBezTo>
                  <a:cubicBezTo>
                    <a:pt x="92" y="59"/>
                    <a:pt x="92" y="59"/>
                    <a:pt x="92" y="59"/>
                  </a:cubicBezTo>
                  <a:cubicBezTo>
                    <a:pt x="91" y="61"/>
                    <a:pt x="91" y="61"/>
                    <a:pt x="91" y="61"/>
                  </a:cubicBezTo>
                  <a:lnTo>
                    <a:pt x="82" y="61"/>
                  </a:lnTo>
                  <a:close/>
                  <a:moveTo>
                    <a:pt x="28" y="22"/>
                  </a:moveTo>
                  <a:cubicBezTo>
                    <a:pt x="28" y="20"/>
                    <a:pt x="28" y="18"/>
                    <a:pt x="28" y="15"/>
                  </a:cubicBezTo>
                  <a:cubicBezTo>
                    <a:pt x="26" y="14"/>
                    <a:pt x="25" y="13"/>
                    <a:pt x="23" y="12"/>
                  </a:cubicBezTo>
                  <a:cubicBezTo>
                    <a:pt x="21" y="11"/>
                    <a:pt x="19" y="10"/>
                    <a:pt x="17" y="10"/>
                  </a:cubicBezTo>
                  <a:cubicBezTo>
                    <a:pt x="13" y="10"/>
                    <a:pt x="11" y="12"/>
                    <a:pt x="9" y="15"/>
                  </a:cubicBezTo>
                  <a:cubicBezTo>
                    <a:pt x="7" y="18"/>
                    <a:pt x="6" y="23"/>
                    <a:pt x="6" y="28"/>
                  </a:cubicBezTo>
                  <a:cubicBezTo>
                    <a:pt x="6" y="35"/>
                    <a:pt x="7" y="40"/>
                    <a:pt x="10" y="44"/>
                  </a:cubicBezTo>
                  <a:cubicBezTo>
                    <a:pt x="12" y="48"/>
                    <a:pt x="15" y="50"/>
                    <a:pt x="19" y="50"/>
                  </a:cubicBezTo>
                  <a:cubicBezTo>
                    <a:pt x="20" y="50"/>
                    <a:pt x="21" y="50"/>
                    <a:pt x="22" y="49"/>
                  </a:cubicBezTo>
                  <a:cubicBezTo>
                    <a:pt x="23" y="49"/>
                    <a:pt x="24" y="48"/>
                    <a:pt x="25" y="47"/>
                  </a:cubicBezTo>
                  <a:cubicBezTo>
                    <a:pt x="26" y="46"/>
                    <a:pt x="26" y="45"/>
                    <a:pt x="27" y="43"/>
                  </a:cubicBezTo>
                  <a:cubicBezTo>
                    <a:pt x="27" y="41"/>
                    <a:pt x="28" y="39"/>
                    <a:pt x="28" y="37"/>
                  </a:cubicBezTo>
                  <a:lnTo>
                    <a:pt x="28" y="22"/>
                  </a:lnTo>
                  <a:close/>
                  <a:moveTo>
                    <a:pt x="54" y="26"/>
                  </a:moveTo>
                  <a:cubicBezTo>
                    <a:pt x="54" y="31"/>
                    <a:pt x="56" y="34"/>
                    <a:pt x="59" y="36"/>
                  </a:cubicBezTo>
                  <a:cubicBezTo>
                    <a:pt x="62" y="39"/>
                    <a:pt x="66" y="40"/>
                    <a:pt x="71" y="40"/>
                  </a:cubicBezTo>
                  <a:cubicBezTo>
                    <a:pt x="76" y="40"/>
                    <a:pt x="80" y="39"/>
                    <a:pt x="83" y="37"/>
                  </a:cubicBezTo>
                  <a:cubicBezTo>
                    <a:pt x="86" y="34"/>
                    <a:pt x="87" y="31"/>
                    <a:pt x="87" y="27"/>
                  </a:cubicBezTo>
                  <a:cubicBezTo>
                    <a:pt x="87" y="23"/>
                    <a:pt x="86" y="19"/>
                    <a:pt x="83" y="17"/>
                  </a:cubicBezTo>
                  <a:cubicBezTo>
                    <a:pt x="79" y="15"/>
                    <a:pt x="76" y="14"/>
                    <a:pt x="71" y="14"/>
                  </a:cubicBezTo>
                  <a:cubicBezTo>
                    <a:pt x="66" y="14"/>
                    <a:pt x="62" y="15"/>
                    <a:pt x="59" y="17"/>
                  </a:cubicBezTo>
                  <a:cubicBezTo>
                    <a:pt x="56" y="19"/>
                    <a:pt x="54" y="22"/>
                    <a:pt x="54" y="2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4" name="Freeform 21"/>
            <p:cNvSpPr>
              <a:spLocks noEditPoints="1"/>
            </p:cNvSpPr>
            <p:nvPr userDrawn="1"/>
          </p:nvSpPr>
          <p:spPr bwMode="auto">
            <a:xfrm>
              <a:off x="2157413" y="881063"/>
              <a:ext cx="93663" cy="63500"/>
            </a:xfrm>
            <a:custGeom>
              <a:avLst/>
              <a:gdLst>
                <a:gd name="T0" fmla="*/ 56 w 98"/>
                <a:gd name="T1" fmla="*/ 22 h 67"/>
                <a:gd name="T2" fmla="*/ 64 w 98"/>
                <a:gd name="T3" fmla="*/ 31 h 67"/>
                <a:gd name="T4" fmla="*/ 66 w 98"/>
                <a:gd name="T5" fmla="*/ 42 h 67"/>
                <a:gd name="T6" fmla="*/ 64 w 98"/>
                <a:gd name="T7" fmla="*/ 52 h 67"/>
                <a:gd name="T8" fmla="*/ 58 w 98"/>
                <a:gd name="T9" fmla="*/ 60 h 67"/>
                <a:gd name="T10" fmla="*/ 47 w 98"/>
                <a:gd name="T11" fmla="*/ 65 h 67"/>
                <a:gd name="T12" fmla="*/ 34 w 98"/>
                <a:gd name="T13" fmla="*/ 67 h 67"/>
                <a:gd name="T14" fmla="*/ 20 w 98"/>
                <a:gd name="T15" fmla="*/ 65 h 67"/>
                <a:gd name="T16" fmla="*/ 9 w 98"/>
                <a:gd name="T17" fmla="*/ 59 h 67"/>
                <a:gd name="T18" fmla="*/ 2 w 98"/>
                <a:gd name="T19" fmla="*/ 51 h 67"/>
                <a:gd name="T20" fmla="*/ 0 w 98"/>
                <a:gd name="T21" fmla="*/ 40 h 67"/>
                <a:gd name="T22" fmla="*/ 2 w 98"/>
                <a:gd name="T23" fmla="*/ 31 h 67"/>
                <a:gd name="T24" fmla="*/ 8 w 98"/>
                <a:gd name="T25" fmla="*/ 23 h 67"/>
                <a:gd name="T26" fmla="*/ 8 w 98"/>
                <a:gd name="T27" fmla="*/ 22 h 67"/>
                <a:gd name="T28" fmla="*/ 0 w 98"/>
                <a:gd name="T29" fmla="*/ 21 h 67"/>
                <a:gd name="T30" fmla="*/ 2 w 98"/>
                <a:gd name="T31" fmla="*/ 1 h 67"/>
                <a:gd name="T32" fmla="*/ 6 w 98"/>
                <a:gd name="T33" fmla="*/ 1 h 67"/>
                <a:gd name="T34" fmla="*/ 8 w 98"/>
                <a:gd name="T35" fmla="*/ 11 h 67"/>
                <a:gd name="T36" fmla="*/ 19 w 98"/>
                <a:gd name="T37" fmla="*/ 11 h 67"/>
                <a:gd name="T38" fmla="*/ 29 w 98"/>
                <a:gd name="T39" fmla="*/ 11 h 67"/>
                <a:gd name="T40" fmla="*/ 86 w 98"/>
                <a:gd name="T41" fmla="*/ 11 h 67"/>
                <a:gd name="T42" fmla="*/ 87 w 98"/>
                <a:gd name="T43" fmla="*/ 0 h 67"/>
                <a:gd name="T44" fmla="*/ 92 w 98"/>
                <a:gd name="T45" fmla="*/ 0 h 67"/>
                <a:gd name="T46" fmla="*/ 98 w 98"/>
                <a:gd name="T47" fmla="*/ 20 h 67"/>
                <a:gd name="T48" fmla="*/ 97 w 98"/>
                <a:gd name="T49" fmla="*/ 22 h 67"/>
                <a:gd name="T50" fmla="*/ 78 w 98"/>
                <a:gd name="T51" fmla="*/ 22 h 67"/>
                <a:gd name="T52" fmla="*/ 56 w 98"/>
                <a:gd name="T53" fmla="*/ 22 h 67"/>
                <a:gd name="T54" fmla="*/ 15 w 98"/>
                <a:gd name="T55" fmla="*/ 22 h 67"/>
                <a:gd name="T56" fmla="*/ 9 w 98"/>
                <a:gd name="T57" fmla="*/ 30 h 67"/>
                <a:gd name="T58" fmla="*/ 7 w 98"/>
                <a:gd name="T59" fmla="*/ 38 h 67"/>
                <a:gd name="T60" fmla="*/ 9 w 98"/>
                <a:gd name="T61" fmla="*/ 45 h 67"/>
                <a:gd name="T62" fmla="*/ 14 w 98"/>
                <a:gd name="T63" fmla="*/ 50 h 67"/>
                <a:gd name="T64" fmla="*/ 21 w 98"/>
                <a:gd name="T65" fmla="*/ 54 h 67"/>
                <a:gd name="T66" fmla="*/ 33 w 98"/>
                <a:gd name="T67" fmla="*/ 55 h 67"/>
                <a:gd name="T68" fmla="*/ 52 w 98"/>
                <a:gd name="T69" fmla="*/ 51 h 67"/>
                <a:gd name="T70" fmla="*/ 59 w 98"/>
                <a:gd name="T71" fmla="*/ 38 h 67"/>
                <a:gd name="T72" fmla="*/ 57 w 98"/>
                <a:gd name="T73" fmla="*/ 31 h 67"/>
                <a:gd name="T74" fmla="*/ 51 w 98"/>
                <a:gd name="T75" fmla="*/ 22 h 67"/>
                <a:gd name="T76" fmla="*/ 15 w 98"/>
                <a:gd name="T77" fmla="*/ 22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8" h="67">
                  <a:moveTo>
                    <a:pt x="56" y="22"/>
                  </a:moveTo>
                  <a:cubicBezTo>
                    <a:pt x="60" y="25"/>
                    <a:pt x="62" y="28"/>
                    <a:pt x="64" y="31"/>
                  </a:cubicBezTo>
                  <a:cubicBezTo>
                    <a:pt x="66" y="35"/>
                    <a:pt x="66" y="38"/>
                    <a:pt x="66" y="42"/>
                  </a:cubicBezTo>
                  <a:cubicBezTo>
                    <a:pt x="66" y="46"/>
                    <a:pt x="66" y="49"/>
                    <a:pt x="64" y="52"/>
                  </a:cubicBezTo>
                  <a:cubicBezTo>
                    <a:pt x="63" y="55"/>
                    <a:pt x="61" y="58"/>
                    <a:pt x="58" y="60"/>
                  </a:cubicBezTo>
                  <a:cubicBezTo>
                    <a:pt x="55" y="62"/>
                    <a:pt x="51" y="64"/>
                    <a:pt x="47" y="65"/>
                  </a:cubicBezTo>
                  <a:cubicBezTo>
                    <a:pt x="43" y="66"/>
                    <a:pt x="39" y="67"/>
                    <a:pt x="34" y="67"/>
                  </a:cubicBezTo>
                  <a:cubicBezTo>
                    <a:pt x="29" y="67"/>
                    <a:pt x="24" y="66"/>
                    <a:pt x="20" y="65"/>
                  </a:cubicBezTo>
                  <a:cubicBezTo>
                    <a:pt x="15" y="64"/>
                    <a:pt x="12" y="62"/>
                    <a:pt x="9" y="59"/>
                  </a:cubicBezTo>
                  <a:cubicBezTo>
                    <a:pt x="6" y="57"/>
                    <a:pt x="4" y="54"/>
                    <a:pt x="2" y="51"/>
                  </a:cubicBezTo>
                  <a:cubicBezTo>
                    <a:pt x="0" y="48"/>
                    <a:pt x="0" y="44"/>
                    <a:pt x="0" y="40"/>
                  </a:cubicBezTo>
                  <a:cubicBezTo>
                    <a:pt x="0" y="37"/>
                    <a:pt x="0" y="34"/>
                    <a:pt x="2" y="31"/>
                  </a:cubicBezTo>
                  <a:cubicBezTo>
                    <a:pt x="3" y="28"/>
                    <a:pt x="5" y="25"/>
                    <a:pt x="8" y="23"/>
                  </a:cubicBezTo>
                  <a:cubicBezTo>
                    <a:pt x="8" y="22"/>
                    <a:pt x="8" y="22"/>
                    <a:pt x="8" y="22"/>
                  </a:cubicBezTo>
                  <a:cubicBezTo>
                    <a:pt x="0" y="21"/>
                    <a:pt x="0" y="21"/>
                    <a:pt x="0" y="21"/>
                  </a:cubicBezTo>
                  <a:cubicBezTo>
                    <a:pt x="2" y="1"/>
                    <a:pt x="2" y="1"/>
                    <a:pt x="2" y="1"/>
                  </a:cubicBezTo>
                  <a:cubicBezTo>
                    <a:pt x="6" y="1"/>
                    <a:pt x="6" y="1"/>
                    <a:pt x="6" y="1"/>
                  </a:cubicBezTo>
                  <a:cubicBezTo>
                    <a:pt x="8" y="11"/>
                    <a:pt x="8" y="11"/>
                    <a:pt x="8" y="11"/>
                  </a:cubicBezTo>
                  <a:cubicBezTo>
                    <a:pt x="12" y="11"/>
                    <a:pt x="15" y="11"/>
                    <a:pt x="19" y="11"/>
                  </a:cubicBezTo>
                  <a:cubicBezTo>
                    <a:pt x="23" y="11"/>
                    <a:pt x="26" y="11"/>
                    <a:pt x="29" y="11"/>
                  </a:cubicBezTo>
                  <a:cubicBezTo>
                    <a:pt x="86" y="11"/>
                    <a:pt x="86" y="11"/>
                    <a:pt x="86" y="11"/>
                  </a:cubicBezTo>
                  <a:cubicBezTo>
                    <a:pt x="87" y="0"/>
                    <a:pt x="87" y="0"/>
                    <a:pt x="87" y="0"/>
                  </a:cubicBezTo>
                  <a:cubicBezTo>
                    <a:pt x="92" y="0"/>
                    <a:pt x="92" y="0"/>
                    <a:pt x="92" y="0"/>
                  </a:cubicBezTo>
                  <a:cubicBezTo>
                    <a:pt x="98" y="20"/>
                    <a:pt x="98" y="20"/>
                    <a:pt x="98" y="20"/>
                  </a:cubicBezTo>
                  <a:cubicBezTo>
                    <a:pt x="97" y="22"/>
                    <a:pt x="97" y="22"/>
                    <a:pt x="97" y="22"/>
                  </a:cubicBezTo>
                  <a:cubicBezTo>
                    <a:pt x="78" y="22"/>
                    <a:pt x="78" y="22"/>
                    <a:pt x="78" y="22"/>
                  </a:cubicBezTo>
                  <a:lnTo>
                    <a:pt x="56" y="22"/>
                  </a:lnTo>
                  <a:close/>
                  <a:moveTo>
                    <a:pt x="15" y="22"/>
                  </a:moveTo>
                  <a:cubicBezTo>
                    <a:pt x="12" y="25"/>
                    <a:pt x="10" y="28"/>
                    <a:pt x="9" y="30"/>
                  </a:cubicBezTo>
                  <a:cubicBezTo>
                    <a:pt x="8" y="33"/>
                    <a:pt x="7" y="35"/>
                    <a:pt x="7" y="38"/>
                  </a:cubicBezTo>
                  <a:cubicBezTo>
                    <a:pt x="7" y="40"/>
                    <a:pt x="8" y="42"/>
                    <a:pt x="9" y="45"/>
                  </a:cubicBezTo>
                  <a:cubicBezTo>
                    <a:pt x="10" y="47"/>
                    <a:pt x="11" y="49"/>
                    <a:pt x="14" y="50"/>
                  </a:cubicBezTo>
                  <a:cubicBezTo>
                    <a:pt x="16" y="52"/>
                    <a:pt x="18" y="53"/>
                    <a:pt x="21" y="54"/>
                  </a:cubicBezTo>
                  <a:cubicBezTo>
                    <a:pt x="25" y="55"/>
                    <a:pt x="28" y="55"/>
                    <a:pt x="33" y="55"/>
                  </a:cubicBezTo>
                  <a:cubicBezTo>
                    <a:pt x="41" y="55"/>
                    <a:pt x="48" y="54"/>
                    <a:pt x="52" y="51"/>
                  </a:cubicBezTo>
                  <a:cubicBezTo>
                    <a:pt x="57" y="48"/>
                    <a:pt x="59" y="43"/>
                    <a:pt x="59" y="38"/>
                  </a:cubicBezTo>
                  <a:cubicBezTo>
                    <a:pt x="59" y="36"/>
                    <a:pt x="58" y="34"/>
                    <a:pt x="57" y="31"/>
                  </a:cubicBezTo>
                  <a:cubicBezTo>
                    <a:pt x="56" y="29"/>
                    <a:pt x="54" y="26"/>
                    <a:pt x="51" y="22"/>
                  </a:cubicBezTo>
                  <a:lnTo>
                    <a:pt x="15"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5" name="Freeform 22"/>
            <p:cNvSpPr>
              <a:spLocks/>
            </p:cNvSpPr>
            <p:nvPr userDrawn="1"/>
          </p:nvSpPr>
          <p:spPr bwMode="auto">
            <a:xfrm>
              <a:off x="2159000" y="950913"/>
              <a:ext cx="61913" cy="46038"/>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1 h 49"/>
                <a:gd name="T22" fmla="*/ 27 w 64"/>
                <a:gd name="T23" fmla="*/ 21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6"/>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1"/>
                  </a:cubicBezTo>
                  <a:cubicBezTo>
                    <a:pt x="27" y="21"/>
                    <a:pt x="27" y="21"/>
                    <a:pt x="27" y="21"/>
                  </a:cubicBezTo>
                  <a:cubicBezTo>
                    <a:pt x="24" y="21"/>
                    <a:pt x="21" y="21"/>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6" name="Freeform 23"/>
            <p:cNvSpPr>
              <a:spLocks noEditPoints="1"/>
            </p:cNvSpPr>
            <p:nvPr userDrawn="1"/>
          </p:nvSpPr>
          <p:spPr bwMode="auto">
            <a:xfrm>
              <a:off x="2157413" y="998538"/>
              <a:ext cx="63500" cy="58738"/>
            </a:xfrm>
            <a:custGeom>
              <a:avLst/>
              <a:gdLst>
                <a:gd name="T0" fmla="*/ 7 w 66"/>
                <a:gd name="T1" fmla="*/ 61 h 61"/>
                <a:gd name="T2" fmla="*/ 2 w 66"/>
                <a:gd name="T3" fmla="*/ 56 h 61"/>
                <a:gd name="T4" fmla="*/ 0 w 66"/>
                <a:gd name="T5" fmla="*/ 50 h 61"/>
                <a:gd name="T6" fmla="*/ 3 w 66"/>
                <a:gd name="T7" fmla="*/ 41 h 61"/>
                <a:gd name="T8" fmla="*/ 10 w 66"/>
                <a:gd name="T9" fmla="*/ 37 h 61"/>
                <a:gd name="T10" fmla="*/ 6 w 66"/>
                <a:gd name="T11" fmla="*/ 32 h 61"/>
                <a:gd name="T12" fmla="*/ 2 w 66"/>
                <a:gd name="T13" fmla="*/ 28 h 61"/>
                <a:gd name="T14" fmla="*/ 0 w 66"/>
                <a:gd name="T15" fmla="*/ 23 h 61"/>
                <a:gd name="T16" fmla="*/ 0 w 66"/>
                <a:gd name="T17" fmla="*/ 18 h 61"/>
                <a:gd name="T18" fmla="*/ 1 w 66"/>
                <a:gd name="T19" fmla="*/ 11 h 61"/>
                <a:gd name="T20" fmla="*/ 4 w 66"/>
                <a:gd name="T21" fmla="*/ 5 h 61"/>
                <a:gd name="T22" fmla="*/ 9 w 66"/>
                <a:gd name="T23" fmla="*/ 1 h 61"/>
                <a:gd name="T24" fmla="*/ 16 w 66"/>
                <a:gd name="T25" fmla="*/ 0 h 61"/>
                <a:gd name="T26" fmla="*/ 22 w 66"/>
                <a:gd name="T27" fmla="*/ 1 h 61"/>
                <a:gd name="T28" fmla="*/ 27 w 66"/>
                <a:gd name="T29" fmla="*/ 4 h 61"/>
                <a:gd name="T30" fmla="*/ 32 w 66"/>
                <a:gd name="T31" fmla="*/ 11 h 61"/>
                <a:gd name="T32" fmla="*/ 37 w 66"/>
                <a:gd name="T33" fmla="*/ 22 h 61"/>
                <a:gd name="T34" fmla="*/ 39 w 66"/>
                <a:gd name="T35" fmla="*/ 29 h 61"/>
                <a:gd name="T36" fmla="*/ 41 w 66"/>
                <a:gd name="T37" fmla="*/ 37 h 61"/>
                <a:gd name="T38" fmla="*/ 44 w 66"/>
                <a:gd name="T39" fmla="*/ 37 h 61"/>
                <a:gd name="T40" fmla="*/ 52 w 66"/>
                <a:gd name="T41" fmla="*/ 36 h 61"/>
                <a:gd name="T42" fmla="*/ 57 w 66"/>
                <a:gd name="T43" fmla="*/ 34 h 61"/>
                <a:gd name="T44" fmla="*/ 60 w 66"/>
                <a:gd name="T45" fmla="*/ 30 h 61"/>
                <a:gd name="T46" fmla="*/ 60 w 66"/>
                <a:gd name="T47" fmla="*/ 25 h 61"/>
                <a:gd name="T48" fmla="*/ 60 w 66"/>
                <a:gd name="T49" fmla="*/ 21 h 61"/>
                <a:gd name="T50" fmla="*/ 60 w 66"/>
                <a:gd name="T51" fmla="*/ 18 h 61"/>
                <a:gd name="T52" fmla="*/ 51 w 66"/>
                <a:gd name="T53" fmla="*/ 15 h 61"/>
                <a:gd name="T54" fmla="*/ 44 w 66"/>
                <a:gd name="T55" fmla="*/ 8 h 61"/>
                <a:gd name="T56" fmla="*/ 46 w 66"/>
                <a:gd name="T57" fmla="*/ 4 h 61"/>
                <a:gd name="T58" fmla="*/ 50 w 66"/>
                <a:gd name="T59" fmla="*/ 2 h 61"/>
                <a:gd name="T60" fmla="*/ 62 w 66"/>
                <a:gd name="T61" fmla="*/ 11 h 61"/>
                <a:gd name="T62" fmla="*/ 66 w 66"/>
                <a:gd name="T63" fmla="*/ 28 h 61"/>
                <a:gd name="T64" fmla="*/ 61 w 66"/>
                <a:gd name="T65" fmla="*/ 43 h 61"/>
                <a:gd name="T66" fmla="*/ 43 w 66"/>
                <a:gd name="T67" fmla="*/ 48 h 61"/>
                <a:gd name="T68" fmla="*/ 15 w 66"/>
                <a:gd name="T69" fmla="*/ 48 h 61"/>
                <a:gd name="T70" fmla="*/ 7 w 66"/>
                <a:gd name="T71" fmla="*/ 52 h 61"/>
                <a:gd name="T72" fmla="*/ 8 w 66"/>
                <a:gd name="T73" fmla="*/ 55 h 61"/>
                <a:gd name="T74" fmla="*/ 9 w 66"/>
                <a:gd name="T75" fmla="*/ 57 h 61"/>
                <a:gd name="T76" fmla="*/ 10 w 66"/>
                <a:gd name="T77" fmla="*/ 58 h 61"/>
                <a:gd name="T78" fmla="*/ 7 w 66"/>
                <a:gd name="T79" fmla="*/ 61 h 61"/>
                <a:gd name="T80" fmla="*/ 36 w 66"/>
                <a:gd name="T81" fmla="*/ 37 h 61"/>
                <a:gd name="T82" fmla="*/ 34 w 66"/>
                <a:gd name="T83" fmla="*/ 30 h 61"/>
                <a:gd name="T84" fmla="*/ 32 w 66"/>
                <a:gd name="T85" fmla="*/ 25 h 61"/>
                <a:gd name="T86" fmla="*/ 29 w 66"/>
                <a:gd name="T87" fmla="*/ 18 h 61"/>
                <a:gd name="T88" fmla="*/ 25 w 66"/>
                <a:gd name="T89" fmla="*/ 14 h 61"/>
                <a:gd name="T90" fmla="*/ 22 w 66"/>
                <a:gd name="T91" fmla="*/ 12 h 61"/>
                <a:gd name="T92" fmla="*/ 18 w 66"/>
                <a:gd name="T93" fmla="*/ 12 h 61"/>
                <a:gd name="T94" fmla="*/ 14 w 66"/>
                <a:gd name="T95" fmla="*/ 13 h 61"/>
                <a:gd name="T96" fmla="*/ 11 w 66"/>
                <a:gd name="T97" fmla="*/ 14 h 61"/>
                <a:gd name="T98" fmla="*/ 8 w 66"/>
                <a:gd name="T99" fmla="*/ 22 h 61"/>
                <a:gd name="T100" fmla="*/ 9 w 66"/>
                <a:gd name="T101" fmla="*/ 25 h 61"/>
                <a:gd name="T102" fmla="*/ 10 w 66"/>
                <a:gd name="T103" fmla="*/ 28 h 61"/>
                <a:gd name="T104" fmla="*/ 12 w 66"/>
                <a:gd name="T105" fmla="*/ 32 h 61"/>
                <a:gd name="T106" fmla="*/ 16 w 66"/>
                <a:gd name="T107" fmla="*/ 37 h 61"/>
                <a:gd name="T108" fmla="*/ 36 w 66"/>
                <a:gd name="T109" fmla="*/ 3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6" h="61">
                  <a:moveTo>
                    <a:pt x="7" y="61"/>
                  </a:moveTo>
                  <a:cubicBezTo>
                    <a:pt x="5" y="59"/>
                    <a:pt x="3" y="57"/>
                    <a:pt x="2" y="56"/>
                  </a:cubicBezTo>
                  <a:cubicBezTo>
                    <a:pt x="1" y="54"/>
                    <a:pt x="0" y="52"/>
                    <a:pt x="0" y="50"/>
                  </a:cubicBezTo>
                  <a:cubicBezTo>
                    <a:pt x="0" y="46"/>
                    <a:pt x="1" y="43"/>
                    <a:pt x="3" y="41"/>
                  </a:cubicBezTo>
                  <a:cubicBezTo>
                    <a:pt x="5" y="39"/>
                    <a:pt x="7" y="38"/>
                    <a:pt x="10" y="37"/>
                  </a:cubicBezTo>
                  <a:cubicBezTo>
                    <a:pt x="8" y="35"/>
                    <a:pt x="7" y="34"/>
                    <a:pt x="6" y="32"/>
                  </a:cubicBezTo>
                  <a:cubicBezTo>
                    <a:pt x="4" y="31"/>
                    <a:pt x="3" y="29"/>
                    <a:pt x="2" y="28"/>
                  </a:cubicBezTo>
                  <a:cubicBezTo>
                    <a:pt x="1" y="26"/>
                    <a:pt x="1" y="25"/>
                    <a:pt x="0" y="23"/>
                  </a:cubicBezTo>
                  <a:cubicBezTo>
                    <a:pt x="0" y="21"/>
                    <a:pt x="0" y="20"/>
                    <a:pt x="0" y="18"/>
                  </a:cubicBezTo>
                  <a:cubicBezTo>
                    <a:pt x="0" y="15"/>
                    <a:pt x="0" y="13"/>
                    <a:pt x="1" y="11"/>
                  </a:cubicBezTo>
                  <a:cubicBezTo>
                    <a:pt x="1" y="9"/>
                    <a:pt x="2" y="7"/>
                    <a:pt x="4" y="5"/>
                  </a:cubicBezTo>
                  <a:cubicBezTo>
                    <a:pt x="5" y="4"/>
                    <a:pt x="7" y="2"/>
                    <a:pt x="9" y="1"/>
                  </a:cubicBezTo>
                  <a:cubicBezTo>
                    <a:pt x="11" y="1"/>
                    <a:pt x="14" y="0"/>
                    <a:pt x="16" y="0"/>
                  </a:cubicBezTo>
                  <a:cubicBezTo>
                    <a:pt x="18" y="0"/>
                    <a:pt x="20" y="0"/>
                    <a:pt x="22" y="1"/>
                  </a:cubicBezTo>
                  <a:cubicBezTo>
                    <a:pt x="23" y="2"/>
                    <a:pt x="25" y="3"/>
                    <a:pt x="27" y="4"/>
                  </a:cubicBezTo>
                  <a:cubicBezTo>
                    <a:pt x="28" y="6"/>
                    <a:pt x="30" y="8"/>
                    <a:pt x="32" y="11"/>
                  </a:cubicBezTo>
                  <a:cubicBezTo>
                    <a:pt x="33" y="14"/>
                    <a:pt x="35" y="18"/>
                    <a:pt x="37" y="22"/>
                  </a:cubicBezTo>
                  <a:cubicBezTo>
                    <a:pt x="37" y="24"/>
                    <a:pt x="38" y="26"/>
                    <a:pt x="39" y="29"/>
                  </a:cubicBezTo>
                  <a:cubicBezTo>
                    <a:pt x="39" y="32"/>
                    <a:pt x="40" y="34"/>
                    <a:pt x="41" y="37"/>
                  </a:cubicBezTo>
                  <a:cubicBezTo>
                    <a:pt x="44" y="37"/>
                    <a:pt x="44" y="37"/>
                    <a:pt x="44" y="37"/>
                  </a:cubicBezTo>
                  <a:cubicBezTo>
                    <a:pt x="48" y="37"/>
                    <a:pt x="50" y="37"/>
                    <a:pt x="52" y="36"/>
                  </a:cubicBezTo>
                  <a:cubicBezTo>
                    <a:pt x="54" y="36"/>
                    <a:pt x="56" y="35"/>
                    <a:pt x="57" y="34"/>
                  </a:cubicBezTo>
                  <a:cubicBezTo>
                    <a:pt x="58" y="33"/>
                    <a:pt x="59" y="32"/>
                    <a:pt x="60" y="30"/>
                  </a:cubicBezTo>
                  <a:cubicBezTo>
                    <a:pt x="60" y="29"/>
                    <a:pt x="60" y="27"/>
                    <a:pt x="60" y="25"/>
                  </a:cubicBezTo>
                  <a:cubicBezTo>
                    <a:pt x="60" y="24"/>
                    <a:pt x="60" y="23"/>
                    <a:pt x="60" y="21"/>
                  </a:cubicBezTo>
                  <a:cubicBezTo>
                    <a:pt x="60" y="20"/>
                    <a:pt x="60" y="19"/>
                    <a:pt x="60" y="18"/>
                  </a:cubicBezTo>
                  <a:cubicBezTo>
                    <a:pt x="51" y="15"/>
                    <a:pt x="51" y="15"/>
                    <a:pt x="51" y="15"/>
                  </a:cubicBezTo>
                  <a:cubicBezTo>
                    <a:pt x="46" y="14"/>
                    <a:pt x="44" y="12"/>
                    <a:pt x="44" y="8"/>
                  </a:cubicBezTo>
                  <a:cubicBezTo>
                    <a:pt x="44" y="6"/>
                    <a:pt x="45" y="5"/>
                    <a:pt x="46" y="4"/>
                  </a:cubicBezTo>
                  <a:cubicBezTo>
                    <a:pt x="47" y="3"/>
                    <a:pt x="48" y="2"/>
                    <a:pt x="50" y="2"/>
                  </a:cubicBezTo>
                  <a:cubicBezTo>
                    <a:pt x="55" y="3"/>
                    <a:pt x="59" y="6"/>
                    <a:pt x="62" y="11"/>
                  </a:cubicBezTo>
                  <a:cubicBezTo>
                    <a:pt x="65" y="15"/>
                    <a:pt x="66" y="21"/>
                    <a:pt x="66" y="28"/>
                  </a:cubicBezTo>
                  <a:cubicBezTo>
                    <a:pt x="66" y="35"/>
                    <a:pt x="65" y="40"/>
                    <a:pt x="61" y="43"/>
                  </a:cubicBezTo>
                  <a:cubicBezTo>
                    <a:pt x="58" y="46"/>
                    <a:pt x="52" y="48"/>
                    <a:pt x="43" y="48"/>
                  </a:cubicBezTo>
                  <a:cubicBezTo>
                    <a:pt x="15" y="48"/>
                    <a:pt x="15" y="48"/>
                    <a:pt x="15" y="48"/>
                  </a:cubicBezTo>
                  <a:cubicBezTo>
                    <a:pt x="10" y="48"/>
                    <a:pt x="7" y="49"/>
                    <a:pt x="7" y="52"/>
                  </a:cubicBezTo>
                  <a:cubicBezTo>
                    <a:pt x="7" y="53"/>
                    <a:pt x="7" y="54"/>
                    <a:pt x="8" y="55"/>
                  </a:cubicBezTo>
                  <a:cubicBezTo>
                    <a:pt x="8" y="56"/>
                    <a:pt x="9" y="57"/>
                    <a:pt x="9" y="57"/>
                  </a:cubicBezTo>
                  <a:cubicBezTo>
                    <a:pt x="10" y="58"/>
                    <a:pt x="10" y="58"/>
                    <a:pt x="10" y="58"/>
                  </a:cubicBezTo>
                  <a:lnTo>
                    <a:pt x="7" y="61"/>
                  </a:lnTo>
                  <a:close/>
                  <a:moveTo>
                    <a:pt x="36" y="37"/>
                  </a:moveTo>
                  <a:cubicBezTo>
                    <a:pt x="35" y="35"/>
                    <a:pt x="35" y="32"/>
                    <a:pt x="34" y="30"/>
                  </a:cubicBezTo>
                  <a:cubicBezTo>
                    <a:pt x="33" y="28"/>
                    <a:pt x="33" y="26"/>
                    <a:pt x="32" y="25"/>
                  </a:cubicBezTo>
                  <a:cubicBezTo>
                    <a:pt x="31" y="22"/>
                    <a:pt x="30" y="20"/>
                    <a:pt x="29" y="18"/>
                  </a:cubicBezTo>
                  <a:cubicBezTo>
                    <a:pt x="27" y="16"/>
                    <a:pt x="26" y="15"/>
                    <a:pt x="25" y="14"/>
                  </a:cubicBezTo>
                  <a:cubicBezTo>
                    <a:pt x="24" y="13"/>
                    <a:pt x="23" y="13"/>
                    <a:pt x="22" y="12"/>
                  </a:cubicBezTo>
                  <a:cubicBezTo>
                    <a:pt x="20" y="12"/>
                    <a:pt x="19" y="12"/>
                    <a:pt x="18" y="12"/>
                  </a:cubicBezTo>
                  <a:cubicBezTo>
                    <a:pt x="17" y="12"/>
                    <a:pt x="15" y="12"/>
                    <a:pt x="14" y="13"/>
                  </a:cubicBezTo>
                  <a:cubicBezTo>
                    <a:pt x="13" y="13"/>
                    <a:pt x="12" y="14"/>
                    <a:pt x="11" y="14"/>
                  </a:cubicBezTo>
                  <a:cubicBezTo>
                    <a:pt x="9" y="16"/>
                    <a:pt x="8" y="19"/>
                    <a:pt x="8" y="22"/>
                  </a:cubicBezTo>
                  <a:cubicBezTo>
                    <a:pt x="8" y="23"/>
                    <a:pt x="9" y="24"/>
                    <a:pt x="9" y="25"/>
                  </a:cubicBezTo>
                  <a:cubicBezTo>
                    <a:pt x="9" y="26"/>
                    <a:pt x="9" y="27"/>
                    <a:pt x="10" y="28"/>
                  </a:cubicBezTo>
                  <a:cubicBezTo>
                    <a:pt x="10" y="30"/>
                    <a:pt x="11" y="31"/>
                    <a:pt x="12" y="32"/>
                  </a:cubicBezTo>
                  <a:cubicBezTo>
                    <a:pt x="13" y="33"/>
                    <a:pt x="14" y="35"/>
                    <a:pt x="16" y="37"/>
                  </a:cubicBezTo>
                  <a:lnTo>
                    <a:pt x="36" y="3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7" name="Freeform 24"/>
            <p:cNvSpPr>
              <a:spLocks/>
            </p:cNvSpPr>
            <p:nvPr userDrawn="1"/>
          </p:nvSpPr>
          <p:spPr bwMode="auto">
            <a:xfrm>
              <a:off x="2159000" y="1055688"/>
              <a:ext cx="61913" cy="69850"/>
            </a:xfrm>
            <a:custGeom>
              <a:avLst/>
              <a:gdLst>
                <a:gd name="T0" fmla="*/ 4 w 64"/>
                <a:gd name="T1" fmla="*/ 72 h 72"/>
                <a:gd name="T2" fmla="*/ 0 w 64"/>
                <a:gd name="T3" fmla="*/ 72 h 72"/>
                <a:gd name="T4" fmla="*/ 0 w 64"/>
                <a:gd name="T5" fmla="*/ 41 h 72"/>
                <a:gd name="T6" fmla="*/ 4 w 64"/>
                <a:gd name="T7" fmla="*/ 41 h 72"/>
                <a:gd name="T8" fmla="*/ 6 w 64"/>
                <a:gd name="T9" fmla="*/ 51 h 72"/>
                <a:gd name="T10" fmla="*/ 17 w 64"/>
                <a:gd name="T11" fmla="*/ 51 h 72"/>
                <a:gd name="T12" fmla="*/ 27 w 64"/>
                <a:gd name="T13" fmla="*/ 51 h 72"/>
                <a:gd name="T14" fmla="*/ 39 w 64"/>
                <a:gd name="T15" fmla="*/ 51 h 72"/>
                <a:gd name="T16" fmla="*/ 52 w 64"/>
                <a:gd name="T17" fmla="*/ 48 h 72"/>
                <a:gd name="T18" fmla="*/ 55 w 64"/>
                <a:gd name="T19" fmla="*/ 40 h 72"/>
                <a:gd name="T20" fmla="*/ 53 w 64"/>
                <a:gd name="T21" fmla="*/ 31 h 72"/>
                <a:gd name="T22" fmla="*/ 47 w 64"/>
                <a:gd name="T23" fmla="*/ 22 h 72"/>
                <a:gd name="T24" fmla="*/ 27 w 64"/>
                <a:gd name="T25" fmla="*/ 22 h 72"/>
                <a:gd name="T26" fmla="*/ 17 w 64"/>
                <a:gd name="T27" fmla="*/ 22 h 72"/>
                <a:gd name="T28" fmla="*/ 6 w 64"/>
                <a:gd name="T29" fmla="*/ 22 h 72"/>
                <a:gd name="T30" fmla="*/ 4 w 64"/>
                <a:gd name="T31" fmla="*/ 31 h 72"/>
                <a:gd name="T32" fmla="*/ 0 w 64"/>
                <a:gd name="T33" fmla="*/ 31 h 72"/>
                <a:gd name="T34" fmla="*/ 0 w 64"/>
                <a:gd name="T35" fmla="*/ 1 h 72"/>
                <a:gd name="T36" fmla="*/ 4 w 64"/>
                <a:gd name="T37" fmla="*/ 1 h 72"/>
                <a:gd name="T38" fmla="*/ 6 w 64"/>
                <a:gd name="T39" fmla="*/ 11 h 72"/>
                <a:gd name="T40" fmla="*/ 17 w 64"/>
                <a:gd name="T41" fmla="*/ 11 h 72"/>
                <a:gd name="T42" fmla="*/ 27 w 64"/>
                <a:gd name="T43" fmla="*/ 11 h 72"/>
                <a:gd name="T44" fmla="*/ 34 w 64"/>
                <a:gd name="T45" fmla="*/ 11 h 72"/>
                <a:gd name="T46" fmla="*/ 43 w 64"/>
                <a:gd name="T47" fmla="*/ 11 h 72"/>
                <a:gd name="T48" fmla="*/ 51 w 64"/>
                <a:gd name="T49" fmla="*/ 10 h 72"/>
                <a:gd name="T50" fmla="*/ 52 w 64"/>
                <a:gd name="T51" fmla="*/ 0 h 72"/>
                <a:gd name="T52" fmla="*/ 56 w 64"/>
                <a:gd name="T53" fmla="*/ 0 h 72"/>
                <a:gd name="T54" fmla="*/ 64 w 64"/>
                <a:gd name="T55" fmla="*/ 18 h 72"/>
                <a:gd name="T56" fmla="*/ 63 w 64"/>
                <a:gd name="T57" fmla="*/ 20 h 72"/>
                <a:gd name="T58" fmla="*/ 52 w 64"/>
                <a:gd name="T59" fmla="*/ 21 h 72"/>
                <a:gd name="T60" fmla="*/ 61 w 64"/>
                <a:gd name="T61" fmla="*/ 33 h 72"/>
                <a:gd name="T62" fmla="*/ 64 w 64"/>
                <a:gd name="T63" fmla="*/ 45 h 72"/>
                <a:gd name="T64" fmla="*/ 59 w 64"/>
                <a:gd name="T65" fmla="*/ 58 h 72"/>
                <a:gd name="T66" fmla="*/ 40 w 64"/>
                <a:gd name="T67" fmla="*/ 62 h 72"/>
                <a:gd name="T68" fmla="*/ 27 w 64"/>
                <a:gd name="T69" fmla="*/ 62 h 72"/>
                <a:gd name="T70" fmla="*/ 17 w 64"/>
                <a:gd name="T71" fmla="*/ 62 h 72"/>
                <a:gd name="T72" fmla="*/ 6 w 64"/>
                <a:gd name="T73" fmla="*/ 62 h 72"/>
                <a:gd name="T74" fmla="*/ 4 w 64"/>
                <a:gd name="T75"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2">
                  <a:moveTo>
                    <a:pt x="4" y="72"/>
                  </a:moveTo>
                  <a:cubicBezTo>
                    <a:pt x="0" y="72"/>
                    <a:pt x="0" y="72"/>
                    <a:pt x="0" y="72"/>
                  </a:cubicBezTo>
                  <a:cubicBezTo>
                    <a:pt x="0" y="41"/>
                    <a:pt x="0" y="41"/>
                    <a:pt x="0" y="41"/>
                  </a:cubicBezTo>
                  <a:cubicBezTo>
                    <a:pt x="4" y="41"/>
                    <a:pt x="4" y="41"/>
                    <a:pt x="4" y="41"/>
                  </a:cubicBezTo>
                  <a:cubicBezTo>
                    <a:pt x="6" y="51"/>
                    <a:pt x="6" y="51"/>
                    <a:pt x="6" y="51"/>
                  </a:cubicBezTo>
                  <a:cubicBezTo>
                    <a:pt x="10" y="51"/>
                    <a:pt x="13" y="51"/>
                    <a:pt x="17" y="51"/>
                  </a:cubicBezTo>
                  <a:cubicBezTo>
                    <a:pt x="21" y="51"/>
                    <a:pt x="24" y="51"/>
                    <a:pt x="27" y="51"/>
                  </a:cubicBezTo>
                  <a:cubicBezTo>
                    <a:pt x="39" y="51"/>
                    <a:pt x="39" y="51"/>
                    <a:pt x="39" y="51"/>
                  </a:cubicBezTo>
                  <a:cubicBezTo>
                    <a:pt x="45" y="51"/>
                    <a:pt x="49" y="50"/>
                    <a:pt x="52" y="48"/>
                  </a:cubicBezTo>
                  <a:cubicBezTo>
                    <a:pt x="54" y="47"/>
                    <a:pt x="55" y="44"/>
                    <a:pt x="55" y="40"/>
                  </a:cubicBezTo>
                  <a:cubicBezTo>
                    <a:pt x="55" y="37"/>
                    <a:pt x="54" y="34"/>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1"/>
                    <a:pt x="0" y="1"/>
                    <a:pt x="0" y="1"/>
                  </a:cubicBezTo>
                  <a:cubicBezTo>
                    <a:pt x="4" y="1"/>
                    <a:pt x="4" y="1"/>
                    <a:pt x="4" y="1"/>
                  </a:cubicBezTo>
                  <a:cubicBezTo>
                    <a:pt x="6" y="11"/>
                    <a:pt x="6" y="11"/>
                    <a:pt x="6" y="11"/>
                  </a:cubicBezTo>
                  <a:cubicBezTo>
                    <a:pt x="10" y="11"/>
                    <a:pt x="13" y="11"/>
                    <a:pt x="17" y="11"/>
                  </a:cubicBezTo>
                  <a:cubicBezTo>
                    <a:pt x="21" y="11"/>
                    <a:pt x="24" y="11"/>
                    <a:pt x="27" y="11"/>
                  </a:cubicBezTo>
                  <a:cubicBezTo>
                    <a:pt x="34" y="11"/>
                    <a:pt x="34" y="11"/>
                    <a:pt x="34" y="11"/>
                  </a:cubicBezTo>
                  <a:cubicBezTo>
                    <a:pt x="38" y="11"/>
                    <a:pt x="41" y="11"/>
                    <a:pt x="43" y="11"/>
                  </a:cubicBezTo>
                  <a:cubicBezTo>
                    <a:pt x="45" y="11"/>
                    <a:pt x="48" y="11"/>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5"/>
                    <a:pt x="59" y="28"/>
                    <a:pt x="61" y="33"/>
                  </a:cubicBezTo>
                  <a:cubicBezTo>
                    <a:pt x="63" y="37"/>
                    <a:pt x="64" y="41"/>
                    <a:pt x="64" y="45"/>
                  </a:cubicBezTo>
                  <a:cubicBezTo>
                    <a:pt x="64" y="51"/>
                    <a:pt x="63" y="55"/>
                    <a:pt x="59" y="58"/>
                  </a:cubicBezTo>
                  <a:cubicBezTo>
                    <a:pt x="55" y="61"/>
                    <a:pt x="49" y="62"/>
                    <a:pt x="40" y="62"/>
                  </a:cubicBezTo>
                  <a:cubicBezTo>
                    <a:pt x="27" y="62"/>
                    <a:pt x="27" y="62"/>
                    <a:pt x="27" y="62"/>
                  </a:cubicBezTo>
                  <a:cubicBezTo>
                    <a:pt x="24" y="62"/>
                    <a:pt x="21" y="62"/>
                    <a:pt x="17" y="62"/>
                  </a:cubicBezTo>
                  <a:cubicBezTo>
                    <a:pt x="13" y="62"/>
                    <a:pt x="10" y="62"/>
                    <a:pt x="6" y="62"/>
                  </a:cubicBezTo>
                  <a:lnTo>
                    <a:pt x="4" y="7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8" name="Freeform 25"/>
            <p:cNvSpPr>
              <a:spLocks noEditPoints="1"/>
            </p:cNvSpPr>
            <p:nvPr userDrawn="1"/>
          </p:nvSpPr>
          <p:spPr bwMode="auto">
            <a:xfrm>
              <a:off x="2157413" y="1128713"/>
              <a:ext cx="93663" cy="63500"/>
            </a:xfrm>
            <a:custGeom>
              <a:avLst/>
              <a:gdLst>
                <a:gd name="T0" fmla="*/ 6 w 98"/>
                <a:gd name="T1" fmla="*/ 67 h 67"/>
                <a:gd name="T2" fmla="*/ 2 w 98"/>
                <a:gd name="T3" fmla="*/ 67 h 67"/>
                <a:gd name="T4" fmla="*/ 0 w 98"/>
                <a:gd name="T5" fmla="*/ 47 h 67"/>
                <a:gd name="T6" fmla="*/ 9 w 98"/>
                <a:gd name="T7" fmla="*/ 46 h 67"/>
                <a:gd name="T8" fmla="*/ 2 w 98"/>
                <a:gd name="T9" fmla="*/ 38 h 67"/>
                <a:gd name="T10" fmla="*/ 0 w 98"/>
                <a:gd name="T11" fmla="*/ 27 h 67"/>
                <a:gd name="T12" fmla="*/ 2 w 98"/>
                <a:gd name="T13" fmla="*/ 16 h 67"/>
                <a:gd name="T14" fmla="*/ 9 w 98"/>
                <a:gd name="T15" fmla="*/ 8 h 67"/>
                <a:gd name="T16" fmla="*/ 19 w 98"/>
                <a:gd name="T17" fmla="*/ 2 h 67"/>
                <a:gd name="T18" fmla="*/ 32 w 98"/>
                <a:gd name="T19" fmla="*/ 0 h 67"/>
                <a:gd name="T20" fmla="*/ 46 w 98"/>
                <a:gd name="T21" fmla="*/ 2 h 67"/>
                <a:gd name="T22" fmla="*/ 57 w 98"/>
                <a:gd name="T23" fmla="*/ 8 h 67"/>
                <a:gd name="T24" fmla="*/ 64 w 98"/>
                <a:gd name="T25" fmla="*/ 17 h 67"/>
                <a:gd name="T26" fmla="*/ 66 w 98"/>
                <a:gd name="T27" fmla="*/ 28 h 67"/>
                <a:gd name="T28" fmla="*/ 65 w 98"/>
                <a:gd name="T29" fmla="*/ 37 h 67"/>
                <a:gd name="T30" fmla="*/ 58 w 98"/>
                <a:gd name="T31" fmla="*/ 46 h 67"/>
                <a:gd name="T32" fmla="*/ 86 w 98"/>
                <a:gd name="T33" fmla="*/ 46 h 67"/>
                <a:gd name="T34" fmla="*/ 87 w 98"/>
                <a:gd name="T35" fmla="*/ 35 h 67"/>
                <a:gd name="T36" fmla="*/ 92 w 98"/>
                <a:gd name="T37" fmla="*/ 35 h 67"/>
                <a:gd name="T38" fmla="*/ 98 w 98"/>
                <a:gd name="T39" fmla="*/ 55 h 67"/>
                <a:gd name="T40" fmla="*/ 97 w 98"/>
                <a:gd name="T41" fmla="*/ 57 h 67"/>
                <a:gd name="T42" fmla="*/ 78 w 98"/>
                <a:gd name="T43" fmla="*/ 57 h 67"/>
                <a:gd name="T44" fmla="*/ 8 w 98"/>
                <a:gd name="T45" fmla="*/ 57 h 67"/>
                <a:gd name="T46" fmla="*/ 6 w 98"/>
                <a:gd name="T47" fmla="*/ 67 h 67"/>
                <a:gd name="T48" fmla="*/ 52 w 98"/>
                <a:gd name="T49" fmla="*/ 45 h 67"/>
                <a:gd name="T50" fmla="*/ 57 w 98"/>
                <a:gd name="T51" fmla="*/ 37 h 67"/>
                <a:gd name="T52" fmla="*/ 59 w 98"/>
                <a:gd name="T53" fmla="*/ 30 h 67"/>
                <a:gd name="T54" fmla="*/ 57 w 98"/>
                <a:gd name="T55" fmla="*/ 23 h 67"/>
                <a:gd name="T56" fmla="*/ 53 w 98"/>
                <a:gd name="T57" fmla="*/ 18 h 67"/>
                <a:gd name="T58" fmla="*/ 44 w 98"/>
                <a:gd name="T59" fmla="*/ 14 h 67"/>
                <a:gd name="T60" fmla="*/ 33 w 98"/>
                <a:gd name="T61" fmla="*/ 12 h 67"/>
                <a:gd name="T62" fmla="*/ 21 w 98"/>
                <a:gd name="T63" fmla="*/ 14 h 67"/>
                <a:gd name="T64" fmla="*/ 13 w 98"/>
                <a:gd name="T65" fmla="*/ 17 h 67"/>
                <a:gd name="T66" fmla="*/ 9 w 98"/>
                <a:gd name="T67" fmla="*/ 23 h 67"/>
                <a:gd name="T68" fmla="*/ 7 w 98"/>
                <a:gd name="T69" fmla="*/ 30 h 67"/>
                <a:gd name="T70" fmla="*/ 9 w 98"/>
                <a:gd name="T71" fmla="*/ 38 h 67"/>
                <a:gd name="T72" fmla="*/ 15 w 98"/>
                <a:gd name="T73" fmla="*/ 45 h 67"/>
                <a:gd name="T74" fmla="*/ 52 w 98"/>
                <a:gd name="T75" fmla="*/ 45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98" h="67">
                  <a:moveTo>
                    <a:pt x="6" y="67"/>
                  </a:moveTo>
                  <a:cubicBezTo>
                    <a:pt x="2" y="67"/>
                    <a:pt x="2" y="67"/>
                    <a:pt x="2" y="67"/>
                  </a:cubicBezTo>
                  <a:cubicBezTo>
                    <a:pt x="0" y="47"/>
                    <a:pt x="0" y="47"/>
                    <a:pt x="0" y="47"/>
                  </a:cubicBezTo>
                  <a:cubicBezTo>
                    <a:pt x="9" y="46"/>
                    <a:pt x="9" y="46"/>
                    <a:pt x="9" y="46"/>
                  </a:cubicBezTo>
                  <a:cubicBezTo>
                    <a:pt x="6" y="43"/>
                    <a:pt x="4" y="41"/>
                    <a:pt x="2" y="38"/>
                  </a:cubicBezTo>
                  <a:cubicBezTo>
                    <a:pt x="0" y="35"/>
                    <a:pt x="0" y="32"/>
                    <a:pt x="0" y="27"/>
                  </a:cubicBezTo>
                  <a:cubicBezTo>
                    <a:pt x="0" y="23"/>
                    <a:pt x="0" y="20"/>
                    <a:pt x="2" y="16"/>
                  </a:cubicBezTo>
                  <a:cubicBezTo>
                    <a:pt x="4" y="13"/>
                    <a:pt x="6" y="10"/>
                    <a:pt x="9" y="8"/>
                  </a:cubicBezTo>
                  <a:cubicBezTo>
                    <a:pt x="12" y="5"/>
                    <a:pt x="15" y="4"/>
                    <a:pt x="19" y="2"/>
                  </a:cubicBezTo>
                  <a:cubicBezTo>
                    <a:pt x="23" y="1"/>
                    <a:pt x="28" y="0"/>
                    <a:pt x="32" y="0"/>
                  </a:cubicBezTo>
                  <a:cubicBezTo>
                    <a:pt x="37" y="0"/>
                    <a:pt x="42" y="1"/>
                    <a:pt x="46" y="2"/>
                  </a:cubicBezTo>
                  <a:cubicBezTo>
                    <a:pt x="50" y="4"/>
                    <a:pt x="54" y="6"/>
                    <a:pt x="57" y="8"/>
                  </a:cubicBezTo>
                  <a:cubicBezTo>
                    <a:pt x="60" y="11"/>
                    <a:pt x="62" y="14"/>
                    <a:pt x="64" y="17"/>
                  </a:cubicBezTo>
                  <a:cubicBezTo>
                    <a:pt x="66" y="21"/>
                    <a:pt x="66" y="24"/>
                    <a:pt x="66" y="28"/>
                  </a:cubicBezTo>
                  <a:cubicBezTo>
                    <a:pt x="66" y="32"/>
                    <a:pt x="66" y="35"/>
                    <a:pt x="65" y="37"/>
                  </a:cubicBezTo>
                  <a:cubicBezTo>
                    <a:pt x="63" y="40"/>
                    <a:pt x="61" y="43"/>
                    <a:pt x="58" y="46"/>
                  </a:cubicBezTo>
                  <a:cubicBezTo>
                    <a:pt x="86" y="46"/>
                    <a:pt x="86" y="46"/>
                    <a:pt x="86" y="46"/>
                  </a:cubicBezTo>
                  <a:cubicBezTo>
                    <a:pt x="87" y="35"/>
                    <a:pt x="87" y="35"/>
                    <a:pt x="87" y="35"/>
                  </a:cubicBezTo>
                  <a:cubicBezTo>
                    <a:pt x="92" y="35"/>
                    <a:pt x="92" y="35"/>
                    <a:pt x="92" y="35"/>
                  </a:cubicBezTo>
                  <a:cubicBezTo>
                    <a:pt x="98" y="55"/>
                    <a:pt x="98" y="55"/>
                    <a:pt x="98" y="55"/>
                  </a:cubicBezTo>
                  <a:cubicBezTo>
                    <a:pt x="97" y="57"/>
                    <a:pt x="97" y="57"/>
                    <a:pt x="97" y="57"/>
                  </a:cubicBezTo>
                  <a:cubicBezTo>
                    <a:pt x="78" y="57"/>
                    <a:pt x="78" y="57"/>
                    <a:pt x="78" y="57"/>
                  </a:cubicBezTo>
                  <a:cubicBezTo>
                    <a:pt x="8" y="57"/>
                    <a:pt x="8" y="57"/>
                    <a:pt x="8" y="57"/>
                  </a:cubicBezTo>
                  <a:lnTo>
                    <a:pt x="6" y="67"/>
                  </a:lnTo>
                  <a:close/>
                  <a:moveTo>
                    <a:pt x="52" y="45"/>
                  </a:moveTo>
                  <a:cubicBezTo>
                    <a:pt x="55" y="42"/>
                    <a:pt x="56" y="40"/>
                    <a:pt x="57" y="37"/>
                  </a:cubicBezTo>
                  <a:cubicBezTo>
                    <a:pt x="58" y="35"/>
                    <a:pt x="59" y="33"/>
                    <a:pt x="59" y="30"/>
                  </a:cubicBezTo>
                  <a:cubicBezTo>
                    <a:pt x="59" y="28"/>
                    <a:pt x="58" y="26"/>
                    <a:pt x="57" y="23"/>
                  </a:cubicBezTo>
                  <a:cubicBezTo>
                    <a:pt x="56" y="21"/>
                    <a:pt x="55" y="19"/>
                    <a:pt x="53" y="18"/>
                  </a:cubicBezTo>
                  <a:cubicBezTo>
                    <a:pt x="50" y="16"/>
                    <a:pt x="48" y="15"/>
                    <a:pt x="44" y="14"/>
                  </a:cubicBezTo>
                  <a:cubicBezTo>
                    <a:pt x="41" y="13"/>
                    <a:pt x="37" y="12"/>
                    <a:pt x="33" y="12"/>
                  </a:cubicBezTo>
                  <a:cubicBezTo>
                    <a:pt x="28" y="12"/>
                    <a:pt x="25" y="13"/>
                    <a:pt x="21" y="14"/>
                  </a:cubicBezTo>
                  <a:cubicBezTo>
                    <a:pt x="18" y="15"/>
                    <a:pt x="16" y="16"/>
                    <a:pt x="13" y="17"/>
                  </a:cubicBezTo>
                  <a:cubicBezTo>
                    <a:pt x="11" y="19"/>
                    <a:pt x="10" y="21"/>
                    <a:pt x="9" y="23"/>
                  </a:cubicBezTo>
                  <a:cubicBezTo>
                    <a:pt x="8" y="25"/>
                    <a:pt x="7" y="28"/>
                    <a:pt x="7" y="30"/>
                  </a:cubicBezTo>
                  <a:cubicBezTo>
                    <a:pt x="7" y="33"/>
                    <a:pt x="8" y="36"/>
                    <a:pt x="9" y="38"/>
                  </a:cubicBezTo>
                  <a:cubicBezTo>
                    <a:pt x="10" y="41"/>
                    <a:pt x="12" y="43"/>
                    <a:pt x="15" y="45"/>
                  </a:cubicBezTo>
                  <a:lnTo>
                    <a:pt x="52" y="45"/>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9" name="Freeform 26"/>
            <p:cNvSpPr>
              <a:spLocks/>
            </p:cNvSpPr>
            <p:nvPr userDrawn="1"/>
          </p:nvSpPr>
          <p:spPr bwMode="auto">
            <a:xfrm>
              <a:off x="2157413" y="1195388"/>
              <a:ext cx="63500" cy="44450"/>
            </a:xfrm>
            <a:custGeom>
              <a:avLst/>
              <a:gdLst>
                <a:gd name="T0" fmla="*/ 38 w 66"/>
                <a:gd name="T1" fmla="*/ 28 h 46"/>
                <a:gd name="T2" fmla="*/ 30 w 66"/>
                <a:gd name="T3" fmla="*/ 42 h 46"/>
                <a:gd name="T4" fmla="*/ 19 w 66"/>
                <a:gd name="T5" fmla="*/ 46 h 46"/>
                <a:gd name="T6" fmla="*/ 12 w 66"/>
                <a:gd name="T7" fmla="*/ 45 h 46"/>
                <a:gd name="T8" fmla="*/ 5 w 66"/>
                <a:gd name="T9" fmla="*/ 40 h 46"/>
                <a:gd name="T10" fmla="*/ 1 w 66"/>
                <a:gd name="T11" fmla="*/ 32 h 46"/>
                <a:gd name="T12" fmla="*/ 0 w 66"/>
                <a:gd name="T13" fmla="*/ 21 h 46"/>
                <a:gd name="T14" fmla="*/ 1 w 66"/>
                <a:gd name="T15" fmla="*/ 10 h 46"/>
                <a:gd name="T16" fmla="*/ 5 w 66"/>
                <a:gd name="T17" fmla="*/ 1 h 46"/>
                <a:gd name="T18" fmla="*/ 19 w 66"/>
                <a:gd name="T19" fmla="*/ 0 h 46"/>
                <a:gd name="T20" fmla="*/ 19 w 66"/>
                <a:gd name="T21" fmla="*/ 8 h 46"/>
                <a:gd name="T22" fmla="*/ 8 w 66"/>
                <a:gd name="T23" fmla="*/ 10 h 46"/>
                <a:gd name="T24" fmla="*/ 6 w 66"/>
                <a:gd name="T25" fmla="*/ 21 h 46"/>
                <a:gd name="T26" fmla="*/ 9 w 66"/>
                <a:gd name="T27" fmla="*/ 32 h 46"/>
                <a:gd name="T28" fmla="*/ 16 w 66"/>
                <a:gd name="T29" fmla="*/ 36 h 46"/>
                <a:gd name="T30" fmla="*/ 23 w 66"/>
                <a:gd name="T31" fmla="*/ 33 h 46"/>
                <a:gd name="T32" fmla="*/ 28 w 66"/>
                <a:gd name="T33" fmla="*/ 23 h 46"/>
                <a:gd name="T34" fmla="*/ 30 w 66"/>
                <a:gd name="T35" fmla="*/ 17 h 46"/>
                <a:gd name="T36" fmla="*/ 37 w 66"/>
                <a:gd name="T37" fmla="*/ 6 h 46"/>
                <a:gd name="T38" fmla="*/ 47 w 66"/>
                <a:gd name="T39" fmla="*/ 1 h 46"/>
                <a:gd name="T40" fmla="*/ 55 w 66"/>
                <a:gd name="T41" fmla="*/ 3 h 46"/>
                <a:gd name="T42" fmla="*/ 61 w 66"/>
                <a:gd name="T43" fmla="*/ 8 h 46"/>
                <a:gd name="T44" fmla="*/ 65 w 66"/>
                <a:gd name="T45" fmla="*/ 15 h 46"/>
                <a:gd name="T46" fmla="*/ 66 w 66"/>
                <a:gd name="T47" fmla="*/ 24 h 46"/>
                <a:gd name="T48" fmla="*/ 65 w 66"/>
                <a:gd name="T49" fmla="*/ 34 h 46"/>
                <a:gd name="T50" fmla="*/ 61 w 66"/>
                <a:gd name="T51" fmla="*/ 43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2 h 46"/>
                <a:gd name="T64" fmla="*/ 44 w 66"/>
                <a:gd name="T65" fmla="*/ 15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5"/>
                    <a:pt x="33" y="40"/>
                    <a:pt x="30" y="42"/>
                  </a:cubicBezTo>
                  <a:cubicBezTo>
                    <a:pt x="26" y="45"/>
                    <a:pt x="23" y="46"/>
                    <a:pt x="19" y="46"/>
                  </a:cubicBezTo>
                  <a:cubicBezTo>
                    <a:pt x="16" y="46"/>
                    <a:pt x="14" y="46"/>
                    <a:pt x="12" y="45"/>
                  </a:cubicBezTo>
                  <a:cubicBezTo>
                    <a:pt x="9" y="44"/>
                    <a:pt x="7" y="42"/>
                    <a:pt x="5" y="40"/>
                  </a:cubicBezTo>
                  <a:cubicBezTo>
                    <a:pt x="4" y="38"/>
                    <a:pt x="2" y="35"/>
                    <a:pt x="1" y="32"/>
                  </a:cubicBezTo>
                  <a:cubicBezTo>
                    <a:pt x="0" y="29"/>
                    <a:pt x="0" y="25"/>
                    <a:pt x="0" y="21"/>
                  </a:cubicBezTo>
                  <a:cubicBezTo>
                    <a:pt x="0" y="17"/>
                    <a:pt x="0" y="13"/>
                    <a:pt x="1" y="10"/>
                  </a:cubicBezTo>
                  <a:cubicBezTo>
                    <a:pt x="2" y="7"/>
                    <a:pt x="3" y="4"/>
                    <a:pt x="5" y="1"/>
                  </a:cubicBezTo>
                  <a:cubicBezTo>
                    <a:pt x="19" y="0"/>
                    <a:pt x="19" y="0"/>
                    <a:pt x="19" y="0"/>
                  </a:cubicBezTo>
                  <a:cubicBezTo>
                    <a:pt x="19" y="8"/>
                    <a:pt x="19" y="8"/>
                    <a:pt x="19" y="8"/>
                  </a:cubicBezTo>
                  <a:cubicBezTo>
                    <a:pt x="8" y="10"/>
                    <a:pt x="8" y="10"/>
                    <a:pt x="8" y="10"/>
                  </a:cubicBezTo>
                  <a:cubicBezTo>
                    <a:pt x="6" y="13"/>
                    <a:pt x="6" y="17"/>
                    <a:pt x="6" y="21"/>
                  </a:cubicBezTo>
                  <a:cubicBezTo>
                    <a:pt x="6" y="26"/>
                    <a:pt x="7" y="30"/>
                    <a:pt x="9" y="32"/>
                  </a:cubicBezTo>
                  <a:cubicBezTo>
                    <a:pt x="10" y="35"/>
                    <a:pt x="13" y="36"/>
                    <a:pt x="16" y="36"/>
                  </a:cubicBezTo>
                  <a:cubicBezTo>
                    <a:pt x="19" y="36"/>
                    <a:pt x="21" y="35"/>
                    <a:pt x="23" y="33"/>
                  </a:cubicBezTo>
                  <a:cubicBezTo>
                    <a:pt x="24" y="31"/>
                    <a:pt x="26" y="28"/>
                    <a:pt x="28" y="23"/>
                  </a:cubicBezTo>
                  <a:cubicBezTo>
                    <a:pt x="30" y="17"/>
                    <a:pt x="30" y="17"/>
                    <a:pt x="30" y="17"/>
                  </a:cubicBezTo>
                  <a:cubicBezTo>
                    <a:pt x="32" y="12"/>
                    <a:pt x="34" y="9"/>
                    <a:pt x="37" y="6"/>
                  </a:cubicBezTo>
                  <a:cubicBezTo>
                    <a:pt x="40" y="3"/>
                    <a:pt x="43" y="1"/>
                    <a:pt x="47" y="1"/>
                  </a:cubicBezTo>
                  <a:cubicBezTo>
                    <a:pt x="50" y="1"/>
                    <a:pt x="52" y="2"/>
                    <a:pt x="55" y="3"/>
                  </a:cubicBezTo>
                  <a:cubicBezTo>
                    <a:pt x="57" y="4"/>
                    <a:pt x="59" y="6"/>
                    <a:pt x="61" y="8"/>
                  </a:cubicBezTo>
                  <a:cubicBezTo>
                    <a:pt x="62" y="9"/>
                    <a:pt x="64" y="12"/>
                    <a:pt x="65" y="15"/>
                  </a:cubicBezTo>
                  <a:cubicBezTo>
                    <a:pt x="66" y="18"/>
                    <a:pt x="66" y="21"/>
                    <a:pt x="66" y="24"/>
                  </a:cubicBezTo>
                  <a:cubicBezTo>
                    <a:pt x="66" y="28"/>
                    <a:pt x="66" y="31"/>
                    <a:pt x="65" y="34"/>
                  </a:cubicBezTo>
                  <a:cubicBezTo>
                    <a:pt x="64" y="37"/>
                    <a:pt x="63" y="40"/>
                    <a:pt x="61" y="43"/>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3"/>
                    <a:pt x="54" y="12"/>
                    <a:pt x="51" y="12"/>
                  </a:cubicBezTo>
                  <a:cubicBezTo>
                    <a:pt x="48" y="12"/>
                    <a:pt x="46" y="13"/>
                    <a:pt x="44" y="15"/>
                  </a:cubicBezTo>
                  <a:cubicBezTo>
                    <a:pt x="43" y="16"/>
                    <a:pt x="41" y="20"/>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0" name="Freeform 27"/>
            <p:cNvSpPr>
              <a:spLocks/>
            </p:cNvSpPr>
            <p:nvPr userDrawn="1"/>
          </p:nvSpPr>
          <p:spPr bwMode="auto">
            <a:xfrm>
              <a:off x="2157413" y="1270001"/>
              <a:ext cx="63500" cy="52388"/>
            </a:xfrm>
            <a:custGeom>
              <a:avLst/>
              <a:gdLst>
                <a:gd name="T0" fmla="*/ 17 w 66"/>
                <a:gd name="T1" fmla="*/ 54 h 54"/>
                <a:gd name="T2" fmla="*/ 4 w 66"/>
                <a:gd name="T3" fmla="*/ 46 h 54"/>
                <a:gd name="T4" fmla="*/ 0 w 66"/>
                <a:gd name="T5" fmla="*/ 30 h 54"/>
                <a:gd name="T6" fmla="*/ 2 w 66"/>
                <a:gd name="T7" fmla="*/ 18 h 54"/>
                <a:gd name="T8" fmla="*/ 9 w 66"/>
                <a:gd name="T9" fmla="*/ 8 h 54"/>
                <a:gd name="T10" fmla="*/ 19 w 66"/>
                <a:gd name="T11" fmla="*/ 2 h 54"/>
                <a:gd name="T12" fmla="*/ 33 w 66"/>
                <a:gd name="T13" fmla="*/ 0 h 54"/>
                <a:gd name="T14" fmla="*/ 47 w 66"/>
                <a:gd name="T15" fmla="*/ 3 h 54"/>
                <a:gd name="T16" fmla="*/ 58 w 66"/>
                <a:gd name="T17" fmla="*/ 10 h 54"/>
                <a:gd name="T18" fmla="*/ 64 w 66"/>
                <a:gd name="T19" fmla="*/ 19 h 54"/>
                <a:gd name="T20" fmla="*/ 66 w 66"/>
                <a:gd name="T21" fmla="*/ 31 h 54"/>
                <a:gd name="T22" fmla="*/ 65 w 66"/>
                <a:gd name="T23" fmla="*/ 39 h 54"/>
                <a:gd name="T24" fmla="*/ 62 w 66"/>
                <a:gd name="T25" fmla="*/ 46 h 54"/>
                <a:gd name="T26" fmla="*/ 56 w 66"/>
                <a:gd name="T27" fmla="*/ 51 h 54"/>
                <a:gd name="T28" fmla="*/ 49 w 66"/>
                <a:gd name="T29" fmla="*/ 54 h 54"/>
                <a:gd name="T30" fmla="*/ 44 w 66"/>
                <a:gd name="T31" fmla="*/ 48 h 54"/>
                <a:gd name="T32" fmla="*/ 46 w 66"/>
                <a:gd name="T33" fmla="*/ 43 h 54"/>
                <a:gd name="T34" fmla="*/ 51 w 66"/>
                <a:gd name="T35" fmla="*/ 41 h 54"/>
                <a:gd name="T36" fmla="*/ 59 w 66"/>
                <a:gd name="T37" fmla="*/ 38 h 54"/>
                <a:gd name="T38" fmla="*/ 60 w 66"/>
                <a:gd name="T39" fmla="*/ 35 h 54"/>
                <a:gd name="T40" fmla="*/ 60 w 66"/>
                <a:gd name="T41" fmla="*/ 31 h 54"/>
                <a:gd name="T42" fmla="*/ 54 w 66"/>
                <a:gd name="T43" fmla="*/ 17 h 54"/>
                <a:gd name="T44" fmla="*/ 34 w 66"/>
                <a:gd name="T45" fmla="*/ 12 h 54"/>
                <a:gd name="T46" fmla="*/ 15 w 66"/>
                <a:gd name="T47" fmla="*/ 18 h 54"/>
                <a:gd name="T48" fmla="*/ 8 w 66"/>
                <a:gd name="T49" fmla="*/ 33 h 54"/>
                <a:gd name="T50" fmla="*/ 11 w 66"/>
                <a:gd name="T51" fmla="*/ 43 h 54"/>
                <a:gd name="T52" fmla="*/ 18 w 66"/>
                <a:gd name="T53" fmla="*/ 51 h 54"/>
                <a:gd name="T54" fmla="*/ 17 w 66"/>
                <a:gd name="T55" fmla="*/ 5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6" h="54">
                  <a:moveTo>
                    <a:pt x="17" y="54"/>
                  </a:moveTo>
                  <a:cubicBezTo>
                    <a:pt x="11" y="53"/>
                    <a:pt x="7" y="50"/>
                    <a:pt x="4" y="46"/>
                  </a:cubicBezTo>
                  <a:cubicBezTo>
                    <a:pt x="1" y="41"/>
                    <a:pt x="0" y="36"/>
                    <a:pt x="0" y="30"/>
                  </a:cubicBezTo>
                  <a:cubicBezTo>
                    <a:pt x="0" y="25"/>
                    <a:pt x="0" y="21"/>
                    <a:pt x="2" y="18"/>
                  </a:cubicBezTo>
                  <a:cubicBezTo>
                    <a:pt x="4" y="14"/>
                    <a:pt x="6" y="11"/>
                    <a:pt x="9" y="8"/>
                  </a:cubicBezTo>
                  <a:cubicBezTo>
                    <a:pt x="12" y="6"/>
                    <a:pt x="15" y="4"/>
                    <a:pt x="19" y="2"/>
                  </a:cubicBezTo>
                  <a:cubicBezTo>
                    <a:pt x="23" y="1"/>
                    <a:pt x="28" y="0"/>
                    <a:pt x="33" y="0"/>
                  </a:cubicBezTo>
                  <a:cubicBezTo>
                    <a:pt x="38" y="0"/>
                    <a:pt x="43" y="1"/>
                    <a:pt x="47" y="3"/>
                  </a:cubicBezTo>
                  <a:cubicBezTo>
                    <a:pt x="51" y="4"/>
                    <a:pt x="55" y="7"/>
                    <a:pt x="58" y="10"/>
                  </a:cubicBezTo>
                  <a:cubicBezTo>
                    <a:pt x="60" y="12"/>
                    <a:pt x="63" y="16"/>
                    <a:pt x="64" y="19"/>
                  </a:cubicBezTo>
                  <a:cubicBezTo>
                    <a:pt x="66" y="23"/>
                    <a:pt x="66" y="27"/>
                    <a:pt x="66" y="31"/>
                  </a:cubicBezTo>
                  <a:cubicBezTo>
                    <a:pt x="66" y="34"/>
                    <a:pt x="66" y="37"/>
                    <a:pt x="65" y="39"/>
                  </a:cubicBezTo>
                  <a:cubicBezTo>
                    <a:pt x="64" y="42"/>
                    <a:pt x="63" y="44"/>
                    <a:pt x="62" y="46"/>
                  </a:cubicBezTo>
                  <a:cubicBezTo>
                    <a:pt x="60" y="48"/>
                    <a:pt x="58" y="50"/>
                    <a:pt x="56" y="51"/>
                  </a:cubicBezTo>
                  <a:cubicBezTo>
                    <a:pt x="54" y="53"/>
                    <a:pt x="52" y="54"/>
                    <a:pt x="49" y="54"/>
                  </a:cubicBezTo>
                  <a:cubicBezTo>
                    <a:pt x="46" y="53"/>
                    <a:pt x="44" y="51"/>
                    <a:pt x="44" y="48"/>
                  </a:cubicBezTo>
                  <a:cubicBezTo>
                    <a:pt x="44" y="46"/>
                    <a:pt x="45" y="44"/>
                    <a:pt x="46" y="43"/>
                  </a:cubicBezTo>
                  <a:cubicBezTo>
                    <a:pt x="47" y="42"/>
                    <a:pt x="49" y="41"/>
                    <a:pt x="51" y="41"/>
                  </a:cubicBezTo>
                  <a:cubicBezTo>
                    <a:pt x="59" y="38"/>
                    <a:pt x="59" y="38"/>
                    <a:pt x="59" y="38"/>
                  </a:cubicBezTo>
                  <a:cubicBezTo>
                    <a:pt x="60" y="37"/>
                    <a:pt x="60" y="36"/>
                    <a:pt x="60" y="35"/>
                  </a:cubicBezTo>
                  <a:cubicBezTo>
                    <a:pt x="60" y="34"/>
                    <a:pt x="60" y="32"/>
                    <a:pt x="60" y="31"/>
                  </a:cubicBezTo>
                  <a:cubicBezTo>
                    <a:pt x="60" y="26"/>
                    <a:pt x="58" y="21"/>
                    <a:pt x="54" y="17"/>
                  </a:cubicBezTo>
                  <a:cubicBezTo>
                    <a:pt x="49" y="14"/>
                    <a:pt x="43" y="12"/>
                    <a:pt x="34" y="12"/>
                  </a:cubicBezTo>
                  <a:cubicBezTo>
                    <a:pt x="26" y="12"/>
                    <a:pt x="19" y="14"/>
                    <a:pt x="15" y="18"/>
                  </a:cubicBezTo>
                  <a:cubicBezTo>
                    <a:pt x="10" y="22"/>
                    <a:pt x="8" y="27"/>
                    <a:pt x="8" y="33"/>
                  </a:cubicBezTo>
                  <a:cubicBezTo>
                    <a:pt x="8" y="37"/>
                    <a:pt x="9" y="40"/>
                    <a:pt x="11" y="43"/>
                  </a:cubicBezTo>
                  <a:cubicBezTo>
                    <a:pt x="13" y="47"/>
                    <a:pt x="15" y="49"/>
                    <a:pt x="18" y="51"/>
                  </a:cubicBezTo>
                  <a:lnTo>
                    <a:pt x="17" y="54"/>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1" name="Freeform 28"/>
            <p:cNvSpPr>
              <a:spLocks/>
            </p:cNvSpPr>
            <p:nvPr userDrawn="1"/>
          </p:nvSpPr>
          <p:spPr bwMode="auto">
            <a:xfrm>
              <a:off x="2159000" y="1322388"/>
              <a:ext cx="92075" cy="31750"/>
            </a:xfrm>
            <a:custGeom>
              <a:avLst/>
              <a:gdLst>
                <a:gd name="T0" fmla="*/ 4 w 96"/>
                <a:gd name="T1" fmla="*/ 33 h 33"/>
                <a:gd name="T2" fmla="*/ 0 w 96"/>
                <a:gd name="T3" fmla="*/ 33 h 33"/>
                <a:gd name="T4" fmla="*/ 0 w 96"/>
                <a:gd name="T5" fmla="*/ 0 h 33"/>
                <a:gd name="T6" fmla="*/ 4 w 96"/>
                <a:gd name="T7" fmla="*/ 0 h 33"/>
                <a:gd name="T8" fmla="*/ 6 w 96"/>
                <a:gd name="T9" fmla="*/ 11 h 33"/>
                <a:gd name="T10" fmla="*/ 17 w 96"/>
                <a:gd name="T11" fmla="*/ 11 h 33"/>
                <a:gd name="T12" fmla="*/ 27 w 96"/>
                <a:gd name="T13" fmla="*/ 11 h 33"/>
                <a:gd name="T14" fmla="*/ 84 w 96"/>
                <a:gd name="T15" fmla="*/ 11 h 33"/>
                <a:gd name="T16" fmla="*/ 85 w 96"/>
                <a:gd name="T17" fmla="*/ 0 h 33"/>
                <a:gd name="T18" fmla="*/ 90 w 96"/>
                <a:gd name="T19" fmla="*/ 0 h 33"/>
                <a:gd name="T20" fmla="*/ 96 w 96"/>
                <a:gd name="T21" fmla="*/ 21 h 33"/>
                <a:gd name="T22" fmla="*/ 95 w 96"/>
                <a:gd name="T23" fmla="*/ 23 h 33"/>
                <a:gd name="T24" fmla="*/ 76 w 96"/>
                <a:gd name="T25" fmla="*/ 22 h 33"/>
                <a:gd name="T26" fmla="*/ 27 w 96"/>
                <a:gd name="T27" fmla="*/ 22 h 33"/>
                <a:gd name="T28" fmla="*/ 17 w 96"/>
                <a:gd name="T29" fmla="*/ 22 h 33"/>
                <a:gd name="T30" fmla="*/ 6 w 96"/>
                <a:gd name="T31" fmla="*/ 22 h 33"/>
                <a:gd name="T32" fmla="*/ 4 w 96"/>
                <a:gd name="T33"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6" h="33">
                  <a:moveTo>
                    <a:pt x="4" y="33"/>
                  </a:moveTo>
                  <a:cubicBezTo>
                    <a:pt x="0" y="33"/>
                    <a:pt x="0" y="33"/>
                    <a:pt x="0" y="33"/>
                  </a:cubicBezTo>
                  <a:cubicBezTo>
                    <a:pt x="0" y="0"/>
                    <a:pt x="0" y="0"/>
                    <a:pt x="0" y="0"/>
                  </a:cubicBezTo>
                  <a:cubicBezTo>
                    <a:pt x="4" y="0"/>
                    <a:pt x="4" y="0"/>
                    <a:pt x="4" y="0"/>
                  </a:cubicBezTo>
                  <a:cubicBezTo>
                    <a:pt x="6" y="11"/>
                    <a:pt x="6" y="11"/>
                    <a:pt x="6" y="11"/>
                  </a:cubicBezTo>
                  <a:cubicBezTo>
                    <a:pt x="10" y="11"/>
                    <a:pt x="13" y="11"/>
                    <a:pt x="17" y="11"/>
                  </a:cubicBezTo>
                  <a:cubicBezTo>
                    <a:pt x="20" y="11"/>
                    <a:pt x="24" y="11"/>
                    <a:pt x="27" y="11"/>
                  </a:cubicBezTo>
                  <a:cubicBezTo>
                    <a:pt x="84" y="11"/>
                    <a:pt x="84" y="11"/>
                    <a:pt x="84" y="11"/>
                  </a:cubicBezTo>
                  <a:cubicBezTo>
                    <a:pt x="85" y="0"/>
                    <a:pt x="85" y="0"/>
                    <a:pt x="85" y="0"/>
                  </a:cubicBezTo>
                  <a:cubicBezTo>
                    <a:pt x="90" y="0"/>
                    <a:pt x="90" y="0"/>
                    <a:pt x="90" y="0"/>
                  </a:cubicBezTo>
                  <a:cubicBezTo>
                    <a:pt x="96" y="21"/>
                    <a:pt x="96" y="21"/>
                    <a:pt x="96" y="21"/>
                  </a:cubicBezTo>
                  <a:cubicBezTo>
                    <a:pt x="95" y="23"/>
                    <a:pt x="95" y="23"/>
                    <a:pt x="95" y="23"/>
                  </a:cubicBezTo>
                  <a:cubicBezTo>
                    <a:pt x="76" y="22"/>
                    <a:pt x="76" y="22"/>
                    <a:pt x="76" y="22"/>
                  </a:cubicBezTo>
                  <a:cubicBezTo>
                    <a:pt x="27" y="22"/>
                    <a:pt x="27" y="22"/>
                    <a:pt x="27" y="22"/>
                  </a:cubicBezTo>
                  <a:cubicBezTo>
                    <a:pt x="24" y="22"/>
                    <a:pt x="20" y="22"/>
                    <a:pt x="17" y="22"/>
                  </a:cubicBezTo>
                  <a:cubicBezTo>
                    <a:pt x="13" y="22"/>
                    <a:pt x="10" y="22"/>
                    <a:pt x="6" y="22"/>
                  </a:cubicBezTo>
                  <a:lnTo>
                    <a:pt x="4" y="33"/>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2" name="Freeform 29"/>
            <p:cNvSpPr>
              <a:spLocks noEditPoints="1"/>
            </p:cNvSpPr>
            <p:nvPr userDrawn="1"/>
          </p:nvSpPr>
          <p:spPr bwMode="auto">
            <a:xfrm>
              <a:off x="2157413" y="1358901"/>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8"/>
                    <a:pt x="64" y="41"/>
                  </a:cubicBezTo>
                  <a:cubicBezTo>
                    <a:pt x="63" y="45"/>
                    <a:pt x="61" y="48"/>
                    <a:pt x="58" y="51"/>
                  </a:cubicBezTo>
                  <a:cubicBezTo>
                    <a:pt x="55" y="54"/>
                    <a:pt x="51" y="56"/>
                    <a:pt x="47" y="58"/>
                  </a:cubicBezTo>
                  <a:cubicBezTo>
                    <a:pt x="43" y="60"/>
                    <a:pt x="38" y="60"/>
                    <a:pt x="33" y="60"/>
                  </a:cubicBezTo>
                  <a:cubicBezTo>
                    <a:pt x="27" y="60"/>
                    <a:pt x="23" y="60"/>
                    <a:pt x="18" y="58"/>
                  </a:cubicBezTo>
                  <a:cubicBezTo>
                    <a:pt x="14" y="56"/>
                    <a:pt x="11" y="54"/>
                    <a:pt x="8" y="51"/>
                  </a:cubicBezTo>
                  <a:cubicBezTo>
                    <a:pt x="5" y="48"/>
                    <a:pt x="3" y="45"/>
                    <a:pt x="2" y="41"/>
                  </a:cubicBezTo>
                  <a:cubicBezTo>
                    <a:pt x="0" y="38"/>
                    <a:pt x="0" y="34"/>
                    <a:pt x="0" y="30"/>
                  </a:cubicBezTo>
                  <a:cubicBezTo>
                    <a:pt x="0" y="26"/>
                    <a:pt x="0" y="22"/>
                    <a:pt x="2" y="19"/>
                  </a:cubicBezTo>
                  <a:cubicBezTo>
                    <a:pt x="3" y="15"/>
                    <a:pt x="5" y="12"/>
                    <a:pt x="8" y="9"/>
                  </a:cubicBezTo>
                  <a:cubicBezTo>
                    <a:pt x="11" y="6"/>
                    <a:pt x="14" y="4"/>
                    <a:pt x="18" y="2"/>
                  </a:cubicBezTo>
                  <a:cubicBezTo>
                    <a:pt x="23" y="1"/>
                    <a:pt x="27" y="0"/>
                    <a:pt x="33" y="0"/>
                  </a:cubicBezTo>
                  <a:cubicBezTo>
                    <a:pt x="38" y="0"/>
                    <a:pt x="43" y="1"/>
                    <a:pt x="47" y="2"/>
                  </a:cubicBezTo>
                  <a:cubicBezTo>
                    <a:pt x="51" y="4"/>
                    <a:pt x="55" y="6"/>
                    <a:pt x="58" y="9"/>
                  </a:cubicBezTo>
                  <a:cubicBezTo>
                    <a:pt x="61" y="12"/>
                    <a:pt x="63" y="15"/>
                    <a:pt x="64" y="19"/>
                  </a:cubicBezTo>
                  <a:cubicBezTo>
                    <a:pt x="66" y="22"/>
                    <a:pt x="66" y="26"/>
                    <a:pt x="66" y="30"/>
                  </a:cubicBezTo>
                  <a:close/>
                  <a:moveTo>
                    <a:pt x="60" y="30"/>
                  </a:moveTo>
                  <a:cubicBezTo>
                    <a:pt x="60" y="24"/>
                    <a:pt x="58" y="20"/>
                    <a:pt x="53" y="17"/>
                  </a:cubicBezTo>
                  <a:cubicBezTo>
                    <a:pt x="49" y="14"/>
                    <a:pt x="42" y="12"/>
                    <a:pt x="33" y="12"/>
                  </a:cubicBezTo>
                  <a:cubicBezTo>
                    <a:pt x="24" y="12"/>
                    <a:pt x="17" y="14"/>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3" name="Freeform 30"/>
            <p:cNvSpPr>
              <a:spLocks/>
            </p:cNvSpPr>
            <p:nvPr userDrawn="1"/>
          </p:nvSpPr>
          <p:spPr bwMode="auto">
            <a:xfrm>
              <a:off x="2157413" y="1422401"/>
              <a:ext cx="63500" cy="44450"/>
            </a:xfrm>
            <a:custGeom>
              <a:avLst/>
              <a:gdLst>
                <a:gd name="T0" fmla="*/ 38 w 66"/>
                <a:gd name="T1" fmla="*/ 28 h 46"/>
                <a:gd name="T2" fmla="*/ 30 w 66"/>
                <a:gd name="T3" fmla="*/ 42 h 46"/>
                <a:gd name="T4" fmla="*/ 19 w 66"/>
                <a:gd name="T5" fmla="*/ 46 h 46"/>
                <a:gd name="T6" fmla="*/ 12 w 66"/>
                <a:gd name="T7" fmla="*/ 45 h 46"/>
                <a:gd name="T8" fmla="*/ 5 w 66"/>
                <a:gd name="T9" fmla="*/ 40 h 46"/>
                <a:gd name="T10" fmla="*/ 1 w 66"/>
                <a:gd name="T11" fmla="*/ 32 h 46"/>
                <a:gd name="T12" fmla="*/ 0 w 66"/>
                <a:gd name="T13" fmla="*/ 20 h 46"/>
                <a:gd name="T14" fmla="*/ 1 w 66"/>
                <a:gd name="T15" fmla="*/ 10 h 46"/>
                <a:gd name="T16" fmla="*/ 5 w 66"/>
                <a:gd name="T17" fmla="*/ 1 h 46"/>
                <a:gd name="T18" fmla="*/ 19 w 66"/>
                <a:gd name="T19" fmla="*/ 0 h 46"/>
                <a:gd name="T20" fmla="*/ 19 w 66"/>
                <a:gd name="T21" fmla="*/ 8 h 46"/>
                <a:gd name="T22" fmla="*/ 8 w 66"/>
                <a:gd name="T23" fmla="*/ 10 h 46"/>
                <a:gd name="T24" fmla="*/ 6 w 66"/>
                <a:gd name="T25" fmla="*/ 21 h 46"/>
                <a:gd name="T26" fmla="*/ 9 w 66"/>
                <a:gd name="T27" fmla="*/ 32 h 46"/>
                <a:gd name="T28" fmla="*/ 16 w 66"/>
                <a:gd name="T29" fmla="*/ 36 h 46"/>
                <a:gd name="T30" fmla="*/ 23 w 66"/>
                <a:gd name="T31" fmla="*/ 33 h 46"/>
                <a:gd name="T32" fmla="*/ 28 w 66"/>
                <a:gd name="T33" fmla="*/ 23 h 46"/>
                <a:gd name="T34" fmla="*/ 30 w 66"/>
                <a:gd name="T35" fmla="*/ 17 h 46"/>
                <a:gd name="T36" fmla="*/ 37 w 66"/>
                <a:gd name="T37" fmla="*/ 5 h 46"/>
                <a:gd name="T38" fmla="*/ 47 w 66"/>
                <a:gd name="T39" fmla="*/ 1 h 46"/>
                <a:gd name="T40" fmla="*/ 55 w 66"/>
                <a:gd name="T41" fmla="*/ 3 h 46"/>
                <a:gd name="T42" fmla="*/ 61 w 66"/>
                <a:gd name="T43" fmla="*/ 7 h 46"/>
                <a:gd name="T44" fmla="*/ 65 w 66"/>
                <a:gd name="T45" fmla="*/ 15 h 46"/>
                <a:gd name="T46" fmla="*/ 66 w 66"/>
                <a:gd name="T47" fmla="*/ 24 h 46"/>
                <a:gd name="T48" fmla="*/ 65 w 66"/>
                <a:gd name="T49" fmla="*/ 34 h 46"/>
                <a:gd name="T50" fmla="*/ 61 w 66"/>
                <a:gd name="T51" fmla="*/ 43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2 h 46"/>
                <a:gd name="T64" fmla="*/ 44 w 66"/>
                <a:gd name="T65" fmla="*/ 14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5"/>
                    <a:pt x="33" y="39"/>
                    <a:pt x="30" y="42"/>
                  </a:cubicBezTo>
                  <a:cubicBezTo>
                    <a:pt x="26" y="45"/>
                    <a:pt x="23" y="46"/>
                    <a:pt x="19" y="46"/>
                  </a:cubicBezTo>
                  <a:cubicBezTo>
                    <a:pt x="16" y="46"/>
                    <a:pt x="14" y="46"/>
                    <a:pt x="12" y="45"/>
                  </a:cubicBezTo>
                  <a:cubicBezTo>
                    <a:pt x="9" y="43"/>
                    <a:pt x="7" y="42"/>
                    <a:pt x="5" y="40"/>
                  </a:cubicBezTo>
                  <a:cubicBezTo>
                    <a:pt x="4" y="38"/>
                    <a:pt x="2" y="35"/>
                    <a:pt x="1" y="32"/>
                  </a:cubicBezTo>
                  <a:cubicBezTo>
                    <a:pt x="0" y="28"/>
                    <a:pt x="0" y="25"/>
                    <a:pt x="0" y="20"/>
                  </a:cubicBezTo>
                  <a:cubicBezTo>
                    <a:pt x="0" y="17"/>
                    <a:pt x="0" y="13"/>
                    <a:pt x="1" y="10"/>
                  </a:cubicBezTo>
                  <a:cubicBezTo>
                    <a:pt x="2" y="7"/>
                    <a:pt x="3" y="4"/>
                    <a:pt x="5" y="1"/>
                  </a:cubicBezTo>
                  <a:cubicBezTo>
                    <a:pt x="19" y="0"/>
                    <a:pt x="19" y="0"/>
                    <a:pt x="19" y="0"/>
                  </a:cubicBezTo>
                  <a:cubicBezTo>
                    <a:pt x="19" y="8"/>
                    <a:pt x="19" y="8"/>
                    <a:pt x="19" y="8"/>
                  </a:cubicBezTo>
                  <a:cubicBezTo>
                    <a:pt x="8" y="10"/>
                    <a:pt x="8" y="10"/>
                    <a:pt x="8" y="10"/>
                  </a:cubicBezTo>
                  <a:cubicBezTo>
                    <a:pt x="6" y="13"/>
                    <a:pt x="6" y="17"/>
                    <a:pt x="6" y="21"/>
                  </a:cubicBezTo>
                  <a:cubicBezTo>
                    <a:pt x="6" y="26"/>
                    <a:pt x="7" y="30"/>
                    <a:pt x="9" y="32"/>
                  </a:cubicBezTo>
                  <a:cubicBezTo>
                    <a:pt x="10" y="34"/>
                    <a:pt x="13" y="36"/>
                    <a:pt x="16" y="36"/>
                  </a:cubicBezTo>
                  <a:cubicBezTo>
                    <a:pt x="19" y="36"/>
                    <a:pt x="21" y="35"/>
                    <a:pt x="23" y="33"/>
                  </a:cubicBezTo>
                  <a:cubicBezTo>
                    <a:pt x="24" y="31"/>
                    <a:pt x="26" y="27"/>
                    <a:pt x="28" y="23"/>
                  </a:cubicBezTo>
                  <a:cubicBezTo>
                    <a:pt x="30" y="17"/>
                    <a:pt x="30" y="17"/>
                    <a:pt x="30" y="17"/>
                  </a:cubicBezTo>
                  <a:cubicBezTo>
                    <a:pt x="32" y="12"/>
                    <a:pt x="34" y="8"/>
                    <a:pt x="37" y="5"/>
                  </a:cubicBezTo>
                  <a:cubicBezTo>
                    <a:pt x="40" y="3"/>
                    <a:pt x="43" y="1"/>
                    <a:pt x="47" y="1"/>
                  </a:cubicBezTo>
                  <a:cubicBezTo>
                    <a:pt x="50" y="1"/>
                    <a:pt x="52" y="2"/>
                    <a:pt x="55" y="3"/>
                  </a:cubicBezTo>
                  <a:cubicBezTo>
                    <a:pt x="57" y="4"/>
                    <a:pt x="59" y="5"/>
                    <a:pt x="61" y="7"/>
                  </a:cubicBezTo>
                  <a:cubicBezTo>
                    <a:pt x="62" y="9"/>
                    <a:pt x="64" y="12"/>
                    <a:pt x="65" y="15"/>
                  </a:cubicBezTo>
                  <a:cubicBezTo>
                    <a:pt x="66" y="17"/>
                    <a:pt x="66" y="21"/>
                    <a:pt x="66" y="24"/>
                  </a:cubicBezTo>
                  <a:cubicBezTo>
                    <a:pt x="66" y="28"/>
                    <a:pt x="66" y="31"/>
                    <a:pt x="65" y="34"/>
                  </a:cubicBezTo>
                  <a:cubicBezTo>
                    <a:pt x="64" y="37"/>
                    <a:pt x="63" y="40"/>
                    <a:pt x="61" y="43"/>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3"/>
                    <a:pt x="54" y="12"/>
                    <a:pt x="51" y="12"/>
                  </a:cubicBezTo>
                  <a:cubicBezTo>
                    <a:pt x="48" y="12"/>
                    <a:pt x="46" y="13"/>
                    <a:pt x="44" y="14"/>
                  </a:cubicBezTo>
                  <a:cubicBezTo>
                    <a:pt x="43" y="16"/>
                    <a:pt x="41" y="19"/>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4" name="Freeform 31"/>
            <p:cNvSpPr>
              <a:spLocks noEditPoints="1"/>
            </p:cNvSpPr>
            <p:nvPr userDrawn="1"/>
          </p:nvSpPr>
          <p:spPr bwMode="auto">
            <a:xfrm>
              <a:off x="2157413" y="1471613"/>
              <a:ext cx="63500" cy="52388"/>
            </a:xfrm>
            <a:custGeom>
              <a:avLst/>
              <a:gdLst>
                <a:gd name="T0" fmla="*/ 34 w 66"/>
                <a:gd name="T1" fmla="*/ 12 h 55"/>
                <a:gd name="T2" fmla="*/ 15 w 66"/>
                <a:gd name="T3" fmla="*/ 18 h 55"/>
                <a:gd name="T4" fmla="*/ 8 w 66"/>
                <a:gd name="T5" fmla="*/ 34 h 55"/>
                <a:gd name="T6" fmla="*/ 11 w 66"/>
                <a:gd name="T7" fmla="*/ 44 h 55"/>
                <a:gd name="T8" fmla="*/ 18 w 66"/>
                <a:gd name="T9" fmla="*/ 52 h 55"/>
                <a:gd name="T10" fmla="*/ 15 w 66"/>
                <a:gd name="T11" fmla="*/ 55 h 55"/>
                <a:gd name="T12" fmla="*/ 4 w 66"/>
                <a:gd name="T13" fmla="*/ 45 h 55"/>
                <a:gd name="T14" fmla="*/ 0 w 66"/>
                <a:gd name="T15" fmla="*/ 30 h 55"/>
                <a:gd name="T16" fmla="*/ 2 w 66"/>
                <a:gd name="T17" fmla="*/ 18 h 55"/>
                <a:gd name="T18" fmla="*/ 8 w 66"/>
                <a:gd name="T19" fmla="*/ 8 h 55"/>
                <a:gd name="T20" fmla="*/ 19 w 66"/>
                <a:gd name="T21" fmla="*/ 3 h 55"/>
                <a:gd name="T22" fmla="*/ 32 w 66"/>
                <a:gd name="T23" fmla="*/ 0 h 55"/>
                <a:gd name="T24" fmla="*/ 46 w 66"/>
                <a:gd name="T25" fmla="*/ 3 h 55"/>
                <a:gd name="T26" fmla="*/ 57 w 66"/>
                <a:gd name="T27" fmla="*/ 9 h 55"/>
                <a:gd name="T28" fmla="*/ 64 w 66"/>
                <a:gd name="T29" fmla="*/ 19 h 55"/>
                <a:gd name="T30" fmla="*/ 66 w 66"/>
                <a:gd name="T31" fmla="*/ 31 h 55"/>
                <a:gd name="T32" fmla="*/ 65 w 66"/>
                <a:gd name="T33" fmla="*/ 41 h 55"/>
                <a:gd name="T34" fmla="*/ 60 w 66"/>
                <a:gd name="T35" fmla="*/ 48 h 55"/>
                <a:gd name="T36" fmla="*/ 52 w 66"/>
                <a:gd name="T37" fmla="*/ 54 h 55"/>
                <a:gd name="T38" fmla="*/ 41 w 66"/>
                <a:gd name="T39" fmla="*/ 55 h 55"/>
                <a:gd name="T40" fmla="*/ 37 w 66"/>
                <a:gd name="T41" fmla="*/ 55 h 55"/>
                <a:gd name="T42" fmla="*/ 34 w 66"/>
                <a:gd name="T43" fmla="*/ 55 h 55"/>
                <a:gd name="T44" fmla="*/ 34 w 66"/>
                <a:gd name="T45" fmla="*/ 12 h 55"/>
                <a:gd name="T46" fmla="*/ 39 w 66"/>
                <a:gd name="T47" fmla="*/ 37 h 55"/>
                <a:gd name="T48" fmla="*/ 41 w 66"/>
                <a:gd name="T49" fmla="*/ 43 h 55"/>
                <a:gd name="T50" fmla="*/ 46 w 66"/>
                <a:gd name="T51" fmla="*/ 45 h 55"/>
                <a:gd name="T52" fmla="*/ 51 w 66"/>
                <a:gd name="T53" fmla="*/ 43 h 55"/>
                <a:gd name="T54" fmla="*/ 56 w 66"/>
                <a:gd name="T55" fmla="*/ 40 h 55"/>
                <a:gd name="T56" fmla="*/ 59 w 66"/>
                <a:gd name="T57" fmla="*/ 36 h 55"/>
                <a:gd name="T58" fmla="*/ 60 w 66"/>
                <a:gd name="T59" fmla="*/ 30 h 55"/>
                <a:gd name="T60" fmla="*/ 59 w 66"/>
                <a:gd name="T61" fmla="*/ 25 h 55"/>
                <a:gd name="T62" fmla="*/ 56 w 66"/>
                <a:gd name="T63" fmla="*/ 19 h 55"/>
                <a:gd name="T64" fmla="*/ 49 w 66"/>
                <a:gd name="T65" fmla="*/ 15 h 55"/>
                <a:gd name="T66" fmla="*/ 39 w 66"/>
                <a:gd name="T67" fmla="*/ 13 h 55"/>
                <a:gd name="T68" fmla="*/ 39 w 66"/>
                <a:gd name="T69" fmla="*/ 37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55">
                  <a:moveTo>
                    <a:pt x="34" y="12"/>
                  </a:moveTo>
                  <a:cubicBezTo>
                    <a:pt x="25" y="12"/>
                    <a:pt x="19" y="15"/>
                    <a:pt x="15" y="18"/>
                  </a:cubicBezTo>
                  <a:cubicBezTo>
                    <a:pt x="10" y="22"/>
                    <a:pt x="8" y="27"/>
                    <a:pt x="8" y="34"/>
                  </a:cubicBezTo>
                  <a:cubicBezTo>
                    <a:pt x="8" y="38"/>
                    <a:pt x="9" y="41"/>
                    <a:pt x="11" y="44"/>
                  </a:cubicBezTo>
                  <a:cubicBezTo>
                    <a:pt x="13" y="47"/>
                    <a:pt x="15" y="50"/>
                    <a:pt x="18" y="52"/>
                  </a:cubicBezTo>
                  <a:cubicBezTo>
                    <a:pt x="15" y="55"/>
                    <a:pt x="15" y="55"/>
                    <a:pt x="15" y="55"/>
                  </a:cubicBezTo>
                  <a:cubicBezTo>
                    <a:pt x="10" y="53"/>
                    <a:pt x="7" y="50"/>
                    <a:pt x="4" y="45"/>
                  </a:cubicBezTo>
                  <a:cubicBezTo>
                    <a:pt x="1" y="41"/>
                    <a:pt x="0" y="36"/>
                    <a:pt x="0" y="30"/>
                  </a:cubicBezTo>
                  <a:cubicBezTo>
                    <a:pt x="0" y="25"/>
                    <a:pt x="0" y="21"/>
                    <a:pt x="2" y="18"/>
                  </a:cubicBezTo>
                  <a:cubicBezTo>
                    <a:pt x="3" y="14"/>
                    <a:pt x="6" y="11"/>
                    <a:pt x="8" y="8"/>
                  </a:cubicBezTo>
                  <a:cubicBezTo>
                    <a:pt x="11" y="6"/>
                    <a:pt x="15" y="4"/>
                    <a:pt x="19" y="3"/>
                  </a:cubicBezTo>
                  <a:cubicBezTo>
                    <a:pt x="23" y="1"/>
                    <a:pt x="27" y="0"/>
                    <a:pt x="32" y="0"/>
                  </a:cubicBezTo>
                  <a:cubicBezTo>
                    <a:pt x="37" y="0"/>
                    <a:pt x="42" y="1"/>
                    <a:pt x="46" y="3"/>
                  </a:cubicBezTo>
                  <a:cubicBezTo>
                    <a:pt x="50" y="4"/>
                    <a:pt x="54" y="7"/>
                    <a:pt x="57" y="9"/>
                  </a:cubicBezTo>
                  <a:cubicBezTo>
                    <a:pt x="60" y="12"/>
                    <a:pt x="62" y="15"/>
                    <a:pt x="64" y="19"/>
                  </a:cubicBezTo>
                  <a:cubicBezTo>
                    <a:pt x="66" y="23"/>
                    <a:pt x="66" y="27"/>
                    <a:pt x="66" y="31"/>
                  </a:cubicBezTo>
                  <a:cubicBezTo>
                    <a:pt x="66" y="34"/>
                    <a:pt x="66" y="37"/>
                    <a:pt x="65" y="41"/>
                  </a:cubicBezTo>
                  <a:cubicBezTo>
                    <a:pt x="64" y="44"/>
                    <a:pt x="62" y="46"/>
                    <a:pt x="60" y="48"/>
                  </a:cubicBezTo>
                  <a:cubicBezTo>
                    <a:pt x="58" y="51"/>
                    <a:pt x="55" y="52"/>
                    <a:pt x="52" y="54"/>
                  </a:cubicBezTo>
                  <a:cubicBezTo>
                    <a:pt x="49" y="55"/>
                    <a:pt x="45" y="55"/>
                    <a:pt x="41" y="55"/>
                  </a:cubicBezTo>
                  <a:cubicBezTo>
                    <a:pt x="40" y="55"/>
                    <a:pt x="38" y="55"/>
                    <a:pt x="37" y="55"/>
                  </a:cubicBezTo>
                  <a:cubicBezTo>
                    <a:pt x="36" y="55"/>
                    <a:pt x="35" y="55"/>
                    <a:pt x="34" y="55"/>
                  </a:cubicBezTo>
                  <a:lnTo>
                    <a:pt x="34" y="12"/>
                  </a:lnTo>
                  <a:close/>
                  <a:moveTo>
                    <a:pt x="39" y="37"/>
                  </a:moveTo>
                  <a:cubicBezTo>
                    <a:pt x="39" y="40"/>
                    <a:pt x="40" y="42"/>
                    <a:pt x="41" y="43"/>
                  </a:cubicBezTo>
                  <a:cubicBezTo>
                    <a:pt x="43" y="44"/>
                    <a:pt x="44" y="45"/>
                    <a:pt x="46" y="45"/>
                  </a:cubicBezTo>
                  <a:cubicBezTo>
                    <a:pt x="48" y="45"/>
                    <a:pt x="50" y="44"/>
                    <a:pt x="51" y="43"/>
                  </a:cubicBezTo>
                  <a:cubicBezTo>
                    <a:pt x="53" y="43"/>
                    <a:pt x="55" y="42"/>
                    <a:pt x="56" y="40"/>
                  </a:cubicBezTo>
                  <a:cubicBezTo>
                    <a:pt x="57" y="39"/>
                    <a:pt x="58" y="38"/>
                    <a:pt x="59" y="36"/>
                  </a:cubicBezTo>
                  <a:cubicBezTo>
                    <a:pt x="60" y="34"/>
                    <a:pt x="60" y="32"/>
                    <a:pt x="60" y="30"/>
                  </a:cubicBezTo>
                  <a:cubicBezTo>
                    <a:pt x="60" y="28"/>
                    <a:pt x="60" y="27"/>
                    <a:pt x="59" y="25"/>
                  </a:cubicBezTo>
                  <a:cubicBezTo>
                    <a:pt x="59" y="23"/>
                    <a:pt x="57" y="21"/>
                    <a:pt x="56" y="19"/>
                  </a:cubicBezTo>
                  <a:cubicBezTo>
                    <a:pt x="54" y="17"/>
                    <a:pt x="52" y="16"/>
                    <a:pt x="49" y="15"/>
                  </a:cubicBezTo>
                  <a:cubicBezTo>
                    <a:pt x="46" y="14"/>
                    <a:pt x="43" y="13"/>
                    <a:pt x="39" y="13"/>
                  </a:cubicBezTo>
                  <a:lnTo>
                    <a:pt x="39" y="3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5" name="Freeform 32"/>
            <p:cNvSpPr>
              <a:spLocks/>
            </p:cNvSpPr>
            <p:nvPr userDrawn="1"/>
          </p:nvSpPr>
          <p:spPr bwMode="auto">
            <a:xfrm>
              <a:off x="2159000" y="1530351"/>
              <a:ext cx="61913" cy="47625"/>
            </a:xfrm>
            <a:custGeom>
              <a:avLst/>
              <a:gdLst>
                <a:gd name="T0" fmla="*/ 48 w 64"/>
                <a:gd name="T1" fmla="*/ 22 h 50"/>
                <a:gd name="T2" fmla="*/ 60 w 64"/>
                <a:gd name="T3" fmla="*/ 30 h 50"/>
                <a:gd name="T4" fmla="*/ 64 w 64"/>
                <a:gd name="T5" fmla="*/ 41 h 50"/>
                <a:gd name="T6" fmla="*/ 63 w 64"/>
                <a:gd name="T7" fmla="*/ 46 h 50"/>
                <a:gd name="T8" fmla="*/ 58 w 64"/>
                <a:gd name="T9" fmla="*/ 50 h 50"/>
                <a:gd name="T10" fmla="*/ 53 w 64"/>
                <a:gd name="T11" fmla="*/ 48 h 50"/>
                <a:gd name="T12" fmla="*/ 51 w 64"/>
                <a:gd name="T13" fmla="*/ 42 h 50"/>
                <a:gd name="T14" fmla="*/ 54 w 64"/>
                <a:gd name="T15" fmla="*/ 34 h 50"/>
                <a:gd name="T16" fmla="*/ 55 w 64"/>
                <a:gd name="T17" fmla="*/ 33 h 50"/>
                <a:gd name="T18" fmla="*/ 48 w 64"/>
                <a:gd name="T19" fmla="*/ 27 h 50"/>
                <a:gd name="T20" fmla="*/ 38 w 64"/>
                <a:gd name="T21" fmla="*/ 22 h 50"/>
                <a:gd name="T22" fmla="*/ 27 w 64"/>
                <a:gd name="T23" fmla="*/ 22 h 50"/>
                <a:gd name="T24" fmla="*/ 17 w 64"/>
                <a:gd name="T25" fmla="*/ 22 h 50"/>
                <a:gd name="T26" fmla="*/ 6 w 64"/>
                <a:gd name="T27" fmla="*/ 22 h 50"/>
                <a:gd name="T28" fmla="*/ 4 w 64"/>
                <a:gd name="T29" fmla="*/ 33 h 50"/>
                <a:gd name="T30" fmla="*/ 0 w 64"/>
                <a:gd name="T31" fmla="*/ 33 h 50"/>
                <a:gd name="T32" fmla="*/ 0 w 64"/>
                <a:gd name="T33" fmla="*/ 1 h 50"/>
                <a:gd name="T34" fmla="*/ 4 w 64"/>
                <a:gd name="T35" fmla="*/ 1 h 50"/>
                <a:gd name="T36" fmla="*/ 6 w 64"/>
                <a:gd name="T37" fmla="*/ 11 h 50"/>
                <a:gd name="T38" fmla="*/ 17 w 64"/>
                <a:gd name="T39" fmla="*/ 11 h 50"/>
                <a:gd name="T40" fmla="*/ 27 w 64"/>
                <a:gd name="T41" fmla="*/ 11 h 50"/>
                <a:gd name="T42" fmla="*/ 34 w 64"/>
                <a:gd name="T43" fmla="*/ 11 h 50"/>
                <a:gd name="T44" fmla="*/ 43 w 64"/>
                <a:gd name="T45" fmla="*/ 11 h 50"/>
                <a:gd name="T46" fmla="*/ 51 w 64"/>
                <a:gd name="T47" fmla="*/ 10 h 50"/>
                <a:gd name="T48" fmla="*/ 52 w 64"/>
                <a:gd name="T49" fmla="*/ 0 h 50"/>
                <a:gd name="T50" fmla="*/ 56 w 64"/>
                <a:gd name="T51" fmla="*/ 0 h 50"/>
                <a:gd name="T52" fmla="*/ 64 w 64"/>
                <a:gd name="T53" fmla="*/ 18 h 50"/>
                <a:gd name="T54" fmla="*/ 63 w 64"/>
                <a:gd name="T55" fmla="*/ 20 h 50"/>
                <a:gd name="T56" fmla="*/ 48 w 64"/>
                <a:gd name="T57" fmla="*/ 22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50">
                  <a:moveTo>
                    <a:pt x="48" y="22"/>
                  </a:moveTo>
                  <a:cubicBezTo>
                    <a:pt x="53" y="24"/>
                    <a:pt x="57" y="27"/>
                    <a:pt x="60" y="30"/>
                  </a:cubicBezTo>
                  <a:cubicBezTo>
                    <a:pt x="63" y="34"/>
                    <a:pt x="64" y="37"/>
                    <a:pt x="64" y="41"/>
                  </a:cubicBezTo>
                  <a:cubicBezTo>
                    <a:pt x="64" y="43"/>
                    <a:pt x="64" y="45"/>
                    <a:pt x="63" y="46"/>
                  </a:cubicBezTo>
                  <a:cubicBezTo>
                    <a:pt x="62" y="48"/>
                    <a:pt x="60" y="49"/>
                    <a:pt x="58" y="50"/>
                  </a:cubicBezTo>
                  <a:cubicBezTo>
                    <a:pt x="56" y="50"/>
                    <a:pt x="54" y="49"/>
                    <a:pt x="53" y="48"/>
                  </a:cubicBezTo>
                  <a:cubicBezTo>
                    <a:pt x="52" y="46"/>
                    <a:pt x="51" y="44"/>
                    <a:pt x="51" y="42"/>
                  </a:cubicBezTo>
                  <a:cubicBezTo>
                    <a:pt x="51" y="39"/>
                    <a:pt x="52" y="37"/>
                    <a:pt x="54" y="34"/>
                  </a:cubicBezTo>
                  <a:cubicBezTo>
                    <a:pt x="55" y="33"/>
                    <a:pt x="55" y="33"/>
                    <a:pt x="55" y="33"/>
                  </a:cubicBezTo>
                  <a:cubicBezTo>
                    <a:pt x="53" y="31"/>
                    <a:pt x="51" y="28"/>
                    <a:pt x="48" y="27"/>
                  </a:cubicBezTo>
                  <a:cubicBezTo>
                    <a:pt x="45" y="25"/>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1"/>
                    <a:pt x="6" y="11"/>
                    <a:pt x="6" y="11"/>
                  </a:cubicBezTo>
                  <a:cubicBezTo>
                    <a:pt x="9" y="11"/>
                    <a:pt x="13" y="11"/>
                    <a:pt x="17" y="11"/>
                  </a:cubicBezTo>
                  <a:cubicBezTo>
                    <a:pt x="21" y="11"/>
                    <a:pt x="24" y="11"/>
                    <a:pt x="27" y="11"/>
                  </a:cubicBezTo>
                  <a:cubicBezTo>
                    <a:pt x="34" y="11"/>
                    <a:pt x="34" y="11"/>
                    <a:pt x="34" y="11"/>
                  </a:cubicBezTo>
                  <a:cubicBezTo>
                    <a:pt x="38" y="11"/>
                    <a:pt x="41" y="11"/>
                    <a:pt x="43" y="11"/>
                  </a:cubicBezTo>
                  <a:cubicBezTo>
                    <a:pt x="45" y="11"/>
                    <a:pt x="48" y="11"/>
                    <a:pt x="51" y="10"/>
                  </a:cubicBezTo>
                  <a:cubicBezTo>
                    <a:pt x="52" y="0"/>
                    <a:pt x="52" y="0"/>
                    <a:pt x="52" y="0"/>
                  </a:cubicBezTo>
                  <a:cubicBezTo>
                    <a:pt x="56" y="0"/>
                    <a:pt x="56" y="0"/>
                    <a:pt x="56" y="0"/>
                  </a:cubicBezTo>
                  <a:cubicBezTo>
                    <a:pt x="64" y="18"/>
                    <a:pt x="64" y="18"/>
                    <a:pt x="64" y="18"/>
                  </a:cubicBezTo>
                  <a:cubicBezTo>
                    <a:pt x="63" y="20"/>
                    <a:pt x="63" y="20"/>
                    <a:pt x="63" y="20"/>
                  </a:cubicBezTo>
                  <a:lnTo>
                    <a:pt x="48"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6" name="Freeform 33"/>
            <p:cNvSpPr>
              <a:spLocks/>
            </p:cNvSpPr>
            <p:nvPr userDrawn="1"/>
          </p:nvSpPr>
          <p:spPr bwMode="auto">
            <a:xfrm>
              <a:off x="2157413" y="1600201"/>
              <a:ext cx="77788" cy="39688"/>
            </a:xfrm>
            <a:custGeom>
              <a:avLst/>
              <a:gdLst>
                <a:gd name="T0" fmla="*/ 7 w 82"/>
                <a:gd name="T1" fmla="*/ 41 h 41"/>
                <a:gd name="T2" fmla="*/ 2 w 82"/>
                <a:gd name="T3" fmla="*/ 35 h 41"/>
                <a:gd name="T4" fmla="*/ 0 w 82"/>
                <a:gd name="T5" fmla="*/ 26 h 41"/>
                <a:gd name="T6" fmla="*/ 4 w 82"/>
                <a:gd name="T7" fmla="*/ 15 h 41"/>
                <a:gd name="T8" fmla="*/ 15 w 82"/>
                <a:gd name="T9" fmla="*/ 11 h 41"/>
                <a:gd name="T10" fmla="*/ 20 w 82"/>
                <a:gd name="T11" fmla="*/ 11 h 41"/>
                <a:gd name="T12" fmla="*/ 27 w 82"/>
                <a:gd name="T13" fmla="*/ 11 h 41"/>
                <a:gd name="T14" fmla="*/ 57 w 82"/>
                <a:gd name="T15" fmla="*/ 11 h 41"/>
                <a:gd name="T16" fmla="*/ 57 w 82"/>
                <a:gd name="T17" fmla="*/ 0 h 41"/>
                <a:gd name="T18" fmla="*/ 63 w 82"/>
                <a:gd name="T19" fmla="*/ 0 h 41"/>
                <a:gd name="T20" fmla="*/ 64 w 82"/>
                <a:gd name="T21" fmla="*/ 12 h 41"/>
                <a:gd name="T22" fmla="*/ 82 w 82"/>
                <a:gd name="T23" fmla="*/ 15 h 41"/>
                <a:gd name="T24" fmla="*/ 82 w 82"/>
                <a:gd name="T25" fmla="*/ 23 h 41"/>
                <a:gd name="T26" fmla="*/ 64 w 82"/>
                <a:gd name="T27" fmla="*/ 22 h 41"/>
                <a:gd name="T28" fmla="*/ 64 w 82"/>
                <a:gd name="T29" fmla="*/ 40 h 41"/>
                <a:gd name="T30" fmla="*/ 57 w 82"/>
                <a:gd name="T31" fmla="*/ 40 h 41"/>
                <a:gd name="T32" fmla="*/ 57 w 82"/>
                <a:gd name="T33" fmla="*/ 22 h 41"/>
                <a:gd name="T34" fmla="*/ 17 w 82"/>
                <a:gd name="T35" fmla="*/ 22 h 41"/>
                <a:gd name="T36" fmla="*/ 10 w 82"/>
                <a:gd name="T37" fmla="*/ 24 h 41"/>
                <a:gd name="T38" fmla="*/ 7 w 82"/>
                <a:gd name="T39" fmla="*/ 29 h 41"/>
                <a:gd name="T40" fmla="*/ 11 w 82"/>
                <a:gd name="T41" fmla="*/ 38 h 41"/>
                <a:gd name="T42" fmla="*/ 7 w 82"/>
                <a:gd name="T43" fmla="*/ 41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2" h="41">
                  <a:moveTo>
                    <a:pt x="7" y="41"/>
                  </a:moveTo>
                  <a:cubicBezTo>
                    <a:pt x="5" y="40"/>
                    <a:pt x="3" y="38"/>
                    <a:pt x="2" y="35"/>
                  </a:cubicBezTo>
                  <a:cubicBezTo>
                    <a:pt x="1" y="32"/>
                    <a:pt x="0" y="29"/>
                    <a:pt x="0" y="26"/>
                  </a:cubicBezTo>
                  <a:cubicBezTo>
                    <a:pt x="0" y="21"/>
                    <a:pt x="2" y="17"/>
                    <a:pt x="4" y="15"/>
                  </a:cubicBezTo>
                  <a:cubicBezTo>
                    <a:pt x="6" y="12"/>
                    <a:pt x="10" y="11"/>
                    <a:pt x="15" y="11"/>
                  </a:cubicBezTo>
                  <a:cubicBezTo>
                    <a:pt x="17" y="11"/>
                    <a:pt x="19" y="11"/>
                    <a:pt x="20" y="11"/>
                  </a:cubicBezTo>
                  <a:cubicBezTo>
                    <a:pt x="22" y="11"/>
                    <a:pt x="24" y="11"/>
                    <a:pt x="27" y="11"/>
                  </a:cubicBezTo>
                  <a:cubicBezTo>
                    <a:pt x="57" y="11"/>
                    <a:pt x="57" y="11"/>
                    <a:pt x="57" y="11"/>
                  </a:cubicBezTo>
                  <a:cubicBezTo>
                    <a:pt x="57" y="0"/>
                    <a:pt x="57" y="0"/>
                    <a:pt x="57" y="0"/>
                  </a:cubicBezTo>
                  <a:cubicBezTo>
                    <a:pt x="63" y="0"/>
                    <a:pt x="63" y="0"/>
                    <a:pt x="63" y="0"/>
                  </a:cubicBezTo>
                  <a:cubicBezTo>
                    <a:pt x="64" y="12"/>
                    <a:pt x="64" y="12"/>
                    <a:pt x="64" y="12"/>
                  </a:cubicBezTo>
                  <a:cubicBezTo>
                    <a:pt x="82" y="15"/>
                    <a:pt x="82" y="15"/>
                    <a:pt x="82" y="15"/>
                  </a:cubicBezTo>
                  <a:cubicBezTo>
                    <a:pt x="82" y="23"/>
                    <a:pt x="82" y="23"/>
                    <a:pt x="82" y="23"/>
                  </a:cubicBezTo>
                  <a:cubicBezTo>
                    <a:pt x="64" y="22"/>
                    <a:pt x="64" y="22"/>
                    <a:pt x="64" y="22"/>
                  </a:cubicBezTo>
                  <a:cubicBezTo>
                    <a:pt x="64" y="40"/>
                    <a:pt x="64" y="40"/>
                    <a:pt x="64" y="40"/>
                  </a:cubicBezTo>
                  <a:cubicBezTo>
                    <a:pt x="57" y="40"/>
                    <a:pt x="57" y="40"/>
                    <a:pt x="57" y="40"/>
                  </a:cubicBezTo>
                  <a:cubicBezTo>
                    <a:pt x="57" y="22"/>
                    <a:pt x="57" y="22"/>
                    <a:pt x="57" y="22"/>
                  </a:cubicBezTo>
                  <a:cubicBezTo>
                    <a:pt x="17" y="22"/>
                    <a:pt x="17" y="22"/>
                    <a:pt x="17" y="22"/>
                  </a:cubicBezTo>
                  <a:cubicBezTo>
                    <a:pt x="14" y="22"/>
                    <a:pt x="11" y="23"/>
                    <a:pt x="10" y="24"/>
                  </a:cubicBezTo>
                  <a:cubicBezTo>
                    <a:pt x="8" y="25"/>
                    <a:pt x="7" y="27"/>
                    <a:pt x="7" y="29"/>
                  </a:cubicBezTo>
                  <a:cubicBezTo>
                    <a:pt x="7" y="32"/>
                    <a:pt x="8" y="35"/>
                    <a:pt x="11" y="38"/>
                  </a:cubicBezTo>
                  <a:lnTo>
                    <a:pt x="7" y="4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7" name="Freeform 34"/>
            <p:cNvSpPr>
              <a:spLocks noEditPoints="1"/>
            </p:cNvSpPr>
            <p:nvPr userDrawn="1"/>
          </p:nvSpPr>
          <p:spPr bwMode="auto">
            <a:xfrm>
              <a:off x="2157413" y="1641476"/>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7"/>
                    <a:pt x="64" y="41"/>
                  </a:cubicBezTo>
                  <a:cubicBezTo>
                    <a:pt x="63" y="45"/>
                    <a:pt x="61" y="48"/>
                    <a:pt x="58" y="51"/>
                  </a:cubicBezTo>
                  <a:cubicBezTo>
                    <a:pt x="55" y="54"/>
                    <a:pt x="51" y="56"/>
                    <a:pt x="47" y="58"/>
                  </a:cubicBezTo>
                  <a:cubicBezTo>
                    <a:pt x="43" y="59"/>
                    <a:pt x="38" y="60"/>
                    <a:pt x="33" y="60"/>
                  </a:cubicBezTo>
                  <a:cubicBezTo>
                    <a:pt x="27" y="60"/>
                    <a:pt x="23" y="59"/>
                    <a:pt x="18" y="58"/>
                  </a:cubicBezTo>
                  <a:cubicBezTo>
                    <a:pt x="14" y="56"/>
                    <a:pt x="11" y="54"/>
                    <a:pt x="8" y="51"/>
                  </a:cubicBezTo>
                  <a:cubicBezTo>
                    <a:pt x="5" y="48"/>
                    <a:pt x="3" y="45"/>
                    <a:pt x="2" y="41"/>
                  </a:cubicBezTo>
                  <a:cubicBezTo>
                    <a:pt x="0" y="37"/>
                    <a:pt x="0" y="34"/>
                    <a:pt x="0" y="30"/>
                  </a:cubicBezTo>
                  <a:cubicBezTo>
                    <a:pt x="0" y="26"/>
                    <a:pt x="0" y="22"/>
                    <a:pt x="2" y="19"/>
                  </a:cubicBezTo>
                  <a:cubicBezTo>
                    <a:pt x="3" y="15"/>
                    <a:pt x="5" y="12"/>
                    <a:pt x="8" y="9"/>
                  </a:cubicBezTo>
                  <a:cubicBezTo>
                    <a:pt x="11" y="6"/>
                    <a:pt x="14" y="4"/>
                    <a:pt x="18" y="2"/>
                  </a:cubicBezTo>
                  <a:cubicBezTo>
                    <a:pt x="23" y="0"/>
                    <a:pt x="27" y="0"/>
                    <a:pt x="33" y="0"/>
                  </a:cubicBezTo>
                  <a:cubicBezTo>
                    <a:pt x="38" y="0"/>
                    <a:pt x="43" y="0"/>
                    <a:pt x="47" y="2"/>
                  </a:cubicBezTo>
                  <a:cubicBezTo>
                    <a:pt x="51" y="4"/>
                    <a:pt x="55" y="6"/>
                    <a:pt x="58" y="9"/>
                  </a:cubicBezTo>
                  <a:cubicBezTo>
                    <a:pt x="61" y="12"/>
                    <a:pt x="63" y="15"/>
                    <a:pt x="64" y="19"/>
                  </a:cubicBezTo>
                  <a:cubicBezTo>
                    <a:pt x="66" y="22"/>
                    <a:pt x="66" y="26"/>
                    <a:pt x="66" y="30"/>
                  </a:cubicBezTo>
                  <a:close/>
                  <a:moveTo>
                    <a:pt x="60" y="30"/>
                  </a:moveTo>
                  <a:cubicBezTo>
                    <a:pt x="60" y="24"/>
                    <a:pt x="58" y="20"/>
                    <a:pt x="53" y="17"/>
                  </a:cubicBezTo>
                  <a:cubicBezTo>
                    <a:pt x="49" y="13"/>
                    <a:pt x="42" y="12"/>
                    <a:pt x="33" y="12"/>
                  </a:cubicBezTo>
                  <a:cubicBezTo>
                    <a:pt x="24" y="12"/>
                    <a:pt x="17" y="13"/>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8" name="Freeform 35"/>
            <p:cNvSpPr>
              <a:spLocks/>
            </p:cNvSpPr>
            <p:nvPr userDrawn="1"/>
          </p:nvSpPr>
          <p:spPr bwMode="auto">
            <a:xfrm>
              <a:off x="2157413" y="1730376"/>
              <a:ext cx="63500" cy="52388"/>
            </a:xfrm>
            <a:custGeom>
              <a:avLst/>
              <a:gdLst>
                <a:gd name="T0" fmla="*/ 17 w 66"/>
                <a:gd name="T1" fmla="*/ 54 h 54"/>
                <a:gd name="T2" fmla="*/ 4 w 66"/>
                <a:gd name="T3" fmla="*/ 45 h 54"/>
                <a:gd name="T4" fmla="*/ 0 w 66"/>
                <a:gd name="T5" fmla="*/ 29 h 54"/>
                <a:gd name="T6" fmla="*/ 2 w 66"/>
                <a:gd name="T7" fmla="*/ 17 h 54"/>
                <a:gd name="T8" fmla="*/ 9 w 66"/>
                <a:gd name="T9" fmla="*/ 8 h 54"/>
                <a:gd name="T10" fmla="*/ 19 w 66"/>
                <a:gd name="T11" fmla="*/ 2 h 54"/>
                <a:gd name="T12" fmla="*/ 33 w 66"/>
                <a:gd name="T13" fmla="*/ 0 h 54"/>
                <a:gd name="T14" fmla="*/ 47 w 66"/>
                <a:gd name="T15" fmla="*/ 2 h 54"/>
                <a:gd name="T16" fmla="*/ 58 w 66"/>
                <a:gd name="T17" fmla="*/ 9 h 54"/>
                <a:gd name="T18" fmla="*/ 64 w 66"/>
                <a:gd name="T19" fmla="*/ 19 h 54"/>
                <a:gd name="T20" fmla="*/ 66 w 66"/>
                <a:gd name="T21" fmla="*/ 30 h 54"/>
                <a:gd name="T22" fmla="*/ 65 w 66"/>
                <a:gd name="T23" fmla="*/ 39 h 54"/>
                <a:gd name="T24" fmla="*/ 62 w 66"/>
                <a:gd name="T25" fmla="*/ 46 h 54"/>
                <a:gd name="T26" fmla="*/ 56 w 66"/>
                <a:gd name="T27" fmla="*/ 51 h 54"/>
                <a:gd name="T28" fmla="*/ 49 w 66"/>
                <a:gd name="T29" fmla="*/ 53 h 54"/>
                <a:gd name="T30" fmla="*/ 44 w 66"/>
                <a:gd name="T31" fmla="*/ 47 h 54"/>
                <a:gd name="T32" fmla="*/ 46 w 66"/>
                <a:gd name="T33" fmla="*/ 43 h 54"/>
                <a:gd name="T34" fmla="*/ 51 w 66"/>
                <a:gd name="T35" fmla="*/ 40 h 54"/>
                <a:gd name="T36" fmla="*/ 59 w 66"/>
                <a:gd name="T37" fmla="*/ 38 h 54"/>
                <a:gd name="T38" fmla="*/ 60 w 66"/>
                <a:gd name="T39" fmla="*/ 34 h 54"/>
                <a:gd name="T40" fmla="*/ 60 w 66"/>
                <a:gd name="T41" fmla="*/ 31 h 54"/>
                <a:gd name="T42" fmla="*/ 54 w 66"/>
                <a:gd name="T43" fmla="*/ 17 h 54"/>
                <a:gd name="T44" fmla="*/ 34 w 66"/>
                <a:gd name="T45" fmla="*/ 11 h 54"/>
                <a:gd name="T46" fmla="*/ 15 w 66"/>
                <a:gd name="T47" fmla="*/ 17 h 54"/>
                <a:gd name="T48" fmla="*/ 8 w 66"/>
                <a:gd name="T49" fmla="*/ 32 h 54"/>
                <a:gd name="T50" fmla="*/ 11 w 66"/>
                <a:gd name="T51" fmla="*/ 43 h 54"/>
                <a:gd name="T52" fmla="*/ 18 w 66"/>
                <a:gd name="T53" fmla="*/ 51 h 54"/>
                <a:gd name="T54" fmla="*/ 17 w 66"/>
                <a:gd name="T55" fmla="*/ 5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6" h="54">
                  <a:moveTo>
                    <a:pt x="17" y="54"/>
                  </a:moveTo>
                  <a:cubicBezTo>
                    <a:pt x="11" y="52"/>
                    <a:pt x="7" y="49"/>
                    <a:pt x="4" y="45"/>
                  </a:cubicBezTo>
                  <a:cubicBezTo>
                    <a:pt x="1" y="41"/>
                    <a:pt x="0" y="36"/>
                    <a:pt x="0" y="29"/>
                  </a:cubicBezTo>
                  <a:cubicBezTo>
                    <a:pt x="0" y="25"/>
                    <a:pt x="0" y="21"/>
                    <a:pt x="2" y="17"/>
                  </a:cubicBezTo>
                  <a:cubicBezTo>
                    <a:pt x="4" y="13"/>
                    <a:pt x="6" y="10"/>
                    <a:pt x="9" y="8"/>
                  </a:cubicBezTo>
                  <a:cubicBezTo>
                    <a:pt x="12" y="5"/>
                    <a:pt x="15" y="3"/>
                    <a:pt x="19" y="2"/>
                  </a:cubicBezTo>
                  <a:cubicBezTo>
                    <a:pt x="23" y="0"/>
                    <a:pt x="28" y="0"/>
                    <a:pt x="33" y="0"/>
                  </a:cubicBezTo>
                  <a:cubicBezTo>
                    <a:pt x="38" y="0"/>
                    <a:pt x="43" y="0"/>
                    <a:pt x="47" y="2"/>
                  </a:cubicBezTo>
                  <a:cubicBezTo>
                    <a:pt x="51" y="4"/>
                    <a:pt x="55" y="6"/>
                    <a:pt x="58" y="9"/>
                  </a:cubicBezTo>
                  <a:cubicBezTo>
                    <a:pt x="60" y="12"/>
                    <a:pt x="63" y="15"/>
                    <a:pt x="64" y="19"/>
                  </a:cubicBezTo>
                  <a:cubicBezTo>
                    <a:pt x="66" y="22"/>
                    <a:pt x="66" y="26"/>
                    <a:pt x="66" y="30"/>
                  </a:cubicBezTo>
                  <a:cubicBezTo>
                    <a:pt x="66" y="33"/>
                    <a:pt x="66" y="36"/>
                    <a:pt x="65" y="39"/>
                  </a:cubicBezTo>
                  <a:cubicBezTo>
                    <a:pt x="64" y="41"/>
                    <a:pt x="63" y="44"/>
                    <a:pt x="62" y="46"/>
                  </a:cubicBezTo>
                  <a:cubicBezTo>
                    <a:pt x="60" y="48"/>
                    <a:pt x="58" y="50"/>
                    <a:pt x="56" y="51"/>
                  </a:cubicBezTo>
                  <a:cubicBezTo>
                    <a:pt x="54" y="52"/>
                    <a:pt x="52" y="53"/>
                    <a:pt x="49" y="53"/>
                  </a:cubicBezTo>
                  <a:cubicBezTo>
                    <a:pt x="46" y="53"/>
                    <a:pt x="44" y="51"/>
                    <a:pt x="44" y="47"/>
                  </a:cubicBezTo>
                  <a:cubicBezTo>
                    <a:pt x="44" y="45"/>
                    <a:pt x="45" y="44"/>
                    <a:pt x="46" y="43"/>
                  </a:cubicBezTo>
                  <a:cubicBezTo>
                    <a:pt x="47" y="41"/>
                    <a:pt x="49" y="41"/>
                    <a:pt x="51" y="40"/>
                  </a:cubicBezTo>
                  <a:cubicBezTo>
                    <a:pt x="59" y="38"/>
                    <a:pt x="59" y="38"/>
                    <a:pt x="59" y="38"/>
                  </a:cubicBezTo>
                  <a:cubicBezTo>
                    <a:pt x="60" y="37"/>
                    <a:pt x="60" y="35"/>
                    <a:pt x="60" y="34"/>
                  </a:cubicBezTo>
                  <a:cubicBezTo>
                    <a:pt x="60" y="33"/>
                    <a:pt x="60" y="32"/>
                    <a:pt x="60" y="31"/>
                  </a:cubicBezTo>
                  <a:cubicBezTo>
                    <a:pt x="60" y="25"/>
                    <a:pt x="58" y="20"/>
                    <a:pt x="54" y="17"/>
                  </a:cubicBezTo>
                  <a:cubicBezTo>
                    <a:pt x="49" y="13"/>
                    <a:pt x="43" y="11"/>
                    <a:pt x="34" y="11"/>
                  </a:cubicBezTo>
                  <a:cubicBezTo>
                    <a:pt x="26" y="11"/>
                    <a:pt x="19" y="13"/>
                    <a:pt x="15" y="17"/>
                  </a:cubicBezTo>
                  <a:cubicBezTo>
                    <a:pt x="10" y="21"/>
                    <a:pt x="8" y="26"/>
                    <a:pt x="8" y="32"/>
                  </a:cubicBezTo>
                  <a:cubicBezTo>
                    <a:pt x="8" y="36"/>
                    <a:pt x="9" y="40"/>
                    <a:pt x="11" y="43"/>
                  </a:cubicBezTo>
                  <a:cubicBezTo>
                    <a:pt x="13" y="46"/>
                    <a:pt x="15" y="49"/>
                    <a:pt x="18" y="51"/>
                  </a:cubicBezTo>
                  <a:lnTo>
                    <a:pt x="17" y="54"/>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9" name="Freeform 36"/>
            <p:cNvSpPr>
              <a:spLocks/>
            </p:cNvSpPr>
            <p:nvPr userDrawn="1"/>
          </p:nvSpPr>
          <p:spPr bwMode="auto">
            <a:xfrm>
              <a:off x="2157413" y="1784351"/>
              <a:ext cx="61913" cy="65088"/>
            </a:xfrm>
            <a:custGeom>
              <a:avLst/>
              <a:gdLst>
                <a:gd name="T0" fmla="*/ 6 w 65"/>
                <a:gd name="T1" fmla="*/ 69 h 69"/>
                <a:gd name="T2" fmla="*/ 2 w 65"/>
                <a:gd name="T3" fmla="*/ 69 h 69"/>
                <a:gd name="T4" fmla="*/ 0 w 65"/>
                <a:gd name="T5" fmla="*/ 51 h 69"/>
                <a:gd name="T6" fmla="*/ 12 w 65"/>
                <a:gd name="T7" fmla="*/ 50 h 69"/>
                <a:gd name="T8" fmla="*/ 3 w 65"/>
                <a:gd name="T9" fmla="*/ 38 h 69"/>
                <a:gd name="T10" fmla="*/ 0 w 65"/>
                <a:gd name="T11" fmla="*/ 26 h 69"/>
                <a:gd name="T12" fmla="*/ 1 w 65"/>
                <a:gd name="T13" fmla="*/ 19 h 69"/>
                <a:gd name="T14" fmla="*/ 5 w 65"/>
                <a:gd name="T15" fmla="*/ 13 h 69"/>
                <a:gd name="T16" fmla="*/ 12 w 65"/>
                <a:gd name="T17" fmla="*/ 10 h 69"/>
                <a:gd name="T18" fmla="*/ 23 w 65"/>
                <a:gd name="T19" fmla="*/ 9 h 69"/>
                <a:gd name="T20" fmla="*/ 57 w 65"/>
                <a:gd name="T21" fmla="*/ 9 h 69"/>
                <a:gd name="T22" fmla="*/ 59 w 65"/>
                <a:gd name="T23" fmla="*/ 0 h 69"/>
                <a:gd name="T24" fmla="*/ 63 w 65"/>
                <a:gd name="T25" fmla="*/ 0 h 69"/>
                <a:gd name="T26" fmla="*/ 65 w 65"/>
                <a:gd name="T27" fmla="*/ 19 h 69"/>
                <a:gd name="T28" fmla="*/ 64 w 65"/>
                <a:gd name="T29" fmla="*/ 21 h 69"/>
                <a:gd name="T30" fmla="*/ 45 w 65"/>
                <a:gd name="T31" fmla="*/ 20 h 69"/>
                <a:gd name="T32" fmla="*/ 25 w 65"/>
                <a:gd name="T33" fmla="*/ 20 h 69"/>
                <a:gd name="T34" fmla="*/ 13 w 65"/>
                <a:gd name="T35" fmla="*/ 23 h 69"/>
                <a:gd name="T36" fmla="*/ 9 w 65"/>
                <a:gd name="T37" fmla="*/ 31 h 69"/>
                <a:gd name="T38" fmla="*/ 18 w 65"/>
                <a:gd name="T39" fmla="*/ 49 h 69"/>
                <a:gd name="T40" fmla="*/ 57 w 65"/>
                <a:gd name="T41" fmla="*/ 50 h 69"/>
                <a:gd name="T42" fmla="*/ 59 w 65"/>
                <a:gd name="T43" fmla="*/ 40 h 69"/>
                <a:gd name="T44" fmla="*/ 63 w 65"/>
                <a:gd name="T45" fmla="*/ 40 h 69"/>
                <a:gd name="T46" fmla="*/ 65 w 65"/>
                <a:gd name="T47" fmla="*/ 59 h 69"/>
                <a:gd name="T48" fmla="*/ 64 w 65"/>
                <a:gd name="T49" fmla="*/ 61 h 69"/>
                <a:gd name="T50" fmla="*/ 45 w 65"/>
                <a:gd name="T51" fmla="*/ 60 h 69"/>
                <a:gd name="T52" fmla="*/ 8 w 65"/>
                <a:gd name="T53" fmla="*/ 60 h 69"/>
                <a:gd name="T54" fmla="*/ 6 w 65"/>
                <a:gd name="T5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5" h="69">
                  <a:moveTo>
                    <a:pt x="6" y="69"/>
                  </a:moveTo>
                  <a:cubicBezTo>
                    <a:pt x="2" y="69"/>
                    <a:pt x="2" y="69"/>
                    <a:pt x="2" y="69"/>
                  </a:cubicBezTo>
                  <a:cubicBezTo>
                    <a:pt x="0" y="51"/>
                    <a:pt x="0" y="51"/>
                    <a:pt x="0" y="51"/>
                  </a:cubicBezTo>
                  <a:cubicBezTo>
                    <a:pt x="12" y="50"/>
                    <a:pt x="12" y="50"/>
                    <a:pt x="12" y="50"/>
                  </a:cubicBezTo>
                  <a:cubicBezTo>
                    <a:pt x="8" y="46"/>
                    <a:pt x="5" y="42"/>
                    <a:pt x="3" y="38"/>
                  </a:cubicBezTo>
                  <a:cubicBezTo>
                    <a:pt x="1" y="34"/>
                    <a:pt x="0" y="30"/>
                    <a:pt x="0" y="26"/>
                  </a:cubicBezTo>
                  <a:cubicBezTo>
                    <a:pt x="0" y="23"/>
                    <a:pt x="0" y="21"/>
                    <a:pt x="1" y="19"/>
                  </a:cubicBezTo>
                  <a:cubicBezTo>
                    <a:pt x="2" y="17"/>
                    <a:pt x="3" y="15"/>
                    <a:pt x="5" y="13"/>
                  </a:cubicBezTo>
                  <a:cubicBezTo>
                    <a:pt x="7" y="12"/>
                    <a:pt x="9" y="11"/>
                    <a:pt x="12" y="10"/>
                  </a:cubicBezTo>
                  <a:cubicBezTo>
                    <a:pt x="15" y="9"/>
                    <a:pt x="19" y="9"/>
                    <a:pt x="23" y="9"/>
                  </a:cubicBezTo>
                  <a:cubicBezTo>
                    <a:pt x="57" y="9"/>
                    <a:pt x="57" y="9"/>
                    <a:pt x="57" y="9"/>
                  </a:cubicBezTo>
                  <a:cubicBezTo>
                    <a:pt x="59" y="0"/>
                    <a:pt x="59" y="0"/>
                    <a:pt x="59" y="0"/>
                  </a:cubicBezTo>
                  <a:cubicBezTo>
                    <a:pt x="63" y="0"/>
                    <a:pt x="63" y="0"/>
                    <a:pt x="63" y="0"/>
                  </a:cubicBezTo>
                  <a:cubicBezTo>
                    <a:pt x="65" y="19"/>
                    <a:pt x="65" y="19"/>
                    <a:pt x="65" y="19"/>
                  </a:cubicBezTo>
                  <a:cubicBezTo>
                    <a:pt x="64" y="21"/>
                    <a:pt x="64" y="21"/>
                    <a:pt x="64" y="21"/>
                  </a:cubicBezTo>
                  <a:cubicBezTo>
                    <a:pt x="45" y="20"/>
                    <a:pt x="45" y="20"/>
                    <a:pt x="45" y="20"/>
                  </a:cubicBezTo>
                  <a:cubicBezTo>
                    <a:pt x="25" y="20"/>
                    <a:pt x="25" y="20"/>
                    <a:pt x="25" y="20"/>
                  </a:cubicBezTo>
                  <a:cubicBezTo>
                    <a:pt x="19" y="20"/>
                    <a:pt x="15" y="21"/>
                    <a:pt x="13" y="23"/>
                  </a:cubicBezTo>
                  <a:cubicBezTo>
                    <a:pt x="10" y="24"/>
                    <a:pt x="9" y="27"/>
                    <a:pt x="9" y="31"/>
                  </a:cubicBezTo>
                  <a:cubicBezTo>
                    <a:pt x="9" y="37"/>
                    <a:pt x="12" y="43"/>
                    <a:pt x="18" y="49"/>
                  </a:cubicBezTo>
                  <a:cubicBezTo>
                    <a:pt x="57" y="50"/>
                    <a:pt x="57" y="50"/>
                    <a:pt x="57" y="50"/>
                  </a:cubicBezTo>
                  <a:cubicBezTo>
                    <a:pt x="59" y="40"/>
                    <a:pt x="59" y="40"/>
                    <a:pt x="59" y="40"/>
                  </a:cubicBezTo>
                  <a:cubicBezTo>
                    <a:pt x="63" y="40"/>
                    <a:pt x="63" y="40"/>
                    <a:pt x="63" y="40"/>
                  </a:cubicBezTo>
                  <a:cubicBezTo>
                    <a:pt x="65" y="59"/>
                    <a:pt x="65" y="59"/>
                    <a:pt x="65" y="59"/>
                  </a:cubicBezTo>
                  <a:cubicBezTo>
                    <a:pt x="64" y="61"/>
                    <a:pt x="64" y="61"/>
                    <a:pt x="64" y="61"/>
                  </a:cubicBezTo>
                  <a:cubicBezTo>
                    <a:pt x="45" y="60"/>
                    <a:pt x="45" y="60"/>
                    <a:pt x="45" y="60"/>
                  </a:cubicBezTo>
                  <a:cubicBezTo>
                    <a:pt x="8" y="60"/>
                    <a:pt x="8" y="60"/>
                    <a:pt x="8" y="60"/>
                  </a:cubicBezTo>
                  <a:lnTo>
                    <a:pt x="6" y="69"/>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0" name="Freeform 37"/>
            <p:cNvSpPr>
              <a:spLocks/>
            </p:cNvSpPr>
            <p:nvPr userDrawn="1"/>
          </p:nvSpPr>
          <p:spPr bwMode="auto">
            <a:xfrm>
              <a:off x="2157413" y="1855788"/>
              <a:ext cx="63500" cy="44450"/>
            </a:xfrm>
            <a:custGeom>
              <a:avLst/>
              <a:gdLst>
                <a:gd name="T0" fmla="*/ 38 w 66"/>
                <a:gd name="T1" fmla="*/ 28 h 46"/>
                <a:gd name="T2" fmla="*/ 30 w 66"/>
                <a:gd name="T3" fmla="*/ 42 h 46"/>
                <a:gd name="T4" fmla="*/ 19 w 66"/>
                <a:gd name="T5" fmla="*/ 46 h 46"/>
                <a:gd name="T6" fmla="*/ 12 w 66"/>
                <a:gd name="T7" fmla="*/ 44 h 46"/>
                <a:gd name="T8" fmla="*/ 5 w 66"/>
                <a:gd name="T9" fmla="*/ 39 h 46"/>
                <a:gd name="T10" fmla="*/ 1 w 66"/>
                <a:gd name="T11" fmla="*/ 31 h 46"/>
                <a:gd name="T12" fmla="*/ 0 w 66"/>
                <a:gd name="T13" fmla="*/ 20 h 46"/>
                <a:gd name="T14" fmla="*/ 1 w 66"/>
                <a:gd name="T15" fmla="*/ 10 h 46"/>
                <a:gd name="T16" fmla="*/ 5 w 66"/>
                <a:gd name="T17" fmla="*/ 0 h 46"/>
                <a:gd name="T18" fmla="*/ 19 w 66"/>
                <a:gd name="T19" fmla="*/ 0 h 46"/>
                <a:gd name="T20" fmla="*/ 19 w 66"/>
                <a:gd name="T21" fmla="*/ 7 h 46"/>
                <a:gd name="T22" fmla="*/ 8 w 66"/>
                <a:gd name="T23" fmla="*/ 10 h 46"/>
                <a:gd name="T24" fmla="*/ 6 w 66"/>
                <a:gd name="T25" fmla="*/ 20 h 46"/>
                <a:gd name="T26" fmla="*/ 9 w 66"/>
                <a:gd name="T27" fmla="*/ 32 h 46"/>
                <a:gd name="T28" fmla="*/ 16 w 66"/>
                <a:gd name="T29" fmla="*/ 35 h 46"/>
                <a:gd name="T30" fmla="*/ 23 w 66"/>
                <a:gd name="T31" fmla="*/ 32 h 46"/>
                <a:gd name="T32" fmla="*/ 28 w 66"/>
                <a:gd name="T33" fmla="*/ 23 h 46"/>
                <a:gd name="T34" fmla="*/ 30 w 66"/>
                <a:gd name="T35" fmla="*/ 17 h 46"/>
                <a:gd name="T36" fmla="*/ 37 w 66"/>
                <a:gd name="T37" fmla="*/ 5 h 46"/>
                <a:gd name="T38" fmla="*/ 47 w 66"/>
                <a:gd name="T39" fmla="*/ 1 h 46"/>
                <a:gd name="T40" fmla="*/ 55 w 66"/>
                <a:gd name="T41" fmla="*/ 2 h 46"/>
                <a:gd name="T42" fmla="*/ 61 w 66"/>
                <a:gd name="T43" fmla="*/ 7 h 46"/>
                <a:gd name="T44" fmla="*/ 65 w 66"/>
                <a:gd name="T45" fmla="*/ 14 h 46"/>
                <a:gd name="T46" fmla="*/ 66 w 66"/>
                <a:gd name="T47" fmla="*/ 24 h 46"/>
                <a:gd name="T48" fmla="*/ 65 w 66"/>
                <a:gd name="T49" fmla="*/ 34 h 46"/>
                <a:gd name="T50" fmla="*/ 61 w 66"/>
                <a:gd name="T51" fmla="*/ 42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1 h 46"/>
                <a:gd name="T64" fmla="*/ 44 w 66"/>
                <a:gd name="T65" fmla="*/ 14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4"/>
                    <a:pt x="33" y="39"/>
                    <a:pt x="30" y="42"/>
                  </a:cubicBezTo>
                  <a:cubicBezTo>
                    <a:pt x="26" y="44"/>
                    <a:pt x="23" y="46"/>
                    <a:pt x="19" y="46"/>
                  </a:cubicBezTo>
                  <a:cubicBezTo>
                    <a:pt x="16" y="46"/>
                    <a:pt x="14" y="45"/>
                    <a:pt x="12" y="44"/>
                  </a:cubicBezTo>
                  <a:cubicBezTo>
                    <a:pt x="9" y="43"/>
                    <a:pt x="7" y="42"/>
                    <a:pt x="5" y="39"/>
                  </a:cubicBezTo>
                  <a:cubicBezTo>
                    <a:pt x="4" y="37"/>
                    <a:pt x="2" y="35"/>
                    <a:pt x="1" y="31"/>
                  </a:cubicBezTo>
                  <a:cubicBezTo>
                    <a:pt x="0" y="28"/>
                    <a:pt x="0" y="24"/>
                    <a:pt x="0" y="20"/>
                  </a:cubicBezTo>
                  <a:cubicBezTo>
                    <a:pt x="0" y="16"/>
                    <a:pt x="0" y="13"/>
                    <a:pt x="1" y="10"/>
                  </a:cubicBezTo>
                  <a:cubicBezTo>
                    <a:pt x="2" y="7"/>
                    <a:pt x="3" y="4"/>
                    <a:pt x="5" y="0"/>
                  </a:cubicBezTo>
                  <a:cubicBezTo>
                    <a:pt x="19" y="0"/>
                    <a:pt x="19" y="0"/>
                    <a:pt x="19" y="0"/>
                  </a:cubicBezTo>
                  <a:cubicBezTo>
                    <a:pt x="19" y="7"/>
                    <a:pt x="19" y="7"/>
                    <a:pt x="19" y="7"/>
                  </a:cubicBezTo>
                  <a:cubicBezTo>
                    <a:pt x="8" y="10"/>
                    <a:pt x="8" y="10"/>
                    <a:pt x="8" y="10"/>
                  </a:cubicBezTo>
                  <a:cubicBezTo>
                    <a:pt x="6" y="13"/>
                    <a:pt x="6" y="16"/>
                    <a:pt x="6" y="20"/>
                  </a:cubicBezTo>
                  <a:cubicBezTo>
                    <a:pt x="6" y="25"/>
                    <a:pt x="7" y="29"/>
                    <a:pt x="9" y="32"/>
                  </a:cubicBezTo>
                  <a:cubicBezTo>
                    <a:pt x="10" y="34"/>
                    <a:pt x="13" y="35"/>
                    <a:pt x="16" y="35"/>
                  </a:cubicBezTo>
                  <a:cubicBezTo>
                    <a:pt x="19" y="35"/>
                    <a:pt x="21" y="34"/>
                    <a:pt x="23" y="32"/>
                  </a:cubicBezTo>
                  <a:cubicBezTo>
                    <a:pt x="24" y="30"/>
                    <a:pt x="26" y="27"/>
                    <a:pt x="28" y="23"/>
                  </a:cubicBezTo>
                  <a:cubicBezTo>
                    <a:pt x="30" y="17"/>
                    <a:pt x="30" y="17"/>
                    <a:pt x="30" y="17"/>
                  </a:cubicBezTo>
                  <a:cubicBezTo>
                    <a:pt x="32" y="12"/>
                    <a:pt x="34" y="8"/>
                    <a:pt x="37" y="5"/>
                  </a:cubicBezTo>
                  <a:cubicBezTo>
                    <a:pt x="40" y="2"/>
                    <a:pt x="43" y="1"/>
                    <a:pt x="47" y="1"/>
                  </a:cubicBezTo>
                  <a:cubicBezTo>
                    <a:pt x="50" y="1"/>
                    <a:pt x="52" y="1"/>
                    <a:pt x="55" y="2"/>
                  </a:cubicBezTo>
                  <a:cubicBezTo>
                    <a:pt x="57" y="4"/>
                    <a:pt x="59" y="5"/>
                    <a:pt x="61" y="7"/>
                  </a:cubicBezTo>
                  <a:cubicBezTo>
                    <a:pt x="62" y="9"/>
                    <a:pt x="64" y="11"/>
                    <a:pt x="65" y="14"/>
                  </a:cubicBezTo>
                  <a:cubicBezTo>
                    <a:pt x="66" y="17"/>
                    <a:pt x="66" y="20"/>
                    <a:pt x="66" y="24"/>
                  </a:cubicBezTo>
                  <a:cubicBezTo>
                    <a:pt x="66" y="27"/>
                    <a:pt x="66" y="31"/>
                    <a:pt x="65" y="34"/>
                  </a:cubicBezTo>
                  <a:cubicBezTo>
                    <a:pt x="64" y="37"/>
                    <a:pt x="63" y="39"/>
                    <a:pt x="61" y="42"/>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2"/>
                    <a:pt x="54" y="11"/>
                    <a:pt x="51" y="11"/>
                  </a:cubicBezTo>
                  <a:cubicBezTo>
                    <a:pt x="48" y="11"/>
                    <a:pt x="46" y="12"/>
                    <a:pt x="44" y="14"/>
                  </a:cubicBezTo>
                  <a:cubicBezTo>
                    <a:pt x="43" y="16"/>
                    <a:pt x="41" y="19"/>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1" name="Freeform 38"/>
            <p:cNvSpPr>
              <a:spLocks/>
            </p:cNvSpPr>
            <p:nvPr userDrawn="1"/>
          </p:nvSpPr>
          <p:spPr bwMode="auto">
            <a:xfrm>
              <a:off x="2157413" y="1900238"/>
              <a:ext cx="77788" cy="41275"/>
            </a:xfrm>
            <a:custGeom>
              <a:avLst/>
              <a:gdLst>
                <a:gd name="T0" fmla="*/ 7 w 82"/>
                <a:gd name="T1" fmla="*/ 42 h 42"/>
                <a:gd name="T2" fmla="*/ 2 w 82"/>
                <a:gd name="T3" fmla="*/ 35 h 42"/>
                <a:gd name="T4" fmla="*/ 0 w 82"/>
                <a:gd name="T5" fmla="*/ 26 h 42"/>
                <a:gd name="T6" fmla="*/ 4 w 82"/>
                <a:gd name="T7" fmla="*/ 15 h 42"/>
                <a:gd name="T8" fmla="*/ 15 w 82"/>
                <a:gd name="T9" fmla="*/ 11 h 42"/>
                <a:gd name="T10" fmla="*/ 20 w 82"/>
                <a:gd name="T11" fmla="*/ 11 h 42"/>
                <a:gd name="T12" fmla="*/ 27 w 82"/>
                <a:gd name="T13" fmla="*/ 11 h 42"/>
                <a:gd name="T14" fmla="*/ 57 w 82"/>
                <a:gd name="T15" fmla="*/ 11 h 42"/>
                <a:gd name="T16" fmla="*/ 57 w 82"/>
                <a:gd name="T17" fmla="*/ 0 h 42"/>
                <a:gd name="T18" fmla="*/ 63 w 82"/>
                <a:gd name="T19" fmla="*/ 0 h 42"/>
                <a:gd name="T20" fmla="*/ 64 w 82"/>
                <a:gd name="T21" fmla="*/ 12 h 42"/>
                <a:gd name="T22" fmla="*/ 82 w 82"/>
                <a:gd name="T23" fmla="*/ 15 h 42"/>
                <a:gd name="T24" fmla="*/ 82 w 82"/>
                <a:gd name="T25" fmla="*/ 23 h 42"/>
                <a:gd name="T26" fmla="*/ 64 w 82"/>
                <a:gd name="T27" fmla="*/ 23 h 42"/>
                <a:gd name="T28" fmla="*/ 64 w 82"/>
                <a:gd name="T29" fmla="*/ 40 h 42"/>
                <a:gd name="T30" fmla="*/ 57 w 82"/>
                <a:gd name="T31" fmla="*/ 40 h 42"/>
                <a:gd name="T32" fmla="*/ 57 w 82"/>
                <a:gd name="T33" fmla="*/ 22 h 42"/>
                <a:gd name="T34" fmla="*/ 17 w 82"/>
                <a:gd name="T35" fmla="*/ 22 h 42"/>
                <a:gd name="T36" fmla="*/ 10 w 82"/>
                <a:gd name="T37" fmla="*/ 24 h 42"/>
                <a:gd name="T38" fmla="*/ 7 w 82"/>
                <a:gd name="T39" fmla="*/ 30 h 42"/>
                <a:gd name="T40" fmla="*/ 11 w 82"/>
                <a:gd name="T41" fmla="*/ 38 h 42"/>
                <a:gd name="T42" fmla="*/ 7 w 82"/>
                <a:gd name="T43"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2" h="42">
                  <a:moveTo>
                    <a:pt x="7" y="42"/>
                  </a:moveTo>
                  <a:cubicBezTo>
                    <a:pt x="5" y="40"/>
                    <a:pt x="3" y="38"/>
                    <a:pt x="2" y="35"/>
                  </a:cubicBezTo>
                  <a:cubicBezTo>
                    <a:pt x="1" y="32"/>
                    <a:pt x="0" y="29"/>
                    <a:pt x="0" y="26"/>
                  </a:cubicBezTo>
                  <a:cubicBezTo>
                    <a:pt x="0" y="21"/>
                    <a:pt x="2" y="18"/>
                    <a:pt x="4" y="15"/>
                  </a:cubicBezTo>
                  <a:cubicBezTo>
                    <a:pt x="6" y="12"/>
                    <a:pt x="10" y="11"/>
                    <a:pt x="15" y="11"/>
                  </a:cubicBezTo>
                  <a:cubicBezTo>
                    <a:pt x="17" y="11"/>
                    <a:pt x="19" y="11"/>
                    <a:pt x="20" y="11"/>
                  </a:cubicBezTo>
                  <a:cubicBezTo>
                    <a:pt x="22" y="11"/>
                    <a:pt x="24" y="11"/>
                    <a:pt x="27" y="11"/>
                  </a:cubicBezTo>
                  <a:cubicBezTo>
                    <a:pt x="57" y="11"/>
                    <a:pt x="57" y="11"/>
                    <a:pt x="57" y="11"/>
                  </a:cubicBezTo>
                  <a:cubicBezTo>
                    <a:pt x="57" y="0"/>
                    <a:pt x="57" y="0"/>
                    <a:pt x="57" y="0"/>
                  </a:cubicBezTo>
                  <a:cubicBezTo>
                    <a:pt x="63" y="0"/>
                    <a:pt x="63" y="0"/>
                    <a:pt x="63" y="0"/>
                  </a:cubicBezTo>
                  <a:cubicBezTo>
                    <a:pt x="64" y="12"/>
                    <a:pt x="64" y="12"/>
                    <a:pt x="64" y="12"/>
                  </a:cubicBezTo>
                  <a:cubicBezTo>
                    <a:pt x="82" y="15"/>
                    <a:pt x="82" y="15"/>
                    <a:pt x="82" y="15"/>
                  </a:cubicBezTo>
                  <a:cubicBezTo>
                    <a:pt x="82" y="23"/>
                    <a:pt x="82" y="23"/>
                    <a:pt x="82" y="23"/>
                  </a:cubicBezTo>
                  <a:cubicBezTo>
                    <a:pt x="64" y="23"/>
                    <a:pt x="64" y="23"/>
                    <a:pt x="64" y="23"/>
                  </a:cubicBezTo>
                  <a:cubicBezTo>
                    <a:pt x="64" y="40"/>
                    <a:pt x="64" y="40"/>
                    <a:pt x="64" y="40"/>
                  </a:cubicBezTo>
                  <a:cubicBezTo>
                    <a:pt x="57" y="40"/>
                    <a:pt x="57" y="40"/>
                    <a:pt x="57" y="40"/>
                  </a:cubicBezTo>
                  <a:cubicBezTo>
                    <a:pt x="57" y="22"/>
                    <a:pt x="57" y="22"/>
                    <a:pt x="57" y="22"/>
                  </a:cubicBezTo>
                  <a:cubicBezTo>
                    <a:pt x="17" y="22"/>
                    <a:pt x="17" y="22"/>
                    <a:pt x="17" y="22"/>
                  </a:cubicBezTo>
                  <a:cubicBezTo>
                    <a:pt x="14" y="22"/>
                    <a:pt x="11" y="23"/>
                    <a:pt x="10" y="24"/>
                  </a:cubicBezTo>
                  <a:cubicBezTo>
                    <a:pt x="8" y="25"/>
                    <a:pt x="7" y="27"/>
                    <a:pt x="7" y="30"/>
                  </a:cubicBezTo>
                  <a:cubicBezTo>
                    <a:pt x="7" y="32"/>
                    <a:pt x="8" y="35"/>
                    <a:pt x="11" y="38"/>
                  </a:cubicBezTo>
                  <a:lnTo>
                    <a:pt x="7" y="4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2" name="Freeform 39"/>
            <p:cNvSpPr>
              <a:spLocks noEditPoints="1"/>
            </p:cNvSpPr>
            <p:nvPr userDrawn="1"/>
          </p:nvSpPr>
          <p:spPr bwMode="auto">
            <a:xfrm>
              <a:off x="2157413" y="1941513"/>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8"/>
                    <a:pt x="64" y="41"/>
                  </a:cubicBezTo>
                  <a:cubicBezTo>
                    <a:pt x="63" y="45"/>
                    <a:pt x="61" y="48"/>
                    <a:pt x="58" y="51"/>
                  </a:cubicBezTo>
                  <a:cubicBezTo>
                    <a:pt x="55" y="54"/>
                    <a:pt x="51" y="56"/>
                    <a:pt x="47" y="58"/>
                  </a:cubicBezTo>
                  <a:cubicBezTo>
                    <a:pt x="43" y="60"/>
                    <a:pt x="38" y="60"/>
                    <a:pt x="33" y="60"/>
                  </a:cubicBezTo>
                  <a:cubicBezTo>
                    <a:pt x="27" y="60"/>
                    <a:pt x="23" y="60"/>
                    <a:pt x="18" y="58"/>
                  </a:cubicBezTo>
                  <a:cubicBezTo>
                    <a:pt x="14" y="56"/>
                    <a:pt x="11" y="54"/>
                    <a:pt x="8" y="51"/>
                  </a:cubicBezTo>
                  <a:cubicBezTo>
                    <a:pt x="5" y="48"/>
                    <a:pt x="3" y="45"/>
                    <a:pt x="2" y="41"/>
                  </a:cubicBezTo>
                  <a:cubicBezTo>
                    <a:pt x="0" y="38"/>
                    <a:pt x="0" y="34"/>
                    <a:pt x="0" y="30"/>
                  </a:cubicBezTo>
                  <a:cubicBezTo>
                    <a:pt x="0" y="26"/>
                    <a:pt x="0" y="22"/>
                    <a:pt x="2" y="19"/>
                  </a:cubicBezTo>
                  <a:cubicBezTo>
                    <a:pt x="3" y="15"/>
                    <a:pt x="5" y="12"/>
                    <a:pt x="8" y="9"/>
                  </a:cubicBezTo>
                  <a:cubicBezTo>
                    <a:pt x="11" y="6"/>
                    <a:pt x="14" y="4"/>
                    <a:pt x="18" y="2"/>
                  </a:cubicBezTo>
                  <a:cubicBezTo>
                    <a:pt x="23" y="1"/>
                    <a:pt x="27" y="0"/>
                    <a:pt x="33" y="0"/>
                  </a:cubicBezTo>
                  <a:cubicBezTo>
                    <a:pt x="38" y="0"/>
                    <a:pt x="43" y="1"/>
                    <a:pt x="47" y="2"/>
                  </a:cubicBezTo>
                  <a:cubicBezTo>
                    <a:pt x="51" y="4"/>
                    <a:pt x="55" y="6"/>
                    <a:pt x="58" y="9"/>
                  </a:cubicBezTo>
                  <a:cubicBezTo>
                    <a:pt x="61" y="12"/>
                    <a:pt x="63" y="15"/>
                    <a:pt x="64" y="19"/>
                  </a:cubicBezTo>
                  <a:cubicBezTo>
                    <a:pt x="66" y="23"/>
                    <a:pt x="66" y="26"/>
                    <a:pt x="66" y="30"/>
                  </a:cubicBezTo>
                  <a:close/>
                  <a:moveTo>
                    <a:pt x="60" y="30"/>
                  </a:moveTo>
                  <a:cubicBezTo>
                    <a:pt x="60" y="24"/>
                    <a:pt x="58" y="20"/>
                    <a:pt x="53" y="17"/>
                  </a:cubicBezTo>
                  <a:cubicBezTo>
                    <a:pt x="49" y="14"/>
                    <a:pt x="42" y="12"/>
                    <a:pt x="33" y="12"/>
                  </a:cubicBezTo>
                  <a:cubicBezTo>
                    <a:pt x="24" y="12"/>
                    <a:pt x="17" y="14"/>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3" name="Freeform 40"/>
            <p:cNvSpPr>
              <a:spLocks/>
            </p:cNvSpPr>
            <p:nvPr userDrawn="1"/>
          </p:nvSpPr>
          <p:spPr bwMode="auto">
            <a:xfrm>
              <a:off x="2159000" y="2005013"/>
              <a:ext cx="61913" cy="104775"/>
            </a:xfrm>
            <a:custGeom>
              <a:avLst/>
              <a:gdLst>
                <a:gd name="T0" fmla="*/ 4 w 64"/>
                <a:gd name="T1" fmla="*/ 110 h 110"/>
                <a:gd name="T2" fmla="*/ 0 w 64"/>
                <a:gd name="T3" fmla="*/ 110 h 110"/>
                <a:gd name="T4" fmla="*/ 0 w 64"/>
                <a:gd name="T5" fmla="*/ 80 h 110"/>
                <a:gd name="T6" fmla="*/ 4 w 64"/>
                <a:gd name="T7" fmla="*/ 80 h 110"/>
                <a:gd name="T8" fmla="*/ 6 w 64"/>
                <a:gd name="T9" fmla="*/ 89 h 110"/>
                <a:gd name="T10" fmla="*/ 17 w 64"/>
                <a:gd name="T11" fmla="*/ 90 h 110"/>
                <a:gd name="T12" fmla="*/ 27 w 64"/>
                <a:gd name="T13" fmla="*/ 90 h 110"/>
                <a:gd name="T14" fmla="*/ 39 w 64"/>
                <a:gd name="T15" fmla="*/ 90 h 110"/>
                <a:gd name="T16" fmla="*/ 52 w 64"/>
                <a:gd name="T17" fmla="*/ 87 h 110"/>
                <a:gd name="T18" fmla="*/ 55 w 64"/>
                <a:gd name="T19" fmla="*/ 79 h 110"/>
                <a:gd name="T20" fmla="*/ 53 w 64"/>
                <a:gd name="T21" fmla="*/ 70 h 110"/>
                <a:gd name="T22" fmla="*/ 47 w 64"/>
                <a:gd name="T23" fmla="*/ 61 h 110"/>
                <a:gd name="T24" fmla="*/ 43 w 64"/>
                <a:gd name="T25" fmla="*/ 61 h 110"/>
                <a:gd name="T26" fmla="*/ 40 w 64"/>
                <a:gd name="T27" fmla="*/ 61 h 110"/>
                <a:gd name="T28" fmla="*/ 27 w 64"/>
                <a:gd name="T29" fmla="*/ 61 h 110"/>
                <a:gd name="T30" fmla="*/ 17 w 64"/>
                <a:gd name="T31" fmla="*/ 61 h 110"/>
                <a:gd name="T32" fmla="*/ 6 w 64"/>
                <a:gd name="T33" fmla="*/ 61 h 110"/>
                <a:gd name="T34" fmla="*/ 4 w 64"/>
                <a:gd name="T35" fmla="*/ 71 h 110"/>
                <a:gd name="T36" fmla="*/ 0 w 64"/>
                <a:gd name="T37" fmla="*/ 71 h 110"/>
                <a:gd name="T38" fmla="*/ 0 w 64"/>
                <a:gd name="T39" fmla="*/ 40 h 110"/>
                <a:gd name="T40" fmla="*/ 4 w 64"/>
                <a:gd name="T41" fmla="*/ 40 h 110"/>
                <a:gd name="T42" fmla="*/ 6 w 64"/>
                <a:gd name="T43" fmla="*/ 50 h 110"/>
                <a:gd name="T44" fmla="*/ 17 w 64"/>
                <a:gd name="T45" fmla="*/ 50 h 110"/>
                <a:gd name="T46" fmla="*/ 27 w 64"/>
                <a:gd name="T47" fmla="*/ 50 h 110"/>
                <a:gd name="T48" fmla="*/ 39 w 64"/>
                <a:gd name="T49" fmla="*/ 50 h 110"/>
                <a:gd name="T50" fmla="*/ 52 w 64"/>
                <a:gd name="T51" fmla="*/ 47 h 110"/>
                <a:gd name="T52" fmla="*/ 55 w 64"/>
                <a:gd name="T53" fmla="*/ 39 h 110"/>
                <a:gd name="T54" fmla="*/ 53 w 64"/>
                <a:gd name="T55" fmla="*/ 31 h 110"/>
                <a:gd name="T56" fmla="*/ 47 w 64"/>
                <a:gd name="T57" fmla="*/ 22 h 110"/>
                <a:gd name="T58" fmla="*/ 27 w 64"/>
                <a:gd name="T59" fmla="*/ 22 h 110"/>
                <a:gd name="T60" fmla="*/ 17 w 64"/>
                <a:gd name="T61" fmla="*/ 22 h 110"/>
                <a:gd name="T62" fmla="*/ 6 w 64"/>
                <a:gd name="T63" fmla="*/ 22 h 110"/>
                <a:gd name="T64" fmla="*/ 4 w 64"/>
                <a:gd name="T65" fmla="*/ 31 h 110"/>
                <a:gd name="T66" fmla="*/ 0 w 64"/>
                <a:gd name="T67" fmla="*/ 31 h 110"/>
                <a:gd name="T68" fmla="*/ 0 w 64"/>
                <a:gd name="T69" fmla="*/ 0 h 110"/>
                <a:gd name="T70" fmla="*/ 4 w 64"/>
                <a:gd name="T71" fmla="*/ 0 h 110"/>
                <a:gd name="T72" fmla="*/ 6 w 64"/>
                <a:gd name="T73" fmla="*/ 10 h 110"/>
                <a:gd name="T74" fmla="*/ 17 w 64"/>
                <a:gd name="T75" fmla="*/ 10 h 110"/>
                <a:gd name="T76" fmla="*/ 27 w 64"/>
                <a:gd name="T77" fmla="*/ 10 h 110"/>
                <a:gd name="T78" fmla="*/ 34 w 64"/>
                <a:gd name="T79" fmla="*/ 10 h 110"/>
                <a:gd name="T80" fmla="*/ 43 w 64"/>
                <a:gd name="T81" fmla="*/ 10 h 110"/>
                <a:gd name="T82" fmla="*/ 51 w 64"/>
                <a:gd name="T83" fmla="*/ 10 h 110"/>
                <a:gd name="T84" fmla="*/ 52 w 64"/>
                <a:gd name="T85" fmla="*/ 0 h 110"/>
                <a:gd name="T86" fmla="*/ 56 w 64"/>
                <a:gd name="T87" fmla="*/ 0 h 110"/>
                <a:gd name="T88" fmla="*/ 64 w 64"/>
                <a:gd name="T89" fmla="*/ 18 h 110"/>
                <a:gd name="T90" fmla="*/ 63 w 64"/>
                <a:gd name="T91" fmla="*/ 20 h 110"/>
                <a:gd name="T92" fmla="*/ 52 w 64"/>
                <a:gd name="T93" fmla="*/ 21 h 110"/>
                <a:gd name="T94" fmla="*/ 61 w 64"/>
                <a:gd name="T95" fmla="*/ 32 h 110"/>
                <a:gd name="T96" fmla="*/ 64 w 64"/>
                <a:gd name="T97" fmla="*/ 44 h 110"/>
                <a:gd name="T98" fmla="*/ 62 w 64"/>
                <a:gd name="T99" fmla="*/ 54 h 110"/>
                <a:gd name="T100" fmla="*/ 52 w 64"/>
                <a:gd name="T101" fmla="*/ 60 h 110"/>
                <a:gd name="T102" fmla="*/ 61 w 64"/>
                <a:gd name="T103" fmla="*/ 71 h 110"/>
                <a:gd name="T104" fmla="*/ 64 w 64"/>
                <a:gd name="T105" fmla="*/ 84 h 110"/>
                <a:gd name="T106" fmla="*/ 59 w 64"/>
                <a:gd name="T107" fmla="*/ 96 h 110"/>
                <a:gd name="T108" fmla="*/ 41 w 64"/>
                <a:gd name="T109" fmla="*/ 101 h 110"/>
                <a:gd name="T110" fmla="*/ 27 w 64"/>
                <a:gd name="T111" fmla="*/ 101 h 110"/>
                <a:gd name="T112" fmla="*/ 17 w 64"/>
                <a:gd name="T113" fmla="*/ 101 h 110"/>
                <a:gd name="T114" fmla="*/ 6 w 64"/>
                <a:gd name="T115" fmla="*/ 101 h 110"/>
                <a:gd name="T116" fmla="*/ 4 w 64"/>
                <a:gd name="T117" fmla="*/ 110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64" h="110">
                  <a:moveTo>
                    <a:pt x="4" y="110"/>
                  </a:moveTo>
                  <a:cubicBezTo>
                    <a:pt x="0" y="110"/>
                    <a:pt x="0" y="110"/>
                    <a:pt x="0" y="110"/>
                  </a:cubicBezTo>
                  <a:cubicBezTo>
                    <a:pt x="0" y="80"/>
                    <a:pt x="0" y="80"/>
                    <a:pt x="0" y="80"/>
                  </a:cubicBezTo>
                  <a:cubicBezTo>
                    <a:pt x="4" y="80"/>
                    <a:pt x="4" y="80"/>
                    <a:pt x="4" y="80"/>
                  </a:cubicBezTo>
                  <a:cubicBezTo>
                    <a:pt x="6" y="89"/>
                    <a:pt x="6" y="89"/>
                    <a:pt x="6" y="89"/>
                  </a:cubicBezTo>
                  <a:cubicBezTo>
                    <a:pt x="10" y="89"/>
                    <a:pt x="13" y="90"/>
                    <a:pt x="17" y="90"/>
                  </a:cubicBezTo>
                  <a:cubicBezTo>
                    <a:pt x="21" y="90"/>
                    <a:pt x="24" y="90"/>
                    <a:pt x="27" y="90"/>
                  </a:cubicBezTo>
                  <a:cubicBezTo>
                    <a:pt x="39" y="90"/>
                    <a:pt x="39" y="90"/>
                    <a:pt x="39" y="90"/>
                  </a:cubicBezTo>
                  <a:cubicBezTo>
                    <a:pt x="45" y="90"/>
                    <a:pt x="49" y="89"/>
                    <a:pt x="52" y="87"/>
                  </a:cubicBezTo>
                  <a:cubicBezTo>
                    <a:pt x="54" y="85"/>
                    <a:pt x="55" y="82"/>
                    <a:pt x="55" y="79"/>
                  </a:cubicBezTo>
                  <a:cubicBezTo>
                    <a:pt x="55" y="76"/>
                    <a:pt x="54" y="73"/>
                    <a:pt x="53" y="70"/>
                  </a:cubicBezTo>
                  <a:cubicBezTo>
                    <a:pt x="52" y="67"/>
                    <a:pt x="50" y="64"/>
                    <a:pt x="47" y="61"/>
                  </a:cubicBezTo>
                  <a:cubicBezTo>
                    <a:pt x="46" y="61"/>
                    <a:pt x="45" y="61"/>
                    <a:pt x="43" y="61"/>
                  </a:cubicBezTo>
                  <a:cubicBezTo>
                    <a:pt x="42" y="61"/>
                    <a:pt x="41" y="61"/>
                    <a:pt x="40" y="61"/>
                  </a:cubicBezTo>
                  <a:cubicBezTo>
                    <a:pt x="27" y="61"/>
                    <a:pt x="27" y="61"/>
                    <a:pt x="27" y="61"/>
                  </a:cubicBezTo>
                  <a:cubicBezTo>
                    <a:pt x="24" y="61"/>
                    <a:pt x="21" y="61"/>
                    <a:pt x="17" y="61"/>
                  </a:cubicBezTo>
                  <a:cubicBezTo>
                    <a:pt x="13" y="61"/>
                    <a:pt x="10" y="61"/>
                    <a:pt x="6" y="61"/>
                  </a:cubicBezTo>
                  <a:cubicBezTo>
                    <a:pt x="4" y="71"/>
                    <a:pt x="4" y="71"/>
                    <a:pt x="4" y="71"/>
                  </a:cubicBezTo>
                  <a:cubicBezTo>
                    <a:pt x="0" y="71"/>
                    <a:pt x="0" y="71"/>
                    <a:pt x="0" y="71"/>
                  </a:cubicBezTo>
                  <a:cubicBezTo>
                    <a:pt x="0" y="40"/>
                    <a:pt x="0" y="40"/>
                    <a:pt x="0" y="40"/>
                  </a:cubicBezTo>
                  <a:cubicBezTo>
                    <a:pt x="4" y="40"/>
                    <a:pt x="4" y="40"/>
                    <a:pt x="4" y="40"/>
                  </a:cubicBezTo>
                  <a:cubicBezTo>
                    <a:pt x="6" y="50"/>
                    <a:pt x="6" y="50"/>
                    <a:pt x="6" y="50"/>
                  </a:cubicBezTo>
                  <a:cubicBezTo>
                    <a:pt x="10" y="50"/>
                    <a:pt x="13" y="50"/>
                    <a:pt x="17" y="50"/>
                  </a:cubicBezTo>
                  <a:cubicBezTo>
                    <a:pt x="21" y="50"/>
                    <a:pt x="24" y="50"/>
                    <a:pt x="27" y="50"/>
                  </a:cubicBezTo>
                  <a:cubicBezTo>
                    <a:pt x="39" y="50"/>
                    <a:pt x="39" y="50"/>
                    <a:pt x="39" y="50"/>
                  </a:cubicBezTo>
                  <a:cubicBezTo>
                    <a:pt x="45" y="50"/>
                    <a:pt x="49" y="49"/>
                    <a:pt x="52" y="47"/>
                  </a:cubicBezTo>
                  <a:cubicBezTo>
                    <a:pt x="54" y="46"/>
                    <a:pt x="55" y="43"/>
                    <a:pt x="55" y="39"/>
                  </a:cubicBezTo>
                  <a:cubicBezTo>
                    <a:pt x="55" y="36"/>
                    <a:pt x="54" y="33"/>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6"/>
                    <a:pt x="64" y="40"/>
                    <a:pt x="64" y="44"/>
                  </a:cubicBezTo>
                  <a:cubicBezTo>
                    <a:pt x="64" y="48"/>
                    <a:pt x="64" y="52"/>
                    <a:pt x="62" y="54"/>
                  </a:cubicBezTo>
                  <a:cubicBezTo>
                    <a:pt x="60" y="57"/>
                    <a:pt x="56" y="59"/>
                    <a:pt x="52" y="60"/>
                  </a:cubicBezTo>
                  <a:cubicBezTo>
                    <a:pt x="56" y="63"/>
                    <a:pt x="59" y="67"/>
                    <a:pt x="61" y="71"/>
                  </a:cubicBezTo>
                  <a:cubicBezTo>
                    <a:pt x="63" y="75"/>
                    <a:pt x="64" y="80"/>
                    <a:pt x="64" y="84"/>
                  </a:cubicBezTo>
                  <a:cubicBezTo>
                    <a:pt x="64" y="89"/>
                    <a:pt x="63" y="93"/>
                    <a:pt x="59" y="96"/>
                  </a:cubicBezTo>
                  <a:cubicBezTo>
                    <a:pt x="55" y="99"/>
                    <a:pt x="50" y="101"/>
                    <a:pt x="41" y="101"/>
                  </a:cubicBezTo>
                  <a:cubicBezTo>
                    <a:pt x="27" y="101"/>
                    <a:pt x="27" y="101"/>
                    <a:pt x="27" y="101"/>
                  </a:cubicBezTo>
                  <a:cubicBezTo>
                    <a:pt x="24" y="101"/>
                    <a:pt x="21" y="101"/>
                    <a:pt x="17" y="101"/>
                  </a:cubicBezTo>
                  <a:cubicBezTo>
                    <a:pt x="13" y="101"/>
                    <a:pt x="10" y="101"/>
                    <a:pt x="6" y="101"/>
                  </a:cubicBezTo>
                  <a:lnTo>
                    <a:pt x="4" y="110"/>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4" name="Freeform 41"/>
            <p:cNvSpPr>
              <a:spLocks noEditPoints="1"/>
            </p:cNvSpPr>
            <p:nvPr userDrawn="1"/>
          </p:nvSpPr>
          <p:spPr bwMode="auto">
            <a:xfrm>
              <a:off x="2157413" y="2114551"/>
              <a:ext cx="63500" cy="52388"/>
            </a:xfrm>
            <a:custGeom>
              <a:avLst/>
              <a:gdLst>
                <a:gd name="T0" fmla="*/ 34 w 66"/>
                <a:gd name="T1" fmla="*/ 12 h 55"/>
                <a:gd name="T2" fmla="*/ 15 w 66"/>
                <a:gd name="T3" fmla="*/ 18 h 55"/>
                <a:gd name="T4" fmla="*/ 8 w 66"/>
                <a:gd name="T5" fmla="*/ 33 h 55"/>
                <a:gd name="T6" fmla="*/ 11 w 66"/>
                <a:gd name="T7" fmla="*/ 44 h 55"/>
                <a:gd name="T8" fmla="*/ 18 w 66"/>
                <a:gd name="T9" fmla="*/ 52 h 55"/>
                <a:gd name="T10" fmla="*/ 15 w 66"/>
                <a:gd name="T11" fmla="*/ 55 h 55"/>
                <a:gd name="T12" fmla="*/ 4 w 66"/>
                <a:gd name="T13" fmla="*/ 45 h 55"/>
                <a:gd name="T14" fmla="*/ 0 w 66"/>
                <a:gd name="T15" fmla="*/ 30 h 55"/>
                <a:gd name="T16" fmla="*/ 2 w 66"/>
                <a:gd name="T17" fmla="*/ 17 h 55"/>
                <a:gd name="T18" fmla="*/ 8 w 66"/>
                <a:gd name="T19" fmla="*/ 8 h 55"/>
                <a:gd name="T20" fmla="*/ 19 w 66"/>
                <a:gd name="T21" fmla="*/ 2 h 55"/>
                <a:gd name="T22" fmla="*/ 32 w 66"/>
                <a:gd name="T23" fmla="*/ 0 h 55"/>
                <a:gd name="T24" fmla="*/ 46 w 66"/>
                <a:gd name="T25" fmla="*/ 3 h 55"/>
                <a:gd name="T26" fmla="*/ 57 w 66"/>
                <a:gd name="T27" fmla="*/ 9 h 55"/>
                <a:gd name="T28" fmla="*/ 64 w 66"/>
                <a:gd name="T29" fmla="*/ 19 h 55"/>
                <a:gd name="T30" fmla="*/ 66 w 66"/>
                <a:gd name="T31" fmla="*/ 31 h 55"/>
                <a:gd name="T32" fmla="*/ 65 w 66"/>
                <a:gd name="T33" fmla="*/ 40 h 55"/>
                <a:gd name="T34" fmla="*/ 60 w 66"/>
                <a:gd name="T35" fmla="*/ 48 h 55"/>
                <a:gd name="T36" fmla="*/ 52 w 66"/>
                <a:gd name="T37" fmla="*/ 53 h 55"/>
                <a:gd name="T38" fmla="*/ 41 w 66"/>
                <a:gd name="T39" fmla="*/ 55 h 55"/>
                <a:gd name="T40" fmla="*/ 37 w 66"/>
                <a:gd name="T41" fmla="*/ 55 h 55"/>
                <a:gd name="T42" fmla="*/ 34 w 66"/>
                <a:gd name="T43" fmla="*/ 54 h 55"/>
                <a:gd name="T44" fmla="*/ 34 w 66"/>
                <a:gd name="T45" fmla="*/ 12 h 55"/>
                <a:gd name="T46" fmla="*/ 39 w 66"/>
                <a:gd name="T47" fmla="*/ 36 h 55"/>
                <a:gd name="T48" fmla="*/ 41 w 66"/>
                <a:gd name="T49" fmla="*/ 43 h 55"/>
                <a:gd name="T50" fmla="*/ 46 w 66"/>
                <a:gd name="T51" fmla="*/ 44 h 55"/>
                <a:gd name="T52" fmla="*/ 51 w 66"/>
                <a:gd name="T53" fmla="*/ 43 h 55"/>
                <a:gd name="T54" fmla="*/ 56 w 66"/>
                <a:gd name="T55" fmla="*/ 40 h 55"/>
                <a:gd name="T56" fmla="*/ 59 w 66"/>
                <a:gd name="T57" fmla="*/ 36 h 55"/>
                <a:gd name="T58" fmla="*/ 60 w 66"/>
                <a:gd name="T59" fmla="*/ 30 h 55"/>
                <a:gd name="T60" fmla="*/ 59 w 66"/>
                <a:gd name="T61" fmla="*/ 24 h 55"/>
                <a:gd name="T62" fmla="*/ 56 w 66"/>
                <a:gd name="T63" fmla="*/ 19 h 55"/>
                <a:gd name="T64" fmla="*/ 49 w 66"/>
                <a:gd name="T65" fmla="*/ 15 h 55"/>
                <a:gd name="T66" fmla="*/ 39 w 66"/>
                <a:gd name="T67" fmla="*/ 12 h 55"/>
                <a:gd name="T68" fmla="*/ 39 w 66"/>
                <a:gd name="T69" fmla="*/ 3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55">
                  <a:moveTo>
                    <a:pt x="34" y="12"/>
                  </a:moveTo>
                  <a:cubicBezTo>
                    <a:pt x="25" y="12"/>
                    <a:pt x="19" y="14"/>
                    <a:pt x="15" y="18"/>
                  </a:cubicBezTo>
                  <a:cubicBezTo>
                    <a:pt x="10" y="22"/>
                    <a:pt x="8" y="27"/>
                    <a:pt x="8" y="33"/>
                  </a:cubicBezTo>
                  <a:cubicBezTo>
                    <a:pt x="8" y="38"/>
                    <a:pt x="9" y="41"/>
                    <a:pt x="11" y="44"/>
                  </a:cubicBezTo>
                  <a:cubicBezTo>
                    <a:pt x="13" y="47"/>
                    <a:pt x="15" y="49"/>
                    <a:pt x="18" y="52"/>
                  </a:cubicBezTo>
                  <a:cubicBezTo>
                    <a:pt x="15" y="55"/>
                    <a:pt x="15" y="55"/>
                    <a:pt x="15" y="55"/>
                  </a:cubicBezTo>
                  <a:cubicBezTo>
                    <a:pt x="10" y="53"/>
                    <a:pt x="7" y="49"/>
                    <a:pt x="4" y="45"/>
                  </a:cubicBezTo>
                  <a:cubicBezTo>
                    <a:pt x="1" y="41"/>
                    <a:pt x="0" y="36"/>
                    <a:pt x="0" y="30"/>
                  </a:cubicBezTo>
                  <a:cubicBezTo>
                    <a:pt x="0" y="25"/>
                    <a:pt x="0" y="21"/>
                    <a:pt x="2" y="17"/>
                  </a:cubicBezTo>
                  <a:cubicBezTo>
                    <a:pt x="3" y="14"/>
                    <a:pt x="6" y="11"/>
                    <a:pt x="8" y="8"/>
                  </a:cubicBezTo>
                  <a:cubicBezTo>
                    <a:pt x="11" y="6"/>
                    <a:pt x="15" y="4"/>
                    <a:pt x="19" y="2"/>
                  </a:cubicBezTo>
                  <a:cubicBezTo>
                    <a:pt x="23" y="1"/>
                    <a:pt x="27" y="0"/>
                    <a:pt x="32" y="0"/>
                  </a:cubicBezTo>
                  <a:cubicBezTo>
                    <a:pt x="37" y="0"/>
                    <a:pt x="42" y="1"/>
                    <a:pt x="46" y="3"/>
                  </a:cubicBezTo>
                  <a:cubicBezTo>
                    <a:pt x="50" y="4"/>
                    <a:pt x="54" y="6"/>
                    <a:pt x="57" y="9"/>
                  </a:cubicBezTo>
                  <a:cubicBezTo>
                    <a:pt x="60" y="12"/>
                    <a:pt x="62" y="15"/>
                    <a:pt x="64" y="19"/>
                  </a:cubicBezTo>
                  <a:cubicBezTo>
                    <a:pt x="66" y="22"/>
                    <a:pt x="66" y="26"/>
                    <a:pt x="66" y="31"/>
                  </a:cubicBezTo>
                  <a:cubicBezTo>
                    <a:pt x="66" y="34"/>
                    <a:pt x="66" y="37"/>
                    <a:pt x="65" y="40"/>
                  </a:cubicBezTo>
                  <a:cubicBezTo>
                    <a:pt x="64" y="43"/>
                    <a:pt x="62" y="46"/>
                    <a:pt x="60" y="48"/>
                  </a:cubicBezTo>
                  <a:cubicBezTo>
                    <a:pt x="58" y="50"/>
                    <a:pt x="55" y="52"/>
                    <a:pt x="52" y="53"/>
                  </a:cubicBezTo>
                  <a:cubicBezTo>
                    <a:pt x="49" y="55"/>
                    <a:pt x="45" y="55"/>
                    <a:pt x="41" y="55"/>
                  </a:cubicBezTo>
                  <a:cubicBezTo>
                    <a:pt x="40" y="55"/>
                    <a:pt x="38" y="55"/>
                    <a:pt x="37" y="55"/>
                  </a:cubicBezTo>
                  <a:cubicBezTo>
                    <a:pt x="36" y="55"/>
                    <a:pt x="35" y="55"/>
                    <a:pt x="34" y="54"/>
                  </a:cubicBezTo>
                  <a:lnTo>
                    <a:pt x="34" y="12"/>
                  </a:lnTo>
                  <a:close/>
                  <a:moveTo>
                    <a:pt x="39" y="36"/>
                  </a:moveTo>
                  <a:cubicBezTo>
                    <a:pt x="39" y="39"/>
                    <a:pt x="40" y="42"/>
                    <a:pt x="41" y="43"/>
                  </a:cubicBezTo>
                  <a:cubicBezTo>
                    <a:pt x="43" y="44"/>
                    <a:pt x="44" y="44"/>
                    <a:pt x="46" y="44"/>
                  </a:cubicBezTo>
                  <a:cubicBezTo>
                    <a:pt x="48" y="44"/>
                    <a:pt x="50" y="44"/>
                    <a:pt x="51" y="43"/>
                  </a:cubicBezTo>
                  <a:cubicBezTo>
                    <a:pt x="53" y="42"/>
                    <a:pt x="55" y="41"/>
                    <a:pt x="56" y="40"/>
                  </a:cubicBezTo>
                  <a:cubicBezTo>
                    <a:pt x="57" y="39"/>
                    <a:pt x="58" y="37"/>
                    <a:pt x="59" y="36"/>
                  </a:cubicBezTo>
                  <a:cubicBezTo>
                    <a:pt x="60" y="34"/>
                    <a:pt x="60" y="32"/>
                    <a:pt x="60" y="30"/>
                  </a:cubicBezTo>
                  <a:cubicBezTo>
                    <a:pt x="60" y="28"/>
                    <a:pt x="60" y="26"/>
                    <a:pt x="59" y="24"/>
                  </a:cubicBezTo>
                  <a:cubicBezTo>
                    <a:pt x="59" y="22"/>
                    <a:pt x="57" y="20"/>
                    <a:pt x="56" y="19"/>
                  </a:cubicBezTo>
                  <a:cubicBezTo>
                    <a:pt x="54" y="17"/>
                    <a:pt x="52" y="16"/>
                    <a:pt x="49" y="15"/>
                  </a:cubicBezTo>
                  <a:cubicBezTo>
                    <a:pt x="46" y="13"/>
                    <a:pt x="43" y="13"/>
                    <a:pt x="39" y="12"/>
                  </a:cubicBezTo>
                  <a:lnTo>
                    <a:pt x="39" y="36"/>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5" name="Freeform 42"/>
            <p:cNvSpPr>
              <a:spLocks/>
            </p:cNvSpPr>
            <p:nvPr userDrawn="1"/>
          </p:nvSpPr>
          <p:spPr bwMode="auto">
            <a:xfrm>
              <a:off x="2159000" y="2173288"/>
              <a:ext cx="61913" cy="47625"/>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2 h 49"/>
                <a:gd name="T22" fmla="*/ 27 w 64"/>
                <a:gd name="T23" fmla="*/ 22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7"/>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6" name="Freeform 43"/>
            <p:cNvSpPr>
              <a:spLocks/>
            </p:cNvSpPr>
            <p:nvPr userDrawn="1"/>
          </p:nvSpPr>
          <p:spPr bwMode="auto">
            <a:xfrm>
              <a:off x="2157413" y="2222501"/>
              <a:ext cx="63500" cy="44450"/>
            </a:xfrm>
            <a:custGeom>
              <a:avLst/>
              <a:gdLst>
                <a:gd name="T0" fmla="*/ 38 w 66"/>
                <a:gd name="T1" fmla="*/ 27 h 46"/>
                <a:gd name="T2" fmla="*/ 30 w 66"/>
                <a:gd name="T3" fmla="*/ 41 h 46"/>
                <a:gd name="T4" fmla="*/ 19 w 66"/>
                <a:gd name="T5" fmla="*/ 46 h 46"/>
                <a:gd name="T6" fmla="*/ 12 w 66"/>
                <a:gd name="T7" fmla="*/ 44 h 46"/>
                <a:gd name="T8" fmla="*/ 5 w 66"/>
                <a:gd name="T9" fmla="*/ 39 h 46"/>
                <a:gd name="T10" fmla="*/ 1 w 66"/>
                <a:gd name="T11" fmla="*/ 31 h 46"/>
                <a:gd name="T12" fmla="*/ 0 w 66"/>
                <a:gd name="T13" fmla="*/ 20 h 46"/>
                <a:gd name="T14" fmla="*/ 1 w 66"/>
                <a:gd name="T15" fmla="*/ 10 h 46"/>
                <a:gd name="T16" fmla="*/ 5 w 66"/>
                <a:gd name="T17" fmla="*/ 0 h 46"/>
                <a:gd name="T18" fmla="*/ 19 w 66"/>
                <a:gd name="T19" fmla="*/ 0 h 46"/>
                <a:gd name="T20" fmla="*/ 19 w 66"/>
                <a:gd name="T21" fmla="*/ 7 h 46"/>
                <a:gd name="T22" fmla="*/ 8 w 66"/>
                <a:gd name="T23" fmla="*/ 9 h 46"/>
                <a:gd name="T24" fmla="*/ 6 w 66"/>
                <a:gd name="T25" fmla="*/ 20 h 46"/>
                <a:gd name="T26" fmla="*/ 9 w 66"/>
                <a:gd name="T27" fmla="*/ 31 h 46"/>
                <a:gd name="T28" fmla="*/ 16 w 66"/>
                <a:gd name="T29" fmla="*/ 35 h 46"/>
                <a:gd name="T30" fmla="*/ 23 w 66"/>
                <a:gd name="T31" fmla="*/ 32 h 46"/>
                <a:gd name="T32" fmla="*/ 28 w 66"/>
                <a:gd name="T33" fmla="*/ 23 h 46"/>
                <a:gd name="T34" fmla="*/ 30 w 66"/>
                <a:gd name="T35" fmla="*/ 16 h 46"/>
                <a:gd name="T36" fmla="*/ 37 w 66"/>
                <a:gd name="T37" fmla="*/ 5 h 46"/>
                <a:gd name="T38" fmla="*/ 47 w 66"/>
                <a:gd name="T39" fmla="*/ 0 h 46"/>
                <a:gd name="T40" fmla="*/ 55 w 66"/>
                <a:gd name="T41" fmla="*/ 2 h 46"/>
                <a:gd name="T42" fmla="*/ 61 w 66"/>
                <a:gd name="T43" fmla="*/ 7 h 46"/>
                <a:gd name="T44" fmla="*/ 65 w 66"/>
                <a:gd name="T45" fmla="*/ 14 h 46"/>
                <a:gd name="T46" fmla="*/ 66 w 66"/>
                <a:gd name="T47" fmla="*/ 24 h 46"/>
                <a:gd name="T48" fmla="*/ 65 w 66"/>
                <a:gd name="T49" fmla="*/ 33 h 46"/>
                <a:gd name="T50" fmla="*/ 61 w 66"/>
                <a:gd name="T51" fmla="*/ 42 h 46"/>
                <a:gd name="T52" fmla="*/ 48 w 66"/>
                <a:gd name="T53" fmla="*/ 42 h 46"/>
                <a:gd name="T54" fmla="*/ 48 w 66"/>
                <a:gd name="T55" fmla="*/ 35 h 46"/>
                <a:gd name="T56" fmla="*/ 58 w 66"/>
                <a:gd name="T57" fmla="*/ 33 h 46"/>
                <a:gd name="T58" fmla="*/ 60 w 66"/>
                <a:gd name="T59" fmla="*/ 23 h 46"/>
                <a:gd name="T60" fmla="*/ 58 w 66"/>
                <a:gd name="T61" fmla="*/ 14 h 46"/>
                <a:gd name="T62" fmla="*/ 51 w 66"/>
                <a:gd name="T63" fmla="*/ 11 h 46"/>
                <a:gd name="T64" fmla="*/ 44 w 66"/>
                <a:gd name="T65" fmla="*/ 14 h 46"/>
                <a:gd name="T66" fmla="*/ 40 w 66"/>
                <a:gd name="T67" fmla="*/ 23 h 46"/>
                <a:gd name="T68" fmla="*/ 38 w 66"/>
                <a:gd name="T69" fmla="*/ 27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7"/>
                  </a:moveTo>
                  <a:cubicBezTo>
                    <a:pt x="36" y="34"/>
                    <a:pt x="33" y="39"/>
                    <a:pt x="30" y="41"/>
                  </a:cubicBezTo>
                  <a:cubicBezTo>
                    <a:pt x="26" y="44"/>
                    <a:pt x="23" y="46"/>
                    <a:pt x="19" y="46"/>
                  </a:cubicBezTo>
                  <a:cubicBezTo>
                    <a:pt x="16" y="46"/>
                    <a:pt x="14" y="45"/>
                    <a:pt x="12" y="44"/>
                  </a:cubicBezTo>
                  <a:cubicBezTo>
                    <a:pt x="9" y="43"/>
                    <a:pt x="7" y="41"/>
                    <a:pt x="5" y="39"/>
                  </a:cubicBezTo>
                  <a:cubicBezTo>
                    <a:pt x="4" y="37"/>
                    <a:pt x="2" y="34"/>
                    <a:pt x="1" y="31"/>
                  </a:cubicBezTo>
                  <a:cubicBezTo>
                    <a:pt x="0" y="28"/>
                    <a:pt x="0" y="24"/>
                    <a:pt x="0" y="20"/>
                  </a:cubicBezTo>
                  <a:cubicBezTo>
                    <a:pt x="0" y="16"/>
                    <a:pt x="0" y="13"/>
                    <a:pt x="1" y="10"/>
                  </a:cubicBezTo>
                  <a:cubicBezTo>
                    <a:pt x="2" y="7"/>
                    <a:pt x="3" y="3"/>
                    <a:pt x="5" y="0"/>
                  </a:cubicBezTo>
                  <a:cubicBezTo>
                    <a:pt x="19" y="0"/>
                    <a:pt x="19" y="0"/>
                    <a:pt x="19" y="0"/>
                  </a:cubicBezTo>
                  <a:cubicBezTo>
                    <a:pt x="19" y="7"/>
                    <a:pt x="19" y="7"/>
                    <a:pt x="19" y="7"/>
                  </a:cubicBezTo>
                  <a:cubicBezTo>
                    <a:pt x="8" y="9"/>
                    <a:pt x="8" y="9"/>
                    <a:pt x="8" y="9"/>
                  </a:cubicBezTo>
                  <a:cubicBezTo>
                    <a:pt x="6" y="13"/>
                    <a:pt x="6" y="16"/>
                    <a:pt x="6" y="20"/>
                  </a:cubicBezTo>
                  <a:cubicBezTo>
                    <a:pt x="6" y="25"/>
                    <a:pt x="7" y="29"/>
                    <a:pt x="9" y="31"/>
                  </a:cubicBezTo>
                  <a:cubicBezTo>
                    <a:pt x="10" y="34"/>
                    <a:pt x="13" y="35"/>
                    <a:pt x="16" y="35"/>
                  </a:cubicBezTo>
                  <a:cubicBezTo>
                    <a:pt x="19" y="35"/>
                    <a:pt x="21" y="34"/>
                    <a:pt x="23" y="32"/>
                  </a:cubicBezTo>
                  <a:cubicBezTo>
                    <a:pt x="24" y="30"/>
                    <a:pt x="26" y="27"/>
                    <a:pt x="28" y="23"/>
                  </a:cubicBezTo>
                  <a:cubicBezTo>
                    <a:pt x="30" y="16"/>
                    <a:pt x="30" y="16"/>
                    <a:pt x="30" y="16"/>
                  </a:cubicBezTo>
                  <a:cubicBezTo>
                    <a:pt x="32" y="12"/>
                    <a:pt x="34" y="8"/>
                    <a:pt x="37" y="5"/>
                  </a:cubicBezTo>
                  <a:cubicBezTo>
                    <a:pt x="40" y="2"/>
                    <a:pt x="43" y="0"/>
                    <a:pt x="47" y="0"/>
                  </a:cubicBezTo>
                  <a:cubicBezTo>
                    <a:pt x="50" y="0"/>
                    <a:pt x="52" y="1"/>
                    <a:pt x="55" y="2"/>
                  </a:cubicBezTo>
                  <a:cubicBezTo>
                    <a:pt x="57" y="3"/>
                    <a:pt x="59" y="5"/>
                    <a:pt x="61" y="7"/>
                  </a:cubicBezTo>
                  <a:cubicBezTo>
                    <a:pt x="62" y="9"/>
                    <a:pt x="64" y="11"/>
                    <a:pt x="65" y="14"/>
                  </a:cubicBezTo>
                  <a:cubicBezTo>
                    <a:pt x="66" y="17"/>
                    <a:pt x="66" y="20"/>
                    <a:pt x="66" y="24"/>
                  </a:cubicBezTo>
                  <a:cubicBezTo>
                    <a:pt x="66" y="27"/>
                    <a:pt x="66" y="30"/>
                    <a:pt x="65" y="33"/>
                  </a:cubicBezTo>
                  <a:cubicBezTo>
                    <a:pt x="64" y="36"/>
                    <a:pt x="63" y="39"/>
                    <a:pt x="61" y="42"/>
                  </a:cubicBezTo>
                  <a:cubicBezTo>
                    <a:pt x="48" y="42"/>
                    <a:pt x="48" y="42"/>
                    <a:pt x="48" y="42"/>
                  </a:cubicBezTo>
                  <a:cubicBezTo>
                    <a:pt x="48" y="35"/>
                    <a:pt x="48" y="35"/>
                    <a:pt x="48" y="35"/>
                  </a:cubicBezTo>
                  <a:cubicBezTo>
                    <a:pt x="58" y="33"/>
                    <a:pt x="58" y="33"/>
                    <a:pt x="58" y="33"/>
                  </a:cubicBezTo>
                  <a:cubicBezTo>
                    <a:pt x="60" y="30"/>
                    <a:pt x="60" y="26"/>
                    <a:pt x="60" y="23"/>
                  </a:cubicBezTo>
                  <a:cubicBezTo>
                    <a:pt x="60" y="19"/>
                    <a:pt x="60" y="16"/>
                    <a:pt x="58" y="14"/>
                  </a:cubicBezTo>
                  <a:cubicBezTo>
                    <a:pt x="56" y="12"/>
                    <a:pt x="54" y="11"/>
                    <a:pt x="51" y="11"/>
                  </a:cubicBezTo>
                  <a:cubicBezTo>
                    <a:pt x="48" y="11"/>
                    <a:pt x="46" y="12"/>
                    <a:pt x="44" y="14"/>
                  </a:cubicBezTo>
                  <a:cubicBezTo>
                    <a:pt x="43" y="16"/>
                    <a:pt x="41" y="19"/>
                    <a:pt x="40" y="23"/>
                  </a:cubicBezTo>
                  <a:lnTo>
                    <a:pt x="38" y="2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grpSp>
    </p:spTree>
    <p:extLst>
      <p:ext uri="{BB962C8B-B14F-4D97-AF65-F5344CB8AC3E}">
        <p14:creationId xmlns:p14="http://schemas.microsoft.com/office/powerpoint/2010/main" val="3403555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Bump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510748" y="2944190"/>
            <a:ext cx="9170504" cy="969621"/>
          </a:xfrm>
          <a:solidFill>
            <a:schemeClr val="tx1">
              <a:alpha val="80000"/>
            </a:schemeClr>
          </a:solidFill>
        </p:spPr>
        <p:txBody>
          <a:bodyPr anchor="ctr">
            <a:normAutofit/>
          </a:bodyPr>
          <a:lstStyle>
            <a:lvl1pPr algn="ctr">
              <a:defRPr sz="3200" spc="4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3401107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Bumper with ima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510748" y="2944190"/>
            <a:ext cx="9170504" cy="969621"/>
          </a:xfrm>
          <a:solidFill>
            <a:schemeClr val="tx1">
              <a:alpha val="80000"/>
            </a:schemeClr>
          </a:solidFill>
        </p:spPr>
        <p:txBody>
          <a:bodyPr anchor="ctr">
            <a:normAutofit/>
          </a:bodyPr>
          <a:lstStyle>
            <a:lvl1pPr algn="ctr">
              <a:defRPr sz="3200" spc="4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2748822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blank" preserve="1">
  <p:cSld name="Logo + Strapline">
    <p:spTree>
      <p:nvGrpSpPr>
        <p:cNvPr id="1" name=""/>
        <p:cNvGrpSpPr/>
        <p:nvPr/>
      </p:nvGrpSpPr>
      <p:grpSpPr>
        <a:xfrm>
          <a:off x="0" y="0"/>
          <a:ext cx="0" cy="0"/>
          <a:chOff x="0" y="0"/>
          <a:chExt cx="0" cy="0"/>
        </a:xfrm>
      </p:grpSpPr>
      <p:grpSp>
        <p:nvGrpSpPr>
          <p:cNvPr id="6" name="Group 5"/>
          <p:cNvGrpSpPr/>
          <p:nvPr userDrawn="1"/>
        </p:nvGrpSpPr>
        <p:grpSpPr>
          <a:xfrm>
            <a:off x="3572342" y="2276872"/>
            <a:ext cx="5047317" cy="2639187"/>
            <a:chOff x="2679256" y="1707654"/>
            <a:chExt cx="3785488" cy="197939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248358" y="1707654"/>
              <a:ext cx="2647284" cy="1148580"/>
            </a:xfrm>
            <a:prstGeom prst="rect">
              <a:avLst/>
            </a:prstGeom>
          </p:spPr>
        </p:pic>
        <p:pic>
          <p:nvPicPr>
            <p:cNvPr id="3" name="Picture 2"/>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679256" y="3435846"/>
              <a:ext cx="3785488" cy="251198"/>
            </a:xfrm>
            <a:prstGeom prst="rect">
              <a:avLst/>
            </a:prstGeom>
          </p:spPr>
        </p:pic>
      </p:grpSp>
    </p:spTree>
    <p:extLst>
      <p:ext uri="{BB962C8B-B14F-4D97-AF65-F5344CB8AC3E}">
        <p14:creationId xmlns:p14="http://schemas.microsoft.com/office/powerpoint/2010/main" val="4242680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1_side title blank">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2033918" y="2917660"/>
            <a:ext cx="5890683" cy="576064"/>
          </a:xfrm>
        </p:spPr>
        <p:txBody>
          <a:bodyPr>
            <a:noAutofit/>
          </a:bodyPr>
          <a:lstStyle>
            <a:lvl1pPr>
              <a:defRPr sz="3200">
                <a:solidFill>
                  <a:schemeClr val="bg2"/>
                </a:solidFill>
              </a:defRPr>
            </a:lvl1pPr>
          </a:lstStyle>
          <a:p>
            <a:r>
              <a:rPr lang="en-US" dirty="0"/>
              <a:t>side title</a:t>
            </a:r>
            <a:endParaRPr lang="en-GB" dirty="0"/>
          </a:p>
        </p:txBody>
      </p:sp>
    </p:spTree>
    <p:extLst>
      <p:ext uri="{BB962C8B-B14F-4D97-AF65-F5344CB8AC3E}">
        <p14:creationId xmlns:p14="http://schemas.microsoft.com/office/powerpoint/2010/main" val="2783786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image and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2033918" y="2917660"/>
            <a:ext cx="5890683" cy="576064"/>
          </a:xfrm>
        </p:spPr>
        <p:txBody>
          <a:bodyPr>
            <a:noAutofit/>
          </a:bodyPr>
          <a:lstStyle>
            <a:lvl1pPr>
              <a:defRPr sz="3200">
                <a:solidFill>
                  <a:schemeClr val="bg2"/>
                </a:solidFill>
              </a:defRPr>
            </a:lvl1pPr>
          </a:lstStyle>
          <a:p>
            <a:r>
              <a:rPr lang="en-US" dirty="0"/>
              <a:t>side title</a:t>
            </a:r>
            <a:endParaRPr lang="en-GB" dirty="0"/>
          </a:p>
        </p:txBody>
      </p:sp>
      <p:sp>
        <p:nvSpPr>
          <p:cNvPr id="4" name="Picture Placeholder 2"/>
          <p:cNvSpPr>
            <a:spLocks noGrp="1"/>
          </p:cNvSpPr>
          <p:nvPr>
            <p:ph type="pic" idx="1"/>
          </p:nvPr>
        </p:nvSpPr>
        <p:spPr>
          <a:xfrm>
            <a:off x="3052233" y="260350"/>
            <a:ext cx="8544984" cy="4801980"/>
          </a:xfrm>
        </p:spPr>
        <p:txBody>
          <a:bodyPr>
            <a:normAutofit/>
          </a:bodyPr>
          <a:lstStyle>
            <a:lvl1pPr marL="0" indent="0">
              <a:buNone/>
              <a:defRPr sz="3200"/>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dirty="0"/>
              <a:t>Click icon to add picture</a:t>
            </a:r>
            <a:endParaRPr lang="en-GB" dirty="0"/>
          </a:p>
        </p:txBody>
      </p:sp>
      <p:sp>
        <p:nvSpPr>
          <p:cNvPr id="6" name="Text Placeholder 5"/>
          <p:cNvSpPr>
            <a:spLocks noGrp="1"/>
          </p:cNvSpPr>
          <p:nvPr>
            <p:ph type="body" sz="quarter" idx="10"/>
          </p:nvPr>
        </p:nvSpPr>
        <p:spPr>
          <a:xfrm>
            <a:off x="3052234" y="5159514"/>
            <a:ext cx="8544983" cy="991521"/>
          </a:xfrm>
        </p:spPr>
        <p:txBody>
          <a:bodyPr>
            <a:normAutofit/>
          </a:bodyPr>
          <a:lstStyle>
            <a:lvl1pPr marL="0" indent="0">
              <a:buNone/>
              <a:defRPr sz="2667"/>
            </a:lvl1pPr>
          </a:lstStyle>
          <a:p>
            <a:pPr lvl="0"/>
            <a:r>
              <a:rPr lang="en-US"/>
              <a:t>Click to edit Master text styles</a:t>
            </a:r>
          </a:p>
        </p:txBody>
      </p:sp>
    </p:spTree>
    <p:extLst>
      <p:ext uri="{BB962C8B-B14F-4D97-AF65-F5344CB8AC3E}">
        <p14:creationId xmlns:p14="http://schemas.microsoft.com/office/powerpoint/2010/main" val="3131888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406986" y="2660916"/>
            <a:ext cx="7489549" cy="1470025"/>
          </a:xfrm>
        </p:spPr>
        <p:txBody>
          <a:bodyPr anchor="b">
            <a:noAutofit/>
          </a:bodyPr>
          <a:lstStyle>
            <a:lvl1pPr algn="l">
              <a:defRPr sz="3200" b="0" baseline="0"/>
            </a:lvl1pPr>
          </a:lstStyle>
          <a:p>
            <a:r>
              <a:rPr lang="en-US"/>
              <a:t>Click to edit Master title style</a:t>
            </a:r>
            <a:endParaRPr lang="en-GB" dirty="0"/>
          </a:p>
        </p:txBody>
      </p:sp>
      <p:sp>
        <p:nvSpPr>
          <p:cNvPr id="3" name="Subtitle 2"/>
          <p:cNvSpPr>
            <a:spLocks noGrp="1"/>
          </p:cNvSpPr>
          <p:nvPr>
            <p:ph type="subTitle" idx="1"/>
          </p:nvPr>
        </p:nvSpPr>
        <p:spPr>
          <a:xfrm>
            <a:off x="3407702" y="4366253"/>
            <a:ext cx="7491700" cy="1559024"/>
          </a:xfrm>
        </p:spPr>
        <p:txBody>
          <a:bodyPr>
            <a:normAutofit/>
          </a:bodyPr>
          <a:lstStyle>
            <a:lvl1pPr marL="0" indent="0" algn="l">
              <a:buNone/>
              <a:defRPr sz="2667" baseline="0">
                <a:solidFill>
                  <a:schemeClr val="tx1"/>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a:t>Click to edit Master subtitle style</a:t>
            </a:r>
            <a:endParaRPr lang="en-GB" dirty="0"/>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24418" y="789219"/>
            <a:ext cx="2318007" cy="1005715"/>
          </a:xfrm>
          <a:prstGeom prst="rect">
            <a:avLst/>
          </a:prstGeom>
        </p:spPr>
      </p:pic>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572476" y="1631594"/>
            <a:ext cx="3163619" cy="209932"/>
          </a:xfrm>
          <a:prstGeom prst="rect">
            <a:avLst/>
          </a:prstGeom>
        </p:spPr>
      </p:pic>
    </p:spTree>
    <p:extLst>
      <p:ext uri="{BB962C8B-B14F-4D97-AF65-F5344CB8AC3E}">
        <p14:creationId xmlns:p14="http://schemas.microsoft.com/office/powerpoint/2010/main" val="589900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able of contents">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391616" y="1275359"/>
            <a:ext cx="2606080" cy="576064"/>
          </a:xfrm>
        </p:spPr>
        <p:txBody>
          <a:bodyPr>
            <a:noAutofit/>
          </a:bodyPr>
          <a:lstStyle>
            <a:lvl1pPr>
              <a:defRPr sz="3200" baseline="0">
                <a:solidFill>
                  <a:schemeClr val="bg2"/>
                </a:solidFill>
              </a:defRPr>
            </a:lvl1pPr>
          </a:lstStyle>
          <a:p>
            <a:r>
              <a:rPr lang="en-US" dirty="0"/>
              <a:t>contents</a:t>
            </a:r>
            <a:endParaRPr lang="en-GB" dirty="0"/>
          </a:p>
        </p:txBody>
      </p:sp>
      <p:sp>
        <p:nvSpPr>
          <p:cNvPr id="3" name="Content Placeholder 2"/>
          <p:cNvSpPr>
            <a:spLocks noGrp="1"/>
          </p:cNvSpPr>
          <p:nvPr>
            <p:ph idx="1"/>
          </p:nvPr>
        </p:nvSpPr>
        <p:spPr>
          <a:xfrm>
            <a:off x="1871530" y="260351"/>
            <a:ext cx="9725687" cy="5890683"/>
          </a:xfrm>
        </p:spPr>
        <p:txBody>
          <a:bodyPr>
            <a:normAutofit/>
          </a:bodyPr>
          <a:lstStyle>
            <a:lvl1pPr marL="0" indent="0">
              <a:buFontTx/>
              <a:buNone/>
              <a:defRPr sz="2133" baseline="0"/>
            </a:lvl1pPr>
          </a:lstStyle>
          <a:p>
            <a:pPr lvl="0"/>
            <a:r>
              <a:rPr lang="en-US"/>
              <a:t>Click to edit Master text styles</a:t>
            </a:r>
          </a:p>
        </p:txBody>
      </p:sp>
    </p:spTree>
    <p:extLst>
      <p:ext uri="{BB962C8B-B14F-4D97-AF65-F5344CB8AC3E}">
        <p14:creationId xmlns:p14="http://schemas.microsoft.com/office/powerpoint/2010/main" val="16435287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5" name="Footer Placeholder 4"/>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6" name="Slide Number Placeholder 5"/>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3118478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794933"/>
            <a:ext cx="5384800" cy="4356100"/>
          </a:xfrm>
        </p:spPr>
        <p:txBody>
          <a:bodyPr>
            <a:normAutofit/>
          </a:bodyPr>
          <a:lstStyle>
            <a:lvl1pPr>
              <a:defRPr sz="2667" baseline="0"/>
            </a:lvl1pPr>
            <a:lvl2pPr>
              <a:defRPr sz="2133" baseline="0"/>
            </a:lvl2pPr>
            <a:lvl3pPr>
              <a:defRPr sz="2133" baseline="0"/>
            </a:lvl3pPr>
            <a:lvl4pPr>
              <a:defRPr sz="2133" baseline="0"/>
            </a:lvl4pPr>
            <a:lvl5pPr>
              <a:defRPr sz="2133" baseline="0"/>
            </a:lvl5pPr>
            <a:lvl6pPr>
              <a:defRPr sz="2400"/>
            </a:lvl6pPr>
            <a:lvl7pPr>
              <a:defRPr sz="2400"/>
            </a:lvl7pPr>
            <a:lvl8pPr>
              <a:defRPr sz="2400"/>
            </a:lvl8pPr>
            <a:lvl9pPr>
              <a:defRPr sz="2400"/>
            </a:lvl9pPr>
          </a:lstStyle>
          <a:p>
            <a:pPr lvl="0"/>
            <a:r>
              <a:rPr lang="en-US"/>
              <a:t>Click to edit Master text styles</a:t>
            </a:r>
          </a:p>
          <a:p>
            <a:pPr lvl="1"/>
            <a:r>
              <a:rPr lang="en-US"/>
              <a:t>Second level</a:t>
            </a:r>
          </a:p>
        </p:txBody>
      </p:sp>
      <p:sp>
        <p:nvSpPr>
          <p:cNvPr id="4" name="Content Placeholder 3"/>
          <p:cNvSpPr>
            <a:spLocks noGrp="1"/>
          </p:cNvSpPr>
          <p:nvPr>
            <p:ph sz="half" idx="2"/>
          </p:nvPr>
        </p:nvSpPr>
        <p:spPr>
          <a:xfrm>
            <a:off x="6197600" y="1794933"/>
            <a:ext cx="5384800" cy="4356100"/>
          </a:xfrm>
        </p:spPr>
        <p:txBody>
          <a:bodyPr>
            <a:normAutofit/>
          </a:bodyPr>
          <a:lstStyle>
            <a:lvl1pPr>
              <a:defRPr sz="2667" baseline="0"/>
            </a:lvl1pPr>
            <a:lvl2pPr>
              <a:defRPr sz="2133" baseline="0"/>
            </a:lvl2pPr>
            <a:lvl3pPr>
              <a:defRPr sz="2133" baseline="0"/>
            </a:lvl3pPr>
            <a:lvl4pPr>
              <a:defRPr sz="2133" baseline="0"/>
            </a:lvl4pPr>
            <a:lvl5pPr>
              <a:defRPr sz="2133" baseline="0"/>
            </a:lvl5pPr>
            <a:lvl6pPr>
              <a:defRPr sz="2400"/>
            </a:lvl6pPr>
            <a:lvl7pPr>
              <a:defRPr sz="2400"/>
            </a:lvl7pPr>
            <a:lvl8pPr>
              <a:defRPr sz="2400"/>
            </a:lvl8pPr>
            <a:lvl9pPr>
              <a:defRPr sz="2400"/>
            </a:lvl9pPr>
          </a:lstStyle>
          <a:p>
            <a:pPr lvl="0"/>
            <a:r>
              <a:rPr lang="en-US"/>
              <a:t>Click to edit Master text styles</a:t>
            </a:r>
          </a:p>
          <a:p>
            <a:pPr lvl="1"/>
            <a:r>
              <a:rPr lang="en-US"/>
              <a:t>Second level</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6" name="Footer Placeholder 5"/>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7" name="Slide Number Placeholder 6"/>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3727825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60352"/>
            <a:ext cx="10972800" cy="1431329"/>
          </a:xfrm>
        </p:spPr>
        <p:txBody>
          <a:bodyPr/>
          <a:lstStyle>
            <a:lvl1pPr>
              <a:defRPr/>
            </a:lvl1pPr>
          </a:lstStyle>
          <a:p>
            <a:r>
              <a:rPr lang="en-US"/>
              <a:t>Click to edit Master title style</a:t>
            </a:r>
            <a:endParaRPr lang="en-GB" dirty="0"/>
          </a:p>
        </p:txBody>
      </p:sp>
      <p:sp>
        <p:nvSpPr>
          <p:cNvPr id="3" name="Text Placeholder 2"/>
          <p:cNvSpPr>
            <a:spLocks noGrp="1"/>
          </p:cNvSpPr>
          <p:nvPr>
            <p:ph type="body" idx="1"/>
          </p:nvPr>
        </p:nvSpPr>
        <p:spPr>
          <a:xfrm>
            <a:off x="609600" y="1794933"/>
            <a:ext cx="5386917" cy="639763"/>
          </a:xfrm>
        </p:spPr>
        <p:txBody>
          <a:bodyPr anchor="b"/>
          <a:lstStyle>
            <a:lvl1pPr marL="0" indent="0">
              <a:buNone/>
              <a:defRPr sz="3200" b="1"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p:cNvSpPr>
            <a:spLocks noGrp="1"/>
          </p:cNvSpPr>
          <p:nvPr>
            <p:ph sz="half" idx="2"/>
          </p:nvPr>
        </p:nvSpPr>
        <p:spPr>
          <a:xfrm>
            <a:off x="609600" y="2564904"/>
            <a:ext cx="5386917" cy="3586129"/>
          </a:xfrm>
        </p:spPr>
        <p:txBody>
          <a:bodyPr>
            <a:normAutofit/>
          </a:bodyPr>
          <a:lstStyle>
            <a:lvl1pPr>
              <a:defRPr sz="2667"/>
            </a:lvl1pPr>
            <a:lvl2pPr>
              <a:defRPr sz="2133" baseline="0"/>
            </a:lvl2pPr>
            <a:lvl3pPr>
              <a:defRPr sz="2133" baseline="0"/>
            </a:lvl3pPr>
            <a:lvl4pPr>
              <a:defRPr sz="2133" baseline="0"/>
            </a:lvl4pPr>
            <a:lvl5pPr>
              <a:defRPr sz="2133" baseline="0"/>
            </a:lvl5pPr>
            <a:lvl6pPr>
              <a:defRPr sz="2133"/>
            </a:lvl6pPr>
            <a:lvl7pPr>
              <a:defRPr sz="2133"/>
            </a:lvl7pPr>
            <a:lvl8pPr>
              <a:defRPr sz="2133"/>
            </a:lvl8pPr>
            <a:lvl9pPr>
              <a:defRPr sz="2133"/>
            </a:lvl9pPr>
          </a:lstStyle>
          <a:p>
            <a:pPr lvl="0"/>
            <a:r>
              <a:rPr lang="en-US"/>
              <a:t>Click to edit Master text styles</a:t>
            </a:r>
          </a:p>
          <a:p>
            <a:pPr lvl="1"/>
            <a:r>
              <a:rPr lang="en-US"/>
              <a:t>Second level</a:t>
            </a:r>
          </a:p>
        </p:txBody>
      </p:sp>
      <p:sp>
        <p:nvSpPr>
          <p:cNvPr id="5" name="Text Placeholder 4"/>
          <p:cNvSpPr>
            <a:spLocks noGrp="1"/>
          </p:cNvSpPr>
          <p:nvPr>
            <p:ph type="body" sz="quarter" idx="3"/>
          </p:nvPr>
        </p:nvSpPr>
        <p:spPr>
          <a:xfrm>
            <a:off x="6193369" y="1794933"/>
            <a:ext cx="5389033" cy="639763"/>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193369" y="2564904"/>
            <a:ext cx="5389033" cy="3586129"/>
          </a:xfrm>
        </p:spPr>
        <p:txBody>
          <a:bodyPr>
            <a:normAutofit/>
          </a:bodyPr>
          <a:lstStyle>
            <a:lvl1pPr>
              <a:defRPr sz="2667"/>
            </a:lvl1pPr>
            <a:lvl2pPr>
              <a:defRPr sz="2133" baseline="0"/>
            </a:lvl2pPr>
            <a:lvl3pPr>
              <a:defRPr sz="2133" baseline="0"/>
            </a:lvl3pPr>
            <a:lvl4pPr>
              <a:defRPr sz="2133" baseline="0"/>
            </a:lvl4pPr>
            <a:lvl5pPr>
              <a:defRPr sz="2133" baseline="0"/>
            </a:lvl5pPr>
            <a:lvl6pPr>
              <a:defRPr sz="2133"/>
            </a:lvl6pPr>
            <a:lvl7pPr>
              <a:defRPr sz="2133"/>
            </a:lvl7pPr>
            <a:lvl8pPr>
              <a:defRPr sz="2133"/>
            </a:lvl8pPr>
            <a:lvl9pPr>
              <a:defRPr sz="2133"/>
            </a:lvl9pPr>
          </a:lstStyle>
          <a:p>
            <a:pPr lvl="0"/>
            <a:r>
              <a:rPr lang="en-US"/>
              <a:t>Click to edit Master text styles</a:t>
            </a:r>
          </a:p>
          <a:p>
            <a:pPr lvl="1"/>
            <a:r>
              <a:rPr lang="en-US"/>
              <a:t>Second level</a:t>
            </a:r>
          </a:p>
        </p:txBody>
      </p:sp>
      <p:sp>
        <p:nvSpPr>
          <p:cNvPr id="7" name="Date Placeholder 6"/>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8" name="Footer Placeholder 7"/>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9" name="Slide Number Placeholder 8"/>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23519513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Quotes">
    <p:spTree>
      <p:nvGrpSpPr>
        <p:cNvPr id="1" name=""/>
        <p:cNvGrpSpPr/>
        <p:nvPr/>
      </p:nvGrpSpPr>
      <p:grpSpPr>
        <a:xfrm>
          <a:off x="0" y="0"/>
          <a:ext cx="0" cy="0"/>
          <a:chOff x="0" y="0"/>
          <a:chExt cx="0" cy="0"/>
        </a:xfrm>
      </p:grpSpPr>
      <p:sp>
        <p:nvSpPr>
          <p:cNvPr id="2" name="Title 1"/>
          <p:cNvSpPr>
            <a:spLocks noGrp="1"/>
          </p:cNvSpPr>
          <p:nvPr>
            <p:ph type="ctrTitle"/>
          </p:nvPr>
        </p:nvSpPr>
        <p:spPr>
          <a:xfrm>
            <a:off x="3406986" y="1794934"/>
            <a:ext cx="7489549" cy="3249727"/>
          </a:xfrm>
        </p:spPr>
        <p:txBody>
          <a:bodyPr anchor="t">
            <a:noAutofit/>
          </a:bodyPr>
          <a:lstStyle>
            <a:lvl1pPr algn="l">
              <a:defRPr sz="3200" b="0" baseline="0"/>
            </a:lvl1pPr>
          </a:lstStyle>
          <a:p>
            <a:r>
              <a:rPr lang="en-US"/>
              <a:t>Click to edit Master title style</a:t>
            </a:r>
            <a:endParaRPr lang="en-GB" dirty="0"/>
          </a:p>
        </p:txBody>
      </p:sp>
      <p:sp>
        <p:nvSpPr>
          <p:cNvPr id="3" name="Subtitle 2"/>
          <p:cNvSpPr>
            <a:spLocks noGrp="1"/>
          </p:cNvSpPr>
          <p:nvPr>
            <p:ph type="subTitle" idx="1"/>
          </p:nvPr>
        </p:nvSpPr>
        <p:spPr>
          <a:xfrm>
            <a:off x="3407702" y="5239027"/>
            <a:ext cx="7491700" cy="686251"/>
          </a:xfrm>
        </p:spPr>
        <p:txBody>
          <a:bodyPr>
            <a:normAutofit/>
          </a:bodyPr>
          <a:lstStyle>
            <a:lvl1pPr marL="0" indent="0" algn="l">
              <a:buNone/>
              <a:defRPr sz="2667">
                <a:solidFill>
                  <a:schemeClr val="tx1"/>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a:t>Click to edit Master subtitle style</a:t>
            </a:r>
            <a:endParaRPr lang="en-GB" dirty="0"/>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452675" y="1794934"/>
            <a:ext cx="599559" cy="510945"/>
          </a:xfrm>
          <a:prstGeom prst="rect">
            <a:avLst/>
          </a:prstGeom>
        </p:spPr>
      </p:pic>
      <p:sp>
        <p:nvSpPr>
          <p:cNvPr id="5" name="Title 1"/>
          <p:cNvSpPr txBox="1">
            <a:spLocks/>
          </p:cNvSpPr>
          <p:nvPr userDrawn="1"/>
        </p:nvSpPr>
        <p:spPr>
          <a:xfrm rot="5400000">
            <a:off x="-391616" y="1275359"/>
            <a:ext cx="2606080" cy="576064"/>
          </a:xfrm>
          <a:prstGeom prst="rect">
            <a:avLst/>
          </a:prstGeom>
        </p:spPr>
        <p:txBody>
          <a:bodyPr vert="horz" lIns="121920" tIns="60960" rIns="121920" bIns="60960" rtlCol="0" anchor="t">
            <a:noAutofit/>
          </a:bodyPr>
          <a:lstStyle>
            <a:lvl1pPr algn="l" defTabSz="914400" rtl="0" eaLnBrk="1" latinLnBrk="0" hangingPunct="1">
              <a:spcBef>
                <a:spcPct val="0"/>
              </a:spcBef>
              <a:buNone/>
              <a:defRPr sz="3400" kern="1200">
                <a:solidFill>
                  <a:schemeClr val="bg2"/>
                </a:solidFill>
                <a:latin typeface="Source Serif Pro" panose="02040603050405020204" pitchFamily="18" charset="0"/>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533" b="0" i="0" u="none" strike="noStrike" kern="1200" cap="none" spc="0" normalizeH="0" baseline="0" noProof="0" dirty="0">
                <a:ln>
                  <a:noFill/>
                </a:ln>
                <a:solidFill>
                  <a:srgbClr val="898584"/>
                </a:solidFill>
                <a:effectLst/>
                <a:uLnTx/>
                <a:uFillTx/>
                <a:latin typeface="Source Serif Pro" panose="02040603050405020204" pitchFamily="18" charset="0"/>
                <a:ea typeface="+mj-ea"/>
                <a:cs typeface="+mj-cs"/>
              </a:rPr>
              <a:t>quote</a:t>
            </a:r>
            <a:endParaRPr kumimoji="0" lang="en-GB" sz="4533" b="0" i="0" u="none" strike="noStrike" kern="1200" cap="none" spc="0" normalizeH="0" baseline="0" noProof="0" dirty="0">
              <a:ln>
                <a:noFill/>
              </a:ln>
              <a:solidFill>
                <a:srgbClr val="898584"/>
              </a:solidFill>
              <a:effectLst/>
              <a:uLnTx/>
              <a:uFillTx/>
              <a:latin typeface="Source Serif Pro" panose="02040603050405020204" pitchFamily="18" charset="0"/>
              <a:ea typeface="+mj-ea"/>
              <a:cs typeface="+mj-cs"/>
            </a:endParaRPr>
          </a:p>
        </p:txBody>
      </p:sp>
    </p:spTree>
    <p:extLst>
      <p:ext uri="{BB962C8B-B14F-4D97-AF65-F5344CB8AC3E}">
        <p14:creationId xmlns:p14="http://schemas.microsoft.com/office/powerpoint/2010/main" val="2776424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yellow bump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71531" y="1586391"/>
            <a:ext cx="8448939" cy="3666813"/>
          </a:xfrm>
        </p:spPr>
        <p:txBody>
          <a:bodyPr anchor="ctr">
            <a:noAutofit/>
          </a:bodyPr>
          <a:lstStyle>
            <a:lvl1pPr algn="l">
              <a:defRPr sz="3200" b="0" baseline="0">
                <a:solidFill>
                  <a:schemeClr val="tx1"/>
                </a:solidFill>
              </a:defRPr>
            </a:lvl1pPr>
          </a:lstStyle>
          <a:p>
            <a:r>
              <a:rPr lang="en-US"/>
              <a:t>Click to edit Master title style</a:t>
            </a:r>
            <a:endParaRPr lang="en-GB" dirty="0"/>
          </a:p>
        </p:txBody>
      </p:sp>
    </p:spTree>
    <p:extLst>
      <p:ext uri="{BB962C8B-B14F-4D97-AF65-F5344CB8AC3E}">
        <p14:creationId xmlns:p14="http://schemas.microsoft.com/office/powerpoint/2010/main" val="1020009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3" name="Date Placeholder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4" name="Footer Placeholder 3"/>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5" name="Slide Number Placeholder 4"/>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318965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Bumper - plain">
    <p:spTree>
      <p:nvGrpSpPr>
        <p:cNvPr id="1" name=""/>
        <p:cNvGrpSpPr/>
        <p:nvPr/>
      </p:nvGrpSpPr>
      <p:grpSpPr>
        <a:xfrm>
          <a:off x="0" y="0"/>
          <a:ext cx="0" cy="0"/>
          <a:chOff x="0" y="0"/>
          <a:chExt cx="0" cy="0"/>
        </a:xfrm>
      </p:grpSpPr>
      <p:sp>
        <p:nvSpPr>
          <p:cNvPr id="2" name="Title 1"/>
          <p:cNvSpPr>
            <a:spLocks noGrp="1"/>
          </p:cNvSpPr>
          <p:nvPr>
            <p:ph type="ctrTitle"/>
          </p:nvPr>
        </p:nvSpPr>
        <p:spPr>
          <a:xfrm>
            <a:off x="3406986" y="1943653"/>
            <a:ext cx="7489549" cy="2187288"/>
          </a:xfrm>
        </p:spPr>
        <p:txBody>
          <a:bodyPr anchor="b">
            <a:noAutofit/>
          </a:bodyPr>
          <a:lstStyle>
            <a:lvl1pPr algn="l">
              <a:defRPr sz="3200" b="0" baseline="0"/>
            </a:lvl1pPr>
          </a:lstStyle>
          <a:p>
            <a:r>
              <a:rPr lang="en-US"/>
              <a:t>Click to edit Master title style</a:t>
            </a:r>
            <a:endParaRPr lang="en-GB" dirty="0"/>
          </a:p>
        </p:txBody>
      </p:sp>
      <p:grpSp>
        <p:nvGrpSpPr>
          <p:cNvPr id="47" name="Group 46"/>
          <p:cNvGrpSpPr/>
          <p:nvPr userDrawn="1"/>
        </p:nvGrpSpPr>
        <p:grpSpPr>
          <a:xfrm>
            <a:off x="624417" y="331054"/>
            <a:ext cx="233627" cy="3644599"/>
            <a:chOff x="2132013" y="409576"/>
            <a:chExt cx="119063" cy="1857375"/>
          </a:xfrm>
        </p:grpSpPr>
        <p:sp>
          <p:nvSpPr>
            <p:cNvPr id="16" name="Freeform 13"/>
            <p:cNvSpPr>
              <a:spLocks noEditPoints="1"/>
            </p:cNvSpPr>
            <p:nvPr userDrawn="1"/>
          </p:nvSpPr>
          <p:spPr bwMode="auto">
            <a:xfrm>
              <a:off x="2157413" y="409576"/>
              <a:ext cx="93663" cy="65088"/>
            </a:xfrm>
            <a:custGeom>
              <a:avLst/>
              <a:gdLst>
                <a:gd name="T0" fmla="*/ 56 w 98"/>
                <a:gd name="T1" fmla="*/ 22 h 67"/>
                <a:gd name="T2" fmla="*/ 64 w 98"/>
                <a:gd name="T3" fmla="*/ 32 h 67"/>
                <a:gd name="T4" fmla="*/ 66 w 98"/>
                <a:gd name="T5" fmla="*/ 42 h 67"/>
                <a:gd name="T6" fmla="*/ 64 w 98"/>
                <a:gd name="T7" fmla="*/ 52 h 67"/>
                <a:gd name="T8" fmla="*/ 58 w 98"/>
                <a:gd name="T9" fmla="*/ 60 h 67"/>
                <a:gd name="T10" fmla="*/ 47 w 98"/>
                <a:gd name="T11" fmla="*/ 65 h 67"/>
                <a:gd name="T12" fmla="*/ 34 w 98"/>
                <a:gd name="T13" fmla="*/ 67 h 67"/>
                <a:gd name="T14" fmla="*/ 20 w 98"/>
                <a:gd name="T15" fmla="*/ 65 h 67"/>
                <a:gd name="T16" fmla="*/ 9 w 98"/>
                <a:gd name="T17" fmla="*/ 60 h 67"/>
                <a:gd name="T18" fmla="*/ 2 w 98"/>
                <a:gd name="T19" fmla="*/ 51 h 67"/>
                <a:gd name="T20" fmla="*/ 0 w 98"/>
                <a:gd name="T21" fmla="*/ 40 h 67"/>
                <a:gd name="T22" fmla="*/ 2 w 98"/>
                <a:gd name="T23" fmla="*/ 31 h 67"/>
                <a:gd name="T24" fmla="*/ 8 w 98"/>
                <a:gd name="T25" fmla="*/ 23 h 67"/>
                <a:gd name="T26" fmla="*/ 8 w 98"/>
                <a:gd name="T27" fmla="*/ 22 h 67"/>
                <a:gd name="T28" fmla="*/ 0 w 98"/>
                <a:gd name="T29" fmla="*/ 21 h 67"/>
                <a:gd name="T30" fmla="*/ 2 w 98"/>
                <a:gd name="T31" fmla="*/ 1 h 67"/>
                <a:gd name="T32" fmla="*/ 6 w 98"/>
                <a:gd name="T33" fmla="*/ 1 h 67"/>
                <a:gd name="T34" fmla="*/ 8 w 98"/>
                <a:gd name="T35" fmla="*/ 11 h 67"/>
                <a:gd name="T36" fmla="*/ 19 w 98"/>
                <a:gd name="T37" fmla="*/ 11 h 67"/>
                <a:gd name="T38" fmla="*/ 29 w 98"/>
                <a:gd name="T39" fmla="*/ 11 h 67"/>
                <a:gd name="T40" fmla="*/ 86 w 98"/>
                <a:gd name="T41" fmla="*/ 11 h 67"/>
                <a:gd name="T42" fmla="*/ 87 w 98"/>
                <a:gd name="T43" fmla="*/ 0 h 67"/>
                <a:gd name="T44" fmla="*/ 92 w 98"/>
                <a:gd name="T45" fmla="*/ 0 h 67"/>
                <a:gd name="T46" fmla="*/ 98 w 98"/>
                <a:gd name="T47" fmla="*/ 21 h 67"/>
                <a:gd name="T48" fmla="*/ 97 w 98"/>
                <a:gd name="T49" fmla="*/ 22 h 67"/>
                <a:gd name="T50" fmla="*/ 78 w 98"/>
                <a:gd name="T51" fmla="*/ 22 h 67"/>
                <a:gd name="T52" fmla="*/ 56 w 98"/>
                <a:gd name="T53" fmla="*/ 22 h 67"/>
                <a:gd name="T54" fmla="*/ 15 w 98"/>
                <a:gd name="T55" fmla="*/ 22 h 67"/>
                <a:gd name="T56" fmla="*/ 9 w 98"/>
                <a:gd name="T57" fmla="*/ 30 h 67"/>
                <a:gd name="T58" fmla="*/ 7 w 98"/>
                <a:gd name="T59" fmla="*/ 38 h 67"/>
                <a:gd name="T60" fmla="*/ 9 w 98"/>
                <a:gd name="T61" fmla="*/ 45 h 67"/>
                <a:gd name="T62" fmla="*/ 14 w 98"/>
                <a:gd name="T63" fmla="*/ 50 h 67"/>
                <a:gd name="T64" fmla="*/ 21 w 98"/>
                <a:gd name="T65" fmla="*/ 54 h 67"/>
                <a:gd name="T66" fmla="*/ 33 w 98"/>
                <a:gd name="T67" fmla="*/ 55 h 67"/>
                <a:gd name="T68" fmla="*/ 52 w 98"/>
                <a:gd name="T69" fmla="*/ 51 h 67"/>
                <a:gd name="T70" fmla="*/ 59 w 98"/>
                <a:gd name="T71" fmla="*/ 39 h 67"/>
                <a:gd name="T72" fmla="*/ 57 w 98"/>
                <a:gd name="T73" fmla="*/ 32 h 67"/>
                <a:gd name="T74" fmla="*/ 51 w 98"/>
                <a:gd name="T75" fmla="*/ 22 h 67"/>
                <a:gd name="T76" fmla="*/ 15 w 98"/>
                <a:gd name="T77" fmla="*/ 22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8" h="67">
                  <a:moveTo>
                    <a:pt x="56" y="22"/>
                  </a:moveTo>
                  <a:cubicBezTo>
                    <a:pt x="60" y="25"/>
                    <a:pt x="62" y="28"/>
                    <a:pt x="64" y="32"/>
                  </a:cubicBezTo>
                  <a:cubicBezTo>
                    <a:pt x="66" y="35"/>
                    <a:pt x="66" y="39"/>
                    <a:pt x="66" y="42"/>
                  </a:cubicBezTo>
                  <a:cubicBezTo>
                    <a:pt x="66" y="46"/>
                    <a:pt x="66" y="49"/>
                    <a:pt x="64" y="52"/>
                  </a:cubicBezTo>
                  <a:cubicBezTo>
                    <a:pt x="63" y="55"/>
                    <a:pt x="61" y="58"/>
                    <a:pt x="58" y="60"/>
                  </a:cubicBezTo>
                  <a:cubicBezTo>
                    <a:pt x="55" y="62"/>
                    <a:pt x="51" y="64"/>
                    <a:pt x="47" y="65"/>
                  </a:cubicBezTo>
                  <a:cubicBezTo>
                    <a:pt x="43" y="67"/>
                    <a:pt x="39" y="67"/>
                    <a:pt x="34" y="67"/>
                  </a:cubicBezTo>
                  <a:cubicBezTo>
                    <a:pt x="29" y="67"/>
                    <a:pt x="24" y="67"/>
                    <a:pt x="20" y="65"/>
                  </a:cubicBezTo>
                  <a:cubicBezTo>
                    <a:pt x="15" y="64"/>
                    <a:pt x="12" y="62"/>
                    <a:pt x="9" y="60"/>
                  </a:cubicBezTo>
                  <a:cubicBezTo>
                    <a:pt x="6" y="57"/>
                    <a:pt x="4" y="54"/>
                    <a:pt x="2" y="51"/>
                  </a:cubicBezTo>
                  <a:cubicBezTo>
                    <a:pt x="0" y="48"/>
                    <a:pt x="0" y="44"/>
                    <a:pt x="0" y="40"/>
                  </a:cubicBezTo>
                  <a:cubicBezTo>
                    <a:pt x="0" y="37"/>
                    <a:pt x="0" y="34"/>
                    <a:pt x="2" y="31"/>
                  </a:cubicBezTo>
                  <a:cubicBezTo>
                    <a:pt x="3" y="28"/>
                    <a:pt x="5" y="26"/>
                    <a:pt x="8" y="23"/>
                  </a:cubicBezTo>
                  <a:cubicBezTo>
                    <a:pt x="8" y="22"/>
                    <a:pt x="8" y="22"/>
                    <a:pt x="8" y="22"/>
                  </a:cubicBezTo>
                  <a:cubicBezTo>
                    <a:pt x="0" y="21"/>
                    <a:pt x="0" y="21"/>
                    <a:pt x="0" y="21"/>
                  </a:cubicBezTo>
                  <a:cubicBezTo>
                    <a:pt x="2" y="1"/>
                    <a:pt x="2" y="1"/>
                    <a:pt x="2" y="1"/>
                  </a:cubicBezTo>
                  <a:cubicBezTo>
                    <a:pt x="6" y="1"/>
                    <a:pt x="6" y="1"/>
                    <a:pt x="6" y="1"/>
                  </a:cubicBezTo>
                  <a:cubicBezTo>
                    <a:pt x="8" y="11"/>
                    <a:pt x="8" y="11"/>
                    <a:pt x="8" y="11"/>
                  </a:cubicBezTo>
                  <a:cubicBezTo>
                    <a:pt x="12" y="11"/>
                    <a:pt x="15" y="11"/>
                    <a:pt x="19" y="11"/>
                  </a:cubicBezTo>
                  <a:cubicBezTo>
                    <a:pt x="23" y="11"/>
                    <a:pt x="26" y="11"/>
                    <a:pt x="29" y="11"/>
                  </a:cubicBezTo>
                  <a:cubicBezTo>
                    <a:pt x="86" y="11"/>
                    <a:pt x="86" y="11"/>
                    <a:pt x="86" y="11"/>
                  </a:cubicBezTo>
                  <a:cubicBezTo>
                    <a:pt x="87" y="0"/>
                    <a:pt x="87" y="0"/>
                    <a:pt x="87" y="0"/>
                  </a:cubicBezTo>
                  <a:cubicBezTo>
                    <a:pt x="92" y="0"/>
                    <a:pt x="92" y="0"/>
                    <a:pt x="92" y="0"/>
                  </a:cubicBezTo>
                  <a:cubicBezTo>
                    <a:pt x="98" y="21"/>
                    <a:pt x="98" y="21"/>
                    <a:pt x="98" y="21"/>
                  </a:cubicBezTo>
                  <a:cubicBezTo>
                    <a:pt x="97" y="22"/>
                    <a:pt x="97" y="22"/>
                    <a:pt x="97" y="22"/>
                  </a:cubicBezTo>
                  <a:cubicBezTo>
                    <a:pt x="78" y="22"/>
                    <a:pt x="78" y="22"/>
                    <a:pt x="78" y="22"/>
                  </a:cubicBezTo>
                  <a:lnTo>
                    <a:pt x="56" y="22"/>
                  </a:lnTo>
                  <a:close/>
                  <a:moveTo>
                    <a:pt x="15" y="22"/>
                  </a:moveTo>
                  <a:cubicBezTo>
                    <a:pt x="12" y="25"/>
                    <a:pt x="10" y="28"/>
                    <a:pt x="9" y="30"/>
                  </a:cubicBezTo>
                  <a:cubicBezTo>
                    <a:pt x="8" y="33"/>
                    <a:pt x="7" y="36"/>
                    <a:pt x="7" y="38"/>
                  </a:cubicBezTo>
                  <a:cubicBezTo>
                    <a:pt x="7" y="40"/>
                    <a:pt x="8" y="43"/>
                    <a:pt x="9" y="45"/>
                  </a:cubicBezTo>
                  <a:cubicBezTo>
                    <a:pt x="10" y="47"/>
                    <a:pt x="11" y="49"/>
                    <a:pt x="14" y="50"/>
                  </a:cubicBezTo>
                  <a:cubicBezTo>
                    <a:pt x="16" y="52"/>
                    <a:pt x="18" y="53"/>
                    <a:pt x="21" y="54"/>
                  </a:cubicBezTo>
                  <a:cubicBezTo>
                    <a:pt x="25" y="55"/>
                    <a:pt x="28" y="55"/>
                    <a:pt x="33" y="55"/>
                  </a:cubicBezTo>
                  <a:cubicBezTo>
                    <a:pt x="41" y="55"/>
                    <a:pt x="48" y="54"/>
                    <a:pt x="52" y="51"/>
                  </a:cubicBezTo>
                  <a:cubicBezTo>
                    <a:pt x="57" y="48"/>
                    <a:pt x="59" y="44"/>
                    <a:pt x="59" y="39"/>
                  </a:cubicBezTo>
                  <a:cubicBezTo>
                    <a:pt x="59" y="37"/>
                    <a:pt x="58" y="34"/>
                    <a:pt x="57" y="32"/>
                  </a:cubicBezTo>
                  <a:cubicBezTo>
                    <a:pt x="56" y="29"/>
                    <a:pt x="54" y="26"/>
                    <a:pt x="51" y="22"/>
                  </a:cubicBezTo>
                  <a:lnTo>
                    <a:pt x="15"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7" name="Freeform 14"/>
            <p:cNvSpPr>
              <a:spLocks/>
            </p:cNvSpPr>
            <p:nvPr userDrawn="1"/>
          </p:nvSpPr>
          <p:spPr bwMode="auto">
            <a:xfrm>
              <a:off x="2159000" y="479426"/>
              <a:ext cx="61913" cy="47625"/>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2 h 49"/>
                <a:gd name="T22" fmla="*/ 27 w 64"/>
                <a:gd name="T23" fmla="*/ 22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7"/>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8" name="Freeform 15"/>
            <p:cNvSpPr>
              <a:spLocks noEditPoints="1"/>
            </p:cNvSpPr>
            <p:nvPr userDrawn="1"/>
          </p:nvSpPr>
          <p:spPr bwMode="auto">
            <a:xfrm>
              <a:off x="2159000" y="527051"/>
              <a:ext cx="92075" cy="30163"/>
            </a:xfrm>
            <a:custGeom>
              <a:avLst/>
              <a:gdLst>
                <a:gd name="T0" fmla="*/ 4 w 96"/>
                <a:gd name="T1" fmla="*/ 31 h 31"/>
                <a:gd name="T2" fmla="*/ 0 w 96"/>
                <a:gd name="T3" fmla="*/ 31 h 31"/>
                <a:gd name="T4" fmla="*/ 0 w 96"/>
                <a:gd name="T5" fmla="*/ 0 h 31"/>
                <a:gd name="T6" fmla="*/ 4 w 96"/>
                <a:gd name="T7" fmla="*/ 0 h 31"/>
                <a:gd name="T8" fmla="*/ 6 w 96"/>
                <a:gd name="T9" fmla="*/ 10 h 31"/>
                <a:gd name="T10" fmla="*/ 17 w 96"/>
                <a:gd name="T11" fmla="*/ 10 h 31"/>
                <a:gd name="T12" fmla="*/ 27 w 96"/>
                <a:gd name="T13" fmla="*/ 11 h 31"/>
                <a:gd name="T14" fmla="*/ 34 w 96"/>
                <a:gd name="T15" fmla="*/ 11 h 31"/>
                <a:gd name="T16" fmla="*/ 43 w 96"/>
                <a:gd name="T17" fmla="*/ 10 h 31"/>
                <a:gd name="T18" fmla="*/ 51 w 96"/>
                <a:gd name="T19" fmla="*/ 10 h 31"/>
                <a:gd name="T20" fmla="*/ 52 w 96"/>
                <a:gd name="T21" fmla="*/ 0 h 31"/>
                <a:gd name="T22" fmla="*/ 56 w 96"/>
                <a:gd name="T23" fmla="*/ 0 h 31"/>
                <a:gd name="T24" fmla="*/ 64 w 96"/>
                <a:gd name="T25" fmla="*/ 20 h 31"/>
                <a:gd name="T26" fmla="*/ 63 w 96"/>
                <a:gd name="T27" fmla="*/ 22 h 31"/>
                <a:gd name="T28" fmla="*/ 45 w 96"/>
                <a:gd name="T29" fmla="*/ 22 h 31"/>
                <a:gd name="T30" fmla="*/ 27 w 96"/>
                <a:gd name="T31" fmla="*/ 22 h 31"/>
                <a:gd name="T32" fmla="*/ 17 w 96"/>
                <a:gd name="T33" fmla="*/ 22 h 31"/>
                <a:gd name="T34" fmla="*/ 6 w 96"/>
                <a:gd name="T35" fmla="*/ 22 h 31"/>
                <a:gd name="T36" fmla="*/ 4 w 96"/>
                <a:gd name="T37" fmla="*/ 31 h 31"/>
                <a:gd name="T38" fmla="*/ 79 w 96"/>
                <a:gd name="T39" fmla="*/ 16 h 31"/>
                <a:gd name="T40" fmla="*/ 81 w 96"/>
                <a:gd name="T41" fmla="*/ 10 h 31"/>
                <a:gd name="T42" fmla="*/ 87 w 96"/>
                <a:gd name="T43" fmla="*/ 7 h 31"/>
                <a:gd name="T44" fmla="*/ 93 w 96"/>
                <a:gd name="T45" fmla="*/ 10 h 31"/>
                <a:gd name="T46" fmla="*/ 96 w 96"/>
                <a:gd name="T47" fmla="*/ 16 h 31"/>
                <a:gd name="T48" fmla="*/ 93 w 96"/>
                <a:gd name="T49" fmla="*/ 22 h 31"/>
                <a:gd name="T50" fmla="*/ 87 w 96"/>
                <a:gd name="T51" fmla="*/ 25 h 31"/>
                <a:gd name="T52" fmla="*/ 81 w 96"/>
                <a:gd name="T53" fmla="*/ 22 h 31"/>
                <a:gd name="T54" fmla="*/ 79 w 96"/>
                <a:gd name="T55" fmla="*/ 16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6" h="31">
                  <a:moveTo>
                    <a:pt x="4" y="31"/>
                  </a:move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1"/>
                    <a:pt x="27" y="11"/>
                  </a:cubicBezTo>
                  <a:cubicBezTo>
                    <a:pt x="34" y="11"/>
                    <a:pt x="34" y="11"/>
                    <a:pt x="34" y="11"/>
                  </a:cubicBezTo>
                  <a:cubicBezTo>
                    <a:pt x="38" y="11"/>
                    <a:pt x="41" y="10"/>
                    <a:pt x="43" y="10"/>
                  </a:cubicBezTo>
                  <a:cubicBezTo>
                    <a:pt x="45" y="10"/>
                    <a:pt x="48" y="10"/>
                    <a:pt x="51" y="10"/>
                  </a:cubicBezTo>
                  <a:cubicBezTo>
                    <a:pt x="52" y="0"/>
                    <a:pt x="52" y="0"/>
                    <a:pt x="52" y="0"/>
                  </a:cubicBezTo>
                  <a:cubicBezTo>
                    <a:pt x="56" y="0"/>
                    <a:pt x="56" y="0"/>
                    <a:pt x="56" y="0"/>
                  </a:cubicBezTo>
                  <a:cubicBezTo>
                    <a:pt x="64" y="20"/>
                    <a:pt x="64" y="20"/>
                    <a:pt x="64" y="20"/>
                  </a:cubicBezTo>
                  <a:cubicBezTo>
                    <a:pt x="63" y="22"/>
                    <a:pt x="63" y="22"/>
                    <a:pt x="63" y="22"/>
                  </a:cubicBezTo>
                  <a:cubicBezTo>
                    <a:pt x="45" y="22"/>
                    <a:pt x="45" y="22"/>
                    <a:pt x="45" y="22"/>
                  </a:cubicBezTo>
                  <a:cubicBezTo>
                    <a:pt x="27" y="22"/>
                    <a:pt x="27" y="22"/>
                    <a:pt x="27" y="22"/>
                  </a:cubicBezTo>
                  <a:cubicBezTo>
                    <a:pt x="24" y="22"/>
                    <a:pt x="21" y="22"/>
                    <a:pt x="17" y="22"/>
                  </a:cubicBezTo>
                  <a:cubicBezTo>
                    <a:pt x="13" y="22"/>
                    <a:pt x="10" y="22"/>
                    <a:pt x="6" y="22"/>
                  </a:cubicBezTo>
                  <a:lnTo>
                    <a:pt x="4" y="31"/>
                  </a:lnTo>
                  <a:close/>
                  <a:moveTo>
                    <a:pt x="79" y="16"/>
                  </a:moveTo>
                  <a:cubicBezTo>
                    <a:pt x="79" y="13"/>
                    <a:pt x="79" y="11"/>
                    <a:pt x="81" y="10"/>
                  </a:cubicBezTo>
                  <a:cubicBezTo>
                    <a:pt x="83" y="8"/>
                    <a:pt x="85" y="7"/>
                    <a:pt x="87" y="7"/>
                  </a:cubicBezTo>
                  <a:cubicBezTo>
                    <a:pt x="90" y="7"/>
                    <a:pt x="92" y="8"/>
                    <a:pt x="93" y="10"/>
                  </a:cubicBezTo>
                  <a:cubicBezTo>
                    <a:pt x="95" y="11"/>
                    <a:pt x="96" y="13"/>
                    <a:pt x="96" y="16"/>
                  </a:cubicBezTo>
                  <a:cubicBezTo>
                    <a:pt x="96" y="18"/>
                    <a:pt x="95" y="21"/>
                    <a:pt x="93" y="22"/>
                  </a:cubicBezTo>
                  <a:cubicBezTo>
                    <a:pt x="92" y="24"/>
                    <a:pt x="90" y="25"/>
                    <a:pt x="87" y="25"/>
                  </a:cubicBezTo>
                  <a:cubicBezTo>
                    <a:pt x="85" y="25"/>
                    <a:pt x="83" y="24"/>
                    <a:pt x="81" y="22"/>
                  </a:cubicBezTo>
                  <a:cubicBezTo>
                    <a:pt x="79" y="21"/>
                    <a:pt x="79" y="18"/>
                    <a:pt x="79" y="1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9" name="Freeform 16"/>
            <p:cNvSpPr>
              <a:spLocks/>
            </p:cNvSpPr>
            <p:nvPr userDrawn="1"/>
          </p:nvSpPr>
          <p:spPr bwMode="auto">
            <a:xfrm>
              <a:off x="2159000" y="561976"/>
              <a:ext cx="61913" cy="66675"/>
            </a:xfrm>
            <a:custGeom>
              <a:avLst/>
              <a:gdLst>
                <a:gd name="T0" fmla="*/ 4 w 64"/>
                <a:gd name="T1" fmla="*/ 71 h 71"/>
                <a:gd name="T2" fmla="*/ 0 w 64"/>
                <a:gd name="T3" fmla="*/ 71 h 71"/>
                <a:gd name="T4" fmla="*/ 0 w 64"/>
                <a:gd name="T5" fmla="*/ 40 h 71"/>
                <a:gd name="T6" fmla="*/ 4 w 64"/>
                <a:gd name="T7" fmla="*/ 40 h 71"/>
                <a:gd name="T8" fmla="*/ 6 w 64"/>
                <a:gd name="T9" fmla="*/ 50 h 71"/>
                <a:gd name="T10" fmla="*/ 17 w 64"/>
                <a:gd name="T11" fmla="*/ 50 h 71"/>
                <a:gd name="T12" fmla="*/ 27 w 64"/>
                <a:gd name="T13" fmla="*/ 50 h 71"/>
                <a:gd name="T14" fmla="*/ 39 w 64"/>
                <a:gd name="T15" fmla="*/ 50 h 71"/>
                <a:gd name="T16" fmla="*/ 52 w 64"/>
                <a:gd name="T17" fmla="*/ 48 h 71"/>
                <a:gd name="T18" fmla="*/ 55 w 64"/>
                <a:gd name="T19" fmla="*/ 40 h 71"/>
                <a:gd name="T20" fmla="*/ 53 w 64"/>
                <a:gd name="T21" fmla="*/ 31 h 71"/>
                <a:gd name="T22" fmla="*/ 47 w 64"/>
                <a:gd name="T23" fmla="*/ 21 h 71"/>
                <a:gd name="T24" fmla="*/ 27 w 64"/>
                <a:gd name="T25" fmla="*/ 21 h 71"/>
                <a:gd name="T26" fmla="*/ 17 w 64"/>
                <a:gd name="T27" fmla="*/ 22 h 71"/>
                <a:gd name="T28" fmla="*/ 6 w 64"/>
                <a:gd name="T29" fmla="*/ 22 h 71"/>
                <a:gd name="T30" fmla="*/ 4 w 64"/>
                <a:gd name="T31" fmla="*/ 31 h 71"/>
                <a:gd name="T32" fmla="*/ 0 w 64"/>
                <a:gd name="T33" fmla="*/ 31 h 71"/>
                <a:gd name="T34" fmla="*/ 0 w 64"/>
                <a:gd name="T35" fmla="*/ 0 h 71"/>
                <a:gd name="T36" fmla="*/ 4 w 64"/>
                <a:gd name="T37" fmla="*/ 0 h 71"/>
                <a:gd name="T38" fmla="*/ 6 w 64"/>
                <a:gd name="T39" fmla="*/ 10 h 71"/>
                <a:gd name="T40" fmla="*/ 17 w 64"/>
                <a:gd name="T41" fmla="*/ 10 h 71"/>
                <a:gd name="T42" fmla="*/ 27 w 64"/>
                <a:gd name="T43" fmla="*/ 10 h 71"/>
                <a:gd name="T44" fmla="*/ 34 w 64"/>
                <a:gd name="T45" fmla="*/ 10 h 71"/>
                <a:gd name="T46" fmla="*/ 43 w 64"/>
                <a:gd name="T47" fmla="*/ 10 h 71"/>
                <a:gd name="T48" fmla="*/ 51 w 64"/>
                <a:gd name="T49" fmla="*/ 10 h 71"/>
                <a:gd name="T50" fmla="*/ 52 w 64"/>
                <a:gd name="T51" fmla="*/ 0 h 71"/>
                <a:gd name="T52" fmla="*/ 56 w 64"/>
                <a:gd name="T53" fmla="*/ 0 h 71"/>
                <a:gd name="T54" fmla="*/ 64 w 64"/>
                <a:gd name="T55" fmla="*/ 18 h 71"/>
                <a:gd name="T56" fmla="*/ 63 w 64"/>
                <a:gd name="T57" fmla="*/ 20 h 71"/>
                <a:gd name="T58" fmla="*/ 52 w 64"/>
                <a:gd name="T59" fmla="*/ 21 h 71"/>
                <a:gd name="T60" fmla="*/ 61 w 64"/>
                <a:gd name="T61" fmla="*/ 32 h 71"/>
                <a:gd name="T62" fmla="*/ 64 w 64"/>
                <a:gd name="T63" fmla="*/ 45 h 71"/>
                <a:gd name="T64" fmla="*/ 59 w 64"/>
                <a:gd name="T65" fmla="*/ 57 h 71"/>
                <a:gd name="T66" fmla="*/ 40 w 64"/>
                <a:gd name="T67" fmla="*/ 62 h 71"/>
                <a:gd name="T68" fmla="*/ 27 w 64"/>
                <a:gd name="T69" fmla="*/ 62 h 71"/>
                <a:gd name="T70" fmla="*/ 17 w 64"/>
                <a:gd name="T71" fmla="*/ 62 h 71"/>
                <a:gd name="T72" fmla="*/ 6 w 64"/>
                <a:gd name="T73" fmla="*/ 62 h 71"/>
                <a:gd name="T74" fmla="*/ 4 w 64"/>
                <a:gd name="T75"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1">
                  <a:moveTo>
                    <a:pt x="4" y="71"/>
                  </a:moveTo>
                  <a:cubicBezTo>
                    <a:pt x="0" y="71"/>
                    <a:pt x="0" y="71"/>
                    <a:pt x="0" y="71"/>
                  </a:cubicBezTo>
                  <a:cubicBezTo>
                    <a:pt x="0" y="40"/>
                    <a:pt x="0" y="40"/>
                    <a:pt x="0" y="40"/>
                  </a:cubicBezTo>
                  <a:cubicBezTo>
                    <a:pt x="4" y="40"/>
                    <a:pt x="4" y="40"/>
                    <a:pt x="4" y="40"/>
                  </a:cubicBezTo>
                  <a:cubicBezTo>
                    <a:pt x="6" y="50"/>
                    <a:pt x="6" y="50"/>
                    <a:pt x="6" y="50"/>
                  </a:cubicBezTo>
                  <a:cubicBezTo>
                    <a:pt x="10" y="50"/>
                    <a:pt x="13" y="50"/>
                    <a:pt x="17" y="50"/>
                  </a:cubicBezTo>
                  <a:cubicBezTo>
                    <a:pt x="21" y="50"/>
                    <a:pt x="24" y="50"/>
                    <a:pt x="27" y="50"/>
                  </a:cubicBezTo>
                  <a:cubicBezTo>
                    <a:pt x="39" y="50"/>
                    <a:pt x="39" y="50"/>
                    <a:pt x="39" y="50"/>
                  </a:cubicBezTo>
                  <a:cubicBezTo>
                    <a:pt x="45" y="50"/>
                    <a:pt x="49" y="50"/>
                    <a:pt x="52" y="48"/>
                  </a:cubicBezTo>
                  <a:cubicBezTo>
                    <a:pt x="54" y="46"/>
                    <a:pt x="55" y="44"/>
                    <a:pt x="55" y="40"/>
                  </a:cubicBezTo>
                  <a:cubicBezTo>
                    <a:pt x="55" y="37"/>
                    <a:pt x="54" y="34"/>
                    <a:pt x="53" y="31"/>
                  </a:cubicBezTo>
                  <a:cubicBezTo>
                    <a:pt x="52" y="28"/>
                    <a:pt x="50" y="25"/>
                    <a:pt x="47" y="21"/>
                  </a:cubicBezTo>
                  <a:cubicBezTo>
                    <a:pt x="27" y="21"/>
                    <a:pt x="27" y="21"/>
                    <a:pt x="27" y="21"/>
                  </a:cubicBezTo>
                  <a:cubicBezTo>
                    <a:pt x="24" y="21"/>
                    <a:pt x="21" y="21"/>
                    <a:pt x="17" y="22"/>
                  </a:cubicBezTo>
                  <a:cubicBezTo>
                    <a:pt x="13" y="22"/>
                    <a:pt x="10" y="22"/>
                    <a:pt x="6" y="22"/>
                  </a:cubicBezTo>
                  <a:cubicBezTo>
                    <a:pt x="4" y="31"/>
                    <a:pt x="4" y="31"/>
                    <a:pt x="4" y="31"/>
                  </a:cubicBez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6"/>
                    <a:pt x="64" y="40"/>
                    <a:pt x="64" y="45"/>
                  </a:cubicBezTo>
                  <a:cubicBezTo>
                    <a:pt x="64" y="50"/>
                    <a:pt x="63" y="55"/>
                    <a:pt x="59" y="57"/>
                  </a:cubicBezTo>
                  <a:cubicBezTo>
                    <a:pt x="55" y="60"/>
                    <a:pt x="49" y="62"/>
                    <a:pt x="40" y="62"/>
                  </a:cubicBezTo>
                  <a:cubicBezTo>
                    <a:pt x="27" y="62"/>
                    <a:pt x="27" y="62"/>
                    <a:pt x="27" y="62"/>
                  </a:cubicBezTo>
                  <a:cubicBezTo>
                    <a:pt x="24" y="62"/>
                    <a:pt x="21" y="62"/>
                    <a:pt x="17" y="62"/>
                  </a:cubicBezTo>
                  <a:cubicBezTo>
                    <a:pt x="13" y="62"/>
                    <a:pt x="10" y="62"/>
                    <a:pt x="6" y="62"/>
                  </a:cubicBezTo>
                  <a:lnTo>
                    <a:pt x="4" y="7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0" name="Freeform 17"/>
            <p:cNvSpPr>
              <a:spLocks noEditPoints="1"/>
            </p:cNvSpPr>
            <p:nvPr userDrawn="1"/>
          </p:nvSpPr>
          <p:spPr bwMode="auto">
            <a:xfrm>
              <a:off x="2132013" y="631826"/>
              <a:ext cx="88900" cy="58738"/>
            </a:xfrm>
            <a:custGeom>
              <a:avLst/>
              <a:gdLst>
                <a:gd name="T0" fmla="*/ 82 w 92"/>
                <a:gd name="T1" fmla="*/ 61 h 61"/>
                <a:gd name="T2" fmla="*/ 82 w 92"/>
                <a:gd name="T3" fmla="*/ 48 h 61"/>
                <a:gd name="T4" fmla="*/ 71 w 92"/>
                <a:gd name="T5" fmla="*/ 51 h 61"/>
                <a:gd name="T6" fmla="*/ 62 w 92"/>
                <a:gd name="T7" fmla="*/ 49 h 61"/>
                <a:gd name="T8" fmla="*/ 55 w 92"/>
                <a:gd name="T9" fmla="*/ 44 h 61"/>
                <a:gd name="T10" fmla="*/ 51 w 92"/>
                <a:gd name="T11" fmla="*/ 37 h 61"/>
                <a:gd name="T12" fmla="*/ 49 w 92"/>
                <a:gd name="T13" fmla="*/ 27 h 61"/>
                <a:gd name="T14" fmla="*/ 50 w 92"/>
                <a:gd name="T15" fmla="*/ 22 h 61"/>
                <a:gd name="T16" fmla="*/ 50 w 92"/>
                <a:gd name="T17" fmla="*/ 18 h 61"/>
                <a:gd name="T18" fmla="*/ 47 w 92"/>
                <a:gd name="T19" fmla="*/ 16 h 61"/>
                <a:gd name="T20" fmla="*/ 44 w 92"/>
                <a:gd name="T21" fmla="*/ 15 h 61"/>
                <a:gd name="T22" fmla="*/ 39 w 92"/>
                <a:gd name="T23" fmla="*/ 18 h 61"/>
                <a:gd name="T24" fmla="*/ 37 w 92"/>
                <a:gd name="T25" fmla="*/ 26 h 61"/>
                <a:gd name="T26" fmla="*/ 37 w 92"/>
                <a:gd name="T27" fmla="*/ 39 h 61"/>
                <a:gd name="T28" fmla="*/ 34 w 92"/>
                <a:gd name="T29" fmla="*/ 55 h 61"/>
                <a:gd name="T30" fmla="*/ 23 w 92"/>
                <a:gd name="T31" fmla="*/ 61 h 61"/>
                <a:gd name="T32" fmla="*/ 14 w 92"/>
                <a:gd name="T33" fmla="*/ 59 h 61"/>
                <a:gd name="T34" fmla="*/ 7 w 92"/>
                <a:gd name="T35" fmla="*/ 52 h 61"/>
                <a:gd name="T36" fmla="*/ 2 w 92"/>
                <a:gd name="T37" fmla="*/ 42 h 61"/>
                <a:gd name="T38" fmla="*/ 0 w 92"/>
                <a:gd name="T39" fmla="*/ 28 h 61"/>
                <a:gd name="T40" fmla="*/ 1 w 92"/>
                <a:gd name="T41" fmla="*/ 15 h 61"/>
                <a:gd name="T42" fmla="*/ 4 w 92"/>
                <a:gd name="T43" fmla="*/ 7 h 61"/>
                <a:gd name="T44" fmla="*/ 9 w 92"/>
                <a:gd name="T45" fmla="*/ 2 h 61"/>
                <a:gd name="T46" fmla="*/ 15 w 92"/>
                <a:gd name="T47" fmla="*/ 0 h 61"/>
                <a:gd name="T48" fmla="*/ 30 w 92"/>
                <a:gd name="T49" fmla="*/ 13 h 61"/>
                <a:gd name="T50" fmla="*/ 34 w 92"/>
                <a:gd name="T51" fmla="*/ 7 h 61"/>
                <a:gd name="T52" fmla="*/ 40 w 92"/>
                <a:gd name="T53" fmla="*/ 5 h 61"/>
                <a:gd name="T54" fmla="*/ 46 w 92"/>
                <a:gd name="T55" fmla="*/ 8 h 61"/>
                <a:gd name="T56" fmla="*/ 52 w 92"/>
                <a:gd name="T57" fmla="*/ 14 h 61"/>
                <a:gd name="T58" fmla="*/ 59 w 92"/>
                <a:gd name="T59" fmla="*/ 6 h 61"/>
                <a:gd name="T60" fmla="*/ 71 w 92"/>
                <a:gd name="T61" fmla="*/ 4 h 61"/>
                <a:gd name="T62" fmla="*/ 80 w 92"/>
                <a:gd name="T63" fmla="*/ 6 h 61"/>
                <a:gd name="T64" fmla="*/ 87 w 92"/>
                <a:gd name="T65" fmla="*/ 11 h 61"/>
                <a:gd name="T66" fmla="*/ 91 w 92"/>
                <a:gd name="T67" fmla="*/ 18 h 61"/>
                <a:gd name="T68" fmla="*/ 92 w 92"/>
                <a:gd name="T69" fmla="*/ 28 h 61"/>
                <a:gd name="T70" fmla="*/ 87 w 92"/>
                <a:gd name="T71" fmla="*/ 44 h 61"/>
                <a:gd name="T72" fmla="*/ 92 w 92"/>
                <a:gd name="T73" fmla="*/ 59 h 61"/>
                <a:gd name="T74" fmla="*/ 91 w 92"/>
                <a:gd name="T75" fmla="*/ 61 h 61"/>
                <a:gd name="T76" fmla="*/ 82 w 92"/>
                <a:gd name="T77" fmla="*/ 61 h 61"/>
                <a:gd name="T78" fmla="*/ 28 w 92"/>
                <a:gd name="T79" fmla="*/ 23 h 61"/>
                <a:gd name="T80" fmla="*/ 28 w 92"/>
                <a:gd name="T81" fmla="*/ 16 h 61"/>
                <a:gd name="T82" fmla="*/ 23 w 92"/>
                <a:gd name="T83" fmla="*/ 13 h 61"/>
                <a:gd name="T84" fmla="*/ 17 w 92"/>
                <a:gd name="T85" fmla="*/ 11 h 61"/>
                <a:gd name="T86" fmla="*/ 9 w 92"/>
                <a:gd name="T87" fmla="*/ 16 h 61"/>
                <a:gd name="T88" fmla="*/ 6 w 92"/>
                <a:gd name="T89" fmla="*/ 28 h 61"/>
                <a:gd name="T90" fmla="*/ 10 w 92"/>
                <a:gd name="T91" fmla="*/ 45 h 61"/>
                <a:gd name="T92" fmla="*/ 19 w 92"/>
                <a:gd name="T93" fmla="*/ 51 h 61"/>
                <a:gd name="T94" fmla="*/ 22 w 92"/>
                <a:gd name="T95" fmla="*/ 50 h 61"/>
                <a:gd name="T96" fmla="*/ 25 w 92"/>
                <a:gd name="T97" fmla="*/ 48 h 61"/>
                <a:gd name="T98" fmla="*/ 27 w 92"/>
                <a:gd name="T99" fmla="*/ 44 h 61"/>
                <a:gd name="T100" fmla="*/ 28 w 92"/>
                <a:gd name="T101" fmla="*/ 37 h 61"/>
                <a:gd name="T102" fmla="*/ 28 w 92"/>
                <a:gd name="T103" fmla="*/ 23 h 61"/>
                <a:gd name="T104" fmla="*/ 54 w 92"/>
                <a:gd name="T105" fmla="*/ 27 h 61"/>
                <a:gd name="T106" fmla="*/ 59 w 92"/>
                <a:gd name="T107" fmla="*/ 37 h 61"/>
                <a:gd name="T108" fmla="*/ 71 w 92"/>
                <a:gd name="T109" fmla="*/ 41 h 61"/>
                <a:gd name="T110" fmla="*/ 83 w 92"/>
                <a:gd name="T111" fmla="*/ 37 h 61"/>
                <a:gd name="T112" fmla="*/ 87 w 92"/>
                <a:gd name="T113" fmla="*/ 28 h 61"/>
                <a:gd name="T114" fmla="*/ 83 w 92"/>
                <a:gd name="T115" fmla="*/ 18 h 61"/>
                <a:gd name="T116" fmla="*/ 71 w 92"/>
                <a:gd name="T117" fmla="*/ 14 h 61"/>
                <a:gd name="T118" fmla="*/ 59 w 92"/>
                <a:gd name="T119" fmla="*/ 18 h 61"/>
                <a:gd name="T120" fmla="*/ 54 w 92"/>
                <a:gd name="T121" fmla="*/ 2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2" h="61">
                  <a:moveTo>
                    <a:pt x="82" y="61"/>
                  </a:moveTo>
                  <a:cubicBezTo>
                    <a:pt x="82" y="48"/>
                    <a:pt x="82" y="48"/>
                    <a:pt x="82" y="48"/>
                  </a:cubicBezTo>
                  <a:cubicBezTo>
                    <a:pt x="79" y="50"/>
                    <a:pt x="75" y="51"/>
                    <a:pt x="71" y="51"/>
                  </a:cubicBezTo>
                  <a:cubicBezTo>
                    <a:pt x="67" y="51"/>
                    <a:pt x="64" y="51"/>
                    <a:pt x="62" y="49"/>
                  </a:cubicBezTo>
                  <a:cubicBezTo>
                    <a:pt x="59" y="48"/>
                    <a:pt x="57" y="47"/>
                    <a:pt x="55" y="44"/>
                  </a:cubicBezTo>
                  <a:cubicBezTo>
                    <a:pt x="53" y="42"/>
                    <a:pt x="52" y="40"/>
                    <a:pt x="51" y="37"/>
                  </a:cubicBezTo>
                  <a:cubicBezTo>
                    <a:pt x="50" y="34"/>
                    <a:pt x="49" y="31"/>
                    <a:pt x="49" y="27"/>
                  </a:cubicBezTo>
                  <a:cubicBezTo>
                    <a:pt x="49" y="26"/>
                    <a:pt x="49" y="24"/>
                    <a:pt x="50" y="22"/>
                  </a:cubicBezTo>
                  <a:cubicBezTo>
                    <a:pt x="50" y="21"/>
                    <a:pt x="50" y="19"/>
                    <a:pt x="50" y="18"/>
                  </a:cubicBezTo>
                  <a:cubicBezTo>
                    <a:pt x="50" y="17"/>
                    <a:pt x="48" y="17"/>
                    <a:pt x="47" y="16"/>
                  </a:cubicBezTo>
                  <a:cubicBezTo>
                    <a:pt x="46" y="16"/>
                    <a:pt x="45" y="15"/>
                    <a:pt x="44" y="15"/>
                  </a:cubicBezTo>
                  <a:cubicBezTo>
                    <a:pt x="42" y="15"/>
                    <a:pt x="40" y="16"/>
                    <a:pt x="39" y="18"/>
                  </a:cubicBezTo>
                  <a:cubicBezTo>
                    <a:pt x="38" y="19"/>
                    <a:pt x="37" y="22"/>
                    <a:pt x="37" y="26"/>
                  </a:cubicBezTo>
                  <a:cubicBezTo>
                    <a:pt x="37" y="39"/>
                    <a:pt x="37" y="39"/>
                    <a:pt x="37" y="39"/>
                  </a:cubicBezTo>
                  <a:cubicBezTo>
                    <a:pt x="37" y="47"/>
                    <a:pt x="36" y="52"/>
                    <a:pt x="34" y="55"/>
                  </a:cubicBezTo>
                  <a:cubicBezTo>
                    <a:pt x="31" y="59"/>
                    <a:pt x="27" y="61"/>
                    <a:pt x="23" y="61"/>
                  </a:cubicBezTo>
                  <a:cubicBezTo>
                    <a:pt x="20" y="61"/>
                    <a:pt x="17" y="60"/>
                    <a:pt x="14" y="59"/>
                  </a:cubicBezTo>
                  <a:cubicBezTo>
                    <a:pt x="12" y="57"/>
                    <a:pt x="9" y="55"/>
                    <a:pt x="7" y="52"/>
                  </a:cubicBezTo>
                  <a:cubicBezTo>
                    <a:pt x="5" y="50"/>
                    <a:pt x="3" y="46"/>
                    <a:pt x="2" y="42"/>
                  </a:cubicBezTo>
                  <a:cubicBezTo>
                    <a:pt x="1" y="38"/>
                    <a:pt x="0" y="33"/>
                    <a:pt x="0" y="28"/>
                  </a:cubicBezTo>
                  <a:cubicBezTo>
                    <a:pt x="0" y="23"/>
                    <a:pt x="0" y="19"/>
                    <a:pt x="1" y="15"/>
                  </a:cubicBezTo>
                  <a:cubicBezTo>
                    <a:pt x="2" y="12"/>
                    <a:pt x="3" y="9"/>
                    <a:pt x="4" y="7"/>
                  </a:cubicBezTo>
                  <a:cubicBezTo>
                    <a:pt x="6" y="5"/>
                    <a:pt x="7" y="3"/>
                    <a:pt x="9" y="2"/>
                  </a:cubicBezTo>
                  <a:cubicBezTo>
                    <a:pt x="11" y="1"/>
                    <a:pt x="13" y="0"/>
                    <a:pt x="15" y="0"/>
                  </a:cubicBezTo>
                  <a:cubicBezTo>
                    <a:pt x="21" y="0"/>
                    <a:pt x="25" y="4"/>
                    <a:pt x="30" y="13"/>
                  </a:cubicBezTo>
                  <a:cubicBezTo>
                    <a:pt x="31" y="10"/>
                    <a:pt x="32" y="8"/>
                    <a:pt x="34" y="7"/>
                  </a:cubicBezTo>
                  <a:cubicBezTo>
                    <a:pt x="36" y="6"/>
                    <a:pt x="38" y="5"/>
                    <a:pt x="40" y="5"/>
                  </a:cubicBezTo>
                  <a:cubicBezTo>
                    <a:pt x="42" y="5"/>
                    <a:pt x="44" y="6"/>
                    <a:pt x="46" y="8"/>
                  </a:cubicBezTo>
                  <a:cubicBezTo>
                    <a:pt x="48" y="9"/>
                    <a:pt x="50" y="11"/>
                    <a:pt x="52" y="14"/>
                  </a:cubicBezTo>
                  <a:cubicBezTo>
                    <a:pt x="54" y="11"/>
                    <a:pt x="56" y="8"/>
                    <a:pt x="59" y="6"/>
                  </a:cubicBezTo>
                  <a:cubicBezTo>
                    <a:pt x="63" y="5"/>
                    <a:pt x="66" y="4"/>
                    <a:pt x="71" y="4"/>
                  </a:cubicBezTo>
                  <a:cubicBezTo>
                    <a:pt x="74" y="4"/>
                    <a:pt x="77" y="4"/>
                    <a:pt x="80" y="6"/>
                  </a:cubicBezTo>
                  <a:cubicBezTo>
                    <a:pt x="83" y="7"/>
                    <a:pt x="85" y="8"/>
                    <a:pt x="87" y="11"/>
                  </a:cubicBezTo>
                  <a:cubicBezTo>
                    <a:pt x="89" y="13"/>
                    <a:pt x="90" y="15"/>
                    <a:pt x="91" y="18"/>
                  </a:cubicBezTo>
                  <a:cubicBezTo>
                    <a:pt x="92" y="21"/>
                    <a:pt x="92" y="24"/>
                    <a:pt x="92" y="28"/>
                  </a:cubicBezTo>
                  <a:cubicBezTo>
                    <a:pt x="92" y="35"/>
                    <a:pt x="91" y="40"/>
                    <a:pt x="87" y="44"/>
                  </a:cubicBezTo>
                  <a:cubicBezTo>
                    <a:pt x="92" y="59"/>
                    <a:pt x="92" y="59"/>
                    <a:pt x="92" y="59"/>
                  </a:cubicBezTo>
                  <a:cubicBezTo>
                    <a:pt x="91" y="61"/>
                    <a:pt x="91" y="61"/>
                    <a:pt x="91" y="61"/>
                  </a:cubicBezTo>
                  <a:lnTo>
                    <a:pt x="82" y="61"/>
                  </a:lnTo>
                  <a:close/>
                  <a:moveTo>
                    <a:pt x="28" y="23"/>
                  </a:moveTo>
                  <a:cubicBezTo>
                    <a:pt x="28" y="21"/>
                    <a:pt x="28" y="18"/>
                    <a:pt x="28" y="16"/>
                  </a:cubicBezTo>
                  <a:cubicBezTo>
                    <a:pt x="26" y="15"/>
                    <a:pt x="25" y="13"/>
                    <a:pt x="23" y="13"/>
                  </a:cubicBezTo>
                  <a:cubicBezTo>
                    <a:pt x="21" y="12"/>
                    <a:pt x="19" y="11"/>
                    <a:pt x="17" y="11"/>
                  </a:cubicBezTo>
                  <a:cubicBezTo>
                    <a:pt x="13" y="11"/>
                    <a:pt x="11" y="13"/>
                    <a:pt x="9" y="16"/>
                  </a:cubicBezTo>
                  <a:cubicBezTo>
                    <a:pt x="7" y="19"/>
                    <a:pt x="6" y="23"/>
                    <a:pt x="6" y="28"/>
                  </a:cubicBezTo>
                  <a:cubicBezTo>
                    <a:pt x="6" y="36"/>
                    <a:pt x="7" y="41"/>
                    <a:pt x="10" y="45"/>
                  </a:cubicBezTo>
                  <a:cubicBezTo>
                    <a:pt x="12" y="49"/>
                    <a:pt x="15" y="51"/>
                    <a:pt x="19" y="51"/>
                  </a:cubicBezTo>
                  <a:cubicBezTo>
                    <a:pt x="20" y="51"/>
                    <a:pt x="21" y="50"/>
                    <a:pt x="22" y="50"/>
                  </a:cubicBezTo>
                  <a:cubicBezTo>
                    <a:pt x="23" y="50"/>
                    <a:pt x="24" y="49"/>
                    <a:pt x="25" y="48"/>
                  </a:cubicBezTo>
                  <a:cubicBezTo>
                    <a:pt x="26" y="47"/>
                    <a:pt x="26" y="45"/>
                    <a:pt x="27" y="44"/>
                  </a:cubicBezTo>
                  <a:cubicBezTo>
                    <a:pt x="27" y="42"/>
                    <a:pt x="28" y="40"/>
                    <a:pt x="28" y="37"/>
                  </a:cubicBezTo>
                  <a:lnTo>
                    <a:pt x="28" y="23"/>
                  </a:lnTo>
                  <a:close/>
                  <a:moveTo>
                    <a:pt x="54" y="27"/>
                  </a:moveTo>
                  <a:cubicBezTo>
                    <a:pt x="54" y="31"/>
                    <a:pt x="56" y="35"/>
                    <a:pt x="59" y="37"/>
                  </a:cubicBezTo>
                  <a:cubicBezTo>
                    <a:pt x="62" y="39"/>
                    <a:pt x="66" y="41"/>
                    <a:pt x="71" y="41"/>
                  </a:cubicBezTo>
                  <a:cubicBezTo>
                    <a:pt x="76" y="41"/>
                    <a:pt x="80" y="39"/>
                    <a:pt x="83" y="37"/>
                  </a:cubicBezTo>
                  <a:cubicBezTo>
                    <a:pt x="86" y="35"/>
                    <a:pt x="87" y="32"/>
                    <a:pt x="87" y="28"/>
                  </a:cubicBezTo>
                  <a:cubicBezTo>
                    <a:pt x="87" y="23"/>
                    <a:pt x="86" y="20"/>
                    <a:pt x="83" y="18"/>
                  </a:cubicBezTo>
                  <a:cubicBezTo>
                    <a:pt x="79" y="16"/>
                    <a:pt x="76" y="14"/>
                    <a:pt x="71" y="14"/>
                  </a:cubicBezTo>
                  <a:cubicBezTo>
                    <a:pt x="66" y="14"/>
                    <a:pt x="62" y="15"/>
                    <a:pt x="59" y="18"/>
                  </a:cubicBezTo>
                  <a:cubicBezTo>
                    <a:pt x="56" y="20"/>
                    <a:pt x="54" y="23"/>
                    <a:pt x="54" y="27"/>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1" name="Freeform 18"/>
            <p:cNvSpPr>
              <a:spLocks noEditPoints="1"/>
            </p:cNvSpPr>
            <p:nvPr userDrawn="1"/>
          </p:nvSpPr>
          <p:spPr bwMode="auto">
            <a:xfrm>
              <a:off x="2159000" y="692151"/>
              <a:ext cx="92075" cy="30163"/>
            </a:xfrm>
            <a:custGeom>
              <a:avLst/>
              <a:gdLst>
                <a:gd name="T0" fmla="*/ 4 w 96"/>
                <a:gd name="T1" fmla="*/ 31 h 31"/>
                <a:gd name="T2" fmla="*/ 0 w 96"/>
                <a:gd name="T3" fmla="*/ 31 h 31"/>
                <a:gd name="T4" fmla="*/ 0 w 96"/>
                <a:gd name="T5" fmla="*/ 1 h 31"/>
                <a:gd name="T6" fmla="*/ 4 w 96"/>
                <a:gd name="T7" fmla="*/ 1 h 31"/>
                <a:gd name="T8" fmla="*/ 6 w 96"/>
                <a:gd name="T9" fmla="*/ 11 h 31"/>
                <a:gd name="T10" fmla="*/ 17 w 96"/>
                <a:gd name="T11" fmla="*/ 11 h 31"/>
                <a:gd name="T12" fmla="*/ 27 w 96"/>
                <a:gd name="T13" fmla="*/ 11 h 31"/>
                <a:gd name="T14" fmla="*/ 34 w 96"/>
                <a:gd name="T15" fmla="*/ 11 h 31"/>
                <a:gd name="T16" fmla="*/ 43 w 96"/>
                <a:gd name="T17" fmla="*/ 11 h 31"/>
                <a:gd name="T18" fmla="*/ 51 w 96"/>
                <a:gd name="T19" fmla="*/ 10 h 31"/>
                <a:gd name="T20" fmla="*/ 52 w 96"/>
                <a:gd name="T21" fmla="*/ 0 h 31"/>
                <a:gd name="T22" fmla="*/ 56 w 96"/>
                <a:gd name="T23" fmla="*/ 0 h 31"/>
                <a:gd name="T24" fmla="*/ 64 w 96"/>
                <a:gd name="T25" fmla="*/ 20 h 31"/>
                <a:gd name="T26" fmla="*/ 63 w 96"/>
                <a:gd name="T27" fmla="*/ 22 h 31"/>
                <a:gd name="T28" fmla="*/ 45 w 96"/>
                <a:gd name="T29" fmla="*/ 22 h 31"/>
                <a:gd name="T30" fmla="*/ 27 w 96"/>
                <a:gd name="T31" fmla="*/ 22 h 31"/>
                <a:gd name="T32" fmla="*/ 17 w 96"/>
                <a:gd name="T33" fmla="*/ 22 h 31"/>
                <a:gd name="T34" fmla="*/ 6 w 96"/>
                <a:gd name="T35" fmla="*/ 22 h 31"/>
                <a:gd name="T36" fmla="*/ 4 w 96"/>
                <a:gd name="T37" fmla="*/ 31 h 31"/>
                <a:gd name="T38" fmla="*/ 79 w 96"/>
                <a:gd name="T39" fmla="*/ 16 h 31"/>
                <a:gd name="T40" fmla="*/ 81 w 96"/>
                <a:gd name="T41" fmla="*/ 10 h 31"/>
                <a:gd name="T42" fmla="*/ 87 w 96"/>
                <a:gd name="T43" fmla="*/ 7 h 31"/>
                <a:gd name="T44" fmla="*/ 93 w 96"/>
                <a:gd name="T45" fmla="*/ 10 h 31"/>
                <a:gd name="T46" fmla="*/ 96 w 96"/>
                <a:gd name="T47" fmla="*/ 16 h 31"/>
                <a:gd name="T48" fmla="*/ 93 w 96"/>
                <a:gd name="T49" fmla="*/ 23 h 31"/>
                <a:gd name="T50" fmla="*/ 87 w 96"/>
                <a:gd name="T51" fmla="*/ 25 h 31"/>
                <a:gd name="T52" fmla="*/ 81 w 96"/>
                <a:gd name="T53" fmla="*/ 23 h 31"/>
                <a:gd name="T54" fmla="*/ 79 w 96"/>
                <a:gd name="T55" fmla="*/ 16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6" h="31">
                  <a:moveTo>
                    <a:pt x="4" y="31"/>
                  </a:moveTo>
                  <a:cubicBezTo>
                    <a:pt x="0" y="31"/>
                    <a:pt x="0" y="31"/>
                    <a:pt x="0" y="31"/>
                  </a:cubicBezTo>
                  <a:cubicBezTo>
                    <a:pt x="0" y="1"/>
                    <a:pt x="0" y="1"/>
                    <a:pt x="0" y="1"/>
                  </a:cubicBezTo>
                  <a:cubicBezTo>
                    <a:pt x="4" y="1"/>
                    <a:pt x="4" y="1"/>
                    <a:pt x="4" y="1"/>
                  </a:cubicBezTo>
                  <a:cubicBezTo>
                    <a:pt x="6" y="11"/>
                    <a:pt x="6" y="11"/>
                    <a:pt x="6" y="11"/>
                  </a:cubicBezTo>
                  <a:cubicBezTo>
                    <a:pt x="10" y="11"/>
                    <a:pt x="13" y="11"/>
                    <a:pt x="17" y="11"/>
                  </a:cubicBezTo>
                  <a:cubicBezTo>
                    <a:pt x="21" y="11"/>
                    <a:pt x="24" y="11"/>
                    <a:pt x="27" y="11"/>
                  </a:cubicBezTo>
                  <a:cubicBezTo>
                    <a:pt x="34" y="11"/>
                    <a:pt x="34" y="11"/>
                    <a:pt x="34" y="11"/>
                  </a:cubicBezTo>
                  <a:cubicBezTo>
                    <a:pt x="38" y="11"/>
                    <a:pt x="41" y="11"/>
                    <a:pt x="43" y="11"/>
                  </a:cubicBezTo>
                  <a:cubicBezTo>
                    <a:pt x="45" y="11"/>
                    <a:pt x="48" y="10"/>
                    <a:pt x="51" y="10"/>
                  </a:cubicBezTo>
                  <a:cubicBezTo>
                    <a:pt x="52" y="0"/>
                    <a:pt x="52" y="0"/>
                    <a:pt x="52" y="0"/>
                  </a:cubicBezTo>
                  <a:cubicBezTo>
                    <a:pt x="56" y="0"/>
                    <a:pt x="56" y="0"/>
                    <a:pt x="56" y="0"/>
                  </a:cubicBezTo>
                  <a:cubicBezTo>
                    <a:pt x="64" y="20"/>
                    <a:pt x="64" y="20"/>
                    <a:pt x="64" y="20"/>
                  </a:cubicBezTo>
                  <a:cubicBezTo>
                    <a:pt x="63" y="22"/>
                    <a:pt x="63" y="22"/>
                    <a:pt x="63" y="22"/>
                  </a:cubicBezTo>
                  <a:cubicBezTo>
                    <a:pt x="45" y="22"/>
                    <a:pt x="45" y="22"/>
                    <a:pt x="45" y="22"/>
                  </a:cubicBezTo>
                  <a:cubicBezTo>
                    <a:pt x="27" y="22"/>
                    <a:pt x="27" y="22"/>
                    <a:pt x="27" y="22"/>
                  </a:cubicBezTo>
                  <a:cubicBezTo>
                    <a:pt x="24" y="22"/>
                    <a:pt x="21" y="22"/>
                    <a:pt x="17" y="22"/>
                  </a:cubicBezTo>
                  <a:cubicBezTo>
                    <a:pt x="13" y="22"/>
                    <a:pt x="10" y="22"/>
                    <a:pt x="6" y="22"/>
                  </a:cubicBezTo>
                  <a:lnTo>
                    <a:pt x="4" y="31"/>
                  </a:lnTo>
                  <a:close/>
                  <a:moveTo>
                    <a:pt x="79" y="16"/>
                  </a:moveTo>
                  <a:cubicBezTo>
                    <a:pt x="79" y="14"/>
                    <a:pt x="79" y="12"/>
                    <a:pt x="81" y="10"/>
                  </a:cubicBezTo>
                  <a:cubicBezTo>
                    <a:pt x="83" y="8"/>
                    <a:pt x="85" y="7"/>
                    <a:pt x="87" y="7"/>
                  </a:cubicBezTo>
                  <a:cubicBezTo>
                    <a:pt x="90" y="7"/>
                    <a:pt x="92" y="8"/>
                    <a:pt x="93" y="10"/>
                  </a:cubicBezTo>
                  <a:cubicBezTo>
                    <a:pt x="95" y="12"/>
                    <a:pt x="96" y="14"/>
                    <a:pt x="96" y="16"/>
                  </a:cubicBezTo>
                  <a:cubicBezTo>
                    <a:pt x="96" y="19"/>
                    <a:pt x="95" y="21"/>
                    <a:pt x="93" y="23"/>
                  </a:cubicBezTo>
                  <a:cubicBezTo>
                    <a:pt x="92" y="24"/>
                    <a:pt x="90" y="25"/>
                    <a:pt x="87" y="25"/>
                  </a:cubicBezTo>
                  <a:cubicBezTo>
                    <a:pt x="85" y="25"/>
                    <a:pt x="83" y="24"/>
                    <a:pt x="81" y="23"/>
                  </a:cubicBezTo>
                  <a:cubicBezTo>
                    <a:pt x="79" y="21"/>
                    <a:pt x="79" y="19"/>
                    <a:pt x="79" y="1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2" name="Freeform 19"/>
            <p:cNvSpPr>
              <a:spLocks/>
            </p:cNvSpPr>
            <p:nvPr userDrawn="1"/>
          </p:nvSpPr>
          <p:spPr bwMode="auto">
            <a:xfrm>
              <a:off x="2159000" y="725488"/>
              <a:ext cx="61913" cy="68263"/>
            </a:xfrm>
            <a:custGeom>
              <a:avLst/>
              <a:gdLst>
                <a:gd name="T0" fmla="*/ 4 w 64"/>
                <a:gd name="T1" fmla="*/ 71 h 71"/>
                <a:gd name="T2" fmla="*/ 0 w 64"/>
                <a:gd name="T3" fmla="*/ 71 h 71"/>
                <a:gd name="T4" fmla="*/ 0 w 64"/>
                <a:gd name="T5" fmla="*/ 41 h 71"/>
                <a:gd name="T6" fmla="*/ 4 w 64"/>
                <a:gd name="T7" fmla="*/ 41 h 71"/>
                <a:gd name="T8" fmla="*/ 6 w 64"/>
                <a:gd name="T9" fmla="*/ 51 h 71"/>
                <a:gd name="T10" fmla="*/ 17 w 64"/>
                <a:gd name="T11" fmla="*/ 51 h 71"/>
                <a:gd name="T12" fmla="*/ 27 w 64"/>
                <a:gd name="T13" fmla="*/ 51 h 71"/>
                <a:gd name="T14" fmla="*/ 39 w 64"/>
                <a:gd name="T15" fmla="*/ 51 h 71"/>
                <a:gd name="T16" fmla="*/ 52 w 64"/>
                <a:gd name="T17" fmla="*/ 48 h 71"/>
                <a:gd name="T18" fmla="*/ 55 w 64"/>
                <a:gd name="T19" fmla="*/ 40 h 71"/>
                <a:gd name="T20" fmla="*/ 53 w 64"/>
                <a:gd name="T21" fmla="*/ 31 h 71"/>
                <a:gd name="T22" fmla="*/ 47 w 64"/>
                <a:gd name="T23" fmla="*/ 22 h 71"/>
                <a:gd name="T24" fmla="*/ 27 w 64"/>
                <a:gd name="T25" fmla="*/ 22 h 71"/>
                <a:gd name="T26" fmla="*/ 17 w 64"/>
                <a:gd name="T27" fmla="*/ 22 h 71"/>
                <a:gd name="T28" fmla="*/ 6 w 64"/>
                <a:gd name="T29" fmla="*/ 22 h 71"/>
                <a:gd name="T30" fmla="*/ 4 w 64"/>
                <a:gd name="T31" fmla="*/ 31 h 71"/>
                <a:gd name="T32" fmla="*/ 0 w 64"/>
                <a:gd name="T33" fmla="*/ 31 h 71"/>
                <a:gd name="T34" fmla="*/ 0 w 64"/>
                <a:gd name="T35" fmla="*/ 1 h 71"/>
                <a:gd name="T36" fmla="*/ 4 w 64"/>
                <a:gd name="T37" fmla="*/ 1 h 71"/>
                <a:gd name="T38" fmla="*/ 6 w 64"/>
                <a:gd name="T39" fmla="*/ 10 h 71"/>
                <a:gd name="T40" fmla="*/ 17 w 64"/>
                <a:gd name="T41" fmla="*/ 11 h 71"/>
                <a:gd name="T42" fmla="*/ 27 w 64"/>
                <a:gd name="T43" fmla="*/ 11 h 71"/>
                <a:gd name="T44" fmla="*/ 34 w 64"/>
                <a:gd name="T45" fmla="*/ 11 h 71"/>
                <a:gd name="T46" fmla="*/ 43 w 64"/>
                <a:gd name="T47" fmla="*/ 11 h 71"/>
                <a:gd name="T48" fmla="*/ 51 w 64"/>
                <a:gd name="T49" fmla="*/ 10 h 71"/>
                <a:gd name="T50" fmla="*/ 52 w 64"/>
                <a:gd name="T51" fmla="*/ 0 h 71"/>
                <a:gd name="T52" fmla="*/ 56 w 64"/>
                <a:gd name="T53" fmla="*/ 0 h 71"/>
                <a:gd name="T54" fmla="*/ 64 w 64"/>
                <a:gd name="T55" fmla="*/ 18 h 71"/>
                <a:gd name="T56" fmla="*/ 63 w 64"/>
                <a:gd name="T57" fmla="*/ 20 h 71"/>
                <a:gd name="T58" fmla="*/ 52 w 64"/>
                <a:gd name="T59" fmla="*/ 21 h 71"/>
                <a:gd name="T60" fmla="*/ 61 w 64"/>
                <a:gd name="T61" fmla="*/ 32 h 71"/>
                <a:gd name="T62" fmla="*/ 64 w 64"/>
                <a:gd name="T63" fmla="*/ 45 h 71"/>
                <a:gd name="T64" fmla="*/ 59 w 64"/>
                <a:gd name="T65" fmla="*/ 58 h 71"/>
                <a:gd name="T66" fmla="*/ 40 w 64"/>
                <a:gd name="T67" fmla="*/ 62 h 71"/>
                <a:gd name="T68" fmla="*/ 27 w 64"/>
                <a:gd name="T69" fmla="*/ 62 h 71"/>
                <a:gd name="T70" fmla="*/ 17 w 64"/>
                <a:gd name="T71" fmla="*/ 62 h 71"/>
                <a:gd name="T72" fmla="*/ 6 w 64"/>
                <a:gd name="T73" fmla="*/ 62 h 71"/>
                <a:gd name="T74" fmla="*/ 4 w 64"/>
                <a:gd name="T75"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1">
                  <a:moveTo>
                    <a:pt x="4" y="71"/>
                  </a:moveTo>
                  <a:cubicBezTo>
                    <a:pt x="0" y="71"/>
                    <a:pt x="0" y="71"/>
                    <a:pt x="0" y="71"/>
                  </a:cubicBezTo>
                  <a:cubicBezTo>
                    <a:pt x="0" y="41"/>
                    <a:pt x="0" y="41"/>
                    <a:pt x="0" y="41"/>
                  </a:cubicBezTo>
                  <a:cubicBezTo>
                    <a:pt x="4" y="41"/>
                    <a:pt x="4" y="41"/>
                    <a:pt x="4" y="41"/>
                  </a:cubicBezTo>
                  <a:cubicBezTo>
                    <a:pt x="6" y="51"/>
                    <a:pt x="6" y="51"/>
                    <a:pt x="6" y="51"/>
                  </a:cubicBezTo>
                  <a:cubicBezTo>
                    <a:pt x="10" y="51"/>
                    <a:pt x="13" y="51"/>
                    <a:pt x="17" y="51"/>
                  </a:cubicBezTo>
                  <a:cubicBezTo>
                    <a:pt x="21" y="51"/>
                    <a:pt x="24" y="51"/>
                    <a:pt x="27" y="51"/>
                  </a:cubicBezTo>
                  <a:cubicBezTo>
                    <a:pt x="39" y="51"/>
                    <a:pt x="39" y="51"/>
                    <a:pt x="39" y="51"/>
                  </a:cubicBezTo>
                  <a:cubicBezTo>
                    <a:pt x="45" y="51"/>
                    <a:pt x="49" y="50"/>
                    <a:pt x="52" y="48"/>
                  </a:cubicBezTo>
                  <a:cubicBezTo>
                    <a:pt x="54" y="47"/>
                    <a:pt x="55" y="44"/>
                    <a:pt x="55" y="40"/>
                  </a:cubicBezTo>
                  <a:cubicBezTo>
                    <a:pt x="55" y="37"/>
                    <a:pt x="54" y="34"/>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1"/>
                    <a:pt x="0" y="1"/>
                    <a:pt x="0" y="1"/>
                  </a:cubicBezTo>
                  <a:cubicBezTo>
                    <a:pt x="4" y="1"/>
                    <a:pt x="4" y="1"/>
                    <a:pt x="4" y="1"/>
                  </a:cubicBezTo>
                  <a:cubicBezTo>
                    <a:pt x="6" y="10"/>
                    <a:pt x="6" y="10"/>
                    <a:pt x="6" y="10"/>
                  </a:cubicBezTo>
                  <a:cubicBezTo>
                    <a:pt x="10" y="10"/>
                    <a:pt x="13" y="11"/>
                    <a:pt x="17" y="11"/>
                  </a:cubicBezTo>
                  <a:cubicBezTo>
                    <a:pt x="21" y="11"/>
                    <a:pt x="24" y="11"/>
                    <a:pt x="27" y="11"/>
                  </a:cubicBezTo>
                  <a:cubicBezTo>
                    <a:pt x="34" y="11"/>
                    <a:pt x="34" y="11"/>
                    <a:pt x="34" y="11"/>
                  </a:cubicBezTo>
                  <a:cubicBezTo>
                    <a:pt x="38" y="11"/>
                    <a:pt x="41" y="11"/>
                    <a:pt x="43" y="11"/>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7"/>
                    <a:pt x="64" y="41"/>
                    <a:pt x="64" y="45"/>
                  </a:cubicBezTo>
                  <a:cubicBezTo>
                    <a:pt x="64" y="51"/>
                    <a:pt x="63" y="55"/>
                    <a:pt x="59" y="58"/>
                  </a:cubicBezTo>
                  <a:cubicBezTo>
                    <a:pt x="55" y="60"/>
                    <a:pt x="49" y="62"/>
                    <a:pt x="40" y="62"/>
                  </a:cubicBezTo>
                  <a:cubicBezTo>
                    <a:pt x="27" y="62"/>
                    <a:pt x="27" y="62"/>
                    <a:pt x="27" y="62"/>
                  </a:cubicBezTo>
                  <a:cubicBezTo>
                    <a:pt x="24" y="62"/>
                    <a:pt x="21" y="62"/>
                    <a:pt x="17" y="62"/>
                  </a:cubicBezTo>
                  <a:cubicBezTo>
                    <a:pt x="13" y="62"/>
                    <a:pt x="10" y="62"/>
                    <a:pt x="6" y="62"/>
                  </a:cubicBezTo>
                  <a:lnTo>
                    <a:pt x="4" y="7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3" name="Freeform 20"/>
            <p:cNvSpPr>
              <a:spLocks noEditPoints="1"/>
            </p:cNvSpPr>
            <p:nvPr userDrawn="1"/>
          </p:nvSpPr>
          <p:spPr bwMode="auto">
            <a:xfrm>
              <a:off x="2132013" y="796926"/>
              <a:ext cx="88900" cy="58738"/>
            </a:xfrm>
            <a:custGeom>
              <a:avLst/>
              <a:gdLst>
                <a:gd name="T0" fmla="*/ 82 w 92"/>
                <a:gd name="T1" fmla="*/ 61 h 61"/>
                <a:gd name="T2" fmla="*/ 82 w 92"/>
                <a:gd name="T3" fmla="*/ 48 h 61"/>
                <a:gd name="T4" fmla="*/ 71 w 92"/>
                <a:gd name="T5" fmla="*/ 51 h 61"/>
                <a:gd name="T6" fmla="*/ 62 w 92"/>
                <a:gd name="T7" fmla="*/ 49 h 61"/>
                <a:gd name="T8" fmla="*/ 55 w 92"/>
                <a:gd name="T9" fmla="*/ 44 h 61"/>
                <a:gd name="T10" fmla="*/ 51 w 92"/>
                <a:gd name="T11" fmla="*/ 36 h 61"/>
                <a:gd name="T12" fmla="*/ 49 w 92"/>
                <a:gd name="T13" fmla="*/ 27 h 61"/>
                <a:gd name="T14" fmla="*/ 50 w 92"/>
                <a:gd name="T15" fmla="*/ 22 h 61"/>
                <a:gd name="T16" fmla="*/ 50 w 92"/>
                <a:gd name="T17" fmla="*/ 17 h 61"/>
                <a:gd name="T18" fmla="*/ 47 w 92"/>
                <a:gd name="T19" fmla="*/ 15 h 61"/>
                <a:gd name="T20" fmla="*/ 44 w 92"/>
                <a:gd name="T21" fmla="*/ 15 h 61"/>
                <a:gd name="T22" fmla="*/ 39 w 92"/>
                <a:gd name="T23" fmla="*/ 17 h 61"/>
                <a:gd name="T24" fmla="*/ 37 w 92"/>
                <a:gd name="T25" fmla="*/ 25 h 61"/>
                <a:gd name="T26" fmla="*/ 37 w 92"/>
                <a:gd name="T27" fmla="*/ 39 h 61"/>
                <a:gd name="T28" fmla="*/ 34 w 92"/>
                <a:gd name="T29" fmla="*/ 55 h 61"/>
                <a:gd name="T30" fmla="*/ 23 w 92"/>
                <a:gd name="T31" fmla="*/ 60 h 61"/>
                <a:gd name="T32" fmla="*/ 14 w 92"/>
                <a:gd name="T33" fmla="*/ 58 h 61"/>
                <a:gd name="T34" fmla="*/ 7 w 92"/>
                <a:gd name="T35" fmla="*/ 52 h 61"/>
                <a:gd name="T36" fmla="*/ 2 w 92"/>
                <a:gd name="T37" fmla="*/ 41 h 61"/>
                <a:gd name="T38" fmla="*/ 0 w 92"/>
                <a:gd name="T39" fmla="*/ 27 h 61"/>
                <a:gd name="T40" fmla="*/ 1 w 92"/>
                <a:gd name="T41" fmla="*/ 15 h 61"/>
                <a:gd name="T42" fmla="*/ 4 w 92"/>
                <a:gd name="T43" fmla="*/ 6 h 61"/>
                <a:gd name="T44" fmla="*/ 9 w 92"/>
                <a:gd name="T45" fmla="*/ 1 h 61"/>
                <a:gd name="T46" fmla="*/ 15 w 92"/>
                <a:gd name="T47" fmla="*/ 0 h 61"/>
                <a:gd name="T48" fmla="*/ 30 w 92"/>
                <a:gd name="T49" fmla="*/ 12 h 61"/>
                <a:gd name="T50" fmla="*/ 34 w 92"/>
                <a:gd name="T51" fmla="*/ 6 h 61"/>
                <a:gd name="T52" fmla="*/ 40 w 92"/>
                <a:gd name="T53" fmla="*/ 5 h 61"/>
                <a:gd name="T54" fmla="*/ 46 w 92"/>
                <a:gd name="T55" fmla="*/ 7 h 61"/>
                <a:gd name="T56" fmla="*/ 52 w 92"/>
                <a:gd name="T57" fmla="*/ 13 h 61"/>
                <a:gd name="T58" fmla="*/ 59 w 92"/>
                <a:gd name="T59" fmla="*/ 6 h 61"/>
                <a:gd name="T60" fmla="*/ 71 w 92"/>
                <a:gd name="T61" fmla="*/ 3 h 61"/>
                <a:gd name="T62" fmla="*/ 80 w 92"/>
                <a:gd name="T63" fmla="*/ 5 h 61"/>
                <a:gd name="T64" fmla="*/ 87 w 92"/>
                <a:gd name="T65" fmla="*/ 10 h 61"/>
                <a:gd name="T66" fmla="*/ 91 w 92"/>
                <a:gd name="T67" fmla="*/ 17 h 61"/>
                <a:gd name="T68" fmla="*/ 92 w 92"/>
                <a:gd name="T69" fmla="*/ 27 h 61"/>
                <a:gd name="T70" fmla="*/ 87 w 92"/>
                <a:gd name="T71" fmla="*/ 44 h 61"/>
                <a:gd name="T72" fmla="*/ 92 w 92"/>
                <a:gd name="T73" fmla="*/ 59 h 61"/>
                <a:gd name="T74" fmla="*/ 91 w 92"/>
                <a:gd name="T75" fmla="*/ 61 h 61"/>
                <a:gd name="T76" fmla="*/ 82 w 92"/>
                <a:gd name="T77" fmla="*/ 61 h 61"/>
                <a:gd name="T78" fmla="*/ 28 w 92"/>
                <a:gd name="T79" fmla="*/ 22 h 61"/>
                <a:gd name="T80" fmla="*/ 28 w 92"/>
                <a:gd name="T81" fmla="*/ 15 h 61"/>
                <a:gd name="T82" fmla="*/ 23 w 92"/>
                <a:gd name="T83" fmla="*/ 12 h 61"/>
                <a:gd name="T84" fmla="*/ 17 w 92"/>
                <a:gd name="T85" fmla="*/ 10 h 61"/>
                <a:gd name="T86" fmla="*/ 9 w 92"/>
                <a:gd name="T87" fmla="*/ 15 h 61"/>
                <a:gd name="T88" fmla="*/ 6 w 92"/>
                <a:gd name="T89" fmla="*/ 28 h 61"/>
                <a:gd name="T90" fmla="*/ 10 w 92"/>
                <a:gd name="T91" fmla="*/ 44 h 61"/>
                <a:gd name="T92" fmla="*/ 19 w 92"/>
                <a:gd name="T93" fmla="*/ 50 h 61"/>
                <a:gd name="T94" fmla="*/ 22 w 92"/>
                <a:gd name="T95" fmla="*/ 49 h 61"/>
                <a:gd name="T96" fmla="*/ 25 w 92"/>
                <a:gd name="T97" fmla="*/ 47 h 61"/>
                <a:gd name="T98" fmla="*/ 27 w 92"/>
                <a:gd name="T99" fmla="*/ 43 h 61"/>
                <a:gd name="T100" fmla="*/ 28 w 92"/>
                <a:gd name="T101" fmla="*/ 37 h 61"/>
                <a:gd name="T102" fmla="*/ 28 w 92"/>
                <a:gd name="T103" fmla="*/ 22 h 61"/>
                <a:gd name="T104" fmla="*/ 54 w 92"/>
                <a:gd name="T105" fmla="*/ 26 h 61"/>
                <a:gd name="T106" fmla="*/ 59 w 92"/>
                <a:gd name="T107" fmla="*/ 36 h 61"/>
                <a:gd name="T108" fmla="*/ 71 w 92"/>
                <a:gd name="T109" fmla="*/ 40 h 61"/>
                <a:gd name="T110" fmla="*/ 83 w 92"/>
                <a:gd name="T111" fmla="*/ 37 h 61"/>
                <a:gd name="T112" fmla="*/ 87 w 92"/>
                <a:gd name="T113" fmla="*/ 27 h 61"/>
                <a:gd name="T114" fmla="*/ 83 w 92"/>
                <a:gd name="T115" fmla="*/ 17 h 61"/>
                <a:gd name="T116" fmla="*/ 71 w 92"/>
                <a:gd name="T117" fmla="*/ 14 h 61"/>
                <a:gd name="T118" fmla="*/ 59 w 92"/>
                <a:gd name="T119" fmla="*/ 17 h 61"/>
                <a:gd name="T120" fmla="*/ 54 w 92"/>
                <a:gd name="T121" fmla="*/ 26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2" h="61">
                  <a:moveTo>
                    <a:pt x="82" y="61"/>
                  </a:moveTo>
                  <a:cubicBezTo>
                    <a:pt x="82" y="48"/>
                    <a:pt x="82" y="48"/>
                    <a:pt x="82" y="48"/>
                  </a:cubicBezTo>
                  <a:cubicBezTo>
                    <a:pt x="79" y="50"/>
                    <a:pt x="75" y="51"/>
                    <a:pt x="71" y="51"/>
                  </a:cubicBezTo>
                  <a:cubicBezTo>
                    <a:pt x="67" y="51"/>
                    <a:pt x="64" y="50"/>
                    <a:pt x="62" y="49"/>
                  </a:cubicBezTo>
                  <a:cubicBezTo>
                    <a:pt x="59" y="48"/>
                    <a:pt x="57" y="46"/>
                    <a:pt x="55" y="44"/>
                  </a:cubicBezTo>
                  <a:cubicBezTo>
                    <a:pt x="53" y="42"/>
                    <a:pt x="52" y="39"/>
                    <a:pt x="51" y="36"/>
                  </a:cubicBezTo>
                  <a:cubicBezTo>
                    <a:pt x="50" y="33"/>
                    <a:pt x="49" y="30"/>
                    <a:pt x="49" y="27"/>
                  </a:cubicBezTo>
                  <a:cubicBezTo>
                    <a:pt x="49" y="25"/>
                    <a:pt x="49" y="23"/>
                    <a:pt x="50" y="22"/>
                  </a:cubicBezTo>
                  <a:cubicBezTo>
                    <a:pt x="50" y="20"/>
                    <a:pt x="50" y="19"/>
                    <a:pt x="50" y="17"/>
                  </a:cubicBezTo>
                  <a:cubicBezTo>
                    <a:pt x="50" y="16"/>
                    <a:pt x="48" y="16"/>
                    <a:pt x="47" y="15"/>
                  </a:cubicBezTo>
                  <a:cubicBezTo>
                    <a:pt x="46" y="15"/>
                    <a:pt x="45" y="15"/>
                    <a:pt x="44" y="15"/>
                  </a:cubicBezTo>
                  <a:cubicBezTo>
                    <a:pt x="42" y="15"/>
                    <a:pt x="40" y="15"/>
                    <a:pt x="39" y="17"/>
                  </a:cubicBezTo>
                  <a:cubicBezTo>
                    <a:pt x="38" y="18"/>
                    <a:pt x="37" y="21"/>
                    <a:pt x="37" y="25"/>
                  </a:cubicBezTo>
                  <a:cubicBezTo>
                    <a:pt x="37" y="39"/>
                    <a:pt x="37" y="39"/>
                    <a:pt x="37" y="39"/>
                  </a:cubicBezTo>
                  <a:cubicBezTo>
                    <a:pt x="37" y="46"/>
                    <a:pt x="36" y="51"/>
                    <a:pt x="34" y="55"/>
                  </a:cubicBezTo>
                  <a:cubicBezTo>
                    <a:pt x="31" y="58"/>
                    <a:pt x="27" y="60"/>
                    <a:pt x="23" y="60"/>
                  </a:cubicBezTo>
                  <a:cubicBezTo>
                    <a:pt x="20" y="60"/>
                    <a:pt x="17" y="59"/>
                    <a:pt x="14" y="58"/>
                  </a:cubicBezTo>
                  <a:cubicBezTo>
                    <a:pt x="12" y="56"/>
                    <a:pt x="9" y="54"/>
                    <a:pt x="7" y="52"/>
                  </a:cubicBezTo>
                  <a:cubicBezTo>
                    <a:pt x="5" y="49"/>
                    <a:pt x="3" y="45"/>
                    <a:pt x="2" y="41"/>
                  </a:cubicBezTo>
                  <a:cubicBezTo>
                    <a:pt x="1" y="37"/>
                    <a:pt x="0" y="32"/>
                    <a:pt x="0" y="27"/>
                  </a:cubicBezTo>
                  <a:cubicBezTo>
                    <a:pt x="0" y="22"/>
                    <a:pt x="0" y="18"/>
                    <a:pt x="1" y="15"/>
                  </a:cubicBezTo>
                  <a:cubicBezTo>
                    <a:pt x="2" y="11"/>
                    <a:pt x="3" y="8"/>
                    <a:pt x="4" y="6"/>
                  </a:cubicBezTo>
                  <a:cubicBezTo>
                    <a:pt x="6" y="4"/>
                    <a:pt x="7" y="2"/>
                    <a:pt x="9" y="1"/>
                  </a:cubicBezTo>
                  <a:cubicBezTo>
                    <a:pt x="11" y="0"/>
                    <a:pt x="13" y="0"/>
                    <a:pt x="15" y="0"/>
                  </a:cubicBezTo>
                  <a:cubicBezTo>
                    <a:pt x="21" y="0"/>
                    <a:pt x="25" y="4"/>
                    <a:pt x="30" y="12"/>
                  </a:cubicBezTo>
                  <a:cubicBezTo>
                    <a:pt x="31" y="9"/>
                    <a:pt x="32" y="7"/>
                    <a:pt x="34" y="6"/>
                  </a:cubicBezTo>
                  <a:cubicBezTo>
                    <a:pt x="36" y="5"/>
                    <a:pt x="38" y="5"/>
                    <a:pt x="40" y="5"/>
                  </a:cubicBezTo>
                  <a:cubicBezTo>
                    <a:pt x="42" y="5"/>
                    <a:pt x="44" y="5"/>
                    <a:pt x="46" y="7"/>
                  </a:cubicBezTo>
                  <a:cubicBezTo>
                    <a:pt x="48" y="8"/>
                    <a:pt x="50" y="10"/>
                    <a:pt x="52" y="13"/>
                  </a:cubicBezTo>
                  <a:cubicBezTo>
                    <a:pt x="54" y="10"/>
                    <a:pt x="56" y="8"/>
                    <a:pt x="59" y="6"/>
                  </a:cubicBezTo>
                  <a:cubicBezTo>
                    <a:pt x="63" y="4"/>
                    <a:pt x="66" y="3"/>
                    <a:pt x="71" y="3"/>
                  </a:cubicBezTo>
                  <a:cubicBezTo>
                    <a:pt x="74" y="3"/>
                    <a:pt x="77" y="4"/>
                    <a:pt x="80" y="5"/>
                  </a:cubicBezTo>
                  <a:cubicBezTo>
                    <a:pt x="83" y="6"/>
                    <a:pt x="85" y="8"/>
                    <a:pt x="87" y="10"/>
                  </a:cubicBezTo>
                  <a:cubicBezTo>
                    <a:pt x="89" y="12"/>
                    <a:pt x="90" y="14"/>
                    <a:pt x="91" y="17"/>
                  </a:cubicBezTo>
                  <a:cubicBezTo>
                    <a:pt x="92" y="20"/>
                    <a:pt x="92" y="23"/>
                    <a:pt x="92" y="27"/>
                  </a:cubicBezTo>
                  <a:cubicBezTo>
                    <a:pt x="92" y="34"/>
                    <a:pt x="91" y="39"/>
                    <a:pt x="87" y="44"/>
                  </a:cubicBezTo>
                  <a:cubicBezTo>
                    <a:pt x="92" y="59"/>
                    <a:pt x="92" y="59"/>
                    <a:pt x="92" y="59"/>
                  </a:cubicBezTo>
                  <a:cubicBezTo>
                    <a:pt x="91" y="61"/>
                    <a:pt x="91" y="61"/>
                    <a:pt x="91" y="61"/>
                  </a:cubicBezTo>
                  <a:lnTo>
                    <a:pt x="82" y="61"/>
                  </a:lnTo>
                  <a:close/>
                  <a:moveTo>
                    <a:pt x="28" y="22"/>
                  </a:moveTo>
                  <a:cubicBezTo>
                    <a:pt x="28" y="20"/>
                    <a:pt x="28" y="18"/>
                    <a:pt x="28" y="15"/>
                  </a:cubicBezTo>
                  <a:cubicBezTo>
                    <a:pt x="26" y="14"/>
                    <a:pt x="25" y="13"/>
                    <a:pt x="23" y="12"/>
                  </a:cubicBezTo>
                  <a:cubicBezTo>
                    <a:pt x="21" y="11"/>
                    <a:pt x="19" y="10"/>
                    <a:pt x="17" y="10"/>
                  </a:cubicBezTo>
                  <a:cubicBezTo>
                    <a:pt x="13" y="10"/>
                    <a:pt x="11" y="12"/>
                    <a:pt x="9" y="15"/>
                  </a:cubicBezTo>
                  <a:cubicBezTo>
                    <a:pt x="7" y="18"/>
                    <a:pt x="6" y="23"/>
                    <a:pt x="6" y="28"/>
                  </a:cubicBezTo>
                  <a:cubicBezTo>
                    <a:pt x="6" y="35"/>
                    <a:pt x="7" y="40"/>
                    <a:pt x="10" y="44"/>
                  </a:cubicBezTo>
                  <a:cubicBezTo>
                    <a:pt x="12" y="48"/>
                    <a:pt x="15" y="50"/>
                    <a:pt x="19" y="50"/>
                  </a:cubicBezTo>
                  <a:cubicBezTo>
                    <a:pt x="20" y="50"/>
                    <a:pt x="21" y="50"/>
                    <a:pt x="22" y="49"/>
                  </a:cubicBezTo>
                  <a:cubicBezTo>
                    <a:pt x="23" y="49"/>
                    <a:pt x="24" y="48"/>
                    <a:pt x="25" y="47"/>
                  </a:cubicBezTo>
                  <a:cubicBezTo>
                    <a:pt x="26" y="46"/>
                    <a:pt x="26" y="45"/>
                    <a:pt x="27" y="43"/>
                  </a:cubicBezTo>
                  <a:cubicBezTo>
                    <a:pt x="27" y="41"/>
                    <a:pt x="28" y="39"/>
                    <a:pt x="28" y="37"/>
                  </a:cubicBezTo>
                  <a:lnTo>
                    <a:pt x="28" y="22"/>
                  </a:lnTo>
                  <a:close/>
                  <a:moveTo>
                    <a:pt x="54" y="26"/>
                  </a:moveTo>
                  <a:cubicBezTo>
                    <a:pt x="54" y="31"/>
                    <a:pt x="56" y="34"/>
                    <a:pt x="59" y="36"/>
                  </a:cubicBezTo>
                  <a:cubicBezTo>
                    <a:pt x="62" y="39"/>
                    <a:pt x="66" y="40"/>
                    <a:pt x="71" y="40"/>
                  </a:cubicBezTo>
                  <a:cubicBezTo>
                    <a:pt x="76" y="40"/>
                    <a:pt x="80" y="39"/>
                    <a:pt x="83" y="37"/>
                  </a:cubicBezTo>
                  <a:cubicBezTo>
                    <a:pt x="86" y="34"/>
                    <a:pt x="87" y="31"/>
                    <a:pt x="87" y="27"/>
                  </a:cubicBezTo>
                  <a:cubicBezTo>
                    <a:pt x="87" y="23"/>
                    <a:pt x="86" y="19"/>
                    <a:pt x="83" y="17"/>
                  </a:cubicBezTo>
                  <a:cubicBezTo>
                    <a:pt x="79" y="15"/>
                    <a:pt x="76" y="14"/>
                    <a:pt x="71" y="14"/>
                  </a:cubicBezTo>
                  <a:cubicBezTo>
                    <a:pt x="66" y="14"/>
                    <a:pt x="62" y="15"/>
                    <a:pt x="59" y="17"/>
                  </a:cubicBezTo>
                  <a:cubicBezTo>
                    <a:pt x="56" y="19"/>
                    <a:pt x="54" y="22"/>
                    <a:pt x="54" y="2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4" name="Freeform 21"/>
            <p:cNvSpPr>
              <a:spLocks noEditPoints="1"/>
            </p:cNvSpPr>
            <p:nvPr userDrawn="1"/>
          </p:nvSpPr>
          <p:spPr bwMode="auto">
            <a:xfrm>
              <a:off x="2157413" y="881063"/>
              <a:ext cx="93663" cy="63500"/>
            </a:xfrm>
            <a:custGeom>
              <a:avLst/>
              <a:gdLst>
                <a:gd name="T0" fmla="*/ 56 w 98"/>
                <a:gd name="T1" fmla="*/ 22 h 67"/>
                <a:gd name="T2" fmla="*/ 64 w 98"/>
                <a:gd name="T3" fmla="*/ 31 h 67"/>
                <a:gd name="T4" fmla="*/ 66 w 98"/>
                <a:gd name="T5" fmla="*/ 42 h 67"/>
                <a:gd name="T6" fmla="*/ 64 w 98"/>
                <a:gd name="T7" fmla="*/ 52 h 67"/>
                <a:gd name="T8" fmla="*/ 58 w 98"/>
                <a:gd name="T9" fmla="*/ 60 h 67"/>
                <a:gd name="T10" fmla="*/ 47 w 98"/>
                <a:gd name="T11" fmla="*/ 65 h 67"/>
                <a:gd name="T12" fmla="*/ 34 w 98"/>
                <a:gd name="T13" fmla="*/ 67 h 67"/>
                <a:gd name="T14" fmla="*/ 20 w 98"/>
                <a:gd name="T15" fmla="*/ 65 h 67"/>
                <a:gd name="T16" fmla="*/ 9 w 98"/>
                <a:gd name="T17" fmla="*/ 59 h 67"/>
                <a:gd name="T18" fmla="*/ 2 w 98"/>
                <a:gd name="T19" fmla="*/ 51 h 67"/>
                <a:gd name="T20" fmla="*/ 0 w 98"/>
                <a:gd name="T21" fmla="*/ 40 h 67"/>
                <a:gd name="T22" fmla="*/ 2 w 98"/>
                <a:gd name="T23" fmla="*/ 31 h 67"/>
                <a:gd name="T24" fmla="*/ 8 w 98"/>
                <a:gd name="T25" fmla="*/ 23 h 67"/>
                <a:gd name="T26" fmla="*/ 8 w 98"/>
                <a:gd name="T27" fmla="*/ 22 h 67"/>
                <a:gd name="T28" fmla="*/ 0 w 98"/>
                <a:gd name="T29" fmla="*/ 21 h 67"/>
                <a:gd name="T30" fmla="*/ 2 w 98"/>
                <a:gd name="T31" fmla="*/ 1 h 67"/>
                <a:gd name="T32" fmla="*/ 6 w 98"/>
                <a:gd name="T33" fmla="*/ 1 h 67"/>
                <a:gd name="T34" fmla="*/ 8 w 98"/>
                <a:gd name="T35" fmla="*/ 11 h 67"/>
                <a:gd name="T36" fmla="*/ 19 w 98"/>
                <a:gd name="T37" fmla="*/ 11 h 67"/>
                <a:gd name="T38" fmla="*/ 29 w 98"/>
                <a:gd name="T39" fmla="*/ 11 h 67"/>
                <a:gd name="T40" fmla="*/ 86 w 98"/>
                <a:gd name="T41" fmla="*/ 11 h 67"/>
                <a:gd name="T42" fmla="*/ 87 w 98"/>
                <a:gd name="T43" fmla="*/ 0 h 67"/>
                <a:gd name="T44" fmla="*/ 92 w 98"/>
                <a:gd name="T45" fmla="*/ 0 h 67"/>
                <a:gd name="T46" fmla="*/ 98 w 98"/>
                <a:gd name="T47" fmla="*/ 20 h 67"/>
                <a:gd name="T48" fmla="*/ 97 w 98"/>
                <a:gd name="T49" fmla="*/ 22 h 67"/>
                <a:gd name="T50" fmla="*/ 78 w 98"/>
                <a:gd name="T51" fmla="*/ 22 h 67"/>
                <a:gd name="T52" fmla="*/ 56 w 98"/>
                <a:gd name="T53" fmla="*/ 22 h 67"/>
                <a:gd name="T54" fmla="*/ 15 w 98"/>
                <a:gd name="T55" fmla="*/ 22 h 67"/>
                <a:gd name="T56" fmla="*/ 9 w 98"/>
                <a:gd name="T57" fmla="*/ 30 h 67"/>
                <a:gd name="T58" fmla="*/ 7 w 98"/>
                <a:gd name="T59" fmla="*/ 38 h 67"/>
                <a:gd name="T60" fmla="*/ 9 w 98"/>
                <a:gd name="T61" fmla="*/ 45 h 67"/>
                <a:gd name="T62" fmla="*/ 14 w 98"/>
                <a:gd name="T63" fmla="*/ 50 h 67"/>
                <a:gd name="T64" fmla="*/ 21 w 98"/>
                <a:gd name="T65" fmla="*/ 54 h 67"/>
                <a:gd name="T66" fmla="*/ 33 w 98"/>
                <a:gd name="T67" fmla="*/ 55 h 67"/>
                <a:gd name="T68" fmla="*/ 52 w 98"/>
                <a:gd name="T69" fmla="*/ 51 h 67"/>
                <a:gd name="T70" fmla="*/ 59 w 98"/>
                <a:gd name="T71" fmla="*/ 38 h 67"/>
                <a:gd name="T72" fmla="*/ 57 w 98"/>
                <a:gd name="T73" fmla="*/ 31 h 67"/>
                <a:gd name="T74" fmla="*/ 51 w 98"/>
                <a:gd name="T75" fmla="*/ 22 h 67"/>
                <a:gd name="T76" fmla="*/ 15 w 98"/>
                <a:gd name="T77" fmla="*/ 22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8" h="67">
                  <a:moveTo>
                    <a:pt x="56" y="22"/>
                  </a:moveTo>
                  <a:cubicBezTo>
                    <a:pt x="60" y="25"/>
                    <a:pt x="62" y="28"/>
                    <a:pt x="64" y="31"/>
                  </a:cubicBezTo>
                  <a:cubicBezTo>
                    <a:pt x="66" y="35"/>
                    <a:pt x="66" y="38"/>
                    <a:pt x="66" y="42"/>
                  </a:cubicBezTo>
                  <a:cubicBezTo>
                    <a:pt x="66" y="46"/>
                    <a:pt x="66" y="49"/>
                    <a:pt x="64" y="52"/>
                  </a:cubicBezTo>
                  <a:cubicBezTo>
                    <a:pt x="63" y="55"/>
                    <a:pt x="61" y="58"/>
                    <a:pt x="58" y="60"/>
                  </a:cubicBezTo>
                  <a:cubicBezTo>
                    <a:pt x="55" y="62"/>
                    <a:pt x="51" y="64"/>
                    <a:pt x="47" y="65"/>
                  </a:cubicBezTo>
                  <a:cubicBezTo>
                    <a:pt x="43" y="66"/>
                    <a:pt x="39" y="67"/>
                    <a:pt x="34" y="67"/>
                  </a:cubicBezTo>
                  <a:cubicBezTo>
                    <a:pt x="29" y="67"/>
                    <a:pt x="24" y="66"/>
                    <a:pt x="20" y="65"/>
                  </a:cubicBezTo>
                  <a:cubicBezTo>
                    <a:pt x="15" y="64"/>
                    <a:pt x="12" y="62"/>
                    <a:pt x="9" y="59"/>
                  </a:cubicBezTo>
                  <a:cubicBezTo>
                    <a:pt x="6" y="57"/>
                    <a:pt x="4" y="54"/>
                    <a:pt x="2" y="51"/>
                  </a:cubicBezTo>
                  <a:cubicBezTo>
                    <a:pt x="0" y="48"/>
                    <a:pt x="0" y="44"/>
                    <a:pt x="0" y="40"/>
                  </a:cubicBezTo>
                  <a:cubicBezTo>
                    <a:pt x="0" y="37"/>
                    <a:pt x="0" y="34"/>
                    <a:pt x="2" y="31"/>
                  </a:cubicBezTo>
                  <a:cubicBezTo>
                    <a:pt x="3" y="28"/>
                    <a:pt x="5" y="25"/>
                    <a:pt x="8" y="23"/>
                  </a:cubicBezTo>
                  <a:cubicBezTo>
                    <a:pt x="8" y="22"/>
                    <a:pt x="8" y="22"/>
                    <a:pt x="8" y="22"/>
                  </a:cubicBezTo>
                  <a:cubicBezTo>
                    <a:pt x="0" y="21"/>
                    <a:pt x="0" y="21"/>
                    <a:pt x="0" y="21"/>
                  </a:cubicBezTo>
                  <a:cubicBezTo>
                    <a:pt x="2" y="1"/>
                    <a:pt x="2" y="1"/>
                    <a:pt x="2" y="1"/>
                  </a:cubicBezTo>
                  <a:cubicBezTo>
                    <a:pt x="6" y="1"/>
                    <a:pt x="6" y="1"/>
                    <a:pt x="6" y="1"/>
                  </a:cubicBezTo>
                  <a:cubicBezTo>
                    <a:pt x="8" y="11"/>
                    <a:pt x="8" y="11"/>
                    <a:pt x="8" y="11"/>
                  </a:cubicBezTo>
                  <a:cubicBezTo>
                    <a:pt x="12" y="11"/>
                    <a:pt x="15" y="11"/>
                    <a:pt x="19" y="11"/>
                  </a:cubicBezTo>
                  <a:cubicBezTo>
                    <a:pt x="23" y="11"/>
                    <a:pt x="26" y="11"/>
                    <a:pt x="29" y="11"/>
                  </a:cubicBezTo>
                  <a:cubicBezTo>
                    <a:pt x="86" y="11"/>
                    <a:pt x="86" y="11"/>
                    <a:pt x="86" y="11"/>
                  </a:cubicBezTo>
                  <a:cubicBezTo>
                    <a:pt x="87" y="0"/>
                    <a:pt x="87" y="0"/>
                    <a:pt x="87" y="0"/>
                  </a:cubicBezTo>
                  <a:cubicBezTo>
                    <a:pt x="92" y="0"/>
                    <a:pt x="92" y="0"/>
                    <a:pt x="92" y="0"/>
                  </a:cubicBezTo>
                  <a:cubicBezTo>
                    <a:pt x="98" y="20"/>
                    <a:pt x="98" y="20"/>
                    <a:pt x="98" y="20"/>
                  </a:cubicBezTo>
                  <a:cubicBezTo>
                    <a:pt x="97" y="22"/>
                    <a:pt x="97" y="22"/>
                    <a:pt x="97" y="22"/>
                  </a:cubicBezTo>
                  <a:cubicBezTo>
                    <a:pt x="78" y="22"/>
                    <a:pt x="78" y="22"/>
                    <a:pt x="78" y="22"/>
                  </a:cubicBezTo>
                  <a:lnTo>
                    <a:pt x="56" y="22"/>
                  </a:lnTo>
                  <a:close/>
                  <a:moveTo>
                    <a:pt x="15" y="22"/>
                  </a:moveTo>
                  <a:cubicBezTo>
                    <a:pt x="12" y="25"/>
                    <a:pt x="10" y="28"/>
                    <a:pt x="9" y="30"/>
                  </a:cubicBezTo>
                  <a:cubicBezTo>
                    <a:pt x="8" y="33"/>
                    <a:pt x="7" y="35"/>
                    <a:pt x="7" y="38"/>
                  </a:cubicBezTo>
                  <a:cubicBezTo>
                    <a:pt x="7" y="40"/>
                    <a:pt x="8" y="42"/>
                    <a:pt x="9" y="45"/>
                  </a:cubicBezTo>
                  <a:cubicBezTo>
                    <a:pt x="10" y="47"/>
                    <a:pt x="11" y="49"/>
                    <a:pt x="14" y="50"/>
                  </a:cubicBezTo>
                  <a:cubicBezTo>
                    <a:pt x="16" y="52"/>
                    <a:pt x="18" y="53"/>
                    <a:pt x="21" y="54"/>
                  </a:cubicBezTo>
                  <a:cubicBezTo>
                    <a:pt x="25" y="55"/>
                    <a:pt x="28" y="55"/>
                    <a:pt x="33" y="55"/>
                  </a:cubicBezTo>
                  <a:cubicBezTo>
                    <a:pt x="41" y="55"/>
                    <a:pt x="48" y="54"/>
                    <a:pt x="52" y="51"/>
                  </a:cubicBezTo>
                  <a:cubicBezTo>
                    <a:pt x="57" y="48"/>
                    <a:pt x="59" y="43"/>
                    <a:pt x="59" y="38"/>
                  </a:cubicBezTo>
                  <a:cubicBezTo>
                    <a:pt x="59" y="36"/>
                    <a:pt x="58" y="34"/>
                    <a:pt x="57" y="31"/>
                  </a:cubicBezTo>
                  <a:cubicBezTo>
                    <a:pt x="56" y="29"/>
                    <a:pt x="54" y="26"/>
                    <a:pt x="51" y="22"/>
                  </a:cubicBezTo>
                  <a:lnTo>
                    <a:pt x="15"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5" name="Freeform 22"/>
            <p:cNvSpPr>
              <a:spLocks/>
            </p:cNvSpPr>
            <p:nvPr userDrawn="1"/>
          </p:nvSpPr>
          <p:spPr bwMode="auto">
            <a:xfrm>
              <a:off x="2159000" y="950913"/>
              <a:ext cx="61913" cy="46038"/>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1 h 49"/>
                <a:gd name="T22" fmla="*/ 27 w 64"/>
                <a:gd name="T23" fmla="*/ 21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6"/>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1"/>
                  </a:cubicBezTo>
                  <a:cubicBezTo>
                    <a:pt x="27" y="21"/>
                    <a:pt x="27" y="21"/>
                    <a:pt x="27" y="21"/>
                  </a:cubicBezTo>
                  <a:cubicBezTo>
                    <a:pt x="24" y="21"/>
                    <a:pt x="21" y="21"/>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6" name="Freeform 23"/>
            <p:cNvSpPr>
              <a:spLocks noEditPoints="1"/>
            </p:cNvSpPr>
            <p:nvPr userDrawn="1"/>
          </p:nvSpPr>
          <p:spPr bwMode="auto">
            <a:xfrm>
              <a:off x="2157413" y="998538"/>
              <a:ext cx="63500" cy="58738"/>
            </a:xfrm>
            <a:custGeom>
              <a:avLst/>
              <a:gdLst>
                <a:gd name="T0" fmla="*/ 7 w 66"/>
                <a:gd name="T1" fmla="*/ 61 h 61"/>
                <a:gd name="T2" fmla="*/ 2 w 66"/>
                <a:gd name="T3" fmla="*/ 56 h 61"/>
                <a:gd name="T4" fmla="*/ 0 w 66"/>
                <a:gd name="T5" fmla="*/ 50 h 61"/>
                <a:gd name="T6" fmla="*/ 3 w 66"/>
                <a:gd name="T7" fmla="*/ 41 h 61"/>
                <a:gd name="T8" fmla="*/ 10 w 66"/>
                <a:gd name="T9" fmla="*/ 37 h 61"/>
                <a:gd name="T10" fmla="*/ 6 w 66"/>
                <a:gd name="T11" fmla="*/ 32 h 61"/>
                <a:gd name="T12" fmla="*/ 2 w 66"/>
                <a:gd name="T13" fmla="*/ 28 h 61"/>
                <a:gd name="T14" fmla="*/ 0 w 66"/>
                <a:gd name="T15" fmla="*/ 23 h 61"/>
                <a:gd name="T16" fmla="*/ 0 w 66"/>
                <a:gd name="T17" fmla="*/ 18 h 61"/>
                <a:gd name="T18" fmla="*/ 1 w 66"/>
                <a:gd name="T19" fmla="*/ 11 h 61"/>
                <a:gd name="T20" fmla="*/ 4 w 66"/>
                <a:gd name="T21" fmla="*/ 5 h 61"/>
                <a:gd name="T22" fmla="*/ 9 w 66"/>
                <a:gd name="T23" fmla="*/ 1 h 61"/>
                <a:gd name="T24" fmla="*/ 16 w 66"/>
                <a:gd name="T25" fmla="*/ 0 h 61"/>
                <a:gd name="T26" fmla="*/ 22 w 66"/>
                <a:gd name="T27" fmla="*/ 1 h 61"/>
                <a:gd name="T28" fmla="*/ 27 w 66"/>
                <a:gd name="T29" fmla="*/ 4 h 61"/>
                <a:gd name="T30" fmla="*/ 32 w 66"/>
                <a:gd name="T31" fmla="*/ 11 h 61"/>
                <a:gd name="T32" fmla="*/ 37 w 66"/>
                <a:gd name="T33" fmla="*/ 22 h 61"/>
                <a:gd name="T34" fmla="*/ 39 w 66"/>
                <a:gd name="T35" fmla="*/ 29 h 61"/>
                <a:gd name="T36" fmla="*/ 41 w 66"/>
                <a:gd name="T37" fmla="*/ 37 h 61"/>
                <a:gd name="T38" fmla="*/ 44 w 66"/>
                <a:gd name="T39" fmla="*/ 37 h 61"/>
                <a:gd name="T40" fmla="*/ 52 w 66"/>
                <a:gd name="T41" fmla="*/ 36 h 61"/>
                <a:gd name="T42" fmla="*/ 57 w 66"/>
                <a:gd name="T43" fmla="*/ 34 h 61"/>
                <a:gd name="T44" fmla="*/ 60 w 66"/>
                <a:gd name="T45" fmla="*/ 30 h 61"/>
                <a:gd name="T46" fmla="*/ 60 w 66"/>
                <a:gd name="T47" fmla="*/ 25 h 61"/>
                <a:gd name="T48" fmla="*/ 60 w 66"/>
                <a:gd name="T49" fmla="*/ 21 h 61"/>
                <a:gd name="T50" fmla="*/ 60 w 66"/>
                <a:gd name="T51" fmla="*/ 18 h 61"/>
                <a:gd name="T52" fmla="*/ 51 w 66"/>
                <a:gd name="T53" fmla="*/ 15 h 61"/>
                <a:gd name="T54" fmla="*/ 44 w 66"/>
                <a:gd name="T55" fmla="*/ 8 h 61"/>
                <a:gd name="T56" fmla="*/ 46 w 66"/>
                <a:gd name="T57" fmla="*/ 4 h 61"/>
                <a:gd name="T58" fmla="*/ 50 w 66"/>
                <a:gd name="T59" fmla="*/ 2 h 61"/>
                <a:gd name="T60" fmla="*/ 62 w 66"/>
                <a:gd name="T61" fmla="*/ 11 h 61"/>
                <a:gd name="T62" fmla="*/ 66 w 66"/>
                <a:gd name="T63" fmla="*/ 28 h 61"/>
                <a:gd name="T64" fmla="*/ 61 w 66"/>
                <a:gd name="T65" fmla="*/ 43 h 61"/>
                <a:gd name="T66" fmla="*/ 43 w 66"/>
                <a:gd name="T67" fmla="*/ 48 h 61"/>
                <a:gd name="T68" fmla="*/ 15 w 66"/>
                <a:gd name="T69" fmla="*/ 48 h 61"/>
                <a:gd name="T70" fmla="*/ 7 w 66"/>
                <a:gd name="T71" fmla="*/ 52 h 61"/>
                <a:gd name="T72" fmla="*/ 8 w 66"/>
                <a:gd name="T73" fmla="*/ 55 h 61"/>
                <a:gd name="T74" fmla="*/ 9 w 66"/>
                <a:gd name="T75" fmla="*/ 57 h 61"/>
                <a:gd name="T76" fmla="*/ 10 w 66"/>
                <a:gd name="T77" fmla="*/ 58 h 61"/>
                <a:gd name="T78" fmla="*/ 7 w 66"/>
                <a:gd name="T79" fmla="*/ 61 h 61"/>
                <a:gd name="T80" fmla="*/ 36 w 66"/>
                <a:gd name="T81" fmla="*/ 37 h 61"/>
                <a:gd name="T82" fmla="*/ 34 w 66"/>
                <a:gd name="T83" fmla="*/ 30 h 61"/>
                <a:gd name="T84" fmla="*/ 32 w 66"/>
                <a:gd name="T85" fmla="*/ 25 h 61"/>
                <a:gd name="T86" fmla="*/ 29 w 66"/>
                <a:gd name="T87" fmla="*/ 18 h 61"/>
                <a:gd name="T88" fmla="*/ 25 w 66"/>
                <a:gd name="T89" fmla="*/ 14 h 61"/>
                <a:gd name="T90" fmla="*/ 22 w 66"/>
                <a:gd name="T91" fmla="*/ 12 h 61"/>
                <a:gd name="T92" fmla="*/ 18 w 66"/>
                <a:gd name="T93" fmla="*/ 12 h 61"/>
                <a:gd name="T94" fmla="*/ 14 w 66"/>
                <a:gd name="T95" fmla="*/ 13 h 61"/>
                <a:gd name="T96" fmla="*/ 11 w 66"/>
                <a:gd name="T97" fmla="*/ 14 h 61"/>
                <a:gd name="T98" fmla="*/ 8 w 66"/>
                <a:gd name="T99" fmla="*/ 22 h 61"/>
                <a:gd name="T100" fmla="*/ 9 w 66"/>
                <a:gd name="T101" fmla="*/ 25 h 61"/>
                <a:gd name="T102" fmla="*/ 10 w 66"/>
                <a:gd name="T103" fmla="*/ 28 h 61"/>
                <a:gd name="T104" fmla="*/ 12 w 66"/>
                <a:gd name="T105" fmla="*/ 32 h 61"/>
                <a:gd name="T106" fmla="*/ 16 w 66"/>
                <a:gd name="T107" fmla="*/ 37 h 61"/>
                <a:gd name="T108" fmla="*/ 36 w 66"/>
                <a:gd name="T109" fmla="*/ 3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6" h="61">
                  <a:moveTo>
                    <a:pt x="7" y="61"/>
                  </a:moveTo>
                  <a:cubicBezTo>
                    <a:pt x="5" y="59"/>
                    <a:pt x="3" y="57"/>
                    <a:pt x="2" y="56"/>
                  </a:cubicBezTo>
                  <a:cubicBezTo>
                    <a:pt x="1" y="54"/>
                    <a:pt x="0" y="52"/>
                    <a:pt x="0" y="50"/>
                  </a:cubicBezTo>
                  <a:cubicBezTo>
                    <a:pt x="0" y="46"/>
                    <a:pt x="1" y="43"/>
                    <a:pt x="3" y="41"/>
                  </a:cubicBezTo>
                  <a:cubicBezTo>
                    <a:pt x="5" y="39"/>
                    <a:pt x="7" y="38"/>
                    <a:pt x="10" y="37"/>
                  </a:cubicBezTo>
                  <a:cubicBezTo>
                    <a:pt x="8" y="35"/>
                    <a:pt x="7" y="34"/>
                    <a:pt x="6" y="32"/>
                  </a:cubicBezTo>
                  <a:cubicBezTo>
                    <a:pt x="4" y="31"/>
                    <a:pt x="3" y="29"/>
                    <a:pt x="2" y="28"/>
                  </a:cubicBezTo>
                  <a:cubicBezTo>
                    <a:pt x="1" y="26"/>
                    <a:pt x="1" y="25"/>
                    <a:pt x="0" y="23"/>
                  </a:cubicBezTo>
                  <a:cubicBezTo>
                    <a:pt x="0" y="21"/>
                    <a:pt x="0" y="20"/>
                    <a:pt x="0" y="18"/>
                  </a:cubicBezTo>
                  <a:cubicBezTo>
                    <a:pt x="0" y="15"/>
                    <a:pt x="0" y="13"/>
                    <a:pt x="1" y="11"/>
                  </a:cubicBezTo>
                  <a:cubicBezTo>
                    <a:pt x="1" y="9"/>
                    <a:pt x="2" y="7"/>
                    <a:pt x="4" y="5"/>
                  </a:cubicBezTo>
                  <a:cubicBezTo>
                    <a:pt x="5" y="4"/>
                    <a:pt x="7" y="2"/>
                    <a:pt x="9" y="1"/>
                  </a:cubicBezTo>
                  <a:cubicBezTo>
                    <a:pt x="11" y="1"/>
                    <a:pt x="14" y="0"/>
                    <a:pt x="16" y="0"/>
                  </a:cubicBezTo>
                  <a:cubicBezTo>
                    <a:pt x="18" y="0"/>
                    <a:pt x="20" y="0"/>
                    <a:pt x="22" y="1"/>
                  </a:cubicBezTo>
                  <a:cubicBezTo>
                    <a:pt x="23" y="2"/>
                    <a:pt x="25" y="3"/>
                    <a:pt x="27" y="4"/>
                  </a:cubicBezTo>
                  <a:cubicBezTo>
                    <a:pt x="28" y="6"/>
                    <a:pt x="30" y="8"/>
                    <a:pt x="32" y="11"/>
                  </a:cubicBezTo>
                  <a:cubicBezTo>
                    <a:pt x="33" y="14"/>
                    <a:pt x="35" y="18"/>
                    <a:pt x="37" y="22"/>
                  </a:cubicBezTo>
                  <a:cubicBezTo>
                    <a:pt x="37" y="24"/>
                    <a:pt x="38" y="26"/>
                    <a:pt x="39" y="29"/>
                  </a:cubicBezTo>
                  <a:cubicBezTo>
                    <a:pt x="39" y="32"/>
                    <a:pt x="40" y="34"/>
                    <a:pt x="41" y="37"/>
                  </a:cubicBezTo>
                  <a:cubicBezTo>
                    <a:pt x="44" y="37"/>
                    <a:pt x="44" y="37"/>
                    <a:pt x="44" y="37"/>
                  </a:cubicBezTo>
                  <a:cubicBezTo>
                    <a:pt x="48" y="37"/>
                    <a:pt x="50" y="37"/>
                    <a:pt x="52" y="36"/>
                  </a:cubicBezTo>
                  <a:cubicBezTo>
                    <a:pt x="54" y="36"/>
                    <a:pt x="56" y="35"/>
                    <a:pt x="57" y="34"/>
                  </a:cubicBezTo>
                  <a:cubicBezTo>
                    <a:pt x="58" y="33"/>
                    <a:pt x="59" y="32"/>
                    <a:pt x="60" y="30"/>
                  </a:cubicBezTo>
                  <a:cubicBezTo>
                    <a:pt x="60" y="29"/>
                    <a:pt x="60" y="27"/>
                    <a:pt x="60" y="25"/>
                  </a:cubicBezTo>
                  <a:cubicBezTo>
                    <a:pt x="60" y="24"/>
                    <a:pt x="60" y="23"/>
                    <a:pt x="60" y="21"/>
                  </a:cubicBezTo>
                  <a:cubicBezTo>
                    <a:pt x="60" y="20"/>
                    <a:pt x="60" y="19"/>
                    <a:pt x="60" y="18"/>
                  </a:cubicBezTo>
                  <a:cubicBezTo>
                    <a:pt x="51" y="15"/>
                    <a:pt x="51" y="15"/>
                    <a:pt x="51" y="15"/>
                  </a:cubicBezTo>
                  <a:cubicBezTo>
                    <a:pt x="46" y="14"/>
                    <a:pt x="44" y="12"/>
                    <a:pt x="44" y="8"/>
                  </a:cubicBezTo>
                  <a:cubicBezTo>
                    <a:pt x="44" y="6"/>
                    <a:pt x="45" y="5"/>
                    <a:pt x="46" y="4"/>
                  </a:cubicBezTo>
                  <a:cubicBezTo>
                    <a:pt x="47" y="3"/>
                    <a:pt x="48" y="2"/>
                    <a:pt x="50" y="2"/>
                  </a:cubicBezTo>
                  <a:cubicBezTo>
                    <a:pt x="55" y="3"/>
                    <a:pt x="59" y="6"/>
                    <a:pt x="62" y="11"/>
                  </a:cubicBezTo>
                  <a:cubicBezTo>
                    <a:pt x="65" y="15"/>
                    <a:pt x="66" y="21"/>
                    <a:pt x="66" y="28"/>
                  </a:cubicBezTo>
                  <a:cubicBezTo>
                    <a:pt x="66" y="35"/>
                    <a:pt x="65" y="40"/>
                    <a:pt x="61" y="43"/>
                  </a:cubicBezTo>
                  <a:cubicBezTo>
                    <a:pt x="58" y="46"/>
                    <a:pt x="52" y="48"/>
                    <a:pt x="43" y="48"/>
                  </a:cubicBezTo>
                  <a:cubicBezTo>
                    <a:pt x="15" y="48"/>
                    <a:pt x="15" y="48"/>
                    <a:pt x="15" y="48"/>
                  </a:cubicBezTo>
                  <a:cubicBezTo>
                    <a:pt x="10" y="48"/>
                    <a:pt x="7" y="49"/>
                    <a:pt x="7" y="52"/>
                  </a:cubicBezTo>
                  <a:cubicBezTo>
                    <a:pt x="7" y="53"/>
                    <a:pt x="7" y="54"/>
                    <a:pt x="8" y="55"/>
                  </a:cubicBezTo>
                  <a:cubicBezTo>
                    <a:pt x="8" y="56"/>
                    <a:pt x="9" y="57"/>
                    <a:pt x="9" y="57"/>
                  </a:cubicBezTo>
                  <a:cubicBezTo>
                    <a:pt x="10" y="58"/>
                    <a:pt x="10" y="58"/>
                    <a:pt x="10" y="58"/>
                  </a:cubicBezTo>
                  <a:lnTo>
                    <a:pt x="7" y="61"/>
                  </a:lnTo>
                  <a:close/>
                  <a:moveTo>
                    <a:pt x="36" y="37"/>
                  </a:moveTo>
                  <a:cubicBezTo>
                    <a:pt x="35" y="35"/>
                    <a:pt x="35" y="32"/>
                    <a:pt x="34" y="30"/>
                  </a:cubicBezTo>
                  <a:cubicBezTo>
                    <a:pt x="33" y="28"/>
                    <a:pt x="33" y="26"/>
                    <a:pt x="32" y="25"/>
                  </a:cubicBezTo>
                  <a:cubicBezTo>
                    <a:pt x="31" y="22"/>
                    <a:pt x="30" y="20"/>
                    <a:pt x="29" y="18"/>
                  </a:cubicBezTo>
                  <a:cubicBezTo>
                    <a:pt x="27" y="16"/>
                    <a:pt x="26" y="15"/>
                    <a:pt x="25" y="14"/>
                  </a:cubicBezTo>
                  <a:cubicBezTo>
                    <a:pt x="24" y="13"/>
                    <a:pt x="23" y="13"/>
                    <a:pt x="22" y="12"/>
                  </a:cubicBezTo>
                  <a:cubicBezTo>
                    <a:pt x="20" y="12"/>
                    <a:pt x="19" y="12"/>
                    <a:pt x="18" y="12"/>
                  </a:cubicBezTo>
                  <a:cubicBezTo>
                    <a:pt x="17" y="12"/>
                    <a:pt x="15" y="12"/>
                    <a:pt x="14" y="13"/>
                  </a:cubicBezTo>
                  <a:cubicBezTo>
                    <a:pt x="13" y="13"/>
                    <a:pt x="12" y="14"/>
                    <a:pt x="11" y="14"/>
                  </a:cubicBezTo>
                  <a:cubicBezTo>
                    <a:pt x="9" y="16"/>
                    <a:pt x="8" y="19"/>
                    <a:pt x="8" y="22"/>
                  </a:cubicBezTo>
                  <a:cubicBezTo>
                    <a:pt x="8" y="23"/>
                    <a:pt x="9" y="24"/>
                    <a:pt x="9" y="25"/>
                  </a:cubicBezTo>
                  <a:cubicBezTo>
                    <a:pt x="9" y="26"/>
                    <a:pt x="9" y="27"/>
                    <a:pt x="10" y="28"/>
                  </a:cubicBezTo>
                  <a:cubicBezTo>
                    <a:pt x="10" y="30"/>
                    <a:pt x="11" y="31"/>
                    <a:pt x="12" y="32"/>
                  </a:cubicBezTo>
                  <a:cubicBezTo>
                    <a:pt x="13" y="33"/>
                    <a:pt x="14" y="35"/>
                    <a:pt x="16" y="37"/>
                  </a:cubicBezTo>
                  <a:lnTo>
                    <a:pt x="36" y="3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7" name="Freeform 24"/>
            <p:cNvSpPr>
              <a:spLocks/>
            </p:cNvSpPr>
            <p:nvPr userDrawn="1"/>
          </p:nvSpPr>
          <p:spPr bwMode="auto">
            <a:xfrm>
              <a:off x="2159000" y="1055688"/>
              <a:ext cx="61913" cy="69850"/>
            </a:xfrm>
            <a:custGeom>
              <a:avLst/>
              <a:gdLst>
                <a:gd name="T0" fmla="*/ 4 w 64"/>
                <a:gd name="T1" fmla="*/ 72 h 72"/>
                <a:gd name="T2" fmla="*/ 0 w 64"/>
                <a:gd name="T3" fmla="*/ 72 h 72"/>
                <a:gd name="T4" fmla="*/ 0 w 64"/>
                <a:gd name="T5" fmla="*/ 41 h 72"/>
                <a:gd name="T6" fmla="*/ 4 w 64"/>
                <a:gd name="T7" fmla="*/ 41 h 72"/>
                <a:gd name="T8" fmla="*/ 6 w 64"/>
                <a:gd name="T9" fmla="*/ 51 h 72"/>
                <a:gd name="T10" fmla="*/ 17 w 64"/>
                <a:gd name="T11" fmla="*/ 51 h 72"/>
                <a:gd name="T12" fmla="*/ 27 w 64"/>
                <a:gd name="T13" fmla="*/ 51 h 72"/>
                <a:gd name="T14" fmla="*/ 39 w 64"/>
                <a:gd name="T15" fmla="*/ 51 h 72"/>
                <a:gd name="T16" fmla="*/ 52 w 64"/>
                <a:gd name="T17" fmla="*/ 48 h 72"/>
                <a:gd name="T18" fmla="*/ 55 w 64"/>
                <a:gd name="T19" fmla="*/ 40 h 72"/>
                <a:gd name="T20" fmla="*/ 53 w 64"/>
                <a:gd name="T21" fmla="*/ 31 h 72"/>
                <a:gd name="T22" fmla="*/ 47 w 64"/>
                <a:gd name="T23" fmla="*/ 22 h 72"/>
                <a:gd name="T24" fmla="*/ 27 w 64"/>
                <a:gd name="T25" fmla="*/ 22 h 72"/>
                <a:gd name="T26" fmla="*/ 17 w 64"/>
                <a:gd name="T27" fmla="*/ 22 h 72"/>
                <a:gd name="T28" fmla="*/ 6 w 64"/>
                <a:gd name="T29" fmla="*/ 22 h 72"/>
                <a:gd name="T30" fmla="*/ 4 w 64"/>
                <a:gd name="T31" fmla="*/ 31 h 72"/>
                <a:gd name="T32" fmla="*/ 0 w 64"/>
                <a:gd name="T33" fmla="*/ 31 h 72"/>
                <a:gd name="T34" fmla="*/ 0 w 64"/>
                <a:gd name="T35" fmla="*/ 1 h 72"/>
                <a:gd name="T36" fmla="*/ 4 w 64"/>
                <a:gd name="T37" fmla="*/ 1 h 72"/>
                <a:gd name="T38" fmla="*/ 6 w 64"/>
                <a:gd name="T39" fmla="*/ 11 h 72"/>
                <a:gd name="T40" fmla="*/ 17 w 64"/>
                <a:gd name="T41" fmla="*/ 11 h 72"/>
                <a:gd name="T42" fmla="*/ 27 w 64"/>
                <a:gd name="T43" fmla="*/ 11 h 72"/>
                <a:gd name="T44" fmla="*/ 34 w 64"/>
                <a:gd name="T45" fmla="*/ 11 h 72"/>
                <a:gd name="T46" fmla="*/ 43 w 64"/>
                <a:gd name="T47" fmla="*/ 11 h 72"/>
                <a:gd name="T48" fmla="*/ 51 w 64"/>
                <a:gd name="T49" fmla="*/ 10 h 72"/>
                <a:gd name="T50" fmla="*/ 52 w 64"/>
                <a:gd name="T51" fmla="*/ 0 h 72"/>
                <a:gd name="T52" fmla="*/ 56 w 64"/>
                <a:gd name="T53" fmla="*/ 0 h 72"/>
                <a:gd name="T54" fmla="*/ 64 w 64"/>
                <a:gd name="T55" fmla="*/ 18 h 72"/>
                <a:gd name="T56" fmla="*/ 63 w 64"/>
                <a:gd name="T57" fmla="*/ 20 h 72"/>
                <a:gd name="T58" fmla="*/ 52 w 64"/>
                <a:gd name="T59" fmla="*/ 21 h 72"/>
                <a:gd name="T60" fmla="*/ 61 w 64"/>
                <a:gd name="T61" fmla="*/ 33 h 72"/>
                <a:gd name="T62" fmla="*/ 64 w 64"/>
                <a:gd name="T63" fmla="*/ 45 h 72"/>
                <a:gd name="T64" fmla="*/ 59 w 64"/>
                <a:gd name="T65" fmla="*/ 58 h 72"/>
                <a:gd name="T66" fmla="*/ 40 w 64"/>
                <a:gd name="T67" fmla="*/ 62 h 72"/>
                <a:gd name="T68" fmla="*/ 27 w 64"/>
                <a:gd name="T69" fmla="*/ 62 h 72"/>
                <a:gd name="T70" fmla="*/ 17 w 64"/>
                <a:gd name="T71" fmla="*/ 62 h 72"/>
                <a:gd name="T72" fmla="*/ 6 w 64"/>
                <a:gd name="T73" fmla="*/ 62 h 72"/>
                <a:gd name="T74" fmla="*/ 4 w 64"/>
                <a:gd name="T75"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2">
                  <a:moveTo>
                    <a:pt x="4" y="72"/>
                  </a:moveTo>
                  <a:cubicBezTo>
                    <a:pt x="0" y="72"/>
                    <a:pt x="0" y="72"/>
                    <a:pt x="0" y="72"/>
                  </a:cubicBezTo>
                  <a:cubicBezTo>
                    <a:pt x="0" y="41"/>
                    <a:pt x="0" y="41"/>
                    <a:pt x="0" y="41"/>
                  </a:cubicBezTo>
                  <a:cubicBezTo>
                    <a:pt x="4" y="41"/>
                    <a:pt x="4" y="41"/>
                    <a:pt x="4" y="41"/>
                  </a:cubicBezTo>
                  <a:cubicBezTo>
                    <a:pt x="6" y="51"/>
                    <a:pt x="6" y="51"/>
                    <a:pt x="6" y="51"/>
                  </a:cubicBezTo>
                  <a:cubicBezTo>
                    <a:pt x="10" y="51"/>
                    <a:pt x="13" y="51"/>
                    <a:pt x="17" y="51"/>
                  </a:cubicBezTo>
                  <a:cubicBezTo>
                    <a:pt x="21" y="51"/>
                    <a:pt x="24" y="51"/>
                    <a:pt x="27" y="51"/>
                  </a:cubicBezTo>
                  <a:cubicBezTo>
                    <a:pt x="39" y="51"/>
                    <a:pt x="39" y="51"/>
                    <a:pt x="39" y="51"/>
                  </a:cubicBezTo>
                  <a:cubicBezTo>
                    <a:pt x="45" y="51"/>
                    <a:pt x="49" y="50"/>
                    <a:pt x="52" y="48"/>
                  </a:cubicBezTo>
                  <a:cubicBezTo>
                    <a:pt x="54" y="47"/>
                    <a:pt x="55" y="44"/>
                    <a:pt x="55" y="40"/>
                  </a:cubicBezTo>
                  <a:cubicBezTo>
                    <a:pt x="55" y="37"/>
                    <a:pt x="54" y="34"/>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1"/>
                    <a:pt x="0" y="1"/>
                    <a:pt x="0" y="1"/>
                  </a:cubicBezTo>
                  <a:cubicBezTo>
                    <a:pt x="4" y="1"/>
                    <a:pt x="4" y="1"/>
                    <a:pt x="4" y="1"/>
                  </a:cubicBezTo>
                  <a:cubicBezTo>
                    <a:pt x="6" y="11"/>
                    <a:pt x="6" y="11"/>
                    <a:pt x="6" y="11"/>
                  </a:cubicBezTo>
                  <a:cubicBezTo>
                    <a:pt x="10" y="11"/>
                    <a:pt x="13" y="11"/>
                    <a:pt x="17" y="11"/>
                  </a:cubicBezTo>
                  <a:cubicBezTo>
                    <a:pt x="21" y="11"/>
                    <a:pt x="24" y="11"/>
                    <a:pt x="27" y="11"/>
                  </a:cubicBezTo>
                  <a:cubicBezTo>
                    <a:pt x="34" y="11"/>
                    <a:pt x="34" y="11"/>
                    <a:pt x="34" y="11"/>
                  </a:cubicBezTo>
                  <a:cubicBezTo>
                    <a:pt x="38" y="11"/>
                    <a:pt x="41" y="11"/>
                    <a:pt x="43" y="11"/>
                  </a:cubicBezTo>
                  <a:cubicBezTo>
                    <a:pt x="45" y="11"/>
                    <a:pt x="48" y="11"/>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5"/>
                    <a:pt x="59" y="28"/>
                    <a:pt x="61" y="33"/>
                  </a:cubicBezTo>
                  <a:cubicBezTo>
                    <a:pt x="63" y="37"/>
                    <a:pt x="64" y="41"/>
                    <a:pt x="64" y="45"/>
                  </a:cubicBezTo>
                  <a:cubicBezTo>
                    <a:pt x="64" y="51"/>
                    <a:pt x="63" y="55"/>
                    <a:pt x="59" y="58"/>
                  </a:cubicBezTo>
                  <a:cubicBezTo>
                    <a:pt x="55" y="61"/>
                    <a:pt x="49" y="62"/>
                    <a:pt x="40" y="62"/>
                  </a:cubicBezTo>
                  <a:cubicBezTo>
                    <a:pt x="27" y="62"/>
                    <a:pt x="27" y="62"/>
                    <a:pt x="27" y="62"/>
                  </a:cubicBezTo>
                  <a:cubicBezTo>
                    <a:pt x="24" y="62"/>
                    <a:pt x="21" y="62"/>
                    <a:pt x="17" y="62"/>
                  </a:cubicBezTo>
                  <a:cubicBezTo>
                    <a:pt x="13" y="62"/>
                    <a:pt x="10" y="62"/>
                    <a:pt x="6" y="62"/>
                  </a:cubicBezTo>
                  <a:lnTo>
                    <a:pt x="4" y="7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8" name="Freeform 25"/>
            <p:cNvSpPr>
              <a:spLocks noEditPoints="1"/>
            </p:cNvSpPr>
            <p:nvPr userDrawn="1"/>
          </p:nvSpPr>
          <p:spPr bwMode="auto">
            <a:xfrm>
              <a:off x="2157413" y="1128713"/>
              <a:ext cx="93663" cy="63500"/>
            </a:xfrm>
            <a:custGeom>
              <a:avLst/>
              <a:gdLst>
                <a:gd name="T0" fmla="*/ 6 w 98"/>
                <a:gd name="T1" fmla="*/ 67 h 67"/>
                <a:gd name="T2" fmla="*/ 2 w 98"/>
                <a:gd name="T3" fmla="*/ 67 h 67"/>
                <a:gd name="T4" fmla="*/ 0 w 98"/>
                <a:gd name="T5" fmla="*/ 47 h 67"/>
                <a:gd name="T6" fmla="*/ 9 w 98"/>
                <a:gd name="T7" fmla="*/ 46 h 67"/>
                <a:gd name="T8" fmla="*/ 2 w 98"/>
                <a:gd name="T9" fmla="*/ 38 h 67"/>
                <a:gd name="T10" fmla="*/ 0 w 98"/>
                <a:gd name="T11" fmla="*/ 27 h 67"/>
                <a:gd name="T12" fmla="*/ 2 w 98"/>
                <a:gd name="T13" fmla="*/ 16 h 67"/>
                <a:gd name="T14" fmla="*/ 9 w 98"/>
                <a:gd name="T15" fmla="*/ 8 h 67"/>
                <a:gd name="T16" fmla="*/ 19 w 98"/>
                <a:gd name="T17" fmla="*/ 2 h 67"/>
                <a:gd name="T18" fmla="*/ 32 w 98"/>
                <a:gd name="T19" fmla="*/ 0 h 67"/>
                <a:gd name="T20" fmla="*/ 46 w 98"/>
                <a:gd name="T21" fmla="*/ 2 h 67"/>
                <a:gd name="T22" fmla="*/ 57 w 98"/>
                <a:gd name="T23" fmla="*/ 8 h 67"/>
                <a:gd name="T24" fmla="*/ 64 w 98"/>
                <a:gd name="T25" fmla="*/ 17 h 67"/>
                <a:gd name="T26" fmla="*/ 66 w 98"/>
                <a:gd name="T27" fmla="*/ 28 h 67"/>
                <a:gd name="T28" fmla="*/ 65 w 98"/>
                <a:gd name="T29" fmla="*/ 37 h 67"/>
                <a:gd name="T30" fmla="*/ 58 w 98"/>
                <a:gd name="T31" fmla="*/ 46 h 67"/>
                <a:gd name="T32" fmla="*/ 86 w 98"/>
                <a:gd name="T33" fmla="*/ 46 h 67"/>
                <a:gd name="T34" fmla="*/ 87 w 98"/>
                <a:gd name="T35" fmla="*/ 35 h 67"/>
                <a:gd name="T36" fmla="*/ 92 w 98"/>
                <a:gd name="T37" fmla="*/ 35 h 67"/>
                <a:gd name="T38" fmla="*/ 98 w 98"/>
                <a:gd name="T39" fmla="*/ 55 h 67"/>
                <a:gd name="T40" fmla="*/ 97 w 98"/>
                <a:gd name="T41" fmla="*/ 57 h 67"/>
                <a:gd name="T42" fmla="*/ 78 w 98"/>
                <a:gd name="T43" fmla="*/ 57 h 67"/>
                <a:gd name="T44" fmla="*/ 8 w 98"/>
                <a:gd name="T45" fmla="*/ 57 h 67"/>
                <a:gd name="T46" fmla="*/ 6 w 98"/>
                <a:gd name="T47" fmla="*/ 67 h 67"/>
                <a:gd name="T48" fmla="*/ 52 w 98"/>
                <a:gd name="T49" fmla="*/ 45 h 67"/>
                <a:gd name="T50" fmla="*/ 57 w 98"/>
                <a:gd name="T51" fmla="*/ 37 h 67"/>
                <a:gd name="T52" fmla="*/ 59 w 98"/>
                <a:gd name="T53" fmla="*/ 30 h 67"/>
                <a:gd name="T54" fmla="*/ 57 w 98"/>
                <a:gd name="T55" fmla="*/ 23 h 67"/>
                <a:gd name="T56" fmla="*/ 53 w 98"/>
                <a:gd name="T57" fmla="*/ 18 h 67"/>
                <a:gd name="T58" fmla="*/ 44 w 98"/>
                <a:gd name="T59" fmla="*/ 14 h 67"/>
                <a:gd name="T60" fmla="*/ 33 w 98"/>
                <a:gd name="T61" fmla="*/ 12 h 67"/>
                <a:gd name="T62" fmla="*/ 21 w 98"/>
                <a:gd name="T63" fmla="*/ 14 h 67"/>
                <a:gd name="T64" fmla="*/ 13 w 98"/>
                <a:gd name="T65" fmla="*/ 17 h 67"/>
                <a:gd name="T66" fmla="*/ 9 w 98"/>
                <a:gd name="T67" fmla="*/ 23 h 67"/>
                <a:gd name="T68" fmla="*/ 7 w 98"/>
                <a:gd name="T69" fmla="*/ 30 h 67"/>
                <a:gd name="T70" fmla="*/ 9 w 98"/>
                <a:gd name="T71" fmla="*/ 38 h 67"/>
                <a:gd name="T72" fmla="*/ 15 w 98"/>
                <a:gd name="T73" fmla="*/ 45 h 67"/>
                <a:gd name="T74" fmla="*/ 52 w 98"/>
                <a:gd name="T75" fmla="*/ 45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98" h="67">
                  <a:moveTo>
                    <a:pt x="6" y="67"/>
                  </a:moveTo>
                  <a:cubicBezTo>
                    <a:pt x="2" y="67"/>
                    <a:pt x="2" y="67"/>
                    <a:pt x="2" y="67"/>
                  </a:cubicBezTo>
                  <a:cubicBezTo>
                    <a:pt x="0" y="47"/>
                    <a:pt x="0" y="47"/>
                    <a:pt x="0" y="47"/>
                  </a:cubicBezTo>
                  <a:cubicBezTo>
                    <a:pt x="9" y="46"/>
                    <a:pt x="9" y="46"/>
                    <a:pt x="9" y="46"/>
                  </a:cubicBezTo>
                  <a:cubicBezTo>
                    <a:pt x="6" y="43"/>
                    <a:pt x="4" y="41"/>
                    <a:pt x="2" y="38"/>
                  </a:cubicBezTo>
                  <a:cubicBezTo>
                    <a:pt x="0" y="35"/>
                    <a:pt x="0" y="32"/>
                    <a:pt x="0" y="27"/>
                  </a:cubicBezTo>
                  <a:cubicBezTo>
                    <a:pt x="0" y="23"/>
                    <a:pt x="0" y="20"/>
                    <a:pt x="2" y="16"/>
                  </a:cubicBezTo>
                  <a:cubicBezTo>
                    <a:pt x="4" y="13"/>
                    <a:pt x="6" y="10"/>
                    <a:pt x="9" y="8"/>
                  </a:cubicBezTo>
                  <a:cubicBezTo>
                    <a:pt x="12" y="5"/>
                    <a:pt x="15" y="4"/>
                    <a:pt x="19" y="2"/>
                  </a:cubicBezTo>
                  <a:cubicBezTo>
                    <a:pt x="23" y="1"/>
                    <a:pt x="28" y="0"/>
                    <a:pt x="32" y="0"/>
                  </a:cubicBezTo>
                  <a:cubicBezTo>
                    <a:pt x="37" y="0"/>
                    <a:pt x="42" y="1"/>
                    <a:pt x="46" y="2"/>
                  </a:cubicBezTo>
                  <a:cubicBezTo>
                    <a:pt x="50" y="4"/>
                    <a:pt x="54" y="6"/>
                    <a:pt x="57" y="8"/>
                  </a:cubicBezTo>
                  <a:cubicBezTo>
                    <a:pt x="60" y="11"/>
                    <a:pt x="62" y="14"/>
                    <a:pt x="64" y="17"/>
                  </a:cubicBezTo>
                  <a:cubicBezTo>
                    <a:pt x="66" y="21"/>
                    <a:pt x="66" y="24"/>
                    <a:pt x="66" y="28"/>
                  </a:cubicBezTo>
                  <a:cubicBezTo>
                    <a:pt x="66" y="32"/>
                    <a:pt x="66" y="35"/>
                    <a:pt x="65" y="37"/>
                  </a:cubicBezTo>
                  <a:cubicBezTo>
                    <a:pt x="63" y="40"/>
                    <a:pt x="61" y="43"/>
                    <a:pt x="58" y="46"/>
                  </a:cubicBezTo>
                  <a:cubicBezTo>
                    <a:pt x="86" y="46"/>
                    <a:pt x="86" y="46"/>
                    <a:pt x="86" y="46"/>
                  </a:cubicBezTo>
                  <a:cubicBezTo>
                    <a:pt x="87" y="35"/>
                    <a:pt x="87" y="35"/>
                    <a:pt x="87" y="35"/>
                  </a:cubicBezTo>
                  <a:cubicBezTo>
                    <a:pt x="92" y="35"/>
                    <a:pt x="92" y="35"/>
                    <a:pt x="92" y="35"/>
                  </a:cubicBezTo>
                  <a:cubicBezTo>
                    <a:pt x="98" y="55"/>
                    <a:pt x="98" y="55"/>
                    <a:pt x="98" y="55"/>
                  </a:cubicBezTo>
                  <a:cubicBezTo>
                    <a:pt x="97" y="57"/>
                    <a:pt x="97" y="57"/>
                    <a:pt x="97" y="57"/>
                  </a:cubicBezTo>
                  <a:cubicBezTo>
                    <a:pt x="78" y="57"/>
                    <a:pt x="78" y="57"/>
                    <a:pt x="78" y="57"/>
                  </a:cubicBezTo>
                  <a:cubicBezTo>
                    <a:pt x="8" y="57"/>
                    <a:pt x="8" y="57"/>
                    <a:pt x="8" y="57"/>
                  </a:cubicBezTo>
                  <a:lnTo>
                    <a:pt x="6" y="67"/>
                  </a:lnTo>
                  <a:close/>
                  <a:moveTo>
                    <a:pt x="52" y="45"/>
                  </a:moveTo>
                  <a:cubicBezTo>
                    <a:pt x="55" y="42"/>
                    <a:pt x="56" y="40"/>
                    <a:pt x="57" y="37"/>
                  </a:cubicBezTo>
                  <a:cubicBezTo>
                    <a:pt x="58" y="35"/>
                    <a:pt x="59" y="33"/>
                    <a:pt x="59" y="30"/>
                  </a:cubicBezTo>
                  <a:cubicBezTo>
                    <a:pt x="59" y="28"/>
                    <a:pt x="58" y="26"/>
                    <a:pt x="57" y="23"/>
                  </a:cubicBezTo>
                  <a:cubicBezTo>
                    <a:pt x="56" y="21"/>
                    <a:pt x="55" y="19"/>
                    <a:pt x="53" y="18"/>
                  </a:cubicBezTo>
                  <a:cubicBezTo>
                    <a:pt x="50" y="16"/>
                    <a:pt x="48" y="15"/>
                    <a:pt x="44" y="14"/>
                  </a:cubicBezTo>
                  <a:cubicBezTo>
                    <a:pt x="41" y="13"/>
                    <a:pt x="37" y="12"/>
                    <a:pt x="33" y="12"/>
                  </a:cubicBezTo>
                  <a:cubicBezTo>
                    <a:pt x="28" y="12"/>
                    <a:pt x="25" y="13"/>
                    <a:pt x="21" y="14"/>
                  </a:cubicBezTo>
                  <a:cubicBezTo>
                    <a:pt x="18" y="15"/>
                    <a:pt x="16" y="16"/>
                    <a:pt x="13" y="17"/>
                  </a:cubicBezTo>
                  <a:cubicBezTo>
                    <a:pt x="11" y="19"/>
                    <a:pt x="10" y="21"/>
                    <a:pt x="9" y="23"/>
                  </a:cubicBezTo>
                  <a:cubicBezTo>
                    <a:pt x="8" y="25"/>
                    <a:pt x="7" y="28"/>
                    <a:pt x="7" y="30"/>
                  </a:cubicBezTo>
                  <a:cubicBezTo>
                    <a:pt x="7" y="33"/>
                    <a:pt x="8" y="36"/>
                    <a:pt x="9" y="38"/>
                  </a:cubicBezTo>
                  <a:cubicBezTo>
                    <a:pt x="10" y="41"/>
                    <a:pt x="12" y="43"/>
                    <a:pt x="15" y="45"/>
                  </a:cubicBezTo>
                  <a:lnTo>
                    <a:pt x="52" y="45"/>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9" name="Freeform 26"/>
            <p:cNvSpPr>
              <a:spLocks/>
            </p:cNvSpPr>
            <p:nvPr userDrawn="1"/>
          </p:nvSpPr>
          <p:spPr bwMode="auto">
            <a:xfrm>
              <a:off x="2157413" y="1195388"/>
              <a:ext cx="63500" cy="44450"/>
            </a:xfrm>
            <a:custGeom>
              <a:avLst/>
              <a:gdLst>
                <a:gd name="T0" fmla="*/ 38 w 66"/>
                <a:gd name="T1" fmla="*/ 28 h 46"/>
                <a:gd name="T2" fmla="*/ 30 w 66"/>
                <a:gd name="T3" fmla="*/ 42 h 46"/>
                <a:gd name="T4" fmla="*/ 19 w 66"/>
                <a:gd name="T5" fmla="*/ 46 h 46"/>
                <a:gd name="T6" fmla="*/ 12 w 66"/>
                <a:gd name="T7" fmla="*/ 45 h 46"/>
                <a:gd name="T8" fmla="*/ 5 w 66"/>
                <a:gd name="T9" fmla="*/ 40 h 46"/>
                <a:gd name="T10" fmla="*/ 1 w 66"/>
                <a:gd name="T11" fmla="*/ 32 h 46"/>
                <a:gd name="T12" fmla="*/ 0 w 66"/>
                <a:gd name="T13" fmla="*/ 21 h 46"/>
                <a:gd name="T14" fmla="*/ 1 w 66"/>
                <a:gd name="T15" fmla="*/ 10 h 46"/>
                <a:gd name="T16" fmla="*/ 5 w 66"/>
                <a:gd name="T17" fmla="*/ 1 h 46"/>
                <a:gd name="T18" fmla="*/ 19 w 66"/>
                <a:gd name="T19" fmla="*/ 0 h 46"/>
                <a:gd name="T20" fmla="*/ 19 w 66"/>
                <a:gd name="T21" fmla="*/ 8 h 46"/>
                <a:gd name="T22" fmla="*/ 8 w 66"/>
                <a:gd name="T23" fmla="*/ 10 h 46"/>
                <a:gd name="T24" fmla="*/ 6 w 66"/>
                <a:gd name="T25" fmla="*/ 21 h 46"/>
                <a:gd name="T26" fmla="*/ 9 w 66"/>
                <a:gd name="T27" fmla="*/ 32 h 46"/>
                <a:gd name="T28" fmla="*/ 16 w 66"/>
                <a:gd name="T29" fmla="*/ 36 h 46"/>
                <a:gd name="T30" fmla="*/ 23 w 66"/>
                <a:gd name="T31" fmla="*/ 33 h 46"/>
                <a:gd name="T32" fmla="*/ 28 w 66"/>
                <a:gd name="T33" fmla="*/ 23 h 46"/>
                <a:gd name="T34" fmla="*/ 30 w 66"/>
                <a:gd name="T35" fmla="*/ 17 h 46"/>
                <a:gd name="T36" fmla="*/ 37 w 66"/>
                <a:gd name="T37" fmla="*/ 6 h 46"/>
                <a:gd name="T38" fmla="*/ 47 w 66"/>
                <a:gd name="T39" fmla="*/ 1 h 46"/>
                <a:gd name="T40" fmla="*/ 55 w 66"/>
                <a:gd name="T41" fmla="*/ 3 h 46"/>
                <a:gd name="T42" fmla="*/ 61 w 66"/>
                <a:gd name="T43" fmla="*/ 8 h 46"/>
                <a:gd name="T44" fmla="*/ 65 w 66"/>
                <a:gd name="T45" fmla="*/ 15 h 46"/>
                <a:gd name="T46" fmla="*/ 66 w 66"/>
                <a:gd name="T47" fmla="*/ 24 h 46"/>
                <a:gd name="T48" fmla="*/ 65 w 66"/>
                <a:gd name="T49" fmla="*/ 34 h 46"/>
                <a:gd name="T50" fmla="*/ 61 w 66"/>
                <a:gd name="T51" fmla="*/ 43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2 h 46"/>
                <a:gd name="T64" fmla="*/ 44 w 66"/>
                <a:gd name="T65" fmla="*/ 15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5"/>
                    <a:pt x="33" y="40"/>
                    <a:pt x="30" y="42"/>
                  </a:cubicBezTo>
                  <a:cubicBezTo>
                    <a:pt x="26" y="45"/>
                    <a:pt x="23" y="46"/>
                    <a:pt x="19" y="46"/>
                  </a:cubicBezTo>
                  <a:cubicBezTo>
                    <a:pt x="16" y="46"/>
                    <a:pt x="14" y="46"/>
                    <a:pt x="12" y="45"/>
                  </a:cubicBezTo>
                  <a:cubicBezTo>
                    <a:pt x="9" y="44"/>
                    <a:pt x="7" y="42"/>
                    <a:pt x="5" y="40"/>
                  </a:cubicBezTo>
                  <a:cubicBezTo>
                    <a:pt x="4" y="38"/>
                    <a:pt x="2" y="35"/>
                    <a:pt x="1" y="32"/>
                  </a:cubicBezTo>
                  <a:cubicBezTo>
                    <a:pt x="0" y="29"/>
                    <a:pt x="0" y="25"/>
                    <a:pt x="0" y="21"/>
                  </a:cubicBezTo>
                  <a:cubicBezTo>
                    <a:pt x="0" y="17"/>
                    <a:pt x="0" y="13"/>
                    <a:pt x="1" y="10"/>
                  </a:cubicBezTo>
                  <a:cubicBezTo>
                    <a:pt x="2" y="7"/>
                    <a:pt x="3" y="4"/>
                    <a:pt x="5" y="1"/>
                  </a:cubicBezTo>
                  <a:cubicBezTo>
                    <a:pt x="19" y="0"/>
                    <a:pt x="19" y="0"/>
                    <a:pt x="19" y="0"/>
                  </a:cubicBezTo>
                  <a:cubicBezTo>
                    <a:pt x="19" y="8"/>
                    <a:pt x="19" y="8"/>
                    <a:pt x="19" y="8"/>
                  </a:cubicBezTo>
                  <a:cubicBezTo>
                    <a:pt x="8" y="10"/>
                    <a:pt x="8" y="10"/>
                    <a:pt x="8" y="10"/>
                  </a:cubicBezTo>
                  <a:cubicBezTo>
                    <a:pt x="6" y="13"/>
                    <a:pt x="6" y="17"/>
                    <a:pt x="6" y="21"/>
                  </a:cubicBezTo>
                  <a:cubicBezTo>
                    <a:pt x="6" y="26"/>
                    <a:pt x="7" y="30"/>
                    <a:pt x="9" y="32"/>
                  </a:cubicBezTo>
                  <a:cubicBezTo>
                    <a:pt x="10" y="35"/>
                    <a:pt x="13" y="36"/>
                    <a:pt x="16" y="36"/>
                  </a:cubicBezTo>
                  <a:cubicBezTo>
                    <a:pt x="19" y="36"/>
                    <a:pt x="21" y="35"/>
                    <a:pt x="23" y="33"/>
                  </a:cubicBezTo>
                  <a:cubicBezTo>
                    <a:pt x="24" y="31"/>
                    <a:pt x="26" y="28"/>
                    <a:pt x="28" y="23"/>
                  </a:cubicBezTo>
                  <a:cubicBezTo>
                    <a:pt x="30" y="17"/>
                    <a:pt x="30" y="17"/>
                    <a:pt x="30" y="17"/>
                  </a:cubicBezTo>
                  <a:cubicBezTo>
                    <a:pt x="32" y="12"/>
                    <a:pt x="34" y="9"/>
                    <a:pt x="37" y="6"/>
                  </a:cubicBezTo>
                  <a:cubicBezTo>
                    <a:pt x="40" y="3"/>
                    <a:pt x="43" y="1"/>
                    <a:pt x="47" y="1"/>
                  </a:cubicBezTo>
                  <a:cubicBezTo>
                    <a:pt x="50" y="1"/>
                    <a:pt x="52" y="2"/>
                    <a:pt x="55" y="3"/>
                  </a:cubicBezTo>
                  <a:cubicBezTo>
                    <a:pt x="57" y="4"/>
                    <a:pt x="59" y="6"/>
                    <a:pt x="61" y="8"/>
                  </a:cubicBezTo>
                  <a:cubicBezTo>
                    <a:pt x="62" y="9"/>
                    <a:pt x="64" y="12"/>
                    <a:pt x="65" y="15"/>
                  </a:cubicBezTo>
                  <a:cubicBezTo>
                    <a:pt x="66" y="18"/>
                    <a:pt x="66" y="21"/>
                    <a:pt x="66" y="24"/>
                  </a:cubicBezTo>
                  <a:cubicBezTo>
                    <a:pt x="66" y="28"/>
                    <a:pt x="66" y="31"/>
                    <a:pt x="65" y="34"/>
                  </a:cubicBezTo>
                  <a:cubicBezTo>
                    <a:pt x="64" y="37"/>
                    <a:pt x="63" y="40"/>
                    <a:pt x="61" y="43"/>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3"/>
                    <a:pt x="54" y="12"/>
                    <a:pt x="51" y="12"/>
                  </a:cubicBezTo>
                  <a:cubicBezTo>
                    <a:pt x="48" y="12"/>
                    <a:pt x="46" y="13"/>
                    <a:pt x="44" y="15"/>
                  </a:cubicBezTo>
                  <a:cubicBezTo>
                    <a:pt x="43" y="16"/>
                    <a:pt x="41" y="20"/>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0" name="Freeform 27"/>
            <p:cNvSpPr>
              <a:spLocks/>
            </p:cNvSpPr>
            <p:nvPr userDrawn="1"/>
          </p:nvSpPr>
          <p:spPr bwMode="auto">
            <a:xfrm>
              <a:off x="2157413" y="1270001"/>
              <a:ext cx="63500" cy="52388"/>
            </a:xfrm>
            <a:custGeom>
              <a:avLst/>
              <a:gdLst>
                <a:gd name="T0" fmla="*/ 17 w 66"/>
                <a:gd name="T1" fmla="*/ 54 h 54"/>
                <a:gd name="T2" fmla="*/ 4 w 66"/>
                <a:gd name="T3" fmla="*/ 46 h 54"/>
                <a:gd name="T4" fmla="*/ 0 w 66"/>
                <a:gd name="T5" fmla="*/ 30 h 54"/>
                <a:gd name="T6" fmla="*/ 2 w 66"/>
                <a:gd name="T7" fmla="*/ 18 h 54"/>
                <a:gd name="T8" fmla="*/ 9 w 66"/>
                <a:gd name="T9" fmla="*/ 8 h 54"/>
                <a:gd name="T10" fmla="*/ 19 w 66"/>
                <a:gd name="T11" fmla="*/ 2 h 54"/>
                <a:gd name="T12" fmla="*/ 33 w 66"/>
                <a:gd name="T13" fmla="*/ 0 h 54"/>
                <a:gd name="T14" fmla="*/ 47 w 66"/>
                <a:gd name="T15" fmla="*/ 3 h 54"/>
                <a:gd name="T16" fmla="*/ 58 w 66"/>
                <a:gd name="T17" fmla="*/ 10 h 54"/>
                <a:gd name="T18" fmla="*/ 64 w 66"/>
                <a:gd name="T19" fmla="*/ 19 h 54"/>
                <a:gd name="T20" fmla="*/ 66 w 66"/>
                <a:gd name="T21" fmla="*/ 31 h 54"/>
                <a:gd name="T22" fmla="*/ 65 w 66"/>
                <a:gd name="T23" fmla="*/ 39 h 54"/>
                <a:gd name="T24" fmla="*/ 62 w 66"/>
                <a:gd name="T25" fmla="*/ 46 h 54"/>
                <a:gd name="T26" fmla="*/ 56 w 66"/>
                <a:gd name="T27" fmla="*/ 51 h 54"/>
                <a:gd name="T28" fmla="*/ 49 w 66"/>
                <a:gd name="T29" fmla="*/ 54 h 54"/>
                <a:gd name="T30" fmla="*/ 44 w 66"/>
                <a:gd name="T31" fmla="*/ 48 h 54"/>
                <a:gd name="T32" fmla="*/ 46 w 66"/>
                <a:gd name="T33" fmla="*/ 43 h 54"/>
                <a:gd name="T34" fmla="*/ 51 w 66"/>
                <a:gd name="T35" fmla="*/ 41 h 54"/>
                <a:gd name="T36" fmla="*/ 59 w 66"/>
                <a:gd name="T37" fmla="*/ 38 h 54"/>
                <a:gd name="T38" fmla="*/ 60 w 66"/>
                <a:gd name="T39" fmla="*/ 35 h 54"/>
                <a:gd name="T40" fmla="*/ 60 w 66"/>
                <a:gd name="T41" fmla="*/ 31 h 54"/>
                <a:gd name="T42" fmla="*/ 54 w 66"/>
                <a:gd name="T43" fmla="*/ 17 h 54"/>
                <a:gd name="T44" fmla="*/ 34 w 66"/>
                <a:gd name="T45" fmla="*/ 12 h 54"/>
                <a:gd name="T46" fmla="*/ 15 w 66"/>
                <a:gd name="T47" fmla="*/ 18 h 54"/>
                <a:gd name="T48" fmla="*/ 8 w 66"/>
                <a:gd name="T49" fmla="*/ 33 h 54"/>
                <a:gd name="T50" fmla="*/ 11 w 66"/>
                <a:gd name="T51" fmla="*/ 43 h 54"/>
                <a:gd name="T52" fmla="*/ 18 w 66"/>
                <a:gd name="T53" fmla="*/ 51 h 54"/>
                <a:gd name="T54" fmla="*/ 17 w 66"/>
                <a:gd name="T55" fmla="*/ 5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6" h="54">
                  <a:moveTo>
                    <a:pt x="17" y="54"/>
                  </a:moveTo>
                  <a:cubicBezTo>
                    <a:pt x="11" y="53"/>
                    <a:pt x="7" y="50"/>
                    <a:pt x="4" y="46"/>
                  </a:cubicBezTo>
                  <a:cubicBezTo>
                    <a:pt x="1" y="41"/>
                    <a:pt x="0" y="36"/>
                    <a:pt x="0" y="30"/>
                  </a:cubicBezTo>
                  <a:cubicBezTo>
                    <a:pt x="0" y="25"/>
                    <a:pt x="0" y="21"/>
                    <a:pt x="2" y="18"/>
                  </a:cubicBezTo>
                  <a:cubicBezTo>
                    <a:pt x="4" y="14"/>
                    <a:pt x="6" y="11"/>
                    <a:pt x="9" y="8"/>
                  </a:cubicBezTo>
                  <a:cubicBezTo>
                    <a:pt x="12" y="6"/>
                    <a:pt x="15" y="4"/>
                    <a:pt x="19" y="2"/>
                  </a:cubicBezTo>
                  <a:cubicBezTo>
                    <a:pt x="23" y="1"/>
                    <a:pt x="28" y="0"/>
                    <a:pt x="33" y="0"/>
                  </a:cubicBezTo>
                  <a:cubicBezTo>
                    <a:pt x="38" y="0"/>
                    <a:pt x="43" y="1"/>
                    <a:pt x="47" y="3"/>
                  </a:cubicBezTo>
                  <a:cubicBezTo>
                    <a:pt x="51" y="4"/>
                    <a:pt x="55" y="7"/>
                    <a:pt x="58" y="10"/>
                  </a:cubicBezTo>
                  <a:cubicBezTo>
                    <a:pt x="60" y="12"/>
                    <a:pt x="63" y="16"/>
                    <a:pt x="64" y="19"/>
                  </a:cubicBezTo>
                  <a:cubicBezTo>
                    <a:pt x="66" y="23"/>
                    <a:pt x="66" y="27"/>
                    <a:pt x="66" y="31"/>
                  </a:cubicBezTo>
                  <a:cubicBezTo>
                    <a:pt x="66" y="34"/>
                    <a:pt x="66" y="37"/>
                    <a:pt x="65" y="39"/>
                  </a:cubicBezTo>
                  <a:cubicBezTo>
                    <a:pt x="64" y="42"/>
                    <a:pt x="63" y="44"/>
                    <a:pt x="62" y="46"/>
                  </a:cubicBezTo>
                  <a:cubicBezTo>
                    <a:pt x="60" y="48"/>
                    <a:pt x="58" y="50"/>
                    <a:pt x="56" y="51"/>
                  </a:cubicBezTo>
                  <a:cubicBezTo>
                    <a:pt x="54" y="53"/>
                    <a:pt x="52" y="54"/>
                    <a:pt x="49" y="54"/>
                  </a:cubicBezTo>
                  <a:cubicBezTo>
                    <a:pt x="46" y="53"/>
                    <a:pt x="44" y="51"/>
                    <a:pt x="44" y="48"/>
                  </a:cubicBezTo>
                  <a:cubicBezTo>
                    <a:pt x="44" y="46"/>
                    <a:pt x="45" y="44"/>
                    <a:pt x="46" y="43"/>
                  </a:cubicBezTo>
                  <a:cubicBezTo>
                    <a:pt x="47" y="42"/>
                    <a:pt x="49" y="41"/>
                    <a:pt x="51" y="41"/>
                  </a:cubicBezTo>
                  <a:cubicBezTo>
                    <a:pt x="59" y="38"/>
                    <a:pt x="59" y="38"/>
                    <a:pt x="59" y="38"/>
                  </a:cubicBezTo>
                  <a:cubicBezTo>
                    <a:pt x="60" y="37"/>
                    <a:pt x="60" y="36"/>
                    <a:pt x="60" y="35"/>
                  </a:cubicBezTo>
                  <a:cubicBezTo>
                    <a:pt x="60" y="34"/>
                    <a:pt x="60" y="32"/>
                    <a:pt x="60" y="31"/>
                  </a:cubicBezTo>
                  <a:cubicBezTo>
                    <a:pt x="60" y="26"/>
                    <a:pt x="58" y="21"/>
                    <a:pt x="54" y="17"/>
                  </a:cubicBezTo>
                  <a:cubicBezTo>
                    <a:pt x="49" y="14"/>
                    <a:pt x="43" y="12"/>
                    <a:pt x="34" y="12"/>
                  </a:cubicBezTo>
                  <a:cubicBezTo>
                    <a:pt x="26" y="12"/>
                    <a:pt x="19" y="14"/>
                    <a:pt x="15" y="18"/>
                  </a:cubicBezTo>
                  <a:cubicBezTo>
                    <a:pt x="10" y="22"/>
                    <a:pt x="8" y="27"/>
                    <a:pt x="8" y="33"/>
                  </a:cubicBezTo>
                  <a:cubicBezTo>
                    <a:pt x="8" y="37"/>
                    <a:pt x="9" y="40"/>
                    <a:pt x="11" y="43"/>
                  </a:cubicBezTo>
                  <a:cubicBezTo>
                    <a:pt x="13" y="47"/>
                    <a:pt x="15" y="49"/>
                    <a:pt x="18" y="51"/>
                  </a:cubicBezTo>
                  <a:lnTo>
                    <a:pt x="17" y="54"/>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1" name="Freeform 28"/>
            <p:cNvSpPr>
              <a:spLocks/>
            </p:cNvSpPr>
            <p:nvPr userDrawn="1"/>
          </p:nvSpPr>
          <p:spPr bwMode="auto">
            <a:xfrm>
              <a:off x="2159000" y="1322388"/>
              <a:ext cx="92075" cy="31750"/>
            </a:xfrm>
            <a:custGeom>
              <a:avLst/>
              <a:gdLst>
                <a:gd name="T0" fmla="*/ 4 w 96"/>
                <a:gd name="T1" fmla="*/ 33 h 33"/>
                <a:gd name="T2" fmla="*/ 0 w 96"/>
                <a:gd name="T3" fmla="*/ 33 h 33"/>
                <a:gd name="T4" fmla="*/ 0 w 96"/>
                <a:gd name="T5" fmla="*/ 0 h 33"/>
                <a:gd name="T6" fmla="*/ 4 w 96"/>
                <a:gd name="T7" fmla="*/ 0 h 33"/>
                <a:gd name="T8" fmla="*/ 6 w 96"/>
                <a:gd name="T9" fmla="*/ 11 h 33"/>
                <a:gd name="T10" fmla="*/ 17 w 96"/>
                <a:gd name="T11" fmla="*/ 11 h 33"/>
                <a:gd name="T12" fmla="*/ 27 w 96"/>
                <a:gd name="T13" fmla="*/ 11 h 33"/>
                <a:gd name="T14" fmla="*/ 84 w 96"/>
                <a:gd name="T15" fmla="*/ 11 h 33"/>
                <a:gd name="T16" fmla="*/ 85 w 96"/>
                <a:gd name="T17" fmla="*/ 0 h 33"/>
                <a:gd name="T18" fmla="*/ 90 w 96"/>
                <a:gd name="T19" fmla="*/ 0 h 33"/>
                <a:gd name="T20" fmla="*/ 96 w 96"/>
                <a:gd name="T21" fmla="*/ 21 h 33"/>
                <a:gd name="T22" fmla="*/ 95 w 96"/>
                <a:gd name="T23" fmla="*/ 23 h 33"/>
                <a:gd name="T24" fmla="*/ 76 w 96"/>
                <a:gd name="T25" fmla="*/ 22 h 33"/>
                <a:gd name="T26" fmla="*/ 27 w 96"/>
                <a:gd name="T27" fmla="*/ 22 h 33"/>
                <a:gd name="T28" fmla="*/ 17 w 96"/>
                <a:gd name="T29" fmla="*/ 22 h 33"/>
                <a:gd name="T30" fmla="*/ 6 w 96"/>
                <a:gd name="T31" fmla="*/ 22 h 33"/>
                <a:gd name="T32" fmla="*/ 4 w 96"/>
                <a:gd name="T33"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6" h="33">
                  <a:moveTo>
                    <a:pt x="4" y="33"/>
                  </a:moveTo>
                  <a:cubicBezTo>
                    <a:pt x="0" y="33"/>
                    <a:pt x="0" y="33"/>
                    <a:pt x="0" y="33"/>
                  </a:cubicBezTo>
                  <a:cubicBezTo>
                    <a:pt x="0" y="0"/>
                    <a:pt x="0" y="0"/>
                    <a:pt x="0" y="0"/>
                  </a:cubicBezTo>
                  <a:cubicBezTo>
                    <a:pt x="4" y="0"/>
                    <a:pt x="4" y="0"/>
                    <a:pt x="4" y="0"/>
                  </a:cubicBezTo>
                  <a:cubicBezTo>
                    <a:pt x="6" y="11"/>
                    <a:pt x="6" y="11"/>
                    <a:pt x="6" y="11"/>
                  </a:cubicBezTo>
                  <a:cubicBezTo>
                    <a:pt x="10" y="11"/>
                    <a:pt x="13" y="11"/>
                    <a:pt x="17" y="11"/>
                  </a:cubicBezTo>
                  <a:cubicBezTo>
                    <a:pt x="20" y="11"/>
                    <a:pt x="24" y="11"/>
                    <a:pt x="27" y="11"/>
                  </a:cubicBezTo>
                  <a:cubicBezTo>
                    <a:pt x="84" y="11"/>
                    <a:pt x="84" y="11"/>
                    <a:pt x="84" y="11"/>
                  </a:cubicBezTo>
                  <a:cubicBezTo>
                    <a:pt x="85" y="0"/>
                    <a:pt x="85" y="0"/>
                    <a:pt x="85" y="0"/>
                  </a:cubicBezTo>
                  <a:cubicBezTo>
                    <a:pt x="90" y="0"/>
                    <a:pt x="90" y="0"/>
                    <a:pt x="90" y="0"/>
                  </a:cubicBezTo>
                  <a:cubicBezTo>
                    <a:pt x="96" y="21"/>
                    <a:pt x="96" y="21"/>
                    <a:pt x="96" y="21"/>
                  </a:cubicBezTo>
                  <a:cubicBezTo>
                    <a:pt x="95" y="23"/>
                    <a:pt x="95" y="23"/>
                    <a:pt x="95" y="23"/>
                  </a:cubicBezTo>
                  <a:cubicBezTo>
                    <a:pt x="76" y="22"/>
                    <a:pt x="76" y="22"/>
                    <a:pt x="76" y="22"/>
                  </a:cubicBezTo>
                  <a:cubicBezTo>
                    <a:pt x="27" y="22"/>
                    <a:pt x="27" y="22"/>
                    <a:pt x="27" y="22"/>
                  </a:cubicBezTo>
                  <a:cubicBezTo>
                    <a:pt x="24" y="22"/>
                    <a:pt x="20" y="22"/>
                    <a:pt x="17" y="22"/>
                  </a:cubicBezTo>
                  <a:cubicBezTo>
                    <a:pt x="13" y="22"/>
                    <a:pt x="10" y="22"/>
                    <a:pt x="6" y="22"/>
                  </a:cubicBezTo>
                  <a:lnTo>
                    <a:pt x="4" y="33"/>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2" name="Freeform 29"/>
            <p:cNvSpPr>
              <a:spLocks noEditPoints="1"/>
            </p:cNvSpPr>
            <p:nvPr userDrawn="1"/>
          </p:nvSpPr>
          <p:spPr bwMode="auto">
            <a:xfrm>
              <a:off x="2157413" y="1358901"/>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8"/>
                    <a:pt x="64" y="41"/>
                  </a:cubicBezTo>
                  <a:cubicBezTo>
                    <a:pt x="63" y="45"/>
                    <a:pt x="61" y="48"/>
                    <a:pt x="58" y="51"/>
                  </a:cubicBezTo>
                  <a:cubicBezTo>
                    <a:pt x="55" y="54"/>
                    <a:pt x="51" y="56"/>
                    <a:pt x="47" y="58"/>
                  </a:cubicBezTo>
                  <a:cubicBezTo>
                    <a:pt x="43" y="60"/>
                    <a:pt x="38" y="60"/>
                    <a:pt x="33" y="60"/>
                  </a:cubicBezTo>
                  <a:cubicBezTo>
                    <a:pt x="27" y="60"/>
                    <a:pt x="23" y="60"/>
                    <a:pt x="18" y="58"/>
                  </a:cubicBezTo>
                  <a:cubicBezTo>
                    <a:pt x="14" y="56"/>
                    <a:pt x="11" y="54"/>
                    <a:pt x="8" y="51"/>
                  </a:cubicBezTo>
                  <a:cubicBezTo>
                    <a:pt x="5" y="48"/>
                    <a:pt x="3" y="45"/>
                    <a:pt x="2" y="41"/>
                  </a:cubicBezTo>
                  <a:cubicBezTo>
                    <a:pt x="0" y="38"/>
                    <a:pt x="0" y="34"/>
                    <a:pt x="0" y="30"/>
                  </a:cubicBezTo>
                  <a:cubicBezTo>
                    <a:pt x="0" y="26"/>
                    <a:pt x="0" y="22"/>
                    <a:pt x="2" y="19"/>
                  </a:cubicBezTo>
                  <a:cubicBezTo>
                    <a:pt x="3" y="15"/>
                    <a:pt x="5" y="12"/>
                    <a:pt x="8" y="9"/>
                  </a:cubicBezTo>
                  <a:cubicBezTo>
                    <a:pt x="11" y="6"/>
                    <a:pt x="14" y="4"/>
                    <a:pt x="18" y="2"/>
                  </a:cubicBezTo>
                  <a:cubicBezTo>
                    <a:pt x="23" y="1"/>
                    <a:pt x="27" y="0"/>
                    <a:pt x="33" y="0"/>
                  </a:cubicBezTo>
                  <a:cubicBezTo>
                    <a:pt x="38" y="0"/>
                    <a:pt x="43" y="1"/>
                    <a:pt x="47" y="2"/>
                  </a:cubicBezTo>
                  <a:cubicBezTo>
                    <a:pt x="51" y="4"/>
                    <a:pt x="55" y="6"/>
                    <a:pt x="58" y="9"/>
                  </a:cubicBezTo>
                  <a:cubicBezTo>
                    <a:pt x="61" y="12"/>
                    <a:pt x="63" y="15"/>
                    <a:pt x="64" y="19"/>
                  </a:cubicBezTo>
                  <a:cubicBezTo>
                    <a:pt x="66" y="22"/>
                    <a:pt x="66" y="26"/>
                    <a:pt x="66" y="30"/>
                  </a:cubicBezTo>
                  <a:close/>
                  <a:moveTo>
                    <a:pt x="60" y="30"/>
                  </a:moveTo>
                  <a:cubicBezTo>
                    <a:pt x="60" y="24"/>
                    <a:pt x="58" y="20"/>
                    <a:pt x="53" y="17"/>
                  </a:cubicBezTo>
                  <a:cubicBezTo>
                    <a:pt x="49" y="14"/>
                    <a:pt x="42" y="12"/>
                    <a:pt x="33" y="12"/>
                  </a:cubicBezTo>
                  <a:cubicBezTo>
                    <a:pt x="24" y="12"/>
                    <a:pt x="17" y="14"/>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3" name="Freeform 30"/>
            <p:cNvSpPr>
              <a:spLocks/>
            </p:cNvSpPr>
            <p:nvPr userDrawn="1"/>
          </p:nvSpPr>
          <p:spPr bwMode="auto">
            <a:xfrm>
              <a:off x="2157413" y="1422401"/>
              <a:ext cx="63500" cy="44450"/>
            </a:xfrm>
            <a:custGeom>
              <a:avLst/>
              <a:gdLst>
                <a:gd name="T0" fmla="*/ 38 w 66"/>
                <a:gd name="T1" fmla="*/ 28 h 46"/>
                <a:gd name="T2" fmla="*/ 30 w 66"/>
                <a:gd name="T3" fmla="*/ 42 h 46"/>
                <a:gd name="T4" fmla="*/ 19 w 66"/>
                <a:gd name="T5" fmla="*/ 46 h 46"/>
                <a:gd name="T6" fmla="*/ 12 w 66"/>
                <a:gd name="T7" fmla="*/ 45 h 46"/>
                <a:gd name="T8" fmla="*/ 5 w 66"/>
                <a:gd name="T9" fmla="*/ 40 h 46"/>
                <a:gd name="T10" fmla="*/ 1 w 66"/>
                <a:gd name="T11" fmla="*/ 32 h 46"/>
                <a:gd name="T12" fmla="*/ 0 w 66"/>
                <a:gd name="T13" fmla="*/ 20 h 46"/>
                <a:gd name="T14" fmla="*/ 1 w 66"/>
                <a:gd name="T15" fmla="*/ 10 h 46"/>
                <a:gd name="T16" fmla="*/ 5 w 66"/>
                <a:gd name="T17" fmla="*/ 1 h 46"/>
                <a:gd name="T18" fmla="*/ 19 w 66"/>
                <a:gd name="T19" fmla="*/ 0 h 46"/>
                <a:gd name="T20" fmla="*/ 19 w 66"/>
                <a:gd name="T21" fmla="*/ 8 h 46"/>
                <a:gd name="T22" fmla="*/ 8 w 66"/>
                <a:gd name="T23" fmla="*/ 10 h 46"/>
                <a:gd name="T24" fmla="*/ 6 w 66"/>
                <a:gd name="T25" fmla="*/ 21 h 46"/>
                <a:gd name="T26" fmla="*/ 9 w 66"/>
                <a:gd name="T27" fmla="*/ 32 h 46"/>
                <a:gd name="T28" fmla="*/ 16 w 66"/>
                <a:gd name="T29" fmla="*/ 36 h 46"/>
                <a:gd name="T30" fmla="*/ 23 w 66"/>
                <a:gd name="T31" fmla="*/ 33 h 46"/>
                <a:gd name="T32" fmla="*/ 28 w 66"/>
                <a:gd name="T33" fmla="*/ 23 h 46"/>
                <a:gd name="T34" fmla="*/ 30 w 66"/>
                <a:gd name="T35" fmla="*/ 17 h 46"/>
                <a:gd name="T36" fmla="*/ 37 w 66"/>
                <a:gd name="T37" fmla="*/ 5 h 46"/>
                <a:gd name="T38" fmla="*/ 47 w 66"/>
                <a:gd name="T39" fmla="*/ 1 h 46"/>
                <a:gd name="T40" fmla="*/ 55 w 66"/>
                <a:gd name="T41" fmla="*/ 3 h 46"/>
                <a:gd name="T42" fmla="*/ 61 w 66"/>
                <a:gd name="T43" fmla="*/ 7 h 46"/>
                <a:gd name="T44" fmla="*/ 65 w 66"/>
                <a:gd name="T45" fmla="*/ 15 h 46"/>
                <a:gd name="T46" fmla="*/ 66 w 66"/>
                <a:gd name="T47" fmla="*/ 24 h 46"/>
                <a:gd name="T48" fmla="*/ 65 w 66"/>
                <a:gd name="T49" fmla="*/ 34 h 46"/>
                <a:gd name="T50" fmla="*/ 61 w 66"/>
                <a:gd name="T51" fmla="*/ 43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2 h 46"/>
                <a:gd name="T64" fmla="*/ 44 w 66"/>
                <a:gd name="T65" fmla="*/ 14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5"/>
                    <a:pt x="33" y="39"/>
                    <a:pt x="30" y="42"/>
                  </a:cubicBezTo>
                  <a:cubicBezTo>
                    <a:pt x="26" y="45"/>
                    <a:pt x="23" y="46"/>
                    <a:pt x="19" y="46"/>
                  </a:cubicBezTo>
                  <a:cubicBezTo>
                    <a:pt x="16" y="46"/>
                    <a:pt x="14" y="46"/>
                    <a:pt x="12" y="45"/>
                  </a:cubicBezTo>
                  <a:cubicBezTo>
                    <a:pt x="9" y="43"/>
                    <a:pt x="7" y="42"/>
                    <a:pt x="5" y="40"/>
                  </a:cubicBezTo>
                  <a:cubicBezTo>
                    <a:pt x="4" y="38"/>
                    <a:pt x="2" y="35"/>
                    <a:pt x="1" y="32"/>
                  </a:cubicBezTo>
                  <a:cubicBezTo>
                    <a:pt x="0" y="28"/>
                    <a:pt x="0" y="25"/>
                    <a:pt x="0" y="20"/>
                  </a:cubicBezTo>
                  <a:cubicBezTo>
                    <a:pt x="0" y="17"/>
                    <a:pt x="0" y="13"/>
                    <a:pt x="1" y="10"/>
                  </a:cubicBezTo>
                  <a:cubicBezTo>
                    <a:pt x="2" y="7"/>
                    <a:pt x="3" y="4"/>
                    <a:pt x="5" y="1"/>
                  </a:cubicBezTo>
                  <a:cubicBezTo>
                    <a:pt x="19" y="0"/>
                    <a:pt x="19" y="0"/>
                    <a:pt x="19" y="0"/>
                  </a:cubicBezTo>
                  <a:cubicBezTo>
                    <a:pt x="19" y="8"/>
                    <a:pt x="19" y="8"/>
                    <a:pt x="19" y="8"/>
                  </a:cubicBezTo>
                  <a:cubicBezTo>
                    <a:pt x="8" y="10"/>
                    <a:pt x="8" y="10"/>
                    <a:pt x="8" y="10"/>
                  </a:cubicBezTo>
                  <a:cubicBezTo>
                    <a:pt x="6" y="13"/>
                    <a:pt x="6" y="17"/>
                    <a:pt x="6" y="21"/>
                  </a:cubicBezTo>
                  <a:cubicBezTo>
                    <a:pt x="6" y="26"/>
                    <a:pt x="7" y="30"/>
                    <a:pt x="9" y="32"/>
                  </a:cubicBezTo>
                  <a:cubicBezTo>
                    <a:pt x="10" y="34"/>
                    <a:pt x="13" y="36"/>
                    <a:pt x="16" y="36"/>
                  </a:cubicBezTo>
                  <a:cubicBezTo>
                    <a:pt x="19" y="36"/>
                    <a:pt x="21" y="35"/>
                    <a:pt x="23" y="33"/>
                  </a:cubicBezTo>
                  <a:cubicBezTo>
                    <a:pt x="24" y="31"/>
                    <a:pt x="26" y="27"/>
                    <a:pt x="28" y="23"/>
                  </a:cubicBezTo>
                  <a:cubicBezTo>
                    <a:pt x="30" y="17"/>
                    <a:pt x="30" y="17"/>
                    <a:pt x="30" y="17"/>
                  </a:cubicBezTo>
                  <a:cubicBezTo>
                    <a:pt x="32" y="12"/>
                    <a:pt x="34" y="8"/>
                    <a:pt x="37" y="5"/>
                  </a:cubicBezTo>
                  <a:cubicBezTo>
                    <a:pt x="40" y="3"/>
                    <a:pt x="43" y="1"/>
                    <a:pt x="47" y="1"/>
                  </a:cubicBezTo>
                  <a:cubicBezTo>
                    <a:pt x="50" y="1"/>
                    <a:pt x="52" y="2"/>
                    <a:pt x="55" y="3"/>
                  </a:cubicBezTo>
                  <a:cubicBezTo>
                    <a:pt x="57" y="4"/>
                    <a:pt x="59" y="5"/>
                    <a:pt x="61" y="7"/>
                  </a:cubicBezTo>
                  <a:cubicBezTo>
                    <a:pt x="62" y="9"/>
                    <a:pt x="64" y="12"/>
                    <a:pt x="65" y="15"/>
                  </a:cubicBezTo>
                  <a:cubicBezTo>
                    <a:pt x="66" y="17"/>
                    <a:pt x="66" y="21"/>
                    <a:pt x="66" y="24"/>
                  </a:cubicBezTo>
                  <a:cubicBezTo>
                    <a:pt x="66" y="28"/>
                    <a:pt x="66" y="31"/>
                    <a:pt x="65" y="34"/>
                  </a:cubicBezTo>
                  <a:cubicBezTo>
                    <a:pt x="64" y="37"/>
                    <a:pt x="63" y="40"/>
                    <a:pt x="61" y="43"/>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3"/>
                    <a:pt x="54" y="12"/>
                    <a:pt x="51" y="12"/>
                  </a:cubicBezTo>
                  <a:cubicBezTo>
                    <a:pt x="48" y="12"/>
                    <a:pt x="46" y="13"/>
                    <a:pt x="44" y="14"/>
                  </a:cubicBezTo>
                  <a:cubicBezTo>
                    <a:pt x="43" y="16"/>
                    <a:pt x="41" y="19"/>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4" name="Freeform 31"/>
            <p:cNvSpPr>
              <a:spLocks noEditPoints="1"/>
            </p:cNvSpPr>
            <p:nvPr userDrawn="1"/>
          </p:nvSpPr>
          <p:spPr bwMode="auto">
            <a:xfrm>
              <a:off x="2157413" y="1471613"/>
              <a:ext cx="63500" cy="52388"/>
            </a:xfrm>
            <a:custGeom>
              <a:avLst/>
              <a:gdLst>
                <a:gd name="T0" fmla="*/ 34 w 66"/>
                <a:gd name="T1" fmla="*/ 12 h 55"/>
                <a:gd name="T2" fmla="*/ 15 w 66"/>
                <a:gd name="T3" fmla="*/ 18 h 55"/>
                <a:gd name="T4" fmla="*/ 8 w 66"/>
                <a:gd name="T5" fmla="*/ 34 h 55"/>
                <a:gd name="T6" fmla="*/ 11 w 66"/>
                <a:gd name="T7" fmla="*/ 44 h 55"/>
                <a:gd name="T8" fmla="*/ 18 w 66"/>
                <a:gd name="T9" fmla="*/ 52 h 55"/>
                <a:gd name="T10" fmla="*/ 15 w 66"/>
                <a:gd name="T11" fmla="*/ 55 h 55"/>
                <a:gd name="T12" fmla="*/ 4 w 66"/>
                <a:gd name="T13" fmla="*/ 45 h 55"/>
                <a:gd name="T14" fmla="*/ 0 w 66"/>
                <a:gd name="T15" fmla="*/ 30 h 55"/>
                <a:gd name="T16" fmla="*/ 2 w 66"/>
                <a:gd name="T17" fmla="*/ 18 h 55"/>
                <a:gd name="T18" fmla="*/ 8 w 66"/>
                <a:gd name="T19" fmla="*/ 8 h 55"/>
                <a:gd name="T20" fmla="*/ 19 w 66"/>
                <a:gd name="T21" fmla="*/ 3 h 55"/>
                <a:gd name="T22" fmla="*/ 32 w 66"/>
                <a:gd name="T23" fmla="*/ 0 h 55"/>
                <a:gd name="T24" fmla="*/ 46 w 66"/>
                <a:gd name="T25" fmla="*/ 3 h 55"/>
                <a:gd name="T26" fmla="*/ 57 w 66"/>
                <a:gd name="T27" fmla="*/ 9 h 55"/>
                <a:gd name="T28" fmla="*/ 64 w 66"/>
                <a:gd name="T29" fmla="*/ 19 h 55"/>
                <a:gd name="T30" fmla="*/ 66 w 66"/>
                <a:gd name="T31" fmla="*/ 31 h 55"/>
                <a:gd name="T32" fmla="*/ 65 w 66"/>
                <a:gd name="T33" fmla="*/ 41 h 55"/>
                <a:gd name="T34" fmla="*/ 60 w 66"/>
                <a:gd name="T35" fmla="*/ 48 h 55"/>
                <a:gd name="T36" fmla="*/ 52 w 66"/>
                <a:gd name="T37" fmla="*/ 54 h 55"/>
                <a:gd name="T38" fmla="*/ 41 w 66"/>
                <a:gd name="T39" fmla="*/ 55 h 55"/>
                <a:gd name="T40" fmla="*/ 37 w 66"/>
                <a:gd name="T41" fmla="*/ 55 h 55"/>
                <a:gd name="T42" fmla="*/ 34 w 66"/>
                <a:gd name="T43" fmla="*/ 55 h 55"/>
                <a:gd name="T44" fmla="*/ 34 w 66"/>
                <a:gd name="T45" fmla="*/ 12 h 55"/>
                <a:gd name="T46" fmla="*/ 39 w 66"/>
                <a:gd name="T47" fmla="*/ 37 h 55"/>
                <a:gd name="T48" fmla="*/ 41 w 66"/>
                <a:gd name="T49" fmla="*/ 43 h 55"/>
                <a:gd name="T50" fmla="*/ 46 w 66"/>
                <a:gd name="T51" fmla="*/ 45 h 55"/>
                <a:gd name="T52" fmla="*/ 51 w 66"/>
                <a:gd name="T53" fmla="*/ 43 h 55"/>
                <a:gd name="T54" fmla="*/ 56 w 66"/>
                <a:gd name="T55" fmla="*/ 40 h 55"/>
                <a:gd name="T56" fmla="*/ 59 w 66"/>
                <a:gd name="T57" fmla="*/ 36 h 55"/>
                <a:gd name="T58" fmla="*/ 60 w 66"/>
                <a:gd name="T59" fmla="*/ 30 h 55"/>
                <a:gd name="T60" fmla="*/ 59 w 66"/>
                <a:gd name="T61" fmla="*/ 25 h 55"/>
                <a:gd name="T62" fmla="*/ 56 w 66"/>
                <a:gd name="T63" fmla="*/ 19 h 55"/>
                <a:gd name="T64" fmla="*/ 49 w 66"/>
                <a:gd name="T65" fmla="*/ 15 h 55"/>
                <a:gd name="T66" fmla="*/ 39 w 66"/>
                <a:gd name="T67" fmla="*/ 13 h 55"/>
                <a:gd name="T68" fmla="*/ 39 w 66"/>
                <a:gd name="T69" fmla="*/ 37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55">
                  <a:moveTo>
                    <a:pt x="34" y="12"/>
                  </a:moveTo>
                  <a:cubicBezTo>
                    <a:pt x="25" y="12"/>
                    <a:pt x="19" y="15"/>
                    <a:pt x="15" y="18"/>
                  </a:cubicBezTo>
                  <a:cubicBezTo>
                    <a:pt x="10" y="22"/>
                    <a:pt x="8" y="27"/>
                    <a:pt x="8" y="34"/>
                  </a:cubicBezTo>
                  <a:cubicBezTo>
                    <a:pt x="8" y="38"/>
                    <a:pt x="9" y="41"/>
                    <a:pt x="11" y="44"/>
                  </a:cubicBezTo>
                  <a:cubicBezTo>
                    <a:pt x="13" y="47"/>
                    <a:pt x="15" y="50"/>
                    <a:pt x="18" y="52"/>
                  </a:cubicBezTo>
                  <a:cubicBezTo>
                    <a:pt x="15" y="55"/>
                    <a:pt x="15" y="55"/>
                    <a:pt x="15" y="55"/>
                  </a:cubicBezTo>
                  <a:cubicBezTo>
                    <a:pt x="10" y="53"/>
                    <a:pt x="7" y="50"/>
                    <a:pt x="4" y="45"/>
                  </a:cubicBezTo>
                  <a:cubicBezTo>
                    <a:pt x="1" y="41"/>
                    <a:pt x="0" y="36"/>
                    <a:pt x="0" y="30"/>
                  </a:cubicBezTo>
                  <a:cubicBezTo>
                    <a:pt x="0" y="25"/>
                    <a:pt x="0" y="21"/>
                    <a:pt x="2" y="18"/>
                  </a:cubicBezTo>
                  <a:cubicBezTo>
                    <a:pt x="3" y="14"/>
                    <a:pt x="6" y="11"/>
                    <a:pt x="8" y="8"/>
                  </a:cubicBezTo>
                  <a:cubicBezTo>
                    <a:pt x="11" y="6"/>
                    <a:pt x="15" y="4"/>
                    <a:pt x="19" y="3"/>
                  </a:cubicBezTo>
                  <a:cubicBezTo>
                    <a:pt x="23" y="1"/>
                    <a:pt x="27" y="0"/>
                    <a:pt x="32" y="0"/>
                  </a:cubicBezTo>
                  <a:cubicBezTo>
                    <a:pt x="37" y="0"/>
                    <a:pt x="42" y="1"/>
                    <a:pt x="46" y="3"/>
                  </a:cubicBezTo>
                  <a:cubicBezTo>
                    <a:pt x="50" y="4"/>
                    <a:pt x="54" y="7"/>
                    <a:pt x="57" y="9"/>
                  </a:cubicBezTo>
                  <a:cubicBezTo>
                    <a:pt x="60" y="12"/>
                    <a:pt x="62" y="15"/>
                    <a:pt x="64" y="19"/>
                  </a:cubicBezTo>
                  <a:cubicBezTo>
                    <a:pt x="66" y="23"/>
                    <a:pt x="66" y="27"/>
                    <a:pt x="66" y="31"/>
                  </a:cubicBezTo>
                  <a:cubicBezTo>
                    <a:pt x="66" y="34"/>
                    <a:pt x="66" y="37"/>
                    <a:pt x="65" y="41"/>
                  </a:cubicBezTo>
                  <a:cubicBezTo>
                    <a:pt x="64" y="44"/>
                    <a:pt x="62" y="46"/>
                    <a:pt x="60" y="48"/>
                  </a:cubicBezTo>
                  <a:cubicBezTo>
                    <a:pt x="58" y="51"/>
                    <a:pt x="55" y="52"/>
                    <a:pt x="52" y="54"/>
                  </a:cubicBezTo>
                  <a:cubicBezTo>
                    <a:pt x="49" y="55"/>
                    <a:pt x="45" y="55"/>
                    <a:pt x="41" y="55"/>
                  </a:cubicBezTo>
                  <a:cubicBezTo>
                    <a:pt x="40" y="55"/>
                    <a:pt x="38" y="55"/>
                    <a:pt x="37" y="55"/>
                  </a:cubicBezTo>
                  <a:cubicBezTo>
                    <a:pt x="36" y="55"/>
                    <a:pt x="35" y="55"/>
                    <a:pt x="34" y="55"/>
                  </a:cubicBezTo>
                  <a:lnTo>
                    <a:pt x="34" y="12"/>
                  </a:lnTo>
                  <a:close/>
                  <a:moveTo>
                    <a:pt x="39" y="37"/>
                  </a:moveTo>
                  <a:cubicBezTo>
                    <a:pt x="39" y="40"/>
                    <a:pt x="40" y="42"/>
                    <a:pt x="41" y="43"/>
                  </a:cubicBezTo>
                  <a:cubicBezTo>
                    <a:pt x="43" y="44"/>
                    <a:pt x="44" y="45"/>
                    <a:pt x="46" y="45"/>
                  </a:cubicBezTo>
                  <a:cubicBezTo>
                    <a:pt x="48" y="45"/>
                    <a:pt x="50" y="44"/>
                    <a:pt x="51" y="43"/>
                  </a:cubicBezTo>
                  <a:cubicBezTo>
                    <a:pt x="53" y="43"/>
                    <a:pt x="55" y="42"/>
                    <a:pt x="56" y="40"/>
                  </a:cubicBezTo>
                  <a:cubicBezTo>
                    <a:pt x="57" y="39"/>
                    <a:pt x="58" y="38"/>
                    <a:pt x="59" y="36"/>
                  </a:cubicBezTo>
                  <a:cubicBezTo>
                    <a:pt x="60" y="34"/>
                    <a:pt x="60" y="32"/>
                    <a:pt x="60" y="30"/>
                  </a:cubicBezTo>
                  <a:cubicBezTo>
                    <a:pt x="60" y="28"/>
                    <a:pt x="60" y="27"/>
                    <a:pt x="59" y="25"/>
                  </a:cubicBezTo>
                  <a:cubicBezTo>
                    <a:pt x="59" y="23"/>
                    <a:pt x="57" y="21"/>
                    <a:pt x="56" y="19"/>
                  </a:cubicBezTo>
                  <a:cubicBezTo>
                    <a:pt x="54" y="17"/>
                    <a:pt x="52" y="16"/>
                    <a:pt x="49" y="15"/>
                  </a:cubicBezTo>
                  <a:cubicBezTo>
                    <a:pt x="46" y="14"/>
                    <a:pt x="43" y="13"/>
                    <a:pt x="39" y="13"/>
                  </a:cubicBezTo>
                  <a:lnTo>
                    <a:pt x="39" y="3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5" name="Freeform 32"/>
            <p:cNvSpPr>
              <a:spLocks/>
            </p:cNvSpPr>
            <p:nvPr userDrawn="1"/>
          </p:nvSpPr>
          <p:spPr bwMode="auto">
            <a:xfrm>
              <a:off x="2159000" y="1530351"/>
              <a:ext cx="61913" cy="47625"/>
            </a:xfrm>
            <a:custGeom>
              <a:avLst/>
              <a:gdLst>
                <a:gd name="T0" fmla="*/ 48 w 64"/>
                <a:gd name="T1" fmla="*/ 22 h 50"/>
                <a:gd name="T2" fmla="*/ 60 w 64"/>
                <a:gd name="T3" fmla="*/ 30 h 50"/>
                <a:gd name="T4" fmla="*/ 64 w 64"/>
                <a:gd name="T5" fmla="*/ 41 h 50"/>
                <a:gd name="T6" fmla="*/ 63 w 64"/>
                <a:gd name="T7" fmla="*/ 46 h 50"/>
                <a:gd name="T8" fmla="*/ 58 w 64"/>
                <a:gd name="T9" fmla="*/ 50 h 50"/>
                <a:gd name="T10" fmla="*/ 53 w 64"/>
                <a:gd name="T11" fmla="*/ 48 h 50"/>
                <a:gd name="T12" fmla="*/ 51 w 64"/>
                <a:gd name="T13" fmla="*/ 42 h 50"/>
                <a:gd name="T14" fmla="*/ 54 w 64"/>
                <a:gd name="T15" fmla="*/ 34 h 50"/>
                <a:gd name="T16" fmla="*/ 55 w 64"/>
                <a:gd name="T17" fmla="*/ 33 h 50"/>
                <a:gd name="T18" fmla="*/ 48 w 64"/>
                <a:gd name="T19" fmla="*/ 27 h 50"/>
                <a:gd name="T20" fmla="*/ 38 w 64"/>
                <a:gd name="T21" fmla="*/ 22 h 50"/>
                <a:gd name="T22" fmla="*/ 27 w 64"/>
                <a:gd name="T23" fmla="*/ 22 h 50"/>
                <a:gd name="T24" fmla="*/ 17 w 64"/>
                <a:gd name="T25" fmla="*/ 22 h 50"/>
                <a:gd name="T26" fmla="*/ 6 w 64"/>
                <a:gd name="T27" fmla="*/ 22 h 50"/>
                <a:gd name="T28" fmla="*/ 4 w 64"/>
                <a:gd name="T29" fmla="*/ 33 h 50"/>
                <a:gd name="T30" fmla="*/ 0 w 64"/>
                <a:gd name="T31" fmla="*/ 33 h 50"/>
                <a:gd name="T32" fmla="*/ 0 w 64"/>
                <a:gd name="T33" fmla="*/ 1 h 50"/>
                <a:gd name="T34" fmla="*/ 4 w 64"/>
                <a:gd name="T35" fmla="*/ 1 h 50"/>
                <a:gd name="T36" fmla="*/ 6 w 64"/>
                <a:gd name="T37" fmla="*/ 11 h 50"/>
                <a:gd name="T38" fmla="*/ 17 w 64"/>
                <a:gd name="T39" fmla="*/ 11 h 50"/>
                <a:gd name="T40" fmla="*/ 27 w 64"/>
                <a:gd name="T41" fmla="*/ 11 h 50"/>
                <a:gd name="T42" fmla="*/ 34 w 64"/>
                <a:gd name="T43" fmla="*/ 11 h 50"/>
                <a:gd name="T44" fmla="*/ 43 w 64"/>
                <a:gd name="T45" fmla="*/ 11 h 50"/>
                <a:gd name="T46" fmla="*/ 51 w 64"/>
                <a:gd name="T47" fmla="*/ 10 h 50"/>
                <a:gd name="T48" fmla="*/ 52 w 64"/>
                <a:gd name="T49" fmla="*/ 0 h 50"/>
                <a:gd name="T50" fmla="*/ 56 w 64"/>
                <a:gd name="T51" fmla="*/ 0 h 50"/>
                <a:gd name="T52" fmla="*/ 64 w 64"/>
                <a:gd name="T53" fmla="*/ 18 h 50"/>
                <a:gd name="T54" fmla="*/ 63 w 64"/>
                <a:gd name="T55" fmla="*/ 20 h 50"/>
                <a:gd name="T56" fmla="*/ 48 w 64"/>
                <a:gd name="T57" fmla="*/ 22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50">
                  <a:moveTo>
                    <a:pt x="48" y="22"/>
                  </a:moveTo>
                  <a:cubicBezTo>
                    <a:pt x="53" y="24"/>
                    <a:pt x="57" y="27"/>
                    <a:pt x="60" y="30"/>
                  </a:cubicBezTo>
                  <a:cubicBezTo>
                    <a:pt x="63" y="34"/>
                    <a:pt x="64" y="37"/>
                    <a:pt x="64" y="41"/>
                  </a:cubicBezTo>
                  <a:cubicBezTo>
                    <a:pt x="64" y="43"/>
                    <a:pt x="64" y="45"/>
                    <a:pt x="63" y="46"/>
                  </a:cubicBezTo>
                  <a:cubicBezTo>
                    <a:pt x="62" y="48"/>
                    <a:pt x="60" y="49"/>
                    <a:pt x="58" y="50"/>
                  </a:cubicBezTo>
                  <a:cubicBezTo>
                    <a:pt x="56" y="50"/>
                    <a:pt x="54" y="49"/>
                    <a:pt x="53" y="48"/>
                  </a:cubicBezTo>
                  <a:cubicBezTo>
                    <a:pt x="52" y="46"/>
                    <a:pt x="51" y="44"/>
                    <a:pt x="51" y="42"/>
                  </a:cubicBezTo>
                  <a:cubicBezTo>
                    <a:pt x="51" y="39"/>
                    <a:pt x="52" y="37"/>
                    <a:pt x="54" y="34"/>
                  </a:cubicBezTo>
                  <a:cubicBezTo>
                    <a:pt x="55" y="33"/>
                    <a:pt x="55" y="33"/>
                    <a:pt x="55" y="33"/>
                  </a:cubicBezTo>
                  <a:cubicBezTo>
                    <a:pt x="53" y="31"/>
                    <a:pt x="51" y="28"/>
                    <a:pt x="48" y="27"/>
                  </a:cubicBezTo>
                  <a:cubicBezTo>
                    <a:pt x="45" y="25"/>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1"/>
                    <a:pt x="6" y="11"/>
                    <a:pt x="6" y="11"/>
                  </a:cubicBezTo>
                  <a:cubicBezTo>
                    <a:pt x="9" y="11"/>
                    <a:pt x="13" y="11"/>
                    <a:pt x="17" y="11"/>
                  </a:cubicBezTo>
                  <a:cubicBezTo>
                    <a:pt x="21" y="11"/>
                    <a:pt x="24" y="11"/>
                    <a:pt x="27" y="11"/>
                  </a:cubicBezTo>
                  <a:cubicBezTo>
                    <a:pt x="34" y="11"/>
                    <a:pt x="34" y="11"/>
                    <a:pt x="34" y="11"/>
                  </a:cubicBezTo>
                  <a:cubicBezTo>
                    <a:pt x="38" y="11"/>
                    <a:pt x="41" y="11"/>
                    <a:pt x="43" y="11"/>
                  </a:cubicBezTo>
                  <a:cubicBezTo>
                    <a:pt x="45" y="11"/>
                    <a:pt x="48" y="11"/>
                    <a:pt x="51" y="10"/>
                  </a:cubicBezTo>
                  <a:cubicBezTo>
                    <a:pt x="52" y="0"/>
                    <a:pt x="52" y="0"/>
                    <a:pt x="52" y="0"/>
                  </a:cubicBezTo>
                  <a:cubicBezTo>
                    <a:pt x="56" y="0"/>
                    <a:pt x="56" y="0"/>
                    <a:pt x="56" y="0"/>
                  </a:cubicBezTo>
                  <a:cubicBezTo>
                    <a:pt x="64" y="18"/>
                    <a:pt x="64" y="18"/>
                    <a:pt x="64" y="18"/>
                  </a:cubicBezTo>
                  <a:cubicBezTo>
                    <a:pt x="63" y="20"/>
                    <a:pt x="63" y="20"/>
                    <a:pt x="63" y="20"/>
                  </a:cubicBezTo>
                  <a:lnTo>
                    <a:pt x="48"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6" name="Freeform 33"/>
            <p:cNvSpPr>
              <a:spLocks/>
            </p:cNvSpPr>
            <p:nvPr userDrawn="1"/>
          </p:nvSpPr>
          <p:spPr bwMode="auto">
            <a:xfrm>
              <a:off x="2157413" y="1600201"/>
              <a:ext cx="77788" cy="39688"/>
            </a:xfrm>
            <a:custGeom>
              <a:avLst/>
              <a:gdLst>
                <a:gd name="T0" fmla="*/ 7 w 82"/>
                <a:gd name="T1" fmla="*/ 41 h 41"/>
                <a:gd name="T2" fmla="*/ 2 w 82"/>
                <a:gd name="T3" fmla="*/ 35 h 41"/>
                <a:gd name="T4" fmla="*/ 0 w 82"/>
                <a:gd name="T5" fmla="*/ 26 h 41"/>
                <a:gd name="T6" fmla="*/ 4 w 82"/>
                <a:gd name="T7" fmla="*/ 15 h 41"/>
                <a:gd name="T8" fmla="*/ 15 w 82"/>
                <a:gd name="T9" fmla="*/ 11 h 41"/>
                <a:gd name="T10" fmla="*/ 20 w 82"/>
                <a:gd name="T11" fmla="*/ 11 h 41"/>
                <a:gd name="T12" fmla="*/ 27 w 82"/>
                <a:gd name="T13" fmla="*/ 11 h 41"/>
                <a:gd name="T14" fmla="*/ 57 w 82"/>
                <a:gd name="T15" fmla="*/ 11 h 41"/>
                <a:gd name="T16" fmla="*/ 57 w 82"/>
                <a:gd name="T17" fmla="*/ 0 h 41"/>
                <a:gd name="T18" fmla="*/ 63 w 82"/>
                <a:gd name="T19" fmla="*/ 0 h 41"/>
                <a:gd name="T20" fmla="*/ 64 w 82"/>
                <a:gd name="T21" fmla="*/ 12 h 41"/>
                <a:gd name="T22" fmla="*/ 82 w 82"/>
                <a:gd name="T23" fmla="*/ 15 h 41"/>
                <a:gd name="T24" fmla="*/ 82 w 82"/>
                <a:gd name="T25" fmla="*/ 23 h 41"/>
                <a:gd name="T26" fmla="*/ 64 w 82"/>
                <a:gd name="T27" fmla="*/ 22 h 41"/>
                <a:gd name="T28" fmla="*/ 64 w 82"/>
                <a:gd name="T29" fmla="*/ 40 h 41"/>
                <a:gd name="T30" fmla="*/ 57 w 82"/>
                <a:gd name="T31" fmla="*/ 40 h 41"/>
                <a:gd name="T32" fmla="*/ 57 w 82"/>
                <a:gd name="T33" fmla="*/ 22 h 41"/>
                <a:gd name="T34" fmla="*/ 17 w 82"/>
                <a:gd name="T35" fmla="*/ 22 h 41"/>
                <a:gd name="T36" fmla="*/ 10 w 82"/>
                <a:gd name="T37" fmla="*/ 24 h 41"/>
                <a:gd name="T38" fmla="*/ 7 w 82"/>
                <a:gd name="T39" fmla="*/ 29 h 41"/>
                <a:gd name="T40" fmla="*/ 11 w 82"/>
                <a:gd name="T41" fmla="*/ 38 h 41"/>
                <a:gd name="T42" fmla="*/ 7 w 82"/>
                <a:gd name="T43" fmla="*/ 41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2" h="41">
                  <a:moveTo>
                    <a:pt x="7" y="41"/>
                  </a:moveTo>
                  <a:cubicBezTo>
                    <a:pt x="5" y="40"/>
                    <a:pt x="3" y="38"/>
                    <a:pt x="2" y="35"/>
                  </a:cubicBezTo>
                  <a:cubicBezTo>
                    <a:pt x="1" y="32"/>
                    <a:pt x="0" y="29"/>
                    <a:pt x="0" y="26"/>
                  </a:cubicBezTo>
                  <a:cubicBezTo>
                    <a:pt x="0" y="21"/>
                    <a:pt x="2" y="17"/>
                    <a:pt x="4" y="15"/>
                  </a:cubicBezTo>
                  <a:cubicBezTo>
                    <a:pt x="6" y="12"/>
                    <a:pt x="10" y="11"/>
                    <a:pt x="15" y="11"/>
                  </a:cubicBezTo>
                  <a:cubicBezTo>
                    <a:pt x="17" y="11"/>
                    <a:pt x="19" y="11"/>
                    <a:pt x="20" y="11"/>
                  </a:cubicBezTo>
                  <a:cubicBezTo>
                    <a:pt x="22" y="11"/>
                    <a:pt x="24" y="11"/>
                    <a:pt x="27" y="11"/>
                  </a:cubicBezTo>
                  <a:cubicBezTo>
                    <a:pt x="57" y="11"/>
                    <a:pt x="57" y="11"/>
                    <a:pt x="57" y="11"/>
                  </a:cubicBezTo>
                  <a:cubicBezTo>
                    <a:pt x="57" y="0"/>
                    <a:pt x="57" y="0"/>
                    <a:pt x="57" y="0"/>
                  </a:cubicBezTo>
                  <a:cubicBezTo>
                    <a:pt x="63" y="0"/>
                    <a:pt x="63" y="0"/>
                    <a:pt x="63" y="0"/>
                  </a:cubicBezTo>
                  <a:cubicBezTo>
                    <a:pt x="64" y="12"/>
                    <a:pt x="64" y="12"/>
                    <a:pt x="64" y="12"/>
                  </a:cubicBezTo>
                  <a:cubicBezTo>
                    <a:pt x="82" y="15"/>
                    <a:pt x="82" y="15"/>
                    <a:pt x="82" y="15"/>
                  </a:cubicBezTo>
                  <a:cubicBezTo>
                    <a:pt x="82" y="23"/>
                    <a:pt x="82" y="23"/>
                    <a:pt x="82" y="23"/>
                  </a:cubicBezTo>
                  <a:cubicBezTo>
                    <a:pt x="64" y="22"/>
                    <a:pt x="64" y="22"/>
                    <a:pt x="64" y="22"/>
                  </a:cubicBezTo>
                  <a:cubicBezTo>
                    <a:pt x="64" y="40"/>
                    <a:pt x="64" y="40"/>
                    <a:pt x="64" y="40"/>
                  </a:cubicBezTo>
                  <a:cubicBezTo>
                    <a:pt x="57" y="40"/>
                    <a:pt x="57" y="40"/>
                    <a:pt x="57" y="40"/>
                  </a:cubicBezTo>
                  <a:cubicBezTo>
                    <a:pt x="57" y="22"/>
                    <a:pt x="57" y="22"/>
                    <a:pt x="57" y="22"/>
                  </a:cubicBezTo>
                  <a:cubicBezTo>
                    <a:pt x="17" y="22"/>
                    <a:pt x="17" y="22"/>
                    <a:pt x="17" y="22"/>
                  </a:cubicBezTo>
                  <a:cubicBezTo>
                    <a:pt x="14" y="22"/>
                    <a:pt x="11" y="23"/>
                    <a:pt x="10" y="24"/>
                  </a:cubicBezTo>
                  <a:cubicBezTo>
                    <a:pt x="8" y="25"/>
                    <a:pt x="7" y="27"/>
                    <a:pt x="7" y="29"/>
                  </a:cubicBezTo>
                  <a:cubicBezTo>
                    <a:pt x="7" y="32"/>
                    <a:pt x="8" y="35"/>
                    <a:pt x="11" y="38"/>
                  </a:cubicBezTo>
                  <a:lnTo>
                    <a:pt x="7" y="4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7" name="Freeform 34"/>
            <p:cNvSpPr>
              <a:spLocks noEditPoints="1"/>
            </p:cNvSpPr>
            <p:nvPr userDrawn="1"/>
          </p:nvSpPr>
          <p:spPr bwMode="auto">
            <a:xfrm>
              <a:off x="2157413" y="1641476"/>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7"/>
                    <a:pt x="64" y="41"/>
                  </a:cubicBezTo>
                  <a:cubicBezTo>
                    <a:pt x="63" y="45"/>
                    <a:pt x="61" y="48"/>
                    <a:pt x="58" y="51"/>
                  </a:cubicBezTo>
                  <a:cubicBezTo>
                    <a:pt x="55" y="54"/>
                    <a:pt x="51" y="56"/>
                    <a:pt x="47" y="58"/>
                  </a:cubicBezTo>
                  <a:cubicBezTo>
                    <a:pt x="43" y="59"/>
                    <a:pt x="38" y="60"/>
                    <a:pt x="33" y="60"/>
                  </a:cubicBezTo>
                  <a:cubicBezTo>
                    <a:pt x="27" y="60"/>
                    <a:pt x="23" y="59"/>
                    <a:pt x="18" y="58"/>
                  </a:cubicBezTo>
                  <a:cubicBezTo>
                    <a:pt x="14" y="56"/>
                    <a:pt x="11" y="54"/>
                    <a:pt x="8" y="51"/>
                  </a:cubicBezTo>
                  <a:cubicBezTo>
                    <a:pt x="5" y="48"/>
                    <a:pt x="3" y="45"/>
                    <a:pt x="2" y="41"/>
                  </a:cubicBezTo>
                  <a:cubicBezTo>
                    <a:pt x="0" y="37"/>
                    <a:pt x="0" y="34"/>
                    <a:pt x="0" y="30"/>
                  </a:cubicBezTo>
                  <a:cubicBezTo>
                    <a:pt x="0" y="26"/>
                    <a:pt x="0" y="22"/>
                    <a:pt x="2" y="19"/>
                  </a:cubicBezTo>
                  <a:cubicBezTo>
                    <a:pt x="3" y="15"/>
                    <a:pt x="5" y="12"/>
                    <a:pt x="8" y="9"/>
                  </a:cubicBezTo>
                  <a:cubicBezTo>
                    <a:pt x="11" y="6"/>
                    <a:pt x="14" y="4"/>
                    <a:pt x="18" y="2"/>
                  </a:cubicBezTo>
                  <a:cubicBezTo>
                    <a:pt x="23" y="0"/>
                    <a:pt x="27" y="0"/>
                    <a:pt x="33" y="0"/>
                  </a:cubicBezTo>
                  <a:cubicBezTo>
                    <a:pt x="38" y="0"/>
                    <a:pt x="43" y="0"/>
                    <a:pt x="47" y="2"/>
                  </a:cubicBezTo>
                  <a:cubicBezTo>
                    <a:pt x="51" y="4"/>
                    <a:pt x="55" y="6"/>
                    <a:pt x="58" y="9"/>
                  </a:cubicBezTo>
                  <a:cubicBezTo>
                    <a:pt x="61" y="12"/>
                    <a:pt x="63" y="15"/>
                    <a:pt x="64" y="19"/>
                  </a:cubicBezTo>
                  <a:cubicBezTo>
                    <a:pt x="66" y="22"/>
                    <a:pt x="66" y="26"/>
                    <a:pt x="66" y="30"/>
                  </a:cubicBezTo>
                  <a:close/>
                  <a:moveTo>
                    <a:pt x="60" y="30"/>
                  </a:moveTo>
                  <a:cubicBezTo>
                    <a:pt x="60" y="24"/>
                    <a:pt x="58" y="20"/>
                    <a:pt x="53" y="17"/>
                  </a:cubicBezTo>
                  <a:cubicBezTo>
                    <a:pt x="49" y="13"/>
                    <a:pt x="42" y="12"/>
                    <a:pt x="33" y="12"/>
                  </a:cubicBezTo>
                  <a:cubicBezTo>
                    <a:pt x="24" y="12"/>
                    <a:pt x="17" y="13"/>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8" name="Freeform 35"/>
            <p:cNvSpPr>
              <a:spLocks/>
            </p:cNvSpPr>
            <p:nvPr userDrawn="1"/>
          </p:nvSpPr>
          <p:spPr bwMode="auto">
            <a:xfrm>
              <a:off x="2157413" y="1730376"/>
              <a:ext cx="63500" cy="52388"/>
            </a:xfrm>
            <a:custGeom>
              <a:avLst/>
              <a:gdLst>
                <a:gd name="T0" fmla="*/ 17 w 66"/>
                <a:gd name="T1" fmla="*/ 54 h 54"/>
                <a:gd name="T2" fmla="*/ 4 w 66"/>
                <a:gd name="T3" fmla="*/ 45 h 54"/>
                <a:gd name="T4" fmla="*/ 0 w 66"/>
                <a:gd name="T5" fmla="*/ 29 h 54"/>
                <a:gd name="T6" fmla="*/ 2 w 66"/>
                <a:gd name="T7" fmla="*/ 17 h 54"/>
                <a:gd name="T8" fmla="*/ 9 w 66"/>
                <a:gd name="T9" fmla="*/ 8 h 54"/>
                <a:gd name="T10" fmla="*/ 19 w 66"/>
                <a:gd name="T11" fmla="*/ 2 h 54"/>
                <a:gd name="T12" fmla="*/ 33 w 66"/>
                <a:gd name="T13" fmla="*/ 0 h 54"/>
                <a:gd name="T14" fmla="*/ 47 w 66"/>
                <a:gd name="T15" fmla="*/ 2 h 54"/>
                <a:gd name="T16" fmla="*/ 58 w 66"/>
                <a:gd name="T17" fmla="*/ 9 h 54"/>
                <a:gd name="T18" fmla="*/ 64 w 66"/>
                <a:gd name="T19" fmla="*/ 19 h 54"/>
                <a:gd name="T20" fmla="*/ 66 w 66"/>
                <a:gd name="T21" fmla="*/ 30 h 54"/>
                <a:gd name="T22" fmla="*/ 65 w 66"/>
                <a:gd name="T23" fmla="*/ 39 h 54"/>
                <a:gd name="T24" fmla="*/ 62 w 66"/>
                <a:gd name="T25" fmla="*/ 46 h 54"/>
                <a:gd name="T26" fmla="*/ 56 w 66"/>
                <a:gd name="T27" fmla="*/ 51 h 54"/>
                <a:gd name="T28" fmla="*/ 49 w 66"/>
                <a:gd name="T29" fmla="*/ 53 h 54"/>
                <a:gd name="T30" fmla="*/ 44 w 66"/>
                <a:gd name="T31" fmla="*/ 47 h 54"/>
                <a:gd name="T32" fmla="*/ 46 w 66"/>
                <a:gd name="T33" fmla="*/ 43 h 54"/>
                <a:gd name="T34" fmla="*/ 51 w 66"/>
                <a:gd name="T35" fmla="*/ 40 h 54"/>
                <a:gd name="T36" fmla="*/ 59 w 66"/>
                <a:gd name="T37" fmla="*/ 38 h 54"/>
                <a:gd name="T38" fmla="*/ 60 w 66"/>
                <a:gd name="T39" fmla="*/ 34 h 54"/>
                <a:gd name="T40" fmla="*/ 60 w 66"/>
                <a:gd name="T41" fmla="*/ 31 h 54"/>
                <a:gd name="T42" fmla="*/ 54 w 66"/>
                <a:gd name="T43" fmla="*/ 17 h 54"/>
                <a:gd name="T44" fmla="*/ 34 w 66"/>
                <a:gd name="T45" fmla="*/ 11 h 54"/>
                <a:gd name="T46" fmla="*/ 15 w 66"/>
                <a:gd name="T47" fmla="*/ 17 h 54"/>
                <a:gd name="T48" fmla="*/ 8 w 66"/>
                <a:gd name="T49" fmla="*/ 32 h 54"/>
                <a:gd name="T50" fmla="*/ 11 w 66"/>
                <a:gd name="T51" fmla="*/ 43 h 54"/>
                <a:gd name="T52" fmla="*/ 18 w 66"/>
                <a:gd name="T53" fmla="*/ 51 h 54"/>
                <a:gd name="T54" fmla="*/ 17 w 66"/>
                <a:gd name="T55" fmla="*/ 5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6" h="54">
                  <a:moveTo>
                    <a:pt x="17" y="54"/>
                  </a:moveTo>
                  <a:cubicBezTo>
                    <a:pt x="11" y="52"/>
                    <a:pt x="7" y="49"/>
                    <a:pt x="4" y="45"/>
                  </a:cubicBezTo>
                  <a:cubicBezTo>
                    <a:pt x="1" y="41"/>
                    <a:pt x="0" y="36"/>
                    <a:pt x="0" y="29"/>
                  </a:cubicBezTo>
                  <a:cubicBezTo>
                    <a:pt x="0" y="25"/>
                    <a:pt x="0" y="21"/>
                    <a:pt x="2" y="17"/>
                  </a:cubicBezTo>
                  <a:cubicBezTo>
                    <a:pt x="4" y="13"/>
                    <a:pt x="6" y="10"/>
                    <a:pt x="9" y="8"/>
                  </a:cubicBezTo>
                  <a:cubicBezTo>
                    <a:pt x="12" y="5"/>
                    <a:pt x="15" y="3"/>
                    <a:pt x="19" y="2"/>
                  </a:cubicBezTo>
                  <a:cubicBezTo>
                    <a:pt x="23" y="0"/>
                    <a:pt x="28" y="0"/>
                    <a:pt x="33" y="0"/>
                  </a:cubicBezTo>
                  <a:cubicBezTo>
                    <a:pt x="38" y="0"/>
                    <a:pt x="43" y="0"/>
                    <a:pt x="47" y="2"/>
                  </a:cubicBezTo>
                  <a:cubicBezTo>
                    <a:pt x="51" y="4"/>
                    <a:pt x="55" y="6"/>
                    <a:pt x="58" y="9"/>
                  </a:cubicBezTo>
                  <a:cubicBezTo>
                    <a:pt x="60" y="12"/>
                    <a:pt x="63" y="15"/>
                    <a:pt x="64" y="19"/>
                  </a:cubicBezTo>
                  <a:cubicBezTo>
                    <a:pt x="66" y="22"/>
                    <a:pt x="66" y="26"/>
                    <a:pt x="66" y="30"/>
                  </a:cubicBezTo>
                  <a:cubicBezTo>
                    <a:pt x="66" y="33"/>
                    <a:pt x="66" y="36"/>
                    <a:pt x="65" y="39"/>
                  </a:cubicBezTo>
                  <a:cubicBezTo>
                    <a:pt x="64" y="41"/>
                    <a:pt x="63" y="44"/>
                    <a:pt x="62" y="46"/>
                  </a:cubicBezTo>
                  <a:cubicBezTo>
                    <a:pt x="60" y="48"/>
                    <a:pt x="58" y="50"/>
                    <a:pt x="56" y="51"/>
                  </a:cubicBezTo>
                  <a:cubicBezTo>
                    <a:pt x="54" y="52"/>
                    <a:pt x="52" y="53"/>
                    <a:pt x="49" y="53"/>
                  </a:cubicBezTo>
                  <a:cubicBezTo>
                    <a:pt x="46" y="53"/>
                    <a:pt x="44" y="51"/>
                    <a:pt x="44" y="47"/>
                  </a:cubicBezTo>
                  <a:cubicBezTo>
                    <a:pt x="44" y="45"/>
                    <a:pt x="45" y="44"/>
                    <a:pt x="46" y="43"/>
                  </a:cubicBezTo>
                  <a:cubicBezTo>
                    <a:pt x="47" y="41"/>
                    <a:pt x="49" y="41"/>
                    <a:pt x="51" y="40"/>
                  </a:cubicBezTo>
                  <a:cubicBezTo>
                    <a:pt x="59" y="38"/>
                    <a:pt x="59" y="38"/>
                    <a:pt x="59" y="38"/>
                  </a:cubicBezTo>
                  <a:cubicBezTo>
                    <a:pt x="60" y="37"/>
                    <a:pt x="60" y="35"/>
                    <a:pt x="60" y="34"/>
                  </a:cubicBezTo>
                  <a:cubicBezTo>
                    <a:pt x="60" y="33"/>
                    <a:pt x="60" y="32"/>
                    <a:pt x="60" y="31"/>
                  </a:cubicBezTo>
                  <a:cubicBezTo>
                    <a:pt x="60" y="25"/>
                    <a:pt x="58" y="20"/>
                    <a:pt x="54" y="17"/>
                  </a:cubicBezTo>
                  <a:cubicBezTo>
                    <a:pt x="49" y="13"/>
                    <a:pt x="43" y="11"/>
                    <a:pt x="34" y="11"/>
                  </a:cubicBezTo>
                  <a:cubicBezTo>
                    <a:pt x="26" y="11"/>
                    <a:pt x="19" y="13"/>
                    <a:pt x="15" y="17"/>
                  </a:cubicBezTo>
                  <a:cubicBezTo>
                    <a:pt x="10" y="21"/>
                    <a:pt x="8" y="26"/>
                    <a:pt x="8" y="32"/>
                  </a:cubicBezTo>
                  <a:cubicBezTo>
                    <a:pt x="8" y="36"/>
                    <a:pt x="9" y="40"/>
                    <a:pt x="11" y="43"/>
                  </a:cubicBezTo>
                  <a:cubicBezTo>
                    <a:pt x="13" y="46"/>
                    <a:pt x="15" y="49"/>
                    <a:pt x="18" y="51"/>
                  </a:cubicBezTo>
                  <a:lnTo>
                    <a:pt x="17" y="54"/>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9" name="Freeform 36"/>
            <p:cNvSpPr>
              <a:spLocks/>
            </p:cNvSpPr>
            <p:nvPr userDrawn="1"/>
          </p:nvSpPr>
          <p:spPr bwMode="auto">
            <a:xfrm>
              <a:off x="2157413" y="1784351"/>
              <a:ext cx="61913" cy="65088"/>
            </a:xfrm>
            <a:custGeom>
              <a:avLst/>
              <a:gdLst>
                <a:gd name="T0" fmla="*/ 6 w 65"/>
                <a:gd name="T1" fmla="*/ 69 h 69"/>
                <a:gd name="T2" fmla="*/ 2 w 65"/>
                <a:gd name="T3" fmla="*/ 69 h 69"/>
                <a:gd name="T4" fmla="*/ 0 w 65"/>
                <a:gd name="T5" fmla="*/ 51 h 69"/>
                <a:gd name="T6" fmla="*/ 12 w 65"/>
                <a:gd name="T7" fmla="*/ 50 h 69"/>
                <a:gd name="T8" fmla="*/ 3 w 65"/>
                <a:gd name="T9" fmla="*/ 38 h 69"/>
                <a:gd name="T10" fmla="*/ 0 w 65"/>
                <a:gd name="T11" fmla="*/ 26 h 69"/>
                <a:gd name="T12" fmla="*/ 1 w 65"/>
                <a:gd name="T13" fmla="*/ 19 h 69"/>
                <a:gd name="T14" fmla="*/ 5 w 65"/>
                <a:gd name="T15" fmla="*/ 13 h 69"/>
                <a:gd name="T16" fmla="*/ 12 w 65"/>
                <a:gd name="T17" fmla="*/ 10 h 69"/>
                <a:gd name="T18" fmla="*/ 23 w 65"/>
                <a:gd name="T19" fmla="*/ 9 h 69"/>
                <a:gd name="T20" fmla="*/ 57 w 65"/>
                <a:gd name="T21" fmla="*/ 9 h 69"/>
                <a:gd name="T22" fmla="*/ 59 w 65"/>
                <a:gd name="T23" fmla="*/ 0 h 69"/>
                <a:gd name="T24" fmla="*/ 63 w 65"/>
                <a:gd name="T25" fmla="*/ 0 h 69"/>
                <a:gd name="T26" fmla="*/ 65 w 65"/>
                <a:gd name="T27" fmla="*/ 19 h 69"/>
                <a:gd name="T28" fmla="*/ 64 w 65"/>
                <a:gd name="T29" fmla="*/ 21 h 69"/>
                <a:gd name="T30" fmla="*/ 45 w 65"/>
                <a:gd name="T31" fmla="*/ 20 h 69"/>
                <a:gd name="T32" fmla="*/ 25 w 65"/>
                <a:gd name="T33" fmla="*/ 20 h 69"/>
                <a:gd name="T34" fmla="*/ 13 w 65"/>
                <a:gd name="T35" fmla="*/ 23 h 69"/>
                <a:gd name="T36" fmla="*/ 9 w 65"/>
                <a:gd name="T37" fmla="*/ 31 h 69"/>
                <a:gd name="T38" fmla="*/ 18 w 65"/>
                <a:gd name="T39" fmla="*/ 49 h 69"/>
                <a:gd name="T40" fmla="*/ 57 w 65"/>
                <a:gd name="T41" fmla="*/ 50 h 69"/>
                <a:gd name="T42" fmla="*/ 59 w 65"/>
                <a:gd name="T43" fmla="*/ 40 h 69"/>
                <a:gd name="T44" fmla="*/ 63 w 65"/>
                <a:gd name="T45" fmla="*/ 40 h 69"/>
                <a:gd name="T46" fmla="*/ 65 w 65"/>
                <a:gd name="T47" fmla="*/ 59 h 69"/>
                <a:gd name="T48" fmla="*/ 64 w 65"/>
                <a:gd name="T49" fmla="*/ 61 h 69"/>
                <a:gd name="T50" fmla="*/ 45 w 65"/>
                <a:gd name="T51" fmla="*/ 60 h 69"/>
                <a:gd name="T52" fmla="*/ 8 w 65"/>
                <a:gd name="T53" fmla="*/ 60 h 69"/>
                <a:gd name="T54" fmla="*/ 6 w 65"/>
                <a:gd name="T5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5" h="69">
                  <a:moveTo>
                    <a:pt x="6" y="69"/>
                  </a:moveTo>
                  <a:cubicBezTo>
                    <a:pt x="2" y="69"/>
                    <a:pt x="2" y="69"/>
                    <a:pt x="2" y="69"/>
                  </a:cubicBezTo>
                  <a:cubicBezTo>
                    <a:pt x="0" y="51"/>
                    <a:pt x="0" y="51"/>
                    <a:pt x="0" y="51"/>
                  </a:cubicBezTo>
                  <a:cubicBezTo>
                    <a:pt x="12" y="50"/>
                    <a:pt x="12" y="50"/>
                    <a:pt x="12" y="50"/>
                  </a:cubicBezTo>
                  <a:cubicBezTo>
                    <a:pt x="8" y="46"/>
                    <a:pt x="5" y="42"/>
                    <a:pt x="3" y="38"/>
                  </a:cubicBezTo>
                  <a:cubicBezTo>
                    <a:pt x="1" y="34"/>
                    <a:pt x="0" y="30"/>
                    <a:pt x="0" y="26"/>
                  </a:cubicBezTo>
                  <a:cubicBezTo>
                    <a:pt x="0" y="23"/>
                    <a:pt x="0" y="21"/>
                    <a:pt x="1" y="19"/>
                  </a:cubicBezTo>
                  <a:cubicBezTo>
                    <a:pt x="2" y="17"/>
                    <a:pt x="3" y="15"/>
                    <a:pt x="5" y="13"/>
                  </a:cubicBezTo>
                  <a:cubicBezTo>
                    <a:pt x="7" y="12"/>
                    <a:pt x="9" y="11"/>
                    <a:pt x="12" y="10"/>
                  </a:cubicBezTo>
                  <a:cubicBezTo>
                    <a:pt x="15" y="9"/>
                    <a:pt x="19" y="9"/>
                    <a:pt x="23" y="9"/>
                  </a:cubicBezTo>
                  <a:cubicBezTo>
                    <a:pt x="57" y="9"/>
                    <a:pt x="57" y="9"/>
                    <a:pt x="57" y="9"/>
                  </a:cubicBezTo>
                  <a:cubicBezTo>
                    <a:pt x="59" y="0"/>
                    <a:pt x="59" y="0"/>
                    <a:pt x="59" y="0"/>
                  </a:cubicBezTo>
                  <a:cubicBezTo>
                    <a:pt x="63" y="0"/>
                    <a:pt x="63" y="0"/>
                    <a:pt x="63" y="0"/>
                  </a:cubicBezTo>
                  <a:cubicBezTo>
                    <a:pt x="65" y="19"/>
                    <a:pt x="65" y="19"/>
                    <a:pt x="65" y="19"/>
                  </a:cubicBezTo>
                  <a:cubicBezTo>
                    <a:pt x="64" y="21"/>
                    <a:pt x="64" y="21"/>
                    <a:pt x="64" y="21"/>
                  </a:cubicBezTo>
                  <a:cubicBezTo>
                    <a:pt x="45" y="20"/>
                    <a:pt x="45" y="20"/>
                    <a:pt x="45" y="20"/>
                  </a:cubicBezTo>
                  <a:cubicBezTo>
                    <a:pt x="25" y="20"/>
                    <a:pt x="25" y="20"/>
                    <a:pt x="25" y="20"/>
                  </a:cubicBezTo>
                  <a:cubicBezTo>
                    <a:pt x="19" y="20"/>
                    <a:pt x="15" y="21"/>
                    <a:pt x="13" y="23"/>
                  </a:cubicBezTo>
                  <a:cubicBezTo>
                    <a:pt x="10" y="24"/>
                    <a:pt x="9" y="27"/>
                    <a:pt x="9" y="31"/>
                  </a:cubicBezTo>
                  <a:cubicBezTo>
                    <a:pt x="9" y="37"/>
                    <a:pt x="12" y="43"/>
                    <a:pt x="18" y="49"/>
                  </a:cubicBezTo>
                  <a:cubicBezTo>
                    <a:pt x="57" y="50"/>
                    <a:pt x="57" y="50"/>
                    <a:pt x="57" y="50"/>
                  </a:cubicBezTo>
                  <a:cubicBezTo>
                    <a:pt x="59" y="40"/>
                    <a:pt x="59" y="40"/>
                    <a:pt x="59" y="40"/>
                  </a:cubicBezTo>
                  <a:cubicBezTo>
                    <a:pt x="63" y="40"/>
                    <a:pt x="63" y="40"/>
                    <a:pt x="63" y="40"/>
                  </a:cubicBezTo>
                  <a:cubicBezTo>
                    <a:pt x="65" y="59"/>
                    <a:pt x="65" y="59"/>
                    <a:pt x="65" y="59"/>
                  </a:cubicBezTo>
                  <a:cubicBezTo>
                    <a:pt x="64" y="61"/>
                    <a:pt x="64" y="61"/>
                    <a:pt x="64" y="61"/>
                  </a:cubicBezTo>
                  <a:cubicBezTo>
                    <a:pt x="45" y="60"/>
                    <a:pt x="45" y="60"/>
                    <a:pt x="45" y="60"/>
                  </a:cubicBezTo>
                  <a:cubicBezTo>
                    <a:pt x="8" y="60"/>
                    <a:pt x="8" y="60"/>
                    <a:pt x="8" y="60"/>
                  </a:cubicBezTo>
                  <a:lnTo>
                    <a:pt x="6" y="69"/>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0" name="Freeform 37"/>
            <p:cNvSpPr>
              <a:spLocks/>
            </p:cNvSpPr>
            <p:nvPr userDrawn="1"/>
          </p:nvSpPr>
          <p:spPr bwMode="auto">
            <a:xfrm>
              <a:off x="2157413" y="1855788"/>
              <a:ext cx="63500" cy="44450"/>
            </a:xfrm>
            <a:custGeom>
              <a:avLst/>
              <a:gdLst>
                <a:gd name="T0" fmla="*/ 38 w 66"/>
                <a:gd name="T1" fmla="*/ 28 h 46"/>
                <a:gd name="T2" fmla="*/ 30 w 66"/>
                <a:gd name="T3" fmla="*/ 42 h 46"/>
                <a:gd name="T4" fmla="*/ 19 w 66"/>
                <a:gd name="T5" fmla="*/ 46 h 46"/>
                <a:gd name="T6" fmla="*/ 12 w 66"/>
                <a:gd name="T7" fmla="*/ 44 h 46"/>
                <a:gd name="T8" fmla="*/ 5 w 66"/>
                <a:gd name="T9" fmla="*/ 39 h 46"/>
                <a:gd name="T10" fmla="*/ 1 w 66"/>
                <a:gd name="T11" fmla="*/ 31 h 46"/>
                <a:gd name="T12" fmla="*/ 0 w 66"/>
                <a:gd name="T13" fmla="*/ 20 h 46"/>
                <a:gd name="T14" fmla="*/ 1 w 66"/>
                <a:gd name="T15" fmla="*/ 10 h 46"/>
                <a:gd name="T16" fmla="*/ 5 w 66"/>
                <a:gd name="T17" fmla="*/ 0 h 46"/>
                <a:gd name="T18" fmla="*/ 19 w 66"/>
                <a:gd name="T19" fmla="*/ 0 h 46"/>
                <a:gd name="T20" fmla="*/ 19 w 66"/>
                <a:gd name="T21" fmla="*/ 7 h 46"/>
                <a:gd name="T22" fmla="*/ 8 w 66"/>
                <a:gd name="T23" fmla="*/ 10 h 46"/>
                <a:gd name="T24" fmla="*/ 6 w 66"/>
                <a:gd name="T25" fmla="*/ 20 h 46"/>
                <a:gd name="T26" fmla="*/ 9 w 66"/>
                <a:gd name="T27" fmla="*/ 32 h 46"/>
                <a:gd name="T28" fmla="*/ 16 w 66"/>
                <a:gd name="T29" fmla="*/ 35 h 46"/>
                <a:gd name="T30" fmla="*/ 23 w 66"/>
                <a:gd name="T31" fmla="*/ 32 h 46"/>
                <a:gd name="T32" fmla="*/ 28 w 66"/>
                <a:gd name="T33" fmla="*/ 23 h 46"/>
                <a:gd name="T34" fmla="*/ 30 w 66"/>
                <a:gd name="T35" fmla="*/ 17 h 46"/>
                <a:gd name="T36" fmla="*/ 37 w 66"/>
                <a:gd name="T37" fmla="*/ 5 h 46"/>
                <a:gd name="T38" fmla="*/ 47 w 66"/>
                <a:gd name="T39" fmla="*/ 1 h 46"/>
                <a:gd name="T40" fmla="*/ 55 w 66"/>
                <a:gd name="T41" fmla="*/ 2 h 46"/>
                <a:gd name="T42" fmla="*/ 61 w 66"/>
                <a:gd name="T43" fmla="*/ 7 h 46"/>
                <a:gd name="T44" fmla="*/ 65 w 66"/>
                <a:gd name="T45" fmla="*/ 14 h 46"/>
                <a:gd name="T46" fmla="*/ 66 w 66"/>
                <a:gd name="T47" fmla="*/ 24 h 46"/>
                <a:gd name="T48" fmla="*/ 65 w 66"/>
                <a:gd name="T49" fmla="*/ 34 h 46"/>
                <a:gd name="T50" fmla="*/ 61 w 66"/>
                <a:gd name="T51" fmla="*/ 42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1 h 46"/>
                <a:gd name="T64" fmla="*/ 44 w 66"/>
                <a:gd name="T65" fmla="*/ 14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4"/>
                    <a:pt x="33" y="39"/>
                    <a:pt x="30" y="42"/>
                  </a:cubicBezTo>
                  <a:cubicBezTo>
                    <a:pt x="26" y="44"/>
                    <a:pt x="23" y="46"/>
                    <a:pt x="19" y="46"/>
                  </a:cubicBezTo>
                  <a:cubicBezTo>
                    <a:pt x="16" y="46"/>
                    <a:pt x="14" y="45"/>
                    <a:pt x="12" y="44"/>
                  </a:cubicBezTo>
                  <a:cubicBezTo>
                    <a:pt x="9" y="43"/>
                    <a:pt x="7" y="42"/>
                    <a:pt x="5" y="39"/>
                  </a:cubicBezTo>
                  <a:cubicBezTo>
                    <a:pt x="4" y="37"/>
                    <a:pt x="2" y="35"/>
                    <a:pt x="1" y="31"/>
                  </a:cubicBezTo>
                  <a:cubicBezTo>
                    <a:pt x="0" y="28"/>
                    <a:pt x="0" y="24"/>
                    <a:pt x="0" y="20"/>
                  </a:cubicBezTo>
                  <a:cubicBezTo>
                    <a:pt x="0" y="16"/>
                    <a:pt x="0" y="13"/>
                    <a:pt x="1" y="10"/>
                  </a:cubicBezTo>
                  <a:cubicBezTo>
                    <a:pt x="2" y="7"/>
                    <a:pt x="3" y="4"/>
                    <a:pt x="5" y="0"/>
                  </a:cubicBezTo>
                  <a:cubicBezTo>
                    <a:pt x="19" y="0"/>
                    <a:pt x="19" y="0"/>
                    <a:pt x="19" y="0"/>
                  </a:cubicBezTo>
                  <a:cubicBezTo>
                    <a:pt x="19" y="7"/>
                    <a:pt x="19" y="7"/>
                    <a:pt x="19" y="7"/>
                  </a:cubicBezTo>
                  <a:cubicBezTo>
                    <a:pt x="8" y="10"/>
                    <a:pt x="8" y="10"/>
                    <a:pt x="8" y="10"/>
                  </a:cubicBezTo>
                  <a:cubicBezTo>
                    <a:pt x="6" y="13"/>
                    <a:pt x="6" y="16"/>
                    <a:pt x="6" y="20"/>
                  </a:cubicBezTo>
                  <a:cubicBezTo>
                    <a:pt x="6" y="25"/>
                    <a:pt x="7" y="29"/>
                    <a:pt x="9" y="32"/>
                  </a:cubicBezTo>
                  <a:cubicBezTo>
                    <a:pt x="10" y="34"/>
                    <a:pt x="13" y="35"/>
                    <a:pt x="16" y="35"/>
                  </a:cubicBezTo>
                  <a:cubicBezTo>
                    <a:pt x="19" y="35"/>
                    <a:pt x="21" y="34"/>
                    <a:pt x="23" y="32"/>
                  </a:cubicBezTo>
                  <a:cubicBezTo>
                    <a:pt x="24" y="30"/>
                    <a:pt x="26" y="27"/>
                    <a:pt x="28" y="23"/>
                  </a:cubicBezTo>
                  <a:cubicBezTo>
                    <a:pt x="30" y="17"/>
                    <a:pt x="30" y="17"/>
                    <a:pt x="30" y="17"/>
                  </a:cubicBezTo>
                  <a:cubicBezTo>
                    <a:pt x="32" y="12"/>
                    <a:pt x="34" y="8"/>
                    <a:pt x="37" y="5"/>
                  </a:cubicBezTo>
                  <a:cubicBezTo>
                    <a:pt x="40" y="2"/>
                    <a:pt x="43" y="1"/>
                    <a:pt x="47" y="1"/>
                  </a:cubicBezTo>
                  <a:cubicBezTo>
                    <a:pt x="50" y="1"/>
                    <a:pt x="52" y="1"/>
                    <a:pt x="55" y="2"/>
                  </a:cubicBezTo>
                  <a:cubicBezTo>
                    <a:pt x="57" y="4"/>
                    <a:pt x="59" y="5"/>
                    <a:pt x="61" y="7"/>
                  </a:cubicBezTo>
                  <a:cubicBezTo>
                    <a:pt x="62" y="9"/>
                    <a:pt x="64" y="11"/>
                    <a:pt x="65" y="14"/>
                  </a:cubicBezTo>
                  <a:cubicBezTo>
                    <a:pt x="66" y="17"/>
                    <a:pt x="66" y="20"/>
                    <a:pt x="66" y="24"/>
                  </a:cubicBezTo>
                  <a:cubicBezTo>
                    <a:pt x="66" y="27"/>
                    <a:pt x="66" y="31"/>
                    <a:pt x="65" y="34"/>
                  </a:cubicBezTo>
                  <a:cubicBezTo>
                    <a:pt x="64" y="37"/>
                    <a:pt x="63" y="39"/>
                    <a:pt x="61" y="42"/>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2"/>
                    <a:pt x="54" y="11"/>
                    <a:pt x="51" y="11"/>
                  </a:cubicBezTo>
                  <a:cubicBezTo>
                    <a:pt x="48" y="11"/>
                    <a:pt x="46" y="12"/>
                    <a:pt x="44" y="14"/>
                  </a:cubicBezTo>
                  <a:cubicBezTo>
                    <a:pt x="43" y="16"/>
                    <a:pt x="41" y="19"/>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1" name="Freeform 38"/>
            <p:cNvSpPr>
              <a:spLocks/>
            </p:cNvSpPr>
            <p:nvPr userDrawn="1"/>
          </p:nvSpPr>
          <p:spPr bwMode="auto">
            <a:xfrm>
              <a:off x="2157413" y="1900238"/>
              <a:ext cx="77788" cy="41275"/>
            </a:xfrm>
            <a:custGeom>
              <a:avLst/>
              <a:gdLst>
                <a:gd name="T0" fmla="*/ 7 w 82"/>
                <a:gd name="T1" fmla="*/ 42 h 42"/>
                <a:gd name="T2" fmla="*/ 2 w 82"/>
                <a:gd name="T3" fmla="*/ 35 h 42"/>
                <a:gd name="T4" fmla="*/ 0 w 82"/>
                <a:gd name="T5" fmla="*/ 26 h 42"/>
                <a:gd name="T6" fmla="*/ 4 w 82"/>
                <a:gd name="T7" fmla="*/ 15 h 42"/>
                <a:gd name="T8" fmla="*/ 15 w 82"/>
                <a:gd name="T9" fmla="*/ 11 h 42"/>
                <a:gd name="T10" fmla="*/ 20 w 82"/>
                <a:gd name="T11" fmla="*/ 11 h 42"/>
                <a:gd name="T12" fmla="*/ 27 w 82"/>
                <a:gd name="T13" fmla="*/ 11 h 42"/>
                <a:gd name="T14" fmla="*/ 57 w 82"/>
                <a:gd name="T15" fmla="*/ 11 h 42"/>
                <a:gd name="T16" fmla="*/ 57 w 82"/>
                <a:gd name="T17" fmla="*/ 0 h 42"/>
                <a:gd name="T18" fmla="*/ 63 w 82"/>
                <a:gd name="T19" fmla="*/ 0 h 42"/>
                <a:gd name="T20" fmla="*/ 64 w 82"/>
                <a:gd name="T21" fmla="*/ 12 h 42"/>
                <a:gd name="T22" fmla="*/ 82 w 82"/>
                <a:gd name="T23" fmla="*/ 15 h 42"/>
                <a:gd name="T24" fmla="*/ 82 w 82"/>
                <a:gd name="T25" fmla="*/ 23 h 42"/>
                <a:gd name="T26" fmla="*/ 64 w 82"/>
                <a:gd name="T27" fmla="*/ 23 h 42"/>
                <a:gd name="T28" fmla="*/ 64 w 82"/>
                <a:gd name="T29" fmla="*/ 40 h 42"/>
                <a:gd name="T30" fmla="*/ 57 w 82"/>
                <a:gd name="T31" fmla="*/ 40 h 42"/>
                <a:gd name="T32" fmla="*/ 57 w 82"/>
                <a:gd name="T33" fmla="*/ 22 h 42"/>
                <a:gd name="T34" fmla="*/ 17 w 82"/>
                <a:gd name="T35" fmla="*/ 22 h 42"/>
                <a:gd name="T36" fmla="*/ 10 w 82"/>
                <a:gd name="T37" fmla="*/ 24 h 42"/>
                <a:gd name="T38" fmla="*/ 7 w 82"/>
                <a:gd name="T39" fmla="*/ 30 h 42"/>
                <a:gd name="T40" fmla="*/ 11 w 82"/>
                <a:gd name="T41" fmla="*/ 38 h 42"/>
                <a:gd name="T42" fmla="*/ 7 w 82"/>
                <a:gd name="T43"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2" h="42">
                  <a:moveTo>
                    <a:pt x="7" y="42"/>
                  </a:moveTo>
                  <a:cubicBezTo>
                    <a:pt x="5" y="40"/>
                    <a:pt x="3" y="38"/>
                    <a:pt x="2" y="35"/>
                  </a:cubicBezTo>
                  <a:cubicBezTo>
                    <a:pt x="1" y="32"/>
                    <a:pt x="0" y="29"/>
                    <a:pt x="0" y="26"/>
                  </a:cubicBezTo>
                  <a:cubicBezTo>
                    <a:pt x="0" y="21"/>
                    <a:pt x="2" y="18"/>
                    <a:pt x="4" y="15"/>
                  </a:cubicBezTo>
                  <a:cubicBezTo>
                    <a:pt x="6" y="12"/>
                    <a:pt x="10" y="11"/>
                    <a:pt x="15" y="11"/>
                  </a:cubicBezTo>
                  <a:cubicBezTo>
                    <a:pt x="17" y="11"/>
                    <a:pt x="19" y="11"/>
                    <a:pt x="20" y="11"/>
                  </a:cubicBezTo>
                  <a:cubicBezTo>
                    <a:pt x="22" y="11"/>
                    <a:pt x="24" y="11"/>
                    <a:pt x="27" y="11"/>
                  </a:cubicBezTo>
                  <a:cubicBezTo>
                    <a:pt x="57" y="11"/>
                    <a:pt x="57" y="11"/>
                    <a:pt x="57" y="11"/>
                  </a:cubicBezTo>
                  <a:cubicBezTo>
                    <a:pt x="57" y="0"/>
                    <a:pt x="57" y="0"/>
                    <a:pt x="57" y="0"/>
                  </a:cubicBezTo>
                  <a:cubicBezTo>
                    <a:pt x="63" y="0"/>
                    <a:pt x="63" y="0"/>
                    <a:pt x="63" y="0"/>
                  </a:cubicBezTo>
                  <a:cubicBezTo>
                    <a:pt x="64" y="12"/>
                    <a:pt x="64" y="12"/>
                    <a:pt x="64" y="12"/>
                  </a:cubicBezTo>
                  <a:cubicBezTo>
                    <a:pt x="82" y="15"/>
                    <a:pt x="82" y="15"/>
                    <a:pt x="82" y="15"/>
                  </a:cubicBezTo>
                  <a:cubicBezTo>
                    <a:pt x="82" y="23"/>
                    <a:pt x="82" y="23"/>
                    <a:pt x="82" y="23"/>
                  </a:cubicBezTo>
                  <a:cubicBezTo>
                    <a:pt x="64" y="23"/>
                    <a:pt x="64" y="23"/>
                    <a:pt x="64" y="23"/>
                  </a:cubicBezTo>
                  <a:cubicBezTo>
                    <a:pt x="64" y="40"/>
                    <a:pt x="64" y="40"/>
                    <a:pt x="64" y="40"/>
                  </a:cubicBezTo>
                  <a:cubicBezTo>
                    <a:pt x="57" y="40"/>
                    <a:pt x="57" y="40"/>
                    <a:pt x="57" y="40"/>
                  </a:cubicBezTo>
                  <a:cubicBezTo>
                    <a:pt x="57" y="22"/>
                    <a:pt x="57" y="22"/>
                    <a:pt x="57" y="22"/>
                  </a:cubicBezTo>
                  <a:cubicBezTo>
                    <a:pt x="17" y="22"/>
                    <a:pt x="17" y="22"/>
                    <a:pt x="17" y="22"/>
                  </a:cubicBezTo>
                  <a:cubicBezTo>
                    <a:pt x="14" y="22"/>
                    <a:pt x="11" y="23"/>
                    <a:pt x="10" y="24"/>
                  </a:cubicBezTo>
                  <a:cubicBezTo>
                    <a:pt x="8" y="25"/>
                    <a:pt x="7" y="27"/>
                    <a:pt x="7" y="30"/>
                  </a:cubicBezTo>
                  <a:cubicBezTo>
                    <a:pt x="7" y="32"/>
                    <a:pt x="8" y="35"/>
                    <a:pt x="11" y="38"/>
                  </a:cubicBezTo>
                  <a:lnTo>
                    <a:pt x="7" y="4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2" name="Freeform 39"/>
            <p:cNvSpPr>
              <a:spLocks noEditPoints="1"/>
            </p:cNvSpPr>
            <p:nvPr userDrawn="1"/>
          </p:nvSpPr>
          <p:spPr bwMode="auto">
            <a:xfrm>
              <a:off x="2157413" y="1941513"/>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8"/>
                    <a:pt x="64" y="41"/>
                  </a:cubicBezTo>
                  <a:cubicBezTo>
                    <a:pt x="63" y="45"/>
                    <a:pt x="61" y="48"/>
                    <a:pt x="58" y="51"/>
                  </a:cubicBezTo>
                  <a:cubicBezTo>
                    <a:pt x="55" y="54"/>
                    <a:pt x="51" y="56"/>
                    <a:pt x="47" y="58"/>
                  </a:cubicBezTo>
                  <a:cubicBezTo>
                    <a:pt x="43" y="60"/>
                    <a:pt x="38" y="60"/>
                    <a:pt x="33" y="60"/>
                  </a:cubicBezTo>
                  <a:cubicBezTo>
                    <a:pt x="27" y="60"/>
                    <a:pt x="23" y="60"/>
                    <a:pt x="18" y="58"/>
                  </a:cubicBezTo>
                  <a:cubicBezTo>
                    <a:pt x="14" y="56"/>
                    <a:pt x="11" y="54"/>
                    <a:pt x="8" y="51"/>
                  </a:cubicBezTo>
                  <a:cubicBezTo>
                    <a:pt x="5" y="48"/>
                    <a:pt x="3" y="45"/>
                    <a:pt x="2" y="41"/>
                  </a:cubicBezTo>
                  <a:cubicBezTo>
                    <a:pt x="0" y="38"/>
                    <a:pt x="0" y="34"/>
                    <a:pt x="0" y="30"/>
                  </a:cubicBezTo>
                  <a:cubicBezTo>
                    <a:pt x="0" y="26"/>
                    <a:pt x="0" y="22"/>
                    <a:pt x="2" y="19"/>
                  </a:cubicBezTo>
                  <a:cubicBezTo>
                    <a:pt x="3" y="15"/>
                    <a:pt x="5" y="12"/>
                    <a:pt x="8" y="9"/>
                  </a:cubicBezTo>
                  <a:cubicBezTo>
                    <a:pt x="11" y="6"/>
                    <a:pt x="14" y="4"/>
                    <a:pt x="18" y="2"/>
                  </a:cubicBezTo>
                  <a:cubicBezTo>
                    <a:pt x="23" y="1"/>
                    <a:pt x="27" y="0"/>
                    <a:pt x="33" y="0"/>
                  </a:cubicBezTo>
                  <a:cubicBezTo>
                    <a:pt x="38" y="0"/>
                    <a:pt x="43" y="1"/>
                    <a:pt x="47" y="2"/>
                  </a:cubicBezTo>
                  <a:cubicBezTo>
                    <a:pt x="51" y="4"/>
                    <a:pt x="55" y="6"/>
                    <a:pt x="58" y="9"/>
                  </a:cubicBezTo>
                  <a:cubicBezTo>
                    <a:pt x="61" y="12"/>
                    <a:pt x="63" y="15"/>
                    <a:pt x="64" y="19"/>
                  </a:cubicBezTo>
                  <a:cubicBezTo>
                    <a:pt x="66" y="23"/>
                    <a:pt x="66" y="26"/>
                    <a:pt x="66" y="30"/>
                  </a:cubicBezTo>
                  <a:close/>
                  <a:moveTo>
                    <a:pt x="60" y="30"/>
                  </a:moveTo>
                  <a:cubicBezTo>
                    <a:pt x="60" y="24"/>
                    <a:pt x="58" y="20"/>
                    <a:pt x="53" y="17"/>
                  </a:cubicBezTo>
                  <a:cubicBezTo>
                    <a:pt x="49" y="14"/>
                    <a:pt x="42" y="12"/>
                    <a:pt x="33" y="12"/>
                  </a:cubicBezTo>
                  <a:cubicBezTo>
                    <a:pt x="24" y="12"/>
                    <a:pt x="17" y="14"/>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3" name="Freeform 40"/>
            <p:cNvSpPr>
              <a:spLocks/>
            </p:cNvSpPr>
            <p:nvPr userDrawn="1"/>
          </p:nvSpPr>
          <p:spPr bwMode="auto">
            <a:xfrm>
              <a:off x="2159000" y="2005013"/>
              <a:ext cx="61913" cy="104775"/>
            </a:xfrm>
            <a:custGeom>
              <a:avLst/>
              <a:gdLst>
                <a:gd name="T0" fmla="*/ 4 w 64"/>
                <a:gd name="T1" fmla="*/ 110 h 110"/>
                <a:gd name="T2" fmla="*/ 0 w 64"/>
                <a:gd name="T3" fmla="*/ 110 h 110"/>
                <a:gd name="T4" fmla="*/ 0 w 64"/>
                <a:gd name="T5" fmla="*/ 80 h 110"/>
                <a:gd name="T6" fmla="*/ 4 w 64"/>
                <a:gd name="T7" fmla="*/ 80 h 110"/>
                <a:gd name="T8" fmla="*/ 6 w 64"/>
                <a:gd name="T9" fmla="*/ 89 h 110"/>
                <a:gd name="T10" fmla="*/ 17 w 64"/>
                <a:gd name="T11" fmla="*/ 90 h 110"/>
                <a:gd name="T12" fmla="*/ 27 w 64"/>
                <a:gd name="T13" fmla="*/ 90 h 110"/>
                <a:gd name="T14" fmla="*/ 39 w 64"/>
                <a:gd name="T15" fmla="*/ 90 h 110"/>
                <a:gd name="T16" fmla="*/ 52 w 64"/>
                <a:gd name="T17" fmla="*/ 87 h 110"/>
                <a:gd name="T18" fmla="*/ 55 w 64"/>
                <a:gd name="T19" fmla="*/ 79 h 110"/>
                <a:gd name="T20" fmla="*/ 53 w 64"/>
                <a:gd name="T21" fmla="*/ 70 h 110"/>
                <a:gd name="T22" fmla="*/ 47 w 64"/>
                <a:gd name="T23" fmla="*/ 61 h 110"/>
                <a:gd name="T24" fmla="*/ 43 w 64"/>
                <a:gd name="T25" fmla="*/ 61 h 110"/>
                <a:gd name="T26" fmla="*/ 40 w 64"/>
                <a:gd name="T27" fmla="*/ 61 h 110"/>
                <a:gd name="T28" fmla="*/ 27 w 64"/>
                <a:gd name="T29" fmla="*/ 61 h 110"/>
                <a:gd name="T30" fmla="*/ 17 w 64"/>
                <a:gd name="T31" fmla="*/ 61 h 110"/>
                <a:gd name="T32" fmla="*/ 6 w 64"/>
                <a:gd name="T33" fmla="*/ 61 h 110"/>
                <a:gd name="T34" fmla="*/ 4 w 64"/>
                <a:gd name="T35" fmla="*/ 71 h 110"/>
                <a:gd name="T36" fmla="*/ 0 w 64"/>
                <a:gd name="T37" fmla="*/ 71 h 110"/>
                <a:gd name="T38" fmla="*/ 0 w 64"/>
                <a:gd name="T39" fmla="*/ 40 h 110"/>
                <a:gd name="T40" fmla="*/ 4 w 64"/>
                <a:gd name="T41" fmla="*/ 40 h 110"/>
                <a:gd name="T42" fmla="*/ 6 w 64"/>
                <a:gd name="T43" fmla="*/ 50 h 110"/>
                <a:gd name="T44" fmla="*/ 17 w 64"/>
                <a:gd name="T45" fmla="*/ 50 h 110"/>
                <a:gd name="T46" fmla="*/ 27 w 64"/>
                <a:gd name="T47" fmla="*/ 50 h 110"/>
                <a:gd name="T48" fmla="*/ 39 w 64"/>
                <a:gd name="T49" fmla="*/ 50 h 110"/>
                <a:gd name="T50" fmla="*/ 52 w 64"/>
                <a:gd name="T51" fmla="*/ 47 h 110"/>
                <a:gd name="T52" fmla="*/ 55 w 64"/>
                <a:gd name="T53" fmla="*/ 39 h 110"/>
                <a:gd name="T54" fmla="*/ 53 w 64"/>
                <a:gd name="T55" fmla="*/ 31 h 110"/>
                <a:gd name="T56" fmla="*/ 47 w 64"/>
                <a:gd name="T57" fmla="*/ 22 h 110"/>
                <a:gd name="T58" fmla="*/ 27 w 64"/>
                <a:gd name="T59" fmla="*/ 22 h 110"/>
                <a:gd name="T60" fmla="*/ 17 w 64"/>
                <a:gd name="T61" fmla="*/ 22 h 110"/>
                <a:gd name="T62" fmla="*/ 6 w 64"/>
                <a:gd name="T63" fmla="*/ 22 h 110"/>
                <a:gd name="T64" fmla="*/ 4 w 64"/>
                <a:gd name="T65" fmla="*/ 31 h 110"/>
                <a:gd name="T66" fmla="*/ 0 w 64"/>
                <a:gd name="T67" fmla="*/ 31 h 110"/>
                <a:gd name="T68" fmla="*/ 0 w 64"/>
                <a:gd name="T69" fmla="*/ 0 h 110"/>
                <a:gd name="T70" fmla="*/ 4 w 64"/>
                <a:gd name="T71" fmla="*/ 0 h 110"/>
                <a:gd name="T72" fmla="*/ 6 w 64"/>
                <a:gd name="T73" fmla="*/ 10 h 110"/>
                <a:gd name="T74" fmla="*/ 17 w 64"/>
                <a:gd name="T75" fmla="*/ 10 h 110"/>
                <a:gd name="T76" fmla="*/ 27 w 64"/>
                <a:gd name="T77" fmla="*/ 10 h 110"/>
                <a:gd name="T78" fmla="*/ 34 w 64"/>
                <a:gd name="T79" fmla="*/ 10 h 110"/>
                <a:gd name="T80" fmla="*/ 43 w 64"/>
                <a:gd name="T81" fmla="*/ 10 h 110"/>
                <a:gd name="T82" fmla="*/ 51 w 64"/>
                <a:gd name="T83" fmla="*/ 10 h 110"/>
                <a:gd name="T84" fmla="*/ 52 w 64"/>
                <a:gd name="T85" fmla="*/ 0 h 110"/>
                <a:gd name="T86" fmla="*/ 56 w 64"/>
                <a:gd name="T87" fmla="*/ 0 h 110"/>
                <a:gd name="T88" fmla="*/ 64 w 64"/>
                <a:gd name="T89" fmla="*/ 18 h 110"/>
                <a:gd name="T90" fmla="*/ 63 w 64"/>
                <a:gd name="T91" fmla="*/ 20 h 110"/>
                <a:gd name="T92" fmla="*/ 52 w 64"/>
                <a:gd name="T93" fmla="*/ 21 h 110"/>
                <a:gd name="T94" fmla="*/ 61 w 64"/>
                <a:gd name="T95" fmla="*/ 32 h 110"/>
                <a:gd name="T96" fmla="*/ 64 w 64"/>
                <a:gd name="T97" fmla="*/ 44 h 110"/>
                <a:gd name="T98" fmla="*/ 62 w 64"/>
                <a:gd name="T99" fmla="*/ 54 h 110"/>
                <a:gd name="T100" fmla="*/ 52 w 64"/>
                <a:gd name="T101" fmla="*/ 60 h 110"/>
                <a:gd name="T102" fmla="*/ 61 w 64"/>
                <a:gd name="T103" fmla="*/ 71 h 110"/>
                <a:gd name="T104" fmla="*/ 64 w 64"/>
                <a:gd name="T105" fmla="*/ 84 h 110"/>
                <a:gd name="T106" fmla="*/ 59 w 64"/>
                <a:gd name="T107" fmla="*/ 96 h 110"/>
                <a:gd name="T108" fmla="*/ 41 w 64"/>
                <a:gd name="T109" fmla="*/ 101 h 110"/>
                <a:gd name="T110" fmla="*/ 27 w 64"/>
                <a:gd name="T111" fmla="*/ 101 h 110"/>
                <a:gd name="T112" fmla="*/ 17 w 64"/>
                <a:gd name="T113" fmla="*/ 101 h 110"/>
                <a:gd name="T114" fmla="*/ 6 w 64"/>
                <a:gd name="T115" fmla="*/ 101 h 110"/>
                <a:gd name="T116" fmla="*/ 4 w 64"/>
                <a:gd name="T117" fmla="*/ 110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64" h="110">
                  <a:moveTo>
                    <a:pt x="4" y="110"/>
                  </a:moveTo>
                  <a:cubicBezTo>
                    <a:pt x="0" y="110"/>
                    <a:pt x="0" y="110"/>
                    <a:pt x="0" y="110"/>
                  </a:cubicBezTo>
                  <a:cubicBezTo>
                    <a:pt x="0" y="80"/>
                    <a:pt x="0" y="80"/>
                    <a:pt x="0" y="80"/>
                  </a:cubicBezTo>
                  <a:cubicBezTo>
                    <a:pt x="4" y="80"/>
                    <a:pt x="4" y="80"/>
                    <a:pt x="4" y="80"/>
                  </a:cubicBezTo>
                  <a:cubicBezTo>
                    <a:pt x="6" y="89"/>
                    <a:pt x="6" y="89"/>
                    <a:pt x="6" y="89"/>
                  </a:cubicBezTo>
                  <a:cubicBezTo>
                    <a:pt x="10" y="89"/>
                    <a:pt x="13" y="90"/>
                    <a:pt x="17" y="90"/>
                  </a:cubicBezTo>
                  <a:cubicBezTo>
                    <a:pt x="21" y="90"/>
                    <a:pt x="24" y="90"/>
                    <a:pt x="27" y="90"/>
                  </a:cubicBezTo>
                  <a:cubicBezTo>
                    <a:pt x="39" y="90"/>
                    <a:pt x="39" y="90"/>
                    <a:pt x="39" y="90"/>
                  </a:cubicBezTo>
                  <a:cubicBezTo>
                    <a:pt x="45" y="90"/>
                    <a:pt x="49" y="89"/>
                    <a:pt x="52" y="87"/>
                  </a:cubicBezTo>
                  <a:cubicBezTo>
                    <a:pt x="54" y="85"/>
                    <a:pt x="55" y="82"/>
                    <a:pt x="55" y="79"/>
                  </a:cubicBezTo>
                  <a:cubicBezTo>
                    <a:pt x="55" y="76"/>
                    <a:pt x="54" y="73"/>
                    <a:pt x="53" y="70"/>
                  </a:cubicBezTo>
                  <a:cubicBezTo>
                    <a:pt x="52" y="67"/>
                    <a:pt x="50" y="64"/>
                    <a:pt x="47" y="61"/>
                  </a:cubicBezTo>
                  <a:cubicBezTo>
                    <a:pt x="46" y="61"/>
                    <a:pt x="45" y="61"/>
                    <a:pt x="43" y="61"/>
                  </a:cubicBezTo>
                  <a:cubicBezTo>
                    <a:pt x="42" y="61"/>
                    <a:pt x="41" y="61"/>
                    <a:pt x="40" y="61"/>
                  </a:cubicBezTo>
                  <a:cubicBezTo>
                    <a:pt x="27" y="61"/>
                    <a:pt x="27" y="61"/>
                    <a:pt x="27" y="61"/>
                  </a:cubicBezTo>
                  <a:cubicBezTo>
                    <a:pt x="24" y="61"/>
                    <a:pt x="21" y="61"/>
                    <a:pt x="17" y="61"/>
                  </a:cubicBezTo>
                  <a:cubicBezTo>
                    <a:pt x="13" y="61"/>
                    <a:pt x="10" y="61"/>
                    <a:pt x="6" y="61"/>
                  </a:cubicBezTo>
                  <a:cubicBezTo>
                    <a:pt x="4" y="71"/>
                    <a:pt x="4" y="71"/>
                    <a:pt x="4" y="71"/>
                  </a:cubicBezTo>
                  <a:cubicBezTo>
                    <a:pt x="0" y="71"/>
                    <a:pt x="0" y="71"/>
                    <a:pt x="0" y="71"/>
                  </a:cubicBezTo>
                  <a:cubicBezTo>
                    <a:pt x="0" y="40"/>
                    <a:pt x="0" y="40"/>
                    <a:pt x="0" y="40"/>
                  </a:cubicBezTo>
                  <a:cubicBezTo>
                    <a:pt x="4" y="40"/>
                    <a:pt x="4" y="40"/>
                    <a:pt x="4" y="40"/>
                  </a:cubicBezTo>
                  <a:cubicBezTo>
                    <a:pt x="6" y="50"/>
                    <a:pt x="6" y="50"/>
                    <a:pt x="6" y="50"/>
                  </a:cubicBezTo>
                  <a:cubicBezTo>
                    <a:pt x="10" y="50"/>
                    <a:pt x="13" y="50"/>
                    <a:pt x="17" y="50"/>
                  </a:cubicBezTo>
                  <a:cubicBezTo>
                    <a:pt x="21" y="50"/>
                    <a:pt x="24" y="50"/>
                    <a:pt x="27" y="50"/>
                  </a:cubicBezTo>
                  <a:cubicBezTo>
                    <a:pt x="39" y="50"/>
                    <a:pt x="39" y="50"/>
                    <a:pt x="39" y="50"/>
                  </a:cubicBezTo>
                  <a:cubicBezTo>
                    <a:pt x="45" y="50"/>
                    <a:pt x="49" y="49"/>
                    <a:pt x="52" y="47"/>
                  </a:cubicBezTo>
                  <a:cubicBezTo>
                    <a:pt x="54" y="46"/>
                    <a:pt x="55" y="43"/>
                    <a:pt x="55" y="39"/>
                  </a:cubicBezTo>
                  <a:cubicBezTo>
                    <a:pt x="55" y="36"/>
                    <a:pt x="54" y="33"/>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6"/>
                    <a:pt x="64" y="40"/>
                    <a:pt x="64" y="44"/>
                  </a:cubicBezTo>
                  <a:cubicBezTo>
                    <a:pt x="64" y="48"/>
                    <a:pt x="64" y="52"/>
                    <a:pt x="62" y="54"/>
                  </a:cubicBezTo>
                  <a:cubicBezTo>
                    <a:pt x="60" y="57"/>
                    <a:pt x="56" y="59"/>
                    <a:pt x="52" y="60"/>
                  </a:cubicBezTo>
                  <a:cubicBezTo>
                    <a:pt x="56" y="63"/>
                    <a:pt x="59" y="67"/>
                    <a:pt x="61" y="71"/>
                  </a:cubicBezTo>
                  <a:cubicBezTo>
                    <a:pt x="63" y="75"/>
                    <a:pt x="64" y="80"/>
                    <a:pt x="64" y="84"/>
                  </a:cubicBezTo>
                  <a:cubicBezTo>
                    <a:pt x="64" y="89"/>
                    <a:pt x="63" y="93"/>
                    <a:pt x="59" y="96"/>
                  </a:cubicBezTo>
                  <a:cubicBezTo>
                    <a:pt x="55" y="99"/>
                    <a:pt x="50" y="101"/>
                    <a:pt x="41" y="101"/>
                  </a:cubicBezTo>
                  <a:cubicBezTo>
                    <a:pt x="27" y="101"/>
                    <a:pt x="27" y="101"/>
                    <a:pt x="27" y="101"/>
                  </a:cubicBezTo>
                  <a:cubicBezTo>
                    <a:pt x="24" y="101"/>
                    <a:pt x="21" y="101"/>
                    <a:pt x="17" y="101"/>
                  </a:cubicBezTo>
                  <a:cubicBezTo>
                    <a:pt x="13" y="101"/>
                    <a:pt x="10" y="101"/>
                    <a:pt x="6" y="101"/>
                  </a:cubicBezTo>
                  <a:lnTo>
                    <a:pt x="4" y="110"/>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4" name="Freeform 41"/>
            <p:cNvSpPr>
              <a:spLocks noEditPoints="1"/>
            </p:cNvSpPr>
            <p:nvPr userDrawn="1"/>
          </p:nvSpPr>
          <p:spPr bwMode="auto">
            <a:xfrm>
              <a:off x="2157413" y="2114551"/>
              <a:ext cx="63500" cy="52388"/>
            </a:xfrm>
            <a:custGeom>
              <a:avLst/>
              <a:gdLst>
                <a:gd name="T0" fmla="*/ 34 w 66"/>
                <a:gd name="T1" fmla="*/ 12 h 55"/>
                <a:gd name="T2" fmla="*/ 15 w 66"/>
                <a:gd name="T3" fmla="*/ 18 h 55"/>
                <a:gd name="T4" fmla="*/ 8 w 66"/>
                <a:gd name="T5" fmla="*/ 33 h 55"/>
                <a:gd name="T6" fmla="*/ 11 w 66"/>
                <a:gd name="T7" fmla="*/ 44 h 55"/>
                <a:gd name="T8" fmla="*/ 18 w 66"/>
                <a:gd name="T9" fmla="*/ 52 h 55"/>
                <a:gd name="T10" fmla="*/ 15 w 66"/>
                <a:gd name="T11" fmla="*/ 55 h 55"/>
                <a:gd name="T12" fmla="*/ 4 w 66"/>
                <a:gd name="T13" fmla="*/ 45 h 55"/>
                <a:gd name="T14" fmla="*/ 0 w 66"/>
                <a:gd name="T15" fmla="*/ 30 h 55"/>
                <a:gd name="T16" fmla="*/ 2 w 66"/>
                <a:gd name="T17" fmla="*/ 17 h 55"/>
                <a:gd name="T18" fmla="*/ 8 w 66"/>
                <a:gd name="T19" fmla="*/ 8 h 55"/>
                <a:gd name="T20" fmla="*/ 19 w 66"/>
                <a:gd name="T21" fmla="*/ 2 h 55"/>
                <a:gd name="T22" fmla="*/ 32 w 66"/>
                <a:gd name="T23" fmla="*/ 0 h 55"/>
                <a:gd name="T24" fmla="*/ 46 w 66"/>
                <a:gd name="T25" fmla="*/ 3 h 55"/>
                <a:gd name="T26" fmla="*/ 57 w 66"/>
                <a:gd name="T27" fmla="*/ 9 h 55"/>
                <a:gd name="T28" fmla="*/ 64 w 66"/>
                <a:gd name="T29" fmla="*/ 19 h 55"/>
                <a:gd name="T30" fmla="*/ 66 w 66"/>
                <a:gd name="T31" fmla="*/ 31 h 55"/>
                <a:gd name="T32" fmla="*/ 65 w 66"/>
                <a:gd name="T33" fmla="*/ 40 h 55"/>
                <a:gd name="T34" fmla="*/ 60 w 66"/>
                <a:gd name="T35" fmla="*/ 48 h 55"/>
                <a:gd name="T36" fmla="*/ 52 w 66"/>
                <a:gd name="T37" fmla="*/ 53 h 55"/>
                <a:gd name="T38" fmla="*/ 41 w 66"/>
                <a:gd name="T39" fmla="*/ 55 h 55"/>
                <a:gd name="T40" fmla="*/ 37 w 66"/>
                <a:gd name="T41" fmla="*/ 55 h 55"/>
                <a:gd name="T42" fmla="*/ 34 w 66"/>
                <a:gd name="T43" fmla="*/ 54 h 55"/>
                <a:gd name="T44" fmla="*/ 34 w 66"/>
                <a:gd name="T45" fmla="*/ 12 h 55"/>
                <a:gd name="T46" fmla="*/ 39 w 66"/>
                <a:gd name="T47" fmla="*/ 36 h 55"/>
                <a:gd name="T48" fmla="*/ 41 w 66"/>
                <a:gd name="T49" fmla="*/ 43 h 55"/>
                <a:gd name="T50" fmla="*/ 46 w 66"/>
                <a:gd name="T51" fmla="*/ 44 h 55"/>
                <a:gd name="T52" fmla="*/ 51 w 66"/>
                <a:gd name="T53" fmla="*/ 43 h 55"/>
                <a:gd name="T54" fmla="*/ 56 w 66"/>
                <a:gd name="T55" fmla="*/ 40 h 55"/>
                <a:gd name="T56" fmla="*/ 59 w 66"/>
                <a:gd name="T57" fmla="*/ 36 h 55"/>
                <a:gd name="T58" fmla="*/ 60 w 66"/>
                <a:gd name="T59" fmla="*/ 30 h 55"/>
                <a:gd name="T60" fmla="*/ 59 w 66"/>
                <a:gd name="T61" fmla="*/ 24 h 55"/>
                <a:gd name="T62" fmla="*/ 56 w 66"/>
                <a:gd name="T63" fmla="*/ 19 h 55"/>
                <a:gd name="T64" fmla="*/ 49 w 66"/>
                <a:gd name="T65" fmla="*/ 15 h 55"/>
                <a:gd name="T66" fmla="*/ 39 w 66"/>
                <a:gd name="T67" fmla="*/ 12 h 55"/>
                <a:gd name="T68" fmla="*/ 39 w 66"/>
                <a:gd name="T69" fmla="*/ 3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55">
                  <a:moveTo>
                    <a:pt x="34" y="12"/>
                  </a:moveTo>
                  <a:cubicBezTo>
                    <a:pt x="25" y="12"/>
                    <a:pt x="19" y="14"/>
                    <a:pt x="15" y="18"/>
                  </a:cubicBezTo>
                  <a:cubicBezTo>
                    <a:pt x="10" y="22"/>
                    <a:pt x="8" y="27"/>
                    <a:pt x="8" y="33"/>
                  </a:cubicBezTo>
                  <a:cubicBezTo>
                    <a:pt x="8" y="38"/>
                    <a:pt x="9" y="41"/>
                    <a:pt x="11" y="44"/>
                  </a:cubicBezTo>
                  <a:cubicBezTo>
                    <a:pt x="13" y="47"/>
                    <a:pt x="15" y="49"/>
                    <a:pt x="18" y="52"/>
                  </a:cubicBezTo>
                  <a:cubicBezTo>
                    <a:pt x="15" y="55"/>
                    <a:pt x="15" y="55"/>
                    <a:pt x="15" y="55"/>
                  </a:cubicBezTo>
                  <a:cubicBezTo>
                    <a:pt x="10" y="53"/>
                    <a:pt x="7" y="49"/>
                    <a:pt x="4" y="45"/>
                  </a:cubicBezTo>
                  <a:cubicBezTo>
                    <a:pt x="1" y="41"/>
                    <a:pt x="0" y="36"/>
                    <a:pt x="0" y="30"/>
                  </a:cubicBezTo>
                  <a:cubicBezTo>
                    <a:pt x="0" y="25"/>
                    <a:pt x="0" y="21"/>
                    <a:pt x="2" y="17"/>
                  </a:cubicBezTo>
                  <a:cubicBezTo>
                    <a:pt x="3" y="14"/>
                    <a:pt x="6" y="11"/>
                    <a:pt x="8" y="8"/>
                  </a:cubicBezTo>
                  <a:cubicBezTo>
                    <a:pt x="11" y="6"/>
                    <a:pt x="15" y="4"/>
                    <a:pt x="19" y="2"/>
                  </a:cubicBezTo>
                  <a:cubicBezTo>
                    <a:pt x="23" y="1"/>
                    <a:pt x="27" y="0"/>
                    <a:pt x="32" y="0"/>
                  </a:cubicBezTo>
                  <a:cubicBezTo>
                    <a:pt x="37" y="0"/>
                    <a:pt x="42" y="1"/>
                    <a:pt x="46" y="3"/>
                  </a:cubicBezTo>
                  <a:cubicBezTo>
                    <a:pt x="50" y="4"/>
                    <a:pt x="54" y="6"/>
                    <a:pt x="57" y="9"/>
                  </a:cubicBezTo>
                  <a:cubicBezTo>
                    <a:pt x="60" y="12"/>
                    <a:pt x="62" y="15"/>
                    <a:pt x="64" y="19"/>
                  </a:cubicBezTo>
                  <a:cubicBezTo>
                    <a:pt x="66" y="22"/>
                    <a:pt x="66" y="26"/>
                    <a:pt x="66" y="31"/>
                  </a:cubicBezTo>
                  <a:cubicBezTo>
                    <a:pt x="66" y="34"/>
                    <a:pt x="66" y="37"/>
                    <a:pt x="65" y="40"/>
                  </a:cubicBezTo>
                  <a:cubicBezTo>
                    <a:pt x="64" y="43"/>
                    <a:pt x="62" y="46"/>
                    <a:pt x="60" y="48"/>
                  </a:cubicBezTo>
                  <a:cubicBezTo>
                    <a:pt x="58" y="50"/>
                    <a:pt x="55" y="52"/>
                    <a:pt x="52" y="53"/>
                  </a:cubicBezTo>
                  <a:cubicBezTo>
                    <a:pt x="49" y="55"/>
                    <a:pt x="45" y="55"/>
                    <a:pt x="41" y="55"/>
                  </a:cubicBezTo>
                  <a:cubicBezTo>
                    <a:pt x="40" y="55"/>
                    <a:pt x="38" y="55"/>
                    <a:pt x="37" y="55"/>
                  </a:cubicBezTo>
                  <a:cubicBezTo>
                    <a:pt x="36" y="55"/>
                    <a:pt x="35" y="55"/>
                    <a:pt x="34" y="54"/>
                  </a:cubicBezTo>
                  <a:lnTo>
                    <a:pt x="34" y="12"/>
                  </a:lnTo>
                  <a:close/>
                  <a:moveTo>
                    <a:pt x="39" y="36"/>
                  </a:moveTo>
                  <a:cubicBezTo>
                    <a:pt x="39" y="39"/>
                    <a:pt x="40" y="42"/>
                    <a:pt x="41" y="43"/>
                  </a:cubicBezTo>
                  <a:cubicBezTo>
                    <a:pt x="43" y="44"/>
                    <a:pt x="44" y="44"/>
                    <a:pt x="46" y="44"/>
                  </a:cubicBezTo>
                  <a:cubicBezTo>
                    <a:pt x="48" y="44"/>
                    <a:pt x="50" y="44"/>
                    <a:pt x="51" y="43"/>
                  </a:cubicBezTo>
                  <a:cubicBezTo>
                    <a:pt x="53" y="42"/>
                    <a:pt x="55" y="41"/>
                    <a:pt x="56" y="40"/>
                  </a:cubicBezTo>
                  <a:cubicBezTo>
                    <a:pt x="57" y="39"/>
                    <a:pt x="58" y="37"/>
                    <a:pt x="59" y="36"/>
                  </a:cubicBezTo>
                  <a:cubicBezTo>
                    <a:pt x="60" y="34"/>
                    <a:pt x="60" y="32"/>
                    <a:pt x="60" y="30"/>
                  </a:cubicBezTo>
                  <a:cubicBezTo>
                    <a:pt x="60" y="28"/>
                    <a:pt x="60" y="26"/>
                    <a:pt x="59" y="24"/>
                  </a:cubicBezTo>
                  <a:cubicBezTo>
                    <a:pt x="59" y="22"/>
                    <a:pt x="57" y="20"/>
                    <a:pt x="56" y="19"/>
                  </a:cubicBezTo>
                  <a:cubicBezTo>
                    <a:pt x="54" y="17"/>
                    <a:pt x="52" y="16"/>
                    <a:pt x="49" y="15"/>
                  </a:cubicBezTo>
                  <a:cubicBezTo>
                    <a:pt x="46" y="13"/>
                    <a:pt x="43" y="13"/>
                    <a:pt x="39" y="12"/>
                  </a:cubicBezTo>
                  <a:lnTo>
                    <a:pt x="39" y="36"/>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5" name="Freeform 42"/>
            <p:cNvSpPr>
              <a:spLocks/>
            </p:cNvSpPr>
            <p:nvPr userDrawn="1"/>
          </p:nvSpPr>
          <p:spPr bwMode="auto">
            <a:xfrm>
              <a:off x="2159000" y="2173288"/>
              <a:ext cx="61913" cy="47625"/>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2 h 49"/>
                <a:gd name="T22" fmla="*/ 27 w 64"/>
                <a:gd name="T23" fmla="*/ 22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7"/>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6" name="Freeform 43"/>
            <p:cNvSpPr>
              <a:spLocks/>
            </p:cNvSpPr>
            <p:nvPr userDrawn="1"/>
          </p:nvSpPr>
          <p:spPr bwMode="auto">
            <a:xfrm>
              <a:off x="2157413" y="2222501"/>
              <a:ext cx="63500" cy="44450"/>
            </a:xfrm>
            <a:custGeom>
              <a:avLst/>
              <a:gdLst>
                <a:gd name="T0" fmla="*/ 38 w 66"/>
                <a:gd name="T1" fmla="*/ 27 h 46"/>
                <a:gd name="T2" fmla="*/ 30 w 66"/>
                <a:gd name="T3" fmla="*/ 41 h 46"/>
                <a:gd name="T4" fmla="*/ 19 w 66"/>
                <a:gd name="T5" fmla="*/ 46 h 46"/>
                <a:gd name="T6" fmla="*/ 12 w 66"/>
                <a:gd name="T7" fmla="*/ 44 h 46"/>
                <a:gd name="T8" fmla="*/ 5 w 66"/>
                <a:gd name="T9" fmla="*/ 39 h 46"/>
                <a:gd name="T10" fmla="*/ 1 w 66"/>
                <a:gd name="T11" fmla="*/ 31 h 46"/>
                <a:gd name="T12" fmla="*/ 0 w 66"/>
                <a:gd name="T13" fmla="*/ 20 h 46"/>
                <a:gd name="T14" fmla="*/ 1 w 66"/>
                <a:gd name="T15" fmla="*/ 10 h 46"/>
                <a:gd name="T16" fmla="*/ 5 w 66"/>
                <a:gd name="T17" fmla="*/ 0 h 46"/>
                <a:gd name="T18" fmla="*/ 19 w 66"/>
                <a:gd name="T19" fmla="*/ 0 h 46"/>
                <a:gd name="T20" fmla="*/ 19 w 66"/>
                <a:gd name="T21" fmla="*/ 7 h 46"/>
                <a:gd name="T22" fmla="*/ 8 w 66"/>
                <a:gd name="T23" fmla="*/ 9 h 46"/>
                <a:gd name="T24" fmla="*/ 6 w 66"/>
                <a:gd name="T25" fmla="*/ 20 h 46"/>
                <a:gd name="T26" fmla="*/ 9 w 66"/>
                <a:gd name="T27" fmla="*/ 31 h 46"/>
                <a:gd name="T28" fmla="*/ 16 w 66"/>
                <a:gd name="T29" fmla="*/ 35 h 46"/>
                <a:gd name="T30" fmla="*/ 23 w 66"/>
                <a:gd name="T31" fmla="*/ 32 h 46"/>
                <a:gd name="T32" fmla="*/ 28 w 66"/>
                <a:gd name="T33" fmla="*/ 23 h 46"/>
                <a:gd name="T34" fmla="*/ 30 w 66"/>
                <a:gd name="T35" fmla="*/ 16 h 46"/>
                <a:gd name="T36" fmla="*/ 37 w 66"/>
                <a:gd name="T37" fmla="*/ 5 h 46"/>
                <a:gd name="T38" fmla="*/ 47 w 66"/>
                <a:gd name="T39" fmla="*/ 0 h 46"/>
                <a:gd name="T40" fmla="*/ 55 w 66"/>
                <a:gd name="T41" fmla="*/ 2 h 46"/>
                <a:gd name="T42" fmla="*/ 61 w 66"/>
                <a:gd name="T43" fmla="*/ 7 h 46"/>
                <a:gd name="T44" fmla="*/ 65 w 66"/>
                <a:gd name="T45" fmla="*/ 14 h 46"/>
                <a:gd name="T46" fmla="*/ 66 w 66"/>
                <a:gd name="T47" fmla="*/ 24 h 46"/>
                <a:gd name="T48" fmla="*/ 65 w 66"/>
                <a:gd name="T49" fmla="*/ 33 h 46"/>
                <a:gd name="T50" fmla="*/ 61 w 66"/>
                <a:gd name="T51" fmla="*/ 42 h 46"/>
                <a:gd name="T52" fmla="*/ 48 w 66"/>
                <a:gd name="T53" fmla="*/ 42 h 46"/>
                <a:gd name="T54" fmla="*/ 48 w 66"/>
                <a:gd name="T55" fmla="*/ 35 h 46"/>
                <a:gd name="T56" fmla="*/ 58 w 66"/>
                <a:gd name="T57" fmla="*/ 33 h 46"/>
                <a:gd name="T58" fmla="*/ 60 w 66"/>
                <a:gd name="T59" fmla="*/ 23 h 46"/>
                <a:gd name="T60" fmla="*/ 58 w 66"/>
                <a:gd name="T61" fmla="*/ 14 h 46"/>
                <a:gd name="T62" fmla="*/ 51 w 66"/>
                <a:gd name="T63" fmla="*/ 11 h 46"/>
                <a:gd name="T64" fmla="*/ 44 w 66"/>
                <a:gd name="T65" fmla="*/ 14 h 46"/>
                <a:gd name="T66" fmla="*/ 40 w 66"/>
                <a:gd name="T67" fmla="*/ 23 h 46"/>
                <a:gd name="T68" fmla="*/ 38 w 66"/>
                <a:gd name="T69" fmla="*/ 27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7"/>
                  </a:moveTo>
                  <a:cubicBezTo>
                    <a:pt x="36" y="34"/>
                    <a:pt x="33" y="39"/>
                    <a:pt x="30" y="41"/>
                  </a:cubicBezTo>
                  <a:cubicBezTo>
                    <a:pt x="26" y="44"/>
                    <a:pt x="23" y="46"/>
                    <a:pt x="19" y="46"/>
                  </a:cubicBezTo>
                  <a:cubicBezTo>
                    <a:pt x="16" y="46"/>
                    <a:pt x="14" y="45"/>
                    <a:pt x="12" y="44"/>
                  </a:cubicBezTo>
                  <a:cubicBezTo>
                    <a:pt x="9" y="43"/>
                    <a:pt x="7" y="41"/>
                    <a:pt x="5" y="39"/>
                  </a:cubicBezTo>
                  <a:cubicBezTo>
                    <a:pt x="4" y="37"/>
                    <a:pt x="2" y="34"/>
                    <a:pt x="1" y="31"/>
                  </a:cubicBezTo>
                  <a:cubicBezTo>
                    <a:pt x="0" y="28"/>
                    <a:pt x="0" y="24"/>
                    <a:pt x="0" y="20"/>
                  </a:cubicBezTo>
                  <a:cubicBezTo>
                    <a:pt x="0" y="16"/>
                    <a:pt x="0" y="13"/>
                    <a:pt x="1" y="10"/>
                  </a:cubicBezTo>
                  <a:cubicBezTo>
                    <a:pt x="2" y="7"/>
                    <a:pt x="3" y="3"/>
                    <a:pt x="5" y="0"/>
                  </a:cubicBezTo>
                  <a:cubicBezTo>
                    <a:pt x="19" y="0"/>
                    <a:pt x="19" y="0"/>
                    <a:pt x="19" y="0"/>
                  </a:cubicBezTo>
                  <a:cubicBezTo>
                    <a:pt x="19" y="7"/>
                    <a:pt x="19" y="7"/>
                    <a:pt x="19" y="7"/>
                  </a:cubicBezTo>
                  <a:cubicBezTo>
                    <a:pt x="8" y="9"/>
                    <a:pt x="8" y="9"/>
                    <a:pt x="8" y="9"/>
                  </a:cubicBezTo>
                  <a:cubicBezTo>
                    <a:pt x="6" y="13"/>
                    <a:pt x="6" y="16"/>
                    <a:pt x="6" y="20"/>
                  </a:cubicBezTo>
                  <a:cubicBezTo>
                    <a:pt x="6" y="25"/>
                    <a:pt x="7" y="29"/>
                    <a:pt x="9" y="31"/>
                  </a:cubicBezTo>
                  <a:cubicBezTo>
                    <a:pt x="10" y="34"/>
                    <a:pt x="13" y="35"/>
                    <a:pt x="16" y="35"/>
                  </a:cubicBezTo>
                  <a:cubicBezTo>
                    <a:pt x="19" y="35"/>
                    <a:pt x="21" y="34"/>
                    <a:pt x="23" y="32"/>
                  </a:cubicBezTo>
                  <a:cubicBezTo>
                    <a:pt x="24" y="30"/>
                    <a:pt x="26" y="27"/>
                    <a:pt x="28" y="23"/>
                  </a:cubicBezTo>
                  <a:cubicBezTo>
                    <a:pt x="30" y="16"/>
                    <a:pt x="30" y="16"/>
                    <a:pt x="30" y="16"/>
                  </a:cubicBezTo>
                  <a:cubicBezTo>
                    <a:pt x="32" y="12"/>
                    <a:pt x="34" y="8"/>
                    <a:pt x="37" y="5"/>
                  </a:cubicBezTo>
                  <a:cubicBezTo>
                    <a:pt x="40" y="2"/>
                    <a:pt x="43" y="0"/>
                    <a:pt x="47" y="0"/>
                  </a:cubicBezTo>
                  <a:cubicBezTo>
                    <a:pt x="50" y="0"/>
                    <a:pt x="52" y="1"/>
                    <a:pt x="55" y="2"/>
                  </a:cubicBezTo>
                  <a:cubicBezTo>
                    <a:pt x="57" y="3"/>
                    <a:pt x="59" y="5"/>
                    <a:pt x="61" y="7"/>
                  </a:cubicBezTo>
                  <a:cubicBezTo>
                    <a:pt x="62" y="9"/>
                    <a:pt x="64" y="11"/>
                    <a:pt x="65" y="14"/>
                  </a:cubicBezTo>
                  <a:cubicBezTo>
                    <a:pt x="66" y="17"/>
                    <a:pt x="66" y="20"/>
                    <a:pt x="66" y="24"/>
                  </a:cubicBezTo>
                  <a:cubicBezTo>
                    <a:pt x="66" y="27"/>
                    <a:pt x="66" y="30"/>
                    <a:pt x="65" y="33"/>
                  </a:cubicBezTo>
                  <a:cubicBezTo>
                    <a:pt x="64" y="36"/>
                    <a:pt x="63" y="39"/>
                    <a:pt x="61" y="42"/>
                  </a:cubicBezTo>
                  <a:cubicBezTo>
                    <a:pt x="48" y="42"/>
                    <a:pt x="48" y="42"/>
                    <a:pt x="48" y="42"/>
                  </a:cubicBezTo>
                  <a:cubicBezTo>
                    <a:pt x="48" y="35"/>
                    <a:pt x="48" y="35"/>
                    <a:pt x="48" y="35"/>
                  </a:cubicBezTo>
                  <a:cubicBezTo>
                    <a:pt x="58" y="33"/>
                    <a:pt x="58" y="33"/>
                    <a:pt x="58" y="33"/>
                  </a:cubicBezTo>
                  <a:cubicBezTo>
                    <a:pt x="60" y="30"/>
                    <a:pt x="60" y="26"/>
                    <a:pt x="60" y="23"/>
                  </a:cubicBezTo>
                  <a:cubicBezTo>
                    <a:pt x="60" y="19"/>
                    <a:pt x="60" y="16"/>
                    <a:pt x="58" y="14"/>
                  </a:cubicBezTo>
                  <a:cubicBezTo>
                    <a:pt x="56" y="12"/>
                    <a:pt x="54" y="11"/>
                    <a:pt x="51" y="11"/>
                  </a:cubicBezTo>
                  <a:cubicBezTo>
                    <a:pt x="48" y="11"/>
                    <a:pt x="46" y="12"/>
                    <a:pt x="44" y="14"/>
                  </a:cubicBezTo>
                  <a:cubicBezTo>
                    <a:pt x="43" y="16"/>
                    <a:pt x="41" y="19"/>
                    <a:pt x="40" y="23"/>
                  </a:cubicBezTo>
                  <a:lnTo>
                    <a:pt x="38" y="2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grpSp>
    </p:spTree>
    <p:extLst>
      <p:ext uri="{BB962C8B-B14F-4D97-AF65-F5344CB8AC3E}">
        <p14:creationId xmlns:p14="http://schemas.microsoft.com/office/powerpoint/2010/main" val="2670879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reserve="1">
  <p:cSld name="Bump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510748" y="2944190"/>
            <a:ext cx="9170504" cy="969621"/>
          </a:xfrm>
          <a:solidFill>
            <a:schemeClr val="tx1">
              <a:alpha val="80000"/>
            </a:schemeClr>
          </a:solidFill>
        </p:spPr>
        <p:txBody>
          <a:bodyPr anchor="ctr">
            <a:normAutofit/>
          </a:bodyPr>
          <a:lstStyle>
            <a:lvl1pPr algn="ctr">
              <a:defRPr sz="3200" spc="4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3765913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Bumper with ima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510748" y="2944190"/>
            <a:ext cx="9170504" cy="969621"/>
          </a:xfrm>
          <a:solidFill>
            <a:schemeClr val="tx1">
              <a:alpha val="80000"/>
            </a:schemeClr>
          </a:solidFill>
        </p:spPr>
        <p:txBody>
          <a:bodyPr anchor="ctr">
            <a:normAutofit/>
          </a:bodyPr>
          <a:lstStyle>
            <a:lvl1pPr algn="ctr">
              <a:defRPr sz="3200" spc="4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34451057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blank" preserve="1">
  <p:cSld name="Logo + Strapline">
    <p:spTree>
      <p:nvGrpSpPr>
        <p:cNvPr id="1" name=""/>
        <p:cNvGrpSpPr/>
        <p:nvPr/>
      </p:nvGrpSpPr>
      <p:grpSpPr>
        <a:xfrm>
          <a:off x="0" y="0"/>
          <a:ext cx="0" cy="0"/>
          <a:chOff x="0" y="0"/>
          <a:chExt cx="0" cy="0"/>
        </a:xfrm>
      </p:grpSpPr>
      <p:grpSp>
        <p:nvGrpSpPr>
          <p:cNvPr id="6" name="Group 5"/>
          <p:cNvGrpSpPr/>
          <p:nvPr userDrawn="1"/>
        </p:nvGrpSpPr>
        <p:grpSpPr>
          <a:xfrm>
            <a:off x="3572342" y="2276872"/>
            <a:ext cx="5047317" cy="2639187"/>
            <a:chOff x="2679256" y="1707654"/>
            <a:chExt cx="3785488" cy="197939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248358" y="1707654"/>
              <a:ext cx="2647284" cy="1148580"/>
            </a:xfrm>
            <a:prstGeom prst="rect">
              <a:avLst/>
            </a:prstGeom>
          </p:spPr>
        </p:pic>
        <p:pic>
          <p:nvPicPr>
            <p:cNvPr id="3" name="Picture 2"/>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679256" y="3435846"/>
              <a:ext cx="3785488" cy="251198"/>
            </a:xfrm>
            <a:prstGeom prst="rect">
              <a:avLst/>
            </a:prstGeom>
          </p:spPr>
        </p:pic>
      </p:grpSp>
    </p:spTree>
    <p:extLst>
      <p:ext uri="{BB962C8B-B14F-4D97-AF65-F5344CB8AC3E}">
        <p14:creationId xmlns:p14="http://schemas.microsoft.com/office/powerpoint/2010/main" val="3895906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1_side title blank">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2033918" y="2917660"/>
            <a:ext cx="5890683" cy="576064"/>
          </a:xfrm>
        </p:spPr>
        <p:txBody>
          <a:bodyPr>
            <a:noAutofit/>
          </a:bodyPr>
          <a:lstStyle>
            <a:lvl1pPr>
              <a:defRPr sz="3200">
                <a:solidFill>
                  <a:schemeClr val="bg2"/>
                </a:solidFill>
              </a:defRPr>
            </a:lvl1pPr>
          </a:lstStyle>
          <a:p>
            <a:r>
              <a:rPr lang="en-US" dirty="0"/>
              <a:t>side title</a:t>
            </a:r>
            <a:endParaRPr lang="en-GB" dirty="0"/>
          </a:p>
        </p:txBody>
      </p:sp>
    </p:spTree>
    <p:extLst>
      <p:ext uri="{BB962C8B-B14F-4D97-AF65-F5344CB8AC3E}">
        <p14:creationId xmlns:p14="http://schemas.microsoft.com/office/powerpoint/2010/main" val="3663994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image and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2033918" y="2917660"/>
            <a:ext cx="5890683" cy="576064"/>
          </a:xfrm>
        </p:spPr>
        <p:txBody>
          <a:bodyPr>
            <a:noAutofit/>
          </a:bodyPr>
          <a:lstStyle>
            <a:lvl1pPr>
              <a:defRPr sz="3200">
                <a:solidFill>
                  <a:schemeClr val="bg2"/>
                </a:solidFill>
              </a:defRPr>
            </a:lvl1pPr>
          </a:lstStyle>
          <a:p>
            <a:r>
              <a:rPr lang="en-US" dirty="0"/>
              <a:t>side title</a:t>
            </a:r>
            <a:endParaRPr lang="en-GB" dirty="0"/>
          </a:p>
        </p:txBody>
      </p:sp>
      <p:sp>
        <p:nvSpPr>
          <p:cNvPr id="4" name="Picture Placeholder 2"/>
          <p:cNvSpPr>
            <a:spLocks noGrp="1"/>
          </p:cNvSpPr>
          <p:nvPr>
            <p:ph type="pic" idx="1"/>
          </p:nvPr>
        </p:nvSpPr>
        <p:spPr>
          <a:xfrm>
            <a:off x="3052233" y="260350"/>
            <a:ext cx="8544984" cy="4801980"/>
          </a:xfrm>
        </p:spPr>
        <p:txBody>
          <a:bodyPr>
            <a:normAutofit/>
          </a:bodyPr>
          <a:lstStyle>
            <a:lvl1pPr marL="0" indent="0">
              <a:buNone/>
              <a:defRPr sz="3200"/>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dirty="0"/>
              <a:t>Click icon to add picture</a:t>
            </a:r>
            <a:endParaRPr lang="en-GB" dirty="0"/>
          </a:p>
        </p:txBody>
      </p:sp>
      <p:sp>
        <p:nvSpPr>
          <p:cNvPr id="6" name="Text Placeholder 5"/>
          <p:cNvSpPr>
            <a:spLocks noGrp="1"/>
          </p:cNvSpPr>
          <p:nvPr>
            <p:ph type="body" sz="quarter" idx="10"/>
          </p:nvPr>
        </p:nvSpPr>
        <p:spPr>
          <a:xfrm>
            <a:off x="3052234" y="5159514"/>
            <a:ext cx="8544983" cy="991521"/>
          </a:xfrm>
        </p:spPr>
        <p:txBody>
          <a:bodyPr>
            <a:normAutofit/>
          </a:bodyPr>
          <a:lstStyle>
            <a:lvl1pPr marL="0" indent="0">
              <a:buNone/>
              <a:defRPr sz="2667"/>
            </a:lvl1pPr>
          </a:lstStyle>
          <a:p>
            <a:pPr lvl="0"/>
            <a:r>
              <a:rPr lang="en-US"/>
              <a:t>Click to edit Master text styles</a:t>
            </a:r>
          </a:p>
        </p:txBody>
      </p:sp>
    </p:spTree>
    <p:extLst>
      <p:ext uri="{BB962C8B-B14F-4D97-AF65-F5344CB8AC3E}">
        <p14:creationId xmlns:p14="http://schemas.microsoft.com/office/powerpoint/2010/main" val="2853736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406986" y="2660916"/>
            <a:ext cx="7489549" cy="1470025"/>
          </a:xfrm>
        </p:spPr>
        <p:txBody>
          <a:bodyPr anchor="b">
            <a:noAutofit/>
          </a:bodyPr>
          <a:lstStyle>
            <a:lvl1pPr algn="l">
              <a:defRPr sz="3200" b="0" baseline="0"/>
            </a:lvl1pPr>
          </a:lstStyle>
          <a:p>
            <a:r>
              <a:rPr lang="en-US"/>
              <a:t>Click to edit Master title style</a:t>
            </a:r>
            <a:endParaRPr lang="en-GB" dirty="0"/>
          </a:p>
        </p:txBody>
      </p:sp>
      <p:sp>
        <p:nvSpPr>
          <p:cNvPr id="3" name="Subtitle 2"/>
          <p:cNvSpPr>
            <a:spLocks noGrp="1"/>
          </p:cNvSpPr>
          <p:nvPr>
            <p:ph type="subTitle" idx="1"/>
          </p:nvPr>
        </p:nvSpPr>
        <p:spPr>
          <a:xfrm>
            <a:off x="3407702" y="4366253"/>
            <a:ext cx="7491700" cy="1559024"/>
          </a:xfrm>
        </p:spPr>
        <p:txBody>
          <a:bodyPr>
            <a:normAutofit/>
          </a:bodyPr>
          <a:lstStyle>
            <a:lvl1pPr marL="0" indent="0" algn="l">
              <a:buNone/>
              <a:defRPr sz="2667" baseline="0">
                <a:solidFill>
                  <a:schemeClr val="tx1"/>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a:t>Click to edit Master subtitle style</a:t>
            </a:r>
            <a:endParaRPr lang="en-GB" dirty="0"/>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24418" y="789219"/>
            <a:ext cx="2318007" cy="1005715"/>
          </a:xfrm>
          <a:prstGeom prst="rect">
            <a:avLst/>
          </a:prstGeom>
        </p:spPr>
      </p:pic>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572476" y="1631594"/>
            <a:ext cx="3163619" cy="209932"/>
          </a:xfrm>
          <a:prstGeom prst="rect">
            <a:avLst/>
          </a:prstGeom>
        </p:spPr>
      </p:pic>
    </p:spTree>
    <p:extLst>
      <p:ext uri="{BB962C8B-B14F-4D97-AF65-F5344CB8AC3E}">
        <p14:creationId xmlns:p14="http://schemas.microsoft.com/office/powerpoint/2010/main" val="1771326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able of contents">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391616" y="1275359"/>
            <a:ext cx="2606080" cy="576064"/>
          </a:xfrm>
        </p:spPr>
        <p:txBody>
          <a:bodyPr>
            <a:noAutofit/>
          </a:bodyPr>
          <a:lstStyle>
            <a:lvl1pPr>
              <a:defRPr sz="3200" baseline="0">
                <a:solidFill>
                  <a:schemeClr val="bg2"/>
                </a:solidFill>
              </a:defRPr>
            </a:lvl1pPr>
          </a:lstStyle>
          <a:p>
            <a:r>
              <a:rPr lang="en-US" dirty="0"/>
              <a:t>contents</a:t>
            </a:r>
            <a:endParaRPr lang="en-GB" dirty="0"/>
          </a:p>
        </p:txBody>
      </p:sp>
      <p:sp>
        <p:nvSpPr>
          <p:cNvPr id="3" name="Content Placeholder 2"/>
          <p:cNvSpPr>
            <a:spLocks noGrp="1"/>
          </p:cNvSpPr>
          <p:nvPr>
            <p:ph idx="1"/>
          </p:nvPr>
        </p:nvSpPr>
        <p:spPr>
          <a:xfrm>
            <a:off x="1871530" y="260351"/>
            <a:ext cx="9725687" cy="5890683"/>
          </a:xfrm>
        </p:spPr>
        <p:txBody>
          <a:bodyPr>
            <a:normAutofit/>
          </a:bodyPr>
          <a:lstStyle>
            <a:lvl1pPr marL="0" indent="0">
              <a:buFontTx/>
              <a:buNone/>
              <a:defRPr sz="2133" baseline="0"/>
            </a:lvl1pPr>
          </a:lstStyle>
          <a:p>
            <a:pPr lvl="0"/>
            <a:r>
              <a:rPr lang="en-US"/>
              <a:t>Click to edit Master text styles</a:t>
            </a:r>
          </a:p>
        </p:txBody>
      </p:sp>
    </p:spTree>
    <p:extLst>
      <p:ext uri="{BB962C8B-B14F-4D97-AF65-F5344CB8AC3E}">
        <p14:creationId xmlns:p14="http://schemas.microsoft.com/office/powerpoint/2010/main" val="3865306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5" name="Footer Placeholder 4"/>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6" name="Slide Number Placeholder 5"/>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115572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794933"/>
            <a:ext cx="5384800" cy="4356100"/>
          </a:xfrm>
        </p:spPr>
        <p:txBody>
          <a:bodyPr>
            <a:normAutofit/>
          </a:bodyPr>
          <a:lstStyle>
            <a:lvl1pPr>
              <a:defRPr sz="2667" baseline="0"/>
            </a:lvl1pPr>
            <a:lvl2pPr>
              <a:defRPr sz="2133" baseline="0"/>
            </a:lvl2pPr>
            <a:lvl3pPr>
              <a:defRPr sz="2133" baseline="0"/>
            </a:lvl3pPr>
            <a:lvl4pPr>
              <a:defRPr sz="2133" baseline="0"/>
            </a:lvl4pPr>
            <a:lvl5pPr>
              <a:defRPr sz="2133" baseline="0"/>
            </a:lvl5pPr>
            <a:lvl6pPr>
              <a:defRPr sz="2400"/>
            </a:lvl6pPr>
            <a:lvl7pPr>
              <a:defRPr sz="2400"/>
            </a:lvl7pPr>
            <a:lvl8pPr>
              <a:defRPr sz="2400"/>
            </a:lvl8pPr>
            <a:lvl9pPr>
              <a:defRPr sz="2400"/>
            </a:lvl9pPr>
          </a:lstStyle>
          <a:p>
            <a:pPr lvl="0"/>
            <a:r>
              <a:rPr lang="en-US"/>
              <a:t>Click to edit Master text styles</a:t>
            </a:r>
          </a:p>
          <a:p>
            <a:pPr lvl="1"/>
            <a:r>
              <a:rPr lang="en-US"/>
              <a:t>Second level</a:t>
            </a:r>
          </a:p>
        </p:txBody>
      </p:sp>
      <p:sp>
        <p:nvSpPr>
          <p:cNvPr id="4" name="Content Placeholder 3"/>
          <p:cNvSpPr>
            <a:spLocks noGrp="1"/>
          </p:cNvSpPr>
          <p:nvPr>
            <p:ph sz="half" idx="2"/>
          </p:nvPr>
        </p:nvSpPr>
        <p:spPr>
          <a:xfrm>
            <a:off x="6197600" y="1794933"/>
            <a:ext cx="5384800" cy="4356100"/>
          </a:xfrm>
        </p:spPr>
        <p:txBody>
          <a:bodyPr>
            <a:normAutofit/>
          </a:bodyPr>
          <a:lstStyle>
            <a:lvl1pPr>
              <a:defRPr sz="2667" baseline="0"/>
            </a:lvl1pPr>
            <a:lvl2pPr>
              <a:defRPr sz="2133" baseline="0"/>
            </a:lvl2pPr>
            <a:lvl3pPr>
              <a:defRPr sz="2133" baseline="0"/>
            </a:lvl3pPr>
            <a:lvl4pPr>
              <a:defRPr sz="2133" baseline="0"/>
            </a:lvl4pPr>
            <a:lvl5pPr>
              <a:defRPr sz="2133" baseline="0"/>
            </a:lvl5pPr>
            <a:lvl6pPr>
              <a:defRPr sz="2400"/>
            </a:lvl6pPr>
            <a:lvl7pPr>
              <a:defRPr sz="2400"/>
            </a:lvl7pPr>
            <a:lvl8pPr>
              <a:defRPr sz="2400"/>
            </a:lvl8pPr>
            <a:lvl9pPr>
              <a:defRPr sz="2400"/>
            </a:lvl9pPr>
          </a:lstStyle>
          <a:p>
            <a:pPr lvl="0"/>
            <a:r>
              <a:rPr lang="en-US"/>
              <a:t>Click to edit Master text styles</a:t>
            </a:r>
          </a:p>
          <a:p>
            <a:pPr lvl="1"/>
            <a:r>
              <a:rPr lang="en-US"/>
              <a:t>Second level</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6" name="Footer Placeholder 5"/>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7" name="Slide Number Placeholder 6"/>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4004311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60352"/>
            <a:ext cx="10972800" cy="1431329"/>
          </a:xfrm>
        </p:spPr>
        <p:txBody>
          <a:bodyPr/>
          <a:lstStyle>
            <a:lvl1pPr>
              <a:defRPr/>
            </a:lvl1pPr>
          </a:lstStyle>
          <a:p>
            <a:r>
              <a:rPr lang="en-US"/>
              <a:t>Click to edit Master title style</a:t>
            </a:r>
            <a:endParaRPr lang="en-GB" dirty="0"/>
          </a:p>
        </p:txBody>
      </p:sp>
      <p:sp>
        <p:nvSpPr>
          <p:cNvPr id="3" name="Text Placeholder 2"/>
          <p:cNvSpPr>
            <a:spLocks noGrp="1"/>
          </p:cNvSpPr>
          <p:nvPr>
            <p:ph type="body" idx="1"/>
          </p:nvPr>
        </p:nvSpPr>
        <p:spPr>
          <a:xfrm>
            <a:off x="609600" y="1794933"/>
            <a:ext cx="5386917" cy="639763"/>
          </a:xfrm>
        </p:spPr>
        <p:txBody>
          <a:bodyPr anchor="b"/>
          <a:lstStyle>
            <a:lvl1pPr marL="0" indent="0">
              <a:buNone/>
              <a:defRPr sz="3200" b="1"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p:cNvSpPr>
            <a:spLocks noGrp="1"/>
          </p:cNvSpPr>
          <p:nvPr>
            <p:ph sz="half" idx="2"/>
          </p:nvPr>
        </p:nvSpPr>
        <p:spPr>
          <a:xfrm>
            <a:off x="609600" y="2564904"/>
            <a:ext cx="5386917" cy="3586129"/>
          </a:xfrm>
        </p:spPr>
        <p:txBody>
          <a:bodyPr>
            <a:normAutofit/>
          </a:bodyPr>
          <a:lstStyle>
            <a:lvl1pPr>
              <a:defRPr sz="2667"/>
            </a:lvl1pPr>
            <a:lvl2pPr>
              <a:defRPr sz="2133" baseline="0"/>
            </a:lvl2pPr>
            <a:lvl3pPr>
              <a:defRPr sz="2133" baseline="0"/>
            </a:lvl3pPr>
            <a:lvl4pPr>
              <a:defRPr sz="2133" baseline="0"/>
            </a:lvl4pPr>
            <a:lvl5pPr>
              <a:defRPr sz="2133" baseline="0"/>
            </a:lvl5pPr>
            <a:lvl6pPr>
              <a:defRPr sz="2133"/>
            </a:lvl6pPr>
            <a:lvl7pPr>
              <a:defRPr sz="2133"/>
            </a:lvl7pPr>
            <a:lvl8pPr>
              <a:defRPr sz="2133"/>
            </a:lvl8pPr>
            <a:lvl9pPr>
              <a:defRPr sz="2133"/>
            </a:lvl9pPr>
          </a:lstStyle>
          <a:p>
            <a:pPr lvl="0"/>
            <a:r>
              <a:rPr lang="en-US"/>
              <a:t>Click to edit Master text styles</a:t>
            </a:r>
          </a:p>
          <a:p>
            <a:pPr lvl="1"/>
            <a:r>
              <a:rPr lang="en-US"/>
              <a:t>Second level</a:t>
            </a:r>
          </a:p>
        </p:txBody>
      </p:sp>
      <p:sp>
        <p:nvSpPr>
          <p:cNvPr id="5" name="Text Placeholder 4"/>
          <p:cNvSpPr>
            <a:spLocks noGrp="1"/>
          </p:cNvSpPr>
          <p:nvPr>
            <p:ph type="body" sz="quarter" idx="3"/>
          </p:nvPr>
        </p:nvSpPr>
        <p:spPr>
          <a:xfrm>
            <a:off x="6193369" y="1794933"/>
            <a:ext cx="5389033" cy="639763"/>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193369" y="2564904"/>
            <a:ext cx="5389033" cy="3586129"/>
          </a:xfrm>
        </p:spPr>
        <p:txBody>
          <a:bodyPr>
            <a:normAutofit/>
          </a:bodyPr>
          <a:lstStyle>
            <a:lvl1pPr>
              <a:defRPr sz="2667"/>
            </a:lvl1pPr>
            <a:lvl2pPr>
              <a:defRPr sz="2133" baseline="0"/>
            </a:lvl2pPr>
            <a:lvl3pPr>
              <a:defRPr sz="2133" baseline="0"/>
            </a:lvl3pPr>
            <a:lvl4pPr>
              <a:defRPr sz="2133" baseline="0"/>
            </a:lvl4pPr>
            <a:lvl5pPr>
              <a:defRPr sz="2133" baseline="0"/>
            </a:lvl5pPr>
            <a:lvl6pPr>
              <a:defRPr sz="2133"/>
            </a:lvl6pPr>
            <a:lvl7pPr>
              <a:defRPr sz="2133"/>
            </a:lvl7pPr>
            <a:lvl8pPr>
              <a:defRPr sz="2133"/>
            </a:lvl8pPr>
            <a:lvl9pPr>
              <a:defRPr sz="2133"/>
            </a:lvl9pPr>
          </a:lstStyle>
          <a:p>
            <a:pPr lvl="0"/>
            <a:r>
              <a:rPr lang="en-US"/>
              <a:t>Click to edit Master text styles</a:t>
            </a:r>
          </a:p>
          <a:p>
            <a:pPr lvl="1"/>
            <a:r>
              <a:rPr lang="en-US"/>
              <a:t>Second level</a:t>
            </a:r>
          </a:p>
        </p:txBody>
      </p:sp>
      <p:sp>
        <p:nvSpPr>
          <p:cNvPr id="7" name="Date Placeholder 6"/>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8" name="Footer Placeholder 7"/>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9" name="Slide Number Placeholder 8"/>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1412393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Quotes">
    <p:spTree>
      <p:nvGrpSpPr>
        <p:cNvPr id="1" name=""/>
        <p:cNvGrpSpPr/>
        <p:nvPr/>
      </p:nvGrpSpPr>
      <p:grpSpPr>
        <a:xfrm>
          <a:off x="0" y="0"/>
          <a:ext cx="0" cy="0"/>
          <a:chOff x="0" y="0"/>
          <a:chExt cx="0" cy="0"/>
        </a:xfrm>
      </p:grpSpPr>
      <p:sp>
        <p:nvSpPr>
          <p:cNvPr id="2" name="Title 1"/>
          <p:cNvSpPr>
            <a:spLocks noGrp="1"/>
          </p:cNvSpPr>
          <p:nvPr>
            <p:ph type="ctrTitle"/>
          </p:nvPr>
        </p:nvSpPr>
        <p:spPr>
          <a:xfrm>
            <a:off x="3406986" y="1794934"/>
            <a:ext cx="7489549" cy="3249727"/>
          </a:xfrm>
        </p:spPr>
        <p:txBody>
          <a:bodyPr anchor="t">
            <a:noAutofit/>
          </a:bodyPr>
          <a:lstStyle>
            <a:lvl1pPr algn="l">
              <a:defRPr sz="3200" b="0" baseline="0"/>
            </a:lvl1pPr>
          </a:lstStyle>
          <a:p>
            <a:r>
              <a:rPr lang="en-US"/>
              <a:t>Click to edit Master title style</a:t>
            </a:r>
            <a:endParaRPr lang="en-GB" dirty="0"/>
          </a:p>
        </p:txBody>
      </p:sp>
      <p:sp>
        <p:nvSpPr>
          <p:cNvPr id="3" name="Subtitle 2"/>
          <p:cNvSpPr>
            <a:spLocks noGrp="1"/>
          </p:cNvSpPr>
          <p:nvPr>
            <p:ph type="subTitle" idx="1"/>
          </p:nvPr>
        </p:nvSpPr>
        <p:spPr>
          <a:xfrm>
            <a:off x="3407702" y="5239027"/>
            <a:ext cx="7491700" cy="686251"/>
          </a:xfrm>
        </p:spPr>
        <p:txBody>
          <a:bodyPr>
            <a:normAutofit/>
          </a:bodyPr>
          <a:lstStyle>
            <a:lvl1pPr marL="0" indent="0" algn="l">
              <a:buNone/>
              <a:defRPr sz="2667">
                <a:solidFill>
                  <a:schemeClr val="tx1"/>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a:t>Click to edit Master subtitle style</a:t>
            </a:r>
            <a:endParaRPr lang="en-GB" dirty="0"/>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452675" y="1794934"/>
            <a:ext cx="599559" cy="510945"/>
          </a:xfrm>
          <a:prstGeom prst="rect">
            <a:avLst/>
          </a:prstGeom>
        </p:spPr>
      </p:pic>
      <p:sp>
        <p:nvSpPr>
          <p:cNvPr id="5" name="Title 1"/>
          <p:cNvSpPr txBox="1">
            <a:spLocks/>
          </p:cNvSpPr>
          <p:nvPr userDrawn="1"/>
        </p:nvSpPr>
        <p:spPr>
          <a:xfrm rot="5400000">
            <a:off x="-391616" y="1275359"/>
            <a:ext cx="2606080" cy="576064"/>
          </a:xfrm>
          <a:prstGeom prst="rect">
            <a:avLst/>
          </a:prstGeom>
        </p:spPr>
        <p:txBody>
          <a:bodyPr vert="horz" lIns="121920" tIns="60960" rIns="121920" bIns="60960" rtlCol="0" anchor="t">
            <a:noAutofit/>
          </a:bodyPr>
          <a:lstStyle>
            <a:lvl1pPr algn="l" defTabSz="914400" rtl="0" eaLnBrk="1" latinLnBrk="0" hangingPunct="1">
              <a:spcBef>
                <a:spcPct val="0"/>
              </a:spcBef>
              <a:buNone/>
              <a:defRPr sz="3400" kern="1200">
                <a:solidFill>
                  <a:schemeClr val="bg2"/>
                </a:solidFill>
                <a:latin typeface="Source Serif Pro" panose="02040603050405020204" pitchFamily="18" charset="0"/>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533" b="0" i="0" u="none" strike="noStrike" kern="1200" cap="none" spc="0" normalizeH="0" baseline="0" noProof="0" dirty="0">
                <a:ln>
                  <a:noFill/>
                </a:ln>
                <a:solidFill>
                  <a:srgbClr val="898584"/>
                </a:solidFill>
                <a:effectLst/>
                <a:uLnTx/>
                <a:uFillTx/>
                <a:latin typeface="Source Serif Pro" panose="02040603050405020204" pitchFamily="18" charset="0"/>
                <a:ea typeface="+mj-ea"/>
                <a:cs typeface="+mj-cs"/>
              </a:rPr>
              <a:t>quote</a:t>
            </a:r>
            <a:endParaRPr kumimoji="0" lang="en-GB" sz="4533" b="0" i="0" u="none" strike="noStrike" kern="1200" cap="none" spc="0" normalizeH="0" baseline="0" noProof="0" dirty="0">
              <a:ln>
                <a:noFill/>
              </a:ln>
              <a:solidFill>
                <a:srgbClr val="898584"/>
              </a:solidFill>
              <a:effectLst/>
              <a:uLnTx/>
              <a:uFillTx/>
              <a:latin typeface="Source Serif Pro" panose="02040603050405020204" pitchFamily="18" charset="0"/>
              <a:ea typeface="+mj-ea"/>
              <a:cs typeface="+mj-cs"/>
            </a:endParaRPr>
          </a:p>
        </p:txBody>
      </p:sp>
    </p:spTree>
    <p:extLst>
      <p:ext uri="{BB962C8B-B14F-4D97-AF65-F5344CB8AC3E}">
        <p14:creationId xmlns:p14="http://schemas.microsoft.com/office/powerpoint/2010/main" val="3888787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yellow bump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71531" y="1586391"/>
            <a:ext cx="8448939" cy="3666813"/>
          </a:xfrm>
        </p:spPr>
        <p:txBody>
          <a:bodyPr anchor="ctr">
            <a:noAutofit/>
          </a:bodyPr>
          <a:lstStyle>
            <a:lvl1pPr algn="l">
              <a:defRPr sz="3200" b="0" baseline="0">
                <a:solidFill>
                  <a:schemeClr val="tx1"/>
                </a:solidFill>
              </a:defRPr>
            </a:lvl1pPr>
          </a:lstStyle>
          <a:p>
            <a:r>
              <a:rPr lang="en-US"/>
              <a:t>Click to edit Master title style</a:t>
            </a:r>
            <a:endParaRPr lang="en-GB" dirty="0"/>
          </a:p>
        </p:txBody>
      </p:sp>
    </p:spTree>
    <p:extLst>
      <p:ext uri="{BB962C8B-B14F-4D97-AF65-F5344CB8AC3E}">
        <p14:creationId xmlns:p14="http://schemas.microsoft.com/office/powerpoint/2010/main" val="4075870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3" name="Date Placeholder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4" name="Footer Placeholder 3"/>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5" name="Slide Number Placeholder 4"/>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1540824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Bumper - plain">
    <p:spTree>
      <p:nvGrpSpPr>
        <p:cNvPr id="1" name=""/>
        <p:cNvGrpSpPr/>
        <p:nvPr/>
      </p:nvGrpSpPr>
      <p:grpSpPr>
        <a:xfrm>
          <a:off x="0" y="0"/>
          <a:ext cx="0" cy="0"/>
          <a:chOff x="0" y="0"/>
          <a:chExt cx="0" cy="0"/>
        </a:xfrm>
      </p:grpSpPr>
      <p:sp>
        <p:nvSpPr>
          <p:cNvPr id="2" name="Title 1"/>
          <p:cNvSpPr>
            <a:spLocks noGrp="1"/>
          </p:cNvSpPr>
          <p:nvPr>
            <p:ph type="ctrTitle"/>
          </p:nvPr>
        </p:nvSpPr>
        <p:spPr>
          <a:xfrm>
            <a:off x="3406986" y="1943653"/>
            <a:ext cx="7489549" cy="2187288"/>
          </a:xfrm>
        </p:spPr>
        <p:txBody>
          <a:bodyPr anchor="b">
            <a:noAutofit/>
          </a:bodyPr>
          <a:lstStyle>
            <a:lvl1pPr algn="l">
              <a:defRPr sz="3200" b="0" baseline="0"/>
            </a:lvl1pPr>
          </a:lstStyle>
          <a:p>
            <a:r>
              <a:rPr lang="en-US"/>
              <a:t>Click to edit Master title style</a:t>
            </a:r>
            <a:endParaRPr lang="en-GB" dirty="0"/>
          </a:p>
        </p:txBody>
      </p:sp>
      <p:grpSp>
        <p:nvGrpSpPr>
          <p:cNvPr id="47" name="Group 46"/>
          <p:cNvGrpSpPr/>
          <p:nvPr userDrawn="1"/>
        </p:nvGrpSpPr>
        <p:grpSpPr>
          <a:xfrm>
            <a:off x="624417" y="331054"/>
            <a:ext cx="233627" cy="3644599"/>
            <a:chOff x="2132013" y="409576"/>
            <a:chExt cx="119063" cy="1857375"/>
          </a:xfrm>
        </p:grpSpPr>
        <p:sp>
          <p:nvSpPr>
            <p:cNvPr id="16" name="Freeform 13"/>
            <p:cNvSpPr>
              <a:spLocks noEditPoints="1"/>
            </p:cNvSpPr>
            <p:nvPr userDrawn="1"/>
          </p:nvSpPr>
          <p:spPr bwMode="auto">
            <a:xfrm>
              <a:off x="2157413" y="409576"/>
              <a:ext cx="93663" cy="65088"/>
            </a:xfrm>
            <a:custGeom>
              <a:avLst/>
              <a:gdLst>
                <a:gd name="T0" fmla="*/ 56 w 98"/>
                <a:gd name="T1" fmla="*/ 22 h 67"/>
                <a:gd name="T2" fmla="*/ 64 w 98"/>
                <a:gd name="T3" fmla="*/ 32 h 67"/>
                <a:gd name="T4" fmla="*/ 66 w 98"/>
                <a:gd name="T5" fmla="*/ 42 h 67"/>
                <a:gd name="T6" fmla="*/ 64 w 98"/>
                <a:gd name="T7" fmla="*/ 52 h 67"/>
                <a:gd name="T8" fmla="*/ 58 w 98"/>
                <a:gd name="T9" fmla="*/ 60 h 67"/>
                <a:gd name="T10" fmla="*/ 47 w 98"/>
                <a:gd name="T11" fmla="*/ 65 h 67"/>
                <a:gd name="T12" fmla="*/ 34 w 98"/>
                <a:gd name="T13" fmla="*/ 67 h 67"/>
                <a:gd name="T14" fmla="*/ 20 w 98"/>
                <a:gd name="T15" fmla="*/ 65 h 67"/>
                <a:gd name="T16" fmla="*/ 9 w 98"/>
                <a:gd name="T17" fmla="*/ 60 h 67"/>
                <a:gd name="T18" fmla="*/ 2 w 98"/>
                <a:gd name="T19" fmla="*/ 51 h 67"/>
                <a:gd name="T20" fmla="*/ 0 w 98"/>
                <a:gd name="T21" fmla="*/ 40 h 67"/>
                <a:gd name="T22" fmla="*/ 2 w 98"/>
                <a:gd name="T23" fmla="*/ 31 h 67"/>
                <a:gd name="T24" fmla="*/ 8 w 98"/>
                <a:gd name="T25" fmla="*/ 23 h 67"/>
                <a:gd name="T26" fmla="*/ 8 w 98"/>
                <a:gd name="T27" fmla="*/ 22 h 67"/>
                <a:gd name="T28" fmla="*/ 0 w 98"/>
                <a:gd name="T29" fmla="*/ 21 h 67"/>
                <a:gd name="T30" fmla="*/ 2 w 98"/>
                <a:gd name="T31" fmla="*/ 1 h 67"/>
                <a:gd name="T32" fmla="*/ 6 w 98"/>
                <a:gd name="T33" fmla="*/ 1 h 67"/>
                <a:gd name="T34" fmla="*/ 8 w 98"/>
                <a:gd name="T35" fmla="*/ 11 h 67"/>
                <a:gd name="T36" fmla="*/ 19 w 98"/>
                <a:gd name="T37" fmla="*/ 11 h 67"/>
                <a:gd name="T38" fmla="*/ 29 w 98"/>
                <a:gd name="T39" fmla="*/ 11 h 67"/>
                <a:gd name="T40" fmla="*/ 86 w 98"/>
                <a:gd name="T41" fmla="*/ 11 h 67"/>
                <a:gd name="T42" fmla="*/ 87 w 98"/>
                <a:gd name="T43" fmla="*/ 0 h 67"/>
                <a:gd name="T44" fmla="*/ 92 w 98"/>
                <a:gd name="T45" fmla="*/ 0 h 67"/>
                <a:gd name="T46" fmla="*/ 98 w 98"/>
                <a:gd name="T47" fmla="*/ 21 h 67"/>
                <a:gd name="T48" fmla="*/ 97 w 98"/>
                <a:gd name="T49" fmla="*/ 22 h 67"/>
                <a:gd name="T50" fmla="*/ 78 w 98"/>
                <a:gd name="T51" fmla="*/ 22 h 67"/>
                <a:gd name="T52" fmla="*/ 56 w 98"/>
                <a:gd name="T53" fmla="*/ 22 h 67"/>
                <a:gd name="T54" fmla="*/ 15 w 98"/>
                <a:gd name="T55" fmla="*/ 22 h 67"/>
                <a:gd name="T56" fmla="*/ 9 w 98"/>
                <a:gd name="T57" fmla="*/ 30 h 67"/>
                <a:gd name="T58" fmla="*/ 7 w 98"/>
                <a:gd name="T59" fmla="*/ 38 h 67"/>
                <a:gd name="T60" fmla="*/ 9 w 98"/>
                <a:gd name="T61" fmla="*/ 45 h 67"/>
                <a:gd name="T62" fmla="*/ 14 w 98"/>
                <a:gd name="T63" fmla="*/ 50 h 67"/>
                <a:gd name="T64" fmla="*/ 21 w 98"/>
                <a:gd name="T65" fmla="*/ 54 h 67"/>
                <a:gd name="T66" fmla="*/ 33 w 98"/>
                <a:gd name="T67" fmla="*/ 55 h 67"/>
                <a:gd name="T68" fmla="*/ 52 w 98"/>
                <a:gd name="T69" fmla="*/ 51 h 67"/>
                <a:gd name="T70" fmla="*/ 59 w 98"/>
                <a:gd name="T71" fmla="*/ 39 h 67"/>
                <a:gd name="T72" fmla="*/ 57 w 98"/>
                <a:gd name="T73" fmla="*/ 32 h 67"/>
                <a:gd name="T74" fmla="*/ 51 w 98"/>
                <a:gd name="T75" fmla="*/ 22 h 67"/>
                <a:gd name="T76" fmla="*/ 15 w 98"/>
                <a:gd name="T77" fmla="*/ 22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8" h="67">
                  <a:moveTo>
                    <a:pt x="56" y="22"/>
                  </a:moveTo>
                  <a:cubicBezTo>
                    <a:pt x="60" y="25"/>
                    <a:pt x="62" y="28"/>
                    <a:pt x="64" y="32"/>
                  </a:cubicBezTo>
                  <a:cubicBezTo>
                    <a:pt x="66" y="35"/>
                    <a:pt x="66" y="39"/>
                    <a:pt x="66" y="42"/>
                  </a:cubicBezTo>
                  <a:cubicBezTo>
                    <a:pt x="66" y="46"/>
                    <a:pt x="66" y="49"/>
                    <a:pt x="64" y="52"/>
                  </a:cubicBezTo>
                  <a:cubicBezTo>
                    <a:pt x="63" y="55"/>
                    <a:pt x="61" y="58"/>
                    <a:pt x="58" y="60"/>
                  </a:cubicBezTo>
                  <a:cubicBezTo>
                    <a:pt x="55" y="62"/>
                    <a:pt x="51" y="64"/>
                    <a:pt x="47" y="65"/>
                  </a:cubicBezTo>
                  <a:cubicBezTo>
                    <a:pt x="43" y="67"/>
                    <a:pt x="39" y="67"/>
                    <a:pt x="34" y="67"/>
                  </a:cubicBezTo>
                  <a:cubicBezTo>
                    <a:pt x="29" y="67"/>
                    <a:pt x="24" y="67"/>
                    <a:pt x="20" y="65"/>
                  </a:cubicBezTo>
                  <a:cubicBezTo>
                    <a:pt x="15" y="64"/>
                    <a:pt x="12" y="62"/>
                    <a:pt x="9" y="60"/>
                  </a:cubicBezTo>
                  <a:cubicBezTo>
                    <a:pt x="6" y="57"/>
                    <a:pt x="4" y="54"/>
                    <a:pt x="2" y="51"/>
                  </a:cubicBezTo>
                  <a:cubicBezTo>
                    <a:pt x="0" y="48"/>
                    <a:pt x="0" y="44"/>
                    <a:pt x="0" y="40"/>
                  </a:cubicBezTo>
                  <a:cubicBezTo>
                    <a:pt x="0" y="37"/>
                    <a:pt x="0" y="34"/>
                    <a:pt x="2" y="31"/>
                  </a:cubicBezTo>
                  <a:cubicBezTo>
                    <a:pt x="3" y="28"/>
                    <a:pt x="5" y="26"/>
                    <a:pt x="8" y="23"/>
                  </a:cubicBezTo>
                  <a:cubicBezTo>
                    <a:pt x="8" y="22"/>
                    <a:pt x="8" y="22"/>
                    <a:pt x="8" y="22"/>
                  </a:cubicBezTo>
                  <a:cubicBezTo>
                    <a:pt x="0" y="21"/>
                    <a:pt x="0" y="21"/>
                    <a:pt x="0" y="21"/>
                  </a:cubicBezTo>
                  <a:cubicBezTo>
                    <a:pt x="2" y="1"/>
                    <a:pt x="2" y="1"/>
                    <a:pt x="2" y="1"/>
                  </a:cubicBezTo>
                  <a:cubicBezTo>
                    <a:pt x="6" y="1"/>
                    <a:pt x="6" y="1"/>
                    <a:pt x="6" y="1"/>
                  </a:cubicBezTo>
                  <a:cubicBezTo>
                    <a:pt x="8" y="11"/>
                    <a:pt x="8" y="11"/>
                    <a:pt x="8" y="11"/>
                  </a:cubicBezTo>
                  <a:cubicBezTo>
                    <a:pt x="12" y="11"/>
                    <a:pt x="15" y="11"/>
                    <a:pt x="19" y="11"/>
                  </a:cubicBezTo>
                  <a:cubicBezTo>
                    <a:pt x="23" y="11"/>
                    <a:pt x="26" y="11"/>
                    <a:pt x="29" y="11"/>
                  </a:cubicBezTo>
                  <a:cubicBezTo>
                    <a:pt x="86" y="11"/>
                    <a:pt x="86" y="11"/>
                    <a:pt x="86" y="11"/>
                  </a:cubicBezTo>
                  <a:cubicBezTo>
                    <a:pt x="87" y="0"/>
                    <a:pt x="87" y="0"/>
                    <a:pt x="87" y="0"/>
                  </a:cubicBezTo>
                  <a:cubicBezTo>
                    <a:pt x="92" y="0"/>
                    <a:pt x="92" y="0"/>
                    <a:pt x="92" y="0"/>
                  </a:cubicBezTo>
                  <a:cubicBezTo>
                    <a:pt x="98" y="21"/>
                    <a:pt x="98" y="21"/>
                    <a:pt x="98" y="21"/>
                  </a:cubicBezTo>
                  <a:cubicBezTo>
                    <a:pt x="97" y="22"/>
                    <a:pt x="97" y="22"/>
                    <a:pt x="97" y="22"/>
                  </a:cubicBezTo>
                  <a:cubicBezTo>
                    <a:pt x="78" y="22"/>
                    <a:pt x="78" y="22"/>
                    <a:pt x="78" y="22"/>
                  </a:cubicBezTo>
                  <a:lnTo>
                    <a:pt x="56" y="22"/>
                  </a:lnTo>
                  <a:close/>
                  <a:moveTo>
                    <a:pt x="15" y="22"/>
                  </a:moveTo>
                  <a:cubicBezTo>
                    <a:pt x="12" y="25"/>
                    <a:pt x="10" y="28"/>
                    <a:pt x="9" y="30"/>
                  </a:cubicBezTo>
                  <a:cubicBezTo>
                    <a:pt x="8" y="33"/>
                    <a:pt x="7" y="36"/>
                    <a:pt x="7" y="38"/>
                  </a:cubicBezTo>
                  <a:cubicBezTo>
                    <a:pt x="7" y="40"/>
                    <a:pt x="8" y="43"/>
                    <a:pt x="9" y="45"/>
                  </a:cubicBezTo>
                  <a:cubicBezTo>
                    <a:pt x="10" y="47"/>
                    <a:pt x="11" y="49"/>
                    <a:pt x="14" y="50"/>
                  </a:cubicBezTo>
                  <a:cubicBezTo>
                    <a:pt x="16" y="52"/>
                    <a:pt x="18" y="53"/>
                    <a:pt x="21" y="54"/>
                  </a:cubicBezTo>
                  <a:cubicBezTo>
                    <a:pt x="25" y="55"/>
                    <a:pt x="28" y="55"/>
                    <a:pt x="33" y="55"/>
                  </a:cubicBezTo>
                  <a:cubicBezTo>
                    <a:pt x="41" y="55"/>
                    <a:pt x="48" y="54"/>
                    <a:pt x="52" y="51"/>
                  </a:cubicBezTo>
                  <a:cubicBezTo>
                    <a:pt x="57" y="48"/>
                    <a:pt x="59" y="44"/>
                    <a:pt x="59" y="39"/>
                  </a:cubicBezTo>
                  <a:cubicBezTo>
                    <a:pt x="59" y="37"/>
                    <a:pt x="58" y="34"/>
                    <a:pt x="57" y="32"/>
                  </a:cubicBezTo>
                  <a:cubicBezTo>
                    <a:pt x="56" y="29"/>
                    <a:pt x="54" y="26"/>
                    <a:pt x="51" y="22"/>
                  </a:cubicBezTo>
                  <a:lnTo>
                    <a:pt x="15"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7" name="Freeform 14"/>
            <p:cNvSpPr>
              <a:spLocks/>
            </p:cNvSpPr>
            <p:nvPr userDrawn="1"/>
          </p:nvSpPr>
          <p:spPr bwMode="auto">
            <a:xfrm>
              <a:off x="2159000" y="479426"/>
              <a:ext cx="61913" cy="47625"/>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2 h 49"/>
                <a:gd name="T22" fmla="*/ 27 w 64"/>
                <a:gd name="T23" fmla="*/ 22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7"/>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8" name="Freeform 15"/>
            <p:cNvSpPr>
              <a:spLocks noEditPoints="1"/>
            </p:cNvSpPr>
            <p:nvPr userDrawn="1"/>
          </p:nvSpPr>
          <p:spPr bwMode="auto">
            <a:xfrm>
              <a:off x="2159000" y="527051"/>
              <a:ext cx="92075" cy="30163"/>
            </a:xfrm>
            <a:custGeom>
              <a:avLst/>
              <a:gdLst>
                <a:gd name="T0" fmla="*/ 4 w 96"/>
                <a:gd name="T1" fmla="*/ 31 h 31"/>
                <a:gd name="T2" fmla="*/ 0 w 96"/>
                <a:gd name="T3" fmla="*/ 31 h 31"/>
                <a:gd name="T4" fmla="*/ 0 w 96"/>
                <a:gd name="T5" fmla="*/ 0 h 31"/>
                <a:gd name="T6" fmla="*/ 4 w 96"/>
                <a:gd name="T7" fmla="*/ 0 h 31"/>
                <a:gd name="T8" fmla="*/ 6 w 96"/>
                <a:gd name="T9" fmla="*/ 10 h 31"/>
                <a:gd name="T10" fmla="*/ 17 w 96"/>
                <a:gd name="T11" fmla="*/ 10 h 31"/>
                <a:gd name="T12" fmla="*/ 27 w 96"/>
                <a:gd name="T13" fmla="*/ 11 h 31"/>
                <a:gd name="T14" fmla="*/ 34 w 96"/>
                <a:gd name="T15" fmla="*/ 11 h 31"/>
                <a:gd name="T16" fmla="*/ 43 w 96"/>
                <a:gd name="T17" fmla="*/ 10 h 31"/>
                <a:gd name="T18" fmla="*/ 51 w 96"/>
                <a:gd name="T19" fmla="*/ 10 h 31"/>
                <a:gd name="T20" fmla="*/ 52 w 96"/>
                <a:gd name="T21" fmla="*/ 0 h 31"/>
                <a:gd name="T22" fmla="*/ 56 w 96"/>
                <a:gd name="T23" fmla="*/ 0 h 31"/>
                <a:gd name="T24" fmla="*/ 64 w 96"/>
                <a:gd name="T25" fmla="*/ 20 h 31"/>
                <a:gd name="T26" fmla="*/ 63 w 96"/>
                <a:gd name="T27" fmla="*/ 22 h 31"/>
                <a:gd name="T28" fmla="*/ 45 w 96"/>
                <a:gd name="T29" fmla="*/ 22 h 31"/>
                <a:gd name="T30" fmla="*/ 27 w 96"/>
                <a:gd name="T31" fmla="*/ 22 h 31"/>
                <a:gd name="T32" fmla="*/ 17 w 96"/>
                <a:gd name="T33" fmla="*/ 22 h 31"/>
                <a:gd name="T34" fmla="*/ 6 w 96"/>
                <a:gd name="T35" fmla="*/ 22 h 31"/>
                <a:gd name="T36" fmla="*/ 4 w 96"/>
                <a:gd name="T37" fmla="*/ 31 h 31"/>
                <a:gd name="T38" fmla="*/ 79 w 96"/>
                <a:gd name="T39" fmla="*/ 16 h 31"/>
                <a:gd name="T40" fmla="*/ 81 w 96"/>
                <a:gd name="T41" fmla="*/ 10 h 31"/>
                <a:gd name="T42" fmla="*/ 87 w 96"/>
                <a:gd name="T43" fmla="*/ 7 h 31"/>
                <a:gd name="T44" fmla="*/ 93 w 96"/>
                <a:gd name="T45" fmla="*/ 10 h 31"/>
                <a:gd name="T46" fmla="*/ 96 w 96"/>
                <a:gd name="T47" fmla="*/ 16 h 31"/>
                <a:gd name="T48" fmla="*/ 93 w 96"/>
                <a:gd name="T49" fmla="*/ 22 h 31"/>
                <a:gd name="T50" fmla="*/ 87 w 96"/>
                <a:gd name="T51" fmla="*/ 25 h 31"/>
                <a:gd name="T52" fmla="*/ 81 w 96"/>
                <a:gd name="T53" fmla="*/ 22 h 31"/>
                <a:gd name="T54" fmla="*/ 79 w 96"/>
                <a:gd name="T55" fmla="*/ 16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6" h="31">
                  <a:moveTo>
                    <a:pt x="4" y="31"/>
                  </a:move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1"/>
                    <a:pt x="27" y="11"/>
                  </a:cubicBezTo>
                  <a:cubicBezTo>
                    <a:pt x="34" y="11"/>
                    <a:pt x="34" y="11"/>
                    <a:pt x="34" y="11"/>
                  </a:cubicBezTo>
                  <a:cubicBezTo>
                    <a:pt x="38" y="11"/>
                    <a:pt x="41" y="10"/>
                    <a:pt x="43" y="10"/>
                  </a:cubicBezTo>
                  <a:cubicBezTo>
                    <a:pt x="45" y="10"/>
                    <a:pt x="48" y="10"/>
                    <a:pt x="51" y="10"/>
                  </a:cubicBezTo>
                  <a:cubicBezTo>
                    <a:pt x="52" y="0"/>
                    <a:pt x="52" y="0"/>
                    <a:pt x="52" y="0"/>
                  </a:cubicBezTo>
                  <a:cubicBezTo>
                    <a:pt x="56" y="0"/>
                    <a:pt x="56" y="0"/>
                    <a:pt x="56" y="0"/>
                  </a:cubicBezTo>
                  <a:cubicBezTo>
                    <a:pt x="64" y="20"/>
                    <a:pt x="64" y="20"/>
                    <a:pt x="64" y="20"/>
                  </a:cubicBezTo>
                  <a:cubicBezTo>
                    <a:pt x="63" y="22"/>
                    <a:pt x="63" y="22"/>
                    <a:pt x="63" y="22"/>
                  </a:cubicBezTo>
                  <a:cubicBezTo>
                    <a:pt x="45" y="22"/>
                    <a:pt x="45" y="22"/>
                    <a:pt x="45" y="22"/>
                  </a:cubicBezTo>
                  <a:cubicBezTo>
                    <a:pt x="27" y="22"/>
                    <a:pt x="27" y="22"/>
                    <a:pt x="27" y="22"/>
                  </a:cubicBezTo>
                  <a:cubicBezTo>
                    <a:pt x="24" y="22"/>
                    <a:pt x="21" y="22"/>
                    <a:pt x="17" y="22"/>
                  </a:cubicBezTo>
                  <a:cubicBezTo>
                    <a:pt x="13" y="22"/>
                    <a:pt x="10" y="22"/>
                    <a:pt x="6" y="22"/>
                  </a:cubicBezTo>
                  <a:lnTo>
                    <a:pt x="4" y="31"/>
                  </a:lnTo>
                  <a:close/>
                  <a:moveTo>
                    <a:pt x="79" y="16"/>
                  </a:moveTo>
                  <a:cubicBezTo>
                    <a:pt x="79" y="13"/>
                    <a:pt x="79" y="11"/>
                    <a:pt x="81" y="10"/>
                  </a:cubicBezTo>
                  <a:cubicBezTo>
                    <a:pt x="83" y="8"/>
                    <a:pt x="85" y="7"/>
                    <a:pt x="87" y="7"/>
                  </a:cubicBezTo>
                  <a:cubicBezTo>
                    <a:pt x="90" y="7"/>
                    <a:pt x="92" y="8"/>
                    <a:pt x="93" y="10"/>
                  </a:cubicBezTo>
                  <a:cubicBezTo>
                    <a:pt x="95" y="11"/>
                    <a:pt x="96" y="13"/>
                    <a:pt x="96" y="16"/>
                  </a:cubicBezTo>
                  <a:cubicBezTo>
                    <a:pt x="96" y="18"/>
                    <a:pt x="95" y="21"/>
                    <a:pt x="93" y="22"/>
                  </a:cubicBezTo>
                  <a:cubicBezTo>
                    <a:pt x="92" y="24"/>
                    <a:pt x="90" y="25"/>
                    <a:pt x="87" y="25"/>
                  </a:cubicBezTo>
                  <a:cubicBezTo>
                    <a:pt x="85" y="25"/>
                    <a:pt x="83" y="24"/>
                    <a:pt x="81" y="22"/>
                  </a:cubicBezTo>
                  <a:cubicBezTo>
                    <a:pt x="79" y="21"/>
                    <a:pt x="79" y="18"/>
                    <a:pt x="79" y="1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9" name="Freeform 16"/>
            <p:cNvSpPr>
              <a:spLocks/>
            </p:cNvSpPr>
            <p:nvPr userDrawn="1"/>
          </p:nvSpPr>
          <p:spPr bwMode="auto">
            <a:xfrm>
              <a:off x="2159000" y="561976"/>
              <a:ext cx="61913" cy="66675"/>
            </a:xfrm>
            <a:custGeom>
              <a:avLst/>
              <a:gdLst>
                <a:gd name="T0" fmla="*/ 4 w 64"/>
                <a:gd name="T1" fmla="*/ 71 h 71"/>
                <a:gd name="T2" fmla="*/ 0 w 64"/>
                <a:gd name="T3" fmla="*/ 71 h 71"/>
                <a:gd name="T4" fmla="*/ 0 w 64"/>
                <a:gd name="T5" fmla="*/ 40 h 71"/>
                <a:gd name="T6" fmla="*/ 4 w 64"/>
                <a:gd name="T7" fmla="*/ 40 h 71"/>
                <a:gd name="T8" fmla="*/ 6 w 64"/>
                <a:gd name="T9" fmla="*/ 50 h 71"/>
                <a:gd name="T10" fmla="*/ 17 w 64"/>
                <a:gd name="T11" fmla="*/ 50 h 71"/>
                <a:gd name="T12" fmla="*/ 27 w 64"/>
                <a:gd name="T13" fmla="*/ 50 h 71"/>
                <a:gd name="T14" fmla="*/ 39 w 64"/>
                <a:gd name="T15" fmla="*/ 50 h 71"/>
                <a:gd name="T16" fmla="*/ 52 w 64"/>
                <a:gd name="T17" fmla="*/ 48 h 71"/>
                <a:gd name="T18" fmla="*/ 55 w 64"/>
                <a:gd name="T19" fmla="*/ 40 h 71"/>
                <a:gd name="T20" fmla="*/ 53 w 64"/>
                <a:gd name="T21" fmla="*/ 31 h 71"/>
                <a:gd name="T22" fmla="*/ 47 w 64"/>
                <a:gd name="T23" fmla="*/ 21 h 71"/>
                <a:gd name="T24" fmla="*/ 27 w 64"/>
                <a:gd name="T25" fmla="*/ 21 h 71"/>
                <a:gd name="T26" fmla="*/ 17 w 64"/>
                <a:gd name="T27" fmla="*/ 22 h 71"/>
                <a:gd name="T28" fmla="*/ 6 w 64"/>
                <a:gd name="T29" fmla="*/ 22 h 71"/>
                <a:gd name="T30" fmla="*/ 4 w 64"/>
                <a:gd name="T31" fmla="*/ 31 h 71"/>
                <a:gd name="T32" fmla="*/ 0 w 64"/>
                <a:gd name="T33" fmla="*/ 31 h 71"/>
                <a:gd name="T34" fmla="*/ 0 w 64"/>
                <a:gd name="T35" fmla="*/ 0 h 71"/>
                <a:gd name="T36" fmla="*/ 4 w 64"/>
                <a:gd name="T37" fmla="*/ 0 h 71"/>
                <a:gd name="T38" fmla="*/ 6 w 64"/>
                <a:gd name="T39" fmla="*/ 10 h 71"/>
                <a:gd name="T40" fmla="*/ 17 w 64"/>
                <a:gd name="T41" fmla="*/ 10 h 71"/>
                <a:gd name="T42" fmla="*/ 27 w 64"/>
                <a:gd name="T43" fmla="*/ 10 h 71"/>
                <a:gd name="T44" fmla="*/ 34 w 64"/>
                <a:gd name="T45" fmla="*/ 10 h 71"/>
                <a:gd name="T46" fmla="*/ 43 w 64"/>
                <a:gd name="T47" fmla="*/ 10 h 71"/>
                <a:gd name="T48" fmla="*/ 51 w 64"/>
                <a:gd name="T49" fmla="*/ 10 h 71"/>
                <a:gd name="T50" fmla="*/ 52 w 64"/>
                <a:gd name="T51" fmla="*/ 0 h 71"/>
                <a:gd name="T52" fmla="*/ 56 w 64"/>
                <a:gd name="T53" fmla="*/ 0 h 71"/>
                <a:gd name="T54" fmla="*/ 64 w 64"/>
                <a:gd name="T55" fmla="*/ 18 h 71"/>
                <a:gd name="T56" fmla="*/ 63 w 64"/>
                <a:gd name="T57" fmla="*/ 20 h 71"/>
                <a:gd name="T58" fmla="*/ 52 w 64"/>
                <a:gd name="T59" fmla="*/ 21 h 71"/>
                <a:gd name="T60" fmla="*/ 61 w 64"/>
                <a:gd name="T61" fmla="*/ 32 h 71"/>
                <a:gd name="T62" fmla="*/ 64 w 64"/>
                <a:gd name="T63" fmla="*/ 45 h 71"/>
                <a:gd name="T64" fmla="*/ 59 w 64"/>
                <a:gd name="T65" fmla="*/ 57 h 71"/>
                <a:gd name="T66" fmla="*/ 40 w 64"/>
                <a:gd name="T67" fmla="*/ 62 h 71"/>
                <a:gd name="T68" fmla="*/ 27 w 64"/>
                <a:gd name="T69" fmla="*/ 62 h 71"/>
                <a:gd name="T70" fmla="*/ 17 w 64"/>
                <a:gd name="T71" fmla="*/ 62 h 71"/>
                <a:gd name="T72" fmla="*/ 6 w 64"/>
                <a:gd name="T73" fmla="*/ 62 h 71"/>
                <a:gd name="T74" fmla="*/ 4 w 64"/>
                <a:gd name="T75"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1">
                  <a:moveTo>
                    <a:pt x="4" y="71"/>
                  </a:moveTo>
                  <a:cubicBezTo>
                    <a:pt x="0" y="71"/>
                    <a:pt x="0" y="71"/>
                    <a:pt x="0" y="71"/>
                  </a:cubicBezTo>
                  <a:cubicBezTo>
                    <a:pt x="0" y="40"/>
                    <a:pt x="0" y="40"/>
                    <a:pt x="0" y="40"/>
                  </a:cubicBezTo>
                  <a:cubicBezTo>
                    <a:pt x="4" y="40"/>
                    <a:pt x="4" y="40"/>
                    <a:pt x="4" y="40"/>
                  </a:cubicBezTo>
                  <a:cubicBezTo>
                    <a:pt x="6" y="50"/>
                    <a:pt x="6" y="50"/>
                    <a:pt x="6" y="50"/>
                  </a:cubicBezTo>
                  <a:cubicBezTo>
                    <a:pt x="10" y="50"/>
                    <a:pt x="13" y="50"/>
                    <a:pt x="17" y="50"/>
                  </a:cubicBezTo>
                  <a:cubicBezTo>
                    <a:pt x="21" y="50"/>
                    <a:pt x="24" y="50"/>
                    <a:pt x="27" y="50"/>
                  </a:cubicBezTo>
                  <a:cubicBezTo>
                    <a:pt x="39" y="50"/>
                    <a:pt x="39" y="50"/>
                    <a:pt x="39" y="50"/>
                  </a:cubicBezTo>
                  <a:cubicBezTo>
                    <a:pt x="45" y="50"/>
                    <a:pt x="49" y="50"/>
                    <a:pt x="52" y="48"/>
                  </a:cubicBezTo>
                  <a:cubicBezTo>
                    <a:pt x="54" y="46"/>
                    <a:pt x="55" y="44"/>
                    <a:pt x="55" y="40"/>
                  </a:cubicBezTo>
                  <a:cubicBezTo>
                    <a:pt x="55" y="37"/>
                    <a:pt x="54" y="34"/>
                    <a:pt x="53" y="31"/>
                  </a:cubicBezTo>
                  <a:cubicBezTo>
                    <a:pt x="52" y="28"/>
                    <a:pt x="50" y="25"/>
                    <a:pt x="47" y="21"/>
                  </a:cubicBezTo>
                  <a:cubicBezTo>
                    <a:pt x="27" y="21"/>
                    <a:pt x="27" y="21"/>
                    <a:pt x="27" y="21"/>
                  </a:cubicBezTo>
                  <a:cubicBezTo>
                    <a:pt x="24" y="21"/>
                    <a:pt x="21" y="21"/>
                    <a:pt x="17" y="22"/>
                  </a:cubicBezTo>
                  <a:cubicBezTo>
                    <a:pt x="13" y="22"/>
                    <a:pt x="10" y="22"/>
                    <a:pt x="6" y="22"/>
                  </a:cubicBezTo>
                  <a:cubicBezTo>
                    <a:pt x="4" y="31"/>
                    <a:pt x="4" y="31"/>
                    <a:pt x="4" y="31"/>
                  </a:cubicBez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6"/>
                    <a:pt x="64" y="40"/>
                    <a:pt x="64" y="45"/>
                  </a:cubicBezTo>
                  <a:cubicBezTo>
                    <a:pt x="64" y="50"/>
                    <a:pt x="63" y="55"/>
                    <a:pt x="59" y="57"/>
                  </a:cubicBezTo>
                  <a:cubicBezTo>
                    <a:pt x="55" y="60"/>
                    <a:pt x="49" y="62"/>
                    <a:pt x="40" y="62"/>
                  </a:cubicBezTo>
                  <a:cubicBezTo>
                    <a:pt x="27" y="62"/>
                    <a:pt x="27" y="62"/>
                    <a:pt x="27" y="62"/>
                  </a:cubicBezTo>
                  <a:cubicBezTo>
                    <a:pt x="24" y="62"/>
                    <a:pt x="21" y="62"/>
                    <a:pt x="17" y="62"/>
                  </a:cubicBezTo>
                  <a:cubicBezTo>
                    <a:pt x="13" y="62"/>
                    <a:pt x="10" y="62"/>
                    <a:pt x="6" y="62"/>
                  </a:cubicBezTo>
                  <a:lnTo>
                    <a:pt x="4" y="7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0" name="Freeform 17"/>
            <p:cNvSpPr>
              <a:spLocks noEditPoints="1"/>
            </p:cNvSpPr>
            <p:nvPr userDrawn="1"/>
          </p:nvSpPr>
          <p:spPr bwMode="auto">
            <a:xfrm>
              <a:off x="2132013" y="631826"/>
              <a:ext cx="88900" cy="58738"/>
            </a:xfrm>
            <a:custGeom>
              <a:avLst/>
              <a:gdLst>
                <a:gd name="T0" fmla="*/ 82 w 92"/>
                <a:gd name="T1" fmla="*/ 61 h 61"/>
                <a:gd name="T2" fmla="*/ 82 w 92"/>
                <a:gd name="T3" fmla="*/ 48 h 61"/>
                <a:gd name="T4" fmla="*/ 71 w 92"/>
                <a:gd name="T5" fmla="*/ 51 h 61"/>
                <a:gd name="T6" fmla="*/ 62 w 92"/>
                <a:gd name="T7" fmla="*/ 49 h 61"/>
                <a:gd name="T8" fmla="*/ 55 w 92"/>
                <a:gd name="T9" fmla="*/ 44 h 61"/>
                <a:gd name="T10" fmla="*/ 51 w 92"/>
                <a:gd name="T11" fmla="*/ 37 h 61"/>
                <a:gd name="T12" fmla="*/ 49 w 92"/>
                <a:gd name="T13" fmla="*/ 27 h 61"/>
                <a:gd name="T14" fmla="*/ 50 w 92"/>
                <a:gd name="T15" fmla="*/ 22 h 61"/>
                <a:gd name="T16" fmla="*/ 50 w 92"/>
                <a:gd name="T17" fmla="*/ 18 h 61"/>
                <a:gd name="T18" fmla="*/ 47 w 92"/>
                <a:gd name="T19" fmla="*/ 16 h 61"/>
                <a:gd name="T20" fmla="*/ 44 w 92"/>
                <a:gd name="T21" fmla="*/ 15 h 61"/>
                <a:gd name="T22" fmla="*/ 39 w 92"/>
                <a:gd name="T23" fmla="*/ 18 h 61"/>
                <a:gd name="T24" fmla="*/ 37 w 92"/>
                <a:gd name="T25" fmla="*/ 26 h 61"/>
                <a:gd name="T26" fmla="*/ 37 w 92"/>
                <a:gd name="T27" fmla="*/ 39 h 61"/>
                <a:gd name="T28" fmla="*/ 34 w 92"/>
                <a:gd name="T29" fmla="*/ 55 h 61"/>
                <a:gd name="T30" fmla="*/ 23 w 92"/>
                <a:gd name="T31" fmla="*/ 61 h 61"/>
                <a:gd name="T32" fmla="*/ 14 w 92"/>
                <a:gd name="T33" fmla="*/ 59 h 61"/>
                <a:gd name="T34" fmla="*/ 7 w 92"/>
                <a:gd name="T35" fmla="*/ 52 h 61"/>
                <a:gd name="T36" fmla="*/ 2 w 92"/>
                <a:gd name="T37" fmla="*/ 42 h 61"/>
                <a:gd name="T38" fmla="*/ 0 w 92"/>
                <a:gd name="T39" fmla="*/ 28 h 61"/>
                <a:gd name="T40" fmla="*/ 1 w 92"/>
                <a:gd name="T41" fmla="*/ 15 h 61"/>
                <a:gd name="T42" fmla="*/ 4 w 92"/>
                <a:gd name="T43" fmla="*/ 7 h 61"/>
                <a:gd name="T44" fmla="*/ 9 w 92"/>
                <a:gd name="T45" fmla="*/ 2 h 61"/>
                <a:gd name="T46" fmla="*/ 15 w 92"/>
                <a:gd name="T47" fmla="*/ 0 h 61"/>
                <a:gd name="T48" fmla="*/ 30 w 92"/>
                <a:gd name="T49" fmla="*/ 13 h 61"/>
                <a:gd name="T50" fmla="*/ 34 w 92"/>
                <a:gd name="T51" fmla="*/ 7 h 61"/>
                <a:gd name="T52" fmla="*/ 40 w 92"/>
                <a:gd name="T53" fmla="*/ 5 h 61"/>
                <a:gd name="T54" fmla="*/ 46 w 92"/>
                <a:gd name="T55" fmla="*/ 8 h 61"/>
                <a:gd name="T56" fmla="*/ 52 w 92"/>
                <a:gd name="T57" fmla="*/ 14 h 61"/>
                <a:gd name="T58" fmla="*/ 59 w 92"/>
                <a:gd name="T59" fmla="*/ 6 h 61"/>
                <a:gd name="T60" fmla="*/ 71 w 92"/>
                <a:gd name="T61" fmla="*/ 4 h 61"/>
                <a:gd name="T62" fmla="*/ 80 w 92"/>
                <a:gd name="T63" fmla="*/ 6 h 61"/>
                <a:gd name="T64" fmla="*/ 87 w 92"/>
                <a:gd name="T65" fmla="*/ 11 h 61"/>
                <a:gd name="T66" fmla="*/ 91 w 92"/>
                <a:gd name="T67" fmla="*/ 18 h 61"/>
                <a:gd name="T68" fmla="*/ 92 w 92"/>
                <a:gd name="T69" fmla="*/ 28 h 61"/>
                <a:gd name="T70" fmla="*/ 87 w 92"/>
                <a:gd name="T71" fmla="*/ 44 h 61"/>
                <a:gd name="T72" fmla="*/ 92 w 92"/>
                <a:gd name="T73" fmla="*/ 59 h 61"/>
                <a:gd name="T74" fmla="*/ 91 w 92"/>
                <a:gd name="T75" fmla="*/ 61 h 61"/>
                <a:gd name="T76" fmla="*/ 82 w 92"/>
                <a:gd name="T77" fmla="*/ 61 h 61"/>
                <a:gd name="T78" fmla="*/ 28 w 92"/>
                <a:gd name="T79" fmla="*/ 23 h 61"/>
                <a:gd name="T80" fmla="*/ 28 w 92"/>
                <a:gd name="T81" fmla="*/ 16 h 61"/>
                <a:gd name="T82" fmla="*/ 23 w 92"/>
                <a:gd name="T83" fmla="*/ 13 h 61"/>
                <a:gd name="T84" fmla="*/ 17 w 92"/>
                <a:gd name="T85" fmla="*/ 11 h 61"/>
                <a:gd name="T86" fmla="*/ 9 w 92"/>
                <a:gd name="T87" fmla="*/ 16 h 61"/>
                <a:gd name="T88" fmla="*/ 6 w 92"/>
                <a:gd name="T89" fmla="*/ 28 h 61"/>
                <a:gd name="T90" fmla="*/ 10 w 92"/>
                <a:gd name="T91" fmla="*/ 45 h 61"/>
                <a:gd name="T92" fmla="*/ 19 w 92"/>
                <a:gd name="T93" fmla="*/ 51 h 61"/>
                <a:gd name="T94" fmla="*/ 22 w 92"/>
                <a:gd name="T95" fmla="*/ 50 h 61"/>
                <a:gd name="T96" fmla="*/ 25 w 92"/>
                <a:gd name="T97" fmla="*/ 48 h 61"/>
                <a:gd name="T98" fmla="*/ 27 w 92"/>
                <a:gd name="T99" fmla="*/ 44 h 61"/>
                <a:gd name="T100" fmla="*/ 28 w 92"/>
                <a:gd name="T101" fmla="*/ 37 h 61"/>
                <a:gd name="T102" fmla="*/ 28 w 92"/>
                <a:gd name="T103" fmla="*/ 23 h 61"/>
                <a:gd name="T104" fmla="*/ 54 w 92"/>
                <a:gd name="T105" fmla="*/ 27 h 61"/>
                <a:gd name="T106" fmla="*/ 59 w 92"/>
                <a:gd name="T107" fmla="*/ 37 h 61"/>
                <a:gd name="T108" fmla="*/ 71 w 92"/>
                <a:gd name="T109" fmla="*/ 41 h 61"/>
                <a:gd name="T110" fmla="*/ 83 w 92"/>
                <a:gd name="T111" fmla="*/ 37 h 61"/>
                <a:gd name="T112" fmla="*/ 87 w 92"/>
                <a:gd name="T113" fmla="*/ 28 h 61"/>
                <a:gd name="T114" fmla="*/ 83 w 92"/>
                <a:gd name="T115" fmla="*/ 18 h 61"/>
                <a:gd name="T116" fmla="*/ 71 w 92"/>
                <a:gd name="T117" fmla="*/ 14 h 61"/>
                <a:gd name="T118" fmla="*/ 59 w 92"/>
                <a:gd name="T119" fmla="*/ 18 h 61"/>
                <a:gd name="T120" fmla="*/ 54 w 92"/>
                <a:gd name="T121" fmla="*/ 2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2" h="61">
                  <a:moveTo>
                    <a:pt x="82" y="61"/>
                  </a:moveTo>
                  <a:cubicBezTo>
                    <a:pt x="82" y="48"/>
                    <a:pt x="82" y="48"/>
                    <a:pt x="82" y="48"/>
                  </a:cubicBezTo>
                  <a:cubicBezTo>
                    <a:pt x="79" y="50"/>
                    <a:pt x="75" y="51"/>
                    <a:pt x="71" y="51"/>
                  </a:cubicBezTo>
                  <a:cubicBezTo>
                    <a:pt x="67" y="51"/>
                    <a:pt x="64" y="51"/>
                    <a:pt x="62" y="49"/>
                  </a:cubicBezTo>
                  <a:cubicBezTo>
                    <a:pt x="59" y="48"/>
                    <a:pt x="57" y="47"/>
                    <a:pt x="55" y="44"/>
                  </a:cubicBezTo>
                  <a:cubicBezTo>
                    <a:pt x="53" y="42"/>
                    <a:pt x="52" y="40"/>
                    <a:pt x="51" y="37"/>
                  </a:cubicBezTo>
                  <a:cubicBezTo>
                    <a:pt x="50" y="34"/>
                    <a:pt x="49" y="31"/>
                    <a:pt x="49" y="27"/>
                  </a:cubicBezTo>
                  <a:cubicBezTo>
                    <a:pt x="49" y="26"/>
                    <a:pt x="49" y="24"/>
                    <a:pt x="50" y="22"/>
                  </a:cubicBezTo>
                  <a:cubicBezTo>
                    <a:pt x="50" y="21"/>
                    <a:pt x="50" y="19"/>
                    <a:pt x="50" y="18"/>
                  </a:cubicBezTo>
                  <a:cubicBezTo>
                    <a:pt x="50" y="17"/>
                    <a:pt x="48" y="17"/>
                    <a:pt x="47" y="16"/>
                  </a:cubicBezTo>
                  <a:cubicBezTo>
                    <a:pt x="46" y="16"/>
                    <a:pt x="45" y="15"/>
                    <a:pt x="44" y="15"/>
                  </a:cubicBezTo>
                  <a:cubicBezTo>
                    <a:pt x="42" y="15"/>
                    <a:pt x="40" y="16"/>
                    <a:pt x="39" y="18"/>
                  </a:cubicBezTo>
                  <a:cubicBezTo>
                    <a:pt x="38" y="19"/>
                    <a:pt x="37" y="22"/>
                    <a:pt x="37" y="26"/>
                  </a:cubicBezTo>
                  <a:cubicBezTo>
                    <a:pt x="37" y="39"/>
                    <a:pt x="37" y="39"/>
                    <a:pt x="37" y="39"/>
                  </a:cubicBezTo>
                  <a:cubicBezTo>
                    <a:pt x="37" y="47"/>
                    <a:pt x="36" y="52"/>
                    <a:pt x="34" y="55"/>
                  </a:cubicBezTo>
                  <a:cubicBezTo>
                    <a:pt x="31" y="59"/>
                    <a:pt x="27" y="61"/>
                    <a:pt x="23" y="61"/>
                  </a:cubicBezTo>
                  <a:cubicBezTo>
                    <a:pt x="20" y="61"/>
                    <a:pt x="17" y="60"/>
                    <a:pt x="14" y="59"/>
                  </a:cubicBezTo>
                  <a:cubicBezTo>
                    <a:pt x="12" y="57"/>
                    <a:pt x="9" y="55"/>
                    <a:pt x="7" y="52"/>
                  </a:cubicBezTo>
                  <a:cubicBezTo>
                    <a:pt x="5" y="50"/>
                    <a:pt x="3" y="46"/>
                    <a:pt x="2" y="42"/>
                  </a:cubicBezTo>
                  <a:cubicBezTo>
                    <a:pt x="1" y="38"/>
                    <a:pt x="0" y="33"/>
                    <a:pt x="0" y="28"/>
                  </a:cubicBezTo>
                  <a:cubicBezTo>
                    <a:pt x="0" y="23"/>
                    <a:pt x="0" y="19"/>
                    <a:pt x="1" y="15"/>
                  </a:cubicBezTo>
                  <a:cubicBezTo>
                    <a:pt x="2" y="12"/>
                    <a:pt x="3" y="9"/>
                    <a:pt x="4" y="7"/>
                  </a:cubicBezTo>
                  <a:cubicBezTo>
                    <a:pt x="6" y="5"/>
                    <a:pt x="7" y="3"/>
                    <a:pt x="9" y="2"/>
                  </a:cubicBezTo>
                  <a:cubicBezTo>
                    <a:pt x="11" y="1"/>
                    <a:pt x="13" y="0"/>
                    <a:pt x="15" y="0"/>
                  </a:cubicBezTo>
                  <a:cubicBezTo>
                    <a:pt x="21" y="0"/>
                    <a:pt x="25" y="4"/>
                    <a:pt x="30" y="13"/>
                  </a:cubicBezTo>
                  <a:cubicBezTo>
                    <a:pt x="31" y="10"/>
                    <a:pt x="32" y="8"/>
                    <a:pt x="34" y="7"/>
                  </a:cubicBezTo>
                  <a:cubicBezTo>
                    <a:pt x="36" y="6"/>
                    <a:pt x="38" y="5"/>
                    <a:pt x="40" y="5"/>
                  </a:cubicBezTo>
                  <a:cubicBezTo>
                    <a:pt x="42" y="5"/>
                    <a:pt x="44" y="6"/>
                    <a:pt x="46" y="8"/>
                  </a:cubicBezTo>
                  <a:cubicBezTo>
                    <a:pt x="48" y="9"/>
                    <a:pt x="50" y="11"/>
                    <a:pt x="52" y="14"/>
                  </a:cubicBezTo>
                  <a:cubicBezTo>
                    <a:pt x="54" y="11"/>
                    <a:pt x="56" y="8"/>
                    <a:pt x="59" y="6"/>
                  </a:cubicBezTo>
                  <a:cubicBezTo>
                    <a:pt x="63" y="5"/>
                    <a:pt x="66" y="4"/>
                    <a:pt x="71" y="4"/>
                  </a:cubicBezTo>
                  <a:cubicBezTo>
                    <a:pt x="74" y="4"/>
                    <a:pt x="77" y="4"/>
                    <a:pt x="80" y="6"/>
                  </a:cubicBezTo>
                  <a:cubicBezTo>
                    <a:pt x="83" y="7"/>
                    <a:pt x="85" y="8"/>
                    <a:pt x="87" y="11"/>
                  </a:cubicBezTo>
                  <a:cubicBezTo>
                    <a:pt x="89" y="13"/>
                    <a:pt x="90" y="15"/>
                    <a:pt x="91" y="18"/>
                  </a:cubicBezTo>
                  <a:cubicBezTo>
                    <a:pt x="92" y="21"/>
                    <a:pt x="92" y="24"/>
                    <a:pt x="92" y="28"/>
                  </a:cubicBezTo>
                  <a:cubicBezTo>
                    <a:pt x="92" y="35"/>
                    <a:pt x="91" y="40"/>
                    <a:pt x="87" y="44"/>
                  </a:cubicBezTo>
                  <a:cubicBezTo>
                    <a:pt x="92" y="59"/>
                    <a:pt x="92" y="59"/>
                    <a:pt x="92" y="59"/>
                  </a:cubicBezTo>
                  <a:cubicBezTo>
                    <a:pt x="91" y="61"/>
                    <a:pt x="91" y="61"/>
                    <a:pt x="91" y="61"/>
                  </a:cubicBezTo>
                  <a:lnTo>
                    <a:pt x="82" y="61"/>
                  </a:lnTo>
                  <a:close/>
                  <a:moveTo>
                    <a:pt x="28" y="23"/>
                  </a:moveTo>
                  <a:cubicBezTo>
                    <a:pt x="28" y="21"/>
                    <a:pt x="28" y="18"/>
                    <a:pt x="28" y="16"/>
                  </a:cubicBezTo>
                  <a:cubicBezTo>
                    <a:pt x="26" y="15"/>
                    <a:pt x="25" y="13"/>
                    <a:pt x="23" y="13"/>
                  </a:cubicBezTo>
                  <a:cubicBezTo>
                    <a:pt x="21" y="12"/>
                    <a:pt x="19" y="11"/>
                    <a:pt x="17" y="11"/>
                  </a:cubicBezTo>
                  <a:cubicBezTo>
                    <a:pt x="13" y="11"/>
                    <a:pt x="11" y="13"/>
                    <a:pt x="9" y="16"/>
                  </a:cubicBezTo>
                  <a:cubicBezTo>
                    <a:pt x="7" y="19"/>
                    <a:pt x="6" y="23"/>
                    <a:pt x="6" y="28"/>
                  </a:cubicBezTo>
                  <a:cubicBezTo>
                    <a:pt x="6" y="36"/>
                    <a:pt x="7" y="41"/>
                    <a:pt x="10" y="45"/>
                  </a:cubicBezTo>
                  <a:cubicBezTo>
                    <a:pt x="12" y="49"/>
                    <a:pt x="15" y="51"/>
                    <a:pt x="19" y="51"/>
                  </a:cubicBezTo>
                  <a:cubicBezTo>
                    <a:pt x="20" y="51"/>
                    <a:pt x="21" y="50"/>
                    <a:pt x="22" y="50"/>
                  </a:cubicBezTo>
                  <a:cubicBezTo>
                    <a:pt x="23" y="50"/>
                    <a:pt x="24" y="49"/>
                    <a:pt x="25" y="48"/>
                  </a:cubicBezTo>
                  <a:cubicBezTo>
                    <a:pt x="26" y="47"/>
                    <a:pt x="26" y="45"/>
                    <a:pt x="27" y="44"/>
                  </a:cubicBezTo>
                  <a:cubicBezTo>
                    <a:pt x="27" y="42"/>
                    <a:pt x="28" y="40"/>
                    <a:pt x="28" y="37"/>
                  </a:cubicBezTo>
                  <a:lnTo>
                    <a:pt x="28" y="23"/>
                  </a:lnTo>
                  <a:close/>
                  <a:moveTo>
                    <a:pt x="54" y="27"/>
                  </a:moveTo>
                  <a:cubicBezTo>
                    <a:pt x="54" y="31"/>
                    <a:pt x="56" y="35"/>
                    <a:pt x="59" y="37"/>
                  </a:cubicBezTo>
                  <a:cubicBezTo>
                    <a:pt x="62" y="39"/>
                    <a:pt x="66" y="41"/>
                    <a:pt x="71" y="41"/>
                  </a:cubicBezTo>
                  <a:cubicBezTo>
                    <a:pt x="76" y="41"/>
                    <a:pt x="80" y="39"/>
                    <a:pt x="83" y="37"/>
                  </a:cubicBezTo>
                  <a:cubicBezTo>
                    <a:pt x="86" y="35"/>
                    <a:pt x="87" y="32"/>
                    <a:pt x="87" y="28"/>
                  </a:cubicBezTo>
                  <a:cubicBezTo>
                    <a:pt x="87" y="23"/>
                    <a:pt x="86" y="20"/>
                    <a:pt x="83" y="18"/>
                  </a:cubicBezTo>
                  <a:cubicBezTo>
                    <a:pt x="79" y="16"/>
                    <a:pt x="76" y="14"/>
                    <a:pt x="71" y="14"/>
                  </a:cubicBezTo>
                  <a:cubicBezTo>
                    <a:pt x="66" y="14"/>
                    <a:pt x="62" y="15"/>
                    <a:pt x="59" y="18"/>
                  </a:cubicBezTo>
                  <a:cubicBezTo>
                    <a:pt x="56" y="20"/>
                    <a:pt x="54" y="23"/>
                    <a:pt x="54" y="27"/>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1" name="Freeform 18"/>
            <p:cNvSpPr>
              <a:spLocks noEditPoints="1"/>
            </p:cNvSpPr>
            <p:nvPr userDrawn="1"/>
          </p:nvSpPr>
          <p:spPr bwMode="auto">
            <a:xfrm>
              <a:off x="2159000" y="692151"/>
              <a:ext cx="92075" cy="30163"/>
            </a:xfrm>
            <a:custGeom>
              <a:avLst/>
              <a:gdLst>
                <a:gd name="T0" fmla="*/ 4 w 96"/>
                <a:gd name="T1" fmla="*/ 31 h 31"/>
                <a:gd name="T2" fmla="*/ 0 w 96"/>
                <a:gd name="T3" fmla="*/ 31 h 31"/>
                <a:gd name="T4" fmla="*/ 0 w 96"/>
                <a:gd name="T5" fmla="*/ 1 h 31"/>
                <a:gd name="T6" fmla="*/ 4 w 96"/>
                <a:gd name="T7" fmla="*/ 1 h 31"/>
                <a:gd name="T8" fmla="*/ 6 w 96"/>
                <a:gd name="T9" fmla="*/ 11 h 31"/>
                <a:gd name="T10" fmla="*/ 17 w 96"/>
                <a:gd name="T11" fmla="*/ 11 h 31"/>
                <a:gd name="T12" fmla="*/ 27 w 96"/>
                <a:gd name="T13" fmla="*/ 11 h 31"/>
                <a:gd name="T14" fmla="*/ 34 w 96"/>
                <a:gd name="T15" fmla="*/ 11 h 31"/>
                <a:gd name="T16" fmla="*/ 43 w 96"/>
                <a:gd name="T17" fmla="*/ 11 h 31"/>
                <a:gd name="T18" fmla="*/ 51 w 96"/>
                <a:gd name="T19" fmla="*/ 10 h 31"/>
                <a:gd name="T20" fmla="*/ 52 w 96"/>
                <a:gd name="T21" fmla="*/ 0 h 31"/>
                <a:gd name="T22" fmla="*/ 56 w 96"/>
                <a:gd name="T23" fmla="*/ 0 h 31"/>
                <a:gd name="T24" fmla="*/ 64 w 96"/>
                <a:gd name="T25" fmla="*/ 20 h 31"/>
                <a:gd name="T26" fmla="*/ 63 w 96"/>
                <a:gd name="T27" fmla="*/ 22 h 31"/>
                <a:gd name="T28" fmla="*/ 45 w 96"/>
                <a:gd name="T29" fmla="*/ 22 h 31"/>
                <a:gd name="T30" fmla="*/ 27 w 96"/>
                <a:gd name="T31" fmla="*/ 22 h 31"/>
                <a:gd name="T32" fmla="*/ 17 w 96"/>
                <a:gd name="T33" fmla="*/ 22 h 31"/>
                <a:gd name="T34" fmla="*/ 6 w 96"/>
                <a:gd name="T35" fmla="*/ 22 h 31"/>
                <a:gd name="T36" fmla="*/ 4 w 96"/>
                <a:gd name="T37" fmla="*/ 31 h 31"/>
                <a:gd name="T38" fmla="*/ 79 w 96"/>
                <a:gd name="T39" fmla="*/ 16 h 31"/>
                <a:gd name="T40" fmla="*/ 81 w 96"/>
                <a:gd name="T41" fmla="*/ 10 h 31"/>
                <a:gd name="T42" fmla="*/ 87 w 96"/>
                <a:gd name="T43" fmla="*/ 7 h 31"/>
                <a:gd name="T44" fmla="*/ 93 w 96"/>
                <a:gd name="T45" fmla="*/ 10 h 31"/>
                <a:gd name="T46" fmla="*/ 96 w 96"/>
                <a:gd name="T47" fmla="*/ 16 h 31"/>
                <a:gd name="T48" fmla="*/ 93 w 96"/>
                <a:gd name="T49" fmla="*/ 23 h 31"/>
                <a:gd name="T50" fmla="*/ 87 w 96"/>
                <a:gd name="T51" fmla="*/ 25 h 31"/>
                <a:gd name="T52" fmla="*/ 81 w 96"/>
                <a:gd name="T53" fmla="*/ 23 h 31"/>
                <a:gd name="T54" fmla="*/ 79 w 96"/>
                <a:gd name="T55" fmla="*/ 16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6" h="31">
                  <a:moveTo>
                    <a:pt x="4" y="31"/>
                  </a:moveTo>
                  <a:cubicBezTo>
                    <a:pt x="0" y="31"/>
                    <a:pt x="0" y="31"/>
                    <a:pt x="0" y="31"/>
                  </a:cubicBezTo>
                  <a:cubicBezTo>
                    <a:pt x="0" y="1"/>
                    <a:pt x="0" y="1"/>
                    <a:pt x="0" y="1"/>
                  </a:cubicBezTo>
                  <a:cubicBezTo>
                    <a:pt x="4" y="1"/>
                    <a:pt x="4" y="1"/>
                    <a:pt x="4" y="1"/>
                  </a:cubicBezTo>
                  <a:cubicBezTo>
                    <a:pt x="6" y="11"/>
                    <a:pt x="6" y="11"/>
                    <a:pt x="6" y="11"/>
                  </a:cubicBezTo>
                  <a:cubicBezTo>
                    <a:pt x="10" y="11"/>
                    <a:pt x="13" y="11"/>
                    <a:pt x="17" y="11"/>
                  </a:cubicBezTo>
                  <a:cubicBezTo>
                    <a:pt x="21" y="11"/>
                    <a:pt x="24" y="11"/>
                    <a:pt x="27" y="11"/>
                  </a:cubicBezTo>
                  <a:cubicBezTo>
                    <a:pt x="34" y="11"/>
                    <a:pt x="34" y="11"/>
                    <a:pt x="34" y="11"/>
                  </a:cubicBezTo>
                  <a:cubicBezTo>
                    <a:pt x="38" y="11"/>
                    <a:pt x="41" y="11"/>
                    <a:pt x="43" y="11"/>
                  </a:cubicBezTo>
                  <a:cubicBezTo>
                    <a:pt x="45" y="11"/>
                    <a:pt x="48" y="10"/>
                    <a:pt x="51" y="10"/>
                  </a:cubicBezTo>
                  <a:cubicBezTo>
                    <a:pt x="52" y="0"/>
                    <a:pt x="52" y="0"/>
                    <a:pt x="52" y="0"/>
                  </a:cubicBezTo>
                  <a:cubicBezTo>
                    <a:pt x="56" y="0"/>
                    <a:pt x="56" y="0"/>
                    <a:pt x="56" y="0"/>
                  </a:cubicBezTo>
                  <a:cubicBezTo>
                    <a:pt x="64" y="20"/>
                    <a:pt x="64" y="20"/>
                    <a:pt x="64" y="20"/>
                  </a:cubicBezTo>
                  <a:cubicBezTo>
                    <a:pt x="63" y="22"/>
                    <a:pt x="63" y="22"/>
                    <a:pt x="63" y="22"/>
                  </a:cubicBezTo>
                  <a:cubicBezTo>
                    <a:pt x="45" y="22"/>
                    <a:pt x="45" y="22"/>
                    <a:pt x="45" y="22"/>
                  </a:cubicBezTo>
                  <a:cubicBezTo>
                    <a:pt x="27" y="22"/>
                    <a:pt x="27" y="22"/>
                    <a:pt x="27" y="22"/>
                  </a:cubicBezTo>
                  <a:cubicBezTo>
                    <a:pt x="24" y="22"/>
                    <a:pt x="21" y="22"/>
                    <a:pt x="17" y="22"/>
                  </a:cubicBezTo>
                  <a:cubicBezTo>
                    <a:pt x="13" y="22"/>
                    <a:pt x="10" y="22"/>
                    <a:pt x="6" y="22"/>
                  </a:cubicBezTo>
                  <a:lnTo>
                    <a:pt x="4" y="31"/>
                  </a:lnTo>
                  <a:close/>
                  <a:moveTo>
                    <a:pt x="79" y="16"/>
                  </a:moveTo>
                  <a:cubicBezTo>
                    <a:pt x="79" y="14"/>
                    <a:pt x="79" y="12"/>
                    <a:pt x="81" y="10"/>
                  </a:cubicBezTo>
                  <a:cubicBezTo>
                    <a:pt x="83" y="8"/>
                    <a:pt x="85" y="7"/>
                    <a:pt x="87" y="7"/>
                  </a:cubicBezTo>
                  <a:cubicBezTo>
                    <a:pt x="90" y="7"/>
                    <a:pt x="92" y="8"/>
                    <a:pt x="93" y="10"/>
                  </a:cubicBezTo>
                  <a:cubicBezTo>
                    <a:pt x="95" y="12"/>
                    <a:pt x="96" y="14"/>
                    <a:pt x="96" y="16"/>
                  </a:cubicBezTo>
                  <a:cubicBezTo>
                    <a:pt x="96" y="19"/>
                    <a:pt x="95" y="21"/>
                    <a:pt x="93" y="23"/>
                  </a:cubicBezTo>
                  <a:cubicBezTo>
                    <a:pt x="92" y="24"/>
                    <a:pt x="90" y="25"/>
                    <a:pt x="87" y="25"/>
                  </a:cubicBezTo>
                  <a:cubicBezTo>
                    <a:pt x="85" y="25"/>
                    <a:pt x="83" y="24"/>
                    <a:pt x="81" y="23"/>
                  </a:cubicBezTo>
                  <a:cubicBezTo>
                    <a:pt x="79" y="21"/>
                    <a:pt x="79" y="19"/>
                    <a:pt x="79" y="1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2" name="Freeform 19"/>
            <p:cNvSpPr>
              <a:spLocks/>
            </p:cNvSpPr>
            <p:nvPr userDrawn="1"/>
          </p:nvSpPr>
          <p:spPr bwMode="auto">
            <a:xfrm>
              <a:off x="2159000" y="725488"/>
              <a:ext cx="61913" cy="68263"/>
            </a:xfrm>
            <a:custGeom>
              <a:avLst/>
              <a:gdLst>
                <a:gd name="T0" fmla="*/ 4 w 64"/>
                <a:gd name="T1" fmla="*/ 71 h 71"/>
                <a:gd name="T2" fmla="*/ 0 w 64"/>
                <a:gd name="T3" fmla="*/ 71 h 71"/>
                <a:gd name="T4" fmla="*/ 0 w 64"/>
                <a:gd name="T5" fmla="*/ 41 h 71"/>
                <a:gd name="T6" fmla="*/ 4 w 64"/>
                <a:gd name="T7" fmla="*/ 41 h 71"/>
                <a:gd name="T8" fmla="*/ 6 w 64"/>
                <a:gd name="T9" fmla="*/ 51 h 71"/>
                <a:gd name="T10" fmla="*/ 17 w 64"/>
                <a:gd name="T11" fmla="*/ 51 h 71"/>
                <a:gd name="T12" fmla="*/ 27 w 64"/>
                <a:gd name="T13" fmla="*/ 51 h 71"/>
                <a:gd name="T14" fmla="*/ 39 w 64"/>
                <a:gd name="T15" fmla="*/ 51 h 71"/>
                <a:gd name="T16" fmla="*/ 52 w 64"/>
                <a:gd name="T17" fmla="*/ 48 h 71"/>
                <a:gd name="T18" fmla="*/ 55 w 64"/>
                <a:gd name="T19" fmla="*/ 40 h 71"/>
                <a:gd name="T20" fmla="*/ 53 w 64"/>
                <a:gd name="T21" fmla="*/ 31 h 71"/>
                <a:gd name="T22" fmla="*/ 47 w 64"/>
                <a:gd name="T23" fmla="*/ 22 h 71"/>
                <a:gd name="T24" fmla="*/ 27 w 64"/>
                <a:gd name="T25" fmla="*/ 22 h 71"/>
                <a:gd name="T26" fmla="*/ 17 w 64"/>
                <a:gd name="T27" fmla="*/ 22 h 71"/>
                <a:gd name="T28" fmla="*/ 6 w 64"/>
                <a:gd name="T29" fmla="*/ 22 h 71"/>
                <a:gd name="T30" fmla="*/ 4 w 64"/>
                <a:gd name="T31" fmla="*/ 31 h 71"/>
                <a:gd name="T32" fmla="*/ 0 w 64"/>
                <a:gd name="T33" fmla="*/ 31 h 71"/>
                <a:gd name="T34" fmla="*/ 0 w 64"/>
                <a:gd name="T35" fmla="*/ 1 h 71"/>
                <a:gd name="T36" fmla="*/ 4 w 64"/>
                <a:gd name="T37" fmla="*/ 1 h 71"/>
                <a:gd name="T38" fmla="*/ 6 w 64"/>
                <a:gd name="T39" fmla="*/ 10 h 71"/>
                <a:gd name="T40" fmla="*/ 17 w 64"/>
                <a:gd name="T41" fmla="*/ 11 h 71"/>
                <a:gd name="T42" fmla="*/ 27 w 64"/>
                <a:gd name="T43" fmla="*/ 11 h 71"/>
                <a:gd name="T44" fmla="*/ 34 w 64"/>
                <a:gd name="T45" fmla="*/ 11 h 71"/>
                <a:gd name="T46" fmla="*/ 43 w 64"/>
                <a:gd name="T47" fmla="*/ 11 h 71"/>
                <a:gd name="T48" fmla="*/ 51 w 64"/>
                <a:gd name="T49" fmla="*/ 10 h 71"/>
                <a:gd name="T50" fmla="*/ 52 w 64"/>
                <a:gd name="T51" fmla="*/ 0 h 71"/>
                <a:gd name="T52" fmla="*/ 56 w 64"/>
                <a:gd name="T53" fmla="*/ 0 h 71"/>
                <a:gd name="T54" fmla="*/ 64 w 64"/>
                <a:gd name="T55" fmla="*/ 18 h 71"/>
                <a:gd name="T56" fmla="*/ 63 w 64"/>
                <a:gd name="T57" fmla="*/ 20 h 71"/>
                <a:gd name="T58" fmla="*/ 52 w 64"/>
                <a:gd name="T59" fmla="*/ 21 h 71"/>
                <a:gd name="T60" fmla="*/ 61 w 64"/>
                <a:gd name="T61" fmla="*/ 32 h 71"/>
                <a:gd name="T62" fmla="*/ 64 w 64"/>
                <a:gd name="T63" fmla="*/ 45 h 71"/>
                <a:gd name="T64" fmla="*/ 59 w 64"/>
                <a:gd name="T65" fmla="*/ 58 h 71"/>
                <a:gd name="T66" fmla="*/ 40 w 64"/>
                <a:gd name="T67" fmla="*/ 62 h 71"/>
                <a:gd name="T68" fmla="*/ 27 w 64"/>
                <a:gd name="T69" fmla="*/ 62 h 71"/>
                <a:gd name="T70" fmla="*/ 17 w 64"/>
                <a:gd name="T71" fmla="*/ 62 h 71"/>
                <a:gd name="T72" fmla="*/ 6 w 64"/>
                <a:gd name="T73" fmla="*/ 62 h 71"/>
                <a:gd name="T74" fmla="*/ 4 w 64"/>
                <a:gd name="T75"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1">
                  <a:moveTo>
                    <a:pt x="4" y="71"/>
                  </a:moveTo>
                  <a:cubicBezTo>
                    <a:pt x="0" y="71"/>
                    <a:pt x="0" y="71"/>
                    <a:pt x="0" y="71"/>
                  </a:cubicBezTo>
                  <a:cubicBezTo>
                    <a:pt x="0" y="41"/>
                    <a:pt x="0" y="41"/>
                    <a:pt x="0" y="41"/>
                  </a:cubicBezTo>
                  <a:cubicBezTo>
                    <a:pt x="4" y="41"/>
                    <a:pt x="4" y="41"/>
                    <a:pt x="4" y="41"/>
                  </a:cubicBezTo>
                  <a:cubicBezTo>
                    <a:pt x="6" y="51"/>
                    <a:pt x="6" y="51"/>
                    <a:pt x="6" y="51"/>
                  </a:cubicBezTo>
                  <a:cubicBezTo>
                    <a:pt x="10" y="51"/>
                    <a:pt x="13" y="51"/>
                    <a:pt x="17" y="51"/>
                  </a:cubicBezTo>
                  <a:cubicBezTo>
                    <a:pt x="21" y="51"/>
                    <a:pt x="24" y="51"/>
                    <a:pt x="27" y="51"/>
                  </a:cubicBezTo>
                  <a:cubicBezTo>
                    <a:pt x="39" y="51"/>
                    <a:pt x="39" y="51"/>
                    <a:pt x="39" y="51"/>
                  </a:cubicBezTo>
                  <a:cubicBezTo>
                    <a:pt x="45" y="51"/>
                    <a:pt x="49" y="50"/>
                    <a:pt x="52" y="48"/>
                  </a:cubicBezTo>
                  <a:cubicBezTo>
                    <a:pt x="54" y="47"/>
                    <a:pt x="55" y="44"/>
                    <a:pt x="55" y="40"/>
                  </a:cubicBezTo>
                  <a:cubicBezTo>
                    <a:pt x="55" y="37"/>
                    <a:pt x="54" y="34"/>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1"/>
                    <a:pt x="0" y="1"/>
                    <a:pt x="0" y="1"/>
                  </a:cubicBezTo>
                  <a:cubicBezTo>
                    <a:pt x="4" y="1"/>
                    <a:pt x="4" y="1"/>
                    <a:pt x="4" y="1"/>
                  </a:cubicBezTo>
                  <a:cubicBezTo>
                    <a:pt x="6" y="10"/>
                    <a:pt x="6" y="10"/>
                    <a:pt x="6" y="10"/>
                  </a:cubicBezTo>
                  <a:cubicBezTo>
                    <a:pt x="10" y="10"/>
                    <a:pt x="13" y="11"/>
                    <a:pt x="17" y="11"/>
                  </a:cubicBezTo>
                  <a:cubicBezTo>
                    <a:pt x="21" y="11"/>
                    <a:pt x="24" y="11"/>
                    <a:pt x="27" y="11"/>
                  </a:cubicBezTo>
                  <a:cubicBezTo>
                    <a:pt x="34" y="11"/>
                    <a:pt x="34" y="11"/>
                    <a:pt x="34" y="11"/>
                  </a:cubicBezTo>
                  <a:cubicBezTo>
                    <a:pt x="38" y="11"/>
                    <a:pt x="41" y="11"/>
                    <a:pt x="43" y="11"/>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7"/>
                    <a:pt x="64" y="41"/>
                    <a:pt x="64" y="45"/>
                  </a:cubicBezTo>
                  <a:cubicBezTo>
                    <a:pt x="64" y="51"/>
                    <a:pt x="63" y="55"/>
                    <a:pt x="59" y="58"/>
                  </a:cubicBezTo>
                  <a:cubicBezTo>
                    <a:pt x="55" y="60"/>
                    <a:pt x="49" y="62"/>
                    <a:pt x="40" y="62"/>
                  </a:cubicBezTo>
                  <a:cubicBezTo>
                    <a:pt x="27" y="62"/>
                    <a:pt x="27" y="62"/>
                    <a:pt x="27" y="62"/>
                  </a:cubicBezTo>
                  <a:cubicBezTo>
                    <a:pt x="24" y="62"/>
                    <a:pt x="21" y="62"/>
                    <a:pt x="17" y="62"/>
                  </a:cubicBezTo>
                  <a:cubicBezTo>
                    <a:pt x="13" y="62"/>
                    <a:pt x="10" y="62"/>
                    <a:pt x="6" y="62"/>
                  </a:cubicBezTo>
                  <a:lnTo>
                    <a:pt x="4" y="7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3" name="Freeform 20"/>
            <p:cNvSpPr>
              <a:spLocks noEditPoints="1"/>
            </p:cNvSpPr>
            <p:nvPr userDrawn="1"/>
          </p:nvSpPr>
          <p:spPr bwMode="auto">
            <a:xfrm>
              <a:off x="2132013" y="796926"/>
              <a:ext cx="88900" cy="58738"/>
            </a:xfrm>
            <a:custGeom>
              <a:avLst/>
              <a:gdLst>
                <a:gd name="T0" fmla="*/ 82 w 92"/>
                <a:gd name="T1" fmla="*/ 61 h 61"/>
                <a:gd name="T2" fmla="*/ 82 w 92"/>
                <a:gd name="T3" fmla="*/ 48 h 61"/>
                <a:gd name="T4" fmla="*/ 71 w 92"/>
                <a:gd name="T5" fmla="*/ 51 h 61"/>
                <a:gd name="T6" fmla="*/ 62 w 92"/>
                <a:gd name="T7" fmla="*/ 49 h 61"/>
                <a:gd name="T8" fmla="*/ 55 w 92"/>
                <a:gd name="T9" fmla="*/ 44 h 61"/>
                <a:gd name="T10" fmla="*/ 51 w 92"/>
                <a:gd name="T11" fmla="*/ 36 h 61"/>
                <a:gd name="T12" fmla="*/ 49 w 92"/>
                <a:gd name="T13" fmla="*/ 27 h 61"/>
                <a:gd name="T14" fmla="*/ 50 w 92"/>
                <a:gd name="T15" fmla="*/ 22 h 61"/>
                <a:gd name="T16" fmla="*/ 50 w 92"/>
                <a:gd name="T17" fmla="*/ 17 h 61"/>
                <a:gd name="T18" fmla="*/ 47 w 92"/>
                <a:gd name="T19" fmla="*/ 15 h 61"/>
                <a:gd name="T20" fmla="*/ 44 w 92"/>
                <a:gd name="T21" fmla="*/ 15 h 61"/>
                <a:gd name="T22" fmla="*/ 39 w 92"/>
                <a:gd name="T23" fmla="*/ 17 h 61"/>
                <a:gd name="T24" fmla="*/ 37 w 92"/>
                <a:gd name="T25" fmla="*/ 25 h 61"/>
                <a:gd name="T26" fmla="*/ 37 w 92"/>
                <a:gd name="T27" fmla="*/ 39 h 61"/>
                <a:gd name="T28" fmla="*/ 34 w 92"/>
                <a:gd name="T29" fmla="*/ 55 h 61"/>
                <a:gd name="T30" fmla="*/ 23 w 92"/>
                <a:gd name="T31" fmla="*/ 60 h 61"/>
                <a:gd name="T32" fmla="*/ 14 w 92"/>
                <a:gd name="T33" fmla="*/ 58 h 61"/>
                <a:gd name="T34" fmla="*/ 7 w 92"/>
                <a:gd name="T35" fmla="*/ 52 h 61"/>
                <a:gd name="T36" fmla="*/ 2 w 92"/>
                <a:gd name="T37" fmla="*/ 41 h 61"/>
                <a:gd name="T38" fmla="*/ 0 w 92"/>
                <a:gd name="T39" fmla="*/ 27 h 61"/>
                <a:gd name="T40" fmla="*/ 1 w 92"/>
                <a:gd name="T41" fmla="*/ 15 h 61"/>
                <a:gd name="T42" fmla="*/ 4 w 92"/>
                <a:gd name="T43" fmla="*/ 6 h 61"/>
                <a:gd name="T44" fmla="*/ 9 w 92"/>
                <a:gd name="T45" fmla="*/ 1 h 61"/>
                <a:gd name="T46" fmla="*/ 15 w 92"/>
                <a:gd name="T47" fmla="*/ 0 h 61"/>
                <a:gd name="T48" fmla="*/ 30 w 92"/>
                <a:gd name="T49" fmla="*/ 12 h 61"/>
                <a:gd name="T50" fmla="*/ 34 w 92"/>
                <a:gd name="T51" fmla="*/ 6 h 61"/>
                <a:gd name="T52" fmla="*/ 40 w 92"/>
                <a:gd name="T53" fmla="*/ 5 h 61"/>
                <a:gd name="T54" fmla="*/ 46 w 92"/>
                <a:gd name="T55" fmla="*/ 7 h 61"/>
                <a:gd name="T56" fmla="*/ 52 w 92"/>
                <a:gd name="T57" fmla="*/ 13 h 61"/>
                <a:gd name="T58" fmla="*/ 59 w 92"/>
                <a:gd name="T59" fmla="*/ 6 h 61"/>
                <a:gd name="T60" fmla="*/ 71 w 92"/>
                <a:gd name="T61" fmla="*/ 3 h 61"/>
                <a:gd name="T62" fmla="*/ 80 w 92"/>
                <a:gd name="T63" fmla="*/ 5 h 61"/>
                <a:gd name="T64" fmla="*/ 87 w 92"/>
                <a:gd name="T65" fmla="*/ 10 h 61"/>
                <a:gd name="T66" fmla="*/ 91 w 92"/>
                <a:gd name="T67" fmla="*/ 17 h 61"/>
                <a:gd name="T68" fmla="*/ 92 w 92"/>
                <a:gd name="T69" fmla="*/ 27 h 61"/>
                <a:gd name="T70" fmla="*/ 87 w 92"/>
                <a:gd name="T71" fmla="*/ 44 h 61"/>
                <a:gd name="T72" fmla="*/ 92 w 92"/>
                <a:gd name="T73" fmla="*/ 59 h 61"/>
                <a:gd name="T74" fmla="*/ 91 w 92"/>
                <a:gd name="T75" fmla="*/ 61 h 61"/>
                <a:gd name="T76" fmla="*/ 82 w 92"/>
                <a:gd name="T77" fmla="*/ 61 h 61"/>
                <a:gd name="T78" fmla="*/ 28 w 92"/>
                <a:gd name="T79" fmla="*/ 22 h 61"/>
                <a:gd name="T80" fmla="*/ 28 w 92"/>
                <a:gd name="T81" fmla="*/ 15 h 61"/>
                <a:gd name="T82" fmla="*/ 23 w 92"/>
                <a:gd name="T83" fmla="*/ 12 h 61"/>
                <a:gd name="T84" fmla="*/ 17 w 92"/>
                <a:gd name="T85" fmla="*/ 10 h 61"/>
                <a:gd name="T86" fmla="*/ 9 w 92"/>
                <a:gd name="T87" fmla="*/ 15 h 61"/>
                <a:gd name="T88" fmla="*/ 6 w 92"/>
                <a:gd name="T89" fmla="*/ 28 h 61"/>
                <a:gd name="T90" fmla="*/ 10 w 92"/>
                <a:gd name="T91" fmla="*/ 44 h 61"/>
                <a:gd name="T92" fmla="*/ 19 w 92"/>
                <a:gd name="T93" fmla="*/ 50 h 61"/>
                <a:gd name="T94" fmla="*/ 22 w 92"/>
                <a:gd name="T95" fmla="*/ 49 h 61"/>
                <a:gd name="T96" fmla="*/ 25 w 92"/>
                <a:gd name="T97" fmla="*/ 47 h 61"/>
                <a:gd name="T98" fmla="*/ 27 w 92"/>
                <a:gd name="T99" fmla="*/ 43 h 61"/>
                <a:gd name="T100" fmla="*/ 28 w 92"/>
                <a:gd name="T101" fmla="*/ 37 h 61"/>
                <a:gd name="T102" fmla="*/ 28 w 92"/>
                <a:gd name="T103" fmla="*/ 22 h 61"/>
                <a:gd name="T104" fmla="*/ 54 w 92"/>
                <a:gd name="T105" fmla="*/ 26 h 61"/>
                <a:gd name="T106" fmla="*/ 59 w 92"/>
                <a:gd name="T107" fmla="*/ 36 h 61"/>
                <a:gd name="T108" fmla="*/ 71 w 92"/>
                <a:gd name="T109" fmla="*/ 40 h 61"/>
                <a:gd name="T110" fmla="*/ 83 w 92"/>
                <a:gd name="T111" fmla="*/ 37 h 61"/>
                <a:gd name="T112" fmla="*/ 87 w 92"/>
                <a:gd name="T113" fmla="*/ 27 h 61"/>
                <a:gd name="T114" fmla="*/ 83 w 92"/>
                <a:gd name="T115" fmla="*/ 17 h 61"/>
                <a:gd name="T116" fmla="*/ 71 w 92"/>
                <a:gd name="T117" fmla="*/ 14 h 61"/>
                <a:gd name="T118" fmla="*/ 59 w 92"/>
                <a:gd name="T119" fmla="*/ 17 h 61"/>
                <a:gd name="T120" fmla="*/ 54 w 92"/>
                <a:gd name="T121" fmla="*/ 26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2" h="61">
                  <a:moveTo>
                    <a:pt x="82" y="61"/>
                  </a:moveTo>
                  <a:cubicBezTo>
                    <a:pt x="82" y="48"/>
                    <a:pt x="82" y="48"/>
                    <a:pt x="82" y="48"/>
                  </a:cubicBezTo>
                  <a:cubicBezTo>
                    <a:pt x="79" y="50"/>
                    <a:pt x="75" y="51"/>
                    <a:pt x="71" y="51"/>
                  </a:cubicBezTo>
                  <a:cubicBezTo>
                    <a:pt x="67" y="51"/>
                    <a:pt x="64" y="50"/>
                    <a:pt x="62" y="49"/>
                  </a:cubicBezTo>
                  <a:cubicBezTo>
                    <a:pt x="59" y="48"/>
                    <a:pt x="57" y="46"/>
                    <a:pt x="55" y="44"/>
                  </a:cubicBezTo>
                  <a:cubicBezTo>
                    <a:pt x="53" y="42"/>
                    <a:pt x="52" y="39"/>
                    <a:pt x="51" y="36"/>
                  </a:cubicBezTo>
                  <a:cubicBezTo>
                    <a:pt x="50" y="33"/>
                    <a:pt x="49" y="30"/>
                    <a:pt x="49" y="27"/>
                  </a:cubicBezTo>
                  <a:cubicBezTo>
                    <a:pt x="49" y="25"/>
                    <a:pt x="49" y="23"/>
                    <a:pt x="50" y="22"/>
                  </a:cubicBezTo>
                  <a:cubicBezTo>
                    <a:pt x="50" y="20"/>
                    <a:pt x="50" y="19"/>
                    <a:pt x="50" y="17"/>
                  </a:cubicBezTo>
                  <a:cubicBezTo>
                    <a:pt x="50" y="16"/>
                    <a:pt x="48" y="16"/>
                    <a:pt x="47" y="15"/>
                  </a:cubicBezTo>
                  <a:cubicBezTo>
                    <a:pt x="46" y="15"/>
                    <a:pt x="45" y="15"/>
                    <a:pt x="44" y="15"/>
                  </a:cubicBezTo>
                  <a:cubicBezTo>
                    <a:pt x="42" y="15"/>
                    <a:pt x="40" y="15"/>
                    <a:pt x="39" y="17"/>
                  </a:cubicBezTo>
                  <a:cubicBezTo>
                    <a:pt x="38" y="18"/>
                    <a:pt x="37" y="21"/>
                    <a:pt x="37" y="25"/>
                  </a:cubicBezTo>
                  <a:cubicBezTo>
                    <a:pt x="37" y="39"/>
                    <a:pt x="37" y="39"/>
                    <a:pt x="37" y="39"/>
                  </a:cubicBezTo>
                  <a:cubicBezTo>
                    <a:pt x="37" y="46"/>
                    <a:pt x="36" y="51"/>
                    <a:pt x="34" y="55"/>
                  </a:cubicBezTo>
                  <a:cubicBezTo>
                    <a:pt x="31" y="58"/>
                    <a:pt x="27" y="60"/>
                    <a:pt x="23" y="60"/>
                  </a:cubicBezTo>
                  <a:cubicBezTo>
                    <a:pt x="20" y="60"/>
                    <a:pt x="17" y="59"/>
                    <a:pt x="14" y="58"/>
                  </a:cubicBezTo>
                  <a:cubicBezTo>
                    <a:pt x="12" y="56"/>
                    <a:pt x="9" y="54"/>
                    <a:pt x="7" y="52"/>
                  </a:cubicBezTo>
                  <a:cubicBezTo>
                    <a:pt x="5" y="49"/>
                    <a:pt x="3" y="45"/>
                    <a:pt x="2" y="41"/>
                  </a:cubicBezTo>
                  <a:cubicBezTo>
                    <a:pt x="1" y="37"/>
                    <a:pt x="0" y="32"/>
                    <a:pt x="0" y="27"/>
                  </a:cubicBezTo>
                  <a:cubicBezTo>
                    <a:pt x="0" y="22"/>
                    <a:pt x="0" y="18"/>
                    <a:pt x="1" y="15"/>
                  </a:cubicBezTo>
                  <a:cubicBezTo>
                    <a:pt x="2" y="11"/>
                    <a:pt x="3" y="8"/>
                    <a:pt x="4" y="6"/>
                  </a:cubicBezTo>
                  <a:cubicBezTo>
                    <a:pt x="6" y="4"/>
                    <a:pt x="7" y="2"/>
                    <a:pt x="9" y="1"/>
                  </a:cubicBezTo>
                  <a:cubicBezTo>
                    <a:pt x="11" y="0"/>
                    <a:pt x="13" y="0"/>
                    <a:pt x="15" y="0"/>
                  </a:cubicBezTo>
                  <a:cubicBezTo>
                    <a:pt x="21" y="0"/>
                    <a:pt x="25" y="4"/>
                    <a:pt x="30" y="12"/>
                  </a:cubicBezTo>
                  <a:cubicBezTo>
                    <a:pt x="31" y="9"/>
                    <a:pt x="32" y="7"/>
                    <a:pt x="34" y="6"/>
                  </a:cubicBezTo>
                  <a:cubicBezTo>
                    <a:pt x="36" y="5"/>
                    <a:pt x="38" y="5"/>
                    <a:pt x="40" y="5"/>
                  </a:cubicBezTo>
                  <a:cubicBezTo>
                    <a:pt x="42" y="5"/>
                    <a:pt x="44" y="5"/>
                    <a:pt x="46" y="7"/>
                  </a:cubicBezTo>
                  <a:cubicBezTo>
                    <a:pt x="48" y="8"/>
                    <a:pt x="50" y="10"/>
                    <a:pt x="52" y="13"/>
                  </a:cubicBezTo>
                  <a:cubicBezTo>
                    <a:pt x="54" y="10"/>
                    <a:pt x="56" y="8"/>
                    <a:pt x="59" y="6"/>
                  </a:cubicBezTo>
                  <a:cubicBezTo>
                    <a:pt x="63" y="4"/>
                    <a:pt x="66" y="3"/>
                    <a:pt x="71" y="3"/>
                  </a:cubicBezTo>
                  <a:cubicBezTo>
                    <a:pt x="74" y="3"/>
                    <a:pt x="77" y="4"/>
                    <a:pt x="80" y="5"/>
                  </a:cubicBezTo>
                  <a:cubicBezTo>
                    <a:pt x="83" y="6"/>
                    <a:pt x="85" y="8"/>
                    <a:pt x="87" y="10"/>
                  </a:cubicBezTo>
                  <a:cubicBezTo>
                    <a:pt x="89" y="12"/>
                    <a:pt x="90" y="14"/>
                    <a:pt x="91" y="17"/>
                  </a:cubicBezTo>
                  <a:cubicBezTo>
                    <a:pt x="92" y="20"/>
                    <a:pt x="92" y="23"/>
                    <a:pt x="92" y="27"/>
                  </a:cubicBezTo>
                  <a:cubicBezTo>
                    <a:pt x="92" y="34"/>
                    <a:pt x="91" y="39"/>
                    <a:pt x="87" y="44"/>
                  </a:cubicBezTo>
                  <a:cubicBezTo>
                    <a:pt x="92" y="59"/>
                    <a:pt x="92" y="59"/>
                    <a:pt x="92" y="59"/>
                  </a:cubicBezTo>
                  <a:cubicBezTo>
                    <a:pt x="91" y="61"/>
                    <a:pt x="91" y="61"/>
                    <a:pt x="91" y="61"/>
                  </a:cubicBezTo>
                  <a:lnTo>
                    <a:pt x="82" y="61"/>
                  </a:lnTo>
                  <a:close/>
                  <a:moveTo>
                    <a:pt x="28" y="22"/>
                  </a:moveTo>
                  <a:cubicBezTo>
                    <a:pt x="28" y="20"/>
                    <a:pt x="28" y="18"/>
                    <a:pt x="28" y="15"/>
                  </a:cubicBezTo>
                  <a:cubicBezTo>
                    <a:pt x="26" y="14"/>
                    <a:pt x="25" y="13"/>
                    <a:pt x="23" y="12"/>
                  </a:cubicBezTo>
                  <a:cubicBezTo>
                    <a:pt x="21" y="11"/>
                    <a:pt x="19" y="10"/>
                    <a:pt x="17" y="10"/>
                  </a:cubicBezTo>
                  <a:cubicBezTo>
                    <a:pt x="13" y="10"/>
                    <a:pt x="11" y="12"/>
                    <a:pt x="9" y="15"/>
                  </a:cubicBezTo>
                  <a:cubicBezTo>
                    <a:pt x="7" y="18"/>
                    <a:pt x="6" y="23"/>
                    <a:pt x="6" y="28"/>
                  </a:cubicBezTo>
                  <a:cubicBezTo>
                    <a:pt x="6" y="35"/>
                    <a:pt x="7" y="40"/>
                    <a:pt x="10" y="44"/>
                  </a:cubicBezTo>
                  <a:cubicBezTo>
                    <a:pt x="12" y="48"/>
                    <a:pt x="15" y="50"/>
                    <a:pt x="19" y="50"/>
                  </a:cubicBezTo>
                  <a:cubicBezTo>
                    <a:pt x="20" y="50"/>
                    <a:pt x="21" y="50"/>
                    <a:pt x="22" y="49"/>
                  </a:cubicBezTo>
                  <a:cubicBezTo>
                    <a:pt x="23" y="49"/>
                    <a:pt x="24" y="48"/>
                    <a:pt x="25" y="47"/>
                  </a:cubicBezTo>
                  <a:cubicBezTo>
                    <a:pt x="26" y="46"/>
                    <a:pt x="26" y="45"/>
                    <a:pt x="27" y="43"/>
                  </a:cubicBezTo>
                  <a:cubicBezTo>
                    <a:pt x="27" y="41"/>
                    <a:pt x="28" y="39"/>
                    <a:pt x="28" y="37"/>
                  </a:cubicBezTo>
                  <a:lnTo>
                    <a:pt x="28" y="22"/>
                  </a:lnTo>
                  <a:close/>
                  <a:moveTo>
                    <a:pt x="54" y="26"/>
                  </a:moveTo>
                  <a:cubicBezTo>
                    <a:pt x="54" y="31"/>
                    <a:pt x="56" y="34"/>
                    <a:pt x="59" y="36"/>
                  </a:cubicBezTo>
                  <a:cubicBezTo>
                    <a:pt x="62" y="39"/>
                    <a:pt x="66" y="40"/>
                    <a:pt x="71" y="40"/>
                  </a:cubicBezTo>
                  <a:cubicBezTo>
                    <a:pt x="76" y="40"/>
                    <a:pt x="80" y="39"/>
                    <a:pt x="83" y="37"/>
                  </a:cubicBezTo>
                  <a:cubicBezTo>
                    <a:pt x="86" y="34"/>
                    <a:pt x="87" y="31"/>
                    <a:pt x="87" y="27"/>
                  </a:cubicBezTo>
                  <a:cubicBezTo>
                    <a:pt x="87" y="23"/>
                    <a:pt x="86" y="19"/>
                    <a:pt x="83" y="17"/>
                  </a:cubicBezTo>
                  <a:cubicBezTo>
                    <a:pt x="79" y="15"/>
                    <a:pt x="76" y="14"/>
                    <a:pt x="71" y="14"/>
                  </a:cubicBezTo>
                  <a:cubicBezTo>
                    <a:pt x="66" y="14"/>
                    <a:pt x="62" y="15"/>
                    <a:pt x="59" y="17"/>
                  </a:cubicBezTo>
                  <a:cubicBezTo>
                    <a:pt x="56" y="19"/>
                    <a:pt x="54" y="22"/>
                    <a:pt x="54" y="2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4" name="Freeform 21"/>
            <p:cNvSpPr>
              <a:spLocks noEditPoints="1"/>
            </p:cNvSpPr>
            <p:nvPr userDrawn="1"/>
          </p:nvSpPr>
          <p:spPr bwMode="auto">
            <a:xfrm>
              <a:off x="2157413" y="881063"/>
              <a:ext cx="93663" cy="63500"/>
            </a:xfrm>
            <a:custGeom>
              <a:avLst/>
              <a:gdLst>
                <a:gd name="T0" fmla="*/ 56 w 98"/>
                <a:gd name="T1" fmla="*/ 22 h 67"/>
                <a:gd name="T2" fmla="*/ 64 w 98"/>
                <a:gd name="T3" fmla="*/ 31 h 67"/>
                <a:gd name="T4" fmla="*/ 66 w 98"/>
                <a:gd name="T5" fmla="*/ 42 h 67"/>
                <a:gd name="T6" fmla="*/ 64 w 98"/>
                <a:gd name="T7" fmla="*/ 52 h 67"/>
                <a:gd name="T8" fmla="*/ 58 w 98"/>
                <a:gd name="T9" fmla="*/ 60 h 67"/>
                <a:gd name="T10" fmla="*/ 47 w 98"/>
                <a:gd name="T11" fmla="*/ 65 h 67"/>
                <a:gd name="T12" fmla="*/ 34 w 98"/>
                <a:gd name="T13" fmla="*/ 67 h 67"/>
                <a:gd name="T14" fmla="*/ 20 w 98"/>
                <a:gd name="T15" fmla="*/ 65 h 67"/>
                <a:gd name="T16" fmla="*/ 9 w 98"/>
                <a:gd name="T17" fmla="*/ 59 h 67"/>
                <a:gd name="T18" fmla="*/ 2 w 98"/>
                <a:gd name="T19" fmla="*/ 51 h 67"/>
                <a:gd name="T20" fmla="*/ 0 w 98"/>
                <a:gd name="T21" fmla="*/ 40 h 67"/>
                <a:gd name="T22" fmla="*/ 2 w 98"/>
                <a:gd name="T23" fmla="*/ 31 h 67"/>
                <a:gd name="T24" fmla="*/ 8 w 98"/>
                <a:gd name="T25" fmla="*/ 23 h 67"/>
                <a:gd name="T26" fmla="*/ 8 w 98"/>
                <a:gd name="T27" fmla="*/ 22 h 67"/>
                <a:gd name="T28" fmla="*/ 0 w 98"/>
                <a:gd name="T29" fmla="*/ 21 h 67"/>
                <a:gd name="T30" fmla="*/ 2 w 98"/>
                <a:gd name="T31" fmla="*/ 1 h 67"/>
                <a:gd name="T32" fmla="*/ 6 w 98"/>
                <a:gd name="T33" fmla="*/ 1 h 67"/>
                <a:gd name="T34" fmla="*/ 8 w 98"/>
                <a:gd name="T35" fmla="*/ 11 h 67"/>
                <a:gd name="T36" fmla="*/ 19 w 98"/>
                <a:gd name="T37" fmla="*/ 11 h 67"/>
                <a:gd name="T38" fmla="*/ 29 w 98"/>
                <a:gd name="T39" fmla="*/ 11 h 67"/>
                <a:gd name="T40" fmla="*/ 86 w 98"/>
                <a:gd name="T41" fmla="*/ 11 h 67"/>
                <a:gd name="T42" fmla="*/ 87 w 98"/>
                <a:gd name="T43" fmla="*/ 0 h 67"/>
                <a:gd name="T44" fmla="*/ 92 w 98"/>
                <a:gd name="T45" fmla="*/ 0 h 67"/>
                <a:gd name="T46" fmla="*/ 98 w 98"/>
                <a:gd name="T47" fmla="*/ 20 h 67"/>
                <a:gd name="T48" fmla="*/ 97 w 98"/>
                <a:gd name="T49" fmla="*/ 22 h 67"/>
                <a:gd name="T50" fmla="*/ 78 w 98"/>
                <a:gd name="T51" fmla="*/ 22 h 67"/>
                <a:gd name="T52" fmla="*/ 56 w 98"/>
                <a:gd name="T53" fmla="*/ 22 h 67"/>
                <a:gd name="T54" fmla="*/ 15 w 98"/>
                <a:gd name="T55" fmla="*/ 22 h 67"/>
                <a:gd name="T56" fmla="*/ 9 w 98"/>
                <a:gd name="T57" fmla="*/ 30 h 67"/>
                <a:gd name="T58" fmla="*/ 7 w 98"/>
                <a:gd name="T59" fmla="*/ 38 h 67"/>
                <a:gd name="T60" fmla="*/ 9 w 98"/>
                <a:gd name="T61" fmla="*/ 45 h 67"/>
                <a:gd name="T62" fmla="*/ 14 w 98"/>
                <a:gd name="T63" fmla="*/ 50 h 67"/>
                <a:gd name="T64" fmla="*/ 21 w 98"/>
                <a:gd name="T65" fmla="*/ 54 h 67"/>
                <a:gd name="T66" fmla="*/ 33 w 98"/>
                <a:gd name="T67" fmla="*/ 55 h 67"/>
                <a:gd name="T68" fmla="*/ 52 w 98"/>
                <a:gd name="T69" fmla="*/ 51 h 67"/>
                <a:gd name="T70" fmla="*/ 59 w 98"/>
                <a:gd name="T71" fmla="*/ 38 h 67"/>
                <a:gd name="T72" fmla="*/ 57 w 98"/>
                <a:gd name="T73" fmla="*/ 31 h 67"/>
                <a:gd name="T74" fmla="*/ 51 w 98"/>
                <a:gd name="T75" fmla="*/ 22 h 67"/>
                <a:gd name="T76" fmla="*/ 15 w 98"/>
                <a:gd name="T77" fmla="*/ 22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8" h="67">
                  <a:moveTo>
                    <a:pt x="56" y="22"/>
                  </a:moveTo>
                  <a:cubicBezTo>
                    <a:pt x="60" y="25"/>
                    <a:pt x="62" y="28"/>
                    <a:pt x="64" y="31"/>
                  </a:cubicBezTo>
                  <a:cubicBezTo>
                    <a:pt x="66" y="35"/>
                    <a:pt x="66" y="38"/>
                    <a:pt x="66" y="42"/>
                  </a:cubicBezTo>
                  <a:cubicBezTo>
                    <a:pt x="66" y="46"/>
                    <a:pt x="66" y="49"/>
                    <a:pt x="64" y="52"/>
                  </a:cubicBezTo>
                  <a:cubicBezTo>
                    <a:pt x="63" y="55"/>
                    <a:pt x="61" y="58"/>
                    <a:pt x="58" y="60"/>
                  </a:cubicBezTo>
                  <a:cubicBezTo>
                    <a:pt x="55" y="62"/>
                    <a:pt x="51" y="64"/>
                    <a:pt x="47" y="65"/>
                  </a:cubicBezTo>
                  <a:cubicBezTo>
                    <a:pt x="43" y="66"/>
                    <a:pt x="39" y="67"/>
                    <a:pt x="34" y="67"/>
                  </a:cubicBezTo>
                  <a:cubicBezTo>
                    <a:pt x="29" y="67"/>
                    <a:pt x="24" y="66"/>
                    <a:pt x="20" y="65"/>
                  </a:cubicBezTo>
                  <a:cubicBezTo>
                    <a:pt x="15" y="64"/>
                    <a:pt x="12" y="62"/>
                    <a:pt x="9" y="59"/>
                  </a:cubicBezTo>
                  <a:cubicBezTo>
                    <a:pt x="6" y="57"/>
                    <a:pt x="4" y="54"/>
                    <a:pt x="2" y="51"/>
                  </a:cubicBezTo>
                  <a:cubicBezTo>
                    <a:pt x="0" y="48"/>
                    <a:pt x="0" y="44"/>
                    <a:pt x="0" y="40"/>
                  </a:cubicBezTo>
                  <a:cubicBezTo>
                    <a:pt x="0" y="37"/>
                    <a:pt x="0" y="34"/>
                    <a:pt x="2" y="31"/>
                  </a:cubicBezTo>
                  <a:cubicBezTo>
                    <a:pt x="3" y="28"/>
                    <a:pt x="5" y="25"/>
                    <a:pt x="8" y="23"/>
                  </a:cubicBezTo>
                  <a:cubicBezTo>
                    <a:pt x="8" y="22"/>
                    <a:pt x="8" y="22"/>
                    <a:pt x="8" y="22"/>
                  </a:cubicBezTo>
                  <a:cubicBezTo>
                    <a:pt x="0" y="21"/>
                    <a:pt x="0" y="21"/>
                    <a:pt x="0" y="21"/>
                  </a:cubicBezTo>
                  <a:cubicBezTo>
                    <a:pt x="2" y="1"/>
                    <a:pt x="2" y="1"/>
                    <a:pt x="2" y="1"/>
                  </a:cubicBezTo>
                  <a:cubicBezTo>
                    <a:pt x="6" y="1"/>
                    <a:pt x="6" y="1"/>
                    <a:pt x="6" y="1"/>
                  </a:cubicBezTo>
                  <a:cubicBezTo>
                    <a:pt x="8" y="11"/>
                    <a:pt x="8" y="11"/>
                    <a:pt x="8" y="11"/>
                  </a:cubicBezTo>
                  <a:cubicBezTo>
                    <a:pt x="12" y="11"/>
                    <a:pt x="15" y="11"/>
                    <a:pt x="19" y="11"/>
                  </a:cubicBezTo>
                  <a:cubicBezTo>
                    <a:pt x="23" y="11"/>
                    <a:pt x="26" y="11"/>
                    <a:pt x="29" y="11"/>
                  </a:cubicBezTo>
                  <a:cubicBezTo>
                    <a:pt x="86" y="11"/>
                    <a:pt x="86" y="11"/>
                    <a:pt x="86" y="11"/>
                  </a:cubicBezTo>
                  <a:cubicBezTo>
                    <a:pt x="87" y="0"/>
                    <a:pt x="87" y="0"/>
                    <a:pt x="87" y="0"/>
                  </a:cubicBezTo>
                  <a:cubicBezTo>
                    <a:pt x="92" y="0"/>
                    <a:pt x="92" y="0"/>
                    <a:pt x="92" y="0"/>
                  </a:cubicBezTo>
                  <a:cubicBezTo>
                    <a:pt x="98" y="20"/>
                    <a:pt x="98" y="20"/>
                    <a:pt x="98" y="20"/>
                  </a:cubicBezTo>
                  <a:cubicBezTo>
                    <a:pt x="97" y="22"/>
                    <a:pt x="97" y="22"/>
                    <a:pt x="97" y="22"/>
                  </a:cubicBezTo>
                  <a:cubicBezTo>
                    <a:pt x="78" y="22"/>
                    <a:pt x="78" y="22"/>
                    <a:pt x="78" y="22"/>
                  </a:cubicBezTo>
                  <a:lnTo>
                    <a:pt x="56" y="22"/>
                  </a:lnTo>
                  <a:close/>
                  <a:moveTo>
                    <a:pt x="15" y="22"/>
                  </a:moveTo>
                  <a:cubicBezTo>
                    <a:pt x="12" y="25"/>
                    <a:pt x="10" y="28"/>
                    <a:pt x="9" y="30"/>
                  </a:cubicBezTo>
                  <a:cubicBezTo>
                    <a:pt x="8" y="33"/>
                    <a:pt x="7" y="35"/>
                    <a:pt x="7" y="38"/>
                  </a:cubicBezTo>
                  <a:cubicBezTo>
                    <a:pt x="7" y="40"/>
                    <a:pt x="8" y="42"/>
                    <a:pt x="9" y="45"/>
                  </a:cubicBezTo>
                  <a:cubicBezTo>
                    <a:pt x="10" y="47"/>
                    <a:pt x="11" y="49"/>
                    <a:pt x="14" y="50"/>
                  </a:cubicBezTo>
                  <a:cubicBezTo>
                    <a:pt x="16" y="52"/>
                    <a:pt x="18" y="53"/>
                    <a:pt x="21" y="54"/>
                  </a:cubicBezTo>
                  <a:cubicBezTo>
                    <a:pt x="25" y="55"/>
                    <a:pt x="28" y="55"/>
                    <a:pt x="33" y="55"/>
                  </a:cubicBezTo>
                  <a:cubicBezTo>
                    <a:pt x="41" y="55"/>
                    <a:pt x="48" y="54"/>
                    <a:pt x="52" y="51"/>
                  </a:cubicBezTo>
                  <a:cubicBezTo>
                    <a:pt x="57" y="48"/>
                    <a:pt x="59" y="43"/>
                    <a:pt x="59" y="38"/>
                  </a:cubicBezTo>
                  <a:cubicBezTo>
                    <a:pt x="59" y="36"/>
                    <a:pt x="58" y="34"/>
                    <a:pt x="57" y="31"/>
                  </a:cubicBezTo>
                  <a:cubicBezTo>
                    <a:pt x="56" y="29"/>
                    <a:pt x="54" y="26"/>
                    <a:pt x="51" y="22"/>
                  </a:cubicBezTo>
                  <a:lnTo>
                    <a:pt x="15"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5" name="Freeform 22"/>
            <p:cNvSpPr>
              <a:spLocks/>
            </p:cNvSpPr>
            <p:nvPr userDrawn="1"/>
          </p:nvSpPr>
          <p:spPr bwMode="auto">
            <a:xfrm>
              <a:off x="2159000" y="950913"/>
              <a:ext cx="61913" cy="46038"/>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1 h 49"/>
                <a:gd name="T22" fmla="*/ 27 w 64"/>
                <a:gd name="T23" fmla="*/ 21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6"/>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1"/>
                  </a:cubicBezTo>
                  <a:cubicBezTo>
                    <a:pt x="27" y="21"/>
                    <a:pt x="27" y="21"/>
                    <a:pt x="27" y="21"/>
                  </a:cubicBezTo>
                  <a:cubicBezTo>
                    <a:pt x="24" y="21"/>
                    <a:pt x="21" y="21"/>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6" name="Freeform 23"/>
            <p:cNvSpPr>
              <a:spLocks noEditPoints="1"/>
            </p:cNvSpPr>
            <p:nvPr userDrawn="1"/>
          </p:nvSpPr>
          <p:spPr bwMode="auto">
            <a:xfrm>
              <a:off x="2157413" y="998538"/>
              <a:ext cx="63500" cy="58738"/>
            </a:xfrm>
            <a:custGeom>
              <a:avLst/>
              <a:gdLst>
                <a:gd name="T0" fmla="*/ 7 w 66"/>
                <a:gd name="T1" fmla="*/ 61 h 61"/>
                <a:gd name="T2" fmla="*/ 2 w 66"/>
                <a:gd name="T3" fmla="*/ 56 h 61"/>
                <a:gd name="T4" fmla="*/ 0 w 66"/>
                <a:gd name="T5" fmla="*/ 50 h 61"/>
                <a:gd name="T6" fmla="*/ 3 w 66"/>
                <a:gd name="T7" fmla="*/ 41 h 61"/>
                <a:gd name="T8" fmla="*/ 10 w 66"/>
                <a:gd name="T9" fmla="*/ 37 h 61"/>
                <a:gd name="T10" fmla="*/ 6 w 66"/>
                <a:gd name="T11" fmla="*/ 32 h 61"/>
                <a:gd name="T12" fmla="*/ 2 w 66"/>
                <a:gd name="T13" fmla="*/ 28 h 61"/>
                <a:gd name="T14" fmla="*/ 0 w 66"/>
                <a:gd name="T15" fmla="*/ 23 h 61"/>
                <a:gd name="T16" fmla="*/ 0 w 66"/>
                <a:gd name="T17" fmla="*/ 18 h 61"/>
                <a:gd name="T18" fmla="*/ 1 w 66"/>
                <a:gd name="T19" fmla="*/ 11 h 61"/>
                <a:gd name="T20" fmla="*/ 4 w 66"/>
                <a:gd name="T21" fmla="*/ 5 h 61"/>
                <a:gd name="T22" fmla="*/ 9 w 66"/>
                <a:gd name="T23" fmla="*/ 1 h 61"/>
                <a:gd name="T24" fmla="*/ 16 w 66"/>
                <a:gd name="T25" fmla="*/ 0 h 61"/>
                <a:gd name="T26" fmla="*/ 22 w 66"/>
                <a:gd name="T27" fmla="*/ 1 h 61"/>
                <a:gd name="T28" fmla="*/ 27 w 66"/>
                <a:gd name="T29" fmla="*/ 4 h 61"/>
                <a:gd name="T30" fmla="*/ 32 w 66"/>
                <a:gd name="T31" fmla="*/ 11 h 61"/>
                <a:gd name="T32" fmla="*/ 37 w 66"/>
                <a:gd name="T33" fmla="*/ 22 h 61"/>
                <a:gd name="T34" fmla="*/ 39 w 66"/>
                <a:gd name="T35" fmla="*/ 29 h 61"/>
                <a:gd name="T36" fmla="*/ 41 w 66"/>
                <a:gd name="T37" fmla="*/ 37 h 61"/>
                <a:gd name="T38" fmla="*/ 44 w 66"/>
                <a:gd name="T39" fmla="*/ 37 h 61"/>
                <a:gd name="T40" fmla="*/ 52 w 66"/>
                <a:gd name="T41" fmla="*/ 36 h 61"/>
                <a:gd name="T42" fmla="*/ 57 w 66"/>
                <a:gd name="T43" fmla="*/ 34 h 61"/>
                <a:gd name="T44" fmla="*/ 60 w 66"/>
                <a:gd name="T45" fmla="*/ 30 h 61"/>
                <a:gd name="T46" fmla="*/ 60 w 66"/>
                <a:gd name="T47" fmla="*/ 25 h 61"/>
                <a:gd name="T48" fmla="*/ 60 w 66"/>
                <a:gd name="T49" fmla="*/ 21 h 61"/>
                <a:gd name="T50" fmla="*/ 60 w 66"/>
                <a:gd name="T51" fmla="*/ 18 h 61"/>
                <a:gd name="T52" fmla="*/ 51 w 66"/>
                <a:gd name="T53" fmla="*/ 15 h 61"/>
                <a:gd name="T54" fmla="*/ 44 w 66"/>
                <a:gd name="T55" fmla="*/ 8 h 61"/>
                <a:gd name="T56" fmla="*/ 46 w 66"/>
                <a:gd name="T57" fmla="*/ 4 h 61"/>
                <a:gd name="T58" fmla="*/ 50 w 66"/>
                <a:gd name="T59" fmla="*/ 2 h 61"/>
                <a:gd name="T60" fmla="*/ 62 w 66"/>
                <a:gd name="T61" fmla="*/ 11 h 61"/>
                <a:gd name="T62" fmla="*/ 66 w 66"/>
                <a:gd name="T63" fmla="*/ 28 h 61"/>
                <a:gd name="T64" fmla="*/ 61 w 66"/>
                <a:gd name="T65" fmla="*/ 43 h 61"/>
                <a:gd name="T66" fmla="*/ 43 w 66"/>
                <a:gd name="T67" fmla="*/ 48 h 61"/>
                <a:gd name="T68" fmla="*/ 15 w 66"/>
                <a:gd name="T69" fmla="*/ 48 h 61"/>
                <a:gd name="T70" fmla="*/ 7 w 66"/>
                <a:gd name="T71" fmla="*/ 52 h 61"/>
                <a:gd name="T72" fmla="*/ 8 w 66"/>
                <a:gd name="T73" fmla="*/ 55 h 61"/>
                <a:gd name="T74" fmla="*/ 9 w 66"/>
                <a:gd name="T75" fmla="*/ 57 h 61"/>
                <a:gd name="T76" fmla="*/ 10 w 66"/>
                <a:gd name="T77" fmla="*/ 58 h 61"/>
                <a:gd name="T78" fmla="*/ 7 w 66"/>
                <a:gd name="T79" fmla="*/ 61 h 61"/>
                <a:gd name="T80" fmla="*/ 36 w 66"/>
                <a:gd name="T81" fmla="*/ 37 h 61"/>
                <a:gd name="T82" fmla="*/ 34 w 66"/>
                <a:gd name="T83" fmla="*/ 30 h 61"/>
                <a:gd name="T84" fmla="*/ 32 w 66"/>
                <a:gd name="T85" fmla="*/ 25 h 61"/>
                <a:gd name="T86" fmla="*/ 29 w 66"/>
                <a:gd name="T87" fmla="*/ 18 h 61"/>
                <a:gd name="T88" fmla="*/ 25 w 66"/>
                <a:gd name="T89" fmla="*/ 14 h 61"/>
                <a:gd name="T90" fmla="*/ 22 w 66"/>
                <a:gd name="T91" fmla="*/ 12 h 61"/>
                <a:gd name="T92" fmla="*/ 18 w 66"/>
                <a:gd name="T93" fmla="*/ 12 h 61"/>
                <a:gd name="T94" fmla="*/ 14 w 66"/>
                <a:gd name="T95" fmla="*/ 13 h 61"/>
                <a:gd name="T96" fmla="*/ 11 w 66"/>
                <a:gd name="T97" fmla="*/ 14 h 61"/>
                <a:gd name="T98" fmla="*/ 8 w 66"/>
                <a:gd name="T99" fmla="*/ 22 h 61"/>
                <a:gd name="T100" fmla="*/ 9 w 66"/>
                <a:gd name="T101" fmla="*/ 25 h 61"/>
                <a:gd name="T102" fmla="*/ 10 w 66"/>
                <a:gd name="T103" fmla="*/ 28 h 61"/>
                <a:gd name="T104" fmla="*/ 12 w 66"/>
                <a:gd name="T105" fmla="*/ 32 h 61"/>
                <a:gd name="T106" fmla="*/ 16 w 66"/>
                <a:gd name="T107" fmla="*/ 37 h 61"/>
                <a:gd name="T108" fmla="*/ 36 w 66"/>
                <a:gd name="T109" fmla="*/ 3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6" h="61">
                  <a:moveTo>
                    <a:pt x="7" y="61"/>
                  </a:moveTo>
                  <a:cubicBezTo>
                    <a:pt x="5" y="59"/>
                    <a:pt x="3" y="57"/>
                    <a:pt x="2" y="56"/>
                  </a:cubicBezTo>
                  <a:cubicBezTo>
                    <a:pt x="1" y="54"/>
                    <a:pt x="0" y="52"/>
                    <a:pt x="0" y="50"/>
                  </a:cubicBezTo>
                  <a:cubicBezTo>
                    <a:pt x="0" y="46"/>
                    <a:pt x="1" y="43"/>
                    <a:pt x="3" y="41"/>
                  </a:cubicBezTo>
                  <a:cubicBezTo>
                    <a:pt x="5" y="39"/>
                    <a:pt x="7" y="38"/>
                    <a:pt x="10" y="37"/>
                  </a:cubicBezTo>
                  <a:cubicBezTo>
                    <a:pt x="8" y="35"/>
                    <a:pt x="7" y="34"/>
                    <a:pt x="6" y="32"/>
                  </a:cubicBezTo>
                  <a:cubicBezTo>
                    <a:pt x="4" y="31"/>
                    <a:pt x="3" y="29"/>
                    <a:pt x="2" y="28"/>
                  </a:cubicBezTo>
                  <a:cubicBezTo>
                    <a:pt x="1" y="26"/>
                    <a:pt x="1" y="25"/>
                    <a:pt x="0" y="23"/>
                  </a:cubicBezTo>
                  <a:cubicBezTo>
                    <a:pt x="0" y="21"/>
                    <a:pt x="0" y="20"/>
                    <a:pt x="0" y="18"/>
                  </a:cubicBezTo>
                  <a:cubicBezTo>
                    <a:pt x="0" y="15"/>
                    <a:pt x="0" y="13"/>
                    <a:pt x="1" y="11"/>
                  </a:cubicBezTo>
                  <a:cubicBezTo>
                    <a:pt x="1" y="9"/>
                    <a:pt x="2" y="7"/>
                    <a:pt x="4" y="5"/>
                  </a:cubicBezTo>
                  <a:cubicBezTo>
                    <a:pt x="5" y="4"/>
                    <a:pt x="7" y="2"/>
                    <a:pt x="9" y="1"/>
                  </a:cubicBezTo>
                  <a:cubicBezTo>
                    <a:pt x="11" y="1"/>
                    <a:pt x="14" y="0"/>
                    <a:pt x="16" y="0"/>
                  </a:cubicBezTo>
                  <a:cubicBezTo>
                    <a:pt x="18" y="0"/>
                    <a:pt x="20" y="0"/>
                    <a:pt x="22" y="1"/>
                  </a:cubicBezTo>
                  <a:cubicBezTo>
                    <a:pt x="23" y="2"/>
                    <a:pt x="25" y="3"/>
                    <a:pt x="27" y="4"/>
                  </a:cubicBezTo>
                  <a:cubicBezTo>
                    <a:pt x="28" y="6"/>
                    <a:pt x="30" y="8"/>
                    <a:pt x="32" y="11"/>
                  </a:cubicBezTo>
                  <a:cubicBezTo>
                    <a:pt x="33" y="14"/>
                    <a:pt x="35" y="18"/>
                    <a:pt x="37" y="22"/>
                  </a:cubicBezTo>
                  <a:cubicBezTo>
                    <a:pt x="37" y="24"/>
                    <a:pt x="38" y="26"/>
                    <a:pt x="39" y="29"/>
                  </a:cubicBezTo>
                  <a:cubicBezTo>
                    <a:pt x="39" y="32"/>
                    <a:pt x="40" y="34"/>
                    <a:pt x="41" y="37"/>
                  </a:cubicBezTo>
                  <a:cubicBezTo>
                    <a:pt x="44" y="37"/>
                    <a:pt x="44" y="37"/>
                    <a:pt x="44" y="37"/>
                  </a:cubicBezTo>
                  <a:cubicBezTo>
                    <a:pt x="48" y="37"/>
                    <a:pt x="50" y="37"/>
                    <a:pt x="52" y="36"/>
                  </a:cubicBezTo>
                  <a:cubicBezTo>
                    <a:pt x="54" y="36"/>
                    <a:pt x="56" y="35"/>
                    <a:pt x="57" y="34"/>
                  </a:cubicBezTo>
                  <a:cubicBezTo>
                    <a:pt x="58" y="33"/>
                    <a:pt x="59" y="32"/>
                    <a:pt x="60" y="30"/>
                  </a:cubicBezTo>
                  <a:cubicBezTo>
                    <a:pt x="60" y="29"/>
                    <a:pt x="60" y="27"/>
                    <a:pt x="60" y="25"/>
                  </a:cubicBezTo>
                  <a:cubicBezTo>
                    <a:pt x="60" y="24"/>
                    <a:pt x="60" y="23"/>
                    <a:pt x="60" y="21"/>
                  </a:cubicBezTo>
                  <a:cubicBezTo>
                    <a:pt x="60" y="20"/>
                    <a:pt x="60" y="19"/>
                    <a:pt x="60" y="18"/>
                  </a:cubicBezTo>
                  <a:cubicBezTo>
                    <a:pt x="51" y="15"/>
                    <a:pt x="51" y="15"/>
                    <a:pt x="51" y="15"/>
                  </a:cubicBezTo>
                  <a:cubicBezTo>
                    <a:pt x="46" y="14"/>
                    <a:pt x="44" y="12"/>
                    <a:pt x="44" y="8"/>
                  </a:cubicBezTo>
                  <a:cubicBezTo>
                    <a:pt x="44" y="6"/>
                    <a:pt x="45" y="5"/>
                    <a:pt x="46" y="4"/>
                  </a:cubicBezTo>
                  <a:cubicBezTo>
                    <a:pt x="47" y="3"/>
                    <a:pt x="48" y="2"/>
                    <a:pt x="50" y="2"/>
                  </a:cubicBezTo>
                  <a:cubicBezTo>
                    <a:pt x="55" y="3"/>
                    <a:pt x="59" y="6"/>
                    <a:pt x="62" y="11"/>
                  </a:cubicBezTo>
                  <a:cubicBezTo>
                    <a:pt x="65" y="15"/>
                    <a:pt x="66" y="21"/>
                    <a:pt x="66" y="28"/>
                  </a:cubicBezTo>
                  <a:cubicBezTo>
                    <a:pt x="66" y="35"/>
                    <a:pt x="65" y="40"/>
                    <a:pt x="61" y="43"/>
                  </a:cubicBezTo>
                  <a:cubicBezTo>
                    <a:pt x="58" y="46"/>
                    <a:pt x="52" y="48"/>
                    <a:pt x="43" y="48"/>
                  </a:cubicBezTo>
                  <a:cubicBezTo>
                    <a:pt x="15" y="48"/>
                    <a:pt x="15" y="48"/>
                    <a:pt x="15" y="48"/>
                  </a:cubicBezTo>
                  <a:cubicBezTo>
                    <a:pt x="10" y="48"/>
                    <a:pt x="7" y="49"/>
                    <a:pt x="7" y="52"/>
                  </a:cubicBezTo>
                  <a:cubicBezTo>
                    <a:pt x="7" y="53"/>
                    <a:pt x="7" y="54"/>
                    <a:pt x="8" y="55"/>
                  </a:cubicBezTo>
                  <a:cubicBezTo>
                    <a:pt x="8" y="56"/>
                    <a:pt x="9" y="57"/>
                    <a:pt x="9" y="57"/>
                  </a:cubicBezTo>
                  <a:cubicBezTo>
                    <a:pt x="10" y="58"/>
                    <a:pt x="10" y="58"/>
                    <a:pt x="10" y="58"/>
                  </a:cubicBezTo>
                  <a:lnTo>
                    <a:pt x="7" y="61"/>
                  </a:lnTo>
                  <a:close/>
                  <a:moveTo>
                    <a:pt x="36" y="37"/>
                  </a:moveTo>
                  <a:cubicBezTo>
                    <a:pt x="35" y="35"/>
                    <a:pt x="35" y="32"/>
                    <a:pt x="34" y="30"/>
                  </a:cubicBezTo>
                  <a:cubicBezTo>
                    <a:pt x="33" y="28"/>
                    <a:pt x="33" y="26"/>
                    <a:pt x="32" y="25"/>
                  </a:cubicBezTo>
                  <a:cubicBezTo>
                    <a:pt x="31" y="22"/>
                    <a:pt x="30" y="20"/>
                    <a:pt x="29" y="18"/>
                  </a:cubicBezTo>
                  <a:cubicBezTo>
                    <a:pt x="27" y="16"/>
                    <a:pt x="26" y="15"/>
                    <a:pt x="25" y="14"/>
                  </a:cubicBezTo>
                  <a:cubicBezTo>
                    <a:pt x="24" y="13"/>
                    <a:pt x="23" y="13"/>
                    <a:pt x="22" y="12"/>
                  </a:cubicBezTo>
                  <a:cubicBezTo>
                    <a:pt x="20" y="12"/>
                    <a:pt x="19" y="12"/>
                    <a:pt x="18" y="12"/>
                  </a:cubicBezTo>
                  <a:cubicBezTo>
                    <a:pt x="17" y="12"/>
                    <a:pt x="15" y="12"/>
                    <a:pt x="14" y="13"/>
                  </a:cubicBezTo>
                  <a:cubicBezTo>
                    <a:pt x="13" y="13"/>
                    <a:pt x="12" y="14"/>
                    <a:pt x="11" y="14"/>
                  </a:cubicBezTo>
                  <a:cubicBezTo>
                    <a:pt x="9" y="16"/>
                    <a:pt x="8" y="19"/>
                    <a:pt x="8" y="22"/>
                  </a:cubicBezTo>
                  <a:cubicBezTo>
                    <a:pt x="8" y="23"/>
                    <a:pt x="9" y="24"/>
                    <a:pt x="9" y="25"/>
                  </a:cubicBezTo>
                  <a:cubicBezTo>
                    <a:pt x="9" y="26"/>
                    <a:pt x="9" y="27"/>
                    <a:pt x="10" y="28"/>
                  </a:cubicBezTo>
                  <a:cubicBezTo>
                    <a:pt x="10" y="30"/>
                    <a:pt x="11" y="31"/>
                    <a:pt x="12" y="32"/>
                  </a:cubicBezTo>
                  <a:cubicBezTo>
                    <a:pt x="13" y="33"/>
                    <a:pt x="14" y="35"/>
                    <a:pt x="16" y="37"/>
                  </a:cubicBezTo>
                  <a:lnTo>
                    <a:pt x="36" y="3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7" name="Freeform 24"/>
            <p:cNvSpPr>
              <a:spLocks/>
            </p:cNvSpPr>
            <p:nvPr userDrawn="1"/>
          </p:nvSpPr>
          <p:spPr bwMode="auto">
            <a:xfrm>
              <a:off x="2159000" y="1055688"/>
              <a:ext cx="61913" cy="69850"/>
            </a:xfrm>
            <a:custGeom>
              <a:avLst/>
              <a:gdLst>
                <a:gd name="T0" fmla="*/ 4 w 64"/>
                <a:gd name="T1" fmla="*/ 72 h 72"/>
                <a:gd name="T2" fmla="*/ 0 w 64"/>
                <a:gd name="T3" fmla="*/ 72 h 72"/>
                <a:gd name="T4" fmla="*/ 0 w 64"/>
                <a:gd name="T5" fmla="*/ 41 h 72"/>
                <a:gd name="T6" fmla="*/ 4 w 64"/>
                <a:gd name="T7" fmla="*/ 41 h 72"/>
                <a:gd name="T8" fmla="*/ 6 w 64"/>
                <a:gd name="T9" fmla="*/ 51 h 72"/>
                <a:gd name="T10" fmla="*/ 17 w 64"/>
                <a:gd name="T11" fmla="*/ 51 h 72"/>
                <a:gd name="T12" fmla="*/ 27 w 64"/>
                <a:gd name="T13" fmla="*/ 51 h 72"/>
                <a:gd name="T14" fmla="*/ 39 w 64"/>
                <a:gd name="T15" fmla="*/ 51 h 72"/>
                <a:gd name="T16" fmla="*/ 52 w 64"/>
                <a:gd name="T17" fmla="*/ 48 h 72"/>
                <a:gd name="T18" fmla="*/ 55 w 64"/>
                <a:gd name="T19" fmla="*/ 40 h 72"/>
                <a:gd name="T20" fmla="*/ 53 w 64"/>
                <a:gd name="T21" fmla="*/ 31 h 72"/>
                <a:gd name="T22" fmla="*/ 47 w 64"/>
                <a:gd name="T23" fmla="*/ 22 h 72"/>
                <a:gd name="T24" fmla="*/ 27 w 64"/>
                <a:gd name="T25" fmla="*/ 22 h 72"/>
                <a:gd name="T26" fmla="*/ 17 w 64"/>
                <a:gd name="T27" fmla="*/ 22 h 72"/>
                <a:gd name="T28" fmla="*/ 6 w 64"/>
                <a:gd name="T29" fmla="*/ 22 h 72"/>
                <a:gd name="T30" fmla="*/ 4 w 64"/>
                <a:gd name="T31" fmla="*/ 31 h 72"/>
                <a:gd name="T32" fmla="*/ 0 w 64"/>
                <a:gd name="T33" fmla="*/ 31 h 72"/>
                <a:gd name="T34" fmla="*/ 0 w 64"/>
                <a:gd name="T35" fmla="*/ 1 h 72"/>
                <a:gd name="T36" fmla="*/ 4 w 64"/>
                <a:gd name="T37" fmla="*/ 1 h 72"/>
                <a:gd name="T38" fmla="*/ 6 w 64"/>
                <a:gd name="T39" fmla="*/ 11 h 72"/>
                <a:gd name="T40" fmla="*/ 17 w 64"/>
                <a:gd name="T41" fmla="*/ 11 h 72"/>
                <a:gd name="T42" fmla="*/ 27 w 64"/>
                <a:gd name="T43" fmla="*/ 11 h 72"/>
                <a:gd name="T44" fmla="*/ 34 w 64"/>
                <a:gd name="T45" fmla="*/ 11 h 72"/>
                <a:gd name="T46" fmla="*/ 43 w 64"/>
                <a:gd name="T47" fmla="*/ 11 h 72"/>
                <a:gd name="T48" fmla="*/ 51 w 64"/>
                <a:gd name="T49" fmla="*/ 10 h 72"/>
                <a:gd name="T50" fmla="*/ 52 w 64"/>
                <a:gd name="T51" fmla="*/ 0 h 72"/>
                <a:gd name="T52" fmla="*/ 56 w 64"/>
                <a:gd name="T53" fmla="*/ 0 h 72"/>
                <a:gd name="T54" fmla="*/ 64 w 64"/>
                <a:gd name="T55" fmla="*/ 18 h 72"/>
                <a:gd name="T56" fmla="*/ 63 w 64"/>
                <a:gd name="T57" fmla="*/ 20 h 72"/>
                <a:gd name="T58" fmla="*/ 52 w 64"/>
                <a:gd name="T59" fmla="*/ 21 h 72"/>
                <a:gd name="T60" fmla="*/ 61 w 64"/>
                <a:gd name="T61" fmla="*/ 33 h 72"/>
                <a:gd name="T62" fmla="*/ 64 w 64"/>
                <a:gd name="T63" fmla="*/ 45 h 72"/>
                <a:gd name="T64" fmla="*/ 59 w 64"/>
                <a:gd name="T65" fmla="*/ 58 h 72"/>
                <a:gd name="T66" fmla="*/ 40 w 64"/>
                <a:gd name="T67" fmla="*/ 62 h 72"/>
                <a:gd name="T68" fmla="*/ 27 w 64"/>
                <a:gd name="T69" fmla="*/ 62 h 72"/>
                <a:gd name="T70" fmla="*/ 17 w 64"/>
                <a:gd name="T71" fmla="*/ 62 h 72"/>
                <a:gd name="T72" fmla="*/ 6 w 64"/>
                <a:gd name="T73" fmla="*/ 62 h 72"/>
                <a:gd name="T74" fmla="*/ 4 w 64"/>
                <a:gd name="T75"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2">
                  <a:moveTo>
                    <a:pt x="4" y="72"/>
                  </a:moveTo>
                  <a:cubicBezTo>
                    <a:pt x="0" y="72"/>
                    <a:pt x="0" y="72"/>
                    <a:pt x="0" y="72"/>
                  </a:cubicBezTo>
                  <a:cubicBezTo>
                    <a:pt x="0" y="41"/>
                    <a:pt x="0" y="41"/>
                    <a:pt x="0" y="41"/>
                  </a:cubicBezTo>
                  <a:cubicBezTo>
                    <a:pt x="4" y="41"/>
                    <a:pt x="4" y="41"/>
                    <a:pt x="4" y="41"/>
                  </a:cubicBezTo>
                  <a:cubicBezTo>
                    <a:pt x="6" y="51"/>
                    <a:pt x="6" y="51"/>
                    <a:pt x="6" y="51"/>
                  </a:cubicBezTo>
                  <a:cubicBezTo>
                    <a:pt x="10" y="51"/>
                    <a:pt x="13" y="51"/>
                    <a:pt x="17" y="51"/>
                  </a:cubicBezTo>
                  <a:cubicBezTo>
                    <a:pt x="21" y="51"/>
                    <a:pt x="24" y="51"/>
                    <a:pt x="27" y="51"/>
                  </a:cubicBezTo>
                  <a:cubicBezTo>
                    <a:pt x="39" y="51"/>
                    <a:pt x="39" y="51"/>
                    <a:pt x="39" y="51"/>
                  </a:cubicBezTo>
                  <a:cubicBezTo>
                    <a:pt x="45" y="51"/>
                    <a:pt x="49" y="50"/>
                    <a:pt x="52" y="48"/>
                  </a:cubicBezTo>
                  <a:cubicBezTo>
                    <a:pt x="54" y="47"/>
                    <a:pt x="55" y="44"/>
                    <a:pt x="55" y="40"/>
                  </a:cubicBezTo>
                  <a:cubicBezTo>
                    <a:pt x="55" y="37"/>
                    <a:pt x="54" y="34"/>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1"/>
                    <a:pt x="0" y="1"/>
                    <a:pt x="0" y="1"/>
                  </a:cubicBezTo>
                  <a:cubicBezTo>
                    <a:pt x="4" y="1"/>
                    <a:pt x="4" y="1"/>
                    <a:pt x="4" y="1"/>
                  </a:cubicBezTo>
                  <a:cubicBezTo>
                    <a:pt x="6" y="11"/>
                    <a:pt x="6" y="11"/>
                    <a:pt x="6" y="11"/>
                  </a:cubicBezTo>
                  <a:cubicBezTo>
                    <a:pt x="10" y="11"/>
                    <a:pt x="13" y="11"/>
                    <a:pt x="17" y="11"/>
                  </a:cubicBezTo>
                  <a:cubicBezTo>
                    <a:pt x="21" y="11"/>
                    <a:pt x="24" y="11"/>
                    <a:pt x="27" y="11"/>
                  </a:cubicBezTo>
                  <a:cubicBezTo>
                    <a:pt x="34" y="11"/>
                    <a:pt x="34" y="11"/>
                    <a:pt x="34" y="11"/>
                  </a:cubicBezTo>
                  <a:cubicBezTo>
                    <a:pt x="38" y="11"/>
                    <a:pt x="41" y="11"/>
                    <a:pt x="43" y="11"/>
                  </a:cubicBezTo>
                  <a:cubicBezTo>
                    <a:pt x="45" y="11"/>
                    <a:pt x="48" y="11"/>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5"/>
                    <a:pt x="59" y="28"/>
                    <a:pt x="61" y="33"/>
                  </a:cubicBezTo>
                  <a:cubicBezTo>
                    <a:pt x="63" y="37"/>
                    <a:pt x="64" y="41"/>
                    <a:pt x="64" y="45"/>
                  </a:cubicBezTo>
                  <a:cubicBezTo>
                    <a:pt x="64" y="51"/>
                    <a:pt x="63" y="55"/>
                    <a:pt x="59" y="58"/>
                  </a:cubicBezTo>
                  <a:cubicBezTo>
                    <a:pt x="55" y="61"/>
                    <a:pt x="49" y="62"/>
                    <a:pt x="40" y="62"/>
                  </a:cubicBezTo>
                  <a:cubicBezTo>
                    <a:pt x="27" y="62"/>
                    <a:pt x="27" y="62"/>
                    <a:pt x="27" y="62"/>
                  </a:cubicBezTo>
                  <a:cubicBezTo>
                    <a:pt x="24" y="62"/>
                    <a:pt x="21" y="62"/>
                    <a:pt x="17" y="62"/>
                  </a:cubicBezTo>
                  <a:cubicBezTo>
                    <a:pt x="13" y="62"/>
                    <a:pt x="10" y="62"/>
                    <a:pt x="6" y="62"/>
                  </a:cubicBezTo>
                  <a:lnTo>
                    <a:pt x="4" y="7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8" name="Freeform 25"/>
            <p:cNvSpPr>
              <a:spLocks noEditPoints="1"/>
            </p:cNvSpPr>
            <p:nvPr userDrawn="1"/>
          </p:nvSpPr>
          <p:spPr bwMode="auto">
            <a:xfrm>
              <a:off x="2157413" y="1128713"/>
              <a:ext cx="93663" cy="63500"/>
            </a:xfrm>
            <a:custGeom>
              <a:avLst/>
              <a:gdLst>
                <a:gd name="T0" fmla="*/ 6 w 98"/>
                <a:gd name="T1" fmla="*/ 67 h 67"/>
                <a:gd name="T2" fmla="*/ 2 w 98"/>
                <a:gd name="T3" fmla="*/ 67 h 67"/>
                <a:gd name="T4" fmla="*/ 0 w 98"/>
                <a:gd name="T5" fmla="*/ 47 h 67"/>
                <a:gd name="T6" fmla="*/ 9 w 98"/>
                <a:gd name="T7" fmla="*/ 46 h 67"/>
                <a:gd name="T8" fmla="*/ 2 w 98"/>
                <a:gd name="T9" fmla="*/ 38 h 67"/>
                <a:gd name="T10" fmla="*/ 0 w 98"/>
                <a:gd name="T11" fmla="*/ 27 h 67"/>
                <a:gd name="T12" fmla="*/ 2 w 98"/>
                <a:gd name="T13" fmla="*/ 16 h 67"/>
                <a:gd name="T14" fmla="*/ 9 w 98"/>
                <a:gd name="T15" fmla="*/ 8 h 67"/>
                <a:gd name="T16" fmla="*/ 19 w 98"/>
                <a:gd name="T17" fmla="*/ 2 h 67"/>
                <a:gd name="T18" fmla="*/ 32 w 98"/>
                <a:gd name="T19" fmla="*/ 0 h 67"/>
                <a:gd name="T20" fmla="*/ 46 w 98"/>
                <a:gd name="T21" fmla="*/ 2 h 67"/>
                <a:gd name="T22" fmla="*/ 57 w 98"/>
                <a:gd name="T23" fmla="*/ 8 h 67"/>
                <a:gd name="T24" fmla="*/ 64 w 98"/>
                <a:gd name="T25" fmla="*/ 17 h 67"/>
                <a:gd name="T26" fmla="*/ 66 w 98"/>
                <a:gd name="T27" fmla="*/ 28 h 67"/>
                <a:gd name="T28" fmla="*/ 65 w 98"/>
                <a:gd name="T29" fmla="*/ 37 h 67"/>
                <a:gd name="T30" fmla="*/ 58 w 98"/>
                <a:gd name="T31" fmla="*/ 46 h 67"/>
                <a:gd name="T32" fmla="*/ 86 w 98"/>
                <a:gd name="T33" fmla="*/ 46 h 67"/>
                <a:gd name="T34" fmla="*/ 87 w 98"/>
                <a:gd name="T35" fmla="*/ 35 h 67"/>
                <a:gd name="T36" fmla="*/ 92 w 98"/>
                <a:gd name="T37" fmla="*/ 35 h 67"/>
                <a:gd name="T38" fmla="*/ 98 w 98"/>
                <a:gd name="T39" fmla="*/ 55 h 67"/>
                <a:gd name="T40" fmla="*/ 97 w 98"/>
                <a:gd name="T41" fmla="*/ 57 h 67"/>
                <a:gd name="T42" fmla="*/ 78 w 98"/>
                <a:gd name="T43" fmla="*/ 57 h 67"/>
                <a:gd name="T44" fmla="*/ 8 w 98"/>
                <a:gd name="T45" fmla="*/ 57 h 67"/>
                <a:gd name="T46" fmla="*/ 6 w 98"/>
                <a:gd name="T47" fmla="*/ 67 h 67"/>
                <a:gd name="T48" fmla="*/ 52 w 98"/>
                <a:gd name="T49" fmla="*/ 45 h 67"/>
                <a:gd name="T50" fmla="*/ 57 w 98"/>
                <a:gd name="T51" fmla="*/ 37 h 67"/>
                <a:gd name="T52" fmla="*/ 59 w 98"/>
                <a:gd name="T53" fmla="*/ 30 h 67"/>
                <a:gd name="T54" fmla="*/ 57 w 98"/>
                <a:gd name="T55" fmla="*/ 23 h 67"/>
                <a:gd name="T56" fmla="*/ 53 w 98"/>
                <a:gd name="T57" fmla="*/ 18 h 67"/>
                <a:gd name="T58" fmla="*/ 44 w 98"/>
                <a:gd name="T59" fmla="*/ 14 h 67"/>
                <a:gd name="T60" fmla="*/ 33 w 98"/>
                <a:gd name="T61" fmla="*/ 12 h 67"/>
                <a:gd name="T62" fmla="*/ 21 w 98"/>
                <a:gd name="T63" fmla="*/ 14 h 67"/>
                <a:gd name="T64" fmla="*/ 13 w 98"/>
                <a:gd name="T65" fmla="*/ 17 h 67"/>
                <a:gd name="T66" fmla="*/ 9 w 98"/>
                <a:gd name="T67" fmla="*/ 23 h 67"/>
                <a:gd name="T68" fmla="*/ 7 w 98"/>
                <a:gd name="T69" fmla="*/ 30 h 67"/>
                <a:gd name="T70" fmla="*/ 9 w 98"/>
                <a:gd name="T71" fmla="*/ 38 h 67"/>
                <a:gd name="T72" fmla="*/ 15 w 98"/>
                <a:gd name="T73" fmla="*/ 45 h 67"/>
                <a:gd name="T74" fmla="*/ 52 w 98"/>
                <a:gd name="T75" fmla="*/ 45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98" h="67">
                  <a:moveTo>
                    <a:pt x="6" y="67"/>
                  </a:moveTo>
                  <a:cubicBezTo>
                    <a:pt x="2" y="67"/>
                    <a:pt x="2" y="67"/>
                    <a:pt x="2" y="67"/>
                  </a:cubicBezTo>
                  <a:cubicBezTo>
                    <a:pt x="0" y="47"/>
                    <a:pt x="0" y="47"/>
                    <a:pt x="0" y="47"/>
                  </a:cubicBezTo>
                  <a:cubicBezTo>
                    <a:pt x="9" y="46"/>
                    <a:pt x="9" y="46"/>
                    <a:pt x="9" y="46"/>
                  </a:cubicBezTo>
                  <a:cubicBezTo>
                    <a:pt x="6" y="43"/>
                    <a:pt x="4" y="41"/>
                    <a:pt x="2" y="38"/>
                  </a:cubicBezTo>
                  <a:cubicBezTo>
                    <a:pt x="0" y="35"/>
                    <a:pt x="0" y="32"/>
                    <a:pt x="0" y="27"/>
                  </a:cubicBezTo>
                  <a:cubicBezTo>
                    <a:pt x="0" y="23"/>
                    <a:pt x="0" y="20"/>
                    <a:pt x="2" y="16"/>
                  </a:cubicBezTo>
                  <a:cubicBezTo>
                    <a:pt x="4" y="13"/>
                    <a:pt x="6" y="10"/>
                    <a:pt x="9" y="8"/>
                  </a:cubicBezTo>
                  <a:cubicBezTo>
                    <a:pt x="12" y="5"/>
                    <a:pt x="15" y="4"/>
                    <a:pt x="19" y="2"/>
                  </a:cubicBezTo>
                  <a:cubicBezTo>
                    <a:pt x="23" y="1"/>
                    <a:pt x="28" y="0"/>
                    <a:pt x="32" y="0"/>
                  </a:cubicBezTo>
                  <a:cubicBezTo>
                    <a:pt x="37" y="0"/>
                    <a:pt x="42" y="1"/>
                    <a:pt x="46" y="2"/>
                  </a:cubicBezTo>
                  <a:cubicBezTo>
                    <a:pt x="50" y="4"/>
                    <a:pt x="54" y="6"/>
                    <a:pt x="57" y="8"/>
                  </a:cubicBezTo>
                  <a:cubicBezTo>
                    <a:pt x="60" y="11"/>
                    <a:pt x="62" y="14"/>
                    <a:pt x="64" y="17"/>
                  </a:cubicBezTo>
                  <a:cubicBezTo>
                    <a:pt x="66" y="21"/>
                    <a:pt x="66" y="24"/>
                    <a:pt x="66" y="28"/>
                  </a:cubicBezTo>
                  <a:cubicBezTo>
                    <a:pt x="66" y="32"/>
                    <a:pt x="66" y="35"/>
                    <a:pt x="65" y="37"/>
                  </a:cubicBezTo>
                  <a:cubicBezTo>
                    <a:pt x="63" y="40"/>
                    <a:pt x="61" y="43"/>
                    <a:pt x="58" y="46"/>
                  </a:cubicBezTo>
                  <a:cubicBezTo>
                    <a:pt x="86" y="46"/>
                    <a:pt x="86" y="46"/>
                    <a:pt x="86" y="46"/>
                  </a:cubicBezTo>
                  <a:cubicBezTo>
                    <a:pt x="87" y="35"/>
                    <a:pt x="87" y="35"/>
                    <a:pt x="87" y="35"/>
                  </a:cubicBezTo>
                  <a:cubicBezTo>
                    <a:pt x="92" y="35"/>
                    <a:pt x="92" y="35"/>
                    <a:pt x="92" y="35"/>
                  </a:cubicBezTo>
                  <a:cubicBezTo>
                    <a:pt x="98" y="55"/>
                    <a:pt x="98" y="55"/>
                    <a:pt x="98" y="55"/>
                  </a:cubicBezTo>
                  <a:cubicBezTo>
                    <a:pt x="97" y="57"/>
                    <a:pt x="97" y="57"/>
                    <a:pt x="97" y="57"/>
                  </a:cubicBezTo>
                  <a:cubicBezTo>
                    <a:pt x="78" y="57"/>
                    <a:pt x="78" y="57"/>
                    <a:pt x="78" y="57"/>
                  </a:cubicBezTo>
                  <a:cubicBezTo>
                    <a:pt x="8" y="57"/>
                    <a:pt x="8" y="57"/>
                    <a:pt x="8" y="57"/>
                  </a:cubicBezTo>
                  <a:lnTo>
                    <a:pt x="6" y="67"/>
                  </a:lnTo>
                  <a:close/>
                  <a:moveTo>
                    <a:pt x="52" y="45"/>
                  </a:moveTo>
                  <a:cubicBezTo>
                    <a:pt x="55" y="42"/>
                    <a:pt x="56" y="40"/>
                    <a:pt x="57" y="37"/>
                  </a:cubicBezTo>
                  <a:cubicBezTo>
                    <a:pt x="58" y="35"/>
                    <a:pt x="59" y="33"/>
                    <a:pt x="59" y="30"/>
                  </a:cubicBezTo>
                  <a:cubicBezTo>
                    <a:pt x="59" y="28"/>
                    <a:pt x="58" y="26"/>
                    <a:pt x="57" y="23"/>
                  </a:cubicBezTo>
                  <a:cubicBezTo>
                    <a:pt x="56" y="21"/>
                    <a:pt x="55" y="19"/>
                    <a:pt x="53" y="18"/>
                  </a:cubicBezTo>
                  <a:cubicBezTo>
                    <a:pt x="50" y="16"/>
                    <a:pt x="48" y="15"/>
                    <a:pt x="44" y="14"/>
                  </a:cubicBezTo>
                  <a:cubicBezTo>
                    <a:pt x="41" y="13"/>
                    <a:pt x="37" y="12"/>
                    <a:pt x="33" y="12"/>
                  </a:cubicBezTo>
                  <a:cubicBezTo>
                    <a:pt x="28" y="12"/>
                    <a:pt x="25" y="13"/>
                    <a:pt x="21" y="14"/>
                  </a:cubicBezTo>
                  <a:cubicBezTo>
                    <a:pt x="18" y="15"/>
                    <a:pt x="16" y="16"/>
                    <a:pt x="13" y="17"/>
                  </a:cubicBezTo>
                  <a:cubicBezTo>
                    <a:pt x="11" y="19"/>
                    <a:pt x="10" y="21"/>
                    <a:pt x="9" y="23"/>
                  </a:cubicBezTo>
                  <a:cubicBezTo>
                    <a:pt x="8" y="25"/>
                    <a:pt x="7" y="28"/>
                    <a:pt x="7" y="30"/>
                  </a:cubicBezTo>
                  <a:cubicBezTo>
                    <a:pt x="7" y="33"/>
                    <a:pt x="8" y="36"/>
                    <a:pt x="9" y="38"/>
                  </a:cubicBezTo>
                  <a:cubicBezTo>
                    <a:pt x="10" y="41"/>
                    <a:pt x="12" y="43"/>
                    <a:pt x="15" y="45"/>
                  </a:cubicBezTo>
                  <a:lnTo>
                    <a:pt x="52" y="45"/>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9" name="Freeform 26"/>
            <p:cNvSpPr>
              <a:spLocks/>
            </p:cNvSpPr>
            <p:nvPr userDrawn="1"/>
          </p:nvSpPr>
          <p:spPr bwMode="auto">
            <a:xfrm>
              <a:off x="2157413" y="1195388"/>
              <a:ext cx="63500" cy="44450"/>
            </a:xfrm>
            <a:custGeom>
              <a:avLst/>
              <a:gdLst>
                <a:gd name="T0" fmla="*/ 38 w 66"/>
                <a:gd name="T1" fmla="*/ 28 h 46"/>
                <a:gd name="T2" fmla="*/ 30 w 66"/>
                <a:gd name="T3" fmla="*/ 42 h 46"/>
                <a:gd name="T4" fmla="*/ 19 w 66"/>
                <a:gd name="T5" fmla="*/ 46 h 46"/>
                <a:gd name="T6" fmla="*/ 12 w 66"/>
                <a:gd name="T7" fmla="*/ 45 h 46"/>
                <a:gd name="T8" fmla="*/ 5 w 66"/>
                <a:gd name="T9" fmla="*/ 40 h 46"/>
                <a:gd name="T10" fmla="*/ 1 w 66"/>
                <a:gd name="T11" fmla="*/ 32 h 46"/>
                <a:gd name="T12" fmla="*/ 0 w 66"/>
                <a:gd name="T13" fmla="*/ 21 h 46"/>
                <a:gd name="T14" fmla="*/ 1 w 66"/>
                <a:gd name="T15" fmla="*/ 10 h 46"/>
                <a:gd name="T16" fmla="*/ 5 w 66"/>
                <a:gd name="T17" fmla="*/ 1 h 46"/>
                <a:gd name="T18" fmla="*/ 19 w 66"/>
                <a:gd name="T19" fmla="*/ 0 h 46"/>
                <a:gd name="T20" fmla="*/ 19 w 66"/>
                <a:gd name="T21" fmla="*/ 8 h 46"/>
                <a:gd name="T22" fmla="*/ 8 w 66"/>
                <a:gd name="T23" fmla="*/ 10 h 46"/>
                <a:gd name="T24" fmla="*/ 6 w 66"/>
                <a:gd name="T25" fmla="*/ 21 h 46"/>
                <a:gd name="T26" fmla="*/ 9 w 66"/>
                <a:gd name="T27" fmla="*/ 32 h 46"/>
                <a:gd name="T28" fmla="*/ 16 w 66"/>
                <a:gd name="T29" fmla="*/ 36 h 46"/>
                <a:gd name="T30" fmla="*/ 23 w 66"/>
                <a:gd name="T31" fmla="*/ 33 h 46"/>
                <a:gd name="T32" fmla="*/ 28 w 66"/>
                <a:gd name="T33" fmla="*/ 23 h 46"/>
                <a:gd name="T34" fmla="*/ 30 w 66"/>
                <a:gd name="T35" fmla="*/ 17 h 46"/>
                <a:gd name="T36" fmla="*/ 37 w 66"/>
                <a:gd name="T37" fmla="*/ 6 h 46"/>
                <a:gd name="T38" fmla="*/ 47 w 66"/>
                <a:gd name="T39" fmla="*/ 1 h 46"/>
                <a:gd name="T40" fmla="*/ 55 w 66"/>
                <a:gd name="T41" fmla="*/ 3 h 46"/>
                <a:gd name="T42" fmla="*/ 61 w 66"/>
                <a:gd name="T43" fmla="*/ 8 h 46"/>
                <a:gd name="T44" fmla="*/ 65 w 66"/>
                <a:gd name="T45" fmla="*/ 15 h 46"/>
                <a:gd name="T46" fmla="*/ 66 w 66"/>
                <a:gd name="T47" fmla="*/ 24 h 46"/>
                <a:gd name="T48" fmla="*/ 65 w 66"/>
                <a:gd name="T49" fmla="*/ 34 h 46"/>
                <a:gd name="T50" fmla="*/ 61 w 66"/>
                <a:gd name="T51" fmla="*/ 43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2 h 46"/>
                <a:gd name="T64" fmla="*/ 44 w 66"/>
                <a:gd name="T65" fmla="*/ 15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5"/>
                    <a:pt x="33" y="40"/>
                    <a:pt x="30" y="42"/>
                  </a:cubicBezTo>
                  <a:cubicBezTo>
                    <a:pt x="26" y="45"/>
                    <a:pt x="23" y="46"/>
                    <a:pt x="19" y="46"/>
                  </a:cubicBezTo>
                  <a:cubicBezTo>
                    <a:pt x="16" y="46"/>
                    <a:pt x="14" y="46"/>
                    <a:pt x="12" y="45"/>
                  </a:cubicBezTo>
                  <a:cubicBezTo>
                    <a:pt x="9" y="44"/>
                    <a:pt x="7" y="42"/>
                    <a:pt x="5" y="40"/>
                  </a:cubicBezTo>
                  <a:cubicBezTo>
                    <a:pt x="4" y="38"/>
                    <a:pt x="2" y="35"/>
                    <a:pt x="1" y="32"/>
                  </a:cubicBezTo>
                  <a:cubicBezTo>
                    <a:pt x="0" y="29"/>
                    <a:pt x="0" y="25"/>
                    <a:pt x="0" y="21"/>
                  </a:cubicBezTo>
                  <a:cubicBezTo>
                    <a:pt x="0" y="17"/>
                    <a:pt x="0" y="13"/>
                    <a:pt x="1" y="10"/>
                  </a:cubicBezTo>
                  <a:cubicBezTo>
                    <a:pt x="2" y="7"/>
                    <a:pt x="3" y="4"/>
                    <a:pt x="5" y="1"/>
                  </a:cubicBezTo>
                  <a:cubicBezTo>
                    <a:pt x="19" y="0"/>
                    <a:pt x="19" y="0"/>
                    <a:pt x="19" y="0"/>
                  </a:cubicBezTo>
                  <a:cubicBezTo>
                    <a:pt x="19" y="8"/>
                    <a:pt x="19" y="8"/>
                    <a:pt x="19" y="8"/>
                  </a:cubicBezTo>
                  <a:cubicBezTo>
                    <a:pt x="8" y="10"/>
                    <a:pt x="8" y="10"/>
                    <a:pt x="8" y="10"/>
                  </a:cubicBezTo>
                  <a:cubicBezTo>
                    <a:pt x="6" y="13"/>
                    <a:pt x="6" y="17"/>
                    <a:pt x="6" y="21"/>
                  </a:cubicBezTo>
                  <a:cubicBezTo>
                    <a:pt x="6" y="26"/>
                    <a:pt x="7" y="30"/>
                    <a:pt x="9" y="32"/>
                  </a:cubicBezTo>
                  <a:cubicBezTo>
                    <a:pt x="10" y="35"/>
                    <a:pt x="13" y="36"/>
                    <a:pt x="16" y="36"/>
                  </a:cubicBezTo>
                  <a:cubicBezTo>
                    <a:pt x="19" y="36"/>
                    <a:pt x="21" y="35"/>
                    <a:pt x="23" y="33"/>
                  </a:cubicBezTo>
                  <a:cubicBezTo>
                    <a:pt x="24" y="31"/>
                    <a:pt x="26" y="28"/>
                    <a:pt x="28" y="23"/>
                  </a:cubicBezTo>
                  <a:cubicBezTo>
                    <a:pt x="30" y="17"/>
                    <a:pt x="30" y="17"/>
                    <a:pt x="30" y="17"/>
                  </a:cubicBezTo>
                  <a:cubicBezTo>
                    <a:pt x="32" y="12"/>
                    <a:pt x="34" y="9"/>
                    <a:pt x="37" y="6"/>
                  </a:cubicBezTo>
                  <a:cubicBezTo>
                    <a:pt x="40" y="3"/>
                    <a:pt x="43" y="1"/>
                    <a:pt x="47" y="1"/>
                  </a:cubicBezTo>
                  <a:cubicBezTo>
                    <a:pt x="50" y="1"/>
                    <a:pt x="52" y="2"/>
                    <a:pt x="55" y="3"/>
                  </a:cubicBezTo>
                  <a:cubicBezTo>
                    <a:pt x="57" y="4"/>
                    <a:pt x="59" y="6"/>
                    <a:pt x="61" y="8"/>
                  </a:cubicBezTo>
                  <a:cubicBezTo>
                    <a:pt x="62" y="9"/>
                    <a:pt x="64" y="12"/>
                    <a:pt x="65" y="15"/>
                  </a:cubicBezTo>
                  <a:cubicBezTo>
                    <a:pt x="66" y="18"/>
                    <a:pt x="66" y="21"/>
                    <a:pt x="66" y="24"/>
                  </a:cubicBezTo>
                  <a:cubicBezTo>
                    <a:pt x="66" y="28"/>
                    <a:pt x="66" y="31"/>
                    <a:pt x="65" y="34"/>
                  </a:cubicBezTo>
                  <a:cubicBezTo>
                    <a:pt x="64" y="37"/>
                    <a:pt x="63" y="40"/>
                    <a:pt x="61" y="43"/>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3"/>
                    <a:pt x="54" y="12"/>
                    <a:pt x="51" y="12"/>
                  </a:cubicBezTo>
                  <a:cubicBezTo>
                    <a:pt x="48" y="12"/>
                    <a:pt x="46" y="13"/>
                    <a:pt x="44" y="15"/>
                  </a:cubicBezTo>
                  <a:cubicBezTo>
                    <a:pt x="43" y="16"/>
                    <a:pt x="41" y="20"/>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0" name="Freeform 27"/>
            <p:cNvSpPr>
              <a:spLocks/>
            </p:cNvSpPr>
            <p:nvPr userDrawn="1"/>
          </p:nvSpPr>
          <p:spPr bwMode="auto">
            <a:xfrm>
              <a:off x="2157413" y="1270001"/>
              <a:ext cx="63500" cy="52388"/>
            </a:xfrm>
            <a:custGeom>
              <a:avLst/>
              <a:gdLst>
                <a:gd name="T0" fmla="*/ 17 w 66"/>
                <a:gd name="T1" fmla="*/ 54 h 54"/>
                <a:gd name="T2" fmla="*/ 4 w 66"/>
                <a:gd name="T3" fmla="*/ 46 h 54"/>
                <a:gd name="T4" fmla="*/ 0 w 66"/>
                <a:gd name="T5" fmla="*/ 30 h 54"/>
                <a:gd name="T6" fmla="*/ 2 w 66"/>
                <a:gd name="T7" fmla="*/ 18 h 54"/>
                <a:gd name="T8" fmla="*/ 9 w 66"/>
                <a:gd name="T9" fmla="*/ 8 h 54"/>
                <a:gd name="T10" fmla="*/ 19 w 66"/>
                <a:gd name="T11" fmla="*/ 2 h 54"/>
                <a:gd name="T12" fmla="*/ 33 w 66"/>
                <a:gd name="T13" fmla="*/ 0 h 54"/>
                <a:gd name="T14" fmla="*/ 47 w 66"/>
                <a:gd name="T15" fmla="*/ 3 h 54"/>
                <a:gd name="T16" fmla="*/ 58 w 66"/>
                <a:gd name="T17" fmla="*/ 10 h 54"/>
                <a:gd name="T18" fmla="*/ 64 w 66"/>
                <a:gd name="T19" fmla="*/ 19 h 54"/>
                <a:gd name="T20" fmla="*/ 66 w 66"/>
                <a:gd name="T21" fmla="*/ 31 h 54"/>
                <a:gd name="T22" fmla="*/ 65 w 66"/>
                <a:gd name="T23" fmla="*/ 39 h 54"/>
                <a:gd name="T24" fmla="*/ 62 w 66"/>
                <a:gd name="T25" fmla="*/ 46 h 54"/>
                <a:gd name="T26" fmla="*/ 56 w 66"/>
                <a:gd name="T27" fmla="*/ 51 h 54"/>
                <a:gd name="T28" fmla="*/ 49 w 66"/>
                <a:gd name="T29" fmla="*/ 54 h 54"/>
                <a:gd name="T30" fmla="*/ 44 w 66"/>
                <a:gd name="T31" fmla="*/ 48 h 54"/>
                <a:gd name="T32" fmla="*/ 46 w 66"/>
                <a:gd name="T33" fmla="*/ 43 h 54"/>
                <a:gd name="T34" fmla="*/ 51 w 66"/>
                <a:gd name="T35" fmla="*/ 41 h 54"/>
                <a:gd name="T36" fmla="*/ 59 w 66"/>
                <a:gd name="T37" fmla="*/ 38 h 54"/>
                <a:gd name="T38" fmla="*/ 60 w 66"/>
                <a:gd name="T39" fmla="*/ 35 h 54"/>
                <a:gd name="T40" fmla="*/ 60 w 66"/>
                <a:gd name="T41" fmla="*/ 31 h 54"/>
                <a:gd name="T42" fmla="*/ 54 w 66"/>
                <a:gd name="T43" fmla="*/ 17 h 54"/>
                <a:gd name="T44" fmla="*/ 34 w 66"/>
                <a:gd name="T45" fmla="*/ 12 h 54"/>
                <a:gd name="T46" fmla="*/ 15 w 66"/>
                <a:gd name="T47" fmla="*/ 18 h 54"/>
                <a:gd name="T48" fmla="*/ 8 w 66"/>
                <a:gd name="T49" fmla="*/ 33 h 54"/>
                <a:gd name="T50" fmla="*/ 11 w 66"/>
                <a:gd name="T51" fmla="*/ 43 h 54"/>
                <a:gd name="T52" fmla="*/ 18 w 66"/>
                <a:gd name="T53" fmla="*/ 51 h 54"/>
                <a:gd name="T54" fmla="*/ 17 w 66"/>
                <a:gd name="T55" fmla="*/ 5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6" h="54">
                  <a:moveTo>
                    <a:pt x="17" y="54"/>
                  </a:moveTo>
                  <a:cubicBezTo>
                    <a:pt x="11" y="53"/>
                    <a:pt x="7" y="50"/>
                    <a:pt x="4" y="46"/>
                  </a:cubicBezTo>
                  <a:cubicBezTo>
                    <a:pt x="1" y="41"/>
                    <a:pt x="0" y="36"/>
                    <a:pt x="0" y="30"/>
                  </a:cubicBezTo>
                  <a:cubicBezTo>
                    <a:pt x="0" y="25"/>
                    <a:pt x="0" y="21"/>
                    <a:pt x="2" y="18"/>
                  </a:cubicBezTo>
                  <a:cubicBezTo>
                    <a:pt x="4" y="14"/>
                    <a:pt x="6" y="11"/>
                    <a:pt x="9" y="8"/>
                  </a:cubicBezTo>
                  <a:cubicBezTo>
                    <a:pt x="12" y="6"/>
                    <a:pt x="15" y="4"/>
                    <a:pt x="19" y="2"/>
                  </a:cubicBezTo>
                  <a:cubicBezTo>
                    <a:pt x="23" y="1"/>
                    <a:pt x="28" y="0"/>
                    <a:pt x="33" y="0"/>
                  </a:cubicBezTo>
                  <a:cubicBezTo>
                    <a:pt x="38" y="0"/>
                    <a:pt x="43" y="1"/>
                    <a:pt x="47" y="3"/>
                  </a:cubicBezTo>
                  <a:cubicBezTo>
                    <a:pt x="51" y="4"/>
                    <a:pt x="55" y="7"/>
                    <a:pt x="58" y="10"/>
                  </a:cubicBezTo>
                  <a:cubicBezTo>
                    <a:pt x="60" y="12"/>
                    <a:pt x="63" y="16"/>
                    <a:pt x="64" y="19"/>
                  </a:cubicBezTo>
                  <a:cubicBezTo>
                    <a:pt x="66" y="23"/>
                    <a:pt x="66" y="27"/>
                    <a:pt x="66" y="31"/>
                  </a:cubicBezTo>
                  <a:cubicBezTo>
                    <a:pt x="66" y="34"/>
                    <a:pt x="66" y="37"/>
                    <a:pt x="65" y="39"/>
                  </a:cubicBezTo>
                  <a:cubicBezTo>
                    <a:pt x="64" y="42"/>
                    <a:pt x="63" y="44"/>
                    <a:pt x="62" y="46"/>
                  </a:cubicBezTo>
                  <a:cubicBezTo>
                    <a:pt x="60" y="48"/>
                    <a:pt x="58" y="50"/>
                    <a:pt x="56" y="51"/>
                  </a:cubicBezTo>
                  <a:cubicBezTo>
                    <a:pt x="54" y="53"/>
                    <a:pt x="52" y="54"/>
                    <a:pt x="49" y="54"/>
                  </a:cubicBezTo>
                  <a:cubicBezTo>
                    <a:pt x="46" y="53"/>
                    <a:pt x="44" y="51"/>
                    <a:pt x="44" y="48"/>
                  </a:cubicBezTo>
                  <a:cubicBezTo>
                    <a:pt x="44" y="46"/>
                    <a:pt x="45" y="44"/>
                    <a:pt x="46" y="43"/>
                  </a:cubicBezTo>
                  <a:cubicBezTo>
                    <a:pt x="47" y="42"/>
                    <a:pt x="49" y="41"/>
                    <a:pt x="51" y="41"/>
                  </a:cubicBezTo>
                  <a:cubicBezTo>
                    <a:pt x="59" y="38"/>
                    <a:pt x="59" y="38"/>
                    <a:pt x="59" y="38"/>
                  </a:cubicBezTo>
                  <a:cubicBezTo>
                    <a:pt x="60" y="37"/>
                    <a:pt x="60" y="36"/>
                    <a:pt x="60" y="35"/>
                  </a:cubicBezTo>
                  <a:cubicBezTo>
                    <a:pt x="60" y="34"/>
                    <a:pt x="60" y="32"/>
                    <a:pt x="60" y="31"/>
                  </a:cubicBezTo>
                  <a:cubicBezTo>
                    <a:pt x="60" y="26"/>
                    <a:pt x="58" y="21"/>
                    <a:pt x="54" y="17"/>
                  </a:cubicBezTo>
                  <a:cubicBezTo>
                    <a:pt x="49" y="14"/>
                    <a:pt x="43" y="12"/>
                    <a:pt x="34" y="12"/>
                  </a:cubicBezTo>
                  <a:cubicBezTo>
                    <a:pt x="26" y="12"/>
                    <a:pt x="19" y="14"/>
                    <a:pt x="15" y="18"/>
                  </a:cubicBezTo>
                  <a:cubicBezTo>
                    <a:pt x="10" y="22"/>
                    <a:pt x="8" y="27"/>
                    <a:pt x="8" y="33"/>
                  </a:cubicBezTo>
                  <a:cubicBezTo>
                    <a:pt x="8" y="37"/>
                    <a:pt x="9" y="40"/>
                    <a:pt x="11" y="43"/>
                  </a:cubicBezTo>
                  <a:cubicBezTo>
                    <a:pt x="13" y="47"/>
                    <a:pt x="15" y="49"/>
                    <a:pt x="18" y="51"/>
                  </a:cubicBezTo>
                  <a:lnTo>
                    <a:pt x="17" y="54"/>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1" name="Freeform 28"/>
            <p:cNvSpPr>
              <a:spLocks/>
            </p:cNvSpPr>
            <p:nvPr userDrawn="1"/>
          </p:nvSpPr>
          <p:spPr bwMode="auto">
            <a:xfrm>
              <a:off x="2159000" y="1322388"/>
              <a:ext cx="92075" cy="31750"/>
            </a:xfrm>
            <a:custGeom>
              <a:avLst/>
              <a:gdLst>
                <a:gd name="T0" fmla="*/ 4 w 96"/>
                <a:gd name="T1" fmla="*/ 33 h 33"/>
                <a:gd name="T2" fmla="*/ 0 w 96"/>
                <a:gd name="T3" fmla="*/ 33 h 33"/>
                <a:gd name="T4" fmla="*/ 0 w 96"/>
                <a:gd name="T5" fmla="*/ 0 h 33"/>
                <a:gd name="T6" fmla="*/ 4 w 96"/>
                <a:gd name="T7" fmla="*/ 0 h 33"/>
                <a:gd name="T8" fmla="*/ 6 w 96"/>
                <a:gd name="T9" fmla="*/ 11 h 33"/>
                <a:gd name="T10" fmla="*/ 17 w 96"/>
                <a:gd name="T11" fmla="*/ 11 h 33"/>
                <a:gd name="T12" fmla="*/ 27 w 96"/>
                <a:gd name="T13" fmla="*/ 11 h 33"/>
                <a:gd name="T14" fmla="*/ 84 w 96"/>
                <a:gd name="T15" fmla="*/ 11 h 33"/>
                <a:gd name="T16" fmla="*/ 85 w 96"/>
                <a:gd name="T17" fmla="*/ 0 h 33"/>
                <a:gd name="T18" fmla="*/ 90 w 96"/>
                <a:gd name="T19" fmla="*/ 0 h 33"/>
                <a:gd name="T20" fmla="*/ 96 w 96"/>
                <a:gd name="T21" fmla="*/ 21 h 33"/>
                <a:gd name="T22" fmla="*/ 95 w 96"/>
                <a:gd name="T23" fmla="*/ 23 h 33"/>
                <a:gd name="T24" fmla="*/ 76 w 96"/>
                <a:gd name="T25" fmla="*/ 22 h 33"/>
                <a:gd name="T26" fmla="*/ 27 w 96"/>
                <a:gd name="T27" fmla="*/ 22 h 33"/>
                <a:gd name="T28" fmla="*/ 17 w 96"/>
                <a:gd name="T29" fmla="*/ 22 h 33"/>
                <a:gd name="T30" fmla="*/ 6 w 96"/>
                <a:gd name="T31" fmla="*/ 22 h 33"/>
                <a:gd name="T32" fmla="*/ 4 w 96"/>
                <a:gd name="T33"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6" h="33">
                  <a:moveTo>
                    <a:pt x="4" y="33"/>
                  </a:moveTo>
                  <a:cubicBezTo>
                    <a:pt x="0" y="33"/>
                    <a:pt x="0" y="33"/>
                    <a:pt x="0" y="33"/>
                  </a:cubicBezTo>
                  <a:cubicBezTo>
                    <a:pt x="0" y="0"/>
                    <a:pt x="0" y="0"/>
                    <a:pt x="0" y="0"/>
                  </a:cubicBezTo>
                  <a:cubicBezTo>
                    <a:pt x="4" y="0"/>
                    <a:pt x="4" y="0"/>
                    <a:pt x="4" y="0"/>
                  </a:cubicBezTo>
                  <a:cubicBezTo>
                    <a:pt x="6" y="11"/>
                    <a:pt x="6" y="11"/>
                    <a:pt x="6" y="11"/>
                  </a:cubicBezTo>
                  <a:cubicBezTo>
                    <a:pt x="10" y="11"/>
                    <a:pt x="13" y="11"/>
                    <a:pt x="17" y="11"/>
                  </a:cubicBezTo>
                  <a:cubicBezTo>
                    <a:pt x="20" y="11"/>
                    <a:pt x="24" y="11"/>
                    <a:pt x="27" y="11"/>
                  </a:cubicBezTo>
                  <a:cubicBezTo>
                    <a:pt x="84" y="11"/>
                    <a:pt x="84" y="11"/>
                    <a:pt x="84" y="11"/>
                  </a:cubicBezTo>
                  <a:cubicBezTo>
                    <a:pt x="85" y="0"/>
                    <a:pt x="85" y="0"/>
                    <a:pt x="85" y="0"/>
                  </a:cubicBezTo>
                  <a:cubicBezTo>
                    <a:pt x="90" y="0"/>
                    <a:pt x="90" y="0"/>
                    <a:pt x="90" y="0"/>
                  </a:cubicBezTo>
                  <a:cubicBezTo>
                    <a:pt x="96" y="21"/>
                    <a:pt x="96" y="21"/>
                    <a:pt x="96" y="21"/>
                  </a:cubicBezTo>
                  <a:cubicBezTo>
                    <a:pt x="95" y="23"/>
                    <a:pt x="95" y="23"/>
                    <a:pt x="95" y="23"/>
                  </a:cubicBezTo>
                  <a:cubicBezTo>
                    <a:pt x="76" y="22"/>
                    <a:pt x="76" y="22"/>
                    <a:pt x="76" y="22"/>
                  </a:cubicBezTo>
                  <a:cubicBezTo>
                    <a:pt x="27" y="22"/>
                    <a:pt x="27" y="22"/>
                    <a:pt x="27" y="22"/>
                  </a:cubicBezTo>
                  <a:cubicBezTo>
                    <a:pt x="24" y="22"/>
                    <a:pt x="20" y="22"/>
                    <a:pt x="17" y="22"/>
                  </a:cubicBezTo>
                  <a:cubicBezTo>
                    <a:pt x="13" y="22"/>
                    <a:pt x="10" y="22"/>
                    <a:pt x="6" y="22"/>
                  </a:cubicBezTo>
                  <a:lnTo>
                    <a:pt x="4" y="33"/>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2" name="Freeform 29"/>
            <p:cNvSpPr>
              <a:spLocks noEditPoints="1"/>
            </p:cNvSpPr>
            <p:nvPr userDrawn="1"/>
          </p:nvSpPr>
          <p:spPr bwMode="auto">
            <a:xfrm>
              <a:off x="2157413" y="1358901"/>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8"/>
                    <a:pt x="64" y="41"/>
                  </a:cubicBezTo>
                  <a:cubicBezTo>
                    <a:pt x="63" y="45"/>
                    <a:pt x="61" y="48"/>
                    <a:pt x="58" y="51"/>
                  </a:cubicBezTo>
                  <a:cubicBezTo>
                    <a:pt x="55" y="54"/>
                    <a:pt x="51" y="56"/>
                    <a:pt x="47" y="58"/>
                  </a:cubicBezTo>
                  <a:cubicBezTo>
                    <a:pt x="43" y="60"/>
                    <a:pt x="38" y="60"/>
                    <a:pt x="33" y="60"/>
                  </a:cubicBezTo>
                  <a:cubicBezTo>
                    <a:pt x="27" y="60"/>
                    <a:pt x="23" y="60"/>
                    <a:pt x="18" y="58"/>
                  </a:cubicBezTo>
                  <a:cubicBezTo>
                    <a:pt x="14" y="56"/>
                    <a:pt x="11" y="54"/>
                    <a:pt x="8" y="51"/>
                  </a:cubicBezTo>
                  <a:cubicBezTo>
                    <a:pt x="5" y="48"/>
                    <a:pt x="3" y="45"/>
                    <a:pt x="2" y="41"/>
                  </a:cubicBezTo>
                  <a:cubicBezTo>
                    <a:pt x="0" y="38"/>
                    <a:pt x="0" y="34"/>
                    <a:pt x="0" y="30"/>
                  </a:cubicBezTo>
                  <a:cubicBezTo>
                    <a:pt x="0" y="26"/>
                    <a:pt x="0" y="22"/>
                    <a:pt x="2" y="19"/>
                  </a:cubicBezTo>
                  <a:cubicBezTo>
                    <a:pt x="3" y="15"/>
                    <a:pt x="5" y="12"/>
                    <a:pt x="8" y="9"/>
                  </a:cubicBezTo>
                  <a:cubicBezTo>
                    <a:pt x="11" y="6"/>
                    <a:pt x="14" y="4"/>
                    <a:pt x="18" y="2"/>
                  </a:cubicBezTo>
                  <a:cubicBezTo>
                    <a:pt x="23" y="1"/>
                    <a:pt x="27" y="0"/>
                    <a:pt x="33" y="0"/>
                  </a:cubicBezTo>
                  <a:cubicBezTo>
                    <a:pt x="38" y="0"/>
                    <a:pt x="43" y="1"/>
                    <a:pt x="47" y="2"/>
                  </a:cubicBezTo>
                  <a:cubicBezTo>
                    <a:pt x="51" y="4"/>
                    <a:pt x="55" y="6"/>
                    <a:pt x="58" y="9"/>
                  </a:cubicBezTo>
                  <a:cubicBezTo>
                    <a:pt x="61" y="12"/>
                    <a:pt x="63" y="15"/>
                    <a:pt x="64" y="19"/>
                  </a:cubicBezTo>
                  <a:cubicBezTo>
                    <a:pt x="66" y="22"/>
                    <a:pt x="66" y="26"/>
                    <a:pt x="66" y="30"/>
                  </a:cubicBezTo>
                  <a:close/>
                  <a:moveTo>
                    <a:pt x="60" y="30"/>
                  </a:moveTo>
                  <a:cubicBezTo>
                    <a:pt x="60" y="24"/>
                    <a:pt x="58" y="20"/>
                    <a:pt x="53" y="17"/>
                  </a:cubicBezTo>
                  <a:cubicBezTo>
                    <a:pt x="49" y="14"/>
                    <a:pt x="42" y="12"/>
                    <a:pt x="33" y="12"/>
                  </a:cubicBezTo>
                  <a:cubicBezTo>
                    <a:pt x="24" y="12"/>
                    <a:pt x="17" y="14"/>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3" name="Freeform 30"/>
            <p:cNvSpPr>
              <a:spLocks/>
            </p:cNvSpPr>
            <p:nvPr userDrawn="1"/>
          </p:nvSpPr>
          <p:spPr bwMode="auto">
            <a:xfrm>
              <a:off x="2157413" y="1422401"/>
              <a:ext cx="63500" cy="44450"/>
            </a:xfrm>
            <a:custGeom>
              <a:avLst/>
              <a:gdLst>
                <a:gd name="T0" fmla="*/ 38 w 66"/>
                <a:gd name="T1" fmla="*/ 28 h 46"/>
                <a:gd name="T2" fmla="*/ 30 w 66"/>
                <a:gd name="T3" fmla="*/ 42 h 46"/>
                <a:gd name="T4" fmla="*/ 19 w 66"/>
                <a:gd name="T5" fmla="*/ 46 h 46"/>
                <a:gd name="T6" fmla="*/ 12 w 66"/>
                <a:gd name="T7" fmla="*/ 45 h 46"/>
                <a:gd name="T8" fmla="*/ 5 w 66"/>
                <a:gd name="T9" fmla="*/ 40 h 46"/>
                <a:gd name="T10" fmla="*/ 1 w 66"/>
                <a:gd name="T11" fmla="*/ 32 h 46"/>
                <a:gd name="T12" fmla="*/ 0 w 66"/>
                <a:gd name="T13" fmla="*/ 20 h 46"/>
                <a:gd name="T14" fmla="*/ 1 w 66"/>
                <a:gd name="T15" fmla="*/ 10 h 46"/>
                <a:gd name="T16" fmla="*/ 5 w 66"/>
                <a:gd name="T17" fmla="*/ 1 h 46"/>
                <a:gd name="T18" fmla="*/ 19 w 66"/>
                <a:gd name="T19" fmla="*/ 0 h 46"/>
                <a:gd name="T20" fmla="*/ 19 w 66"/>
                <a:gd name="T21" fmla="*/ 8 h 46"/>
                <a:gd name="T22" fmla="*/ 8 w 66"/>
                <a:gd name="T23" fmla="*/ 10 h 46"/>
                <a:gd name="T24" fmla="*/ 6 w 66"/>
                <a:gd name="T25" fmla="*/ 21 h 46"/>
                <a:gd name="T26" fmla="*/ 9 w 66"/>
                <a:gd name="T27" fmla="*/ 32 h 46"/>
                <a:gd name="T28" fmla="*/ 16 w 66"/>
                <a:gd name="T29" fmla="*/ 36 h 46"/>
                <a:gd name="T30" fmla="*/ 23 w 66"/>
                <a:gd name="T31" fmla="*/ 33 h 46"/>
                <a:gd name="T32" fmla="*/ 28 w 66"/>
                <a:gd name="T33" fmla="*/ 23 h 46"/>
                <a:gd name="T34" fmla="*/ 30 w 66"/>
                <a:gd name="T35" fmla="*/ 17 h 46"/>
                <a:gd name="T36" fmla="*/ 37 w 66"/>
                <a:gd name="T37" fmla="*/ 5 h 46"/>
                <a:gd name="T38" fmla="*/ 47 w 66"/>
                <a:gd name="T39" fmla="*/ 1 h 46"/>
                <a:gd name="T40" fmla="*/ 55 w 66"/>
                <a:gd name="T41" fmla="*/ 3 h 46"/>
                <a:gd name="T42" fmla="*/ 61 w 66"/>
                <a:gd name="T43" fmla="*/ 7 h 46"/>
                <a:gd name="T44" fmla="*/ 65 w 66"/>
                <a:gd name="T45" fmla="*/ 15 h 46"/>
                <a:gd name="T46" fmla="*/ 66 w 66"/>
                <a:gd name="T47" fmla="*/ 24 h 46"/>
                <a:gd name="T48" fmla="*/ 65 w 66"/>
                <a:gd name="T49" fmla="*/ 34 h 46"/>
                <a:gd name="T50" fmla="*/ 61 w 66"/>
                <a:gd name="T51" fmla="*/ 43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2 h 46"/>
                <a:gd name="T64" fmla="*/ 44 w 66"/>
                <a:gd name="T65" fmla="*/ 14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5"/>
                    <a:pt x="33" y="39"/>
                    <a:pt x="30" y="42"/>
                  </a:cubicBezTo>
                  <a:cubicBezTo>
                    <a:pt x="26" y="45"/>
                    <a:pt x="23" y="46"/>
                    <a:pt x="19" y="46"/>
                  </a:cubicBezTo>
                  <a:cubicBezTo>
                    <a:pt x="16" y="46"/>
                    <a:pt x="14" y="46"/>
                    <a:pt x="12" y="45"/>
                  </a:cubicBezTo>
                  <a:cubicBezTo>
                    <a:pt x="9" y="43"/>
                    <a:pt x="7" y="42"/>
                    <a:pt x="5" y="40"/>
                  </a:cubicBezTo>
                  <a:cubicBezTo>
                    <a:pt x="4" y="38"/>
                    <a:pt x="2" y="35"/>
                    <a:pt x="1" y="32"/>
                  </a:cubicBezTo>
                  <a:cubicBezTo>
                    <a:pt x="0" y="28"/>
                    <a:pt x="0" y="25"/>
                    <a:pt x="0" y="20"/>
                  </a:cubicBezTo>
                  <a:cubicBezTo>
                    <a:pt x="0" y="17"/>
                    <a:pt x="0" y="13"/>
                    <a:pt x="1" y="10"/>
                  </a:cubicBezTo>
                  <a:cubicBezTo>
                    <a:pt x="2" y="7"/>
                    <a:pt x="3" y="4"/>
                    <a:pt x="5" y="1"/>
                  </a:cubicBezTo>
                  <a:cubicBezTo>
                    <a:pt x="19" y="0"/>
                    <a:pt x="19" y="0"/>
                    <a:pt x="19" y="0"/>
                  </a:cubicBezTo>
                  <a:cubicBezTo>
                    <a:pt x="19" y="8"/>
                    <a:pt x="19" y="8"/>
                    <a:pt x="19" y="8"/>
                  </a:cubicBezTo>
                  <a:cubicBezTo>
                    <a:pt x="8" y="10"/>
                    <a:pt x="8" y="10"/>
                    <a:pt x="8" y="10"/>
                  </a:cubicBezTo>
                  <a:cubicBezTo>
                    <a:pt x="6" y="13"/>
                    <a:pt x="6" y="17"/>
                    <a:pt x="6" y="21"/>
                  </a:cubicBezTo>
                  <a:cubicBezTo>
                    <a:pt x="6" y="26"/>
                    <a:pt x="7" y="30"/>
                    <a:pt x="9" y="32"/>
                  </a:cubicBezTo>
                  <a:cubicBezTo>
                    <a:pt x="10" y="34"/>
                    <a:pt x="13" y="36"/>
                    <a:pt x="16" y="36"/>
                  </a:cubicBezTo>
                  <a:cubicBezTo>
                    <a:pt x="19" y="36"/>
                    <a:pt x="21" y="35"/>
                    <a:pt x="23" y="33"/>
                  </a:cubicBezTo>
                  <a:cubicBezTo>
                    <a:pt x="24" y="31"/>
                    <a:pt x="26" y="27"/>
                    <a:pt x="28" y="23"/>
                  </a:cubicBezTo>
                  <a:cubicBezTo>
                    <a:pt x="30" y="17"/>
                    <a:pt x="30" y="17"/>
                    <a:pt x="30" y="17"/>
                  </a:cubicBezTo>
                  <a:cubicBezTo>
                    <a:pt x="32" y="12"/>
                    <a:pt x="34" y="8"/>
                    <a:pt x="37" y="5"/>
                  </a:cubicBezTo>
                  <a:cubicBezTo>
                    <a:pt x="40" y="3"/>
                    <a:pt x="43" y="1"/>
                    <a:pt x="47" y="1"/>
                  </a:cubicBezTo>
                  <a:cubicBezTo>
                    <a:pt x="50" y="1"/>
                    <a:pt x="52" y="2"/>
                    <a:pt x="55" y="3"/>
                  </a:cubicBezTo>
                  <a:cubicBezTo>
                    <a:pt x="57" y="4"/>
                    <a:pt x="59" y="5"/>
                    <a:pt x="61" y="7"/>
                  </a:cubicBezTo>
                  <a:cubicBezTo>
                    <a:pt x="62" y="9"/>
                    <a:pt x="64" y="12"/>
                    <a:pt x="65" y="15"/>
                  </a:cubicBezTo>
                  <a:cubicBezTo>
                    <a:pt x="66" y="17"/>
                    <a:pt x="66" y="21"/>
                    <a:pt x="66" y="24"/>
                  </a:cubicBezTo>
                  <a:cubicBezTo>
                    <a:pt x="66" y="28"/>
                    <a:pt x="66" y="31"/>
                    <a:pt x="65" y="34"/>
                  </a:cubicBezTo>
                  <a:cubicBezTo>
                    <a:pt x="64" y="37"/>
                    <a:pt x="63" y="40"/>
                    <a:pt x="61" y="43"/>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3"/>
                    <a:pt x="54" y="12"/>
                    <a:pt x="51" y="12"/>
                  </a:cubicBezTo>
                  <a:cubicBezTo>
                    <a:pt x="48" y="12"/>
                    <a:pt x="46" y="13"/>
                    <a:pt x="44" y="14"/>
                  </a:cubicBezTo>
                  <a:cubicBezTo>
                    <a:pt x="43" y="16"/>
                    <a:pt x="41" y="19"/>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4" name="Freeform 31"/>
            <p:cNvSpPr>
              <a:spLocks noEditPoints="1"/>
            </p:cNvSpPr>
            <p:nvPr userDrawn="1"/>
          </p:nvSpPr>
          <p:spPr bwMode="auto">
            <a:xfrm>
              <a:off x="2157413" y="1471613"/>
              <a:ext cx="63500" cy="52388"/>
            </a:xfrm>
            <a:custGeom>
              <a:avLst/>
              <a:gdLst>
                <a:gd name="T0" fmla="*/ 34 w 66"/>
                <a:gd name="T1" fmla="*/ 12 h 55"/>
                <a:gd name="T2" fmla="*/ 15 w 66"/>
                <a:gd name="T3" fmla="*/ 18 h 55"/>
                <a:gd name="T4" fmla="*/ 8 w 66"/>
                <a:gd name="T5" fmla="*/ 34 h 55"/>
                <a:gd name="T6" fmla="*/ 11 w 66"/>
                <a:gd name="T7" fmla="*/ 44 h 55"/>
                <a:gd name="T8" fmla="*/ 18 w 66"/>
                <a:gd name="T9" fmla="*/ 52 h 55"/>
                <a:gd name="T10" fmla="*/ 15 w 66"/>
                <a:gd name="T11" fmla="*/ 55 h 55"/>
                <a:gd name="T12" fmla="*/ 4 w 66"/>
                <a:gd name="T13" fmla="*/ 45 h 55"/>
                <a:gd name="T14" fmla="*/ 0 w 66"/>
                <a:gd name="T15" fmla="*/ 30 h 55"/>
                <a:gd name="T16" fmla="*/ 2 w 66"/>
                <a:gd name="T17" fmla="*/ 18 h 55"/>
                <a:gd name="T18" fmla="*/ 8 w 66"/>
                <a:gd name="T19" fmla="*/ 8 h 55"/>
                <a:gd name="T20" fmla="*/ 19 w 66"/>
                <a:gd name="T21" fmla="*/ 3 h 55"/>
                <a:gd name="T22" fmla="*/ 32 w 66"/>
                <a:gd name="T23" fmla="*/ 0 h 55"/>
                <a:gd name="T24" fmla="*/ 46 w 66"/>
                <a:gd name="T25" fmla="*/ 3 h 55"/>
                <a:gd name="T26" fmla="*/ 57 w 66"/>
                <a:gd name="T27" fmla="*/ 9 h 55"/>
                <a:gd name="T28" fmla="*/ 64 w 66"/>
                <a:gd name="T29" fmla="*/ 19 h 55"/>
                <a:gd name="T30" fmla="*/ 66 w 66"/>
                <a:gd name="T31" fmla="*/ 31 h 55"/>
                <a:gd name="T32" fmla="*/ 65 w 66"/>
                <a:gd name="T33" fmla="*/ 41 h 55"/>
                <a:gd name="T34" fmla="*/ 60 w 66"/>
                <a:gd name="T35" fmla="*/ 48 h 55"/>
                <a:gd name="T36" fmla="*/ 52 w 66"/>
                <a:gd name="T37" fmla="*/ 54 h 55"/>
                <a:gd name="T38" fmla="*/ 41 w 66"/>
                <a:gd name="T39" fmla="*/ 55 h 55"/>
                <a:gd name="T40" fmla="*/ 37 w 66"/>
                <a:gd name="T41" fmla="*/ 55 h 55"/>
                <a:gd name="T42" fmla="*/ 34 w 66"/>
                <a:gd name="T43" fmla="*/ 55 h 55"/>
                <a:gd name="T44" fmla="*/ 34 w 66"/>
                <a:gd name="T45" fmla="*/ 12 h 55"/>
                <a:gd name="T46" fmla="*/ 39 w 66"/>
                <a:gd name="T47" fmla="*/ 37 h 55"/>
                <a:gd name="T48" fmla="*/ 41 w 66"/>
                <a:gd name="T49" fmla="*/ 43 h 55"/>
                <a:gd name="T50" fmla="*/ 46 w 66"/>
                <a:gd name="T51" fmla="*/ 45 h 55"/>
                <a:gd name="T52" fmla="*/ 51 w 66"/>
                <a:gd name="T53" fmla="*/ 43 h 55"/>
                <a:gd name="T54" fmla="*/ 56 w 66"/>
                <a:gd name="T55" fmla="*/ 40 h 55"/>
                <a:gd name="T56" fmla="*/ 59 w 66"/>
                <a:gd name="T57" fmla="*/ 36 h 55"/>
                <a:gd name="T58" fmla="*/ 60 w 66"/>
                <a:gd name="T59" fmla="*/ 30 h 55"/>
                <a:gd name="T60" fmla="*/ 59 w 66"/>
                <a:gd name="T61" fmla="*/ 25 h 55"/>
                <a:gd name="T62" fmla="*/ 56 w 66"/>
                <a:gd name="T63" fmla="*/ 19 h 55"/>
                <a:gd name="T64" fmla="*/ 49 w 66"/>
                <a:gd name="T65" fmla="*/ 15 h 55"/>
                <a:gd name="T66" fmla="*/ 39 w 66"/>
                <a:gd name="T67" fmla="*/ 13 h 55"/>
                <a:gd name="T68" fmla="*/ 39 w 66"/>
                <a:gd name="T69" fmla="*/ 37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55">
                  <a:moveTo>
                    <a:pt x="34" y="12"/>
                  </a:moveTo>
                  <a:cubicBezTo>
                    <a:pt x="25" y="12"/>
                    <a:pt x="19" y="15"/>
                    <a:pt x="15" y="18"/>
                  </a:cubicBezTo>
                  <a:cubicBezTo>
                    <a:pt x="10" y="22"/>
                    <a:pt x="8" y="27"/>
                    <a:pt x="8" y="34"/>
                  </a:cubicBezTo>
                  <a:cubicBezTo>
                    <a:pt x="8" y="38"/>
                    <a:pt x="9" y="41"/>
                    <a:pt x="11" y="44"/>
                  </a:cubicBezTo>
                  <a:cubicBezTo>
                    <a:pt x="13" y="47"/>
                    <a:pt x="15" y="50"/>
                    <a:pt x="18" y="52"/>
                  </a:cubicBezTo>
                  <a:cubicBezTo>
                    <a:pt x="15" y="55"/>
                    <a:pt x="15" y="55"/>
                    <a:pt x="15" y="55"/>
                  </a:cubicBezTo>
                  <a:cubicBezTo>
                    <a:pt x="10" y="53"/>
                    <a:pt x="7" y="50"/>
                    <a:pt x="4" y="45"/>
                  </a:cubicBezTo>
                  <a:cubicBezTo>
                    <a:pt x="1" y="41"/>
                    <a:pt x="0" y="36"/>
                    <a:pt x="0" y="30"/>
                  </a:cubicBezTo>
                  <a:cubicBezTo>
                    <a:pt x="0" y="25"/>
                    <a:pt x="0" y="21"/>
                    <a:pt x="2" y="18"/>
                  </a:cubicBezTo>
                  <a:cubicBezTo>
                    <a:pt x="3" y="14"/>
                    <a:pt x="6" y="11"/>
                    <a:pt x="8" y="8"/>
                  </a:cubicBezTo>
                  <a:cubicBezTo>
                    <a:pt x="11" y="6"/>
                    <a:pt x="15" y="4"/>
                    <a:pt x="19" y="3"/>
                  </a:cubicBezTo>
                  <a:cubicBezTo>
                    <a:pt x="23" y="1"/>
                    <a:pt x="27" y="0"/>
                    <a:pt x="32" y="0"/>
                  </a:cubicBezTo>
                  <a:cubicBezTo>
                    <a:pt x="37" y="0"/>
                    <a:pt x="42" y="1"/>
                    <a:pt x="46" y="3"/>
                  </a:cubicBezTo>
                  <a:cubicBezTo>
                    <a:pt x="50" y="4"/>
                    <a:pt x="54" y="7"/>
                    <a:pt x="57" y="9"/>
                  </a:cubicBezTo>
                  <a:cubicBezTo>
                    <a:pt x="60" y="12"/>
                    <a:pt x="62" y="15"/>
                    <a:pt x="64" y="19"/>
                  </a:cubicBezTo>
                  <a:cubicBezTo>
                    <a:pt x="66" y="23"/>
                    <a:pt x="66" y="27"/>
                    <a:pt x="66" y="31"/>
                  </a:cubicBezTo>
                  <a:cubicBezTo>
                    <a:pt x="66" y="34"/>
                    <a:pt x="66" y="37"/>
                    <a:pt x="65" y="41"/>
                  </a:cubicBezTo>
                  <a:cubicBezTo>
                    <a:pt x="64" y="44"/>
                    <a:pt x="62" y="46"/>
                    <a:pt x="60" y="48"/>
                  </a:cubicBezTo>
                  <a:cubicBezTo>
                    <a:pt x="58" y="51"/>
                    <a:pt x="55" y="52"/>
                    <a:pt x="52" y="54"/>
                  </a:cubicBezTo>
                  <a:cubicBezTo>
                    <a:pt x="49" y="55"/>
                    <a:pt x="45" y="55"/>
                    <a:pt x="41" y="55"/>
                  </a:cubicBezTo>
                  <a:cubicBezTo>
                    <a:pt x="40" y="55"/>
                    <a:pt x="38" y="55"/>
                    <a:pt x="37" y="55"/>
                  </a:cubicBezTo>
                  <a:cubicBezTo>
                    <a:pt x="36" y="55"/>
                    <a:pt x="35" y="55"/>
                    <a:pt x="34" y="55"/>
                  </a:cubicBezTo>
                  <a:lnTo>
                    <a:pt x="34" y="12"/>
                  </a:lnTo>
                  <a:close/>
                  <a:moveTo>
                    <a:pt x="39" y="37"/>
                  </a:moveTo>
                  <a:cubicBezTo>
                    <a:pt x="39" y="40"/>
                    <a:pt x="40" y="42"/>
                    <a:pt x="41" y="43"/>
                  </a:cubicBezTo>
                  <a:cubicBezTo>
                    <a:pt x="43" y="44"/>
                    <a:pt x="44" y="45"/>
                    <a:pt x="46" y="45"/>
                  </a:cubicBezTo>
                  <a:cubicBezTo>
                    <a:pt x="48" y="45"/>
                    <a:pt x="50" y="44"/>
                    <a:pt x="51" y="43"/>
                  </a:cubicBezTo>
                  <a:cubicBezTo>
                    <a:pt x="53" y="43"/>
                    <a:pt x="55" y="42"/>
                    <a:pt x="56" y="40"/>
                  </a:cubicBezTo>
                  <a:cubicBezTo>
                    <a:pt x="57" y="39"/>
                    <a:pt x="58" y="38"/>
                    <a:pt x="59" y="36"/>
                  </a:cubicBezTo>
                  <a:cubicBezTo>
                    <a:pt x="60" y="34"/>
                    <a:pt x="60" y="32"/>
                    <a:pt x="60" y="30"/>
                  </a:cubicBezTo>
                  <a:cubicBezTo>
                    <a:pt x="60" y="28"/>
                    <a:pt x="60" y="27"/>
                    <a:pt x="59" y="25"/>
                  </a:cubicBezTo>
                  <a:cubicBezTo>
                    <a:pt x="59" y="23"/>
                    <a:pt x="57" y="21"/>
                    <a:pt x="56" y="19"/>
                  </a:cubicBezTo>
                  <a:cubicBezTo>
                    <a:pt x="54" y="17"/>
                    <a:pt x="52" y="16"/>
                    <a:pt x="49" y="15"/>
                  </a:cubicBezTo>
                  <a:cubicBezTo>
                    <a:pt x="46" y="14"/>
                    <a:pt x="43" y="13"/>
                    <a:pt x="39" y="13"/>
                  </a:cubicBezTo>
                  <a:lnTo>
                    <a:pt x="39" y="3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5" name="Freeform 32"/>
            <p:cNvSpPr>
              <a:spLocks/>
            </p:cNvSpPr>
            <p:nvPr userDrawn="1"/>
          </p:nvSpPr>
          <p:spPr bwMode="auto">
            <a:xfrm>
              <a:off x="2159000" y="1530351"/>
              <a:ext cx="61913" cy="47625"/>
            </a:xfrm>
            <a:custGeom>
              <a:avLst/>
              <a:gdLst>
                <a:gd name="T0" fmla="*/ 48 w 64"/>
                <a:gd name="T1" fmla="*/ 22 h 50"/>
                <a:gd name="T2" fmla="*/ 60 w 64"/>
                <a:gd name="T3" fmla="*/ 30 h 50"/>
                <a:gd name="T4" fmla="*/ 64 w 64"/>
                <a:gd name="T5" fmla="*/ 41 h 50"/>
                <a:gd name="T6" fmla="*/ 63 w 64"/>
                <a:gd name="T7" fmla="*/ 46 h 50"/>
                <a:gd name="T8" fmla="*/ 58 w 64"/>
                <a:gd name="T9" fmla="*/ 50 h 50"/>
                <a:gd name="T10" fmla="*/ 53 w 64"/>
                <a:gd name="T11" fmla="*/ 48 h 50"/>
                <a:gd name="T12" fmla="*/ 51 w 64"/>
                <a:gd name="T13" fmla="*/ 42 h 50"/>
                <a:gd name="T14" fmla="*/ 54 w 64"/>
                <a:gd name="T15" fmla="*/ 34 h 50"/>
                <a:gd name="T16" fmla="*/ 55 w 64"/>
                <a:gd name="T17" fmla="*/ 33 h 50"/>
                <a:gd name="T18" fmla="*/ 48 w 64"/>
                <a:gd name="T19" fmla="*/ 27 h 50"/>
                <a:gd name="T20" fmla="*/ 38 w 64"/>
                <a:gd name="T21" fmla="*/ 22 h 50"/>
                <a:gd name="T22" fmla="*/ 27 w 64"/>
                <a:gd name="T23" fmla="*/ 22 h 50"/>
                <a:gd name="T24" fmla="*/ 17 w 64"/>
                <a:gd name="T25" fmla="*/ 22 h 50"/>
                <a:gd name="T26" fmla="*/ 6 w 64"/>
                <a:gd name="T27" fmla="*/ 22 h 50"/>
                <a:gd name="T28" fmla="*/ 4 w 64"/>
                <a:gd name="T29" fmla="*/ 33 h 50"/>
                <a:gd name="T30" fmla="*/ 0 w 64"/>
                <a:gd name="T31" fmla="*/ 33 h 50"/>
                <a:gd name="T32" fmla="*/ 0 w 64"/>
                <a:gd name="T33" fmla="*/ 1 h 50"/>
                <a:gd name="T34" fmla="*/ 4 w 64"/>
                <a:gd name="T35" fmla="*/ 1 h 50"/>
                <a:gd name="T36" fmla="*/ 6 w 64"/>
                <a:gd name="T37" fmla="*/ 11 h 50"/>
                <a:gd name="T38" fmla="*/ 17 w 64"/>
                <a:gd name="T39" fmla="*/ 11 h 50"/>
                <a:gd name="T40" fmla="*/ 27 w 64"/>
                <a:gd name="T41" fmla="*/ 11 h 50"/>
                <a:gd name="T42" fmla="*/ 34 w 64"/>
                <a:gd name="T43" fmla="*/ 11 h 50"/>
                <a:gd name="T44" fmla="*/ 43 w 64"/>
                <a:gd name="T45" fmla="*/ 11 h 50"/>
                <a:gd name="T46" fmla="*/ 51 w 64"/>
                <a:gd name="T47" fmla="*/ 10 h 50"/>
                <a:gd name="T48" fmla="*/ 52 w 64"/>
                <a:gd name="T49" fmla="*/ 0 h 50"/>
                <a:gd name="T50" fmla="*/ 56 w 64"/>
                <a:gd name="T51" fmla="*/ 0 h 50"/>
                <a:gd name="T52" fmla="*/ 64 w 64"/>
                <a:gd name="T53" fmla="*/ 18 h 50"/>
                <a:gd name="T54" fmla="*/ 63 w 64"/>
                <a:gd name="T55" fmla="*/ 20 h 50"/>
                <a:gd name="T56" fmla="*/ 48 w 64"/>
                <a:gd name="T57" fmla="*/ 22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50">
                  <a:moveTo>
                    <a:pt x="48" y="22"/>
                  </a:moveTo>
                  <a:cubicBezTo>
                    <a:pt x="53" y="24"/>
                    <a:pt x="57" y="27"/>
                    <a:pt x="60" y="30"/>
                  </a:cubicBezTo>
                  <a:cubicBezTo>
                    <a:pt x="63" y="34"/>
                    <a:pt x="64" y="37"/>
                    <a:pt x="64" y="41"/>
                  </a:cubicBezTo>
                  <a:cubicBezTo>
                    <a:pt x="64" y="43"/>
                    <a:pt x="64" y="45"/>
                    <a:pt x="63" y="46"/>
                  </a:cubicBezTo>
                  <a:cubicBezTo>
                    <a:pt x="62" y="48"/>
                    <a:pt x="60" y="49"/>
                    <a:pt x="58" y="50"/>
                  </a:cubicBezTo>
                  <a:cubicBezTo>
                    <a:pt x="56" y="50"/>
                    <a:pt x="54" y="49"/>
                    <a:pt x="53" y="48"/>
                  </a:cubicBezTo>
                  <a:cubicBezTo>
                    <a:pt x="52" y="46"/>
                    <a:pt x="51" y="44"/>
                    <a:pt x="51" y="42"/>
                  </a:cubicBezTo>
                  <a:cubicBezTo>
                    <a:pt x="51" y="39"/>
                    <a:pt x="52" y="37"/>
                    <a:pt x="54" y="34"/>
                  </a:cubicBezTo>
                  <a:cubicBezTo>
                    <a:pt x="55" y="33"/>
                    <a:pt x="55" y="33"/>
                    <a:pt x="55" y="33"/>
                  </a:cubicBezTo>
                  <a:cubicBezTo>
                    <a:pt x="53" y="31"/>
                    <a:pt x="51" y="28"/>
                    <a:pt x="48" y="27"/>
                  </a:cubicBezTo>
                  <a:cubicBezTo>
                    <a:pt x="45" y="25"/>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1"/>
                    <a:pt x="6" y="11"/>
                    <a:pt x="6" y="11"/>
                  </a:cubicBezTo>
                  <a:cubicBezTo>
                    <a:pt x="9" y="11"/>
                    <a:pt x="13" y="11"/>
                    <a:pt x="17" y="11"/>
                  </a:cubicBezTo>
                  <a:cubicBezTo>
                    <a:pt x="21" y="11"/>
                    <a:pt x="24" y="11"/>
                    <a:pt x="27" y="11"/>
                  </a:cubicBezTo>
                  <a:cubicBezTo>
                    <a:pt x="34" y="11"/>
                    <a:pt x="34" y="11"/>
                    <a:pt x="34" y="11"/>
                  </a:cubicBezTo>
                  <a:cubicBezTo>
                    <a:pt x="38" y="11"/>
                    <a:pt x="41" y="11"/>
                    <a:pt x="43" y="11"/>
                  </a:cubicBezTo>
                  <a:cubicBezTo>
                    <a:pt x="45" y="11"/>
                    <a:pt x="48" y="11"/>
                    <a:pt x="51" y="10"/>
                  </a:cubicBezTo>
                  <a:cubicBezTo>
                    <a:pt x="52" y="0"/>
                    <a:pt x="52" y="0"/>
                    <a:pt x="52" y="0"/>
                  </a:cubicBezTo>
                  <a:cubicBezTo>
                    <a:pt x="56" y="0"/>
                    <a:pt x="56" y="0"/>
                    <a:pt x="56" y="0"/>
                  </a:cubicBezTo>
                  <a:cubicBezTo>
                    <a:pt x="64" y="18"/>
                    <a:pt x="64" y="18"/>
                    <a:pt x="64" y="18"/>
                  </a:cubicBezTo>
                  <a:cubicBezTo>
                    <a:pt x="63" y="20"/>
                    <a:pt x="63" y="20"/>
                    <a:pt x="63" y="20"/>
                  </a:cubicBezTo>
                  <a:lnTo>
                    <a:pt x="48"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6" name="Freeform 33"/>
            <p:cNvSpPr>
              <a:spLocks/>
            </p:cNvSpPr>
            <p:nvPr userDrawn="1"/>
          </p:nvSpPr>
          <p:spPr bwMode="auto">
            <a:xfrm>
              <a:off x="2157413" y="1600201"/>
              <a:ext cx="77788" cy="39688"/>
            </a:xfrm>
            <a:custGeom>
              <a:avLst/>
              <a:gdLst>
                <a:gd name="T0" fmla="*/ 7 w 82"/>
                <a:gd name="T1" fmla="*/ 41 h 41"/>
                <a:gd name="T2" fmla="*/ 2 w 82"/>
                <a:gd name="T3" fmla="*/ 35 h 41"/>
                <a:gd name="T4" fmla="*/ 0 w 82"/>
                <a:gd name="T5" fmla="*/ 26 h 41"/>
                <a:gd name="T6" fmla="*/ 4 w 82"/>
                <a:gd name="T7" fmla="*/ 15 h 41"/>
                <a:gd name="T8" fmla="*/ 15 w 82"/>
                <a:gd name="T9" fmla="*/ 11 h 41"/>
                <a:gd name="T10" fmla="*/ 20 w 82"/>
                <a:gd name="T11" fmla="*/ 11 h 41"/>
                <a:gd name="T12" fmla="*/ 27 w 82"/>
                <a:gd name="T13" fmla="*/ 11 h 41"/>
                <a:gd name="T14" fmla="*/ 57 w 82"/>
                <a:gd name="T15" fmla="*/ 11 h 41"/>
                <a:gd name="T16" fmla="*/ 57 w 82"/>
                <a:gd name="T17" fmla="*/ 0 h 41"/>
                <a:gd name="T18" fmla="*/ 63 w 82"/>
                <a:gd name="T19" fmla="*/ 0 h 41"/>
                <a:gd name="T20" fmla="*/ 64 w 82"/>
                <a:gd name="T21" fmla="*/ 12 h 41"/>
                <a:gd name="T22" fmla="*/ 82 w 82"/>
                <a:gd name="T23" fmla="*/ 15 h 41"/>
                <a:gd name="T24" fmla="*/ 82 w 82"/>
                <a:gd name="T25" fmla="*/ 23 h 41"/>
                <a:gd name="T26" fmla="*/ 64 w 82"/>
                <a:gd name="T27" fmla="*/ 22 h 41"/>
                <a:gd name="T28" fmla="*/ 64 w 82"/>
                <a:gd name="T29" fmla="*/ 40 h 41"/>
                <a:gd name="T30" fmla="*/ 57 w 82"/>
                <a:gd name="T31" fmla="*/ 40 h 41"/>
                <a:gd name="T32" fmla="*/ 57 w 82"/>
                <a:gd name="T33" fmla="*/ 22 h 41"/>
                <a:gd name="T34" fmla="*/ 17 w 82"/>
                <a:gd name="T35" fmla="*/ 22 h 41"/>
                <a:gd name="T36" fmla="*/ 10 w 82"/>
                <a:gd name="T37" fmla="*/ 24 h 41"/>
                <a:gd name="T38" fmla="*/ 7 w 82"/>
                <a:gd name="T39" fmla="*/ 29 h 41"/>
                <a:gd name="T40" fmla="*/ 11 w 82"/>
                <a:gd name="T41" fmla="*/ 38 h 41"/>
                <a:gd name="T42" fmla="*/ 7 w 82"/>
                <a:gd name="T43" fmla="*/ 41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2" h="41">
                  <a:moveTo>
                    <a:pt x="7" y="41"/>
                  </a:moveTo>
                  <a:cubicBezTo>
                    <a:pt x="5" y="40"/>
                    <a:pt x="3" y="38"/>
                    <a:pt x="2" y="35"/>
                  </a:cubicBezTo>
                  <a:cubicBezTo>
                    <a:pt x="1" y="32"/>
                    <a:pt x="0" y="29"/>
                    <a:pt x="0" y="26"/>
                  </a:cubicBezTo>
                  <a:cubicBezTo>
                    <a:pt x="0" y="21"/>
                    <a:pt x="2" y="17"/>
                    <a:pt x="4" y="15"/>
                  </a:cubicBezTo>
                  <a:cubicBezTo>
                    <a:pt x="6" y="12"/>
                    <a:pt x="10" y="11"/>
                    <a:pt x="15" y="11"/>
                  </a:cubicBezTo>
                  <a:cubicBezTo>
                    <a:pt x="17" y="11"/>
                    <a:pt x="19" y="11"/>
                    <a:pt x="20" y="11"/>
                  </a:cubicBezTo>
                  <a:cubicBezTo>
                    <a:pt x="22" y="11"/>
                    <a:pt x="24" y="11"/>
                    <a:pt x="27" y="11"/>
                  </a:cubicBezTo>
                  <a:cubicBezTo>
                    <a:pt x="57" y="11"/>
                    <a:pt x="57" y="11"/>
                    <a:pt x="57" y="11"/>
                  </a:cubicBezTo>
                  <a:cubicBezTo>
                    <a:pt x="57" y="0"/>
                    <a:pt x="57" y="0"/>
                    <a:pt x="57" y="0"/>
                  </a:cubicBezTo>
                  <a:cubicBezTo>
                    <a:pt x="63" y="0"/>
                    <a:pt x="63" y="0"/>
                    <a:pt x="63" y="0"/>
                  </a:cubicBezTo>
                  <a:cubicBezTo>
                    <a:pt x="64" y="12"/>
                    <a:pt x="64" y="12"/>
                    <a:pt x="64" y="12"/>
                  </a:cubicBezTo>
                  <a:cubicBezTo>
                    <a:pt x="82" y="15"/>
                    <a:pt x="82" y="15"/>
                    <a:pt x="82" y="15"/>
                  </a:cubicBezTo>
                  <a:cubicBezTo>
                    <a:pt x="82" y="23"/>
                    <a:pt x="82" y="23"/>
                    <a:pt x="82" y="23"/>
                  </a:cubicBezTo>
                  <a:cubicBezTo>
                    <a:pt x="64" y="22"/>
                    <a:pt x="64" y="22"/>
                    <a:pt x="64" y="22"/>
                  </a:cubicBezTo>
                  <a:cubicBezTo>
                    <a:pt x="64" y="40"/>
                    <a:pt x="64" y="40"/>
                    <a:pt x="64" y="40"/>
                  </a:cubicBezTo>
                  <a:cubicBezTo>
                    <a:pt x="57" y="40"/>
                    <a:pt x="57" y="40"/>
                    <a:pt x="57" y="40"/>
                  </a:cubicBezTo>
                  <a:cubicBezTo>
                    <a:pt x="57" y="22"/>
                    <a:pt x="57" y="22"/>
                    <a:pt x="57" y="22"/>
                  </a:cubicBezTo>
                  <a:cubicBezTo>
                    <a:pt x="17" y="22"/>
                    <a:pt x="17" y="22"/>
                    <a:pt x="17" y="22"/>
                  </a:cubicBezTo>
                  <a:cubicBezTo>
                    <a:pt x="14" y="22"/>
                    <a:pt x="11" y="23"/>
                    <a:pt x="10" y="24"/>
                  </a:cubicBezTo>
                  <a:cubicBezTo>
                    <a:pt x="8" y="25"/>
                    <a:pt x="7" y="27"/>
                    <a:pt x="7" y="29"/>
                  </a:cubicBezTo>
                  <a:cubicBezTo>
                    <a:pt x="7" y="32"/>
                    <a:pt x="8" y="35"/>
                    <a:pt x="11" y="38"/>
                  </a:cubicBezTo>
                  <a:lnTo>
                    <a:pt x="7" y="4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7" name="Freeform 34"/>
            <p:cNvSpPr>
              <a:spLocks noEditPoints="1"/>
            </p:cNvSpPr>
            <p:nvPr userDrawn="1"/>
          </p:nvSpPr>
          <p:spPr bwMode="auto">
            <a:xfrm>
              <a:off x="2157413" y="1641476"/>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7"/>
                    <a:pt x="64" y="41"/>
                  </a:cubicBezTo>
                  <a:cubicBezTo>
                    <a:pt x="63" y="45"/>
                    <a:pt x="61" y="48"/>
                    <a:pt x="58" y="51"/>
                  </a:cubicBezTo>
                  <a:cubicBezTo>
                    <a:pt x="55" y="54"/>
                    <a:pt x="51" y="56"/>
                    <a:pt x="47" y="58"/>
                  </a:cubicBezTo>
                  <a:cubicBezTo>
                    <a:pt x="43" y="59"/>
                    <a:pt x="38" y="60"/>
                    <a:pt x="33" y="60"/>
                  </a:cubicBezTo>
                  <a:cubicBezTo>
                    <a:pt x="27" y="60"/>
                    <a:pt x="23" y="59"/>
                    <a:pt x="18" y="58"/>
                  </a:cubicBezTo>
                  <a:cubicBezTo>
                    <a:pt x="14" y="56"/>
                    <a:pt x="11" y="54"/>
                    <a:pt x="8" y="51"/>
                  </a:cubicBezTo>
                  <a:cubicBezTo>
                    <a:pt x="5" y="48"/>
                    <a:pt x="3" y="45"/>
                    <a:pt x="2" y="41"/>
                  </a:cubicBezTo>
                  <a:cubicBezTo>
                    <a:pt x="0" y="37"/>
                    <a:pt x="0" y="34"/>
                    <a:pt x="0" y="30"/>
                  </a:cubicBezTo>
                  <a:cubicBezTo>
                    <a:pt x="0" y="26"/>
                    <a:pt x="0" y="22"/>
                    <a:pt x="2" y="19"/>
                  </a:cubicBezTo>
                  <a:cubicBezTo>
                    <a:pt x="3" y="15"/>
                    <a:pt x="5" y="12"/>
                    <a:pt x="8" y="9"/>
                  </a:cubicBezTo>
                  <a:cubicBezTo>
                    <a:pt x="11" y="6"/>
                    <a:pt x="14" y="4"/>
                    <a:pt x="18" y="2"/>
                  </a:cubicBezTo>
                  <a:cubicBezTo>
                    <a:pt x="23" y="0"/>
                    <a:pt x="27" y="0"/>
                    <a:pt x="33" y="0"/>
                  </a:cubicBezTo>
                  <a:cubicBezTo>
                    <a:pt x="38" y="0"/>
                    <a:pt x="43" y="0"/>
                    <a:pt x="47" y="2"/>
                  </a:cubicBezTo>
                  <a:cubicBezTo>
                    <a:pt x="51" y="4"/>
                    <a:pt x="55" y="6"/>
                    <a:pt x="58" y="9"/>
                  </a:cubicBezTo>
                  <a:cubicBezTo>
                    <a:pt x="61" y="12"/>
                    <a:pt x="63" y="15"/>
                    <a:pt x="64" y="19"/>
                  </a:cubicBezTo>
                  <a:cubicBezTo>
                    <a:pt x="66" y="22"/>
                    <a:pt x="66" y="26"/>
                    <a:pt x="66" y="30"/>
                  </a:cubicBezTo>
                  <a:close/>
                  <a:moveTo>
                    <a:pt x="60" y="30"/>
                  </a:moveTo>
                  <a:cubicBezTo>
                    <a:pt x="60" y="24"/>
                    <a:pt x="58" y="20"/>
                    <a:pt x="53" y="17"/>
                  </a:cubicBezTo>
                  <a:cubicBezTo>
                    <a:pt x="49" y="13"/>
                    <a:pt x="42" y="12"/>
                    <a:pt x="33" y="12"/>
                  </a:cubicBezTo>
                  <a:cubicBezTo>
                    <a:pt x="24" y="12"/>
                    <a:pt x="17" y="13"/>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8" name="Freeform 35"/>
            <p:cNvSpPr>
              <a:spLocks/>
            </p:cNvSpPr>
            <p:nvPr userDrawn="1"/>
          </p:nvSpPr>
          <p:spPr bwMode="auto">
            <a:xfrm>
              <a:off x="2157413" y="1730376"/>
              <a:ext cx="63500" cy="52388"/>
            </a:xfrm>
            <a:custGeom>
              <a:avLst/>
              <a:gdLst>
                <a:gd name="T0" fmla="*/ 17 w 66"/>
                <a:gd name="T1" fmla="*/ 54 h 54"/>
                <a:gd name="T2" fmla="*/ 4 w 66"/>
                <a:gd name="T3" fmla="*/ 45 h 54"/>
                <a:gd name="T4" fmla="*/ 0 w 66"/>
                <a:gd name="T5" fmla="*/ 29 h 54"/>
                <a:gd name="T6" fmla="*/ 2 w 66"/>
                <a:gd name="T7" fmla="*/ 17 h 54"/>
                <a:gd name="T8" fmla="*/ 9 w 66"/>
                <a:gd name="T9" fmla="*/ 8 h 54"/>
                <a:gd name="T10" fmla="*/ 19 w 66"/>
                <a:gd name="T11" fmla="*/ 2 h 54"/>
                <a:gd name="T12" fmla="*/ 33 w 66"/>
                <a:gd name="T13" fmla="*/ 0 h 54"/>
                <a:gd name="T14" fmla="*/ 47 w 66"/>
                <a:gd name="T15" fmla="*/ 2 h 54"/>
                <a:gd name="T16" fmla="*/ 58 w 66"/>
                <a:gd name="T17" fmla="*/ 9 h 54"/>
                <a:gd name="T18" fmla="*/ 64 w 66"/>
                <a:gd name="T19" fmla="*/ 19 h 54"/>
                <a:gd name="T20" fmla="*/ 66 w 66"/>
                <a:gd name="T21" fmla="*/ 30 h 54"/>
                <a:gd name="T22" fmla="*/ 65 w 66"/>
                <a:gd name="T23" fmla="*/ 39 h 54"/>
                <a:gd name="T24" fmla="*/ 62 w 66"/>
                <a:gd name="T25" fmla="*/ 46 h 54"/>
                <a:gd name="T26" fmla="*/ 56 w 66"/>
                <a:gd name="T27" fmla="*/ 51 h 54"/>
                <a:gd name="T28" fmla="*/ 49 w 66"/>
                <a:gd name="T29" fmla="*/ 53 h 54"/>
                <a:gd name="T30" fmla="*/ 44 w 66"/>
                <a:gd name="T31" fmla="*/ 47 h 54"/>
                <a:gd name="T32" fmla="*/ 46 w 66"/>
                <a:gd name="T33" fmla="*/ 43 h 54"/>
                <a:gd name="T34" fmla="*/ 51 w 66"/>
                <a:gd name="T35" fmla="*/ 40 h 54"/>
                <a:gd name="T36" fmla="*/ 59 w 66"/>
                <a:gd name="T37" fmla="*/ 38 h 54"/>
                <a:gd name="T38" fmla="*/ 60 w 66"/>
                <a:gd name="T39" fmla="*/ 34 h 54"/>
                <a:gd name="T40" fmla="*/ 60 w 66"/>
                <a:gd name="T41" fmla="*/ 31 h 54"/>
                <a:gd name="T42" fmla="*/ 54 w 66"/>
                <a:gd name="T43" fmla="*/ 17 h 54"/>
                <a:gd name="T44" fmla="*/ 34 w 66"/>
                <a:gd name="T45" fmla="*/ 11 h 54"/>
                <a:gd name="T46" fmla="*/ 15 w 66"/>
                <a:gd name="T47" fmla="*/ 17 h 54"/>
                <a:gd name="T48" fmla="*/ 8 w 66"/>
                <a:gd name="T49" fmla="*/ 32 h 54"/>
                <a:gd name="T50" fmla="*/ 11 w 66"/>
                <a:gd name="T51" fmla="*/ 43 h 54"/>
                <a:gd name="T52" fmla="*/ 18 w 66"/>
                <a:gd name="T53" fmla="*/ 51 h 54"/>
                <a:gd name="T54" fmla="*/ 17 w 66"/>
                <a:gd name="T55" fmla="*/ 5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6" h="54">
                  <a:moveTo>
                    <a:pt x="17" y="54"/>
                  </a:moveTo>
                  <a:cubicBezTo>
                    <a:pt x="11" y="52"/>
                    <a:pt x="7" y="49"/>
                    <a:pt x="4" y="45"/>
                  </a:cubicBezTo>
                  <a:cubicBezTo>
                    <a:pt x="1" y="41"/>
                    <a:pt x="0" y="36"/>
                    <a:pt x="0" y="29"/>
                  </a:cubicBezTo>
                  <a:cubicBezTo>
                    <a:pt x="0" y="25"/>
                    <a:pt x="0" y="21"/>
                    <a:pt x="2" y="17"/>
                  </a:cubicBezTo>
                  <a:cubicBezTo>
                    <a:pt x="4" y="13"/>
                    <a:pt x="6" y="10"/>
                    <a:pt x="9" y="8"/>
                  </a:cubicBezTo>
                  <a:cubicBezTo>
                    <a:pt x="12" y="5"/>
                    <a:pt x="15" y="3"/>
                    <a:pt x="19" y="2"/>
                  </a:cubicBezTo>
                  <a:cubicBezTo>
                    <a:pt x="23" y="0"/>
                    <a:pt x="28" y="0"/>
                    <a:pt x="33" y="0"/>
                  </a:cubicBezTo>
                  <a:cubicBezTo>
                    <a:pt x="38" y="0"/>
                    <a:pt x="43" y="0"/>
                    <a:pt x="47" y="2"/>
                  </a:cubicBezTo>
                  <a:cubicBezTo>
                    <a:pt x="51" y="4"/>
                    <a:pt x="55" y="6"/>
                    <a:pt x="58" y="9"/>
                  </a:cubicBezTo>
                  <a:cubicBezTo>
                    <a:pt x="60" y="12"/>
                    <a:pt x="63" y="15"/>
                    <a:pt x="64" y="19"/>
                  </a:cubicBezTo>
                  <a:cubicBezTo>
                    <a:pt x="66" y="22"/>
                    <a:pt x="66" y="26"/>
                    <a:pt x="66" y="30"/>
                  </a:cubicBezTo>
                  <a:cubicBezTo>
                    <a:pt x="66" y="33"/>
                    <a:pt x="66" y="36"/>
                    <a:pt x="65" y="39"/>
                  </a:cubicBezTo>
                  <a:cubicBezTo>
                    <a:pt x="64" y="41"/>
                    <a:pt x="63" y="44"/>
                    <a:pt x="62" y="46"/>
                  </a:cubicBezTo>
                  <a:cubicBezTo>
                    <a:pt x="60" y="48"/>
                    <a:pt x="58" y="50"/>
                    <a:pt x="56" y="51"/>
                  </a:cubicBezTo>
                  <a:cubicBezTo>
                    <a:pt x="54" y="52"/>
                    <a:pt x="52" y="53"/>
                    <a:pt x="49" y="53"/>
                  </a:cubicBezTo>
                  <a:cubicBezTo>
                    <a:pt x="46" y="53"/>
                    <a:pt x="44" y="51"/>
                    <a:pt x="44" y="47"/>
                  </a:cubicBezTo>
                  <a:cubicBezTo>
                    <a:pt x="44" y="45"/>
                    <a:pt x="45" y="44"/>
                    <a:pt x="46" y="43"/>
                  </a:cubicBezTo>
                  <a:cubicBezTo>
                    <a:pt x="47" y="41"/>
                    <a:pt x="49" y="41"/>
                    <a:pt x="51" y="40"/>
                  </a:cubicBezTo>
                  <a:cubicBezTo>
                    <a:pt x="59" y="38"/>
                    <a:pt x="59" y="38"/>
                    <a:pt x="59" y="38"/>
                  </a:cubicBezTo>
                  <a:cubicBezTo>
                    <a:pt x="60" y="37"/>
                    <a:pt x="60" y="35"/>
                    <a:pt x="60" y="34"/>
                  </a:cubicBezTo>
                  <a:cubicBezTo>
                    <a:pt x="60" y="33"/>
                    <a:pt x="60" y="32"/>
                    <a:pt x="60" y="31"/>
                  </a:cubicBezTo>
                  <a:cubicBezTo>
                    <a:pt x="60" y="25"/>
                    <a:pt x="58" y="20"/>
                    <a:pt x="54" y="17"/>
                  </a:cubicBezTo>
                  <a:cubicBezTo>
                    <a:pt x="49" y="13"/>
                    <a:pt x="43" y="11"/>
                    <a:pt x="34" y="11"/>
                  </a:cubicBezTo>
                  <a:cubicBezTo>
                    <a:pt x="26" y="11"/>
                    <a:pt x="19" y="13"/>
                    <a:pt x="15" y="17"/>
                  </a:cubicBezTo>
                  <a:cubicBezTo>
                    <a:pt x="10" y="21"/>
                    <a:pt x="8" y="26"/>
                    <a:pt x="8" y="32"/>
                  </a:cubicBezTo>
                  <a:cubicBezTo>
                    <a:pt x="8" y="36"/>
                    <a:pt x="9" y="40"/>
                    <a:pt x="11" y="43"/>
                  </a:cubicBezTo>
                  <a:cubicBezTo>
                    <a:pt x="13" y="46"/>
                    <a:pt x="15" y="49"/>
                    <a:pt x="18" y="51"/>
                  </a:cubicBezTo>
                  <a:lnTo>
                    <a:pt x="17" y="54"/>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9" name="Freeform 36"/>
            <p:cNvSpPr>
              <a:spLocks/>
            </p:cNvSpPr>
            <p:nvPr userDrawn="1"/>
          </p:nvSpPr>
          <p:spPr bwMode="auto">
            <a:xfrm>
              <a:off x="2157413" y="1784351"/>
              <a:ext cx="61913" cy="65088"/>
            </a:xfrm>
            <a:custGeom>
              <a:avLst/>
              <a:gdLst>
                <a:gd name="T0" fmla="*/ 6 w 65"/>
                <a:gd name="T1" fmla="*/ 69 h 69"/>
                <a:gd name="T2" fmla="*/ 2 w 65"/>
                <a:gd name="T3" fmla="*/ 69 h 69"/>
                <a:gd name="T4" fmla="*/ 0 w 65"/>
                <a:gd name="T5" fmla="*/ 51 h 69"/>
                <a:gd name="T6" fmla="*/ 12 w 65"/>
                <a:gd name="T7" fmla="*/ 50 h 69"/>
                <a:gd name="T8" fmla="*/ 3 w 65"/>
                <a:gd name="T9" fmla="*/ 38 h 69"/>
                <a:gd name="T10" fmla="*/ 0 w 65"/>
                <a:gd name="T11" fmla="*/ 26 h 69"/>
                <a:gd name="T12" fmla="*/ 1 w 65"/>
                <a:gd name="T13" fmla="*/ 19 h 69"/>
                <a:gd name="T14" fmla="*/ 5 w 65"/>
                <a:gd name="T15" fmla="*/ 13 h 69"/>
                <a:gd name="T16" fmla="*/ 12 w 65"/>
                <a:gd name="T17" fmla="*/ 10 h 69"/>
                <a:gd name="T18" fmla="*/ 23 w 65"/>
                <a:gd name="T19" fmla="*/ 9 h 69"/>
                <a:gd name="T20" fmla="*/ 57 w 65"/>
                <a:gd name="T21" fmla="*/ 9 h 69"/>
                <a:gd name="T22" fmla="*/ 59 w 65"/>
                <a:gd name="T23" fmla="*/ 0 h 69"/>
                <a:gd name="T24" fmla="*/ 63 w 65"/>
                <a:gd name="T25" fmla="*/ 0 h 69"/>
                <a:gd name="T26" fmla="*/ 65 w 65"/>
                <a:gd name="T27" fmla="*/ 19 h 69"/>
                <a:gd name="T28" fmla="*/ 64 w 65"/>
                <a:gd name="T29" fmla="*/ 21 h 69"/>
                <a:gd name="T30" fmla="*/ 45 w 65"/>
                <a:gd name="T31" fmla="*/ 20 h 69"/>
                <a:gd name="T32" fmla="*/ 25 w 65"/>
                <a:gd name="T33" fmla="*/ 20 h 69"/>
                <a:gd name="T34" fmla="*/ 13 w 65"/>
                <a:gd name="T35" fmla="*/ 23 h 69"/>
                <a:gd name="T36" fmla="*/ 9 w 65"/>
                <a:gd name="T37" fmla="*/ 31 h 69"/>
                <a:gd name="T38" fmla="*/ 18 w 65"/>
                <a:gd name="T39" fmla="*/ 49 h 69"/>
                <a:gd name="T40" fmla="*/ 57 w 65"/>
                <a:gd name="T41" fmla="*/ 50 h 69"/>
                <a:gd name="T42" fmla="*/ 59 w 65"/>
                <a:gd name="T43" fmla="*/ 40 h 69"/>
                <a:gd name="T44" fmla="*/ 63 w 65"/>
                <a:gd name="T45" fmla="*/ 40 h 69"/>
                <a:gd name="T46" fmla="*/ 65 w 65"/>
                <a:gd name="T47" fmla="*/ 59 h 69"/>
                <a:gd name="T48" fmla="*/ 64 w 65"/>
                <a:gd name="T49" fmla="*/ 61 h 69"/>
                <a:gd name="T50" fmla="*/ 45 w 65"/>
                <a:gd name="T51" fmla="*/ 60 h 69"/>
                <a:gd name="T52" fmla="*/ 8 w 65"/>
                <a:gd name="T53" fmla="*/ 60 h 69"/>
                <a:gd name="T54" fmla="*/ 6 w 65"/>
                <a:gd name="T5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5" h="69">
                  <a:moveTo>
                    <a:pt x="6" y="69"/>
                  </a:moveTo>
                  <a:cubicBezTo>
                    <a:pt x="2" y="69"/>
                    <a:pt x="2" y="69"/>
                    <a:pt x="2" y="69"/>
                  </a:cubicBezTo>
                  <a:cubicBezTo>
                    <a:pt x="0" y="51"/>
                    <a:pt x="0" y="51"/>
                    <a:pt x="0" y="51"/>
                  </a:cubicBezTo>
                  <a:cubicBezTo>
                    <a:pt x="12" y="50"/>
                    <a:pt x="12" y="50"/>
                    <a:pt x="12" y="50"/>
                  </a:cubicBezTo>
                  <a:cubicBezTo>
                    <a:pt x="8" y="46"/>
                    <a:pt x="5" y="42"/>
                    <a:pt x="3" y="38"/>
                  </a:cubicBezTo>
                  <a:cubicBezTo>
                    <a:pt x="1" y="34"/>
                    <a:pt x="0" y="30"/>
                    <a:pt x="0" y="26"/>
                  </a:cubicBezTo>
                  <a:cubicBezTo>
                    <a:pt x="0" y="23"/>
                    <a:pt x="0" y="21"/>
                    <a:pt x="1" y="19"/>
                  </a:cubicBezTo>
                  <a:cubicBezTo>
                    <a:pt x="2" y="17"/>
                    <a:pt x="3" y="15"/>
                    <a:pt x="5" y="13"/>
                  </a:cubicBezTo>
                  <a:cubicBezTo>
                    <a:pt x="7" y="12"/>
                    <a:pt x="9" y="11"/>
                    <a:pt x="12" y="10"/>
                  </a:cubicBezTo>
                  <a:cubicBezTo>
                    <a:pt x="15" y="9"/>
                    <a:pt x="19" y="9"/>
                    <a:pt x="23" y="9"/>
                  </a:cubicBezTo>
                  <a:cubicBezTo>
                    <a:pt x="57" y="9"/>
                    <a:pt x="57" y="9"/>
                    <a:pt x="57" y="9"/>
                  </a:cubicBezTo>
                  <a:cubicBezTo>
                    <a:pt x="59" y="0"/>
                    <a:pt x="59" y="0"/>
                    <a:pt x="59" y="0"/>
                  </a:cubicBezTo>
                  <a:cubicBezTo>
                    <a:pt x="63" y="0"/>
                    <a:pt x="63" y="0"/>
                    <a:pt x="63" y="0"/>
                  </a:cubicBezTo>
                  <a:cubicBezTo>
                    <a:pt x="65" y="19"/>
                    <a:pt x="65" y="19"/>
                    <a:pt x="65" y="19"/>
                  </a:cubicBezTo>
                  <a:cubicBezTo>
                    <a:pt x="64" y="21"/>
                    <a:pt x="64" y="21"/>
                    <a:pt x="64" y="21"/>
                  </a:cubicBezTo>
                  <a:cubicBezTo>
                    <a:pt x="45" y="20"/>
                    <a:pt x="45" y="20"/>
                    <a:pt x="45" y="20"/>
                  </a:cubicBezTo>
                  <a:cubicBezTo>
                    <a:pt x="25" y="20"/>
                    <a:pt x="25" y="20"/>
                    <a:pt x="25" y="20"/>
                  </a:cubicBezTo>
                  <a:cubicBezTo>
                    <a:pt x="19" y="20"/>
                    <a:pt x="15" y="21"/>
                    <a:pt x="13" y="23"/>
                  </a:cubicBezTo>
                  <a:cubicBezTo>
                    <a:pt x="10" y="24"/>
                    <a:pt x="9" y="27"/>
                    <a:pt x="9" y="31"/>
                  </a:cubicBezTo>
                  <a:cubicBezTo>
                    <a:pt x="9" y="37"/>
                    <a:pt x="12" y="43"/>
                    <a:pt x="18" y="49"/>
                  </a:cubicBezTo>
                  <a:cubicBezTo>
                    <a:pt x="57" y="50"/>
                    <a:pt x="57" y="50"/>
                    <a:pt x="57" y="50"/>
                  </a:cubicBezTo>
                  <a:cubicBezTo>
                    <a:pt x="59" y="40"/>
                    <a:pt x="59" y="40"/>
                    <a:pt x="59" y="40"/>
                  </a:cubicBezTo>
                  <a:cubicBezTo>
                    <a:pt x="63" y="40"/>
                    <a:pt x="63" y="40"/>
                    <a:pt x="63" y="40"/>
                  </a:cubicBezTo>
                  <a:cubicBezTo>
                    <a:pt x="65" y="59"/>
                    <a:pt x="65" y="59"/>
                    <a:pt x="65" y="59"/>
                  </a:cubicBezTo>
                  <a:cubicBezTo>
                    <a:pt x="64" y="61"/>
                    <a:pt x="64" y="61"/>
                    <a:pt x="64" y="61"/>
                  </a:cubicBezTo>
                  <a:cubicBezTo>
                    <a:pt x="45" y="60"/>
                    <a:pt x="45" y="60"/>
                    <a:pt x="45" y="60"/>
                  </a:cubicBezTo>
                  <a:cubicBezTo>
                    <a:pt x="8" y="60"/>
                    <a:pt x="8" y="60"/>
                    <a:pt x="8" y="60"/>
                  </a:cubicBezTo>
                  <a:lnTo>
                    <a:pt x="6" y="69"/>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0" name="Freeform 37"/>
            <p:cNvSpPr>
              <a:spLocks/>
            </p:cNvSpPr>
            <p:nvPr userDrawn="1"/>
          </p:nvSpPr>
          <p:spPr bwMode="auto">
            <a:xfrm>
              <a:off x="2157413" y="1855788"/>
              <a:ext cx="63500" cy="44450"/>
            </a:xfrm>
            <a:custGeom>
              <a:avLst/>
              <a:gdLst>
                <a:gd name="T0" fmla="*/ 38 w 66"/>
                <a:gd name="T1" fmla="*/ 28 h 46"/>
                <a:gd name="T2" fmla="*/ 30 w 66"/>
                <a:gd name="T3" fmla="*/ 42 h 46"/>
                <a:gd name="T4" fmla="*/ 19 w 66"/>
                <a:gd name="T5" fmla="*/ 46 h 46"/>
                <a:gd name="T6" fmla="*/ 12 w 66"/>
                <a:gd name="T7" fmla="*/ 44 h 46"/>
                <a:gd name="T8" fmla="*/ 5 w 66"/>
                <a:gd name="T9" fmla="*/ 39 h 46"/>
                <a:gd name="T10" fmla="*/ 1 w 66"/>
                <a:gd name="T11" fmla="*/ 31 h 46"/>
                <a:gd name="T12" fmla="*/ 0 w 66"/>
                <a:gd name="T13" fmla="*/ 20 h 46"/>
                <a:gd name="T14" fmla="*/ 1 w 66"/>
                <a:gd name="T15" fmla="*/ 10 h 46"/>
                <a:gd name="T16" fmla="*/ 5 w 66"/>
                <a:gd name="T17" fmla="*/ 0 h 46"/>
                <a:gd name="T18" fmla="*/ 19 w 66"/>
                <a:gd name="T19" fmla="*/ 0 h 46"/>
                <a:gd name="T20" fmla="*/ 19 w 66"/>
                <a:gd name="T21" fmla="*/ 7 h 46"/>
                <a:gd name="T22" fmla="*/ 8 w 66"/>
                <a:gd name="T23" fmla="*/ 10 h 46"/>
                <a:gd name="T24" fmla="*/ 6 w 66"/>
                <a:gd name="T25" fmla="*/ 20 h 46"/>
                <a:gd name="T26" fmla="*/ 9 w 66"/>
                <a:gd name="T27" fmla="*/ 32 h 46"/>
                <a:gd name="T28" fmla="*/ 16 w 66"/>
                <a:gd name="T29" fmla="*/ 35 h 46"/>
                <a:gd name="T30" fmla="*/ 23 w 66"/>
                <a:gd name="T31" fmla="*/ 32 h 46"/>
                <a:gd name="T32" fmla="*/ 28 w 66"/>
                <a:gd name="T33" fmla="*/ 23 h 46"/>
                <a:gd name="T34" fmla="*/ 30 w 66"/>
                <a:gd name="T35" fmla="*/ 17 h 46"/>
                <a:gd name="T36" fmla="*/ 37 w 66"/>
                <a:gd name="T37" fmla="*/ 5 h 46"/>
                <a:gd name="T38" fmla="*/ 47 w 66"/>
                <a:gd name="T39" fmla="*/ 1 h 46"/>
                <a:gd name="T40" fmla="*/ 55 w 66"/>
                <a:gd name="T41" fmla="*/ 2 h 46"/>
                <a:gd name="T42" fmla="*/ 61 w 66"/>
                <a:gd name="T43" fmla="*/ 7 h 46"/>
                <a:gd name="T44" fmla="*/ 65 w 66"/>
                <a:gd name="T45" fmla="*/ 14 h 46"/>
                <a:gd name="T46" fmla="*/ 66 w 66"/>
                <a:gd name="T47" fmla="*/ 24 h 46"/>
                <a:gd name="T48" fmla="*/ 65 w 66"/>
                <a:gd name="T49" fmla="*/ 34 h 46"/>
                <a:gd name="T50" fmla="*/ 61 w 66"/>
                <a:gd name="T51" fmla="*/ 42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1 h 46"/>
                <a:gd name="T64" fmla="*/ 44 w 66"/>
                <a:gd name="T65" fmla="*/ 14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4"/>
                    <a:pt x="33" y="39"/>
                    <a:pt x="30" y="42"/>
                  </a:cubicBezTo>
                  <a:cubicBezTo>
                    <a:pt x="26" y="44"/>
                    <a:pt x="23" y="46"/>
                    <a:pt x="19" y="46"/>
                  </a:cubicBezTo>
                  <a:cubicBezTo>
                    <a:pt x="16" y="46"/>
                    <a:pt x="14" y="45"/>
                    <a:pt x="12" y="44"/>
                  </a:cubicBezTo>
                  <a:cubicBezTo>
                    <a:pt x="9" y="43"/>
                    <a:pt x="7" y="42"/>
                    <a:pt x="5" y="39"/>
                  </a:cubicBezTo>
                  <a:cubicBezTo>
                    <a:pt x="4" y="37"/>
                    <a:pt x="2" y="35"/>
                    <a:pt x="1" y="31"/>
                  </a:cubicBezTo>
                  <a:cubicBezTo>
                    <a:pt x="0" y="28"/>
                    <a:pt x="0" y="24"/>
                    <a:pt x="0" y="20"/>
                  </a:cubicBezTo>
                  <a:cubicBezTo>
                    <a:pt x="0" y="16"/>
                    <a:pt x="0" y="13"/>
                    <a:pt x="1" y="10"/>
                  </a:cubicBezTo>
                  <a:cubicBezTo>
                    <a:pt x="2" y="7"/>
                    <a:pt x="3" y="4"/>
                    <a:pt x="5" y="0"/>
                  </a:cubicBezTo>
                  <a:cubicBezTo>
                    <a:pt x="19" y="0"/>
                    <a:pt x="19" y="0"/>
                    <a:pt x="19" y="0"/>
                  </a:cubicBezTo>
                  <a:cubicBezTo>
                    <a:pt x="19" y="7"/>
                    <a:pt x="19" y="7"/>
                    <a:pt x="19" y="7"/>
                  </a:cubicBezTo>
                  <a:cubicBezTo>
                    <a:pt x="8" y="10"/>
                    <a:pt x="8" y="10"/>
                    <a:pt x="8" y="10"/>
                  </a:cubicBezTo>
                  <a:cubicBezTo>
                    <a:pt x="6" y="13"/>
                    <a:pt x="6" y="16"/>
                    <a:pt x="6" y="20"/>
                  </a:cubicBezTo>
                  <a:cubicBezTo>
                    <a:pt x="6" y="25"/>
                    <a:pt x="7" y="29"/>
                    <a:pt x="9" y="32"/>
                  </a:cubicBezTo>
                  <a:cubicBezTo>
                    <a:pt x="10" y="34"/>
                    <a:pt x="13" y="35"/>
                    <a:pt x="16" y="35"/>
                  </a:cubicBezTo>
                  <a:cubicBezTo>
                    <a:pt x="19" y="35"/>
                    <a:pt x="21" y="34"/>
                    <a:pt x="23" y="32"/>
                  </a:cubicBezTo>
                  <a:cubicBezTo>
                    <a:pt x="24" y="30"/>
                    <a:pt x="26" y="27"/>
                    <a:pt x="28" y="23"/>
                  </a:cubicBezTo>
                  <a:cubicBezTo>
                    <a:pt x="30" y="17"/>
                    <a:pt x="30" y="17"/>
                    <a:pt x="30" y="17"/>
                  </a:cubicBezTo>
                  <a:cubicBezTo>
                    <a:pt x="32" y="12"/>
                    <a:pt x="34" y="8"/>
                    <a:pt x="37" y="5"/>
                  </a:cubicBezTo>
                  <a:cubicBezTo>
                    <a:pt x="40" y="2"/>
                    <a:pt x="43" y="1"/>
                    <a:pt x="47" y="1"/>
                  </a:cubicBezTo>
                  <a:cubicBezTo>
                    <a:pt x="50" y="1"/>
                    <a:pt x="52" y="1"/>
                    <a:pt x="55" y="2"/>
                  </a:cubicBezTo>
                  <a:cubicBezTo>
                    <a:pt x="57" y="4"/>
                    <a:pt x="59" y="5"/>
                    <a:pt x="61" y="7"/>
                  </a:cubicBezTo>
                  <a:cubicBezTo>
                    <a:pt x="62" y="9"/>
                    <a:pt x="64" y="11"/>
                    <a:pt x="65" y="14"/>
                  </a:cubicBezTo>
                  <a:cubicBezTo>
                    <a:pt x="66" y="17"/>
                    <a:pt x="66" y="20"/>
                    <a:pt x="66" y="24"/>
                  </a:cubicBezTo>
                  <a:cubicBezTo>
                    <a:pt x="66" y="27"/>
                    <a:pt x="66" y="31"/>
                    <a:pt x="65" y="34"/>
                  </a:cubicBezTo>
                  <a:cubicBezTo>
                    <a:pt x="64" y="37"/>
                    <a:pt x="63" y="39"/>
                    <a:pt x="61" y="42"/>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2"/>
                    <a:pt x="54" y="11"/>
                    <a:pt x="51" y="11"/>
                  </a:cubicBezTo>
                  <a:cubicBezTo>
                    <a:pt x="48" y="11"/>
                    <a:pt x="46" y="12"/>
                    <a:pt x="44" y="14"/>
                  </a:cubicBezTo>
                  <a:cubicBezTo>
                    <a:pt x="43" y="16"/>
                    <a:pt x="41" y="19"/>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1" name="Freeform 38"/>
            <p:cNvSpPr>
              <a:spLocks/>
            </p:cNvSpPr>
            <p:nvPr userDrawn="1"/>
          </p:nvSpPr>
          <p:spPr bwMode="auto">
            <a:xfrm>
              <a:off x="2157413" y="1900238"/>
              <a:ext cx="77788" cy="41275"/>
            </a:xfrm>
            <a:custGeom>
              <a:avLst/>
              <a:gdLst>
                <a:gd name="T0" fmla="*/ 7 w 82"/>
                <a:gd name="T1" fmla="*/ 42 h 42"/>
                <a:gd name="T2" fmla="*/ 2 w 82"/>
                <a:gd name="T3" fmla="*/ 35 h 42"/>
                <a:gd name="T4" fmla="*/ 0 w 82"/>
                <a:gd name="T5" fmla="*/ 26 h 42"/>
                <a:gd name="T6" fmla="*/ 4 w 82"/>
                <a:gd name="T7" fmla="*/ 15 h 42"/>
                <a:gd name="T8" fmla="*/ 15 w 82"/>
                <a:gd name="T9" fmla="*/ 11 h 42"/>
                <a:gd name="T10" fmla="*/ 20 w 82"/>
                <a:gd name="T11" fmla="*/ 11 h 42"/>
                <a:gd name="T12" fmla="*/ 27 w 82"/>
                <a:gd name="T13" fmla="*/ 11 h 42"/>
                <a:gd name="T14" fmla="*/ 57 w 82"/>
                <a:gd name="T15" fmla="*/ 11 h 42"/>
                <a:gd name="T16" fmla="*/ 57 w 82"/>
                <a:gd name="T17" fmla="*/ 0 h 42"/>
                <a:gd name="T18" fmla="*/ 63 w 82"/>
                <a:gd name="T19" fmla="*/ 0 h 42"/>
                <a:gd name="T20" fmla="*/ 64 w 82"/>
                <a:gd name="T21" fmla="*/ 12 h 42"/>
                <a:gd name="T22" fmla="*/ 82 w 82"/>
                <a:gd name="T23" fmla="*/ 15 h 42"/>
                <a:gd name="T24" fmla="*/ 82 w 82"/>
                <a:gd name="T25" fmla="*/ 23 h 42"/>
                <a:gd name="T26" fmla="*/ 64 w 82"/>
                <a:gd name="T27" fmla="*/ 23 h 42"/>
                <a:gd name="T28" fmla="*/ 64 w 82"/>
                <a:gd name="T29" fmla="*/ 40 h 42"/>
                <a:gd name="T30" fmla="*/ 57 w 82"/>
                <a:gd name="T31" fmla="*/ 40 h 42"/>
                <a:gd name="T32" fmla="*/ 57 w 82"/>
                <a:gd name="T33" fmla="*/ 22 h 42"/>
                <a:gd name="T34" fmla="*/ 17 w 82"/>
                <a:gd name="T35" fmla="*/ 22 h 42"/>
                <a:gd name="T36" fmla="*/ 10 w 82"/>
                <a:gd name="T37" fmla="*/ 24 h 42"/>
                <a:gd name="T38" fmla="*/ 7 w 82"/>
                <a:gd name="T39" fmla="*/ 30 h 42"/>
                <a:gd name="T40" fmla="*/ 11 w 82"/>
                <a:gd name="T41" fmla="*/ 38 h 42"/>
                <a:gd name="T42" fmla="*/ 7 w 82"/>
                <a:gd name="T43"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2" h="42">
                  <a:moveTo>
                    <a:pt x="7" y="42"/>
                  </a:moveTo>
                  <a:cubicBezTo>
                    <a:pt x="5" y="40"/>
                    <a:pt x="3" y="38"/>
                    <a:pt x="2" y="35"/>
                  </a:cubicBezTo>
                  <a:cubicBezTo>
                    <a:pt x="1" y="32"/>
                    <a:pt x="0" y="29"/>
                    <a:pt x="0" y="26"/>
                  </a:cubicBezTo>
                  <a:cubicBezTo>
                    <a:pt x="0" y="21"/>
                    <a:pt x="2" y="18"/>
                    <a:pt x="4" y="15"/>
                  </a:cubicBezTo>
                  <a:cubicBezTo>
                    <a:pt x="6" y="12"/>
                    <a:pt x="10" y="11"/>
                    <a:pt x="15" y="11"/>
                  </a:cubicBezTo>
                  <a:cubicBezTo>
                    <a:pt x="17" y="11"/>
                    <a:pt x="19" y="11"/>
                    <a:pt x="20" y="11"/>
                  </a:cubicBezTo>
                  <a:cubicBezTo>
                    <a:pt x="22" y="11"/>
                    <a:pt x="24" y="11"/>
                    <a:pt x="27" y="11"/>
                  </a:cubicBezTo>
                  <a:cubicBezTo>
                    <a:pt x="57" y="11"/>
                    <a:pt x="57" y="11"/>
                    <a:pt x="57" y="11"/>
                  </a:cubicBezTo>
                  <a:cubicBezTo>
                    <a:pt x="57" y="0"/>
                    <a:pt x="57" y="0"/>
                    <a:pt x="57" y="0"/>
                  </a:cubicBezTo>
                  <a:cubicBezTo>
                    <a:pt x="63" y="0"/>
                    <a:pt x="63" y="0"/>
                    <a:pt x="63" y="0"/>
                  </a:cubicBezTo>
                  <a:cubicBezTo>
                    <a:pt x="64" y="12"/>
                    <a:pt x="64" y="12"/>
                    <a:pt x="64" y="12"/>
                  </a:cubicBezTo>
                  <a:cubicBezTo>
                    <a:pt x="82" y="15"/>
                    <a:pt x="82" y="15"/>
                    <a:pt x="82" y="15"/>
                  </a:cubicBezTo>
                  <a:cubicBezTo>
                    <a:pt x="82" y="23"/>
                    <a:pt x="82" y="23"/>
                    <a:pt x="82" y="23"/>
                  </a:cubicBezTo>
                  <a:cubicBezTo>
                    <a:pt x="64" y="23"/>
                    <a:pt x="64" y="23"/>
                    <a:pt x="64" y="23"/>
                  </a:cubicBezTo>
                  <a:cubicBezTo>
                    <a:pt x="64" y="40"/>
                    <a:pt x="64" y="40"/>
                    <a:pt x="64" y="40"/>
                  </a:cubicBezTo>
                  <a:cubicBezTo>
                    <a:pt x="57" y="40"/>
                    <a:pt x="57" y="40"/>
                    <a:pt x="57" y="40"/>
                  </a:cubicBezTo>
                  <a:cubicBezTo>
                    <a:pt x="57" y="22"/>
                    <a:pt x="57" y="22"/>
                    <a:pt x="57" y="22"/>
                  </a:cubicBezTo>
                  <a:cubicBezTo>
                    <a:pt x="17" y="22"/>
                    <a:pt x="17" y="22"/>
                    <a:pt x="17" y="22"/>
                  </a:cubicBezTo>
                  <a:cubicBezTo>
                    <a:pt x="14" y="22"/>
                    <a:pt x="11" y="23"/>
                    <a:pt x="10" y="24"/>
                  </a:cubicBezTo>
                  <a:cubicBezTo>
                    <a:pt x="8" y="25"/>
                    <a:pt x="7" y="27"/>
                    <a:pt x="7" y="30"/>
                  </a:cubicBezTo>
                  <a:cubicBezTo>
                    <a:pt x="7" y="32"/>
                    <a:pt x="8" y="35"/>
                    <a:pt x="11" y="38"/>
                  </a:cubicBezTo>
                  <a:lnTo>
                    <a:pt x="7" y="4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2" name="Freeform 39"/>
            <p:cNvSpPr>
              <a:spLocks noEditPoints="1"/>
            </p:cNvSpPr>
            <p:nvPr userDrawn="1"/>
          </p:nvSpPr>
          <p:spPr bwMode="auto">
            <a:xfrm>
              <a:off x="2157413" y="1941513"/>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8"/>
                    <a:pt x="64" y="41"/>
                  </a:cubicBezTo>
                  <a:cubicBezTo>
                    <a:pt x="63" y="45"/>
                    <a:pt x="61" y="48"/>
                    <a:pt x="58" y="51"/>
                  </a:cubicBezTo>
                  <a:cubicBezTo>
                    <a:pt x="55" y="54"/>
                    <a:pt x="51" y="56"/>
                    <a:pt x="47" y="58"/>
                  </a:cubicBezTo>
                  <a:cubicBezTo>
                    <a:pt x="43" y="60"/>
                    <a:pt x="38" y="60"/>
                    <a:pt x="33" y="60"/>
                  </a:cubicBezTo>
                  <a:cubicBezTo>
                    <a:pt x="27" y="60"/>
                    <a:pt x="23" y="60"/>
                    <a:pt x="18" y="58"/>
                  </a:cubicBezTo>
                  <a:cubicBezTo>
                    <a:pt x="14" y="56"/>
                    <a:pt x="11" y="54"/>
                    <a:pt x="8" y="51"/>
                  </a:cubicBezTo>
                  <a:cubicBezTo>
                    <a:pt x="5" y="48"/>
                    <a:pt x="3" y="45"/>
                    <a:pt x="2" y="41"/>
                  </a:cubicBezTo>
                  <a:cubicBezTo>
                    <a:pt x="0" y="38"/>
                    <a:pt x="0" y="34"/>
                    <a:pt x="0" y="30"/>
                  </a:cubicBezTo>
                  <a:cubicBezTo>
                    <a:pt x="0" y="26"/>
                    <a:pt x="0" y="22"/>
                    <a:pt x="2" y="19"/>
                  </a:cubicBezTo>
                  <a:cubicBezTo>
                    <a:pt x="3" y="15"/>
                    <a:pt x="5" y="12"/>
                    <a:pt x="8" y="9"/>
                  </a:cubicBezTo>
                  <a:cubicBezTo>
                    <a:pt x="11" y="6"/>
                    <a:pt x="14" y="4"/>
                    <a:pt x="18" y="2"/>
                  </a:cubicBezTo>
                  <a:cubicBezTo>
                    <a:pt x="23" y="1"/>
                    <a:pt x="27" y="0"/>
                    <a:pt x="33" y="0"/>
                  </a:cubicBezTo>
                  <a:cubicBezTo>
                    <a:pt x="38" y="0"/>
                    <a:pt x="43" y="1"/>
                    <a:pt x="47" y="2"/>
                  </a:cubicBezTo>
                  <a:cubicBezTo>
                    <a:pt x="51" y="4"/>
                    <a:pt x="55" y="6"/>
                    <a:pt x="58" y="9"/>
                  </a:cubicBezTo>
                  <a:cubicBezTo>
                    <a:pt x="61" y="12"/>
                    <a:pt x="63" y="15"/>
                    <a:pt x="64" y="19"/>
                  </a:cubicBezTo>
                  <a:cubicBezTo>
                    <a:pt x="66" y="23"/>
                    <a:pt x="66" y="26"/>
                    <a:pt x="66" y="30"/>
                  </a:cubicBezTo>
                  <a:close/>
                  <a:moveTo>
                    <a:pt x="60" y="30"/>
                  </a:moveTo>
                  <a:cubicBezTo>
                    <a:pt x="60" y="24"/>
                    <a:pt x="58" y="20"/>
                    <a:pt x="53" y="17"/>
                  </a:cubicBezTo>
                  <a:cubicBezTo>
                    <a:pt x="49" y="14"/>
                    <a:pt x="42" y="12"/>
                    <a:pt x="33" y="12"/>
                  </a:cubicBezTo>
                  <a:cubicBezTo>
                    <a:pt x="24" y="12"/>
                    <a:pt x="17" y="14"/>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3" name="Freeform 40"/>
            <p:cNvSpPr>
              <a:spLocks/>
            </p:cNvSpPr>
            <p:nvPr userDrawn="1"/>
          </p:nvSpPr>
          <p:spPr bwMode="auto">
            <a:xfrm>
              <a:off x="2159000" y="2005013"/>
              <a:ext cx="61913" cy="104775"/>
            </a:xfrm>
            <a:custGeom>
              <a:avLst/>
              <a:gdLst>
                <a:gd name="T0" fmla="*/ 4 w 64"/>
                <a:gd name="T1" fmla="*/ 110 h 110"/>
                <a:gd name="T2" fmla="*/ 0 w 64"/>
                <a:gd name="T3" fmla="*/ 110 h 110"/>
                <a:gd name="T4" fmla="*/ 0 w 64"/>
                <a:gd name="T5" fmla="*/ 80 h 110"/>
                <a:gd name="T6" fmla="*/ 4 w 64"/>
                <a:gd name="T7" fmla="*/ 80 h 110"/>
                <a:gd name="T8" fmla="*/ 6 w 64"/>
                <a:gd name="T9" fmla="*/ 89 h 110"/>
                <a:gd name="T10" fmla="*/ 17 w 64"/>
                <a:gd name="T11" fmla="*/ 90 h 110"/>
                <a:gd name="T12" fmla="*/ 27 w 64"/>
                <a:gd name="T13" fmla="*/ 90 h 110"/>
                <a:gd name="T14" fmla="*/ 39 w 64"/>
                <a:gd name="T15" fmla="*/ 90 h 110"/>
                <a:gd name="T16" fmla="*/ 52 w 64"/>
                <a:gd name="T17" fmla="*/ 87 h 110"/>
                <a:gd name="T18" fmla="*/ 55 w 64"/>
                <a:gd name="T19" fmla="*/ 79 h 110"/>
                <a:gd name="T20" fmla="*/ 53 w 64"/>
                <a:gd name="T21" fmla="*/ 70 h 110"/>
                <a:gd name="T22" fmla="*/ 47 w 64"/>
                <a:gd name="T23" fmla="*/ 61 h 110"/>
                <a:gd name="T24" fmla="*/ 43 w 64"/>
                <a:gd name="T25" fmla="*/ 61 h 110"/>
                <a:gd name="T26" fmla="*/ 40 w 64"/>
                <a:gd name="T27" fmla="*/ 61 h 110"/>
                <a:gd name="T28" fmla="*/ 27 w 64"/>
                <a:gd name="T29" fmla="*/ 61 h 110"/>
                <a:gd name="T30" fmla="*/ 17 w 64"/>
                <a:gd name="T31" fmla="*/ 61 h 110"/>
                <a:gd name="T32" fmla="*/ 6 w 64"/>
                <a:gd name="T33" fmla="*/ 61 h 110"/>
                <a:gd name="T34" fmla="*/ 4 w 64"/>
                <a:gd name="T35" fmla="*/ 71 h 110"/>
                <a:gd name="T36" fmla="*/ 0 w 64"/>
                <a:gd name="T37" fmla="*/ 71 h 110"/>
                <a:gd name="T38" fmla="*/ 0 w 64"/>
                <a:gd name="T39" fmla="*/ 40 h 110"/>
                <a:gd name="T40" fmla="*/ 4 w 64"/>
                <a:gd name="T41" fmla="*/ 40 h 110"/>
                <a:gd name="T42" fmla="*/ 6 w 64"/>
                <a:gd name="T43" fmla="*/ 50 h 110"/>
                <a:gd name="T44" fmla="*/ 17 w 64"/>
                <a:gd name="T45" fmla="*/ 50 h 110"/>
                <a:gd name="T46" fmla="*/ 27 w 64"/>
                <a:gd name="T47" fmla="*/ 50 h 110"/>
                <a:gd name="T48" fmla="*/ 39 w 64"/>
                <a:gd name="T49" fmla="*/ 50 h 110"/>
                <a:gd name="T50" fmla="*/ 52 w 64"/>
                <a:gd name="T51" fmla="*/ 47 h 110"/>
                <a:gd name="T52" fmla="*/ 55 w 64"/>
                <a:gd name="T53" fmla="*/ 39 h 110"/>
                <a:gd name="T54" fmla="*/ 53 w 64"/>
                <a:gd name="T55" fmla="*/ 31 h 110"/>
                <a:gd name="T56" fmla="*/ 47 w 64"/>
                <a:gd name="T57" fmla="*/ 22 h 110"/>
                <a:gd name="T58" fmla="*/ 27 w 64"/>
                <a:gd name="T59" fmla="*/ 22 h 110"/>
                <a:gd name="T60" fmla="*/ 17 w 64"/>
                <a:gd name="T61" fmla="*/ 22 h 110"/>
                <a:gd name="T62" fmla="*/ 6 w 64"/>
                <a:gd name="T63" fmla="*/ 22 h 110"/>
                <a:gd name="T64" fmla="*/ 4 w 64"/>
                <a:gd name="T65" fmla="*/ 31 h 110"/>
                <a:gd name="T66" fmla="*/ 0 w 64"/>
                <a:gd name="T67" fmla="*/ 31 h 110"/>
                <a:gd name="T68" fmla="*/ 0 w 64"/>
                <a:gd name="T69" fmla="*/ 0 h 110"/>
                <a:gd name="T70" fmla="*/ 4 w 64"/>
                <a:gd name="T71" fmla="*/ 0 h 110"/>
                <a:gd name="T72" fmla="*/ 6 w 64"/>
                <a:gd name="T73" fmla="*/ 10 h 110"/>
                <a:gd name="T74" fmla="*/ 17 w 64"/>
                <a:gd name="T75" fmla="*/ 10 h 110"/>
                <a:gd name="T76" fmla="*/ 27 w 64"/>
                <a:gd name="T77" fmla="*/ 10 h 110"/>
                <a:gd name="T78" fmla="*/ 34 w 64"/>
                <a:gd name="T79" fmla="*/ 10 h 110"/>
                <a:gd name="T80" fmla="*/ 43 w 64"/>
                <a:gd name="T81" fmla="*/ 10 h 110"/>
                <a:gd name="T82" fmla="*/ 51 w 64"/>
                <a:gd name="T83" fmla="*/ 10 h 110"/>
                <a:gd name="T84" fmla="*/ 52 w 64"/>
                <a:gd name="T85" fmla="*/ 0 h 110"/>
                <a:gd name="T86" fmla="*/ 56 w 64"/>
                <a:gd name="T87" fmla="*/ 0 h 110"/>
                <a:gd name="T88" fmla="*/ 64 w 64"/>
                <a:gd name="T89" fmla="*/ 18 h 110"/>
                <a:gd name="T90" fmla="*/ 63 w 64"/>
                <a:gd name="T91" fmla="*/ 20 h 110"/>
                <a:gd name="T92" fmla="*/ 52 w 64"/>
                <a:gd name="T93" fmla="*/ 21 h 110"/>
                <a:gd name="T94" fmla="*/ 61 w 64"/>
                <a:gd name="T95" fmla="*/ 32 h 110"/>
                <a:gd name="T96" fmla="*/ 64 w 64"/>
                <a:gd name="T97" fmla="*/ 44 h 110"/>
                <a:gd name="T98" fmla="*/ 62 w 64"/>
                <a:gd name="T99" fmla="*/ 54 h 110"/>
                <a:gd name="T100" fmla="*/ 52 w 64"/>
                <a:gd name="T101" fmla="*/ 60 h 110"/>
                <a:gd name="T102" fmla="*/ 61 w 64"/>
                <a:gd name="T103" fmla="*/ 71 h 110"/>
                <a:gd name="T104" fmla="*/ 64 w 64"/>
                <a:gd name="T105" fmla="*/ 84 h 110"/>
                <a:gd name="T106" fmla="*/ 59 w 64"/>
                <a:gd name="T107" fmla="*/ 96 h 110"/>
                <a:gd name="T108" fmla="*/ 41 w 64"/>
                <a:gd name="T109" fmla="*/ 101 h 110"/>
                <a:gd name="T110" fmla="*/ 27 w 64"/>
                <a:gd name="T111" fmla="*/ 101 h 110"/>
                <a:gd name="T112" fmla="*/ 17 w 64"/>
                <a:gd name="T113" fmla="*/ 101 h 110"/>
                <a:gd name="T114" fmla="*/ 6 w 64"/>
                <a:gd name="T115" fmla="*/ 101 h 110"/>
                <a:gd name="T116" fmla="*/ 4 w 64"/>
                <a:gd name="T117" fmla="*/ 110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64" h="110">
                  <a:moveTo>
                    <a:pt x="4" y="110"/>
                  </a:moveTo>
                  <a:cubicBezTo>
                    <a:pt x="0" y="110"/>
                    <a:pt x="0" y="110"/>
                    <a:pt x="0" y="110"/>
                  </a:cubicBezTo>
                  <a:cubicBezTo>
                    <a:pt x="0" y="80"/>
                    <a:pt x="0" y="80"/>
                    <a:pt x="0" y="80"/>
                  </a:cubicBezTo>
                  <a:cubicBezTo>
                    <a:pt x="4" y="80"/>
                    <a:pt x="4" y="80"/>
                    <a:pt x="4" y="80"/>
                  </a:cubicBezTo>
                  <a:cubicBezTo>
                    <a:pt x="6" y="89"/>
                    <a:pt x="6" y="89"/>
                    <a:pt x="6" y="89"/>
                  </a:cubicBezTo>
                  <a:cubicBezTo>
                    <a:pt x="10" y="89"/>
                    <a:pt x="13" y="90"/>
                    <a:pt x="17" y="90"/>
                  </a:cubicBezTo>
                  <a:cubicBezTo>
                    <a:pt x="21" y="90"/>
                    <a:pt x="24" y="90"/>
                    <a:pt x="27" y="90"/>
                  </a:cubicBezTo>
                  <a:cubicBezTo>
                    <a:pt x="39" y="90"/>
                    <a:pt x="39" y="90"/>
                    <a:pt x="39" y="90"/>
                  </a:cubicBezTo>
                  <a:cubicBezTo>
                    <a:pt x="45" y="90"/>
                    <a:pt x="49" y="89"/>
                    <a:pt x="52" y="87"/>
                  </a:cubicBezTo>
                  <a:cubicBezTo>
                    <a:pt x="54" y="85"/>
                    <a:pt x="55" y="82"/>
                    <a:pt x="55" y="79"/>
                  </a:cubicBezTo>
                  <a:cubicBezTo>
                    <a:pt x="55" y="76"/>
                    <a:pt x="54" y="73"/>
                    <a:pt x="53" y="70"/>
                  </a:cubicBezTo>
                  <a:cubicBezTo>
                    <a:pt x="52" y="67"/>
                    <a:pt x="50" y="64"/>
                    <a:pt x="47" y="61"/>
                  </a:cubicBezTo>
                  <a:cubicBezTo>
                    <a:pt x="46" y="61"/>
                    <a:pt x="45" y="61"/>
                    <a:pt x="43" y="61"/>
                  </a:cubicBezTo>
                  <a:cubicBezTo>
                    <a:pt x="42" y="61"/>
                    <a:pt x="41" y="61"/>
                    <a:pt x="40" y="61"/>
                  </a:cubicBezTo>
                  <a:cubicBezTo>
                    <a:pt x="27" y="61"/>
                    <a:pt x="27" y="61"/>
                    <a:pt x="27" y="61"/>
                  </a:cubicBezTo>
                  <a:cubicBezTo>
                    <a:pt x="24" y="61"/>
                    <a:pt x="21" y="61"/>
                    <a:pt x="17" y="61"/>
                  </a:cubicBezTo>
                  <a:cubicBezTo>
                    <a:pt x="13" y="61"/>
                    <a:pt x="10" y="61"/>
                    <a:pt x="6" y="61"/>
                  </a:cubicBezTo>
                  <a:cubicBezTo>
                    <a:pt x="4" y="71"/>
                    <a:pt x="4" y="71"/>
                    <a:pt x="4" y="71"/>
                  </a:cubicBezTo>
                  <a:cubicBezTo>
                    <a:pt x="0" y="71"/>
                    <a:pt x="0" y="71"/>
                    <a:pt x="0" y="71"/>
                  </a:cubicBezTo>
                  <a:cubicBezTo>
                    <a:pt x="0" y="40"/>
                    <a:pt x="0" y="40"/>
                    <a:pt x="0" y="40"/>
                  </a:cubicBezTo>
                  <a:cubicBezTo>
                    <a:pt x="4" y="40"/>
                    <a:pt x="4" y="40"/>
                    <a:pt x="4" y="40"/>
                  </a:cubicBezTo>
                  <a:cubicBezTo>
                    <a:pt x="6" y="50"/>
                    <a:pt x="6" y="50"/>
                    <a:pt x="6" y="50"/>
                  </a:cubicBezTo>
                  <a:cubicBezTo>
                    <a:pt x="10" y="50"/>
                    <a:pt x="13" y="50"/>
                    <a:pt x="17" y="50"/>
                  </a:cubicBezTo>
                  <a:cubicBezTo>
                    <a:pt x="21" y="50"/>
                    <a:pt x="24" y="50"/>
                    <a:pt x="27" y="50"/>
                  </a:cubicBezTo>
                  <a:cubicBezTo>
                    <a:pt x="39" y="50"/>
                    <a:pt x="39" y="50"/>
                    <a:pt x="39" y="50"/>
                  </a:cubicBezTo>
                  <a:cubicBezTo>
                    <a:pt x="45" y="50"/>
                    <a:pt x="49" y="49"/>
                    <a:pt x="52" y="47"/>
                  </a:cubicBezTo>
                  <a:cubicBezTo>
                    <a:pt x="54" y="46"/>
                    <a:pt x="55" y="43"/>
                    <a:pt x="55" y="39"/>
                  </a:cubicBezTo>
                  <a:cubicBezTo>
                    <a:pt x="55" y="36"/>
                    <a:pt x="54" y="33"/>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6"/>
                    <a:pt x="64" y="40"/>
                    <a:pt x="64" y="44"/>
                  </a:cubicBezTo>
                  <a:cubicBezTo>
                    <a:pt x="64" y="48"/>
                    <a:pt x="64" y="52"/>
                    <a:pt x="62" y="54"/>
                  </a:cubicBezTo>
                  <a:cubicBezTo>
                    <a:pt x="60" y="57"/>
                    <a:pt x="56" y="59"/>
                    <a:pt x="52" y="60"/>
                  </a:cubicBezTo>
                  <a:cubicBezTo>
                    <a:pt x="56" y="63"/>
                    <a:pt x="59" y="67"/>
                    <a:pt x="61" y="71"/>
                  </a:cubicBezTo>
                  <a:cubicBezTo>
                    <a:pt x="63" y="75"/>
                    <a:pt x="64" y="80"/>
                    <a:pt x="64" y="84"/>
                  </a:cubicBezTo>
                  <a:cubicBezTo>
                    <a:pt x="64" y="89"/>
                    <a:pt x="63" y="93"/>
                    <a:pt x="59" y="96"/>
                  </a:cubicBezTo>
                  <a:cubicBezTo>
                    <a:pt x="55" y="99"/>
                    <a:pt x="50" y="101"/>
                    <a:pt x="41" y="101"/>
                  </a:cubicBezTo>
                  <a:cubicBezTo>
                    <a:pt x="27" y="101"/>
                    <a:pt x="27" y="101"/>
                    <a:pt x="27" y="101"/>
                  </a:cubicBezTo>
                  <a:cubicBezTo>
                    <a:pt x="24" y="101"/>
                    <a:pt x="21" y="101"/>
                    <a:pt x="17" y="101"/>
                  </a:cubicBezTo>
                  <a:cubicBezTo>
                    <a:pt x="13" y="101"/>
                    <a:pt x="10" y="101"/>
                    <a:pt x="6" y="101"/>
                  </a:cubicBezTo>
                  <a:lnTo>
                    <a:pt x="4" y="110"/>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4" name="Freeform 41"/>
            <p:cNvSpPr>
              <a:spLocks noEditPoints="1"/>
            </p:cNvSpPr>
            <p:nvPr userDrawn="1"/>
          </p:nvSpPr>
          <p:spPr bwMode="auto">
            <a:xfrm>
              <a:off x="2157413" y="2114551"/>
              <a:ext cx="63500" cy="52388"/>
            </a:xfrm>
            <a:custGeom>
              <a:avLst/>
              <a:gdLst>
                <a:gd name="T0" fmla="*/ 34 w 66"/>
                <a:gd name="T1" fmla="*/ 12 h 55"/>
                <a:gd name="T2" fmla="*/ 15 w 66"/>
                <a:gd name="T3" fmla="*/ 18 h 55"/>
                <a:gd name="T4" fmla="*/ 8 w 66"/>
                <a:gd name="T5" fmla="*/ 33 h 55"/>
                <a:gd name="T6" fmla="*/ 11 w 66"/>
                <a:gd name="T7" fmla="*/ 44 h 55"/>
                <a:gd name="T8" fmla="*/ 18 w 66"/>
                <a:gd name="T9" fmla="*/ 52 h 55"/>
                <a:gd name="T10" fmla="*/ 15 w 66"/>
                <a:gd name="T11" fmla="*/ 55 h 55"/>
                <a:gd name="T12" fmla="*/ 4 w 66"/>
                <a:gd name="T13" fmla="*/ 45 h 55"/>
                <a:gd name="T14" fmla="*/ 0 w 66"/>
                <a:gd name="T15" fmla="*/ 30 h 55"/>
                <a:gd name="T16" fmla="*/ 2 w 66"/>
                <a:gd name="T17" fmla="*/ 17 h 55"/>
                <a:gd name="T18" fmla="*/ 8 w 66"/>
                <a:gd name="T19" fmla="*/ 8 h 55"/>
                <a:gd name="T20" fmla="*/ 19 w 66"/>
                <a:gd name="T21" fmla="*/ 2 h 55"/>
                <a:gd name="T22" fmla="*/ 32 w 66"/>
                <a:gd name="T23" fmla="*/ 0 h 55"/>
                <a:gd name="T24" fmla="*/ 46 w 66"/>
                <a:gd name="T25" fmla="*/ 3 h 55"/>
                <a:gd name="T26" fmla="*/ 57 w 66"/>
                <a:gd name="T27" fmla="*/ 9 h 55"/>
                <a:gd name="T28" fmla="*/ 64 w 66"/>
                <a:gd name="T29" fmla="*/ 19 h 55"/>
                <a:gd name="T30" fmla="*/ 66 w 66"/>
                <a:gd name="T31" fmla="*/ 31 h 55"/>
                <a:gd name="T32" fmla="*/ 65 w 66"/>
                <a:gd name="T33" fmla="*/ 40 h 55"/>
                <a:gd name="T34" fmla="*/ 60 w 66"/>
                <a:gd name="T35" fmla="*/ 48 h 55"/>
                <a:gd name="T36" fmla="*/ 52 w 66"/>
                <a:gd name="T37" fmla="*/ 53 h 55"/>
                <a:gd name="T38" fmla="*/ 41 w 66"/>
                <a:gd name="T39" fmla="*/ 55 h 55"/>
                <a:gd name="T40" fmla="*/ 37 w 66"/>
                <a:gd name="T41" fmla="*/ 55 h 55"/>
                <a:gd name="T42" fmla="*/ 34 w 66"/>
                <a:gd name="T43" fmla="*/ 54 h 55"/>
                <a:gd name="T44" fmla="*/ 34 w 66"/>
                <a:gd name="T45" fmla="*/ 12 h 55"/>
                <a:gd name="T46" fmla="*/ 39 w 66"/>
                <a:gd name="T47" fmla="*/ 36 h 55"/>
                <a:gd name="T48" fmla="*/ 41 w 66"/>
                <a:gd name="T49" fmla="*/ 43 h 55"/>
                <a:gd name="T50" fmla="*/ 46 w 66"/>
                <a:gd name="T51" fmla="*/ 44 h 55"/>
                <a:gd name="T52" fmla="*/ 51 w 66"/>
                <a:gd name="T53" fmla="*/ 43 h 55"/>
                <a:gd name="T54" fmla="*/ 56 w 66"/>
                <a:gd name="T55" fmla="*/ 40 h 55"/>
                <a:gd name="T56" fmla="*/ 59 w 66"/>
                <a:gd name="T57" fmla="*/ 36 h 55"/>
                <a:gd name="T58" fmla="*/ 60 w 66"/>
                <a:gd name="T59" fmla="*/ 30 h 55"/>
                <a:gd name="T60" fmla="*/ 59 w 66"/>
                <a:gd name="T61" fmla="*/ 24 h 55"/>
                <a:gd name="T62" fmla="*/ 56 w 66"/>
                <a:gd name="T63" fmla="*/ 19 h 55"/>
                <a:gd name="T64" fmla="*/ 49 w 66"/>
                <a:gd name="T65" fmla="*/ 15 h 55"/>
                <a:gd name="T66" fmla="*/ 39 w 66"/>
                <a:gd name="T67" fmla="*/ 12 h 55"/>
                <a:gd name="T68" fmla="*/ 39 w 66"/>
                <a:gd name="T69" fmla="*/ 3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55">
                  <a:moveTo>
                    <a:pt x="34" y="12"/>
                  </a:moveTo>
                  <a:cubicBezTo>
                    <a:pt x="25" y="12"/>
                    <a:pt x="19" y="14"/>
                    <a:pt x="15" y="18"/>
                  </a:cubicBezTo>
                  <a:cubicBezTo>
                    <a:pt x="10" y="22"/>
                    <a:pt x="8" y="27"/>
                    <a:pt x="8" y="33"/>
                  </a:cubicBezTo>
                  <a:cubicBezTo>
                    <a:pt x="8" y="38"/>
                    <a:pt x="9" y="41"/>
                    <a:pt x="11" y="44"/>
                  </a:cubicBezTo>
                  <a:cubicBezTo>
                    <a:pt x="13" y="47"/>
                    <a:pt x="15" y="49"/>
                    <a:pt x="18" y="52"/>
                  </a:cubicBezTo>
                  <a:cubicBezTo>
                    <a:pt x="15" y="55"/>
                    <a:pt x="15" y="55"/>
                    <a:pt x="15" y="55"/>
                  </a:cubicBezTo>
                  <a:cubicBezTo>
                    <a:pt x="10" y="53"/>
                    <a:pt x="7" y="49"/>
                    <a:pt x="4" y="45"/>
                  </a:cubicBezTo>
                  <a:cubicBezTo>
                    <a:pt x="1" y="41"/>
                    <a:pt x="0" y="36"/>
                    <a:pt x="0" y="30"/>
                  </a:cubicBezTo>
                  <a:cubicBezTo>
                    <a:pt x="0" y="25"/>
                    <a:pt x="0" y="21"/>
                    <a:pt x="2" y="17"/>
                  </a:cubicBezTo>
                  <a:cubicBezTo>
                    <a:pt x="3" y="14"/>
                    <a:pt x="6" y="11"/>
                    <a:pt x="8" y="8"/>
                  </a:cubicBezTo>
                  <a:cubicBezTo>
                    <a:pt x="11" y="6"/>
                    <a:pt x="15" y="4"/>
                    <a:pt x="19" y="2"/>
                  </a:cubicBezTo>
                  <a:cubicBezTo>
                    <a:pt x="23" y="1"/>
                    <a:pt x="27" y="0"/>
                    <a:pt x="32" y="0"/>
                  </a:cubicBezTo>
                  <a:cubicBezTo>
                    <a:pt x="37" y="0"/>
                    <a:pt x="42" y="1"/>
                    <a:pt x="46" y="3"/>
                  </a:cubicBezTo>
                  <a:cubicBezTo>
                    <a:pt x="50" y="4"/>
                    <a:pt x="54" y="6"/>
                    <a:pt x="57" y="9"/>
                  </a:cubicBezTo>
                  <a:cubicBezTo>
                    <a:pt x="60" y="12"/>
                    <a:pt x="62" y="15"/>
                    <a:pt x="64" y="19"/>
                  </a:cubicBezTo>
                  <a:cubicBezTo>
                    <a:pt x="66" y="22"/>
                    <a:pt x="66" y="26"/>
                    <a:pt x="66" y="31"/>
                  </a:cubicBezTo>
                  <a:cubicBezTo>
                    <a:pt x="66" y="34"/>
                    <a:pt x="66" y="37"/>
                    <a:pt x="65" y="40"/>
                  </a:cubicBezTo>
                  <a:cubicBezTo>
                    <a:pt x="64" y="43"/>
                    <a:pt x="62" y="46"/>
                    <a:pt x="60" y="48"/>
                  </a:cubicBezTo>
                  <a:cubicBezTo>
                    <a:pt x="58" y="50"/>
                    <a:pt x="55" y="52"/>
                    <a:pt x="52" y="53"/>
                  </a:cubicBezTo>
                  <a:cubicBezTo>
                    <a:pt x="49" y="55"/>
                    <a:pt x="45" y="55"/>
                    <a:pt x="41" y="55"/>
                  </a:cubicBezTo>
                  <a:cubicBezTo>
                    <a:pt x="40" y="55"/>
                    <a:pt x="38" y="55"/>
                    <a:pt x="37" y="55"/>
                  </a:cubicBezTo>
                  <a:cubicBezTo>
                    <a:pt x="36" y="55"/>
                    <a:pt x="35" y="55"/>
                    <a:pt x="34" y="54"/>
                  </a:cubicBezTo>
                  <a:lnTo>
                    <a:pt x="34" y="12"/>
                  </a:lnTo>
                  <a:close/>
                  <a:moveTo>
                    <a:pt x="39" y="36"/>
                  </a:moveTo>
                  <a:cubicBezTo>
                    <a:pt x="39" y="39"/>
                    <a:pt x="40" y="42"/>
                    <a:pt x="41" y="43"/>
                  </a:cubicBezTo>
                  <a:cubicBezTo>
                    <a:pt x="43" y="44"/>
                    <a:pt x="44" y="44"/>
                    <a:pt x="46" y="44"/>
                  </a:cubicBezTo>
                  <a:cubicBezTo>
                    <a:pt x="48" y="44"/>
                    <a:pt x="50" y="44"/>
                    <a:pt x="51" y="43"/>
                  </a:cubicBezTo>
                  <a:cubicBezTo>
                    <a:pt x="53" y="42"/>
                    <a:pt x="55" y="41"/>
                    <a:pt x="56" y="40"/>
                  </a:cubicBezTo>
                  <a:cubicBezTo>
                    <a:pt x="57" y="39"/>
                    <a:pt x="58" y="37"/>
                    <a:pt x="59" y="36"/>
                  </a:cubicBezTo>
                  <a:cubicBezTo>
                    <a:pt x="60" y="34"/>
                    <a:pt x="60" y="32"/>
                    <a:pt x="60" y="30"/>
                  </a:cubicBezTo>
                  <a:cubicBezTo>
                    <a:pt x="60" y="28"/>
                    <a:pt x="60" y="26"/>
                    <a:pt x="59" y="24"/>
                  </a:cubicBezTo>
                  <a:cubicBezTo>
                    <a:pt x="59" y="22"/>
                    <a:pt x="57" y="20"/>
                    <a:pt x="56" y="19"/>
                  </a:cubicBezTo>
                  <a:cubicBezTo>
                    <a:pt x="54" y="17"/>
                    <a:pt x="52" y="16"/>
                    <a:pt x="49" y="15"/>
                  </a:cubicBezTo>
                  <a:cubicBezTo>
                    <a:pt x="46" y="13"/>
                    <a:pt x="43" y="13"/>
                    <a:pt x="39" y="12"/>
                  </a:cubicBezTo>
                  <a:lnTo>
                    <a:pt x="39" y="36"/>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5" name="Freeform 42"/>
            <p:cNvSpPr>
              <a:spLocks/>
            </p:cNvSpPr>
            <p:nvPr userDrawn="1"/>
          </p:nvSpPr>
          <p:spPr bwMode="auto">
            <a:xfrm>
              <a:off x="2159000" y="2173288"/>
              <a:ext cx="61913" cy="47625"/>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2 h 49"/>
                <a:gd name="T22" fmla="*/ 27 w 64"/>
                <a:gd name="T23" fmla="*/ 22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7"/>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6" name="Freeform 43"/>
            <p:cNvSpPr>
              <a:spLocks/>
            </p:cNvSpPr>
            <p:nvPr userDrawn="1"/>
          </p:nvSpPr>
          <p:spPr bwMode="auto">
            <a:xfrm>
              <a:off x="2157413" y="2222501"/>
              <a:ext cx="63500" cy="44450"/>
            </a:xfrm>
            <a:custGeom>
              <a:avLst/>
              <a:gdLst>
                <a:gd name="T0" fmla="*/ 38 w 66"/>
                <a:gd name="T1" fmla="*/ 27 h 46"/>
                <a:gd name="T2" fmla="*/ 30 w 66"/>
                <a:gd name="T3" fmla="*/ 41 h 46"/>
                <a:gd name="T4" fmla="*/ 19 w 66"/>
                <a:gd name="T5" fmla="*/ 46 h 46"/>
                <a:gd name="T6" fmla="*/ 12 w 66"/>
                <a:gd name="T7" fmla="*/ 44 h 46"/>
                <a:gd name="T8" fmla="*/ 5 w 66"/>
                <a:gd name="T9" fmla="*/ 39 h 46"/>
                <a:gd name="T10" fmla="*/ 1 w 66"/>
                <a:gd name="T11" fmla="*/ 31 h 46"/>
                <a:gd name="T12" fmla="*/ 0 w 66"/>
                <a:gd name="T13" fmla="*/ 20 h 46"/>
                <a:gd name="T14" fmla="*/ 1 w 66"/>
                <a:gd name="T15" fmla="*/ 10 h 46"/>
                <a:gd name="T16" fmla="*/ 5 w 66"/>
                <a:gd name="T17" fmla="*/ 0 h 46"/>
                <a:gd name="T18" fmla="*/ 19 w 66"/>
                <a:gd name="T19" fmla="*/ 0 h 46"/>
                <a:gd name="T20" fmla="*/ 19 w 66"/>
                <a:gd name="T21" fmla="*/ 7 h 46"/>
                <a:gd name="T22" fmla="*/ 8 w 66"/>
                <a:gd name="T23" fmla="*/ 9 h 46"/>
                <a:gd name="T24" fmla="*/ 6 w 66"/>
                <a:gd name="T25" fmla="*/ 20 h 46"/>
                <a:gd name="T26" fmla="*/ 9 w 66"/>
                <a:gd name="T27" fmla="*/ 31 h 46"/>
                <a:gd name="T28" fmla="*/ 16 w 66"/>
                <a:gd name="T29" fmla="*/ 35 h 46"/>
                <a:gd name="T30" fmla="*/ 23 w 66"/>
                <a:gd name="T31" fmla="*/ 32 h 46"/>
                <a:gd name="T32" fmla="*/ 28 w 66"/>
                <a:gd name="T33" fmla="*/ 23 h 46"/>
                <a:gd name="T34" fmla="*/ 30 w 66"/>
                <a:gd name="T35" fmla="*/ 16 h 46"/>
                <a:gd name="T36" fmla="*/ 37 w 66"/>
                <a:gd name="T37" fmla="*/ 5 h 46"/>
                <a:gd name="T38" fmla="*/ 47 w 66"/>
                <a:gd name="T39" fmla="*/ 0 h 46"/>
                <a:gd name="T40" fmla="*/ 55 w 66"/>
                <a:gd name="T41" fmla="*/ 2 h 46"/>
                <a:gd name="T42" fmla="*/ 61 w 66"/>
                <a:gd name="T43" fmla="*/ 7 h 46"/>
                <a:gd name="T44" fmla="*/ 65 w 66"/>
                <a:gd name="T45" fmla="*/ 14 h 46"/>
                <a:gd name="T46" fmla="*/ 66 w 66"/>
                <a:gd name="T47" fmla="*/ 24 h 46"/>
                <a:gd name="T48" fmla="*/ 65 w 66"/>
                <a:gd name="T49" fmla="*/ 33 h 46"/>
                <a:gd name="T50" fmla="*/ 61 w 66"/>
                <a:gd name="T51" fmla="*/ 42 h 46"/>
                <a:gd name="T52" fmla="*/ 48 w 66"/>
                <a:gd name="T53" fmla="*/ 42 h 46"/>
                <a:gd name="T54" fmla="*/ 48 w 66"/>
                <a:gd name="T55" fmla="*/ 35 h 46"/>
                <a:gd name="T56" fmla="*/ 58 w 66"/>
                <a:gd name="T57" fmla="*/ 33 h 46"/>
                <a:gd name="T58" fmla="*/ 60 w 66"/>
                <a:gd name="T59" fmla="*/ 23 h 46"/>
                <a:gd name="T60" fmla="*/ 58 w 66"/>
                <a:gd name="T61" fmla="*/ 14 h 46"/>
                <a:gd name="T62" fmla="*/ 51 w 66"/>
                <a:gd name="T63" fmla="*/ 11 h 46"/>
                <a:gd name="T64" fmla="*/ 44 w 66"/>
                <a:gd name="T65" fmla="*/ 14 h 46"/>
                <a:gd name="T66" fmla="*/ 40 w 66"/>
                <a:gd name="T67" fmla="*/ 23 h 46"/>
                <a:gd name="T68" fmla="*/ 38 w 66"/>
                <a:gd name="T69" fmla="*/ 27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7"/>
                  </a:moveTo>
                  <a:cubicBezTo>
                    <a:pt x="36" y="34"/>
                    <a:pt x="33" y="39"/>
                    <a:pt x="30" y="41"/>
                  </a:cubicBezTo>
                  <a:cubicBezTo>
                    <a:pt x="26" y="44"/>
                    <a:pt x="23" y="46"/>
                    <a:pt x="19" y="46"/>
                  </a:cubicBezTo>
                  <a:cubicBezTo>
                    <a:pt x="16" y="46"/>
                    <a:pt x="14" y="45"/>
                    <a:pt x="12" y="44"/>
                  </a:cubicBezTo>
                  <a:cubicBezTo>
                    <a:pt x="9" y="43"/>
                    <a:pt x="7" y="41"/>
                    <a:pt x="5" y="39"/>
                  </a:cubicBezTo>
                  <a:cubicBezTo>
                    <a:pt x="4" y="37"/>
                    <a:pt x="2" y="34"/>
                    <a:pt x="1" y="31"/>
                  </a:cubicBezTo>
                  <a:cubicBezTo>
                    <a:pt x="0" y="28"/>
                    <a:pt x="0" y="24"/>
                    <a:pt x="0" y="20"/>
                  </a:cubicBezTo>
                  <a:cubicBezTo>
                    <a:pt x="0" y="16"/>
                    <a:pt x="0" y="13"/>
                    <a:pt x="1" y="10"/>
                  </a:cubicBezTo>
                  <a:cubicBezTo>
                    <a:pt x="2" y="7"/>
                    <a:pt x="3" y="3"/>
                    <a:pt x="5" y="0"/>
                  </a:cubicBezTo>
                  <a:cubicBezTo>
                    <a:pt x="19" y="0"/>
                    <a:pt x="19" y="0"/>
                    <a:pt x="19" y="0"/>
                  </a:cubicBezTo>
                  <a:cubicBezTo>
                    <a:pt x="19" y="7"/>
                    <a:pt x="19" y="7"/>
                    <a:pt x="19" y="7"/>
                  </a:cubicBezTo>
                  <a:cubicBezTo>
                    <a:pt x="8" y="9"/>
                    <a:pt x="8" y="9"/>
                    <a:pt x="8" y="9"/>
                  </a:cubicBezTo>
                  <a:cubicBezTo>
                    <a:pt x="6" y="13"/>
                    <a:pt x="6" y="16"/>
                    <a:pt x="6" y="20"/>
                  </a:cubicBezTo>
                  <a:cubicBezTo>
                    <a:pt x="6" y="25"/>
                    <a:pt x="7" y="29"/>
                    <a:pt x="9" y="31"/>
                  </a:cubicBezTo>
                  <a:cubicBezTo>
                    <a:pt x="10" y="34"/>
                    <a:pt x="13" y="35"/>
                    <a:pt x="16" y="35"/>
                  </a:cubicBezTo>
                  <a:cubicBezTo>
                    <a:pt x="19" y="35"/>
                    <a:pt x="21" y="34"/>
                    <a:pt x="23" y="32"/>
                  </a:cubicBezTo>
                  <a:cubicBezTo>
                    <a:pt x="24" y="30"/>
                    <a:pt x="26" y="27"/>
                    <a:pt x="28" y="23"/>
                  </a:cubicBezTo>
                  <a:cubicBezTo>
                    <a:pt x="30" y="16"/>
                    <a:pt x="30" y="16"/>
                    <a:pt x="30" y="16"/>
                  </a:cubicBezTo>
                  <a:cubicBezTo>
                    <a:pt x="32" y="12"/>
                    <a:pt x="34" y="8"/>
                    <a:pt x="37" y="5"/>
                  </a:cubicBezTo>
                  <a:cubicBezTo>
                    <a:pt x="40" y="2"/>
                    <a:pt x="43" y="0"/>
                    <a:pt x="47" y="0"/>
                  </a:cubicBezTo>
                  <a:cubicBezTo>
                    <a:pt x="50" y="0"/>
                    <a:pt x="52" y="1"/>
                    <a:pt x="55" y="2"/>
                  </a:cubicBezTo>
                  <a:cubicBezTo>
                    <a:pt x="57" y="3"/>
                    <a:pt x="59" y="5"/>
                    <a:pt x="61" y="7"/>
                  </a:cubicBezTo>
                  <a:cubicBezTo>
                    <a:pt x="62" y="9"/>
                    <a:pt x="64" y="11"/>
                    <a:pt x="65" y="14"/>
                  </a:cubicBezTo>
                  <a:cubicBezTo>
                    <a:pt x="66" y="17"/>
                    <a:pt x="66" y="20"/>
                    <a:pt x="66" y="24"/>
                  </a:cubicBezTo>
                  <a:cubicBezTo>
                    <a:pt x="66" y="27"/>
                    <a:pt x="66" y="30"/>
                    <a:pt x="65" y="33"/>
                  </a:cubicBezTo>
                  <a:cubicBezTo>
                    <a:pt x="64" y="36"/>
                    <a:pt x="63" y="39"/>
                    <a:pt x="61" y="42"/>
                  </a:cubicBezTo>
                  <a:cubicBezTo>
                    <a:pt x="48" y="42"/>
                    <a:pt x="48" y="42"/>
                    <a:pt x="48" y="42"/>
                  </a:cubicBezTo>
                  <a:cubicBezTo>
                    <a:pt x="48" y="35"/>
                    <a:pt x="48" y="35"/>
                    <a:pt x="48" y="35"/>
                  </a:cubicBezTo>
                  <a:cubicBezTo>
                    <a:pt x="58" y="33"/>
                    <a:pt x="58" y="33"/>
                    <a:pt x="58" y="33"/>
                  </a:cubicBezTo>
                  <a:cubicBezTo>
                    <a:pt x="60" y="30"/>
                    <a:pt x="60" y="26"/>
                    <a:pt x="60" y="23"/>
                  </a:cubicBezTo>
                  <a:cubicBezTo>
                    <a:pt x="60" y="19"/>
                    <a:pt x="60" y="16"/>
                    <a:pt x="58" y="14"/>
                  </a:cubicBezTo>
                  <a:cubicBezTo>
                    <a:pt x="56" y="12"/>
                    <a:pt x="54" y="11"/>
                    <a:pt x="51" y="11"/>
                  </a:cubicBezTo>
                  <a:cubicBezTo>
                    <a:pt x="48" y="11"/>
                    <a:pt x="46" y="12"/>
                    <a:pt x="44" y="14"/>
                  </a:cubicBezTo>
                  <a:cubicBezTo>
                    <a:pt x="43" y="16"/>
                    <a:pt x="41" y="19"/>
                    <a:pt x="40" y="23"/>
                  </a:cubicBezTo>
                  <a:lnTo>
                    <a:pt x="38" y="2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grpSp>
    </p:spTree>
    <p:extLst>
      <p:ext uri="{BB962C8B-B14F-4D97-AF65-F5344CB8AC3E}">
        <p14:creationId xmlns:p14="http://schemas.microsoft.com/office/powerpoint/2010/main" val="3277714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Bump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510748" y="2944190"/>
            <a:ext cx="9170504" cy="969621"/>
          </a:xfrm>
          <a:solidFill>
            <a:schemeClr val="tx1">
              <a:alpha val="80000"/>
            </a:schemeClr>
          </a:solidFill>
        </p:spPr>
        <p:txBody>
          <a:bodyPr anchor="ctr">
            <a:normAutofit/>
          </a:bodyPr>
          <a:lstStyle>
            <a:lvl1pPr algn="ctr">
              <a:defRPr sz="3200" spc="4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3404626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Bumper with ima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510748" y="2944190"/>
            <a:ext cx="9170504" cy="969621"/>
          </a:xfrm>
          <a:solidFill>
            <a:schemeClr val="tx1">
              <a:alpha val="80000"/>
            </a:schemeClr>
          </a:solidFill>
        </p:spPr>
        <p:txBody>
          <a:bodyPr anchor="ctr">
            <a:normAutofit/>
          </a:bodyPr>
          <a:lstStyle>
            <a:lvl1pPr algn="ctr">
              <a:defRPr sz="3200" spc="4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195409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type="blank" preserve="1">
  <p:cSld name="Logo + Strapline">
    <p:spTree>
      <p:nvGrpSpPr>
        <p:cNvPr id="1" name=""/>
        <p:cNvGrpSpPr/>
        <p:nvPr/>
      </p:nvGrpSpPr>
      <p:grpSpPr>
        <a:xfrm>
          <a:off x="0" y="0"/>
          <a:ext cx="0" cy="0"/>
          <a:chOff x="0" y="0"/>
          <a:chExt cx="0" cy="0"/>
        </a:xfrm>
      </p:grpSpPr>
      <p:grpSp>
        <p:nvGrpSpPr>
          <p:cNvPr id="6" name="Group 5"/>
          <p:cNvGrpSpPr/>
          <p:nvPr userDrawn="1"/>
        </p:nvGrpSpPr>
        <p:grpSpPr>
          <a:xfrm>
            <a:off x="3572342" y="2276872"/>
            <a:ext cx="5047317" cy="2639187"/>
            <a:chOff x="2679256" y="1707654"/>
            <a:chExt cx="3785488" cy="197939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248358" y="1707654"/>
              <a:ext cx="2647284" cy="1148580"/>
            </a:xfrm>
            <a:prstGeom prst="rect">
              <a:avLst/>
            </a:prstGeom>
          </p:spPr>
        </p:pic>
        <p:pic>
          <p:nvPicPr>
            <p:cNvPr id="3" name="Picture 2"/>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679256" y="3435846"/>
              <a:ext cx="3785488" cy="251198"/>
            </a:xfrm>
            <a:prstGeom prst="rect">
              <a:avLst/>
            </a:prstGeom>
          </p:spPr>
        </p:pic>
      </p:grpSp>
    </p:spTree>
    <p:extLst>
      <p:ext uri="{BB962C8B-B14F-4D97-AF65-F5344CB8AC3E}">
        <p14:creationId xmlns:p14="http://schemas.microsoft.com/office/powerpoint/2010/main" val="588922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1_side title blank">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2033918" y="2917660"/>
            <a:ext cx="5890683" cy="576064"/>
          </a:xfrm>
        </p:spPr>
        <p:txBody>
          <a:bodyPr>
            <a:noAutofit/>
          </a:bodyPr>
          <a:lstStyle>
            <a:lvl1pPr>
              <a:defRPr sz="3200">
                <a:solidFill>
                  <a:schemeClr val="bg2"/>
                </a:solidFill>
              </a:defRPr>
            </a:lvl1pPr>
          </a:lstStyle>
          <a:p>
            <a:r>
              <a:rPr lang="en-US" dirty="0"/>
              <a:t>side title</a:t>
            </a:r>
            <a:endParaRPr lang="en-GB" dirty="0"/>
          </a:p>
        </p:txBody>
      </p:sp>
    </p:spTree>
    <p:extLst>
      <p:ext uri="{BB962C8B-B14F-4D97-AF65-F5344CB8AC3E}">
        <p14:creationId xmlns:p14="http://schemas.microsoft.com/office/powerpoint/2010/main" val="21653087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image and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2033918" y="2917660"/>
            <a:ext cx="5890683" cy="576064"/>
          </a:xfrm>
        </p:spPr>
        <p:txBody>
          <a:bodyPr>
            <a:noAutofit/>
          </a:bodyPr>
          <a:lstStyle>
            <a:lvl1pPr>
              <a:defRPr sz="3200">
                <a:solidFill>
                  <a:schemeClr val="bg2"/>
                </a:solidFill>
              </a:defRPr>
            </a:lvl1pPr>
          </a:lstStyle>
          <a:p>
            <a:r>
              <a:rPr lang="en-US" dirty="0"/>
              <a:t>side title</a:t>
            </a:r>
            <a:endParaRPr lang="en-GB" dirty="0"/>
          </a:p>
        </p:txBody>
      </p:sp>
      <p:sp>
        <p:nvSpPr>
          <p:cNvPr id="4" name="Picture Placeholder 2"/>
          <p:cNvSpPr>
            <a:spLocks noGrp="1"/>
          </p:cNvSpPr>
          <p:nvPr>
            <p:ph type="pic" idx="1"/>
          </p:nvPr>
        </p:nvSpPr>
        <p:spPr>
          <a:xfrm>
            <a:off x="3052233" y="260350"/>
            <a:ext cx="8544984" cy="4801980"/>
          </a:xfrm>
        </p:spPr>
        <p:txBody>
          <a:bodyPr>
            <a:normAutofit/>
          </a:bodyPr>
          <a:lstStyle>
            <a:lvl1pPr marL="0" indent="0">
              <a:buNone/>
              <a:defRPr sz="3200"/>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dirty="0"/>
              <a:t>Click icon to add picture</a:t>
            </a:r>
            <a:endParaRPr lang="en-GB" dirty="0"/>
          </a:p>
        </p:txBody>
      </p:sp>
      <p:sp>
        <p:nvSpPr>
          <p:cNvPr id="6" name="Text Placeholder 5"/>
          <p:cNvSpPr>
            <a:spLocks noGrp="1"/>
          </p:cNvSpPr>
          <p:nvPr>
            <p:ph type="body" sz="quarter" idx="10"/>
          </p:nvPr>
        </p:nvSpPr>
        <p:spPr>
          <a:xfrm>
            <a:off x="3052234" y="5159514"/>
            <a:ext cx="8544983" cy="991521"/>
          </a:xfrm>
        </p:spPr>
        <p:txBody>
          <a:bodyPr>
            <a:normAutofit/>
          </a:bodyPr>
          <a:lstStyle>
            <a:lvl1pPr marL="0" indent="0">
              <a:buNone/>
              <a:defRPr sz="2667"/>
            </a:lvl1pPr>
          </a:lstStyle>
          <a:p>
            <a:pPr lvl="0"/>
            <a:r>
              <a:rPr lang="en-US"/>
              <a:t>Click to edit Master text styles</a:t>
            </a:r>
          </a:p>
        </p:txBody>
      </p:sp>
    </p:spTree>
    <p:extLst>
      <p:ext uri="{BB962C8B-B14F-4D97-AF65-F5344CB8AC3E}">
        <p14:creationId xmlns:p14="http://schemas.microsoft.com/office/powerpoint/2010/main" val="808967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406986" y="2660916"/>
            <a:ext cx="7489549" cy="1470025"/>
          </a:xfrm>
        </p:spPr>
        <p:txBody>
          <a:bodyPr anchor="b">
            <a:noAutofit/>
          </a:bodyPr>
          <a:lstStyle>
            <a:lvl1pPr algn="l">
              <a:defRPr sz="3200" b="0" baseline="0"/>
            </a:lvl1pPr>
          </a:lstStyle>
          <a:p>
            <a:r>
              <a:rPr lang="en-US"/>
              <a:t>Click to edit Master title style</a:t>
            </a:r>
            <a:endParaRPr lang="en-GB" dirty="0"/>
          </a:p>
        </p:txBody>
      </p:sp>
      <p:sp>
        <p:nvSpPr>
          <p:cNvPr id="3" name="Subtitle 2"/>
          <p:cNvSpPr>
            <a:spLocks noGrp="1"/>
          </p:cNvSpPr>
          <p:nvPr>
            <p:ph type="subTitle" idx="1"/>
          </p:nvPr>
        </p:nvSpPr>
        <p:spPr>
          <a:xfrm>
            <a:off x="3407702" y="4366253"/>
            <a:ext cx="7491700" cy="1559024"/>
          </a:xfrm>
        </p:spPr>
        <p:txBody>
          <a:bodyPr>
            <a:normAutofit/>
          </a:bodyPr>
          <a:lstStyle>
            <a:lvl1pPr marL="0" indent="0" algn="l">
              <a:buNone/>
              <a:defRPr sz="2667" baseline="0">
                <a:solidFill>
                  <a:schemeClr val="tx1"/>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a:t>Click to edit Master subtitle style</a:t>
            </a:r>
            <a:endParaRPr lang="en-GB" dirty="0"/>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24418" y="789219"/>
            <a:ext cx="2318007" cy="1005715"/>
          </a:xfrm>
          <a:prstGeom prst="rect">
            <a:avLst/>
          </a:prstGeom>
        </p:spPr>
      </p:pic>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572476" y="1631594"/>
            <a:ext cx="3163619" cy="209932"/>
          </a:xfrm>
          <a:prstGeom prst="rect">
            <a:avLst/>
          </a:prstGeom>
        </p:spPr>
      </p:pic>
    </p:spTree>
    <p:extLst>
      <p:ext uri="{BB962C8B-B14F-4D97-AF65-F5344CB8AC3E}">
        <p14:creationId xmlns:p14="http://schemas.microsoft.com/office/powerpoint/2010/main" val="2562748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Table of contents">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391616" y="1275359"/>
            <a:ext cx="2606080" cy="576064"/>
          </a:xfrm>
        </p:spPr>
        <p:txBody>
          <a:bodyPr>
            <a:noAutofit/>
          </a:bodyPr>
          <a:lstStyle>
            <a:lvl1pPr>
              <a:defRPr sz="3200" baseline="0">
                <a:solidFill>
                  <a:schemeClr val="bg2"/>
                </a:solidFill>
              </a:defRPr>
            </a:lvl1pPr>
          </a:lstStyle>
          <a:p>
            <a:r>
              <a:rPr lang="en-US" dirty="0"/>
              <a:t>contents</a:t>
            </a:r>
            <a:endParaRPr lang="en-GB" dirty="0"/>
          </a:p>
        </p:txBody>
      </p:sp>
      <p:sp>
        <p:nvSpPr>
          <p:cNvPr id="3" name="Content Placeholder 2"/>
          <p:cNvSpPr>
            <a:spLocks noGrp="1"/>
          </p:cNvSpPr>
          <p:nvPr>
            <p:ph idx="1"/>
          </p:nvPr>
        </p:nvSpPr>
        <p:spPr>
          <a:xfrm>
            <a:off x="1871530" y="260351"/>
            <a:ext cx="9725687" cy="5890683"/>
          </a:xfrm>
        </p:spPr>
        <p:txBody>
          <a:bodyPr>
            <a:normAutofit/>
          </a:bodyPr>
          <a:lstStyle>
            <a:lvl1pPr marL="0" indent="0">
              <a:buFontTx/>
              <a:buNone/>
              <a:defRPr sz="2133" baseline="0"/>
            </a:lvl1pPr>
          </a:lstStyle>
          <a:p>
            <a:pPr lvl="0"/>
            <a:r>
              <a:rPr lang="en-US"/>
              <a:t>Click to edit Master text styles</a:t>
            </a:r>
          </a:p>
        </p:txBody>
      </p:sp>
    </p:spTree>
    <p:extLst>
      <p:ext uri="{BB962C8B-B14F-4D97-AF65-F5344CB8AC3E}">
        <p14:creationId xmlns:p14="http://schemas.microsoft.com/office/powerpoint/2010/main" val="933272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5" name="Footer Placeholder 4"/>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6" name="Slide Number Placeholder 5"/>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1585563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794933"/>
            <a:ext cx="5384800" cy="4356100"/>
          </a:xfrm>
        </p:spPr>
        <p:txBody>
          <a:bodyPr>
            <a:normAutofit/>
          </a:bodyPr>
          <a:lstStyle>
            <a:lvl1pPr>
              <a:defRPr sz="2667" baseline="0"/>
            </a:lvl1pPr>
            <a:lvl2pPr>
              <a:defRPr sz="2133" baseline="0"/>
            </a:lvl2pPr>
            <a:lvl3pPr>
              <a:defRPr sz="2133" baseline="0"/>
            </a:lvl3pPr>
            <a:lvl4pPr>
              <a:defRPr sz="2133" baseline="0"/>
            </a:lvl4pPr>
            <a:lvl5pPr>
              <a:defRPr sz="2133" baseline="0"/>
            </a:lvl5pPr>
            <a:lvl6pPr>
              <a:defRPr sz="2400"/>
            </a:lvl6pPr>
            <a:lvl7pPr>
              <a:defRPr sz="2400"/>
            </a:lvl7pPr>
            <a:lvl8pPr>
              <a:defRPr sz="2400"/>
            </a:lvl8pPr>
            <a:lvl9pPr>
              <a:defRPr sz="2400"/>
            </a:lvl9pPr>
          </a:lstStyle>
          <a:p>
            <a:pPr lvl="0"/>
            <a:r>
              <a:rPr lang="en-US"/>
              <a:t>Click to edit Master text styles</a:t>
            </a:r>
          </a:p>
          <a:p>
            <a:pPr lvl="1"/>
            <a:r>
              <a:rPr lang="en-US"/>
              <a:t>Second level</a:t>
            </a:r>
          </a:p>
        </p:txBody>
      </p:sp>
      <p:sp>
        <p:nvSpPr>
          <p:cNvPr id="4" name="Content Placeholder 3"/>
          <p:cNvSpPr>
            <a:spLocks noGrp="1"/>
          </p:cNvSpPr>
          <p:nvPr>
            <p:ph sz="half" idx="2"/>
          </p:nvPr>
        </p:nvSpPr>
        <p:spPr>
          <a:xfrm>
            <a:off x="6197600" y="1794933"/>
            <a:ext cx="5384800" cy="4356100"/>
          </a:xfrm>
        </p:spPr>
        <p:txBody>
          <a:bodyPr>
            <a:normAutofit/>
          </a:bodyPr>
          <a:lstStyle>
            <a:lvl1pPr>
              <a:defRPr sz="2667" baseline="0"/>
            </a:lvl1pPr>
            <a:lvl2pPr>
              <a:defRPr sz="2133" baseline="0"/>
            </a:lvl2pPr>
            <a:lvl3pPr>
              <a:defRPr sz="2133" baseline="0"/>
            </a:lvl3pPr>
            <a:lvl4pPr>
              <a:defRPr sz="2133" baseline="0"/>
            </a:lvl4pPr>
            <a:lvl5pPr>
              <a:defRPr sz="2133" baseline="0"/>
            </a:lvl5pPr>
            <a:lvl6pPr>
              <a:defRPr sz="2400"/>
            </a:lvl6pPr>
            <a:lvl7pPr>
              <a:defRPr sz="2400"/>
            </a:lvl7pPr>
            <a:lvl8pPr>
              <a:defRPr sz="2400"/>
            </a:lvl8pPr>
            <a:lvl9pPr>
              <a:defRPr sz="2400"/>
            </a:lvl9pPr>
          </a:lstStyle>
          <a:p>
            <a:pPr lvl="0"/>
            <a:r>
              <a:rPr lang="en-US"/>
              <a:t>Click to edit Master text styles</a:t>
            </a:r>
          </a:p>
          <a:p>
            <a:pPr lvl="1"/>
            <a:r>
              <a:rPr lang="en-US"/>
              <a:t>Second level</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6" name="Footer Placeholder 5"/>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7" name="Slide Number Placeholder 6"/>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3121047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60352"/>
            <a:ext cx="10972800" cy="1431329"/>
          </a:xfrm>
        </p:spPr>
        <p:txBody>
          <a:bodyPr/>
          <a:lstStyle>
            <a:lvl1pPr>
              <a:defRPr/>
            </a:lvl1pPr>
          </a:lstStyle>
          <a:p>
            <a:r>
              <a:rPr lang="en-US"/>
              <a:t>Click to edit Master title style</a:t>
            </a:r>
            <a:endParaRPr lang="en-GB" dirty="0"/>
          </a:p>
        </p:txBody>
      </p:sp>
      <p:sp>
        <p:nvSpPr>
          <p:cNvPr id="3" name="Text Placeholder 2"/>
          <p:cNvSpPr>
            <a:spLocks noGrp="1"/>
          </p:cNvSpPr>
          <p:nvPr>
            <p:ph type="body" idx="1"/>
          </p:nvPr>
        </p:nvSpPr>
        <p:spPr>
          <a:xfrm>
            <a:off x="609600" y="1794933"/>
            <a:ext cx="5386917" cy="639763"/>
          </a:xfrm>
        </p:spPr>
        <p:txBody>
          <a:bodyPr anchor="b"/>
          <a:lstStyle>
            <a:lvl1pPr marL="0" indent="0">
              <a:buNone/>
              <a:defRPr sz="3200" b="1"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p:cNvSpPr>
            <a:spLocks noGrp="1"/>
          </p:cNvSpPr>
          <p:nvPr>
            <p:ph sz="half" idx="2"/>
          </p:nvPr>
        </p:nvSpPr>
        <p:spPr>
          <a:xfrm>
            <a:off x="609600" y="2564904"/>
            <a:ext cx="5386917" cy="3586129"/>
          </a:xfrm>
        </p:spPr>
        <p:txBody>
          <a:bodyPr>
            <a:normAutofit/>
          </a:bodyPr>
          <a:lstStyle>
            <a:lvl1pPr>
              <a:defRPr sz="2667"/>
            </a:lvl1pPr>
            <a:lvl2pPr>
              <a:defRPr sz="2133" baseline="0"/>
            </a:lvl2pPr>
            <a:lvl3pPr>
              <a:defRPr sz="2133" baseline="0"/>
            </a:lvl3pPr>
            <a:lvl4pPr>
              <a:defRPr sz="2133" baseline="0"/>
            </a:lvl4pPr>
            <a:lvl5pPr>
              <a:defRPr sz="2133" baseline="0"/>
            </a:lvl5pPr>
            <a:lvl6pPr>
              <a:defRPr sz="2133"/>
            </a:lvl6pPr>
            <a:lvl7pPr>
              <a:defRPr sz="2133"/>
            </a:lvl7pPr>
            <a:lvl8pPr>
              <a:defRPr sz="2133"/>
            </a:lvl8pPr>
            <a:lvl9pPr>
              <a:defRPr sz="2133"/>
            </a:lvl9pPr>
          </a:lstStyle>
          <a:p>
            <a:pPr lvl="0"/>
            <a:r>
              <a:rPr lang="en-US"/>
              <a:t>Click to edit Master text styles</a:t>
            </a:r>
          </a:p>
          <a:p>
            <a:pPr lvl="1"/>
            <a:r>
              <a:rPr lang="en-US"/>
              <a:t>Second level</a:t>
            </a:r>
          </a:p>
        </p:txBody>
      </p:sp>
      <p:sp>
        <p:nvSpPr>
          <p:cNvPr id="5" name="Text Placeholder 4"/>
          <p:cNvSpPr>
            <a:spLocks noGrp="1"/>
          </p:cNvSpPr>
          <p:nvPr>
            <p:ph type="body" sz="quarter" idx="3"/>
          </p:nvPr>
        </p:nvSpPr>
        <p:spPr>
          <a:xfrm>
            <a:off x="6193369" y="1794933"/>
            <a:ext cx="5389033" cy="639763"/>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193369" y="2564904"/>
            <a:ext cx="5389033" cy="3586129"/>
          </a:xfrm>
        </p:spPr>
        <p:txBody>
          <a:bodyPr>
            <a:normAutofit/>
          </a:bodyPr>
          <a:lstStyle>
            <a:lvl1pPr>
              <a:defRPr sz="2667"/>
            </a:lvl1pPr>
            <a:lvl2pPr>
              <a:defRPr sz="2133" baseline="0"/>
            </a:lvl2pPr>
            <a:lvl3pPr>
              <a:defRPr sz="2133" baseline="0"/>
            </a:lvl3pPr>
            <a:lvl4pPr>
              <a:defRPr sz="2133" baseline="0"/>
            </a:lvl4pPr>
            <a:lvl5pPr>
              <a:defRPr sz="2133" baseline="0"/>
            </a:lvl5pPr>
            <a:lvl6pPr>
              <a:defRPr sz="2133"/>
            </a:lvl6pPr>
            <a:lvl7pPr>
              <a:defRPr sz="2133"/>
            </a:lvl7pPr>
            <a:lvl8pPr>
              <a:defRPr sz="2133"/>
            </a:lvl8pPr>
            <a:lvl9pPr>
              <a:defRPr sz="2133"/>
            </a:lvl9pPr>
          </a:lstStyle>
          <a:p>
            <a:pPr lvl="0"/>
            <a:r>
              <a:rPr lang="en-US"/>
              <a:t>Click to edit Master text styles</a:t>
            </a:r>
          </a:p>
          <a:p>
            <a:pPr lvl="1"/>
            <a:r>
              <a:rPr lang="en-US"/>
              <a:t>Second level</a:t>
            </a:r>
          </a:p>
        </p:txBody>
      </p:sp>
      <p:sp>
        <p:nvSpPr>
          <p:cNvPr id="7" name="Date Placeholder 6"/>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8" name="Footer Placeholder 7"/>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9" name="Slide Number Placeholder 8"/>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1717936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reserve="1">
  <p:cSld name="Quotes">
    <p:spTree>
      <p:nvGrpSpPr>
        <p:cNvPr id="1" name=""/>
        <p:cNvGrpSpPr/>
        <p:nvPr/>
      </p:nvGrpSpPr>
      <p:grpSpPr>
        <a:xfrm>
          <a:off x="0" y="0"/>
          <a:ext cx="0" cy="0"/>
          <a:chOff x="0" y="0"/>
          <a:chExt cx="0" cy="0"/>
        </a:xfrm>
      </p:grpSpPr>
      <p:sp>
        <p:nvSpPr>
          <p:cNvPr id="2" name="Title 1"/>
          <p:cNvSpPr>
            <a:spLocks noGrp="1"/>
          </p:cNvSpPr>
          <p:nvPr>
            <p:ph type="ctrTitle"/>
          </p:nvPr>
        </p:nvSpPr>
        <p:spPr>
          <a:xfrm>
            <a:off x="3406986" y="1794934"/>
            <a:ext cx="7489549" cy="3249727"/>
          </a:xfrm>
        </p:spPr>
        <p:txBody>
          <a:bodyPr anchor="t">
            <a:noAutofit/>
          </a:bodyPr>
          <a:lstStyle>
            <a:lvl1pPr algn="l">
              <a:defRPr sz="3200" b="0" baseline="0"/>
            </a:lvl1pPr>
          </a:lstStyle>
          <a:p>
            <a:r>
              <a:rPr lang="en-US"/>
              <a:t>Click to edit Master title style</a:t>
            </a:r>
            <a:endParaRPr lang="en-GB" dirty="0"/>
          </a:p>
        </p:txBody>
      </p:sp>
      <p:sp>
        <p:nvSpPr>
          <p:cNvPr id="3" name="Subtitle 2"/>
          <p:cNvSpPr>
            <a:spLocks noGrp="1"/>
          </p:cNvSpPr>
          <p:nvPr>
            <p:ph type="subTitle" idx="1"/>
          </p:nvPr>
        </p:nvSpPr>
        <p:spPr>
          <a:xfrm>
            <a:off x="3407702" y="5239027"/>
            <a:ext cx="7491700" cy="686251"/>
          </a:xfrm>
        </p:spPr>
        <p:txBody>
          <a:bodyPr>
            <a:normAutofit/>
          </a:bodyPr>
          <a:lstStyle>
            <a:lvl1pPr marL="0" indent="0" algn="l">
              <a:buNone/>
              <a:defRPr sz="2667">
                <a:solidFill>
                  <a:schemeClr val="tx1"/>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a:t>Click to edit Master subtitle style</a:t>
            </a:r>
            <a:endParaRPr lang="en-GB" dirty="0"/>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452675" y="1794934"/>
            <a:ext cx="599559" cy="510945"/>
          </a:xfrm>
          <a:prstGeom prst="rect">
            <a:avLst/>
          </a:prstGeom>
        </p:spPr>
      </p:pic>
      <p:sp>
        <p:nvSpPr>
          <p:cNvPr id="5" name="Title 1"/>
          <p:cNvSpPr txBox="1">
            <a:spLocks/>
          </p:cNvSpPr>
          <p:nvPr userDrawn="1"/>
        </p:nvSpPr>
        <p:spPr>
          <a:xfrm rot="5400000">
            <a:off x="-391616" y="1275359"/>
            <a:ext cx="2606080" cy="576064"/>
          </a:xfrm>
          <a:prstGeom prst="rect">
            <a:avLst/>
          </a:prstGeom>
        </p:spPr>
        <p:txBody>
          <a:bodyPr vert="horz" lIns="121920" tIns="60960" rIns="121920" bIns="60960" rtlCol="0" anchor="t">
            <a:noAutofit/>
          </a:bodyPr>
          <a:lstStyle>
            <a:lvl1pPr algn="l" defTabSz="914400" rtl="0" eaLnBrk="1" latinLnBrk="0" hangingPunct="1">
              <a:spcBef>
                <a:spcPct val="0"/>
              </a:spcBef>
              <a:buNone/>
              <a:defRPr sz="3400" kern="1200">
                <a:solidFill>
                  <a:schemeClr val="bg2"/>
                </a:solidFill>
                <a:latin typeface="Source Serif Pro" panose="02040603050405020204" pitchFamily="18" charset="0"/>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533" b="0" i="0" u="none" strike="noStrike" kern="1200" cap="none" spc="0" normalizeH="0" baseline="0" noProof="0" dirty="0">
                <a:ln>
                  <a:noFill/>
                </a:ln>
                <a:solidFill>
                  <a:srgbClr val="898584"/>
                </a:solidFill>
                <a:effectLst/>
                <a:uLnTx/>
                <a:uFillTx/>
                <a:latin typeface="Source Serif Pro" panose="02040603050405020204" pitchFamily="18" charset="0"/>
                <a:ea typeface="+mj-ea"/>
                <a:cs typeface="+mj-cs"/>
              </a:rPr>
              <a:t>quote</a:t>
            </a:r>
            <a:endParaRPr kumimoji="0" lang="en-GB" sz="4533" b="0" i="0" u="none" strike="noStrike" kern="1200" cap="none" spc="0" normalizeH="0" baseline="0" noProof="0" dirty="0">
              <a:ln>
                <a:noFill/>
              </a:ln>
              <a:solidFill>
                <a:srgbClr val="898584"/>
              </a:solidFill>
              <a:effectLst/>
              <a:uLnTx/>
              <a:uFillTx/>
              <a:latin typeface="Source Serif Pro" panose="02040603050405020204" pitchFamily="18" charset="0"/>
              <a:ea typeface="+mj-ea"/>
              <a:cs typeface="+mj-cs"/>
            </a:endParaRPr>
          </a:p>
        </p:txBody>
      </p:sp>
    </p:spTree>
    <p:extLst>
      <p:ext uri="{BB962C8B-B14F-4D97-AF65-F5344CB8AC3E}">
        <p14:creationId xmlns:p14="http://schemas.microsoft.com/office/powerpoint/2010/main" val="2962689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yellow bump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71531" y="1586391"/>
            <a:ext cx="8448939" cy="3666813"/>
          </a:xfrm>
        </p:spPr>
        <p:txBody>
          <a:bodyPr anchor="ctr">
            <a:noAutofit/>
          </a:bodyPr>
          <a:lstStyle>
            <a:lvl1pPr algn="l">
              <a:defRPr sz="3200" b="0" baseline="0">
                <a:solidFill>
                  <a:schemeClr val="tx1"/>
                </a:solidFill>
              </a:defRPr>
            </a:lvl1pPr>
          </a:lstStyle>
          <a:p>
            <a:r>
              <a:rPr lang="en-US"/>
              <a:t>Click to edit Master title style</a:t>
            </a:r>
            <a:endParaRPr lang="en-GB" dirty="0"/>
          </a:p>
        </p:txBody>
      </p:sp>
    </p:spTree>
    <p:extLst>
      <p:ext uri="{BB962C8B-B14F-4D97-AF65-F5344CB8AC3E}">
        <p14:creationId xmlns:p14="http://schemas.microsoft.com/office/powerpoint/2010/main" val="3060364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3" name="Date Placeholder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4" name="Footer Placeholder 3"/>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5" name="Slide Number Placeholder 4"/>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2393373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Bumper - plain">
    <p:spTree>
      <p:nvGrpSpPr>
        <p:cNvPr id="1" name=""/>
        <p:cNvGrpSpPr/>
        <p:nvPr/>
      </p:nvGrpSpPr>
      <p:grpSpPr>
        <a:xfrm>
          <a:off x="0" y="0"/>
          <a:ext cx="0" cy="0"/>
          <a:chOff x="0" y="0"/>
          <a:chExt cx="0" cy="0"/>
        </a:xfrm>
      </p:grpSpPr>
      <p:sp>
        <p:nvSpPr>
          <p:cNvPr id="2" name="Title 1"/>
          <p:cNvSpPr>
            <a:spLocks noGrp="1"/>
          </p:cNvSpPr>
          <p:nvPr>
            <p:ph type="ctrTitle"/>
          </p:nvPr>
        </p:nvSpPr>
        <p:spPr>
          <a:xfrm>
            <a:off x="3406986" y="1943653"/>
            <a:ext cx="7489549" cy="2187288"/>
          </a:xfrm>
        </p:spPr>
        <p:txBody>
          <a:bodyPr anchor="b">
            <a:noAutofit/>
          </a:bodyPr>
          <a:lstStyle>
            <a:lvl1pPr algn="l">
              <a:defRPr sz="3200" b="0" baseline="0"/>
            </a:lvl1pPr>
          </a:lstStyle>
          <a:p>
            <a:r>
              <a:rPr lang="en-US"/>
              <a:t>Click to edit Master title style</a:t>
            </a:r>
            <a:endParaRPr lang="en-GB" dirty="0"/>
          </a:p>
        </p:txBody>
      </p:sp>
      <p:grpSp>
        <p:nvGrpSpPr>
          <p:cNvPr id="47" name="Group 46"/>
          <p:cNvGrpSpPr/>
          <p:nvPr userDrawn="1"/>
        </p:nvGrpSpPr>
        <p:grpSpPr>
          <a:xfrm>
            <a:off x="624417" y="331054"/>
            <a:ext cx="233627" cy="3644599"/>
            <a:chOff x="2132013" y="409576"/>
            <a:chExt cx="119063" cy="1857375"/>
          </a:xfrm>
        </p:grpSpPr>
        <p:sp>
          <p:nvSpPr>
            <p:cNvPr id="16" name="Freeform 13"/>
            <p:cNvSpPr>
              <a:spLocks noEditPoints="1"/>
            </p:cNvSpPr>
            <p:nvPr userDrawn="1"/>
          </p:nvSpPr>
          <p:spPr bwMode="auto">
            <a:xfrm>
              <a:off x="2157413" y="409576"/>
              <a:ext cx="93663" cy="65088"/>
            </a:xfrm>
            <a:custGeom>
              <a:avLst/>
              <a:gdLst>
                <a:gd name="T0" fmla="*/ 56 w 98"/>
                <a:gd name="T1" fmla="*/ 22 h 67"/>
                <a:gd name="T2" fmla="*/ 64 w 98"/>
                <a:gd name="T3" fmla="*/ 32 h 67"/>
                <a:gd name="T4" fmla="*/ 66 w 98"/>
                <a:gd name="T5" fmla="*/ 42 h 67"/>
                <a:gd name="T6" fmla="*/ 64 w 98"/>
                <a:gd name="T7" fmla="*/ 52 h 67"/>
                <a:gd name="T8" fmla="*/ 58 w 98"/>
                <a:gd name="T9" fmla="*/ 60 h 67"/>
                <a:gd name="T10" fmla="*/ 47 w 98"/>
                <a:gd name="T11" fmla="*/ 65 h 67"/>
                <a:gd name="T12" fmla="*/ 34 w 98"/>
                <a:gd name="T13" fmla="*/ 67 h 67"/>
                <a:gd name="T14" fmla="*/ 20 w 98"/>
                <a:gd name="T15" fmla="*/ 65 h 67"/>
                <a:gd name="T16" fmla="*/ 9 w 98"/>
                <a:gd name="T17" fmla="*/ 60 h 67"/>
                <a:gd name="T18" fmla="*/ 2 w 98"/>
                <a:gd name="T19" fmla="*/ 51 h 67"/>
                <a:gd name="T20" fmla="*/ 0 w 98"/>
                <a:gd name="T21" fmla="*/ 40 h 67"/>
                <a:gd name="T22" fmla="*/ 2 w 98"/>
                <a:gd name="T23" fmla="*/ 31 h 67"/>
                <a:gd name="T24" fmla="*/ 8 w 98"/>
                <a:gd name="T25" fmla="*/ 23 h 67"/>
                <a:gd name="T26" fmla="*/ 8 w 98"/>
                <a:gd name="T27" fmla="*/ 22 h 67"/>
                <a:gd name="T28" fmla="*/ 0 w 98"/>
                <a:gd name="T29" fmla="*/ 21 h 67"/>
                <a:gd name="T30" fmla="*/ 2 w 98"/>
                <a:gd name="T31" fmla="*/ 1 h 67"/>
                <a:gd name="T32" fmla="*/ 6 w 98"/>
                <a:gd name="T33" fmla="*/ 1 h 67"/>
                <a:gd name="T34" fmla="*/ 8 w 98"/>
                <a:gd name="T35" fmla="*/ 11 h 67"/>
                <a:gd name="T36" fmla="*/ 19 w 98"/>
                <a:gd name="T37" fmla="*/ 11 h 67"/>
                <a:gd name="T38" fmla="*/ 29 w 98"/>
                <a:gd name="T39" fmla="*/ 11 h 67"/>
                <a:gd name="T40" fmla="*/ 86 w 98"/>
                <a:gd name="T41" fmla="*/ 11 h 67"/>
                <a:gd name="T42" fmla="*/ 87 w 98"/>
                <a:gd name="T43" fmla="*/ 0 h 67"/>
                <a:gd name="T44" fmla="*/ 92 w 98"/>
                <a:gd name="T45" fmla="*/ 0 h 67"/>
                <a:gd name="T46" fmla="*/ 98 w 98"/>
                <a:gd name="T47" fmla="*/ 21 h 67"/>
                <a:gd name="T48" fmla="*/ 97 w 98"/>
                <a:gd name="T49" fmla="*/ 22 h 67"/>
                <a:gd name="T50" fmla="*/ 78 w 98"/>
                <a:gd name="T51" fmla="*/ 22 h 67"/>
                <a:gd name="T52" fmla="*/ 56 w 98"/>
                <a:gd name="T53" fmla="*/ 22 h 67"/>
                <a:gd name="T54" fmla="*/ 15 w 98"/>
                <a:gd name="T55" fmla="*/ 22 h 67"/>
                <a:gd name="T56" fmla="*/ 9 w 98"/>
                <a:gd name="T57" fmla="*/ 30 h 67"/>
                <a:gd name="T58" fmla="*/ 7 w 98"/>
                <a:gd name="T59" fmla="*/ 38 h 67"/>
                <a:gd name="T60" fmla="*/ 9 w 98"/>
                <a:gd name="T61" fmla="*/ 45 h 67"/>
                <a:gd name="T62" fmla="*/ 14 w 98"/>
                <a:gd name="T63" fmla="*/ 50 h 67"/>
                <a:gd name="T64" fmla="*/ 21 w 98"/>
                <a:gd name="T65" fmla="*/ 54 h 67"/>
                <a:gd name="T66" fmla="*/ 33 w 98"/>
                <a:gd name="T67" fmla="*/ 55 h 67"/>
                <a:gd name="T68" fmla="*/ 52 w 98"/>
                <a:gd name="T69" fmla="*/ 51 h 67"/>
                <a:gd name="T70" fmla="*/ 59 w 98"/>
                <a:gd name="T71" fmla="*/ 39 h 67"/>
                <a:gd name="T72" fmla="*/ 57 w 98"/>
                <a:gd name="T73" fmla="*/ 32 h 67"/>
                <a:gd name="T74" fmla="*/ 51 w 98"/>
                <a:gd name="T75" fmla="*/ 22 h 67"/>
                <a:gd name="T76" fmla="*/ 15 w 98"/>
                <a:gd name="T77" fmla="*/ 22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8" h="67">
                  <a:moveTo>
                    <a:pt x="56" y="22"/>
                  </a:moveTo>
                  <a:cubicBezTo>
                    <a:pt x="60" y="25"/>
                    <a:pt x="62" y="28"/>
                    <a:pt x="64" y="32"/>
                  </a:cubicBezTo>
                  <a:cubicBezTo>
                    <a:pt x="66" y="35"/>
                    <a:pt x="66" y="39"/>
                    <a:pt x="66" y="42"/>
                  </a:cubicBezTo>
                  <a:cubicBezTo>
                    <a:pt x="66" y="46"/>
                    <a:pt x="66" y="49"/>
                    <a:pt x="64" y="52"/>
                  </a:cubicBezTo>
                  <a:cubicBezTo>
                    <a:pt x="63" y="55"/>
                    <a:pt x="61" y="58"/>
                    <a:pt x="58" y="60"/>
                  </a:cubicBezTo>
                  <a:cubicBezTo>
                    <a:pt x="55" y="62"/>
                    <a:pt x="51" y="64"/>
                    <a:pt x="47" y="65"/>
                  </a:cubicBezTo>
                  <a:cubicBezTo>
                    <a:pt x="43" y="67"/>
                    <a:pt x="39" y="67"/>
                    <a:pt x="34" y="67"/>
                  </a:cubicBezTo>
                  <a:cubicBezTo>
                    <a:pt x="29" y="67"/>
                    <a:pt x="24" y="67"/>
                    <a:pt x="20" y="65"/>
                  </a:cubicBezTo>
                  <a:cubicBezTo>
                    <a:pt x="15" y="64"/>
                    <a:pt x="12" y="62"/>
                    <a:pt x="9" y="60"/>
                  </a:cubicBezTo>
                  <a:cubicBezTo>
                    <a:pt x="6" y="57"/>
                    <a:pt x="4" y="54"/>
                    <a:pt x="2" y="51"/>
                  </a:cubicBezTo>
                  <a:cubicBezTo>
                    <a:pt x="0" y="48"/>
                    <a:pt x="0" y="44"/>
                    <a:pt x="0" y="40"/>
                  </a:cubicBezTo>
                  <a:cubicBezTo>
                    <a:pt x="0" y="37"/>
                    <a:pt x="0" y="34"/>
                    <a:pt x="2" y="31"/>
                  </a:cubicBezTo>
                  <a:cubicBezTo>
                    <a:pt x="3" y="28"/>
                    <a:pt x="5" y="26"/>
                    <a:pt x="8" y="23"/>
                  </a:cubicBezTo>
                  <a:cubicBezTo>
                    <a:pt x="8" y="22"/>
                    <a:pt x="8" y="22"/>
                    <a:pt x="8" y="22"/>
                  </a:cubicBezTo>
                  <a:cubicBezTo>
                    <a:pt x="0" y="21"/>
                    <a:pt x="0" y="21"/>
                    <a:pt x="0" y="21"/>
                  </a:cubicBezTo>
                  <a:cubicBezTo>
                    <a:pt x="2" y="1"/>
                    <a:pt x="2" y="1"/>
                    <a:pt x="2" y="1"/>
                  </a:cubicBezTo>
                  <a:cubicBezTo>
                    <a:pt x="6" y="1"/>
                    <a:pt x="6" y="1"/>
                    <a:pt x="6" y="1"/>
                  </a:cubicBezTo>
                  <a:cubicBezTo>
                    <a:pt x="8" y="11"/>
                    <a:pt x="8" y="11"/>
                    <a:pt x="8" y="11"/>
                  </a:cubicBezTo>
                  <a:cubicBezTo>
                    <a:pt x="12" y="11"/>
                    <a:pt x="15" y="11"/>
                    <a:pt x="19" y="11"/>
                  </a:cubicBezTo>
                  <a:cubicBezTo>
                    <a:pt x="23" y="11"/>
                    <a:pt x="26" y="11"/>
                    <a:pt x="29" y="11"/>
                  </a:cubicBezTo>
                  <a:cubicBezTo>
                    <a:pt x="86" y="11"/>
                    <a:pt x="86" y="11"/>
                    <a:pt x="86" y="11"/>
                  </a:cubicBezTo>
                  <a:cubicBezTo>
                    <a:pt x="87" y="0"/>
                    <a:pt x="87" y="0"/>
                    <a:pt x="87" y="0"/>
                  </a:cubicBezTo>
                  <a:cubicBezTo>
                    <a:pt x="92" y="0"/>
                    <a:pt x="92" y="0"/>
                    <a:pt x="92" y="0"/>
                  </a:cubicBezTo>
                  <a:cubicBezTo>
                    <a:pt x="98" y="21"/>
                    <a:pt x="98" y="21"/>
                    <a:pt x="98" y="21"/>
                  </a:cubicBezTo>
                  <a:cubicBezTo>
                    <a:pt x="97" y="22"/>
                    <a:pt x="97" y="22"/>
                    <a:pt x="97" y="22"/>
                  </a:cubicBezTo>
                  <a:cubicBezTo>
                    <a:pt x="78" y="22"/>
                    <a:pt x="78" y="22"/>
                    <a:pt x="78" y="22"/>
                  </a:cubicBezTo>
                  <a:lnTo>
                    <a:pt x="56" y="22"/>
                  </a:lnTo>
                  <a:close/>
                  <a:moveTo>
                    <a:pt x="15" y="22"/>
                  </a:moveTo>
                  <a:cubicBezTo>
                    <a:pt x="12" y="25"/>
                    <a:pt x="10" y="28"/>
                    <a:pt x="9" y="30"/>
                  </a:cubicBezTo>
                  <a:cubicBezTo>
                    <a:pt x="8" y="33"/>
                    <a:pt x="7" y="36"/>
                    <a:pt x="7" y="38"/>
                  </a:cubicBezTo>
                  <a:cubicBezTo>
                    <a:pt x="7" y="40"/>
                    <a:pt x="8" y="43"/>
                    <a:pt x="9" y="45"/>
                  </a:cubicBezTo>
                  <a:cubicBezTo>
                    <a:pt x="10" y="47"/>
                    <a:pt x="11" y="49"/>
                    <a:pt x="14" y="50"/>
                  </a:cubicBezTo>
                  <a:cubicBezTo>
                    <a:pt x="16" y="52"/>
                    <a:pt x="18" y="53"/>
                    <a:pt x="21" y="54"/>
                  </a:cubicBezTo>
                  <a:cubicBezTo>
                    <a:pt x="25" y="55"/>
                    <a:pt x="28" y="55"/>
                    <a:pt x="33" y="55"/>
                  </a:cubicBezTo>
                  <a:cubicBezTo>
                    <a:pt x="41" y="55"/>
                    <a:pt x="48" y="54"/>
                    <a:pt x="52" y="51"/>
                  </a:cubicBezTo>
                  <a:cubicBezTo>
                    <a:pt x="57" y="48"/>
                    <a:pt x="59" y="44"/>
                    <a:pt x="59" y="39"/>
                  </a:cubicBezTo>
                  <a:cubicBezTo>
                    <a:pt x="59" y="37"/>
                    <a:pt x="58" y="34"/>
                    <a:pt x="57" y="32"/>
                  </a:cubicBezTo>
                  <a:cubicBezTo>
                    <a:pt x="56" y="29"/>
                    <a:pt x="54" y="26"/>
                    <a:pt x="51" y="22"/>
                  </a:cubicBezTo>
                  <a:lnTo>
                    <a:pt x="15"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7" name="Freeform 14"/>
            <p:cNvSpPr>
              <a:spLocks/>
            </p:cNvSpPr>
            <p:nvPr userDrawn="1"/>
          </p:nvSpPr>
          <p:spPr bwMode="auto">
            <a:xfrm>
              <a:off x="2159000" y="479426"/>
              <a:ext cx="61913" cy="47625"/>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2 h 49"/>
                <a:gd name="T22" fmla="*/ 27 w 64"/>
                <a:gd name="T23" fmla="*/ 22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7"/>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8" name="Freeform 15"/>
            <p:cNvSpPr>
              <a:spLocks noEditPoints="1"/>
            </p:cNvSpPr>
            <p:nvPr userDrawn="1"/>
          </p:nvSpPr>
          <p:spPr bwMode="auto">
            <a:xfrm>
              <a:off x="2159000" y="527051"/>
              <a:ext cx="92075" cy="30163"/>
            </a:xfrm>
            <a:custGeom>
              <a:avLst/>
              <a:gdLst>
                <a:gd name="T0" fmla="*/ 4 w 96"/>
                <a:gd name="T1" fmla="*/ 31 h 31"/>
                <a:gd name="T2" fmla="*/ 0 w 96"/>
                <a:gd name="T3" fmla="*/ 31 h 31"/>
                <a:gd name="T4" fmla="*/ 0 w 96"/>
                <a:gd name="T5" fmla="*/ 0 h 31"/>
                <a:gd name="T6" fmla="*/ 4 w 96"/>
                <a:gd name="T7" fmla="*/ 0 h 31"/>
                <a:gd name="T8" fmla="*/ 6 w 96"/>
                <a:gd name="T9" fmla="*/ 10 h 31"/>
                <a:gd name="T10" fmla="*/ 17 w 96"/>
                <a:gd name="T11" fmla="*/ 10 h 31"/>
                <a:gd name="T12" fmla="*/ 27 w 96"/>
                <a:gd name="T13" fmla="*/ 11 h 31"/>
                <a:gd name="T14" fmla="*/ 34 w 96"/>
                <a:gd name="T15" fmla="*/ 11 h 31"/>
                <a:gd name="T16" fmla="*/ 43 w 96"/>
                <a:gd name="T17" fmla="*/ 10 h 31"/>
                <a:gd name="T18" fmla="*/ 51 w 96"/>
                <a:gd name="T19" fmla="*/ 10 h 31"/>
                <a:gd name="T20" fmla="*/ 52 w 96"/>
                <a:gd name="T21" fmla="*/ 0 h 31"/>
                <a:gd name="T22" fmla="*/ 56 w 96"/>
                <a:gd name="T23" fmla="*/ 0 h 31"/>
                <a:gd name="T24" fmla="*/ 64 w 96"/>
                <a:gd name="T25" fmla="*/ 20 h 31"/>
                <a:gd name="T26" fmla="*/ 63 w 96"/>
                <a:gd name="T27" fmla="*/ 22 h 31"/>
                <a:gd name="T28" fmla="*/ 45 w 96"/>
                <a:gd name="T29" fmla="*/ 22 h 31"/>
                <a:gd name="T30" fmla="*/ 27 w 96"/>
                <a:gd name="T31" fmla="*/ 22 h 31"/>
                <a:gd name="T32" fmla="*/ 17 w 96"/>
                <a:gd name="T33" fmla="*/ 22 h 31"/>
                <a:gd name="T34" fmla="*/ 6 w 96"/>
                <a:gd name="T35" fmla="*/ 22 h 31"/>
                <a:gd name="T36" fmla="*/ 4 w 96"/>
                <a:gd name="T37" fmla="*/ 31 h 31"/>
                <a:gd name="T38" fmla="*/ 79 w 96"/>
                <a:gd name="T39" fmla="*/ 16 h 31"/>
                <a:gd name="T40" fmla="*/ 81 w 96"/>
                <a:gd name="T41" fmla="*/ 10 h 31"/>
                <a:gd name="T42" fmla="*/ 87 w 96"/>
                <a:gd name="T43" fmla="*/ 7 h 31"/>
                <a:gd name="T44" fmla="*/ 93 w 96"/>
                <a:gd name="T45" fmla="*/ 10 h 31"/>
                <a:gd name="T46" fmla="*/ 96 w 96"/>
                <a:gd name="T47" fmla="*/ 16 h 31"/>
                <a:gd name="T48" fmla="*/ 93 w 96"/>
                <a:gd name="T49" fmla="*/ 22 h 31"/>
                <a:gd name="T50" fmla="*/ 87 w 96"/>
                <a:gd name="T51" fmla="*/ 25 h 31"/>
                <a:gd name="T52" fmla="*/ 81 w 96"/>
                <a:gd name="T53" fmla="*/ 22 h 31"/>
                <a:gd name="T54" fmla="*/ 79 w 96"/>
                <a:gd name="T55" fmla="*/ 16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6" h="31">
                  <a:moveTo>
                    <a:pt x="4" y="31"/>
                  </a:move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1"/>
                    <a:pt x="27" y="11"/>
                  </a:cubicBezTo>
                  <a:cubicBezTo>
                    <a:pt x="34" y="11"/>
                    <a:pt x="34" y="11"/>
                    <a:pt x="34" y="11"/>
                  </a:cubicBezTo>
                  <a:cubicBezTo>
                    <a:pt x="38" y="11"/>
                    <a:pt x="41" y="10"/>
                    <a:pt x="43" y="10"/>
                  </a:cubicBezTo>
                  <a:cubicBezTo>
                    <a:pt x="45" y="10"/>
                    <a:pt x="48" y="10"/>
                    <a:pt x="51" y="10"/>
                  </a:cubicBezTo>
                  <a:cubicBezTo>
                    <a:pt x="52" y="0"/>
                    <a:pt x="52" y="0"/>
                    <a:pt x="52" y="0"/>
                  </a:cubicBezTo>
                  <a:cubicBezTo>
                    <a:pt x="56" y="0"/>
                    <a:pt x="56" y="0"/>
                    <a:pt x="56" y="0"/>
                  </a:cubicBezTo>
                  <a:cubicBezTo>
                    <a:pt x="64" y="20"/>
                    <a:pt x="64" y="20"/>
                    <a:pt x="64" y="20"/>
                  </a:cubicBezTo>
                  <a:cubicBezTo>
                    <a:pt x="63" y="22"/>
                    <a:pt x="63" y="22"/>
                    <a:pt x="63" y="22"/>
                  </a:cubicBezTo>
                  <a:cubicBezTo>
                    <a:pt x="45" y="22"/>
                    <a:pt x="45" y="22"/>
                    <a:pt x="45" y="22"/>
                  </a:cubicBezTo>
                  <a:cubicBezTo>
                    <a:pt x="27" y="22"/>
                    <a:pt x="27" y="22"/>
                    <a:pt x="27" y="22"/>
                  </a:cubicBezTo>
                  <a:cubicBezTo>
                    <a:pt x="24" y="22"/>
                    <a:pt x="21" y="22"/>
                    <a:pt x="17" y="22"/>
                  </a:cubicBezTo>
                  <a:cubicBezTo>
                    <a:pt x="13" y="22"/>
                    <a:pt x="10" y="22"/>
                    <a:pt x="6" y="22"/>
                  </a:cubicBezTo>
                  <a:lnTo>
                    <a:pt x="4" y="31"/>
                  </a:lnTo>
                  <a:close/>
                  <a:moveTo>
                    <a:pt x="79" y="16"/>
                  </a:moveTo>
                  <a:cubicBezTo>
                    <a:pt x="79" y="13"/>
                    <a:pt x="79" y="11"/>
                    <a:pt x="81" y="10"/>
                  </a:cubicBezTo>
                  <a:cubicBezTo>
                    <a:pt x="83" y="8"/>
                    <a:pt x="85" y="7"/>
                    <a:pt x="87" y="7"/>
                  </a:cubicBezTo>
                  <a:cubicBezTo>
                    <a:pt x="90" y="7"/>
                    <a:pt x="92" y="8"/>
                    <a:pt x="93" y="10"/>
                  </a:cubicBezTo>
                  <a:cubicBezTo>
                    <a:pt x="95" y="11"/>
                    <a:pt x="96" y="13"/>
                    <a:pt x="96" y="16"/>
                  </a:cubicBezTo>
                  <a:cubicBezTo>
                    <a:pt x="96" y="18"/>
                    <a:pt x="95" y="21"/>
                    <a:pt x="93" y="22"/>
                  </a:cubicBezTo>
                  <a:cubicBezTo>
                    <a:pt x="92" y="24"/>
                    <a:pt x="90" y="25"/>
                    <a:pt x="87" y="25"/>
                  </a:cubicBezTo>
                  <a:cubicBezTo>
                    <a:pt x="85" y="25"/>
                    <a:pt x="83" y="24"/>
                    <a:pt x="81" y="22"/>
                  </a:cubicBezTo>
                  <a:cubicBezTo>
                    <a:pt x="79" y="21"/>
                    <a:pt x="79" y="18"/>
                    <a:pt x="79" y="1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9" name="Freeform 16"/>
            <p:cNvSpPr>
              <a:spLocks/>
            </p:cNvSpPr>
            <p:nvPr userDrawn="1"/>
          </p:nvSpPr>
          <p:spPr bwMode="auto">
            <a:xfrm>
              <a:off x="2159000" y="561976"/>
              <a:ext cx="61913" cy="66675"/>
            </a:xfrm>
            <a:custGeom>
              <a:avLst/>
              <a:gdLst>
                <a:gd name="T0" fmla="*/ 4 w 64"/>
                <a:gd name="T1" fmla="*/ 71 h 71"/>
                <a:gd name="T2" fmla="*/ 0 w 64"/>
                <a:gd name="T3" fmla="*/ 71 h 71"/>
                <a:gd name="T4" fmla="*/ 0 w 64"/>
                <a:gd name="T5" fmla="*/ 40 h 71"/>
                <a:gd name="T6" fmla="*/ 4 w 64"/>
                <a:gd name="T7" fmla="*/ 40 h 71"/>
                <a:gd name="T8" fmla="*/ 6 w 64"/>
                <a:gd name="T9" fmla="*/ 50 h 71"/>
                <a:gd name="T10" fmla="*/ 17 w 64"/>
                <a:gd name="T11" fmla="*/ 50 h 71"/>
                <a:gd name="T12" fmla="*/ 27 w 64"/>
                <a:gd name="T13" fmla="*/ 50 h 71"/>
                <a:gd name="T14" fmla="*/ 39 w 64"/>
                <a:gd name="T15" fmla="*/ 50 h 71"/>
                <a:gd name="T16" fmla="*/ 52 w 64"/>
                <a:gd name="T17" fmla="*/ 48 h 71"/>
                <a:gd name="T18" fmla="*/ 55 w 64"/>
                <a:gd name="T19" fmla="*/ 40 h 71"/>
                <a:gd name="T20" fmla="*/ 53 w 64"/>
                <a:gd name="T21" fmla="*/ 31 h 71"/>
                <a:gd name="T22" fmla="*/ 47 w 64"/>
                <a:gd name="T23" fmla="*/ 21 h 71"/>
                <a:gd name="T24" fmla="*/ 27 w 64"/>
                <a:gd name="T25" fmla="*/ 21 h 71"/>
                <a:gd name="T26" fmla="*/ 17 w 64"/>
                <a:gd name="T27" fmla="*/ 22 h 71"/>
                <a:gd name="T28" fmla="*/ 6 w 64"/>
                <a:gd name="T29" fmla="*/ 22 h 71"/>
                <a:gd name="T30" fmla="*/ 4 w 64"/>
                <a:gd name="T31" fmla="*/ 31 h 71"/>
                <a:gd name="T32" fmla="*/ 0 w 64"/>
                <a:gd name="T33" fmla="*/ 31 h 71"/>
                <a:gd name="T34" fmla="*/ 0 w 64"/>
                <a:gd name="T35" fmla="*/ 0 h 71"/>
                <a:gd name="T36" fmla="*/ 4 w 64"/>
                <a:gd name="T37" fmla="*/ 0 h 71"/>
                <a:gd name="T38" fmla="*/ 6 w 64"/>
                <a:gd name="T39" fmla="*/ 10 h 71"/>
                <a:gd name="T40" fmla="*/ 17 w 64"/>
                <a:gd name="T41" fmla="*/ 10 h 71"/>
                <a:gd name="T42" fmla="*/ 27 w 64"/>
                <a:gd name="T43" fmla="*/ 10 h 71"/>
                <a:gd name="T44" fmla="*/ 34 w 64"/>
                <a:gd name="T45" fmla="*/ 10 h 71"/>
                <a:gd name="T46" fmla="*/ 43 w 64"/>
                <a:gd name="T47" fmla="*/ 10 h 71"/>
                <a:gd name="T48" fmla="*/ 51 w 64"/>
                <a:gd name="T49" fmla="*/ 10 h 71"/>
                <a:gd name="T50" fmla="*/ 52 w 64"/>
                <a:gd name="T51" fmla="*/ 0 h 71"/>
                <a:gd name="T52" fmla="*/ 56 w 64"/>
                <a:gd name="T53" fmla="*/ 0 h 71"/>
                <a:gd name="T54" fmla="*/ 64 w 64"/>
                <a:gd name="T55" fmla="*/ 18 h 71"/>
                <a:gd name="T56" fmla="*/ 63 w 64"/>
                <a:gd name="T57" fmla="*/ 20 h 71"/>
                <a:gd name="T58" fmla="*/ 52 w 64"/>
                <a:gd name="T59" fmla="*/ 21 h 71"/>
                <a:gd name="T60" fmla="*/ 61 w 64"/>
                <a:gd name="T61" fmla="*/ 32 h 71"/>
                <a:gd name="T62" fmla="*/ 64 w 64"/>
                <a:gd name="T63" fmla="*/ 45 h 71"/>
                <a:gd name="T64" fmla="*/ 59 w 64"/>
                <a:gd name="T65" fmla="*/ 57 h 71"/>
                <a:gd name="T66" fmla="*/ 40 w 64"/>
                <a:gd name="T67" fmla="*/ 62 h 71"/>
                <a:gd name="T68" fmla="*/ 27 w 64"/>
                <a:gd name="T69" fmla="*/ 62 h 71"/>
                <a:gd name="T70" fmla="*/ 17 w 64"/>
                <a:gd name="T71" fmla="*/ 62 h 71"/>
                <a:gd name="T72" fmla="*/ 6 w 64"/>
                <a:gd name="T73" fmla="*/ 62 h 71"/>
                <a:gd name="T74" fmla="*/ 4 w 64"/>
                <a:gd name="T75"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1">
                  <a:moveTo>
                    <a:pt x="4" y="71"/>
                  </a:moveTo>
                  <a:cubicBezTo>
                    <a:pt x="0" y="71"/>
                    <a:pt x="0" y="71"/>
                    <a:pt x="0" y="71"/>
                  </a:cubicBezTo>
                  <a:cubicBezTo>
                    <a:pt x="0" y="40"/>
                    <a:pt x="0" y="40"/>
                    <a:pt x="0" y="40"/>
                  </a:cubicBezTo>
                  <a:cubicBezTo>
                    <a:pt x="4" y="40"/>
                    <a:pt x="4" y="40"/>
                    <a:pt x="4" y="40"/>
                  </a:cubicBezTo>
                  <a:cubicBezTo>
                    <a:pt x="6" y="50"/>
                    <a:pt x="6" y="50"/>
                    <a:pt x="6" y="50"/>
                  </a:cubicBezTo>
                  <a:cubicBezTo>
                    <a:pt x="10" y="50"/>
                    <a:pt x="13" y="50"/>
                    <a:pt x="17" y="50"/>
                  </a:cubicBezTo>
                  <a:cubicBezTo>
                    <a:pt x="21" y="50"/>
                    <a:pt x="24" y="50"/>
                    <a:pt x="27" y="50"/>
                  </a:cubicBezTo>
                  <a:cubicBezTo>
                    <a:pt x="39" y="50"/>
                    <a:pt x="39" y="50"/>
                    <a:pt x="39" y="50"/>
                  </a:cubicBezTo>
                  <a:cubicBezTo>
                    <a:pt x="45" y="50"/>
                    <a:pt x="49" y="50"/>
                    <a:pt x="52" y="48"/>
                  </a:cubicBezTo>
                  <a:cubicBezTo>
                    <a:pt x="54" y="46"/>
                    <a:pt x="55" y="44"/>
                    <a:pt x="55" y="40"/>
                  </a:cubicBezTo>
                  <a:cubicBezTo>
                    <a:pt x="55" y="37"/>
                    <a:pt x="54" y="34"/>
                    <a:pt x="53" y="31"/>
                  </a:cubicBezTo>
                  <a:cubicBezTo>
                    <a:pt x="52" y="28"/>
                    <a:pt x="50" y="25"/>
                    <a:pt x="47" y="21"/>
                  </a:cubicBezTo>
                  <a:cubicBezTo>
                    <a:pt x="27" y="21"/>
                    <a:pt x="27" y="21"/>
                    <a:pt x="27" y="21"/>
                  </a:cubicBezTo>
                  <a:cubicBezTo>
                    <a:pt x="24" y="21"/>
                    <a:pt x="21" y="21"/>
                    <a:pt x="17" y="22"/>
                  </a:cubicBezTo>
                  <a:cubicBezTo>
                    <a:pt x="13" y="22"/>
                    <a:pt x="10" y="22"/>
                    <a:pt x="6" y="22"/>
                  </a:cubicBezTo>
                  <a:cubicBezTo>
                    <a:pt x="4" y="31"/>
                    <a:pt x="4" y="31"/>
                    <a:pt x="4" y="31"/>
                  </a:cubicBez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6"/>
                    <a:pt x="64" y="40"/>
                    <a:pt x="64" y="45"/>
                  </a:cubicBezTo>
                  <a:cubicBezTo>
                    <a:pt x="64" y="50"/>
                    <a:pt x="63" y="55"/>
                    <a:pt x="59" y="57"/>
                  </a:cubicBezTo>
                  <a:cubicBezTo>
                    <a:pt x="55" y="60"/>
                    <a:pt x="49" y="62"/>
                    <a:pt x="40" y="62"/>
                  </a:cubicBezTo>
                  <a:cubicBezTo>
                    <a:pt x="27" y="62"/>
                    <a:pt x="27" y="62"/>
                    <a:pt x="27" y="62"/>
                  </a:cubicBezTo>
                  <a:cubicBezTo>
                    <a:pt x="24" y="62"/>
                    <a:pt x="21" y="62"/>
                    <a:pt x="17" y="62"/>
                  </a:cubicBezTo>
                  <a:cubicBezTo>
                    <a:pt x="13" y="62"/>
                    <a:pt x="10" y="62"/>
                    <a:pt x="6" y="62"/>
                  </a:cubicBezTo>
                  <a:lnTo>
                    <a:pt x="4" y="7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0" name="Freeform 17"/>
            <p:cNvSpPr>
              <a:spLocks noEditPoints="1"/>
            </p:cNvSpPr>
            <p:nvPr userDrawn="1"/>
          </p:nvSpPr>
          <p:spPr bwMode="auto">
            <a:xfrm>
              <a:off x="2132013" y="631826"/>
              <a:ext cx="88900" cy="58738"/>
            </a:xfrm>
            <a:custGeom>
              <a:avLst/>
              <a:gdLst>
                <a:gd name="T0" fmla="*/ 82 w 92"/>
                <a:gd name="T1" fmla="*/ 61 h 61"/>
                <a:gd name="T2" fmla="*/ 82 w 92"/>
                <a:gd name="T3" fmla="*/ 48 h 61"/>
                <a:gd name="T4" fmla="*/ 71 w 92"/>
                <a:gd name="T5" fmla="*/ 51 h 61"/>
                <a:gd name="T6" fmla="*/ 62 w 92"/>
                <a:gd name="T7" fmla="*/ 49 h 61"/>
                <a:gd name="T8" fmla="*/ 55 w 92"/>
                <a:gd name="T9" fmla="*/ 44 h 61"/>
                <a:gd name="T10" fmla="*/ 51 w 92"/>
                <a:gd name="T11" fmla="*/ 37 h 61"/>
                <a:gd name="T12" fmla="*/ 49 w 92"/>
                <a:gd name="T13" fmla="*/ 27 h 61"/>
                <a:gd name="T14" fmla="*/ 50 w 92"/>
                <a:gd name="T15" fmla="*/ 22 h 61"/>
                <a:gd name="T16" fmla="*/ 50 w 92"/>
                <a:gd name="T17" fmla="*/ 18 h 61"/>
                <a:gd name="T18" fmla="*/ 47 w 92"/>
                <a:gd name="T19" fmla="*/ 16 h 61"/>
                <a:gd name="T20" fmla="*/ 44 w 92"/>
                <a:gd name="T21" fmla="*/ 15 h 61"/>
                <a:gd name="T22" fmla="*/ 39 w 92"/>
                <a:gd name="T23" fmla="*/ 18 h 61"/>
                <a:gd name="T24" fmla="*/ 37 w 92"/>
                <a:gd name="T25" fmla="*/ 26 h 61"/>
                <a:gd name="T26" fmla="*/ 37 w 92"/>
                <a:gd name="T27" fmla="*/ 39 h 61"/>
                <a:gd name="T28" fmla="*/ 34 w 92"/>
                <a:gd name="T29" fmla="*/ 55 h 61"/>
                <a:gd name="T30" fmla="*/ 23 w 92"/>
                <a:gd name="T31" fmla="*/ 61 h 61"/>
                <a:gd name="T32" fmla="*/ 14 w 92"/>
                <a:gd name="T33" fmla="*/ 59 h 61"/>
                <a:gd name="T34" fmla="*/ 7 w 92"/>
                <a:gd name="T35" fmla="*/ 52 h 61"/>
                <a:gd name="T36" fmla="*/ 2 w 92"/>
                <a:gd name="T37" fmla="*/ 42 h 61"/>
                <a:gd name="T38" fmla="*/ 0 w 92"/>
                <a:gd name="T39" fmla="*/ 28 h 61"/>
                <a:gd name="T40" fmla="*/ 1 w 92"/>
                <a:gd name="T41" fmla="*/ 15 h 61"/>
                <a:gd name="T42" fmla="*/ 4 w 92"/>
                <a:gd name="T43" fmla="*/ 7 h 61"/>
                <a:gd name="T44" fmla="*/ 9 w 92"/>
                <a:gd name="T45" fmla="*/ 2 h 61"/>
                <a:gd name="T46" fmla="*/ 15 w 92"/>
                <a:gd name="T47" fmla="*/ 0 h 61"/>
                <a:gd name="T48" fmla="*/ 30 w 92"/>
                <a:gd name="T49" fmla="*/ 13 h 61"/>
                <a:gd name="T50" fmla="*/ 34 w 92"/>
                <a:gd name="T51" fmla="*/ 7 h 61"/>
                <a:gd name="T52" fmla="*/ 40 w 92"/>
                <a:gd name="T53" fmla="*/ 5 h 61"/>
                <a:gd name="T54" fmla="*/ 46 w 92"/>
                <a:gd name="T55" fmla="*/ 8 h 61"/>
                <a:gd name="T56" fmla="*/ 52 w 92"/>
                <a:gd name="T57" fmla="*/ 14 h 61"/>
                <a:gd name="T58" fmla="*/ 59 w 92"/>
                <a:gd name="T59" fmla="*/ 6 h 61"/>
                <a:gd name="T60" fmla="*/ 71 w 92"/>
                <a:gd name="T61" fmla="*/ 4 h 61"/>
                <a:gd name="T62" fmla="*/ 80 w 92"/>
                <a:gd name="T63" fmla="*/ 6 h 61"/>
                <a:gd name="T64" fmla="*/ 87 w 92"/>
                <a:gd name="T65" fmla="*/ 11 h 61"/>
                <a:gd name="T66" fmla="*/ 91 w 92"/>
                <a:gd name="T67" fmla="*/ 18 h 61"/>
                <a:gd name="T68" fmla="*/ 92 w 92"/>
                <a:gd name="T69" fmla="*/ 28 h 61"/>
                <a:gd name="T70" fmla="*/ 87 w 92"/>
                <a:gd name="T71" fmla="*/ 44 h 61"/>
                <a:gd name="T72" fmla="*/ 92 w 92"/>
                <a:gd name="T73" fmla="*/ 59 h 61"/>
                <a:gd name="T74" fmla="*/ 91 w 92"/>
                <a:gd name="T75" fmla="*/ 61 h 61"/>
                <a:gd name="T76" fmla="*/ 82 w 92"/>
                <a:gd name="T77" fmla="*/ 61 h 61"/>
                <a:gd name="T78" fmla="*/ 28 w 92"/>
                <a:gd name="T79" fmla="*/ 23 h 61"/>
                <a:gd name="T80" fmla="*/ 28 w 92"/>
                <a:gd name="T81" fmla="*/ 16 h 61"/>
                <a:gd name="T82" fmla="*/ 23 w 92"/>
                <a:gd name="T83" fmla="*/ 13 h 61"/>
                <a:gd name="T84" fmla="*/ 17 w 92"/>
                <a:gd name="T85" fmla="*/ 11 h 61"/>
                <a:gd name="T86" fmla="*/ 9 w 92"/>
                <a:gd name="T87" fmla="*/ 16 h 61"/>
                <a:gd name="T88" fmla="*/ 6 w 92"/>
                <a:gd name="T89" fmla="*/ 28 h 61"/>
                <a:gd name="T90" fmla="*/ 10 w 92"/>
                <a:gd name="T91" fmla="*/ 45 h 61"/>
                <a:gd name="T92" fmla="*/ 19 w 92"/>
                <a:gd name="T93" fmla="*/ 51 h 61"/>
                <a:gd name="T94" fmla="*/ 22 w 92"/>
                <a:gd name="T95" fmla="*/ 50 h 61"/>
                <a:gd name="T96" fmla="*/ 25 w 92"/>
                <a:gd name="T97" fmla="*/ 48 h 61"/>
                <a:gd name="T98" fmla="*/ 27 w 92"/>
                <a:gd name="T99" fmla="*/ 44 h 61"/>
                <a:gd name="T100" fmla="*/ 28 w 92"/>
                <a:gd name="T101" fmla="*/ 37 h 61"/>
                <a:gd name="T102" fmla="*/ 28 w 92"/>
                <a:gd name="T103" fmla="*/ 23 h 61"/>
                <a:gd name="T104" fmla="*/ 54 w 92"/>
                <a:gd name="T105" fmla="*/ 27 h 61"/>
                <a:gd name="T106" fmla="*/ 59 w 92"/>
                <a:gd name="T107" fmla="*/ 37 h 61"/>
                <a:gd name="T108" fmla="*/ 71 w 92"/>
                <a:gd name="T109" fmla="*/ 41 h 61"/>
                <a:gd name="T110" fmla="*/ 83 w 92"/>
                <a:gd name="T111" fmla="*/ 37 h 61"/>
                <a:gd name="T112" fmla="*/ 87 w 92"/>
                <a:gd name="T113" fmla="*/ 28 h 61"/>
                <a:gd name="T114" fmla="*/ 83 w 92"/>
                <a:gd name="T115" fmla="*/ 18 h 61"/>
                <a:gd name="T116" fmla="*/ 71 w 92"/>
                <a:gd name="T117" fmla="*/ 14 h 61"/>
                <a:gd name="T118" fmla="*/ 59 w 92"/>
                <a:gd name="T119" fmla="*/ 18 h 61"/>
                <a:gd name="T120" fmla="*/ 54 w 92"/>
                <a:gd name="T121" fmla="*/ 2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2" h="61">
                  <a:moveTo>
                    <a:pt x="82" y="61"/>
                  </a:moveTo>
                  <a:cubicBezTo>
                    <a:pt x="82" y="48"/>
                    <a:pt x="82" y="48"/>
                    <a:pt x="82" y="48"/>
                  </a:cubicBezTo>
                  <a:cubicBezTo>
                    <a:pt x="79" y="50"/>
                    <a:pt x="75" y="51"/>
                    <a:pt x="71" y="51"/>
                  </a:cubicBezTo>
                  <a:cubicBezTo>
                    <a:pt x="67" y="51"/>
                    <a:pt x="64" y="51"/>
                    <a:pt x="62" y="49"/>
                  </a:cubicBezTo>
                  <a:cubicBezTo>
                    <a:pt x="59" y="48"/>
                    <a:pt x="57" y="47"/>
                    <a:pt x="55" y="44"/>
                  </a:cubicBezTo>
                  <a:cubicBezTo>
                    <a:pt x="53" y="42"/>
                    <a:pt x="52" y="40"/>
                    <a:pt x="51" y="37"/>
                  </a:cubicBezTo>
                  <a:cubicBezTo>
                    <a:pt x="50" y="34"/>
                    <a:pt x="49" y="31"/>
                    <a:pt x="49" y="27"/>
                  </a:cubicBezTo>
                  <a:cubicBezTo>
                    <a:pt x="49" y="26"/>
                    <a:pt x="49" y="24"/>
                    <a:pt x="50" y="22"/>
                  </a:cubicBezTo>
                  <a:cubicBezTo>
                    <a:pt x="50" y="21"/>
                    <a:pt x="50" y="19"/>
                    <a:pt x="50" y="18"/>
                  </a:cubicBezTo>
                  <a:cubicBezTo>
                    <a:pt x="50" y="17"/>
                    <a:pt x="48" y="17"/>
                    <a:pt x="47" y="16"/>
                  </a:cubicBezTo>
                  <a:cubicBezTo>
                    <a:pt x="46" y="16"/>
                    <a:pt x="45" y="15"/>
                    <a:pt x="44" y="15"/>
                  </a:cubicBezTo>
                  <a:cubicBezTo>
                    <a:pt x="42" y="15"/>
                    <a:pt x="40" y="16"/>
                    <a:pt x="39" y="18"/>
                  </a:cubicBezTo>
                  <a:cubicBezTo>
                    <a:pt x="38" y="19"/>
                    <a:pt x="37" y="22"/>
                    <a:pt x="37" y="26"/>
                  </a:cubicBezTo>
                  <a:cubicBezTo>
                    <a:pt x="37" y="39"/>
                    <a:pt x="37" y="39"/>
                    <a:pt x="37" y="39"/>
                  </a:cubicBezTo>
                  <a:cubicBezTo>
                    <a:pt x="37" y="47"/>
                    <a:pt x="36" y="52"/>
                    <a:pt x="34" y="55"/>
                  </a:cubicBezTo>
                  <a:cubicBezTo>
                    <a:pt x="31" y="59"/>
                    <a:pt x="27" y="61"/>
                    <a:pt x="23" y="61"/>
                  </a:cubicBezTo>
                  <a:cubicBezTo>
                    <a:pt x="20" y="61"/>
                    <a:pt x="17" y="60"/>
                    <a:pt x="14" y="59"/>
                  </a:cubicBezTo>
                  <a:cubicBezTo>
                    <a:pt x="12" y="57"/>
                    <a:pt x="9" y="55"/>
                    <a:pt x="7" y="52"/>
                  </a:cubicBezTo>
                  <a:cubicBezTo>
                    <a:pt x="5" y="50"/>
                    <a:pt x="3" y="46"/>
                    <a:pt x="2" y="42"/>
                  </a:cubicBezTo>
                  <a:cubicBezTo>
                    <a:pt x="1" y="38"/>
                    <a:pt x="0" y="33"/>
                    <a:pt x="0" y="28"/>
                  </a:cubicBezTo>
                  <a:cubicBezTo>
                    <a:pt x="0" y="23"/>
                    <a:pt x="0" y="19"/>
                    <a:pt x="1" y="15"/>
                  </a:cubicBezTo>
                  <a:cubicBezTo>
                    <a:pt x="2" y="12"/>
                    <a:pt x="3" y="9"/>
                    <a:pt x="4" y="7"/>
                  </a:cubicBezTo>
                  <a:cubicBezTo>
                    <a:pt x="6" y="5"/>
                    <a:pt x="7" y="3"/>
                    <a:pt x="9" y="2"/>
                  </a:cubicBezTo>
                  <a:cubicBezTo>
                    <a:pt x="11" y="1"/>
                    <a:pt x="13" y="0"/>
                    <a:pt x="15" y="0"/>
                  </a:cubicBezTo>
                  <a:cubicBezTo>
                    <a:pt x="21" y="0"/>
                    <a:pt x="25" y="4"/>
                    <a:pt x="30" y="13"/>
                  </a:cubicBezTo>
                  <a:cubicBezTo>
                    <a:pt x="31" y="10"/>
                    <a:pt x="32" y="8"/>
                    <a:pt x="34" y="7"/>
                  </a:cubicBezTo>
                  <a:cubicBezTo>
                    <a:pt x="36" y="6"/>
                    <a:pt x="38" y="5"/>
                    <a:pt x="40" y="5"/>
                  </a:cubicBezTo>
                  <a:cubicBezTo>
                    <a:pt x="42" y="5"/>
                    <a:pt x="44" y="6"/>
                    <a:pt x="46" y="8"/>
                  </a:cubicBezTo>
                  <a:cubicBezTo>
                    <a:pt x="48" y="9"/>
                    <a:pt x="50" y="11"/>
                    <a:pt x="52" y="14"/>
                  </a:cubicBezTo>
                  <a:cubicBezTo>
                    <a:pt x="54" y="11"/>
                    <a:pt x="56" y="8"/>
                    <a:pt x="59" y="6"/>
                  </a:cubicBezTo>
                  <a:cubicBezTo>
                    <a:pt x="63" y="5"/>
                    <a:pt x="66" y="4"/>
                    <a:pt x="71" y="4"/>
                  </a:cubicBezTo>
                  <a:cubicBezTo>
                    <a:pt x="74" y="4"/>
                    <a:pt x="77" y="4"/>
                    <a:pt x="80" y="6"/>
                  </a:cubicBezTo>
                  <a:cubicBezTo>
                    <a:pt x="83" y="7"/>
                    <a:pt x="85" y="8"/>
                    <a:pt x="87" y="11"/>
                  </a:cubicBezTo>
                  <a:cubicBezTo>
                    <a:pt x="89" y="13"/>
                    <a:pt x="90" y="15"/>
                    <a:pt x="91" y="18"/>
                  </a:cubicBezTo>
                  <a:cubicBezTo>
                    <a:pt x="92" y="21"/>
                    <a:pt x="92" y="24"/>
                    <a:pt x="92" y="28"/>
                  </a:cubicBezTo>
                  <a:cubicBezTo>
                    <a:pt x="92" y="35"/>
                    <a:pt x="91" y="40"/>
                    <a:pt x="87" y="44"/>
                  </a:cubicBezTo>
                  <a:cubicBezTo>
                    <a:pt x="92" y="59"/>
                    <a:pt x="92" y="59"/>
                    <a:pt x="92" y="59"/>
                  </a:cubicBezTo>
                  <a:cubicBezTo>
                    <a:pt x="91" y="61"/>
                    <a:pt x="91" y="61"/>
                    <a:pt x="91" y="61"/>
                  </a:cubicBezTo>
                  <a:lnTo>
                    <a:pt x="82" y="61"/>
                  </a:lnTo>
                  <a:close/>
                  <a:moveTo>
                    <a:pt x="28" y="23"/>
                  </a:moveTo>
                  <a:cubicBezTo>
                    <a:pt x="28" y="21"/>
                    <a:pt x="28" y="18"/>
                    <a:pt x="28" y="16"/>
                  </a:cubicBezTo>
                  <a:cubicBezTo>
                    <a:pt x="26" y="15"/>
                    <a:pt x="25" y="13"/>
                    <a:pt x="23" y="13"/>
                  </a:cubicBezTo>
                  <a:cubicBezTo>
                    <a:pt x="21" y="12"/>
                    <a:pt x="19" y="11"/>
                    <a:pt x="17" y="11"/>
                  </a:cubicBezTo>
                  <a:cubicBezTo>
                    <a:pt x="13" y="11"/>
                    <a:pt x="11" y="13"/>
                    <a:pt x="9" y="16"/>
                  </a:cubicBezTo>
                  <a:cubicBezTo>
                    <a:pt x="7" y="19"/>
                    <a:pt x="6" y="23"/>
                    <a:pt x="6" y="28"/>
                  </a:cubicBezTo>
                  <a:cubicBezTo>
                    <a:pt x="6" y="36"/>
                    <a:pt x="7" y="41"/>
                    <a:pt x="10" y="45"/>
                  </a:cubicBezTo>
                  <a:cubicBezTo>
                    <a:pt x="12" y="49"/>
                    <a:pt x="15" y="51"/>
                    <a:pt x="19" y="51"/>
                  </a:cubicBezTo>
                  <a:cubicBezTo>
                    <a:pt x="20" y="51"/>
                    <a:pt x="21" y="50"/>
                    <a:pt x="22" y="50"/>
                  </a:cubicBezTo>
                  <a:cubicBezTo>
                    <a:pt x="23" y="50"/>
                    <a:pt x="24" y="49"/>
                    <a:pt x="25" y="48"/>
                  </a:cubicBezTo>
                  <a:cubicBezTo>
                    <a:pt x="26" y="47"/>
                    <a:pt x="26" y="45"/>
                    <a:pt x="27" y="44"/>
                  </a:cubicBezTo>
                  <a:cubicBezTo>
                    <a:pt x="27" y="42"/>
                    <a:pt x="28" y="40"/>
                    <a:pt x="28" y="37"/>
                  </a:cubicBezTo>
                  <a:lnTo>
                    <a:pt x="28" y="23"/>
                  </a:lnTo>
                  <a:close/>
                  <a:moveTo>
                    <a:pt x="54" y="27"/>
                  </a:moveTo>
                  <a:cubicBezTo>
                    <a:pt x="54" y="31"/>
                    <a:pt x="56" y="35"/>
                    <a:pt x="59" y="37"/>
                  </a:cubicBezTo>
                  <a:cubicBezTo>
                    <a:pt x="62" y="39"/>
                    <a:pt x="66" y="41"/>
                    <a:pt x="71" y="41"/>
                  </a:cubicBezTo>
                  <a:cubicBezTo>
                    <a:pt x="76" y="41"/>
                    <a:pt x="80" y="39"/>
                    <a:pt x="83" y="37"/>
                  </a:cubicBezTo>
                  <a:cubicBezTo>
                    <a:pt x="86" y="35"/>
                    <a:pt x="87" y="32"/>
                    <a:pt x="87" y="28"/>
                  </a:cubicBezTo>
                  <a:cubicBezTo>
                    <a:pt x="87" y="23"/>
                    <a:pt x="86" y="20"/>
                    <a:pt x="83" y="18"/>
                  </a:cubicBezTo>
                  <a:cubicBezTo>
                    <a:pt x="79" y="16"/>
                    <a:pt x="76" y="14"/>
                    <a:pt x="71" y="14"/>
                  </a:cubicBezTo>
                  <a:cubicBezTo>
                    <a:pt x="66" y="14"/>
                    <a:pt x="62" y="15"/>
                    <a:pt x="59" y="18"/>
                  </a:cubicBezTo>
                  <a:cubicBezTo>
                    <a:pt x="56" y="20"/>
                    <a:pt x="54" y="23"/>
                    <a:pt x="54" y="27"/>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1" name="Freeform 18"/>
            <p:cNvSpPr>
              <a:spLocks noEditPoints="1"/>
            </p:cNvSpPr>
            <p:nvPr userDrawn="1"/>
          </p:nvSpPr>
          <p:spPr bwMode="auto">
            <a:xfrm>
              <a:off x="2159000" y="692151"/>
              <a:ext cx="92075" cy="30163"/>
            </a:xfrm>
            <a:custGeom>
              <a:avLst/>
              <a:gdLst>
                <a:gd name="T0" fmla="*/ 4 w 96"/>
                <a:gd name="T1" fmla="*/ 31 h 31"/>
                <a:gd name="T2" fmla="*/ 0 w 96"/>
                <a:gd name="T3" fmla="*/ 31 h 31"/>
                <a:gd name="T4" fmla="*/ 0 w 96"/>
                <a:gd name="T5" fmla="*/ 1 h 31"/>
                <a:gd name="T6" fmla="*/ 4 w 96"/>
                <a:gd name="T7" fmla="*/ 1 h 31"/>
                <a:gd name="T8" fmla="*/ 6 w 96"/>
                <a:gd name="T9" fmla="*/ 11 h 31"/>
                <a:gd name="T10" fmla="*/ 17 w 96"/>
                <a:gd name="T11" fmla="*/ 11 h 31"/>
                <a:gd name="T12" fmla="*/ 27 w 96"/>
                <a:gd name="T13" fmla="*/ 11 h 31"/>
                <a:gd name="T14" fmla="*/ 34 w 96"/>
                <a:gd name="T15" fmla="*/ 11 h 31"/>
                <a:gd name="T16" fmla="*/ 43 w 96"/>
                <a:gd name="T17" fmla="*/ 11 h 31"/>
                <a:gd name="T18" fmla="*/ 51 w 96"/>
                <a:gd name="T19" fmla="*/ 10 h 31"/>
                <a:gd name="T20" fmla="*/ 52 w 96"/>
                <a:gd name="T21" fmla="*/ 0 h 31"/>
                <a:gd name="T22" fmla="*/ 56 w 96"/>
                <a:gd name="T23" fmla="*/ 0 h 31"/>
                <a:gd name="T24" fmla="*/ 64 w 96"/>
                <a:gd name="T25" fmla="*/ 20 h 31"/>
                <a:gd name="T26" fmla="*/ 63 w 96"/>
                <a:gd name="T27" fmla="*/ 22 h 31"/>
                <a:gd name="T28" fmla="*/ 45 w 96"/>
                <a:gd name="T29" fmla="*/ 22 h 31"/>
                <a:gd name="T30" fmla="*/ 27 w 96"/>
                <a:gd name="T31" fmla="*/ 22 h 31"/>
                <a:gd name="T32" fmla="*/ 17 w 96"/>
                <a:gd name="T33" fmla="*/ 22 h 31"/>
                <a:gd name="T34" fmla="*/ 6 w 96"/>
                <a:gd name="T35" fmla="*/ 22 h 31"/>
                <a:gd name="T36" fmla="*/ 4 w 96"/>
                <a:gd name="T37" fmla="*/ 31 h 31"/>
                <a:gd name="T38" fmla="*/ 79 w 96"/>
                <a:gd name="T39" fmla="*/ 16 h 31"/>
                <a:gd name="T40" fmla="*/ 81 w 96"/>
                <a:gd name="T41" fmla="*/ 10 h 31"/>
                <a:gd name="T42" fmla="*/ 87 w 96"/>
                <a:gd name="T43" fmla="*/ 7 h 31"/>
                <a:gd name="T44" fmla="*/ 93 w 96"/>
                <a:gd name="T45" fmla="*/ 10 h 31"/>
                <a:gd name="T46" fmla="*/ 96 w 96"/>
                <a:gd name="T47" fmla="*/ 16 h 31"/>
                <a:gd name="T48" fmla="*/ 93 w 96"/>
                <a:gd name="T49" fmla="*/ 23 h 31"/>
                <a:gd name="T50" fmla="*/ 87 w 96"/>
                <a:gd name="T51" fmla="*/ 25 h 31"/>
                <a:gd name="T52" fmla="*/ 81 w 96"/>
                <a:gd name="T53" fmla="*/ 23 h 31"/>
                <a:gd name="T54" fmla="*/ 79 w 96"/>
                <a:gd name="T55" fmla="*/ 16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6" h="31">
                  <a:moveTo>
                    <a:pt x="4" y="31"/>
                  </a:moveTo>
                  <a:cubicBezTo>
                    <a:pt x="0" y="31"/>
                    <a:pt x="0" y="31"/>
                    <a:pt x="0" y="31"/>
                  </a:cubicBezTo>
                  <a:cubicBezTo>
                    <a:pt x="0" y="1"/>
                    <a:pt x="0" y="1"/>
                    <a:pt x="0" y="1"/>
                  </a:cubicBezTo>
                  <a:cubicBezTo>
                    <a:pt x="4" y="1"/>
                    <a:pt x="4" y="1"/>
                    <a:pt x="4" y="1"/>
                  </a:cubicBezTo>
                  <a:cubicBezTo>
                    <a:pt x="6" y="11"/>
                    <a:pt x="6" y="11"/>
                    <a:pt x="6" y="11"/>
                  </a:cubicBezTo>
                  <a:cubicBezTo>
                    <a:pt x="10" y="11"/>
                    <a:pt x="13" y="11"/>
                    <a:pt x="17" y="11"/>
                  </a:cubicBezTo>
                  <a:cubicBezTo>
                    <a:pt x="21" y="11"/>
                    <a:pt x="24" y="11"/>
                    <a:pt x="27" y="11"/>
                  </a:cubicBezTo>
                  <a:cubicBezTo>
                    <a:pt x="34" y="11"/>
                    <a:pt x="34" y="11"/>
                    <a:pt x="34" y="11"/>
                  </a:cubicBezTo>
                  <a:cubicBezTo>
                    <a:pt x="38" y="11"/>
                    <a:pt x="41" y="11"/>
                    <a:pt x="43" y="11"/>
                  </a:cubicBezTo>
                  <a:cubicBezTo>
                    <a:pt x="45" y="11"/>
                    <a:pt x="48" y="10"/>
                    <a:pt x="51" y="10"/>
                  </a:cubicBezTo>
                  <a:cubicBezTo>
                    <a:pt x="52" y="0"/>
                    <a:pt x="52" y="0"/>
                    <a:pt x="52" y="0"/>
                  </a:cubicBezTo>
                  <a:cubicBezTo>
                    <a:pt x="56" y="0"/>
                    <a:pt x="56" y="0"/>
                    <a:pt x="56" y="0"/>
                  </a:cubicBezTo>
                  <a:cubicBezTo>
                    <a:pt x="64" y="20"/>
                    <a:pt x="64" y="20"/>
                    <a:pt x="64" y="20"/>
                  </a:cubicBezTo>
                  <a:cubicBezTo>
                    <a:pt x="63" y="22"/>
                    <a:pt x="63" y="22"/>
                    <a:pt x="63" y="22"/>
                  </a:cubicBezTo>
                  <a:cubicBezTo>
                    <a:pt x="45" y="22"/>
                    <a:pt x="45" y="22"/>
                    <a:pt x="45" y="22"/>
                  </a:cubicBezTo>
                  <a:cubicBezTo>
                    <a:pt x="27" y="22"/>
                    <a:pt x="27" y="22"/>
                    <a:pt x="27" y="22"/>
                  </a:cubicBezTo>
                  <a:cubicBezTo>
                    <a:pt x="24" y="22"/>
                    <a:pt x="21" y="22"/>
                    <a:pt x="17" y="22"/>
                  </a:cubicBezTo>
                  <a:cubicBezTo>
                    <a:pt x="13" y="22"/>
                    <a:pt x="10" y="22"/>
                    <a:pt x="6" y="22"/>
                  </a:cubicBezTo>
                  <a:lnTo>
                    <a:pt x="4" y="31"/>
                  </a:lnTo>
                  <a:close/>
                  <a:moveTo>
                    <a:pt x="79" y="16"/>
                  </a:moveTo>
                  <a:cubicBezTo>
                    <a:pt x="79" y="14"/>
                    <a:pt x="79" y="12"/>
                    <a:pt x="81" y="10"/>
                  </a:cubicBezTo>
                  <a:cubicBezTo>
                    <a:pt x="83" y="8"/>
                    <a:pt x="85" y="7"/>
                    <a:pt x="87" y="7"/>
                  </a:cubicBezTo>
                  <a:cubicBezTo>
                    <a:pt x="90" y="7"/>
                    <a:pt x="92" y="8"/>
                    <a:pt x="93" y="10"/>
                  </a:cubicBezTo>
                  <a:cubicBezTo>
                    <a:pt x="95" y="12"/>
                    <a:pt x="96" y="14"/>
                    <a:pt x="96" y="16"/>
                  </a:cubicBezTo>
                  <a:cubicBezTo>
                    <a:pt x="96" y="19"/>
                    <a:pt x="95" y="21"/>
                    <a:pt x="93" y="23"/>
                  </a:cubicBezTo>
                  <a:cubicBezTo>
                    <a:pt x="92" y="24"/>
                    <a:pt x="90" y="25"/>
                    <a:pt x="87" y="25"/>
                  </a:cubicBezTo>
                  <a:cubicBezTo>
                    <a:pt x="85" y="25"/>
                    <a:pt x="83" y="24"/>
                    <a:pt x="81" y="23"/>
                  </a:cubicBezTo>
                  <a:cubicBezTo>
                    <a:pt x="79" y="21"/>
                    <a:pt x="79" y="19"/>
                    <a:pt x="79" y="1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2" name="Freeform 19"/>
            <p:cNvSpPr>
              <a:spLocks/>
            </p:cNvSpPr>
            <p:nvPr userDrawn="1"/>
          </p:nvSpPr>
          <p:spPr bwMode="auto">
            <a:xfrm>
              <a:off x="2159000" y="725488"/>
              <a:ext cx="61913" cy="68263"/>
            </a:xfrm>
            <a:custGeom>
              <a:avLst/>
              <a:gdLst>
                <a:gd name="T0" fmla="*/ 4 w 64"/>
                <a:gd name="T1" fmla="*/ 71 h 71"/>
                <a:gd name="T2" fmla="*/ 0 w 64"/>
                <a:gd name="T3" fmla="*/ 71 h 71"/>
                <a:gd name="T4" fmla="*/ 0 w 64"/>
                <a:gd name="T5" fmla="*/ 41 h 71"/>
                <a:gd name="T6" fmla="*/ 4 w 64"/>
                <a:gd name="T7" fmla="*/ 41 h 71"/>
                <a:gd name="T8" fmla="*/ 6 w 64"/>
                <a:gd name="T9" fmla="*/ 51 h 71"/>
                <a:gd name="T10" fmla="*/ 17 w 64"/>
                <a:gd name="T11" fmla="*/ 51 h 71"/>
                <a:gd name="T12" fmla="*/ 27 w 64"/>
                <a:gd name="T13" fmla="*/ 51 h 71"/>
                <a:gd name="T14" fmla="*/ 39 w 64"/>
                <a:gd name="T15" fmla="*/ 51 h 71"/>
                <a:gd name="T16" fmla="*/ 52 w 64"/>
                <a:gd name="T17" fmla="*/ 48 h 71"/>
                <a:gd name="T18" fmla="*/ 55 w 64"/>
                <a:gd name="T19" fmla="*/ 40 h 71"/>
                <a:gd name="T20" fmla="*/ 53 w 64"/>
                <a:gd name="T21" fmla="*/ 31 h 71"/>
                <a:gd name="T22" fmla="*/ 47 w 64"/>
                <a:gd name="T23" fmla="*/ 22 h 71"/>
                <a:gd name="T24" fmla="*/ 27 w 64"/>
                <a:gd name="T25" fmla="*/ 22 h 71"/>
                <a:gd name="T26" fmla="*/ 17 w 64"/>
                <a:gd name="T27" fmla="*/ 22 h 71"/>
                <a:gd name="T28" fmla="*/ 6 w 64"/>
                <a:gd name="T29" fmla="*/ 22 h 71"/>
                <a:gd name="T30" fmla="*/ 4 w 64"/>
                <a:gd name="T31" fmla="*/ 31 h 71"/>
                <a:gd name="T32" fmla="*/ 0 w 64"/>
                <a:gd name="T33" fmla="*/ 31 h 71"/>
                <a:gd name="T34" fmla="*/ 0 w 64"/>
                <a:gd name="T35" fmla="*/ 1 h 71"/>
                <a:gd name="T36" fmla="*/ 4 w 64"/>
                <a:gd name="T37" fmla="*/ 1 h 71"/>
                <a:gd name="T38" fmla="*/ 6 w 64"/>
                <a:gd name="T39" fmla="*/ 10 h 71"/>
                <a:gd name="T40" fmla="*/ 17 w 64"/>
                <a:gd name="T41" fmla="*/ 11 h 71"/>
                <a:gd name="T42" fmla="*/ 27 w 64"/>
                <a:gd name="T43" fmla="*/ 11 h 71"/>
                <a:gd name="T44" fmla="*/ 34 w 64"/>
                <a:gd name="T45" fmla="*/ 11 h 71"/>
                <a:gd name="T46" fmla="*/ 43 w 64"/>
                <a:gd name="T47" fmla="*/ 11 h 71"/>
                <a:gd name="T48" fmla="*/ 51 w 64"/>
                <a:gd name="T49" fmla="*/ 10 h 71"/>
                <a:gd name="T50" fmla="*/ 52 w 64"/>
                <a:gd name="T51" fmla="*/ 0 h 71"/>
                <a:gd name="T52" fmla="*/ 56 w 64"/>
                <a:gd name="T53" fmla="*/ 0 h 71"/>
                <a:gd name="T54" fmla="*/ 64 w 64"/>
                <a:gd name="T55" fmla="*/ 18 h 71"/>
                <a:gd name="T56" fmla="*/ 63 w 64"/>
                <a:gd name="T57" fmla="*/ 20 h 71"/>
                <a:gd name="T58" fmla="*/ 52 w 64"/>
                <a:gd name="T59" fmla="*/ 21 h 71"/>
                <a:gd name="T60" fmla="*/ 61 w 64"/>
                <a:gd name="T61" fmla="*/ 32 h 71"/>
                <a:gd name="T62" fmla="*/ 64 w 64"/>
                <a:gd name="T63" fmla="*/ 45 h 71"/>
                <a:gd name="T64" fmla="*/ 59 w 64"/>
                <a:gd name="T65" fmla="*/ 58 h 71"/>
                <a:gd name="T66" fmla="*/ 40 w 64"/>
                <a:gd name="T67" fmla="*/ 62 h 71"/>
                <a:gd name="T68" fmla="*/ 27 w 64"/>
                <a:gd name="T69" fmla="*/ 62 h 71"/>
                <a:gd name="T70" fmla="*/ 17 w 64"/>
                <a:gd name="T71" fmla="*/ 62 h 71"/>
                <a:gd name="T72" fmla="*/ 6 w 64"/>
                <a:gd name="T73" fmla="*/ 62 h 71"/>
                <a:gd name="T74" fmla="*/ 4 w 64"/>
                <a:gd name="T75"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1">
                  <a:moveTo>
                    <a:pt x="4" y="71"/>
                  </a:moveTo>
                  <a:cubicBezTo>
                    <a:pt x="0" y="71"/>
                    <a:pt x="0" y="71"/>
                    <a:pt x="0" y="71"/>
                  </a:cubicBezTo>
                  <a:cubicBezTo>
                    <a:pt x="0" y="41"/>
                    <a:pt x="0" y="41"/>
                    <a:pt x="0" y="41"/>
                  </a:cubicBezTo>
                  <a:cubicBezTo>
                    <a:pt x="4" y="41"/>
                    <a:pt x="4" y="41"/>
                    <a:pt x="4" y="41"/>
                  </a:cubicBezTo>
                  <a:cubicBezTo>
                    <a:pt x="6" y="51"/>
                    <a:pt x="6" y="51"/>
                    <a:pt x="6" y="51"/>
                  </a:cubicBezTo>
                  <a:cubicBezTo>
                    <a:pt x="10" y="51"/>
                    <a:pt x="13" y="51"/>
                    <a:pt x="17" y="51"/>
                  </a:cubicBezTo>
                  <a:cubicBezTo>
                    <a:pt x="21" y="51"/>
                    <a:pt x="24" y="51"/>
                    <a:pt x="27" y="51"/>
                  </a:cubicBezTo>
                  <a:cubicBezTo>
                    <a:pt x="39" y="51"/>
                    <a:pt x="39" y="51"/>
                    <a:pt x="39" y="51"/>
                  </a:cubicBezTo>
                  <a:cubicBezTo>
                    <a:pt x="45" y="51"/>
                    <a:pt x="49" y="50"/>
                    <a:pt x="52" y="48"/>
                  </a:cubicBezTo>
                  <a:cubicBezTo>
                    <a:pt x="54" y="47"/>
                    <a:pt x="55" y="44"/>
                    <a:pt x="55" y="40"/>
                  </a:cubicBezTo>
                  <a:cubicBezTo>
                    <a:pt x="55" y="37"/>
                    <a:pt x="54" y="34"/>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1"/>
                    <a:pt x="0" y="1"/>
                    <a:pt x="0" y="1"/>
                  </a:cubicBezTo>
                  <a:cubicBezTo>
                    <a:pt x="4" y="1"/>
                    <a:pt x="4" y="1"/>
                    <a:pt x="4" y="1"/>
                  </a:cubicBezTo>
                  <a:cubicBezTo>
                    <a:pt x="6" y="10"/>
                    <a:pt x="6" y="10"/>
                    <a:pt x="6" y="10"/>
                  </a:cubicBezTo>
                  <a:cubicBezTo>
                    <a:pt x="10" y="10"/>
                    <a:pt x="13" y="11"/>
                    <a:pt x="17" y="11"/>
                  </a:cubicBezTo>
                  <a:cubicBezTo>
                    <a:pt x="21" y="11"/>
                    <a:pt x="24" y="11"/>
                    <a:pt x="27" y="11"/>
                  </a:cubicBezTo>
                  <a:cubicBezTo>
                    <a:pt x="34" y="11"/>
                    <a:pt x="34" y="11"/>
                    <a:pt x="34" y="11"/>
                  </a:cubicBezTo>
                  <a:cubicBezTo>
                    <a:pt x="38" y="11"/>
                    <a:pt x="41" y="11"/>
                    <a:pt x="43" y="11"/>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7"/>
                    <a:pt x="64" y="41"/>
                    <a:pt x="64" y="45"/>
                  </a:cubicBezTo>
                  <a:cubicBezTo>
                    <a:pt x="64" y="51"/>
                    <a:pt x="63" y="55"/>
                    <a:pt x="59" y="58"/>
                  </a:cubicBezTo>
                  <a:cubicBezTo>
                    <a:pt x="55" y="60"/>
                    <a:pt x="49" y="62"/>
                    <a:pt x="40" y="62"/>
                  </a:cubicBezTo>
                  <a:cubicBezTo>
                    <a:pt x="27" y="62"/>
                    <a:pt x="27" y="62"/>
                    <a:pt x="27" y="62"/>
                  </a:cubicBezTo>
                  <a:cubicBezTo>
                    <a:pt x="24" y="62"/>
                    <a:pt x="21" y="62"/>
                    <a:pt x="17" y="62"/>
                  </a:cubicBezTo>
                  <a:cubicBezTo>
                    <a:pt x="13" y="62"/>
                    <a:pt x="10" y="62"/>
                    <a:pt x="6" y="62"/>
                  </a:cubicBezTo>
                  <a:lnTo>
                    <a:pt x="4" y="7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3" name="Freeform 20"/>
            <p:cNvSpPr>
              <a:spLocks noEditPoints="1"/>
            </p:cNvSpPr>
            <p:nvPr userDrawn="1"/>
          </p:nvSpPr>
          <p:spPr bwMode="auto">
            <a:xfrm>
              <a:off x="2132013" y="796926"/>
              <a:ext cx="88900" cy="58738"/>
            </a:xfrm>
            <a:custGeom>
              <a:avLst/>
              <a:gdLst>
                <a:gd name="T0" fmla="*/ 82 w 92"/>
                <a:gd name="T1" fmla="*/ 61 h 61"/>
                <a:gd name="T2" fmla="*/ 82 w 92"/>
                <a:gd name="T3" fmla="*/ 48 h 61"/>
                <a:gd name="T4" fmla="*/ 71 w 92"/>
                <a:gd name="T5" fmla="*/ 51 h 61"/>
                <a:gd name="T6" fmla="*/ 62 w 92"/>
                <a:gd name="T7" fmla="*/ 49 h 61"/>
                <a:gd name="T8" fmla="*/ 55 w 92"/>
                <a:gd name="T9" fmla="*/ 44 h 61"/>
                <a:gd name="T10" fmla="*/ 51 w 92"/>
                <a:gd name="T11" fmla="*/ 36 h 61"/>
                <a:gd name="T12" fmla="*/ 49 w 92"/>
                <a:gd name="T13" fmla="*/ 27 h 61"/>
                <a:gd name="T14" fmla="*/ 50 w 92"/>
                <a:gd name="T15" fmla="*/ 22 h 61"/>
                <a:gd name="T16" fmla="*/ 50 w 92"/>
                <a:gd name="T17" fmla="*/ 17 h 61"/>
                <a:gd name="T18" fmla="*/ 47 w 92"/>
                <a:gd name="T19" fmla="*/ 15 h 61"/>
                <a:gd name="T20" fmla="*/ 44 w 92"/>
                <a:gd name="T21" fmla="*/ 15 h 61"/>
                <a:gd name="T22" fmla="*/ 39 w 92"/>
                <a:gd name="T23" fmla="*/ 17 h 61"/>
                <a:gd name="T24" fmla="*/ 37 w 92"/>
                <a:gd name="T25" fmla="*/ 25 h 61"/>
                <a:gd name="T26" fmla="*/ 37 w 92"/>
                <a:gd name="T27" fmla="*/ 39 h 61"/>
                <a:gd name="T28" fmla="*/ 34 w 92"/>
                <a:gd name="T29" fmla="*/ 55 h 61"/>
                <a:gd name="T30" fmla="*/ 23 w 92"/>
                <a:gd name="T31" fmla="*/ 60 h 61"/>
                <a:gd name="T32" fmla="*/ 14 w 92"/>
                <a:gd name="T33" fmla="*/ 58 h 61"/>
                <a:gd name="T34" fmla="*/ 7 w 92"/>
                <a:gd name="T35" fmla="*/ 52 h 61"/>
                <a:gd name="T36" fmla="*/ 2 w 92"/>
                <a:gd name="T37" fmla="*/ 41 h 61"/>
                <a:gd name="T38" fmla="*/ 0 w 92"/>
                <a:gd name="T39" fmla="*/ 27 h 61"/>
                <a:gd name="T40" fmla="*/ 1 w 92"/>
                <a:gd name="T41" fmla="*/ 15 h 61"/>
                <a:gd name="T42" fmla="*/ 4 w 92"/>
                <a:gd name="T43" fmla="*/ 6 h 61"/>
                <a:gd name="T44" fmla="*/ 9 w 92"/>
                <a:gd name="T45" fmla="*/ 1 h 61"/>
                <a:gd name="T46" fmla="*/ 15 w 92"/>
                <a:gd name="T47" fmla="*/ 0 h 61"/>
                <a:gd name="T48" fmla="*/ 30 w 92"/>
                <a:gd name="T49" fmla="*/ 12 h 61"/>
                <a:gd name="T50" fmla="*/ 34 w 92"/>
                <a:gd name="T51" fmla="*/ 6 h 61"/>
                <a:gd name="T52" fmla="*/ 40 w 92"/>
                <a:gd name="T53" fmla="*/ 5 h 61"/>
                <a:gd name="T54" fmla="*/ 46 w 92"/>
                <a:gd name="T55" fmla="*/ 7 h 61"/>
                <a:gd name="T56" fmla="*/ 52 w 92"/>
                <a:gd name="T57" fmla="*/ 13 h 61"/>
                <a:gd name="T58" fmla="*/ 59 w 92"/>
                <a:gd name="T59" fmla="*/ 6 h 61"/>
                <a:gd name="T60" fmla="*/ 71 w 92"/>
                <a:gd name="T61" fmla="*/ 3 h 61"/>
                <a:gd name="T62" fmla="*/ 80 w 92"/>
                <a:gd name="T63" fmla="*/ 5 h 61"/>
                <a:gd name="T64" fmla="*/ 87 w 92"/>
                <a:gd name="T65" fmla="*/ 10 h 61"/>
                <a:gd name="T66" fmla="*/ 91 w 92"/>
                <a:gd name="T67" fmla="*/ 17 h 61"/>
                <a:gd name="T68" fmla="*/ 92 w 92"/>
                <a:gd name="T69" fmla="*/ 27 h 61"/>
                <a:gd name="T70" fmla="*/ 87 w 92"/>
                <a:gd name="T71" fmla="*/ 44 h 61"/>
                <a:gd name="T72" fmla="*/ 92 w 92"/>
                <a:gd name="T73" fmla="*/ 59 h 61"/>
                <a:gd name="T74" fmla="*/ 91 w 92"/>
                <a:gd name="T75" fmla="*/ 61 h 61"/>
                <a:gd name="T76" fmla="*/ 82 w 92"/>
                <a:gd name="T77" fmla="*/ 61 h 61"/>
                <a:gd name="T78" fmla="*/ 28 w 92"/>
                <a:gd name="T79" fmla="*/ 22 h 61"/>
                <a:gd name="T80" fmla="*/ 28 w 92"/>
                <a:gd name="T81" fmla="*/ 15 h 61"/>
                <a:gd name="T82" fmla="*/ 23 w 92"/>
                <a:gd name="T83" fmla="*/ 12 h 61"/>
                <a:gd name="T84" fmla="*/ 17 w 92"/>
                <a:gd name="T85" fmla="*/ 10 h 61"/>
                <a:gd name="T86" fmla="*/ 9 w 92"/>
                <a:gd name="T87" fmla="*/ 15 h 61"/>
                <a:gd name="T88" fmla="*/ 6 w 92"/>
                <a:gd name="T89" fmla="*/ 28 h 61"/>
                <a:gd name="T90" fmla="*/ 10 w 92"/>
                <a:gd name="T91" fmla="*/ 44 h 61"/>
                <a:gd name="T92" fmla="*/ 19 w 92"/>
                <a:gd name="T93" fmla="*/ 50 h 61"/>
                <a:gd name="T94" fmla="*/ 22 w 92"/>
                <a:gd name="T95" fmla="*/ 49 h 61"/>
                <a:gd name="T96" fmla="*/ 25 w 92"/>
                <a:gd name="T97" fmla="*/ 47 h 61"/>
                <a:gd name="T98" fmla="*/ 27 w 92"/>
                <a:gd name="T99" fmla="*/ 43 h 61"/>
                <a:gd name="T100" fmla="*/ 28 w 92"/>
                <a:gd name="T101" fmla="*/ 37 h 61"/>
                <a:gd name="T102" fmla="*/ 28 w 92"/>
                <a:gd name="T103" fmla="*/ 22 h 61"/>
                <a:gd name="T104" fmla="*/ 54 w 92"/>
                <a:gd name="T105" fmla="*/ 26 h 61"/>
                <a:gd name="T106" fmla="*/ 59 w 92"/>
                <a:gd name="T107" fmla="*/ 36 h 61"/>
                <a:gd name="T108" fmla="*/ 71 w 92"/>
                <a:gd name="T109" fmla="*/ 40 h 61"/>
                <a:gd name="T110" fmla="*/ 83 w 92"/>
                <a:gd name="T111" fmla="*/ 37 h 61"/>
                <a:gd name="T112" fmla="*/ 87 w 92"/>
                <a:gd name="T113" fmla="*/ 27 h 61"/>
                <a:gd name="T114" fmla="*/ 83 w 92"/>
                <a:gd name="T115" fmla="*/ 17 h 61"/>
                <a:gd name="T116" fmla="*/ 71 w 92"/>
                <a:gd name="T117" fmla="*/ 14 h 61"/>
                <a:gd name="T118" fmla="*/ 59 w 92"/>
                <a:gd name="T119" fmla="*/ 17 h 61"/>
                <a:gd name="T120" fmla="*/ 54 w 92"/>
                <a:gd name="T121" fmla="*/ 26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2" h="61">
                  <a:moveTo>
                    <a:pt x="82" y="61"/>
                  </a:moveTo>
                  <a:cubicBezTo>
                    <a:pt x="82" y="48"/>
                    <a:pt x="82" y="48"/>
                    <a:pt x="82" y="48"/>
                  </a:cubicBezTo>
                  <a:cubicBezTo>
                    <a:pt x="79" y="50"/>
                    <a:pt x="75" y="51"/>
                    <a:pt x="71" y="51"/>
                  </a:cubicBezTo>
                  <a:cubicBezTo>
                    <a:pt x="67" y="51"/>
                    <a:pt x="64" y="50"/>
                    <a:pt x="62" y="49"/>
                  </a:cubicBezTo>
                  <a:cubicBezTo>
                    <a:pt x="59" y="48"/>
                    <a:pt x="57" y="46"/>
                    <a:pt x="55" y="44"/>
                  </a:cubicBezTo>
                  <a:cubicBezTo>
                    <a:pt x="53" y="42"/>
                    <a:pt x="52" y="39"/>
                    <a:pt x="51" y="36"/>
                  </a:cubicBezTo>
                  <a:cubicBezTo>
                    <a:pt x="50" y="33"/>
                    <a:pt x="49" y="30"/>
                    <a:pt x="49" y="27"/>
                  </a:cubicBezTo>
                  <a:cubicBezTo>
                    <a:pt x="49" y="25"/>
                    <a:pt x="49" y="23"/>
                    <a:pt x="50" y="22"/>
                  </a:cubicBezTo>
                  <a:cubicBezTo>
                    <a:pt x="50" y="20"/>
                    <a:pt x="50" y="19"/>
                    <a:pt x="50" y="17"/>
                  </a:cubicBezTo>
                  <a:cubicBezTo>
                    <a:pt x="50" y="16"/>
                    <a:pt x="48" y="16"/>
                    <a:pt x="47" y="15"/>
                  </a:cubicBezTo>
                  <a:cubicBezTo>
                    <a:pt x="46" y="15"/>
                    <a:pt x="45" y="15"/>
                    <a:pt x="44" y="15"/>
                  </a:cubicBezTo>
                  <a:cubicBezTo>
                    <a:pt x="42" y="15"/>
                    <a:pt x="40" y="15"/>
                    <a:pt x="39" y="17"/>
                  </a:cubicBezTo>
                  <a:cubicBezTo>
                    <a:pt x="38" y="18"/>
                    <a:pt x="37" y="21"/>
                    <a:pt x="37" y="25"/>
                  </a:cubicBezTo>
                  <a:cubicBezTo>
                    <a:pt x="37" y="39"/>
                    <a:pt x="37" y="39"/>
                    <a:pt x="37" y="39"/>
                  </a:cubicBezTo>
                  <a:cubicBezTo>
                    <a:pt x="37" y="46"/>
                    <a:pt x="36" y="51"/>
                    <a:pt x="34" y="55"/>
                  </a:cubicBezTo>
                  <a:cubicBezTo>
                    <a:pt x="31" y="58"/>
                    <a:pt x="27" y="60"/>
                    <a:pt x="23" y="60"/>
                  </a:cubicBezTo>
                  <a:cubicBezTo>
                    <a:pt x="20" y="60"/>
                    <a:pt x="17" y="59"/>
                    <a:pt x="14" y="58"/>
                  </a:cubicBezTo>
                  <a:cubicBezTo>
                    <a:pt x="12" y="56"/>
                    <a:pt x="9" y="54"/>
                    <a:pt x="7" y="52"/>
                  </a:cubicBezTo>
                  <a:cubicBezTo>
                    <a:pt x="5" y="49"/>
                    <a:pt x="3" y="45"/>
                    <a:pt x="2" y="41"/>
                  </a:cubicBezTo>
                  <a:cubicBezTo>
                    <a:pt x="1" y="37"/>
                    <a:pt x="0" y="32"/>
                    <a:pt x="0" y="27"/>
                  </a:cubicBezTo>
                  <a:cubicBezTo>
                    <a:pt x="0" y="22"/>
                    <a:pt x="0" y="18"/>
                    <a:pt x="1" y="15"/>
                  </a:cubicBezTo>
                  <a:cubicBezTo>
                    <a:pt x="2" y="11"/>
                    <a:pt x="3" y="8"/>
                    <a:pt x="4" y="6"/>
                  </a:cubicBezTo>
                  <a:cubicBezTo>
                    <a:pt x="6" y="4"/>
                    <a:pt x="7" y="2"/>
                    <a:pt x="9" y="1"/>
                  </a:cubicBezTo>
                  <a:cubicBezTo>
                    <a:pt x="11" y="0"/>
                    <a:pt x="13" y="0"/>
                    <a:pt x="15" y="0"/>
                  </a:cubicBezTo>
                  <a:cubicBezTo>
                    <a:pt x="21" y="0"/>
                    <a:pt x="25" y="4"/>
                    <a:pt x="30" y="12"/>
                  </a:cubicBezTo>
                  <a:cubicBezTo>
                    <a:pt x="31" y="9"/>
                    <a:pt x="32" y="7"/>
                    <a:pt x="34" y="6"/>
                  </a:cubicBezTo>
                  <a:cubicBezTo>
                    <a:pt x="36" y="5"/>
                    <a:pt x="38" y="5"/>
                    <a:pt x="40" y="5"/>
                  </a:cubicBezTo>
                  <a:cubicBezTo>
                    <a:pt x="42" y="5"/>
                    <a:pt x="44" y="5"/>
                    <a:pt x="46" y="7"/>
                  </a:cubicBezTo>
                  <a:cubicBezTo>
                    <a:pt x="48" y="8"/>
                    <a:pt x="50" y="10"/>
                    <a:pt x="52" y="13"/>
                  </a:cubicBezTo>
                  <a:cubicBezTo>
                    <a:pt x="54" y="10"/>
                    <a:pt x="56" y="8"/>
                    <a:pt x="59" y="6"/>
                  </a:cubicBezTo>
                  <a:cubicBezTo>
                    <a:pt x="63" y="4"/>
                    <a:pt x="66" y="3"/>
                    <a:pt x="71" y="3"/>
                  </a:cubicBezTo>
                  <a:cubicBezTo>
                    <a:pt x="74" y="3"/>
                    <a:pt x="77" y="4"/>
                    <a:pt x="80" y="5"/>
                  </a:cubicBezTo>
                  <a:cubicBezTo>
                    <a:pt x="83" y="6"/>
                    <a:pt x="85" y="8"/>
                    <a:pt x="87" y="10"/>
                  </a:cubicBezTo>
                  <a:cubicBezTo>
                    <a:pt x="89" y="12"/>
                    <a:pt x="90" y="14"/>
                    <a:pt x="91" y="17"/>
                  </a:cubicBezTo>
                  <a:cubicBezTo>
                    <a:pt x="92" y="20"/>
                    <a:pt x="92" y="23"/>
                    <a:pt x="92" y="27"/>
                  </a:cubicBezTo>
                  <a:cubicBezTo>
                    <a:pt x="92" y="34"/>
                    <a:pt x="91" y="39"/>
                    <a:pt x="87" y="44"/>
                  </a:cubicBezTo>
                  <a:cubicBezTo>
                    <a:pt x="92" y="59"/>
                    <a:pt x="92" y="59"/>
                    <a:pt x="92" y="59"/>
                  </a:cubicBezTo>
                  <a:cubicBezTo>
                    <a:pt x="91" y="61"/>
                    <a:pt x="91" y="61"/>
                    <a:pt x="91" y="61"/>
                  </a:cubicBezTo>
                  <a:lnTo>
                    <a:pt x="82" y="61"/>
                  </a:lnTo>
                  <a:close/>
                  <a:moveTo>
                    <a:pt x="28" y="22"/>
                  </a:moveTo>
                  <a:cubicBezTo>
                    <a:pt x="28" y="20"/>
                    <a:pt x="28" y="18"/>
                    <a:pt x="28" y="15"/>
                  </a:cubicBezTo>
                  <a:cubicBezTo>
                    <a:pt x="26" y="14"/>
                    <a:pt x="25" y="13"/>
                    <a:pt x="23" y="12"/>
                  </a:cubicBezTo>
                  <a:cubicBezTo>
                    <a:pt x="21" y="11"/>
                    <a:pt x="19" y="10"/>
                    <a:pt x="17" y="10"/>
                  </a:cubicBezTo>
                  <a:cubicBezTo>
                    <a:pt x="13" y="10"/>
                    <a:pt x="11" y="12"/>
                    <a:pt x="9" y="15"/>
                  </a:cubicBezTo>
                  <a:cubicBezTo>
                    <a:pt x="7" y="18"/>
                    <a:pt x="6" y="23"/>
                    <a:pt x="6" y="28"/>
                  </a:cubicBezTo>
                  <a:cubicBezTo>
                    <a:pt x="6" y="35"/>
                    <a:pt x="7" y="40"/>
                    <a:pt x="10" y="44"/>
                  </a:cubicBezTo>
                  <a:cubicBezTo>
                    <a:pt x="12" y="48"/>
                    <a:pt x="15" y="50"/>
                    <a:pt x="19" y="50"/>
                  </a:cubicBezTo>
                  <a:cubicBezTo>
                    <a:pt x="20" y="50"/>
                    <a:pt x="21" y="50"/>
                    <a:pt x="22" y="49"/>
                  </a:cubicBezTo>
                  <a:cubicBezTo>
                    <a:pt x="23" y="49"/>
                    <a:pt x="24" y="48"/>
                    <a:pt x="25" y="47"/>
                  </a:cubicBezTo>
                  <a:cubicBezTo>
                    <a:pt x="26" y="46"/>
                    <a:pt x="26" y="45"/>
                    <a:pt x="27" y="43"/>
                  </a:cubicBezTo>
                  <a:cubicBezTo>
                    <a:pt x="27" y="41"/>
                    <a:pt x="28" y="39"/>
                    <a:pt x="28" y="37"/>
                  </a:cubicBezTo>
                  <a:lnTo>
                    <a:pt x="28" y="22"/>
                  </a:lnTo>
                  <a:close/>
                  <a:moveTo>
                    <a:pt x="54" y="26"/>
                  </a:moveTo>
                  <a:cubicBezTo>
                    <a:pt x="54" y="31"/>
                    <a:pt x="56" y="34"/>
                    <a:pt x="59" y="36"/>
                  </a:cubicBezTo>
                  <a:cubicBezTo>
                    <a:pt x="62" y="39"/>
                    <a:pt x="66" y="40"/>
                    <a:pt x="71" y="40"/>
                  </a:cubicBezTo>
                  <a:cubicBezTo>
                    <a:pt x="76" y="40"/>
                    <a:pt x="80" y="39"/>
                    <a:pt x="83" y="37"/>
                  </a:cubicBezTo>
                  <a:cubicBezTo>
                    <a:pt x="86" y="34"/>
                    <a:pt x="87" y="31"/>
                    <a:pt x="87" y="27"/>
                  </a:cubicBezTo>
                  <a:cubicBezTo>
                    <a:pt x="87" y="23"/>
                    <a:pt x="86" y="19"/>
                    <a:pt x="83" y="17"/>
                  </a:cubicBezTo>
                  <a:cubicBezTo>
                    <a:pt x="79" y="15"/>
                    <a:pt x="76" y="14"/>
                    <a:pt x="71" y="14"/>
                  </a:cubicBezTo>
                  <a:cubicBezTo>
                    <a:pt x="66" y="14"/>
                    <a:pt x="62" y="15"/>
                    <a:pt x="59" y="17"/>
                  </a:cubicBezTo>
                  <a:cubicBezTo>
                    <a:pt x="56" y="19"/>
                    <a:pt x="54" y="22"/>
                    <a:pt x="54" y="2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4" name="Freeform 21"/>
            <p:cNvSpPr>
              <a:spLocks noEditPoints="1"/>
            </p:cNvSpPr>
            <p:nvPr userDrawn="1"/>
          </p:nvSpPr>
          <p:spPr bwMode="auto">
            <a:xfrm>
              <a:off x="2157413" y="881063"/>
              <a:ext cx="93663" cy="63500"/>
            </a:xfrm>
            <a:custGeom>
              <a:avLst/>
              <a:gdLst>
                <a:gd name="T0" fmla="*/ 56 w 98"/>
                <a:gd name="T1" fmla="*/ 22 h 67"/>
                <a:gd name="T2" fmla="*/ 64 w 98"/>
                <a:gd name="T3" fmla="*/ 31 h 67"/>
                <a:gd name="T4" fmla="*/ 66 w 98"/>
                <a:gd name="T5" fmla="*/ 42 h 67"/>
                <a:gd name="T6" fmla="*/ 64 w 98"/>
                <a:gd name="T7" fmla="*/ 52 h 67"/>
                <a:gd name="T8" fmla="*/ 58 w 98"/>
                <a:gd name="T9" fmla="*/ 60 h 67"/>
                <a:gd name="T10" fmla="*/ 47 w 98"/>
                <a:gd name="T11" fmla="*/ 65 h 67"/>
                <a:gd name="T12" fmla="*/ 34 w 98"/>
                <a:gd name="T13" fmla="*/ 67 h 67"/>
                <a:gd name="T14" fmla="*/ 20 w 98"/>
                <a:gd name="T15" fmla="*/ 65 h 67"/>
                <a:gd name="T16" fmla="*/ 9 w 98"/>
                <a:gd name="T17" fmla="*/ 59 h 67"/>
                <a:gd name="T18" fmla="*/ 2 w 98"/>
                <a:gd name="T19" fmla="*/ 51 h 67"/>
                <a:gd name="T20" fmla="*/ 0 w 98"/>
                <a:gd name="T21" fmla="*/ 40 h 67"/>
                <a:gd name="T22" fmla="*/ 2 w 98"/>
                <a:gd name="T23" fmla="*/ 31 h 67"/>
                <a:gd name="T24" fmla="*/ 8 w 98"/>
                <a:gd name="T25" fmla="*/ 23 h 67"/>
                <a:gd name="T26" fmla="*/ 8 w 98"/>
                <a:gd name="T27" fmla="*/ 22 h 67"/>
                <a:gd name="T28" fmla="*/ 0 w 98"/>
                <a:gd name="T29" fmla="*/ 21 h 67"/>
                <a:gd name="T30" fmla="*/ 2 w 98"/>
                <a:gd name="T31" fmla="*/ 1 h 67"/>
                <a:gd name="T32" fmla="*/ 6 w 98"/>
                <a:gd name="T33" fmla="*/ 1 h 67"/>
                <a:gd name="T34" fmla="*/ 8 w 98"/>
                <a:gd name="T35" fmla="*/ 11 h 67"/>
                <a:gd name="T36" fmla="*/ 19 w 98"/>
                <a:gd name="T37" fmla="*/ 11 h 67"/>
                <a:gd name="T38" fmla="*/ 29 w 98"/>
                <a:gd name="T39" fmla="*/ 11 h 67"/>
                <a:gd name="T40" fmla="*/ 86 w 98"/>
                <a:gd name="T41" fmla="*/ 11 h 67"/>
                <a:gd name="T42" fmla="*/ 87 w 98"/>
                <a:gd name="T43" fmla="*/ 0 h 67"/>
                <a:gd name="T44" fmla="*/ 92 w 98"/>
                <a:gd name="T45" fmla="*/ 0 h 67"/>
                <a:gd name="T46" fmla="*/ 98 w 98"/>
                <a:gd name="T47" fmla="*/ 20 h 67"/>
                <a:gd name="T48" fmla="*/ 97 w 98"/>
                <a:gd name="T49" fmla="*/ 22 h 67"/>
                <a:gd name="T50" fmla="*/ 78 w 98"/>
                <a:gd name="T51" fmla="*/ 22 h 67"/>
                <a:gd name="T52" fmla="*/ 56 w 98"/>
                <a:gd name="T53" fmla="*/ 22 h 67"/>
                <a:gd name="T54" fmla="*/ 15 w 98"/>
                <a:gd name="T55" fmla="*/ 22 h 67"/>
                <a:gd name="T56" fmla="*/ 9 w 98"/>
                <a:gd name="T57" fmla="*/ 30 h 67"/>
                <a:gd name="T58" fmla="*/ 7 w 98"/>
                <a:gd name="T59" fmla="*/ 38 h 67"/>
                <a:gd name="T60" fmla="*/ 9 w 98"/>
                <a:gd name="T61" fmla="*/ 45 h 67"/>
                <a:gd name="T62" fmla="*/ 14 w 98"/>
                <a:gd name="T63" fmla="*/ 50 h 67"/>
                <a:gd name="T64" fmla="*/ 21 w 98"/>
                <a:gd name="T65" fmla="*/ 54 h 67"/>
                <a:gd name="T66" fmla="*/ 33 w 98"/>
                <a:gd name="T67" fmla="*/ 55 h 67"/>
                <a:gd name="T68" fmla="*/ 52 w 98"/>
                <a:gd name="T69" fmla="*/ 51 h 67"/>
                <a:gd name="T70" fmla="*/ 59 w 98"/>
                <a:gd name="T71" fmla="*/ 38 h 67"/>
                <a:gd name="T72" fmla="*/ 57 w 98"/>
                <a:gd name="T73" fmla="*/ 31 h 67"/>
                <a:gd name="T74" fmla="*/ 51 w 98"/>
                <a:gd name="T75" fmla="*/ 22 h 67"/>
                <a:gd name="T76" fmla="*/ 15 w 98"/>
                <a:gd name="T77" fmla="*/ 22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8" h="67">
                  <a:moveTo>
                    <a:pt x="56" y="22"/>
                  </a:moveTo>
                  <a:cubicBezTo>
                    <a:pt x="60" y="25"/>
                    <a:pt x="62" y="28"/>
                    <a:pt x="64" y="31"/>
                  </a:cubicBezTo>
                  <a:cubicBezTo>
                    <a:pt x="66" y="35"/>
                    <a:pt x="66" y="38"/>
                    <a:pt x="66" y="42"/>
                  </a:cubicBezTo>
                  <a:cubicBezTo>
                    <a:pt x="66" y="46"/>
                    <a:pt x="66" y="49"/>
                    <a:pt x="64" y="52"/>
                  </a:cubicBezTo>
                  <a:cubicBezTo>
                    <a:pt x="63" y="55"/>
                    <a:pt x="61" y="58"/>
                    <a:pt x="58" y="60"/>
                  </a:cubicBezTo>
                  <a:cubicBezTo>
                    <a:pt x="55" y="62"/>
                    <a:pt x="51" y="64"/>
                    <a:pt x="47" y="65"/>
                  </a:cubicBezTo>
                  <a:cubicBezTo>
                    <a:pt x="43" y="66"/>
                    <a:pt x="39" y="67"/>
                    <a:pt x="34" y="67"/>
                  </a:cubicBezTo>
                  <a:cubicBezTo>
                    <a:pt x="29" y="67"/>
                    <a:pt x="24" y="66"/>
                    <a:pt x="20" y="65"/>
                  </a:cubicBezTo>
                  <a:cubicBezTo>
                    <a:pt x="15" y="64"/>
                    <a:pt x="12" y="62"/>
                    <a:pt x="9" y="59"/>
                  </a:cubicBezTo>
                  <a:cubicBezTo>
                    <a:pt x="6" y="57"/>
                    <a:pt x="4" y="54"/>
                    <a:pt x="2" y="51"/>
                  </a:cubicBezTo>
                  <a:cubicBezTo>
                    <a:pt x="0" y="48"/>
                    <a:pt x="0" y="44"/>
                    <a:pt x="0" y="40"/>
                  </a:cubicBezTo>
                  <a:cubicBezTo>
                    <a:pt x="0" y="37"/>
                    <a:pt x="0" y="34"/>
                    <a:pt x="2" y="31"/>
                  </a:cubicBezTo>
                  <a:cubicBezTo>
                    <a:pt x="3" y="28"/>
                    <a:pt x="5" y="25"/>
                    <a:pt x="8" y="23"/>
                  </a:cubicBezTo>
                  <a:cubicBezTo>
                    <a:pt x="8" y="22"/>
                    <a:pt x="8" y="22"/>
                    <a:pt x="8" y="22"/>
                  </a:cubicBezTo>
                  <a:cubicBezTo>
                    <a:pt x="0" y="21"/>
                    <a:pt x="0" y="21"/>
                    <a:pt x="0" y="21"/>
                  </a:cubicBezTo>
                  <a:cubicBezTo>
                    <a:pt x="2" y="1"/>
                    <a:pt x="2" y="1"/>
                    <a:pt x="2" y="1"/>
                  </a:cubicBezTo>
                  <a:cubicBezTo>
                    <a:pt x="6" y="1"/>
                    <a:pt x="6" y="1"/>
                    <a:pt x="6" y="1"/>
                  </a:cubicBezTo>
                  <a:cubicBezTo>
                    <a:pt x="8" y="11"/>
                    <a:pt x="8" y="11"/>
                    <a:pt x="8" y="11"/>
                  </a:cubicBezTo>
                  <a:cubicBezTo>
                    <a:pt x="12" y="11"/>
                    <a:pt x="15" y="11"/>
                    <a:pt x="19" y="11"/>
                  </a:cubicBezTo>
                  <a:cubicBezTo>
                    <a:pt x="23" y="11"/>
                    <a:pt x="26" y="11"/>
                    <a:pt x="29" y="11"/>
                  </a:cubicBezTo>
                  <a:cubicBezTo>
                    <a:pt x="86" y="11"/>
                    <a:pt x="86" y="11"/>
                    <a:pt x="86" y="11"/>
                  </a:cubicBezTo>
                  <a:cubicBezTo>
                    <a:pt x="87" y="0"/>
                    <a:pt x="87" y="0"/>
                    <a:pt x="87" y="0"/>
                  </a:cubicBezTo>
                  <a:cubicBezTo>
                    <a:pt x="92" y="0"/>
                    <a:pt x="92" y="0"/>
                    <a:pt x="92" y="0"/>
                  </a:cubicBezTo>
                  <a:cubicBezTo>
                    <a:pt x="98" y="20"/>
                    <a:pt x="98" y="20"/>
                    <a:pt x="98" y="20"/>
                  </a:cubicBezTo>
                  <a:cubicBezTo>
                    <a:pt x="97" y="22"/>
                    <a:pt x="97" y="22"/>
                    <a:pt x="97" y="22"/>
                  </a:cubicBezTo>
                  <a:cubicBezTo>
                    <a:pt x="78" y="22"/>
                    <a:pt x="78" y="22"/>
                    <a:pt x="78" y="22"/>
                  </a:cubicBezTo>
                  <a:lnTo>
                    <a:pt x="56" y="22"/>
                  </a:lnTo>
                  <a:close/>
                  <a:moveTo>
                    <a:pt x="15" y="22"/>
                  </a:moveTo>
                  <a:cubicBezTo>
                    <a:pt x="12" y="25"/>
                    <a:pt x="10" y="28"/>
                    <a:pt x="9" y="30"/>
                  </a:cubicBezTo>
                  <a:cubicBezTo>
                    <a:pt x="8" y="33"/>
                    <a:pt x="7" y="35"/>
                    <a:pt x="7" y="38"/>
                  </a:cubicBezTo>
                  <a:cubicBezTo>
                    <a:pt x="7" y="40"/>
                    <a:pt x="8" y="42"/>
                    <a:pt x="9" y="45"/>
                  </a:cubicBezTo>
                  <a:cubicBezTo>
                    <a:pt x="10" y="47"/>
                    <a:pt x="11" y="49"/>
                    <a:pt x="14" y="50"/>
                  </a:cubicBezTo>
                  <a:cubicBezTo>
                    <a:pt x="16" y="52"/>
                    <a:pt x="18" y="53"/>
                    <a:pt x="21" y="54"/>
                  </a:cubicBezTo>
                  <a:cubicBezTo>
                    <a:pt x="25" y="55"/>
                    <a:pt x="28" y="55"/>
                    <a:pt x="33" y="55"/>
                  </a:cubicBezTo>
                  <a:cubicBezTo>
                    <a:pt x="41" y="55"/>
                    <a:pt x="48" y="54"/>
                    <a:pt x="52" y="51"/>
                  </a:cubicBezTo>
                  <a:cubicBezTo>
                    <a:pt x="57" y="48"/>
                    <a:pt x="59" y="43"/>
                    <a:pt x="59" y="38"/>
                  </a:cubicBezTo>
                  <a:cubicBezTo>
                    <a:pt x="59" y="36"/>
                    <a:pt x="58" y="34"/>
                    <a:pt x="57" y="31"/>
                  </a:cubicBezTo>
                  <a:cubicBezTo>
                    <a:pt x="56" y="29"/>
                    <a:pt x="54" y="26"/>
                    <a:pt x="51" y="22"/>
                  </a:cubicBezTo>
                  <a:lnTo>
                    <a:pt x="15"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5" name="Freeform 22"/>
            <p:cNvSpPr>
              <a:spLocks/>
            </p:cNvSpPr>
            <p:nvPr userDrawn="1"/>
          </p:nvSpPr>
          <p:spPr bwMode="auto">
            <a:xfrm>
              <a:off x="2159000" y="950913"/>
              <a:ext cx="61913" cy="46038"/>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1 h 49"/>
                <a:gd name="T22" fmla="*/ 27 w 64"/>
                <a:gd name="T23" fmla="*/ 21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6"/>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1"/>
                  </a:cubicBezTo>
                  <a:cubicBezTo>
                    <a:pt x="27" y="21"/>
                    <a:pt x="27" y="21"/>
                    <a:pt x="27" y="21"/>
                  </a:cubicBezTo>
                  <a:cubicBezTo>
                    <a:pt x="24" y="21"/>
                    <a:pt x="21" y="21"/>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6" name="Freeform 23"/>
            <p:cNvSpPr>
              <a:spLocks noEditPoints="1"/>
            </p:cNvSpPr>
            <p:nvPr userDrawn="1"/>
          </p:nvSpPr>
          <p:spPr bwMode="auto">
            <a:xfrm>
              <a:off x="2157413" y="998538"/>
              <a:ext cx="63500" cy="58738"/>
            </a:xfrm>
            <a:custGeom>
              <a:avLst/>
              <a:gdLst>
                <a:gd name="T0" fmla="*/ 7 w 66"/>
                <a:gd name="T1" fmla="*/ 61 h 61"/>
                <a:gd name="T2" fmla="*/ 2 w 66"/>
                <a:gd name="T3" fmla="*/ 56 h 61"/>
                <a:gd name="T4" fmla="*/ 0 w 66"/>
                <a:gd name="T5" fmla="*/ 50 h 61"/>
                <a:gd name="T6" fmla="*/ 3 w 66"/>
                <a:gd name="T7" fmla="*/ 41 h 61"/>
                <a:gd name="T8" fmla="*/ 10 w 66"/>
                <a:gd name="T9" fmla="*/ 37 h 61"/>
                <a:gd name="T10" fmla="*/ 6 w 66"/>
                <a:gd name="T11" fmla="*/ 32 h 61"/>
                <a:gd name="T12" fmla="*/ 2 w 66"/>
                <a:gd name="T13" fmla="*/ 28 h 61"/>
                <a:gd name="T14" fmla="*/ 0 w 66"/>
                <a:gd name="T15" fmla="*/ 23 h 61"/>
                <a:gd name="T16" fmla="*/ 0 w 66"/>
                <a:gd name="T17" fmla="*/ 18 h 61"/>
                <a:gd name="T18" fmla="*/ 1 w 66"/>
                <a:gd name="T19" fmla="*/ 11 h 61"/>
                <a:gd name="T20" fmla="*/ 4 w 66"/>
                <a:gd name="T21" fmla="*/ 5 h 61"/>
                <a:gd name="T22" fmla="*/ 9 w 66"/>
                <a:gd name="T23" fmla="*/ 1 h 61"/>
                <a:gd name="T24" fmla="*/ 16 w 66"/>
                <a:gd name="T25" fmla="*/ 0 h 61"/>
                <a:gd name="T26" fmla="*/ 22 w 66"/>
                <a:gd name="T27" fmla="*/ 1 h 61"/>
                <a:gd name="T28" fmla="*/ 27 w 66"/>
                <a:gd name="T29" fmla="*/ 4 h 61"/>
                <a:gd name="T30" fmla="*/ 32 w 66"/>
                <a:gd name="T31" fmla="*/ 11 h 61"/>
                <a:gd name="T32" fmla="*/ 37 w 66"/>
                <a:gd name="T33" fmla="*/ 22 h 61"/>
                <a:gd name="T34" fmla="*/ 39 w 66"/>
                <a:gd name="T35" fmla="*/ 29 h 61"/>
                <a:gd name="T36" fmla="*/ 41 w 66"/>
                <a:gd name="T37" fmla="*/ 37 h 61"/>
                <a:gd name="T38" fmla="*/ 44 w 66"/>
                <a:gd name="T39" fmla="*/ 37 h 61"/>
                <a:gd name="T40" fmla="*/ 52 w 66"/>
                <a:gd name="T41" fmla="*/ 36 h 61"/>
                <a:gd name="T42" fmla="*/ 57 w 66"/>
                <a:gd name="T43" fmla="*/ 34 h 61"/>
                <a:gd name="T44" fmla="*/ 60 w 66"/>
                <a:gd name="T45" fmla="*/ 30 h 61"/>
                <a:gd name="T46" fmla="*/ 60 w 66"/>
                <a:gd name="T47" fmla="*/ 25 h 61"/>
                <a:gd name="T48" fmla="*/ 60 w 66"/>
                <a:gd name="T49" fmla="*/ 21 h 61"/>
                <a:gd name="T50" fmla="*/ 60 w 66"/>
                <a:gd name="T51" fmla="*/ 18 h 61"/>
                <a:gd name="T52" fmla="*/ 51 w 66"/>
                <a:gd name="T53" fmla="*/ 15 h 61"/>
                <a:gd name="T54" fmla="*/ 44 w 66"/>
                <a:gd name="T55" fmla="*/ 8 h 61"/>
                <a:gd name="T56" fmla="*/ 46 w 66"/>
                <a:gd name="T57" fmla="*/ 4 h 61"/>
                <a:gd name="T58" fmla="*/ 50 w 66"/>
                <a:gd name="T59" fmla="*/ 2 h 61"/>
                <a:gd name="T60" fmla="*/ 62 w 66"/>
                <a:gd name="T61" fmla="*/ 11 h 61"/>
                <a:gd name="T62" fmla="*/ 66 w 66"/>
                <a:gd name="T63" fmla="*/ 28 h 61"/>
                <a:gd name="T64" fmla="*/ 61 w 66"/>
                <a:gd name="T65" fmla="*/ 43 h 61"/>
                <a:gd name="T66" fmla="*/ 43 w 66"/>
                <a:gd name="T67" fmla="*/ 48 h 61"/>
                <a:gd name="T68" fmla="*/ 15 w 66"/>
                <a:gd name="T69" fmla="*/ 48 h 61"/>
                <a:gd name="T70" fmla="*/ 7 w 66"/>
                <a:gd name="T71" fmla="*/ 52 h 61"/>
                <a:gd name="T72" fmla="*/ 8 w 66"/>
                <a:gd name="T73" fmla="*/ 55 h 61"/>
                <a:gd name="T74" fmla="*/ 9 w 66"/>
                <a:gd name="T75" fmla="*/ 57 h 61"/>
                <a:gd name="T76" fmla="*/ 10 w 66"/>
                <a:gd name="T77" fmla="*/ 58 h 61"/>
                <a:gd name="T78" fmla="*/ 7 w 66"/>
                <a:gd name="T79" fmla="*/ 61 h 61"/>
                <a:gd name="T80" fmla="*/ 36 w 66"/>
                <a:gd name="T81" fmla="*/ 37 h 61"/>
                <a:gd name="T82" fmla="*/ 34 w 66"/>
                <a:gd name="T83" fmla="*/ 30 h 61"/>
                <a:gd name="T84" fmla="*/ 32 w 66"/>
                <a:gd name="T85" fmla="*/ 25 h 61"/>
                <a:gd name="T86" fmla="*/ 29 w 66"/>
                <a:gd name="T87" fmla="*/ 18 h 61"/>
                <a:gd name="T88" fmla="*/ 25 w 66"/>
                <a:gd name="T89" fmla="*/ 14 h 61"/>
                <a:gd name="T90" fmla="*/ 22 w 66"/>
                <a:gd name="T91" fmla="*/ 12 h 61"/>
                <a:gd name="T92" fmla="*/ 18 w 66"/>
                <a:gd name="T93" fmla="*/ 12 h 61"/>
                <a:gd name="T94" fmla="*/ 14 w 66"/>
                <a:gd name="T95" fmla="*/ 13 h 61"/>
                <a:gd name="T96" fmla="*/ 11 w 66"/>
                <a:gd name="T97" fmla="*/ 14 h 61"/>
                <a:gd name="T98" fmla="*/ 8 w 66"/>
                <a:gd name="T99" fmla="*/ 22 h 61"/>
                <a:gd name="T100" fmla="*/ 9 w 66"/>
                <a:gd name="T101" fmla="*/ 25 h 61"/>
                <a:gd name="T102" fmla="*/ 10 w 66"/>
                <a:gd name="T103" fmla="*/ 28 h 61"/>
                <a:gd name="T104" fmla="*/ 12 w 66"/>
                <a:gd name="T105" fmla="*/ 32 h 61"/>
                <a:gd name="T106" fmla="*/ 16 w 66"/>
                <a:gd name="T107" fmla="*/ 37 h 61"/>
                <a:gd name="T108" fmla="*/ 36 w 66"/>
                <a:gd name="T109" fmla="*/ 3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6" h="61">
                  <a:moveTo>
                    <a:pt x="7" y="61"/>
                  </a:moveTo>
                  <a:cubicBezTo>
                    <a:pt x="5" y="59"/>
                    <a:pt x="3" y="57"/>
                    <a:pt x="2" y="56"/>
                  </a:cubicBezTo>
                  <a:cubicBezTo>
                    <a:pt x="1" y="54"/>
                    <a:pt x="0" y="52"/>
                    <a:pt x="0" y="50"/>
                  </a:cubicBezTo>
                  <a:cubicBezTo>
                    <a:pt x="0" y="46"/>
                    <a:pt x="1" y="43"/>
                    <a:pt x="3" y="41"/>
                  </a:cubicBezTo>
                  <a:cubicBezTo>
                    <a:pt x="5" y="39"/>
                    <a:pt x="7" y="38"/>
                    <a:pt x="10" y="37"/>
                  </a:cubicBezTo>
                  <a:cubicBezTo>
                    <a:pt x="8" y="35"/>
                    <a:pt x="7" y="34"/>
                    <a:pt x="6" y="32"/>
                  </a:cubicBezTo>
                  <a:cubicBezTo>
                    <a:pt x="4" y="31"/>
                    <a:pt x="3" y="29"/>
                    <a:pt x="2" y="28"/>
                  </a:cubicBezTo>
                  <a:cubicBezTo>
                    <a:pt x="1" y="26"/>
                    <a:pt x="1" y="25"/>
                    <a:pt x="0" y="23"/>
                  </a:cubicBezTo>
                  <a:cubicBezTo>
                    <a:pt x="0" y="21"/>
                    <a:pt x="0" y="20"/>
                    <a:pt x="0" y="18"/>
                  </a:cubicBezTo>
                  <a:cubicBezTo>
                    <a:pt x="0" y="15"/>
                    <a:pt x="0" y="13"/>
                    <a:pt x="1" y="11"/>
                  </a:cubicBezTo>
                  <a:cubicBezTo>
                    <a:pt x="1" y="9"/>
                    <a:pt x="2" y="7"/>
                    <a:pt x="4" y="5"/>
                  </a:cubicBezTo>
                  <a:cubicBezTo>
                    <a:pt x="5" y="4"/>
                    <a:pt x="7" y="2"/>
                    <a:pt x="9" y="1"/>
                  </a:cubicBezTo>
                  <a:cubicBezTo>
                    <a:pt x="11" y="1"/>
                    <a:pt x="14" y="0"/>
                    <a:pt x="16" y="0"/>
                  </a:cubicBezTo>
                  <a:cubicBezTo>
                    <a:pt x="18" y="0"/>
                    <a:pt x="20" y="0"/>
                    <a:pt x="22" y="1"/>
                  </a:cubicBezTo>
                  <a:cubicBezTo>
                    <a:pt x="23" y="2"/>
                    <a:pt x="25" y="3"/>
                    <a:pt x="27" y="4"/>
                  </a:cubicBezTo>
                  <a:cubicBezTo>
                    <a:pt x="28" y="6"/>
                    <a:pt x="30" y="8"/>
                    <a:pt x="32" y="11"/>
                  </a:cubicBezTo>
                  <a:cubicBezTo>
                    <a:pt x="33" y="14"/>
                    <a:pt x="35" y="18"/>
                    <a:pt x="37" y="22"/>
                  </a:cubicBezTo>
                  <a:cubicBezTo>
                    <a:pt x="37" y="24"/>
                    <a:pt x="38" y="26"/>
                    <a:pt x="39" y="29"/>
                  </a:cubicBezTo>
                  <a:cubicBezTo>
                    <a:pt x="39" y="32"/>
                    <a:pt x="40" y="34"/>
                    <a:pt x="41" y="37"/>
                  </a:cubicBezTo>
                  <a:cubicBezTo>
                    <a:pt x="44" y="37"/>
                    <a:pt x="44" y="37"/>
                    <a:pt x="44" y="37"/>
                  </a:cubicBezTo>
                  <a:cubicBezTo>
                    <a:pt x="48" y="37"/>
                    <a:pt x="50" y="37"/>
                    <a:pt x="52" y="36"/>
                  </a:cubicBezTo>
                  <a:cubicBezTo>
                    <a:pt x="54" y="36"/>
                    <a:pt x="56" y="35"/>
                    <a:pt x="57" y="34"/>
                  </a:cubicBezTo>
                  <a:cubicBezTo>
                    <a:pt x="58" y="33"/>
                    <a:pt x="59" y="32"/>
                    <a:pt x="60" y="30"/>
                  </a:cubicBezTo>
                  <a:cubicBezTo>
                    <a:pt x="60" y="29"/>
                    <a:pt x="60" y="27"/>
                    <a:pt x="60" y="25"/>
                  </a:cubicBezTo>
                  <a:cubicBezTo>
                    <a:pt x="60" y="24"/>
                    <a:pt x="60" y="23"/>
                    <a:pt x="60" y="21"/>
                  </a:cubicBezTo>
                  <a:cubicBezTo>
                    <a:pt x="60" y="20"/>
                    <a:pt x="60" y="19"/>
                    <a:pt x="60" y="18"/>
                  </a:cubicBezTo>
                  <a:cubicBezTo>
                    <a:pt x="51" y="15"/>
                    <a:pt x="51" y="15"/>
                    <a:pt x="51" y="15"/>
                  </a:cubicBezTo>
                  <a:cubicBezTo>
                    <a:pt x="46" y="14"/>
                    <a:pt x="44" y="12"/>
                    <a:pt x="44" y="8"/>
                  </a:cubicBezTo>
                  <a:cubicBezTo>
                    <a:pt x="44" y="6"/>
                    <a:pt x="45" y="5"/>
                    <a:pt x="46" y="4"/>
                  </a:cubicBezTo>
                  <a:cubicBezTo>
                    <a:pt x="47" y="3"/>
                    <a:pt x="48" y="2"/>
                    <a:pt x="50" y="2"/>
                  </a:cubicBezTo>
                  <a:cubicBezTo>
                    <a:pt x="55" y="3"/>
                    <a:pt x="59" y="6"/>
                    <a:pt x="62" y="11"/>
                  </a:cubicBezTo>
                  <a:cubicBezTo>
                    <a:pt x="65" y="15"/>
                    <a:pt x="66" y="21"/>
                    <a:pt x="66" y="28"/>
                  </a:cubicBezTo>
                  <a:cubicBezTo>
                    <a:pt x="66" y="35"/>
                    <a:pt x="65" y="40"/>
                    <a:pt x="61" y="43"/>
                  </a:cubicBezTo>
                  <a:cubicBezTo>
                    <a:pt x="58" y="46"/>
                    <a:pt x="52" y="48"/>
                    <a:pt x="43" y="48"/>
                  </a:cubicBezTo>
                  <a:cubicBezTo>
                    <a:pt x="15" y="48"/>
                    <a:pt x="15" y="48"/>
                    <a:pt x="15" y="48"/>
                  </a:cubicBezTo>
                  <a:cubicBezTo>
                    <a:pt x="10" y="48"/>
                    <a:pt x="7" y="49"/>
                    <a:pt x="7" y="52"/>
                  </a:cubicBezTo>
                  <a:cubicBezTo>
                    <a:pt x="7" y="53"/>
                    <a:pt x="7" y="54"/>
                    <a:pt x="8" y="55"/>
                  </a:cubicBezTo>
                  <a:cubicBezTo>
                    <a:pt x="8" y="56"/>
                    <a:pt x="9" y="57"/>
                    <a:pt x="9" y="57"/>
                  </a:cubicBezTo>
                  <a:cubicBezTo>
                    <a:pt x="10" y="58"/>
                    <a:pt x="10" y="58"/>
                    <a:pt x="10" y="58"/>
                  </a:cubicBezTo>
                  <a:lnTo>
                    <a:pt x="7" y="61"/>
                  </a:lnTo>
                  <a:close/>
                  <a:moveTo>
                    <a:pt x="36" y="37"/>
                  </a:moveTo>
                  <a:cubicBezTo>
                    <a:pt x="35" y="35"/>
                    <a:pt x="35" y="32"/>
                    <a:pt x="34" y="30"/>
                  </a:cubicBezTo>
                  <a:cubicBezTo>
                    <a:pt x="33" y="28"/>
                    <a:pt x="33" y="26"/>
                    <a:pt x="32" y="25"/>
                  </a:cubicBezTo>
                  <a:cubicBezTo>
                    <a:pt x="31" y="22"/>
                    <a:pt x="30" y="20"/>
                    <a:pt x="29" y="18"/>
                  </a:cubicBezTo>
                  <a:cubicBezTo>
                    <a:pt x="27" y="16"/>
                    <a:pt x="26" y="15"/>
                    <a:pt x="25" y="14"/>
                  </a:cubicBezTo>
                  <a:cubicBezTo>
                    <a:pt x="24" y="13"/>
                    <a:pt x="23" y="13"/>
                    <a:pt x="22" y="12"/>
                  </a:cubicBezTo>
                  <a:cubicBezTo>
                    <a:pt x="20" y="12"/>
                    <a:pt x="19" y="12"/>
                    <a:pt x="18" y="12"/>
                  </a:cubicBezTo>
                  <a:cubicBezTo>
                    <a:pt x="17" y="12"/>
                    <a:pt x="15" y="12"/>
                    <a:pt x="14" y="13"/>
                  </a:cubicBezTo>
                  <a:cubicBezTo>
                    <a:pt x="13" y="13"/>
                    <a:pt x="12" y="14"/>
                    <a:pt x="11" y="14"/>
                  </a:cubicBezTo>
                  <a:cubicBezTo>
                    <a:pt x="9" y="16"/>
                    <a:pt x="8" y="19"/>
                    <a:pt x="8" y="22"/>
                  </a:cubicBezTo>
                  <a:cubicBezTo>
                    <a:pt x="8" y="23"/>
                    <a:pt x="9" y="24"/>
                    <a:pt x="9" y="25"/>
                  </a:cubicBezTo>
                  <a:cubicBezTo>
                    <a:pt x="9" y="26"/>
                    <a:pt x="9" y="27"/>
                    <a:pt x="10" y="28"/>
                  </a:cubicBezTo>
                  <a:cubicBezTo>
                    <a:pt x="10" y="30"/>
                    <a:pt x="11" y="31"/>
                    <a:pt x="12" y="32"/>
                  </a:cubicBezTo>
                  <a:cubicBezTo>
                    <a:pt x="13" y="33"/>
                    <a:pt x="14" y="35"/>
                    <a:pt x="16" y="37"/>
                  </a:cubicBezTo>
                  <a:lnTo>
                    <a:pt x="36" y="3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7" name="Freeform 24"/>
            <p:cNvSpPr>
              <a:spLocks/>
            </p:cNvSpPr>
            <p:nvPr userDrawn="1"/>
          </p:nvSpPr>
          <p:spPr bwMode="auto">
            <a:xfrm>
              <a:off x="2159000" y="1055688"/>
              <a:ext cx="61913" cy="69850"/>
            </a:xfrm>
            <a:custGeom>
              <a:avLst/>
              <a:gdLst>
                <a:gd name="T0" fmla="*/ 4 w 64"/>
                <a:gd name="T1" fmla="*/ 72 h 72"/>
                <a:gd name="T2" fmla="*/ 0 w 64"/>
                <a:gd name="T3" fmla="*/ 72 h 72"/>
                <a:gd name="T4" fmla="*/ 0 w 64"/>
                <a:gd name="T5" fmla="*/ 41 h 72"/>
                <a:gd name="T6" fmla="*/ 4 w 64"/>
                <a:gd name="T7" fmla="*/ 41 h 72"/>
                <a:gd name="T8" fmla="*/ 6 w 64"/>
                <a:gd name="T9" fmla="*/ 51 h 72"/>
                <a:gd name="T10" fmla="*/ 17 w 64"/>
                <a:gd name="T11" fmla="*/ 51 h 72"/>
                <a:gd name="T12" fmla="*/ 27 w 64"/>
                <a:gd name="T13" fmla="*/ 51 h 72"/>
                <a:gd name="T14" fmla="*/ 39 w 64"/>
                <a:gd name="T15" fmla="*/ 51 h 72"/>
                <a:gd name="T16" fmla="*/ 52 w 64"/>
                <a:gd name="T17" fmla="*/ 48 h 72"/>
                <a:gd name="T18" fmla="*/ 55 w 64"/>
                <a:gd name="T19" fmla="*/ 40 h 72"/>
                <a:gd name="T20" fmla="*/ 53 w 64"/>
                <a:gd name="T21" fmla="*/ 31 h 72"/>
                <a:gd name="T22" fmla="*/ 47 w 64"/>
                <a:gd name="T23" fmla="*/ 22 h 72"/>
                <a:gd name="T24" fmla="*/ 27 w 64"/>
                <a:gd name="T25" fmla="*/ 22 h 72"/>
                <a:gd name="T26" fmla="*/ 17 w 64"/>
                <a:gd name="T27" fmla="*/ 22 h 72"/>
                <a:gd name="T28" fmla="*/ 6 w 64"/>
                <a:gd name="T29" fmla="*/ 22 h 72"/>
                <a:gd name="T30" fmla="*/ 4 w 64"/>
                <a:gd name="T31" fmla="*/ 31 h 72"/>
                <a:gd name="T32" fmla="*/ 0 w 64"/>
                <a:gd name="T33" fmla="*/ 31 h 72"/>
                <a:gd name="T34" fmla="*/ 0 w 64"/>
                <a:gd name="T35" fmla="*/ 1 h 72"/>
                <a:gd name="T36" fmla="*/ 4 w 64"/>
                <a:gd name="T37" fmla="*/ 1 h 72"/>
                <a:gd name="T38" fmla="*/ 6 w 64"/>
                <a:gd name="T39" fmla="*/ 11 h 72"/>
                <a:gd name="T40" fmla="*/ 17 w 64"/>
                <a:gd name="T41" fmla="*/ 11 h 72"/>
                <a:gd name="T42" fmla="*/ 27 w 64"/>
                <a:gd name="T43" fmla="*/ 11 h 72"/>
                <a:gd name="T44" fmla="*/ 34 w 64"/>
                <a:gd name="T45" fmla="*/ 11 h 72"/>
                <a:gd name="T46" fmla="*/ 43 w 64"/>
                <a:gd name="T47" fmla="*/ 11 h 72"/>
                <a:gd name="T48" fmla="*/ 51 w 64"/>
                <a:gd name="T49" fmla="*/ 10 h 72"/>
                <a:gd name="T50" fmla="*/ 52 w 64"/>
                <a:gd name="T51" fmla="*/ 0 h 72"/>
                <a:gd name="T52" fmla="*/ 56 w 64"/>
                <a:gd name="T53" fmla="*/ 0 h 72"/>
                <a:gd name="T54" fmla="*/ 64 w 64"/>
                <a:gd name="T55" fmla="*/ 18 h 72"/>
                <a:gd name="T56" fmla="*/ 63 w 64"/>
                <a:gd name="T57" fmla="*/ 20 h 72"/>
                <a:gd name="T58" fmla="*/ 52 w 64"/>
                <a:gd name="T59" fmla="*/ 21 h 72"/>
                <a:gd name="T60" fmla="*/ 61 w 64"/>
                <a:gd name="T61" fmla="*/ 33 h 72"/>
                <a:gd name="T62" fmla="*/ 64 w 64"/>
                <a:gd name="T63" fmla="*/ 45 h 72"/>
                <a:gd name="T64" fmla="*/ 59 w 64"/>
                <a:gd name="T65" fmla="*/ 58 h 72"/>
                <a:gd name="T66" fmla="*/ 40 w 64"/>
                <a:gd name="T67" fmla="*/ 62 h 72"/>
                <a:gd name="T68" fmla="*/ 27 w 64"/>
                <a:gd name="T69" fmla="*/ 62 h 72"/>
                <a:gd name="T70" fmla="*/ 17 w 64"/>
                <a:gd name="T71" fmla="*/ 62 h 72"/>
                <a:gd name="T72" fmla="*/ 6 w 64"/>
                <a:gd name="T73" fmla="*/ 62 h 72"/>
                <a:gd name="T74" fmla="*/ 4 w 64"/>
                <a:gd name="T75"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2">
                  <a:moveTo>
                    <a:pt x="4" y="72"/>
                  </a:moveTo>
                  <a:cubicBezTo>
                    <a:pt x="0" y="72"/>
                    <a:pt x="0" y="72"/>
                    <a:pt x="0" y="72"/>
                  </a:cubicBezTo>
                  <a:cubicBezTo>
                    <a:pt x="0" y="41"/>
                    <a:pt x="0" y="41"/>
                    <a:pt x="0" y="41"/>
                  </a:cubicBezTo>
                  <a:cubicBezTo>
                    <a:pt x="4" y="41"/>
                    <a:pt x="4" y="41"/>
                    <a:pt x="4" y="41"/>
                  </a:cubicBezTo>
                  <a:cubicBezTo>
                    <a:pt x="6" y="51"/>
                    <a:pt x="6" y="51"/>
                    <a:pt x="6" y="51"/>
                  </a:cubicBezTo>
                  <a:cubicBezTo>
                    <a:pt x="10" y="51"/>
                    <a:pt x="13" y="51"/>
                    <a:pt x="17" y="51"/>
                  </a:cubicBezTo>
                  <a:cubicBezTo>
                    <a:pt x="21" y="51"/>
                    <a:pt x="24" y="51"/>
                    <a:pt x="27" y="51"/>
                  </a:cubicBezTo>
                  <a:cubicBezTo>
                    <a:pt x="39" y="51"/>
                    <a:pt x="39" y="51"/>
                    <a:pt x="39" y="51"/>
                  </a:cubicBezTo>
                  <a:cubicBezTo>
                    <a:pt x="45" y="51"/>
                    <a:pt x="49" y="50"/>
                    <a:pt x="52" y="48"/>
                  </a:cubicBezTo>
                  <a:cubicBezTo>
                    <a:pt x="54" y="47"/>
                    <a:pt x="55" y="44"/>
                    <a:pt x="55" y="40"/>
                  </a:cubicBezTo>
                  <a:cubicBezTo>
                    <a:pt x="55" y="37"/>
                    <a:pt x="54" y="34"/>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1"/>
                    <a:pt x="0" y="1"/>
                    <a:pt x="0" y="1"/>
                  </a:cubicBezTo>
                  <a:cubicBezTo>
                    <a:pt x="4" y="1"/>
                    <a:pt x="4" y="1"/>
                    <a:pt x="4" y="1"/>
                  </a:cubicBezTo>
                  <a:cubicBezTo>
                    <a:pt x="6" y="11"/>
                    <a:pt x="6" y="11"/>
                    <a:pt x="6" y="11"/>
                  </a:cubicBezTo>
                  <a:cubicBezTo>
                    <a:pt x="10" y="11"/>
                    <a:pt x="13" y="11"/>
                    <a:pt x="17" y="11"/>
                  </a:cubicBezTo>
                  <a:cubicBezTo>
                    <a:pt x="21" y="11"/>
                    <a:pt x="24" y="11"/>
                    <a:pt x="27" y="11"/>
                  </a:cubicBezTo>
                  <a:cubicBezTo>
                    <a:pt x="34" y="11"/>
                    <a:pt x="34" y="11"/>
                    <a:pt x="34" y="11"/>
                  </a:cubicBezTo>
                  <a:cubicBezTo>
                    <a:pt x="38" y="11"/>
                    <a:pt x="41" y="11"/>
                    <a:pt x="43" y="11"/>
                  </a:cubicBezTo>
                  <a:cubicBezTo>
                    <a:pt x="45" y="11"/>
                    <a:pt x="48" y="11"/>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5"/>
                    <a:pt x="59" y="28"/>
                    <a:pt x="61" y="33"/>
                  </a:cubicBezTo>
                  <a:cubicBezTo>
                    <a:pt x="63" y="37"/>
                    <a:pt x="64" y="41"/>
                    <a:pt x="64" y="45"/>
                  </a:cubicBezTo>
                  <a:cubicBezTo>
                    <a:pt x="64" y="51"/>
                    <a:pt x="63" y="55"/>
                    <a:pt x="59" y="58"/>
                  </a:cubicBezTo>
                  <a:cubicBezTo>
                    <a:pt x="55" y="61"/>
                    <a:pt x="49" y="62"/>
                    <a:pt x="40" y="62"/>
                  </a:cubicBezTo>
                  <a:cubicBezTo>
                    <a:pt x="27" y="62"/>
                    <a:pt x="27" y="62"/>
                    <a:pt x="27" y="62"/>
                  </a:cubicBezTo>
                  <a:cubicBezTo>
                    <a:pt x="24" y="62"/>
                    <a:pt x="21" y="62"/>
                    <a:pt x="17" y="62"/>
                  </a:cubicBezTo>
                  <a:cubicBezTo>
                    <a:pt x="13" y="62"/>
                    <a:pt x="10" y="62"/>
                    <a:pt x="6" y="62"/>
                  </a:cubicBezTo>
                  <a:lnTo>
                    <a:pt x="4" y="7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8" name="Freeform 25"/>
            <p:cNvSpPr>
              <a:spLocks noEditPoints="1"/>
            </p:cNvSpPr>
            <p:nvPr userDrawn="1"/>
          </p:nvSpPr>
          <p:spPr bwMode="auto">
            <a:xfrm>
              <a:off x="2157413" y="1128713"/>
              <a:ext cx="93663" cy="63500"/>
            </a:xfrm>
            <a:custGeom>
              <a:avLst/>
              <a:gdLst>
                <a:gd name="T0" fmla="*/ 6 w 98"/>
                <a:gd name="T1" fmla="*/ 67 h 67"/>
                <a:gd name="T2" fmla="*/ 2 w 98"/>
                <a:gd name="T3" fmla="*/ 67 h 67"/>
                <a:gd name="T4" fmla="*/ 0 w 98"/>
                <a:gd name="T5" fmla="*/ 47 h 67"/>
                <a:gd name="T6" fmla="*/ 9 w 98"/>
                <a:gd name="T7" fmla="*/ 46 h 67"/>
                <a:gd name="T8" fmla="*/ 2 w 98"/>
                <a:gd name="T9" fmla="*/ 38 h 67"/>
                <a:gd name="T10" fmla="*/ 0 w 98"/>
                <a:gd name="T11" fmla="*/ 27 h 67"/>
                <a:gd name="T12" fmla="*/ 2 w 98"/>
                <a:gd name="T13" fmla="*/ 16 h 67"/>
                <a:gd name="T14" fmla="*/ 9 w 98"/>
                <a:gd name="T15" fmla="*/ 8 h 67"/>
                <a:gd name="T16" fmla="*/ 19 w 98"/>
                <a:gd name="T17" fmla="*/ 2 h 67"/>
                <a:gd name="T18" fmla="*/ 32 w 98"/>
                <a:gd name="T19" fmla="*/ 0 h 67"/>
                <a:gd name="T20" fmla="*/ 46 w 98"/>
                <a:gd name="T21" fmla="*/ 2 h 67"/>
                <a:gd name="T22" fmla="*/ 57 w 98"/>
                <a:gd name="T23" fmla="*/ 8 h 67"/>
                <a:gd name="T24" fmla="*/ 64 w 98"/>
                <a:gd name="T25" fmla="*/ 17 h 67"/>
                <a:gd name="T26" fmla="*/ 66 w 98"/>
                <a:gd name="T27" fmla="*/ 28 h 67"/>
                <a:gd name="T28" fmla="*/ 65 w 98"/>
                <a:gd name="T29" fmla="*/ 37 h 67"/>
                <a:gd name="T30" fmla="*/ 58 w 98"/>
                <a:gd name="T31" fmla="*/ 46 h 67"/>
                <a:gd name="T32" fmla="*/ 86 w 98"/>
                <a:gd name="T33" fmla="*/ 46 h 67"/>
                <a:gd name="T34" fmla="*/ 87 w 98"/>
                <a:gd name="T35" fmla="*/ 35 h 67"/>
                <a:gd name="T36" fmla="*/ 92 w 98"/>
                <a:gd name="T37" fmla="*/ 35 h 67"/>
                <a:gd name="T38" fmla="*/ 98 w 98"/>
                <a:gd name="T39" fmla="*/ 55 h 67"/>
                <a:gd name="T40" fmla="*/ 97 w 98"/>
                <a:gd name="T41" fmla="*/ 57 h 67"/>
                <a:gd name="T42" fmla="*/ 78 w 98"/>
                <a:gd name="T43" fmla="*/ 57 h 67"/>
                <a:gd name="T44" fmla="*/ 8 w 98"/>
                <a:gd name="T45" fmla="*/ 57 h 67"/>
                <a:gd name="T46" fmla="*/ 6 w 98"/>
                <a:gd name="T47" fmla="*/ 67 h 67"/>
                <a:gd name="T48" fmla="*/ 52 w 98"/>
                <a:gd name="T49" fmla="*/ 45 h 67"/>
                <a:gd name="T50" fmla="*/ 57 w 98"/>
                <a:gd name="T51" fmla="*/ 37 h 67"/>
                <a:gd name="T52" fmla="*/ 59 w 98"/>
                <a:gd name="T53" fmla="*/ 30 h 67"/>
                <a:gd name="T54" fmla="*/ 57 w 98"/>
                <a:gd name="T55" fmla="*/ 23 h 67"/>
                <a:gd name="T56" fmla="*/ 53 w 98"/>
                <a:gd name="T57" fmla="*/ 18 h 67"/>
                <a:gd name="T58" fmla="*/ 44 w 98"/>
                <a:gd name="T59" fmla="*/ 14 h 67"/>
                <a:gd name="T60" fmla="*/ 33 w 98"/>
                <a:gd name="T61" fmla="*/ 12 h 67"/>
                <a:gd name="T62" fmla="*/ 21 w 98"/>
                <a:gd name="T63" fmla="*/ 14 h 67"/>
                <a:gd name="T64" fmla="*/ 13 w 98"/>
                <a:gd name="T65" fmla="*/ 17 h 67"/>
                <a:gd name="T66" fmla="*/ 9 w 98"/>
                <a:gd name="T67" fmla="*/ 23 h 67"/>
                <a:gd name="T68" fmla="*/ 7 w 98"/>
                <a:gd name="T69" fmla="*/ 30 h 67"/>
                <a:gd name="T70" fmla="*/ 9 w 98"/>
                <a:gd name="T71" fmla="*/ 38 h 67"/>
                <a:gd name="T72" fmla="*/ 15 w 98"/>
                <a:gd name="T73" fmla="*/ 45 h 67"/>
                <a:gd name="T74" fmla="*/ 52 w 98"/>
                <a:gd name="T75" fmla="*/ 45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98" h="67">
                  <a:moveTo>
                    <a:pt x="6" y="67"/>
                  </a:moveTo>
                  <a:cubicBezTo>
                    <a:pt x="2" y="67"/>
                    <a:pt x="2" y="67"/>
                    <a:pt x="2" y="67"/>
                  </a:cubicBezTo>
                  <a:cubicBezTo>
                    <a:pt x="0" y="47"/>
                    <a:pt x="0" y="47"/>
                    <a:pt x="0" y="47"/>
                  </a:cubicBezTo>
                  <a:cubicBezTo>
                    <a:pt x="9" y="46"/>
                    <a:pt x="9" y="46"/>
                    <a:pt x="9" y="46"/>
                  </a:cubicBezTo>
                  <a:cubicBezTo>
                    <a:pt x="6" y="43"/>
                    <a:pt x="4" y="41"/>
                    <a:pt x="2" y="38"/>
                  </a:cubicBezTo>
                  <a:cubicBezTo>
                    <a:pt x="0" y="35"/>
                    <a:pt x="0" y="32"/>
                    <a:pt x="0" y="27"/>
                  </a:cubicBezTo>
                  <a:cubicBezTo>
                    <a:pt x="0" y="23"/>
                    <a:pt x="0" y="20"/>
                    <a:pt x="2" y="16"/>
                  </a:cubicBezTo>
                  <a:cubicBezTo>
                    <a:pt x="4" y="13"/>
                    <a:pt x="6" y="10"/>
                    <a:pt x="9" y="8"/>
                  </a:cubicBezTo>
                  <a:cubicBezTo>
                    <a:pt x="12" y="5"/>
                    <a:pt x="15" y="4"/>
                    <a:pt x="19" y="2"/>
                  </a:cubicBezTo>
                  <a:cubicBezTo>
                    <a:pt x="23" y="1"/>
                    <a:pt x="28" y="0"/>
                    <a:pt x="32" y="0"/>
                  </a:cubicBezTo>
                  <a:cubicBezTo>
                    <a:pt x="37" y="0"/>
                    <a:pt x="42" y="1"/>
                    <a:pt x="46" y="2"/>
                  </a:cubicBezTo>
                  <a:cubicBezTo>
                    <a:pt x="50" y="4"/>
                    <a:pt x="54" y="6"/>
                    <a:pt x="57" y="8"/>
                  </a:cubicBezTo>
                  <a:cubicBezTo>
                    <a:pt x="60" y="11"/>
                    <a:pt x="62" y="14"/>
                    <a:pt x="64" y="17"/>
                  </a:cubicBezTo>
                  <a:cubicBezTo>
                    <a:pt x="66" y="21"/>
                    <a:pt x="66" y="24"/>
                    <a:pt x="66" y="28"/>
                  </a:cubicBezTo>
                  <a:cubicBezTo>
                    <a:pt x="66" y="32"/>
                    <a:pt x="66" y="35"/>
                    <a:pt x="65" y="37"/>
                  </a:cubicBezTo>
                  <a:cubicBezTo>
                    <a:pt x="63" y="40"/>
                    <a:pt x="61" y="43"/>
                    <a:pt x="58" y="46"/>
                  </a:cubicBezTo>
                  <a:cubicBezTo>
                    <a:pt x="86" y="46"/>
                    <a:pt x="86" y="46"/>
                    <a:pt x="86" y="46"/>
                  </a:cubicBezTo>
                  <a:cubicBezTo>
                    <a:pt x="87" y="35"/>
                    <a:pt x="87" y="35"/>
                    <a:pt x="87" y="35"/>
                  </a:cubicBezTo>
                  <a:cubicBezTo>
                    <a:pt x="92" y="35"/>
                    <a:pt x="92" y="35"/>
                    <a:pt x="92" y="35"/>
                  </a:cubicBezTo>
                  <a:cubicBezTo>
                    <a:pt x="98" y="55"/>
                    <a:pt x="98" y="55"/>
                    <a:pt x="98" y="55"/>
                  </a:cubicBezTo>
                  <a:cubicBezTo>
                    <a:pt x="97" y="57"/>
                    <a:pt x="97" y="57"/>
                    <a:pt x="97" y="57"/>
                  </a:cubicBezTo>
                  <a:cubicBezTo>
                    <a:pt x="78" y="57"/>
                    <a:pt x="78" y="57"/>
                    <a:pt x="78" y="57"/>
                  </a:cubicBezTo>
                  <a:cubicBezTo>
                    <a:pt x="8" y="57"/>
                    <a:pt x="8" y="57"/>
                    <a:pt x="8" y="57"/>
                  </a:cubicBezTo>
                  <a:lnTo>
                    <a:pt x="6" y="67"/>
                  </a:lnTo>
                  <a:close/>
                  <a:moveTo>
                    <a:pt x="52" y="45"/>
                  </a:moveTo>
                  <a:cubicBezTo>
                    <a:pt x="55" y="42"/>
                    <a:pt x="56" y="40"/>
                    <a:pt x="57" y="37"/>
                  </a:cubicBezTo>
                  <a:cubicBezTo>
                    <a:pt x="58" y="35"/>
                    <a:pt x="59" y="33"/>
                    <a:pt x="59" y="30"/>
                  </a:cubicBezTo>
                  <a:cubicBezTo>
                    <a:pt x="59" y="28"/>
                    <a:pt x="58" y="26"/>
                    <a:pt x="57" y="23"/>
                  </a:cubicBezTo>
                  <a:cubicBezTo>
                    <a:pt x="56" y="21"/>
                    <a:pt x="55" y="19"/>
                    <a:pt x="53" y="18"/>
                  </a:cubicBezTo>
                  <a:cubicBezTo>
                    <a:pt x="50" y="16"/>
                    <a:pt x="48" y="15"/>
                    <a:pt x="44" y="14"/>
                  </a:cubicBezTo>
                  <a:cubicBezTo>
                    <a:pt x="41" y="13"/>
                    <a:pt x="37" y="12"/>
                    <a:pt x="33" y="12"/>
                  </a:cubicBezTo>
                  <a:cubicBezTo>
                    <a:pt x="28" y="12"/>
                    <a:pt x="25" y="13"/>
                    <a:pt x="21" y="14"/>
                  </a:cubicBezTo>
                  <a:cubicBezTo>
                    <a:pt x="18" y="15"/>
                    <a:pt x="16" y="16"/>
                    <a:pt x="13" y="17"/>
                  </a:cubicBezTo>
                  <a:cubicBezTo>
                    <a:pt x="11" y="19"/>
                    <a:pt x="10" y="21"/>
                    <a:pt x="9" y="23"/>
                  </a:cubicBezTo>
                  <a:cubicBezTo>
                    <a:pt x="8" y="25"/>
                    <a:pt x="7" y="28"/>
                    <a:pt x="7" y="30"/>
                  </a:cubicBezTo>
                  <a:cubicBezTo>
                    <a:pt x="7" y="33"/>
                    <a:pt x="8" y="36"/>
                    <a:pt x="9" y="38"/>
                  </a:cubicBezTo>
                  <a:cubicBezTo>
                    <a:pt x="10" y="41"/>
                    <a:pt x="12" y="43"/>
                    <a:pt x="15" y="45"/>
                  </a:cubicBezTo>
                  <a:lnTo>
                    <a:pt x="52" y="45"/>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9" name="Freeform 26"/>
            <p:cNvSpPr>
              <a:spLocks/>
            </p:cNvSpPr>
            <p:nvPr userDrawn="1"/>
          </p:nvSpPr>
          <p:spPr bwMode="auto">
            <a:xfrm>
              <a:off x="2157413" y="1195388"/>
              <a:ext cx="63500" cy="44450"/>
            </a:xfrm>
            <a:custGeom>
              <a:avLst/>
              <a:gdLst>
                <a:gd name="T0" fmla="*/ 38 w 66"/>
                <a:gd name="T1" fmla="*/ 28 h 46"/>
                <a:gd name="T2" fmla="*/ 30 w 66"/>
                <a:gd name="T3" fmla="*/ 42 h 46"/>
                <a:gd name="T4" fmla="*/ 19 w 66"/>
                <a:gd name="T5" fmla="*/ 46 h 46"/>
                <a:gd name="T6" fmla="*/ 12 w 66"/>
                <a:gd name="T7" fmla="*/ 45 h 46"/>
                <a:gd name="T8" fmla="*/ 5 w 66"/>
                <a:gd name="T9" fmla="*/ 40 h 46"/>
                <a:gd name="T10" fmla="*/ 1 w 66"/>
                <a:gd name="T11" fmla="*/ 32 h 46"/>
                <a:gd name="T12" fmla="*/ 0 w 66"/>
                <a:gd name="T13" fmla="*/ 21 h 46"/>
                <a:gd name="T14" fmla="*/ 1 w 66"/>
                <a:gd name="T15" fmla="*/ 10 h 46"/>
                <a:gd name="T16" fmla="*/ 5 w 66"/>
                <a:gd name="T17" fmla="*/ 1 h 46"/>
                <a:gd name="T18" fmla="*/ 19 w 66"/>
                <a:gd name="T19" fmla="*/ 0 h 46"/>
                <a:gd name="T20" fmla="*/ 19 w 66"/>
                <a:gd name="T21" fmla="*/ 8 h 46"/>
                <a:gd name="T22" fmla="*/ 8 w 66"/>
                <a:gd name="T23" fmla="*/ 10 h 46"/>
                <a:gd name="T24" fmla="*/ 6 w 66"/>
                <a:gd name="T25" fmla="*/ 21 h 46"/>
                <a:gd name="T26" fmla="*/ 9 w 66"/>
                <a:gd name="T27" fmla="*/ 32 h 46"/>
                <a:gd name="T28" fmla="*/ 16 w 66"/>
                <a:gd name="T29" fmla="*/ 36 h 46"/>
                <a:gd name="T30" fmla="*/ 23 w 66"/>
                <a:gd name="T31" fmla="*/ 33 h 46"/>
                <a:gd name="T32" fmla="*/ 28 w 66"/>
                <a:gd name="T33" fmla="*/ 23 h 46"/>
                <a:gd name="T34" fmla="*/ 30 w 66"/>
                <a:gd name="T35" fmla="*/ 17 h 46"/>
                <a:gd name="T36" fmla="*/ 37 w 66"/>
                <a:gd name="T37" fmla="*/ 6 h 46"/>
                <a:gd name="T38" fmla="*/ 47 w 66"/>
                <a:gd name="T39" fmla="*/ 1 h 46"/>
                <a:gd name="T40" fmla="*/ 55 w 66"/>
                <a:gd name="T41" fmla="*/ 3 h 46"/>
                <a:gd name="T42" fmla="*/ 61 w 66"/>
                <a:gd name="T43" fmla="*/ 8 h 46"/>
                <a:gd name="T44" fmla="*/ 65 w 66"/>
                <a:gd name="T45" fmla="*/ 15 h 46"/>
                <a:gd name="T46" fmla="*/ 66 w 66"/>
                <a:gd name="T47" fmla="*/ 24 h 46"/>
                <a:gd name="T48" fmla="*/ 65 w 66"/>
                <a:gd name="T49" fmla="*/ 34 h 46"/>
                <a:gd name="T50" fmla="*/ 61 w 66"/>
                <a:gd name="T51" fmla="*/ 43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2 h 46"/>
                <a:gd name="T64" fmla="*/ 44 w 66"/>
                <a:gd name="T65" fmla="*/ 15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5"/>
                    <a:pt x="33" y="40"/>
                    <a:pt x="30" y="42"/>
                  </a:cubicBezTo>
                  <a:cubicBezTo>
                    <a:pt x="26" y="45"/>
                    <a:pt x="23" y="46"/>
                    <a:pt x="19" y="46"/>
                  </a:cubicBezTo>
                  <a:cubicBezTo>
                    <a:pt x="16" y="46"/>
                    <a:pt x="14" y="46"/>
                    <a:pt x="12" y="45"/>
                  </a:cubicBezTo>
                  <a:cubicBezTo>
                    <a:pt x="9" y="44"/>
                    <a:pt x="7" y="42"/>
                    <a:pt x="5" y="40"/>
                  </a:cubicBezTo>
                  <a:cubicBezTo>
                    <a:pt x="4" y="38"/>
                    <a:pt x="2" y="35"/>
                    <a:pt x="1" y="32"/>
                  </a:cubicBezTo>
                  <a:cubicBezTo>
                    <a:pt x="0" y="29"/>
                    <a:pt x="0" y="25"/>
                    <a:pt x="0" y="21"/>
                  </a:cubicBezTo>
                  <a:cubicBezTo>
                    <a:pt x="0" y="17"/>
                    <a:pt x="0" y="13"/>
                    <a:pt x="1" y="10"/>
                  </a:cubicBezTo>
                  <a:cubicBezTo>
                    <a:pt x="2" y="7"/>
                    <a:pt x="3" y="4"/>
                    <a:pt x="5" y="1"/>
                  </a:cubicBezTo>
                  <a:cubicBezTo>
                    <a:pt x="19" y="0"/>
                    <a:pt x="19" y="0"/>
                    <a:pt x="19" y="0"/>
                  </a:cubicBezTo>
                  <a:cubicBezTo>
                    <a:pt x="19" y="8"/>
                    <a:pt x="19" y="8"/>
                    <a:pt x="19" y="8"/>
                  </a:cubicBezTo>
                  <a:cubicBezTo>
                    <a:pt x="8" y="10"/>
                    <a:pt x="8" y="10"/>
                    <a:pt x="8" y="10"/>
                  </a:cubicBezTo>
                  <a:cubicBezTo>
                    <a:pt x="6" y="13"/>
                    <a:pt x="6" y="17"/>
                    <a:pt x="6" y="21"/>
                  </a:cubicBezTo>
                  <a:cubicBezTo>
                    <a:pt x="6" y="26"/>
                    <a:pt x="7" y="30"/>
                    <a:pt x="9" y="32"/>
                  </a:cubicBezTo>
                  <a:cubicBezTo>
                    <a:pt x="10" y="35"/>
                    <a:pt x="13" y="36"/>
                    <a:pt x="16" y="36"/>
                  </a:cubicBezTo>
                  <a:cubicBezTo>
                    <a:pt x="19" y="36"/>
                    <a:pt x="21" y="35"/>
                    <a:pt x="23" y="33"/>
                  </a:cubicBezTo>
                  <a:cubicBezTo>
                    <a:pt x="24" y="31"/>
                    <a:pt x="26" y="28"/>
                    <a:pt x="28" y="23"/>
                  </a:cubicBezTo>
                  <a:cubicBezTo>
                    <a:pt x="30" y="17"/>
                    <a:pt x="30" y="17"/>
                    <a:pt x="30" y="17"/>
                  </a:cubicBezTo>
                  <a:cubicBezTo>
                    <a:pt x="32" y="12"/>
                    <a:pt x="34" y="9"/>
                    <a:pt x="37" y="6"/>
                  </a:cubicBezTo>
                  <a:cubicBezTo>
                    <a:pt x="40" y="3"/>
                    <a:pt x="43" y="1"/>
                    <a:pt x="47" y="1"/>
                  </a:cubicBezTo>
                  <a:cubicBezTo>
                    <a:pt x="50" y="1"/>
                    <a:pt x="52" y="2"/>
                    <a:pt x="55" y="3"/>
                  </a:cubicBezTo>
                  <a:cubicBezTo>
                    <a:pt x="57" y="4"/>
                    <a:pt x="59" y="6"/>
                    <a:pt x="61" y="8"/>
                  </a:cubicBezTo>
                  <a:cubicBezTo>
                    <a:pt x="62" y="9"/>
                    <a:pt x="64" y="12"/>
                    <a:pt x="65" y="15"/>
                  </a:cubicBezTo>
                  <a:cubicBezTo>
                    <a:pt x="66" y="18"/>
                    <a:pt x="66" y="21"/>
                    <a:pt x="66" y="24"/>
                  </a:cubicBezTo>
                  <a:cubicBezTo>
                    <a:pt x="66" y="28"/>
                    <a:pt x="66" y="31"/>
                    <a:pt x="65" y="34"/>
                  </a:cubicBezTo>
                  <a:cubicBezTo>
                    <a:pt x="64" y="37"/>
                    <a:pt x="63" y="40"/>
                    <a:pt x="61" y="43"/>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3"/>
                    <a:pt x="54" y="12"/>
                    <a:pt x="51" y="12"/>
                  </a:cubicBezTo>
                  <a:cubicBezTo>
                    <a:pt x="48" y="12"/>
                    <a:pt x="46" y="13"/>
                    <a:pt x="44" y="15"/>
                  </a:cubicBezTo>
                  <a:cubicBezTo>
                    <a:pt x="43" y="16"/>
                    <a:pt x="41" y="20"/>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0" name="Freeform 27"/>
            <p:cNvSpPr>
              <a:spLocks/>
            </p:cNvSpPr>
            <p:nvPr userDrawn="1"/>
          </p:nvSpPr>
          <p:spPr bwMode="auto">
            <a:xfrm>
              <a:off x="2157413" y="1270001"/>
              <a:ext cx="63500" cy="52388"/>
            </a:xfrm>
            <a:custGeom>
              <a:avLst/>
              <a:gdLst>
                <a:gd name="T0" fmla="*/ 17 w 66"/>
                <a:gd name="T1" fmla="*/ 54 h 54"/>
                <a:gd name="T2" fmla="*/ 4 w 66"/>
                <a:gd name="T3" fmla="*/ 46 h 54"/>
                <a:gd name="T4" fmla="*/ 0 w 66"/>
                <a:gd name="T5" fmla="*/ 30 h 54"/>
                <a:gd name="T6" fmla="*/ 2 w 66"/>
                <a:gd name="T7" fmla="*/ 18 h 54"/>
                <a:gd name="T8" fmla="*/ 9 w 66"/>
                <a:gd name="T9" fmla="*/ 8 h 54"/>
                <a:gd name="T10" fmla="*/ 19 w 66"/>
                <a:gd name="T11" fmla="*/ 2 h 54"/>
                <a:gd name="T12" fmla="*/ 33 w 66"/>
                <a:gd name="T13" fmla="*/ 0 h 54"/>
                <a:gd name="T14" fmla="*/ 47 w 66"/>
                <a:gd name="T15" fmla="*/ 3 h 54"/>
                <a:gd name="T16" fmla="*/ 58 w 66"/>
                <a:gd name="T17" fmla="*/ 10 h 54"/>
                <a:gd name="T18" fmla="*/ 64 w 66"/>
                <a:gd name="T19" fmla="*/ 19 h 54"/>
                <a:gd name="T20" fmla="*/ 66 w 66"/>
                <a:gd name="T21" fmla="*/ 31 h 54"/>
                <a:gd name="T22" fmla="*/ 65 w 66"/>
                <a:gd name="T23" fmla="*/ 39 h 54"/>
                <a:gd name="T24" fmla="*/ 62 w 66"/>
                <a:gd name="T25" fmla="*/ 46 h 54"/>
                <a:gd name="T26" fmla="*/ 56 w 66"/>
                <a:gd name="T27" fmla="*/ 51 h 54"/>
                <a:gd name="T28" fmla="*/ 49 w 66"/>
                <a:gd name="T29" fmla="*/ 54 h 54"/>
                <a:gd name="T30" fmla="*/ 44 w 66"/>
                <a:gd name="T31" fmla="*/ 48 h 54"/>
                <a:gd name="T32" fmla="*/ 46 w 66"/>
                <a:gd name="T33" fmla="*/ 43 h 54"/>
                <a:gd name="T34" fmla="*/ 51 w 66"/>
                <a:gd name="T35" fmla="*/ 41 h 54"/>
                <a:gd name="T36" fmla="*/ 59 w 66"/>
                <a:gd name="T37" fmla="*/ 38 h 54"/>
                <a:gd name="T38" fmla="*/ 60 w 66"/>
                <a:gd name="T39" fmla="*/ 35 h 54"/>
                <a:gd name="T40" fmla="*/ 60 w 66"/>
                <a:gd name="T41" fmla="*/ 31 h 54"/>
                <a:gd name="T42" fmla="*/ 54 w 66"/>
                <a:gd name="T43" fmla="*/ 17 h 54"/>
                <a:gd name="T44" fmla="*/ 34 w 66"/>
                <a:gd name="T45" fmla="*/ 12 h 54"/>
                <a:gd name="T46" fmla="*/ 15 w 66"/>
                <a:gd name="T47" fmla="*/ 18 h 54"/>
                <a:gd name="T48" fmla="*/ 8 w 66"/>
                <a:gd name="T49" fmla="*/ 33 h 54"/>
                <a:gd name="T50" fmla="*/ 11 w 66"/>
                <a:gd name="T51" fmla="*/ 43 h 54"/>
                <a:gd name="T52" fmla="*/ 18 w 66"/>
                <a:gd name="T53" fmla="*/ 51 h 54"/>
                <a:gd name="T54" fmla="*/ 17 w 66"/>
                <a:gd name="T55" fmla="*/ 5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6" h="54">
                  <a:moveTo>
                    <a:pt x="17" y="54"/>
                  </a:moveTo>
                  <a:cubicBezTo>
                    <a:pt x="11" y="53"/>
                    <a:pt x="7" y="50"/>
                    <a:pt x="4" y="46"/>
                  </a:cubicBezTo>
                  <a:cubicBezTo>
                    <a:pt x="1" y="41"/>
                    <a:pt x="0" y="36"/>
                    <a:pt x="0" y="30"/>
                  </a:cubicBezTo>
                  <a:cubicBezTo>
                    <a:pt x="0" y="25"/>
                    <a:pt x="0" y="21"/>
                    <a:pt x="2" y="18"/>
                  </a:cubicBezTo>
                  <a:cubicBezTo>
                    <a:pt x="4" y="14"/>
                    <a:pt x="6" y="11"/>
                    <a:pt x="9" y="8"/>
                  </a:cubicBezTo>
                  <a:cubicBezTo>
                    <a:pt x="12" y="6"/>
                    <a:pt x="15" y="4"/>
                    <a:pt x="19" y="2"/>
                  </a:cubicBezTo>
                  <a:cubicBezTo>
                    <a:pt x="23" y="1"/>
                    <a:pt x="28" y="0"/>
                    <a:pt x="33" y="0"/>
                  </a:cubicBezTo>
                  <a:cubicBezTo>
                    <a:pt x="38" y="0"/>
                    <a:pt x="43" y="1"/>
                    <a:pt x="47" y="3"/>
                  </a:cubicBezTo>
                  <a:cubicBezTo>
                    <a:pt x="51" y="4"/>
                    <a:pt x="55" y="7"/>
                    <a:pt x="58" y="10"/>
                  </a:cubicBezTo>
                  <a:cubicBezTo>
                    <a:pt x="60" y="12"/>
                    <a:pt x="63" y="16"/>
                    <a:pt x="64" y="19"/>
                  </a:cubicBezTo>
                  <a:cubicBezTo>
                    <a:pt x="66" y="23"/>
                    <a:pt x="66" y="27"/>
                    <a:pt x="66" y="31"/>
                  </a:cubicBezTo>
                  <a:cubicBezTo>
                    <a:pt x="66" y="34"/>
                    <a:pt x="66" y="37"/>
                    <a:pt x="65" y="39"/>
                  </a:cubicBezTo>
                  <a:cubicBezTo>
                    <a:pt x="64" y="42"/>
                    <a:pt x="63" y="44"/>
                    <a:pt x="62" y="46"/>
                  </a:cubicBezTo>
                  <a:cubicBezTo>
                    <a:pt x="60" y="48"/>
                    <a:pt x="58" y="50"/>
                    <a:pt x="56" y="51"/>
                  </a:cubicBezTo>
                  <a:cubicBezTo>
                    <a:pt x="54" y="53"/>
                    <a:pt x="52" y="54"/>
                    <a:pt x="49" y="54"/>
                  </a:cubicBezTo>
                  <a:cubicBezTo>
                    <a:pt x="46" y="53"/>
                    <a:pt x="44" y="51"/>
                    <a:pt x="44" y="48"/>
                  </a:cubicBezTo>
                  <a:cubicBezTo>
                    <a:pt x="44" y="46"/>
                    <a:pt x="45" y="44"/>
                    <a:pt x="46" y="43"/>
                  </a:cubicBezTo>
                  <a:cubicBezTo>
                    <a:pt x="47" y="42"/>
                    <a:pt x="49" y="41"/>
                    <a:pt x="51" y="41"/>
                  </a:cubicBezTo>
                  <a:cubicBezTo>
                    <a:pt x="59" y="38"/>
                    <a:pt x="59" y="38"/>
                    <a:pt x="59" y="38"/>
                  </a:cubicBezTo>
                  <a:cubicBezTo>
                    <a:pt x="60" y="37"/>
                    <a:pt x="60" y="36"/>
                    <a:pt x="60" y="35"/>
                  </a:cubicBezTo>
                  <a:cubicBezTo>
                    <a:pt x="60" y="34"/>
                    <a:pt x="60" y="32"/>
                    <a:pt x="60" y="31"/>
                  </a:cubicBezTo>
                  <a:cubicBezTo>
                    <a:pt x="60" y="26"/>
                    <a:pt x="58" y="21"/>
                    <a:pt x="54" y="17"/>
                  </a:cubicBezTo>
                  <a:cubicBezTo>
                    <a:pt x="49" y="14"/>
                    <a:pt x="43" y="12"/>
                    <a:pt x="34" y="12"/>
                  </a:cubicBezTo>
                  <a:cubicBezTo>
                    <a:pt x="26" y="12"/>
                    <a:pt x="19" y="14"/>
                    <a:pt x="15" y="18"/>
                  </a:cubicBezTo>
                  <a:cubicBezTo>
                    <a:pt x="10" y="22"/>
                    <a:pt x="8" y="27"/>
                    <a:pt x="8" y="33"/>
                  </a:cubicBezTo>
                  <a:cubicBezTo>
                    <a:pt x="8" y="37"/>
                    <a:pt x="9" y="40"/>
                    <a:pt x="11" y="43"/>
                  </a:cubicBezTo>
                  <a:cubicBezTo>
                    <a:pt x="13" y="47"/>
                    <a:pt x="15" y="49"/>
                    <a:pt x="18" y="51"/>
                  </a:cubicBezTo>
                  <a:lnTo>
                    <a:pt x="17" y="54"/>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1" name="Freeform 28"/>
            <p:cNvSpPr>
              <a:spLocks/>
            </p:cNvSpPr>
            <p:nvPr userDrawn="1"/>
          </p:nvSpPr>
          <p:spPr bwMode="auto">
            <a:xfrm>
              <a:off x="2159000" y="1322388"/>
              <a:ext cx="92075" cy="31750"/>
            </a:xfrm>
            <a:custGeom>
              <a:avLst/>
              <a:gdLst>
                <a:gd name="T0" fmla="*/ 4 w 96"/>
                <a:gd name="T1" fmla="*/ 33 h 33"/>
                <a:gd name="T2" fmla="*/ 0 w 96"/>
                <a:gd name="T3" fmla="*/ 33 h 33"/>
                <a:gd name="T4" fmla="*/ 0 w 96"/>
                <a:gd name="T5" fmla="*/ 0 h 33"/>
                <a:gd name="T6" fmla="*/ 4 w 96"/>
                <a:gd name="T7" fmla="*/ 0 h 33"/>
                <a:gd name="T8" fmla="*/ 6 w 96"/>
                <a:gd name="T9" fmla="*/ 11 h 33"/>
                <a:gd name="T10" fmla="*/ 17 w 96"/>
                <a:gd name="T11" fmla="*/ 11 h 33"/>
                <a:gd name="T12" fmla="*/ 27 w 96"/>
                <a:gd name="T13" fmla="*/ 11 h 33"/>
                <a:gd name="T14" fmla="*/ 84 w 96"/>
                <a:gd name="T15" fmla="*/ 11 h 33"/>
                <a:gd name="T16" fmla="*/ 85 w 96"/>
                <a:gd name="T17" fmla="*/ 0 h 33"/>
                <a:gd name="T18" fmla="*/ 90 w 96"/>
                <a:gd name="T19" fmla="*/ 0 h 33"/>
                <a:gd name="T20" fmla="*/ 96 w 96"/>
                <a:gd name="T21" fmla="*/ 21 h 33"/>
                <a:gd name="T22" fmla="*/ 95 w 96"/>
                <a:gd name="T23" fmla="*/ 23 h 33"/>
                <a:gd name="T24" fmla="*/ 76 w 96"/>
                <a:gd name="T25" fmla="*/ 22 h 33"/>
                <a:gd name="T26" fmla="*/ 27 w 96"/>
                <a:gd name="T27" fmla="*/ 22 h 33"/>
                <a:gd name="T28" fmla="*/ 17 w 96"/>
                <a:gd name="T29" fmla="*/ 22 h 33"/>
                <a:gd name="T30" fmla="*/ 6 w 96"/>
                <a:gd name="T31" fmla="*/ 22 h 33"/>
                <a:gd name="T32" fmla="*/ 4 w 96"/>
                <a:gd name="T33"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6" h="33">
                  <a:moveTo>
                    <a:pt x="4" y="33"/>
                  </a:moveTo>
                  <a:cubicBezTo>
                    <a:pt x="0" y="33"/>
                    <a:pt x="0" y="33"/>
                    <a:pt x="0" y="33"/>
                  </a:cubicBezTo>
                  <a:cubicBezTo>
                    <a:pt x="0" y="0"/>
                    <a:pt x="0" y="0"/>
                    <a:pt x="0" y="0"/>
                  </a:cubicBezTo>
                  <a:cubicBezTo>
                    <a:pt x="4" y="0"/>
                    <a:pt x="4" y="0"/>
                    <a:pt x="4" y="0"/>
                  </a:cubicBezTo>
                  <a:cubicBezTo>
                    <a:pt x="6" y="11"/>
                    <a:pt x="6" y="11"/>
                    <a:pt x="6" y="11"/>
                  </a:cubicBezTo>
                  <a:cubicBezTo>
                    <a:pt x="10" y="11"/>
                    <a:pt x="13" y="11"/>
                    <a:pt x="17" y="11"/>
                  </a:cubicBezTo>
                  <a:cubicBezTo>
                    <a:pt x="20" y="11"/>
                    <a:pt x="24" y="11"/>
                    <a:pt x="27" y="11"/>
                  </a:cubicBezTo>
                  <a:cubicBezTo>
                    <a:pt x="84" y="11"/>
                    <a:pt x="84" y="11"/>
                    <a:pt x="84" y="11"/>
                  </a:cubicBezTo>
                  <a:cubicBezTo>
                    <a:pt x="85" y="0"/>
                    <a:pt x="85" y="0"/>
                    <a:pt x="85" y="0"/>
                  </a:cubicBezTo>
                  <a:cubicBezTo>
                    <a:pt x="90" y="0"/>
                    <a:pt x="90" y="0"/>
                    <a:pt x="90" y="0"/>
                  </a:cubicBezTo>
                  <a:cubicBezTo>
                    <a:pt x="96" y="21"/>
                    <a:pt x="96" y="21"/>
                    <a:pt x="96" y="21"/>
                  </a:cubicBezTo>
                  <a:cubicBezTo>
                    <a:pt x="95" y="23"/>
                    <a:pt x="95" y="23"/>
                    <a:pt x="95" y="23"/>
                  </a:cubicBezTo>
                  <a:cubicBezTo>
                    <a:pt x="76" y="22"/>
                    <a:pt x="76" y="22"/>
                    <a:pt x="76" y="22"/>
                  </a:cubicBezTo>
                  <a:cubicBezTo>
                    <a:pt x="27" y="22"/>
                    <a:pt x="27" y="22"/>
                    <a:pt x="27" y="22"/>
                  </a:cubicBezTo>
                  <a:cubicBezTo>
                    <a:pt x="24" y="22"/>
                    <a:pt x="20" y="22"/>
                    <a:pt x="17" y="22"/>
                  </a:cubicBezTo>
                  <a:cubicBezTo>
                    <a:pt x="13" y="22"/>
                    <a:pt x="10" y="22"/>
                    <a:pt x="6" y="22"/>
                  </a:cubicBezTo>
                  <a:lnTo>
                    <a:pt x="4" y="33"/>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2" name="Freeform 29"/>
            <p:cNvSpPr>
              <a:spLocks noEditPoints="1"/>
            </p:cNvSpPr>
            <p:nvPr userDrawn="1"/>
          </p:nvSpPr>
          <p:spPr bwMode="auto">
            <a:xfrm>
              <a:off x="2157413" y="1358901"/>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8"/>
                    <a:pt x="64" y="41"/>
                  </a:cubicBezTo>
                  <a:cubicBezTo>
                    <a:pt x="63" y="45"/>
                    <a:pt x="61" y="48"/>
                    <a:pt x="58" y="51"/>
                  </a:cubicBezTo>
                  <a:cubicBezTo>
                    <a:pt x="55" y="54"/>
                    <a:pt x="51" y="56"/>
                    <a:pt x="47" y="58"/>
                  </a:cubicBezTo>
                  <a:cubicBezTo>
                    <a:pt x="43" y="60"/>
                    <a:pt x="38" y="60"/>
                    <a:pt x="33" y="60"/>
                  </a:cubicBezTo>
                  <a:cubicBezTo>
                    <a:pt x="27" y="60"/>
                    <a:pt x="23" y="60"/>
                    <a:pt x="18" y="58"/>
                  </a:cubicBezTo>
                  <a:cubicBezTo>
                    <a:pt x="14" y="56"/>
                    <a:pt x="11" y="54"/>
                    <a:pt x="8" y="51"/>
                  </a:cubicBezTo>
                  <a:cubicBezTo>
                    <a:pt x="5" y="48"/>
                    <a:pt x="3" y="45"/>
                    <a:pt x="2" y="41"/>
                  </a:cubicBezTo>
                  <a:cubicBezTo>
                    <a:pt x="0" y="38"/>
                    <a:pt x="0" y="34"/>
                    <a:pt x="0" y="30"/>
                  </a:cubicBezTo>
                  <a:cubicBezTo>
                    <a:pt x="0" y="26"/>
                    <a:pt x="0" y="22"/>
                    <a:pt x="2" y="19"/>
                  </a:cubicBezTo>
                  <a:cubicBezTo>
                    <a:pt x="3" y="15"/>
                    <a:pt x="5" y="12"/>
                    <a:pt x="8" y="9"/>
                  </a:cubicBezTo>
                  <a:cubicBezTo>
                    <a:pt x="11" y="6"/>
                    <a:pt x="14" y="4"/>
                    <a:pt x="18" y="2"/>
                  </a:cubicBezTo>
                  <a:cubicBezTo>
                    <a:pt x="23" y="1"/>
                    <a:pt x="27" y="0"/>
                    <a:pt x="33" y="0"/>
                  </a:cubicBezTo>
                  <a:cubicBezTo>
                    <a:pt x="38" y="0"/>
                    <a:pt x="43" y="1"/>
                    <a:pt x="47" y="2"/>
                  </a:cubicBezTo>
                  <a:cubicBezTo>
                    <a:pt x="51" y="4"/>
                    <a:pt x="55" y="6"/>
                    <a:pt x="58" y="9"/>
                  </a:cubicBezTo>
                  <a:cubicBezTo>
                    <a:pt x="61" y="12"/>
                    <a:pt x="63" y="15"/>
                    <a:pt x="64" y="19"/>
                  </a:cubicBezTo>
                  <a:cubicBezTo>
                    <a:pt x="66" y="22"/>
                    <a:pt x="66" y="26"/>
                    <a:pt x="66" y="30"/>
                  </a:cubicBezTo>
                  <a:close/>
                  <a:moveTo>
                    <a:pt x="60" y="30"/>
                  </a:moveTo>
                  <a:cubicBezTo>
                    <a:pt x="60" y="24"/>
                    <a:pt x="58" y="20"/>
                    <a:pt x="53" y="17"/>
                  </a:cubicBezTo>
                  <a:cubicBezTo>
                    <a:pt x="49" y="14"/>
                    <a:pt x="42" y="12"/>
                    <a:pt x="33" y="12"/>
                  </a:cubicBezTo>
                  <a:cubicBezTo>
                    <a:pt x="24" y="12"/>
                    <a:pt x="17" y="14"/>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3" name="Freeform 30"/>
            <p:cNvSpPr>
              <a:spLocks/>
            </p:cNvSpPr>
            <p:nvPr userDrawn="1"/>
          </p:nvSpPr>
          <p:spPr bwMode="auto">
            <a:xfrm>
              <a:off x="2157413" y="1422401"/>
              <a:ext cx="63500" cy="44450"/>
            </a:xfrm>
            <a:custGeom>
              <a:avLst/>
              <a:gdLst>
                <a:gd name="T0" fmla="*/ 38 w 66"/>
                <a:gd name="T1" fmla="*/ 28 h 46"/>
                <a:gd name="T2" fmla="*/ 30 w 66"/>
                <a:gd name="T3" fmla="*/ 42 h 46"/>
                <a:gd name="T4" fmla="*/ 19 w 66"/>
                <a:gd name="T5" fmla="*/ 46 h 46"/>
                <a:gd name="T6" fmla="*/ 12 w 66"/>
                <a:gd name="T7" fmla="*/ 45 h 46"/>
                <a:gd name="T8" fmla="*/ 5 w 66"/>
                <a:gd name="T9" fmla="*/ 40 h 46"/>
                <a:gd name="T10" fmla="*/ 1 w 66"/>
                <a:gd name="T11" fmla="*/ 32 h 46"/>
                <a:gd name="T12" fmla="*/ 0 w 66"/>
                <a:gd name="T13" fmla="*/ 20 h 46"/>
                <a:gd name="T14" fmla="*/ 1 w 66"/>
                <a:gd name="T15" fmla="*/ 10 h 46"/>
                <a:gd name="T16" fmla="*/ 5 w 66"/>
                <a:gd name="T17" fmla="*/ 1 h 46"/>
                <a:gd name="T18" fmla="*/ 19 w 66"/>
                <a:gd name="T19" fmla="*/ 0 h 46"/>
                <a:gd name="T20" fmla="*/ 19 w 66"/>
                <a:gd name="T21" fmla="*/ 8 h 46"/>
                <a:gd name="T22" fmla="*/ 8 w 66"/>
                <a:gd name="T23" fmla="*/ 10 h 46"/>
                <a:gd name="T24" fmla="*/ 6 w 66"/>
                <a:gd name="T25" fmla="*/ 21 h 46"/>
                <a:gd name="T26" fmla="*/ 9 w 66"/>
                <a:gd name="T27" fmla="*/ 32 h 46"/>
                <a:gd name="T28" fmla="*/ 16 w 66"/>
                <a:gd name="T29" fmla="*/ 36 h 46"/>
                <a:gd name="T30" fmla="*/ 23 w 66"/>
                <a:gd name="T31" fmla="*/ 33 h 46"/>
                <a:gd name="T32" fmla="*/ 28 w 66"/>
                <a:gd name="T33" fmla="*/ 23 h 46"/>
                <a:gd name="T34" fmla="*/ 30 w 66"/>
                <a:gd name="T35" fmla="*/ 17 h 46"/>
                <a:gd name="T36" fmla="*/ 37 w 66"/>
                <a:gd name="T37" fmla="*/ 5 h 46"/>
                <a:gd name="T38" fmla="*/ 47 w 66"/>
                <a:gd name="T39" fmla="*/ 1 h 46"/>
                <a:gd name="T40" fmla="*/ 55 w 66"/>
                <a:gd name="T41" fmla="*/ 3 h 46"/>
                <a:gd name="T42" fmla="*/ 61 w 66"/>
                <a:gd name="T43" fmla="*/ 7 h 46"/>
                <a:gd name="T44" fmla="*/ 65 w 66"/>
                <a:gd name="T45" fmla="*/ 15 h 46"/>
                <a:gd name="T46" fmla="*/ 66 w 66"/>
                <a:gd name="T47" fmla="*/ 24 h 46"/>
                <a:gd name="T48" fmla="*/ 65 w 66"/>
                <a:gd name="T49" fmla="*/ 34 h 46"/>
                <a:gd name="T50" fmla="*/ 61 w 66"/>
                <a:gd name="T51" fmla="*/ 43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2 h 46"/>
                <a:gd name="T64" fmla="*/ 44 w 66"/>
                <a:gd name="T65" fmla="*/ 14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5"/>
                    <a:pt x="33" y="39"/>
                    <a:pt x="30" y="42"/>
                  </a:cubicBezTo>
                  <a:cubicBezTo>
                    <a:pt x="26" y="45"/>
                    <a:pt x="23" y="46"/>
                    <a:pt x="19" y="46"/>
                  </a:cubicBezTo>
                  <a:cubicBezTo>
                    <a:pt x="16" y="46"/>
                    <a:pt x="14" y="46"/>
                    <a:pt x="12" y="45"/>
                  </a:cubicBezTo>
                  <a:cubicBezTo>
                    <a:pt x="9" y="43"/>
                    <a:pt x="7" y="42"/>
                    <a:pt x="5" y="40"/>
                  </a:cubicBezTo>
                  <a:cubicBezTo>
                    <a:pt x="4" y="38"/>
                    <a:pt x="2" y="35"/>
                    <a:pt x="1" y="32"/>
                  </a:cubicBezTo>
                  <a:cubicBezTo>
                    <a:pt x="0" y="28"/>
                    <a:pt x="0" y="25"/>
                    <a:pt x="0" y="20"/>
                  </a:cubicBezTo>
                  <a:cubicBezTo>
                    <a:pt x="0" y="17"/>
                    <a:pt x="0" y="13"/>
                    <a:pt x="1" y="10"/>
                  </a:cubicBezTo>
                  <a:cubicBezTo>
                    <a:pt x="2" y="7"/>
                    <a:pt x="3" y="4"/>
                    <a:pt x="5" y="1"/>
                  </a:cubicBezTo>
                  <a:cubicBezTo>
                    <a:pt x="19" y="0"/>
                    <a:pt x="19" y="0"/>
                    <a:pt x="19" y="0"/>
                  </a:cubicBezTo>
                  <a:cubicBezTo>
                    <a:pt x="19" y="8"/>
                    <a:pt x="19" y="8"/>
                    <a:pt x="19" y="8"/>
                  </a:cubicBezTo>
                  <a:cubicBezTo>
                    <a:pt x="8" y="10"/>
                    <a:pt x="8" y="10"/>
                    <a:pt x="8" y="10"/>
                  </a:cubicBezTo>
                  <a:cubicBezTo>
                    <a:pt x="6" y="13"/>
                    <a:pt x="6" y="17"/>
                    <a:pt x="6" y="21"/>
                  </a:cubicBezTo>
                  <a:cubicBezTo>
                    <a:pt x="6" y="26"/>
                    <a:pt x="7" y="30"/>
                    <a:pt x="9" y="32"/>
                  </a:cubicBezTo>
                  <a:cubicBezTo>
                    <a:pt x="10" y="34"/>
                    <a:pt x="13" y="36"/>
                    <a:pt x="16" y="36"/>
                  </a:cubicBezTo>
                  <a:cubicBezTo>
                    <a:pt x="19" y="36"/>
                    <a:pt x="21" y="35"/>
                    <a:pt x="23" y="33"/>
                  </a:cubicBezTo>
                  <a:cubicBezTo>
                    <a:pt x="24" y="31"/>
                    <a:pt x="26" y="27"/>
                    <a:pt x="28" y="23"/>
                  </a:cubicBezTo>
                  <a:cubicBezTo>
                    <a:pt x="30" y="17"/>
                    <a:pt x="30" y="17"/>
                    <a:pt x="30" y="17"/>
                  </a:cubicBezTo>
                  <a:cubicBezTo>
                    <a:pt x="32" y="12"/>
                    <a:pt x="34" y="8"/>
                    <a:pt x="37" y="5"/>
                  </a:cubicBezTo>
                  <a:cubicBezTo>
                    <a:pt x="40" y="3"/>
                    <a:pt x="43" y="1"/>
                    <a:pt x="47" y="1"/>
                  </a:cubicBezTo>
                  <a:cubicBezTo>
                    <a:pt x="50" y="1"/>
                    <a:pt x="52" y="2"/>
                    <a:pt x="55" y="3"/>
                  </a:cubicBezTo>
                  <a:cubicBezTo>
                    <a:pt x="57" y="4"/>
                    <a:pt x="59" y="5"/>
                    <a:pt x="61" y="7"/>
                  </a:cubicBezTo>
                  <a:cubicBezTo>
                    <a:pt x="62" y="9"/>
                    <a:pt x="64" y="12"/>
                    <a:pt x="65" y="15"/>
                  </a:cubicBezTo>
                  <a:cubicBezTo>
                    <a:pt x="66" y="17"/>
                    <a:pt x="66" y="21"/>
                    <a:pt x="66" y="24"/>
                  </a:cubicBezTo>
                  <a:cubicBezTo>
                    <a:pt x="66" y="28"/>
                    <a:pt x="66" y="31"/>
                    <a:pt x="65" y="34"/>
                  </a:cubicBezTo>
                  <a:cubicBezTo>
                    <a:pt x="64" y="37"/>
                    <a:pt x="63" y="40"/>
                    <a:pt x="61" y="43"/>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3"/>
                    <a:pt x="54" y="12"/>
                    <a:pt x="51" y="12"/>
                  </a:cubicBezTo>
                  <a:cubicBezTo>
                    <a:pt x="48" y="12"/>
                    <a:pt x="46" y="13"/>
                    <a:pt x="44" y="14"/>
                  </a:cubicBezTo>
                  <a:cubicBezTo>
                    <a:pt x="43" y="16"/>
                    <a:pt x="41" y="19"/>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4" name="Freeform 31"/>
            <p:cNvSpPr>
              <a:spLocks noEditPoints="1"/>
            </p:cNvSpPr>
            <p:nvPr userDrawn="1"/>
          </p:nvSpPr>
          <p:spPr bwMode="auto">
            <a:xfrm>
              <a:off x="2157413" y="1471613"/>
              <a:ext cx="63500" cy="52388"/>
            </a:xfrm>
            <a:custGeom>
              <a:avLst/>
              <a:gdLst>
                <a:gd name="T0" fmla="*/ 34 w 66"/>
                <a:gd name="T1" fmla="*/ 12 h 55"/>
                <a:gd name="T2" fmla="*/ 15 w 66"/>
                <a:gd name="T3" fmla="*/ 18 h 55"/>
                <a:gd name="T4" fmla="*/ 8 w 66"/>
                <a:gd name="T5" fmla="*/ 34 h 55"/>
                <a:gd name="T6" fmla="*/ 11 w 66"/>
                <a:gd name="T7" fmla="*/ 44 h 55"/>
                <a:gd name="T8" fmla="*/ 18 w 66"/>
                <a:gd name="T9" fmla="*/ 52 h 55"/>
                <a:gd name="T10" fmla="*/ 15 w 66"/>
                <a:gd name="T11" fmla="*/ 55 h 55"/>
                <a:gd name="T12" fmla="*/ 4 w 66"/>
                <a:gd name="T13" fmla="*/ 45 h 55"/>
                <a:gd name="T14" fmla="*/ 0 w 66"/>
                <a:gd name="T15" fmla="*/ 30 h 55"/>
                <a:gd name="T16" fmla="*/ 2 w 66"/>
                <a:gd name="T17" fmla="*/ 18 h 55"/>
                <a:gd name="T18" fmla="*/ 8 w 66"/>
                <a:gd name="T19" fmla="*/ 8 h 55"/>
                <a:gd name="T20" fmla="*/ 19 w 66"/>
                <a:gd name="T21" fmla="*/ 3 h 55"/>
                <a:gd name="T22" fmla="*/ 32 w 66"/>
                <a:gd name="T23" fmla="*/ 0 h 55"/>
                <a:gd name="T24" fmla="*/ 46 w 66"/>
                <a:gd name="T25" fmla="*/ 3 h 55"/>
                <a:gd name="T26" fmla="*/ 57 w 66"/>
                <a:gd name="T27" fmla="*/ 9 h 55"/>
                <a:gd name="T28" fmla="*/ 64 w 66"/>
                <a:gd name="T29" fmla="*/ 19 h 55"/>
                <a:gd name="T30" fmla="*/ 66 w 66"/>
                <a:gd name="T31" fmla="*/ 31 h 55"/>
                <a:gd name="T32" fmla="*/ 65 w 66"/>
                <a:gd name="T33" fmla="*/ 41 h 55"/>
                <a:gd name="T34" fmla="*/ 60 w 66"/>
                <a:gd name="T35" fmla="*/ 48 h 55"/>
                <a:gd name="T36" fmla="*/ 52 w 66"/>
                <a:gd name="T37" fmla="*/ 54 h 55"/>
                <a:gd name="T38" fmla="*/ 41 w 66"/>
                <a:gd name="T39" fmla="*/ 55 h 55"/>
                <a:gd name="T40" fmla="*/ 37 w 66"/>
                <a:gd name="T41" fmla="*/ 55 h 55"/>
                <a:gd name="T42" fmla="*/ 34 w 66"/>
                <a:gd name="T43" fmla="*/ 55 h 55"/>
                <a:gd name="T44" fmla="*/ 34 w 66"/>
                <a:gd name="T45" fmla="*/ 12 h 55"/>
                <a:gd name="T46" fmla="*/ 39 w 66"/>
                <a:gd name="T47" fmla="*/ 37 h 55"/>
                <a:gd name="T48" fmla="*/ 41 w 66"/>
                <a:gd name="T49" fmla="*/ 43 h 55"/>
                <a:gd name="T50" fmla="*/ 46 w 66"/>
                <a:gd name="T51" fmla="*/ 45 h 55"/>
                <a:gd name="T52" fmla="*/ 51 w 66"/>
                <a:gd name="T53" fmla="*/ 43 h 55"/>
                <a:gd name="T54" fmla="*/ 56 w 66"/>
                <a:gd name="T55" fmla="*/ 40 h 55"/>
                <a:gd name="T56" fmla="*/ 59 w 66"/>
                <a:gd name="T57" fmla="*/ 36 h 55"/>
                <a:gd name="T58" fmla="*/ 60 w 66"/>
                <a:gd name="T59" fmla="*/ 30 h 55"/>
                <a:gd name="T60" fmla="*/ 59 w 66"/>
                <a:gd name="T61" fmla="*/ 25 h 55"/>
                <a:gd name="T62" fmla="*/ 56 w 66"/>
                <a:gd name="T63" fmla="*/ 19 h 55"/>
                <a:gd name="T64" fmla="*/ 49 w 66"/>
                <a:gd name="T65" fmla="*/ 15 h 55"/>
                <a:gd name="T66" fmla="*/ 39 w 66"/>
                <a:gd name="T67" fmla="*/ 13 h 55"/>
                <a:gd name="T68" fmla="*/ 39 w 66"/>
                <a:gd name="T69" fmla="*/ 37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55">
                  <a:moveTo>
                    <a:pt x="34" y="12"/>
                  </a:moveTo>
                  <a:cubicBezTo>
                    <a:pt x="25" y="12"/>
                    <a:pt x="19" y="15"/>
                    <a:pt x="15" y="18"/>
                  </a:cubicBezTo>
                  <a:cubicBezTo>
                    <a:pt x="10" y="22"/>
                    <a:pt x="8" y="27"/>
                    <a:pt x="8" y="34"/>
                  </a:cubicBezTo>
                  <a:cubicBezTo>
                    <a:pt x="8" y="38"/>
                    <a:pt x="9" y="41"/>
                    <a:pt x="11" y="44"/>
                  </a:cubicBezTo>
                  <a:cubicBezTo>
                    <a:pt x="13" y="47"/>
                    <a:pt x="15" y="50"/>
                    <a:pt x="18" y="52"/>
                  </a:cubicBezTo>
                  <a:cubicBezTo>
                    <a:pt x="15" y="55"/>
                    <a:pt x="15" y="55"/>
                    <a:pt x="15" y="55"/>
                  </a:cubicBezTo>
                  <a:cubicBezTo>
                    <a:pt x="10" y="53"/>
                    <a:pt x="7" y="50"/>
                    <a:pt x="4" y="45"/>
                  </a:cubicBezTo>
                  <a:cubicBezTo>
                    <a:pt x="1" y="41"/>
                    <a:pt x="0" y="36"/>
                    <a:pt x="0" y="30"/>
                  </a:cubicBezTo>
                  <a:cubicBezTo>
                    <a:pt x="0" y="25"/>
                    <a:pt x="0" y="21"/>
                    <a:pt x="2" y="18"/>
                  </a:cubicBezTo>
                  <a:cubicBezTo>
                    <a:pt x="3" y="14"/>
                    <a:pt x="6" y="11"/>
                    <a:pt x="8" y="8"/>
                  </a:cubicBezTo>
                  <a:cubicBezTo>
                    <a:pt x="11" y="6"/>
                    <a:pt x="15" y="4"/>
                    <a:pt x="19" y="3"/>
                  </a:cubicBezTo>
                  <a:cubicBezTo>
                    <a:pt x="23" y="1"/>
                    <a:pt x="27" y="0"/>
                    <a:pt x="32" y="0"/>
                  </a:cubicBezTo>
                  <a:cubicBezTo>
                    <a:pt x="37" y="0"/>
                    <a:pt x="42" y="1"/>
                    <a:pt x="46" y="3"/>
                  </a:cubicBezTo>
                  <a:cubicBezTo>
                    <a:pt x="50" y="4"/>
                    <a:pt x="54" y="7"/>
                    <a:pt x="57" y="9"/>
                  </a:cubicBezTo>
                  <a:cubicBezTo>
                    <a:pt x="60" y="12"/>
                    <a:pt x="62" y="15"/>
                    <a:pt x="64" y="19"/>
                  </a:cubicBezTo>
                  <a:cubicBezTo>
                    <a:pt x="66" y="23"/>
                    <a:pt x="66" y="27"/>
                    <a:pt x="66" y="31"/>
                  </a:cubicBezTo>
                  <a:cubicBezTo>
                    <a:pt x="66" y="34"/>
                    <a:pt x="66" y="37"/>
                    <a:pt x="65" y="41"/>
                  </a:cubicBezTo>
                  <a:cubicBezTo>
                    <a:pt x="64" y="44"/>
                    <a:pt x="62" y="46"/>
                    <a:pt x="60" y="48"/>
                  </a:cubicBezTo>
                  <a:cubicBezTo>
                    <a:pt x="58" y="51"/>
                    <a:pt x="55" y="52"/>
                    <a:pt x="52" y="54"/>
                  </a:cubicBezTo>
                  <a:cubicBezTo>
                    <a:pt x="49" y="55"/>
                    <a:pt x="45" y="55"/>
                    <a:pt x="41" y="55"/>
                  </a:cubicBezTo>
                  <a:cubicBezTo>
                    <a:pt x="40" y="55"/>
                    <a:pt x="38" y="55"/>
                    <a:pt x="37" y="55"/>
                  </a:cubicBezTo>
                  <a:cubicBezTo>
                    <a:pt x="36" y="55"/>
                    <a:pt x="35" y="55"/>
                    <a:pt x="34" y="55"/>
                  </a:cubicBezTo>
                  <a:lnTo>
                    <a:pt x="34" y="12"/>
                  </a:lnTo>
                  <a:close/>
                  <a:moveTo>
                    <a:pt x="39" y="37"/>
                  </a:moveTo>
                  <a:cubicBezTo>
                    <a:pt x="39" y="40"/>
                    <a:pt x="40" y="42"/>
                    <a:pt x="41" y="43"/>
                  </a:cubicBezTo>
                  <a:cubicBezTo>
                    <a:pt x="43" y="44"/>
                    <a:pt x="44" y="45"/>
                    <a:pt x="46" y="45"/>
                  </a:cubicBezTo>
                  <a:cubicBezTo>
                    <a:pt x="48" y="45"/>
                    <a:pt x="50" y="44"/>
                    <a:pt x="51" y="43"/>
                  </a:cubicBezTo>
                  <a:cubicBezTo>
                    <a:pt x="53" y="43"/>
                    <a:pt x="55" y="42"/>
                    <a:pt x="56" y="40"/>
                  </a:cubicBezTo>
                  <a:cubicBezTo>
                    <a:pt x="57" y="39"/>
                    <a:pt x="58" y="38"/>
                    <a:pt x="59" y="36"/>
                  </a:cubicBezTo>
                  <a:cubicBezTo>
                    <a:pt x="60" y="34"/>
                    <a:pt x="60" y="32"/>
                    <a:pt x="60" y="30"/>
                  </a:cubicBezTo>
                  <a:cubicBezTo>
                    <a:pt x="60" y="28"/>
                    <a:pt x="60" y="27"/>
                    <a:pt x="59" y="25"/>
                  </a:cubicBezTo>
                  <a:cubicBezTo>
                    <a:pt x="59" y="23"/>
                    <a:pt x="57" y="21"/>
                    <a:pt x="56" y="19"/>
                  </a:cubicBezTo>
                  <a:cubicBezTo>
                    <a:pt x="54" y="17"/>
                    <a:pt x="52" y="16"/>
                    <a:pt x="49" y="15"/>
                  </a:cubicBezTo>
                  <a:cubicBezTo>
                    <a:pt x="46" y="14"/>
                    <a:pt x="43" y="13"/>
                    <a:pt x="39" y="13"/>
                  </a:cubicBezTo>
                  <a:lnTo>
                    <a:pt x="39" y="3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5" name="Freeform 32"/>
            <p:cNvSpPr>
              <a:spLocks/>
            </p:cNvSpPr>
            <p:nvPr userDrawn="1"/>
          </p:nvSpPr>
          <p:spPr bwMode="auto">
            <a:xfrm>
              <a:off x="2159000" y="1530351"/>
              <a:ext cx="61913" cy="47625"/>
            </a:xfrm>
            <a:custGeom>
              <a:avLst/>
              <a:gdLst>
                <a:gd name="T0" fmla="*/ 48 w 64"/>
                <a:gd name="T1" fmla="*/ 22 h 50"/>
                <a:gd name="T2" fmla="*/ 60 w 64"/>
                <a:gd name="T3" fmla="*/ 30 h 50"/>
                <a:gd name="T4" fmla="*/ 64 w 64"/>
                <a:gd name="T5" fmla="*/ 41 h 50"/>
                <a:gd name="T6" fmla="*/ 63 w 64"/>
                <a:gd name="T7" fmla="*/ 46 h 50"/>
                <a:gd name="T8" fmla="*/ 58 w 64"/>
                <a:gd name="T9" fmla="*/ 50 h 50"/>
                <a:gd name="T10" fmla="*/ 53 w 64"/>
                <a:gd name="T11" fmla="*/ 48 h 50"/>
                <a:gd name="T12" fmla="*/ 51 w 64"/>
                <a:gd name="T13" fmla="*/ 42 h 50"/>
                <a:gd name="T14" fmla="*/ 54 w 64"/>
                <a:gd name="T15" fmla="*/ 34 h 50"/>
                <a:gd name="T16" fmla="*/ 55 w 64"/>
                <a:gd name="T17" fmla="*/ 33 h 50"/>
                <a:gd name="T18" fmla="*/ 48 w 64"/>
                <a:gd name="T19" fmla="*/ 27 h 50"/>
                <a:gd name="T20" fmla="*/ 38 w 64"/>
                <a:gd name="T21" fmla="*/ 22 h 50"/>
                <a:gd name="T22" fmla="*/ 27 w 64"/>
                <a:gd name="T23" fmla="*/ 22 h 50"/>
                <a:gd name="T24" fmla="*/ 17 w 64"/>
                <a:gd name="T25" fmla="*/ 22 h 50"/>
                <a:gd name="T26" fmla="*/ 6 w 64"/>
                <a:gd name="T27" fmla="*/ 22 h 50"/>
                <a:gd name="T28" fmla="*/ 4 w 64"/>
                <a:gd name="T29" fmla="*/ 33 h 50"/>
                <a:gd name="T30" fmla="*/ 0 w 64"/>
                <a:gd name="T31" fmla="*/ 33 h 50"/>
                <a:gd name="T32" fmla="*/ 0 w 64"/>
                <a:gd name="T33" fmla="*/ 1 h 50"/>
                <a:gd name="T34" fmla="*/ 4 w 64"/>
                <a:gd name="T35" fmla="*/ 1 h 50"/>
                <a:gd name="T36" fmla="*/ 6 w 64"/>
                <a:gd name="T37" fmla="*/ 11 h 50"/>
                <a:gd name="T38" fmla="*/ 17 w 64"/>
                <a:gd name="T39" fmla="*/ 11 h 50"/>
                <a:gd name="T40" fmla="*/ 27 w 64"/>
                <a:gd name="T41" fmla="*/ 11 h 50"/>
                <a:gd name="T42" fmla="*/ 34 w 64"/>
                <a:gd name="T43" fmla="*/ 11 h 50"/>
                <a:gd name="T44" fmla="*/ 43 w 64"/>
                <a:gd name="T45" fmla="*/ 11 h 50"/>
                <a:gd name="T46" fmla="*/ 51 w 64"/>
                <a:gd name="T47" fmla="*/ 10 h 50"/>
                <a:gd name="T48" fmla="*/ 52 w 64"/>
                <a:gd name="T49" fmla="*/ 0 h 50"/>
                <a:gd name="T50" fmla="*/ 56 w 64"/>
                <a:gd name="T51" fmla="*/ 0 h 50"/>
                <a:gd name="T52" fmla="*/ 64 w 64"/>
                <a:gd name="T53" fmla="*/ 18 h 50"/>
                <a:gd name="T54" fmla="*/ 63 w 64"/>
                <a:gd name="T55" fmla="*/ 20 h 50"/>
                <a:gd name="T56" fmla="*/ 48 w 64"/>
                <a:gd name="T57" fmla="*/ 22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50">
                  <a:moveTo>
                    <a:pt x="48" y="22"/>
                  </a:moveTo>
                  <a:cubicBezTo>
                    <a:pt x="53" y="24"/>
                    <a:pt x="57" y="27"/>
                    <a:pt x="60" y="30"/>
                  </a:cubicBezTo>
                  <a:cubicBezTo>
                    <a:pt x="63" y="34"/>
                    <a:pt x="64" y="37"/>
                    <a:pt x="64" y="41"/>
                  </a:cubicBezTo>
                  <a:cubicBezTo>
                    <a:pt x="64" y="43"/>
                    <a:pt x="64" y="45"/>
                    <a:pt x="63" y="46"/>
                  </a:cubicBezTo>
                  <a:cubicBezTo>
                    <a:pt x="62" y="48"/>
                    <a:pt x="60" y="49"/>
                    <a:pt x="58" y="50"/>
                  </a:cubicBezTo>
                  <a:cubicBezTo>
                    <a:pt x="56" y="50"/>
                    <a:pt x="54" y="49"/>
                    <a:pt x="53" y="48"/>
                  </a:cubicBezTo>
                  <a:cubicBezTo>
                    <a:pt x="52" y="46"/>
                    <a:pt x="51" y="44"/>
                    <a:pt x="51" y="42"/>
                  </a:cubicBezTo>
                  <a:cubicBezTo>
                    <a:pt x="51" y="39"/>
                    <a:pt x="52" y="37"/>
                    <a:pt x="54" y="34"/>
                  </a:cubicBezTo>
                  <a:cubicBezTo>
                    <a:pt x="55" y="33"/>
                    <a:pt x="55" y="33"/>
                    <a:pt x="55" y="33"/>
                  </a:cubicBezTo>
                  <a:cubicBezTo>
                    <a:pt x="53" y="31"/>
                    <a:pt x="51" y="28"/>
                    <a:pt x="48" y="27"/>
                  </a:cubicBezTo>
                  <a:cubicBezTo>
                    <a:pt x="45" y="25"/>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1"/>
                    <a:pt x="6" y="11"/>
                    <a:pt x="6" y="11"/>
                  </a:cubicBezTo>
                  <a:cubicBezTo>
                    <a:pt x="9" y="11"/>
                    <a:pt x="13" y="11"/>
                    <a:pt x="17" y="11"/>
                  </a:cubicBezTo>
                  <a:cubicBezTo>
                    <a:pt x="21" y="11"/>
                    <a:pt x="24" y="11"/>
                    <a:pt x="27" y="11"/>
                  </a:cubicBezTo>
                  <a:cubicBezTo>
                    <a:pt x="34" y="11"/>
                    <a:pt x="34" y="11"/>
                    <a:pt x="34" y="11"/>
                  </a:cubicBezTo>
                  <a:cubicBezTo>
                    <a:pt x="38" y="11"/>
                    <a:pt x="41" y="11"/>
                    <a:pt x="43" y="11"/>
                  </a:cubicBezTo>
                  <a:cubicBezTo>
                    <a:pt x="45" y="11"/>
                    <a:pt x="48" y="11"/>
                    <a:pt x="51" y="10"/>
                  </a:cubicBezTo>
                  <a:cubicBezTo>
                    <a:pt x="52" y="0"/>
                    <a:pt x="52" y="0"/>
                    <a:pt x="52" y="0"/>
                  </a:cubicBezTo>
                  <a:cubicBezTo>
                    <a:pt x="56" y="0"/>
                    <a:pt x="56" y="0"/>
                    <a:pt x="56" y="0"/>
                  </a:cubicBezTo>
                  <a:cubicBezTo>
                    <a:pt x="64" y="18"/>
                    <a:pt x="64" y="18"/>
                    <a:pt x="64" y="18"/>
                  </a:cubicBezTo>
                  <a:cubicBezTo>
                    <a:pt x="63" y="20"/>
                    <a:pt x="63" y="20"/>
                    <a:pt x="63" y="20"/>
                  </a:cubicBezTo>
                  <a:lnTo>
                    <a:pt x="48"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6" name="Freeform 33"/>
            <p:cNvSpPr>
              <a:spLocks/>
            </p:cNvSpPr>
            <p:nvPr userDrawn="1"/>
          </p:nvSpPr>
          <p:spPr bwMode="auto">
            <a:xfrm>
              <a:off x="2157413" y="1600201"/>
              <a:ext cx="77788" cy="39688"/>
            </a:xfrm>
            <a:custGeom>
              <a:avLst/>
              <a:gdLst>
                <a:gd name="T0" fmla="*/ 7 w 82"/>
                <a:gd name="T1" fmla="*/ 41 h 41"/>
                <a:gd name="T2" fmla="*/ 2 w 82"/>
                <a:gd name="T3" fmla="*/ 35 h 41"/>
                <a:gd name="T4" fmla="*/ 0 w 82"/>
                <a:gd name="T5" fmla="*/ 26 h 41"/>
                <a:gd name="T6" fmla="*/ 4 w 82"/>
                <a:gd name="T7" fmla="*/ 15 h 41"/>
                <a:gd name="T8" fmla="*/ 15 w 82"/>
                <a:gd name="T9" fmla="*/ 11 h 41"/>
                <a:gd name="T10" fmla="*/ 20 w 82"/>
                <a:gd name="T11" fmla="*/ 11 h 41"/>
                <a:gd name="T12" fmla="*/ 27 w 82"/>
                <a:gd name="T13" fmla="*/ 11 h 41"/>
                <a:gd name="T14" fmla="*/ 57 w 82"/>
                <a:gd name="T15" fmla="*/ 11 h 41"/>
                <a:gd name="T16" fmla="*/ 57 w 82"/>
                <a:gd name="T17" fmla="*/ 0 h 41"/>
                <a:gd name="T18" fmla="*/ 63 w 82"/>
                <a:gd name="T19" fmla="*/ 0 h 41"/>
                <a:gd name="T20" fmla="*/ 64 w 82"/>
                <a:gd name="T21" fmla="*/ 12 h 41"/>
                <a:gd name="T22" fmla="*/ 82 w 82"/>
                <a:gd name="T23" fmla="*/ 15 h 41"/>
                <a:gd name="T24" fmla="*/ 82 w 82"/>
                <a:gd name="T25" fmla="*/ 23 h 41"/>
                <a:gd name="T26" fmla="*/ 64 w 82"/>
                <a:gd name="T27" fmla="*/ 22 h 41"/>
                <a:gd name="T28" fmla="*/ 64 w 82"/>
                <a:gd name="T29" fmla="*/ 40 h 41"/>
                <a:gd name="T30" fmla="*/ 57 w 82"/>
                <a:gd name="T31" fmla="*/ 40 h 41"/>
                <a:gd name="T32" fmla="*/ 57 w 82"/>
                <a:gd name="T33" fmla="*/ 22 h 41"/>
                <a:gd name="T34" fmla="*/ 17 w 82"/>
                <a:gd name="T35" fmla="*/ 22 h 41"/>
                <a:gd name="T36" fmla="*/ 10 w 82"/>
                <a:gd name="T37" fmla="*/ 24 h 41"/>
                <a:gd name="T38" fmla="*/ 7 w 82"/>
                <a:gd name="T39" fmla="*/ 29 h 41"/>
                <a:gd name="T40" fmla="*/ 11 w 82"/>
                <a:gd name="T41" fmla="*/ 38 h 41"/>
                <a:gd name="T42" fmla="*/ 7 w 82"/>
                <a:gd name="T43" fmla="*/ 41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2" h="41">
                  <a:moveTo>
                    <a:pt x="7" y="41"/>
                  </a:moveTo>
                  <a:cubicBezTo>
                    <a:pt x="5" y="40"/>
                    <a:pt x="3" y="38"/>
                    <a:pt x="2" y="35"/>
                  </a:cubicBezTo>
                  <a:cubicBezTo>
                    <a:pt x="1" y="32"/>
                    <a:pt x="0" y="29"/>
                    <a:pt x="0" y="26"/>
                  </a:cubicBezTo>
                  <a:cubicBezTo>
                    <a:pt x="0" y="21"/>
                    <a:pt x="2" y="17"/>
                    <a:pt x="4" y="15"/>
                  </a:cubicBezTo>
                  <a:cubicBezTo>
                    <a:pt x="6" y="12"/>
                    <a:pt x="10" y="11"/>
                    <a:pt x="15" y="11"/>
                  </a:cubicBezTo>
                  <a:cubicBezTo>
                    <a:pt x="17" y="11"/>
                    <a:pt x="19" y="11"/>
                    <a:pt x="20" y="11"/>
                  </a:cubicBezTo>
                  <a:cubicBezTo>
                    <a:pt x="22" y="11"/>
                    <a:pt x="24" y="11"/>
                    <a:pt x="27" y="11"/>
                  </a:cubicBezTo>
                  <a:cubicBezTo>
                    <a:pt x="57" y="11"/>
                    <a:pt x="57" y="11"/>
                    <a:pt x="57" y="11"/>
                  </a:cubicBezTo>
                  <a:cubicBezTo>
                    <a:pt x="57" y="0"/>
                    <a:pt x="57" y="0"/>
                    <a:pt x="57" y="0"/>
                  </a:cubicBezTo>
                  <a:cubicBezTo>
                    <a:pt x="63" y="0"/>
                    <a:pt x="63" y="0"/>
                    <a:pt x="63" y="0"/>
                  </a:cubicBezTo>
                  <a:cubicBezTo>
                    <a:pt x="64" y="12"/>
                    <a:pt x="64" y="12"/>
                    <a:pt x="64" y="12"/>
                  </a:cubicBezTo>
                  <a:cubicBezTo>
                    <a:pt x="82" y="15"/>
                    <a:pt x="82" y="15"/>
                    <a:pt x="82" y="15"/>
                  </a:cubicBezTo>
                  <a:cubicBezTo>
                    <a:pt x="82" y="23"/>
                    <a:pt x="82" y="23"/>
                    <a:pt x="82" y="23"/>
                  </a:cubicBezTo>
                  <a:cubicBezTo>
                    <a:pt x="64" y="22"/>
                    <a:pt x="64" y="22"/>
                    <a:pt x="64" y="22"/>
                  </a:cubicBezTo>
                  <a:cubicBezTo>
                    <a:pt x="64" y="40"/>
                    <a:pt x="64" y="40"/>
                    <a:pt x="64" y="40"/>
                  </a:cubicBezTo>
                  <a:cubicBezTo>
                    <a:pt x="57" y="40"/>
                    <a:pt x="57" y="40"/>
                    <a:pt x="57" y="40"/>
                  </a:cubicBezTo>
                  <a:cubicBezTo>
                    <a:pt x="57" y="22"/>
                    <a:pt x="57" y="22"/>
                    <a:pt x="57" y="22"/>
                  </a:cubicBezTo>
                  <a:cubicBezTo>
                    <a:pt x="17" y="22"/>
                    <a:pt x="17" y="22"/>
                    <a:pt x="17" y="22"/>
                  </a:cubicBezTo>
                  <a:cubicBezTo>
                    <a:pt x="14" y="22"/>
                    <a:pt x="11" y="23"/>
                    <a:pt x="10" y="24"/>
                  </a:cubicBezTo>
                  <a:cubicBezTo>
                    <a:pt x="8" y="25"/>
                    <a:pt x="7" y="27"/>
                    <a:pt x="7" y="29"/>
                  </a:cubicBezTo>
                  <a:cubicBezTo>
                    <a:pt x="7" y="32"/>
                    <a:pt x="8" y="35"/>
                    <a:pt x="11" y="38"/>
                  </a:cubicBezTo>
                  <a:lnTo>
                    <a:pt x="7" y="4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7" name="Freeform 34"/>
            <p:cNvSpPr>
              <a:spLocks noEditPoints="1"/>
            </p:cNvSpPr>
            <p:nvPr userDrawn="1"/>
          </p:nvSpPr>
          <p:spPr bwMode="auto">
            <a:xfrm>
              <a:off x="2157413" y="1641476"/>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7"/>
                    <a:pt x="64" y="41"/>
                  </a:cubicBezTo>
                  <a:cubicBezTo>
                    <a:pt x="63" y="45"/>
                    <a:pt x="61" y="48"/>
                    <a:pt x="58" y="51"/>
                  </a:cubicBezTo>
                  <a:cubicBezTo>
                    <a:pt x="55" y="54"/>
                    <a:pt x="51" y="56"/>
                    <a:pt x="47" y="58"/>
                  </a:cubicBezTo>
                  <a:cubicBezTo>
                    <a:pt x="43" y="59"/>
                    <a:pt x="38" y="60"/>
                    <a:pt x="33" y="60"/>
                  </a:cubicBezTo>
                  <a:cubicBezTo>
                    <a:pt x="27" y="60"/>
                    <a:pt x="23" y="59"/>
                    <a:pt x="18" y="58"/>
                  </a:cubicBezTo>
                  <a:cubicBezTo>
                    <a:pt x="14" y="56"/>
                    <a:pt x="11" y="54"/>
                    <a:pt x="8" y="51"/>
                  </a:cubicBezTo>
                  <a:cubicBezTo>
                    <a:pt x="5" y="48"/>
                    <a:pt x="3" y="45"/>
                    <a:pt x="2" y="41"/>
                  </a:cubicBezTo>
                  <a:cubicBezTo>
                    <a:pt x="0" y="37"/>
                    <a:pt x="0" y="34"/>
                    <a:pt x="0" y="30"/>
                  </a:cubicBezTo>
                  <a:cubicBezTo>
                    <a:pt x="0" y="26"/>
                    <a:pt x="0" y="22"/>
                    <a:pt x="2" y="19"/>
                  </a:cubicBezTo>
                  <a:cubicBezTo>
                    <a:pt x="3" y="15"/>
                    <a:pt x="5" y="12"/>
                    <a:pt x="8" y="9"/>
                  </a:cubicBezTo>
                  <a:cubicBezTo>
                    <a:pt x="11" y="6"/>
                    <a:pt x="14" y="4"/>
                    <a:pt x="18" y="2"/>
                  </a:cubicBezTo>
                  <a:cubicBezTo>
                    <a:pt x="23" y="0"/>
                    <a:pt x="27" y="0"/>
                    <a:pt x="33" y="0"/>
                  </a:cubicBezTo>
                  <a:cubicBezTo>
                    <a:pt x="38" y="0"/>
                    <a:pt x="43" y="0"/>
                    <a:pt x="47" y="2"/>
                  </a:cubicBezTo>
                  <a:cubicBezTo>
                    <a:pt x="51" y="4"/>
                    <a:pt x="55" y="6"/>
                    <a:pt x="58" y="9"/>
                  </a:cubicBezTo>
                  <a:cubicBezTo>
                    <a:pt x="61" y="12"/>
                    <a:pt x="63" y="15"/>
                    <a:pt x="64" y="19"/>
                  </a:cubicBezTo>
                  <a:cubicBezTo>
                    <a:pt x="66" y="22"/>
                    <a:pt x="66" y="26"/>
                    <a:pt x="66" y="30"/>
                  </a:cubicBezTo>
                  <a:close/>
                  <a:moveTo>
                    <a:pt x="60" y="30"/>
                  </a:moveTo>
                  <a:cubicBezTo>
                    <a:pt x="60" y="24"/>
                    <a:pt x="58" y="20"/>
                    <a:pt x="53" y="17"/>
                  </a:cubicBezTo>
                  <a:cubicBezTo>
                    <a:pt x="49" y="13"/>
                    <a:pt x="42" y="12"/>
                    <a:pt x="33" y="12"/>
                  </a:cubicBezTo>
                  <a:cubicBezTo>
                    <a:pt x="24" y="12"/>
                    <a:pt x="17" y="13"/>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8" name="Freeform 35"/>
            <p:cNvSpPr>
              <a:spLocks/>
            </p:cNvSpPr>
            <p:nvPr userDrawn="1"/>
          </p:nvSpPr>
          <p:spPr bwMode="auto">
            <a:xfrm>
              <a:off x="2157413" y="1730376"/>
              <a:ext cx="63500" cy="52388"/>
            </a:xfrm>
            <a:custGeom>
              <a:avLst/>
              <a:gdLst>
                <a:gd name="T0" fmla="*/ 17 w 66"/>
                <a:gd name="T1" fmla="*/ 54 h 54"/>
                <a:gd name="T2" fmla="*/ 4 w 66"/>
                <a:gd name="T3" fmla="*/ 45 h 54"/>
                <a:gd name="T4" fmla="*/ 0 w 66"/>
                <a:gd name="T5" fmla="*/ 29 h 54"/>
                <a:gd name="T6" fmla="*/ 2 w 66"/>
                <a:gd name="T7" fmla="*/ 17 h 54"/>
                <a:gd name="T8" fmla="*/ 9 w 66"/>
                <a:gd name="T9" fmla="*/ 8 h 54"/>
                <a:gd name="T10" fmla="*/ 19 w 66"/>
                <a:gd name="T11" fmla="*/ 2 h 54"/>
                <a:gd name="T12" fmla="*/ 33 w 66"/>
                <a:gd name="T13" fmla="*/ 0 h 54"/>
                <a:gd name="T14" fmla="*/ 47 w 66"/>
                <a:gd name="T15" fmla="*/ 2 h 54"/>
                <a:gd name="T16" fmla="*/ 58 w 66"/>
                <a:gd name="T17" fmla="*/ 9 h 54"/>
                <a:gd name="T18" fmla="*/ 64 w 66"/>
                <a:gd name="T19" fmla="*/ 19 h 54"/>
                <a:gd name="T20" fmla="*/ 66 w 66"/>
                <a:gd name="T21" fmla="*/ 30 h 54"/>
                <a:gd name="T22" fmla="*/ 65 w 66"/>
                <a:gd name="T23" fmla="*/ 39 h 54"/>
                <a:gd name="T24" fmla="*/ 62 w 66"/>
                <a:gd name="T25" fmla="*/ 46 h 54"/>
                <a:gd name="T26" fmla="*/ 56 w 66"/>
                <a:gd name="T27" fmla="*/ 51 h 54"/>
                <a:gd name="T28" fmla="*/ 49 w 66"/>
                <a:gd name="T29" fmla="*/ 53 h 54"/>
                <a:gd name="T30" fmla="*/ 44 w 66"/>
                <a:gd name="T31" fmla="*/ 47 h 54"/>
                <a:gd name="T32" fmla="*/ 46 w 66"/>
                <a:gd name="T33" fmla="*/ 43 h 54"/>
                <a:gd name="T34" fmla="*/ 51 w 66"/>
                <a:gd name="T35" fmla="*/ 40 h 54"/>
                <a:gd name="T36" fmla="*/ 59 w 66"/>
                <a:gd name="T37" fmla="*/ 38 h 54"/>
                <a:gd name="T38" fmla="*/ 60 w 66"/>
                <a:gd name="T39" fmla="*/ 34 h 54"/>
                <a:gd name="T40" fmla="*/ 60 w 66"/>
                <a:gd name="T41" fmla="*/ 31 h 54"/>
                <a:gd name="T42" fmla="*/ 54 w 66"/>
                <a:gd name="T43" fmla="*/ 17 h 54"/>
                <a:gd name="T44" fmla="*/ 34 w 66"/>
                <a:gd name="T45" fmla="*/ 11 h 54"/>
                <a:gd name="T46" fmla="*/ 15 w 66"/>
                <a:gd name="T47" fmla="*/ 17 h 54"/>
                <a:gd name="T48" fmla="*/ 8 w 66"/>
                <a:gd name="T49" fmla="*/ 32 h 54"/>
                <a:gd name="T50" fmla="*/ 11 w 66"/>
                <a:gd name="T51" fmla="*/ 43 h 54"/>
                <a:gd name="T52" fmla="*/ 18 w 66"/>
                <a:gd name="T53" fmla="*/ 51 h 54"/>
                <a:gd name="T54" fmla="*/ 17 w 66"/>
                <a:gd name="T55" fmla="*/ 5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6" h="54">
                  <a:moveTo>
                    <a:pt x="17" y="54"/>
                  </a:moveTo>
                  <a:cubicBezTo>
                    <a:pt x="11" y="52"/>
                    <a:pt x="7" y="49"/>
                    <a:pt x="4" y="45"/>
                  </a:cubicBezTo>
                  <a:cubicBezTo>
                    <a:pt x="1" y="41"/>
                    <a:pt x="0" y="36"/>
                    <a:pt x="0" y="29"/>
                  </a:cubicBezTo>
                  <a:cubicBezTo>
                    <a:pt x="0" y="25"/>
                    <a:pt x="0" y="21"/>
                    <a:pt x="2" y="17"/>
                  </a:cubicBezTo>
                  <a:cubicBezTo>
                    <a:pt x="4" y="13"/>
                    <a:pt x="6" y="10"/>
                    <a:pt x="9" y="8"/>
                  </a:cubicBezTo>
                  <a:cubicBezTo>
                    <a:pt x="12" y="5"/>
                    <a:pt x="15" y="3"/>
                    <a:pt x="19" y="2"/>
                  </a:cubicBezTo>
                  <a:cubicBezTo>
                    <a:pt x="23" y="0"/>
                    <a:pt x="28" y="0"/>
                    <a:pt x="33" y="0"/>
                  </a:cubicBezTo>
                  <a:cubicBezTo>
                    <a:pt x="38" y="0"/>
                    <a:pt x="43" y="0"/>
                    <a:pt x="47" y="2"/>
                  </a:cubicBezTo>
                  <a:cubicBezTo>
                    <a:pt x="51" y="4"/>
                    <a:pt x="55" y="6"/>
                    <a:pt x="58" y="9"/>
                  </a:cubicBezTo>
                  <a:cubicBezTo>
                    <a:pt x="60" y="12"/>
                    <a:pt x="63" y="15"/>
                    <a:pt x="64" y="19"/>
                  </a:cubicBezTo>
                  <a:cubicBezTo>
                    <a:pt x="66" y="22"/>
                    <a:pt x="66" y="26"/>
                    <a:pt x="66" y="30"/>
                  </a:cubicBezTo>
                  <a:cubicBezTo>
                    <a:pt x="66" y="33"/>
                    <a:pt x="66" y="36"/>
                    <a:pt x="65" y="39"/>
                  </a:cubicBezTo>
                  <a:cubicBezTo>
                    <a:pt x="64" y="41"/>
                    <a:pt x="63" y="44"/>
                    <a:pt x="62" y="46"/>
                  </a:cubicBezTo>
                  <a:cubicBezTo>
                    <a:pt x="60" y="48"/>
                    <a:pt x="58" y="50"/>
                    <a:pt x="56" y="51"/>
                  </a:cubicBezTo>
                  <a:cubicBezTo>
                    <a:pt x="54" y="52"/>
                    <a:pt x="52" y="53"/>
                    <a:pt x="49" y="53"/>
                  </a:cubicBezTo>
                  <a:cubicBezTo>
                    <a:pt x="46" y="53"/>
                    <a:pt x="44" y="51"/>
                    <a:pt x="44" y="47"/>
                  </a:cubicBezTo>
                  <a:cubicBezTo>
                    <a:pt x="44" y="45"/>
                    <a:pt x="45" y="44"/>
                    <a:pt x="46" y="43"/>
                  </a:cubicBezTo>
                  <a:cubicBezTo>
                    <a:pt x="47" y="41"/>
                    <a:pt x="49" y="41"/>
                    <a:pt x="51" y="40"/>
                  </a:cubicBezTo>
                  <a:cubicBezTo>
                    <a:pt x="59" y="38"/>
                    <a:pt x="59" y="38"/>
                    <a:pt x="59" y="38"/>
                  </a:cubicBezTo>
                  <a:cubicBezTo>
                    <a:pt x="60" y="37"/>
                    <a:pt x="60" y="35"/>
                    <a:pt x="60" y="34"/>
                  </a:cubicBezTo>
                  <a:cubicBezTo>
                    <a:pt x="60" y="33"/>
                    <a:pt x="60" y="32"/>
                    <a:pt x="60" y="31"/>
                  </a:cubicBezTo>
                  <a:cubicBezTo>
                    <a:pt x="60" y="25"/>
                    <a:pt x="58" y="20"/>
                    <a:pt x="54" y="17"/>
                  </a:cubicBezTo>
                  <a:cubicBezTo>
                    <a:pt x="49" y="13"/>
                    <a:pt x="43" y="11"/>
                    <a:pt x="34" y="11"/>
                  </a:cubicBezTo>
                  <a:cubicBezTo>
                    <a:pt x="26" y="11"/>
                    <a:pt x="19" y="13"/>
                    <a:pt x="15" y="17"/>
                  </a:cubicBezTo>
                  <a:cubicBezTo>
                    <a:pt x="10" y="21"/>
                    <a:pt x="8" y="26"/>
                    <a:pt x="8" y="32"/>
                  </a:cubicBezTo>
                  <a:cubicBezTo>
                    <a:pt x="8" y="36"/>
                    <a:pt x="9" y="40"/>
                    <a:pt x="11" y="43"/>
                  </a:cubicBezTo>
                  <a:cubicBezTo>
                    <a:pt x="13" y="46"/>
                    <a:pt x="15" y="49"/>
                    <a:pt x="18" y="51"/>
                  </a:cubicBezTo>
                  <a:lnTo>
                    <a:pt x="17" y="54"/>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9" name="Freeform 36"/>
            <p:cNvSpPr>
              <a:spLocks/>
            </p:cNvSpPr>
            <p:nvPr userDrawn="1"/>
          </p:nvSpPr>
          <p:spPr bwMode="auto">
            <a:xfrm>
              <a:off x="2157413" y="1784351"/>
              <a:ext cx="61913" cy="65088"/>
            </a:xfrm>
            <a:custGeom>
              <a:avLst/>
              <a:gdLst>
                <a:gd name="T0" fmla="*/ 6 w 65"/>
                <a:gd name="T1" fmla="*/ 69 h 69"/>
                <a:gd name="T2" fmla="*/ 2 w 65"/>
                <a:gd name="T3" fmla="*/ 69 h 69"/>
                <a:gd name="T4" fmla="*/ 0 w 65"/>
                <a:gd name="T5" fmla="*/ 51 h 69"/>
                <a:gd name="T6" fmla="*/ 12 w 65"/>
                <a:gd name="T7" fmla="*/ 50 h 69"/>
                <a:gd name="T8" fmla="*/ 3 w 65"/>
                <a:gd name="T9" fmla="*/ 38 h 69"/>
                <a:gd name="T10" fmla="*/ 0 w 65"/>
                <a:gd name="T11" fmla="*/ 26 h 69"/>
                <a:gd name="T12" fmla="*/ 1 w 65"/>
                <a:gd name="T13" fmla="*/ 19 h 69"/>
                <a:gd name="T14" fmla="*/ 5 w 65"/>
                <a:gd name="T15" fmla="*/ 13 h 69"/>
                <a:gd name="T16" fmla="*/ 12 w 65"/>
                <a:gd name="T17" fmla="*/ 10 h 69"/>
                <a:gd name="T18" fmla="*/ 23 w 65"/>
                <a:gd name="T19" fmla="*/ 9 h 69"/>
                <a:gd name="T20" fmla="*/ 57 w 65"/>
                <a:gd name="T21" fmla="*/ 9 h 69"/>
                <a:gd name="T22" fmla="*/ 59 w 65"/>
                <a:gd name="T23" fmla="*/ 0 h 69"/>
                <a:gd name="T24" fmla="*/ 63 w 65"/>
                <a:gd name="T25" fmla="*/ 0 h 69"/>
                <a:gd name="T26" fmla="*/ 65 w 65"/>
                <a:gd name="T27" fmla="*/ 19 h 69"/>
                <a:gd name="T28" fmla="*/ 64 w 65"/>
                <a:gd name="T29" fmla="*/ 21 h 69"/>
                <a:gd name="T30" fmla="*/ 45 w 65"/>
                <a:gd name="T31" fmla="*/ 20 h 69"/>
                <a:gd name="T32" fmla="*/ 25 w 65"/>
                <a:gd name="T33" fmla="*/ 20 h 69"/>
                <a:gd name="T34" fmla="*/ 13 w 65"/>
                <a:gd name="T35" fmla="*/ 23 h 69"/>
                <a:gd name="T36" fmla="*/ 9 w 65"/>
                <a:gd name="T37" fmla="*/ 31 h 69"/>
                <a:gd name="T38" fmla="*/ 18 w 65"/>
                <a:gd name="T39" fmla="*/ 49 h 69"/>
                <a:gd name="T40" fmla="*/ 57 w 65"/>
                <a:gd name="T41" fmla="*/ 50 h 69"/>
                <a:gd name="T42" fmla="*/ 59 w 65"/>
                <a:gd name="T43" fmla="*/ 40 h 69"/>
                <a:gd name="T44" fmla="*/ 63 w 65"/>
                <a:gd name="T45" fmla="*/ 40 h 69"/>
                <a:gd name="T46" fmla="*/ 65 w 65"/>
                <a:gd name="T47" fmla="*/ 59 h 69"/>
                <a:gd name="T48" fmla="*/ 64 w 65"/>
                <a:gd name="T49" fmla="*/ 61 h 69"/>
                <a:gd name="T50" fmla="*/ 45 w 65"/>
                <a:gd name="T51" fmla="*/ 60 h 69"/>
                <a:gd name="T52" fmla="*/ 8 w 65"/>
                <a:gd name="T53" fmla="*/ 60 h 69"/>
                <a:gd name="T54" fmla="*/ 6 w 65"/>
                <a:gd name="T5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5" h="69">
                  <a:moveTo>
                    <a:pt x="6" y="69"/>
                  </a:moveTo>
                  <a:cubicBezTo>
                    <a:pt x="2" y="69"/>
                    <a:pt x="2" y="69"/>
                    <a:pt x="2" y="69"/>
                  </a:cubicBezTo>
                  <a:cubicBezTo>
                    <a:pt x="0" y="51"/>
                    <a:pt x="0" y="51"/>
                    <a:pt x="0" y="51"/>
                  </a:cubicBezTo>
                  <a:cubicBezTo>
                    <a:pt x="12" y="50"/>
                    <a:pt x="12" y="50"/>
                    <a:pt x="12" y="50"/>
                  </a:cubicBezTo>
                  <a:cubicBezTo>
                    <a:pt x="8" y="46"/>
                    <a:pt x="5" y="42"/>
                    <a:pt x="3" y="38"/>
                  </a:cubicBezTo>
                  <a:cubicBezTo>
                    <a:pt x="1" y="34"/>
                    <a:pt x="0" y="30"/>
                    <a:pt x="0" y="26"/>
                  </a:cubicBezTo>
                  <a:cubicBezTo>
                    <a:pt x="0" y="23"/>
                    <a:pt x="0" y="21"/>
                    <a:pt x="1" y="19"/>
                  </a:cubicBezTo>
                  <a:cubicBezTo>
                    <a:pt x="2" y="17"/>
                    <a:pt x="3" y="15"/>
                    <a:pt x="5" y="13"/>
                  </a:cubicBezTo>
                  <a:cubicBezTo>
                    <a:pt x="7" y="12"/>
                    <a:pt x="9" y="11"/>
                    <a:pt x="12" y="10"/>
                  </a:cubicBezTo>
                  <a:cubicBezTo>
                    <a:pt x="15" y="9"/>
                    <a:pt x="19" y="9"/>
                    <a:pt x="23" y="9"/>
                  </a:cubicBezTo>
                  <a:cubicBezTo>
                    <a:pt x="57" y="9"/>
                    <a:pt x="57" y="9"/>
                    <a:pt x="57" y="9"/>
                  </a:cubicBezTo>
                  <a:cubicBezTo>
                    <a:pt x="59" y="0"/>
                    <a:pt x="59" y="0"/>
                    <a:pt x="59" y="0"/>
                  </a:cubicBezTo>
                  <a:cubicBezTo>
                    <a:pt x="63" y="0"/>
                    <a:pt x="63" y="0"/>
                    <a:pt x="63" y="0"/>
                  </a:cubicBezTo>
                  <a:cubicBezTo>
                    <a:pt x="65" y="19"/>
                    <a:pt x="65" y="19"/>
                    <a:pt x="65" y="19"/>
                  </a:cubicBezTo>
                  <a:cubicBezTo>
                    <a:pt x="64" y="21"/>
                    <a:pt x="64" y="21"/>
                    <a:pt x="64" y="21"/>
                  </a:cubicBezTo>
                  <a:cubicBezTo>
                    <a:pt x="45" y="20"/>
                    <a:pt x="45" y="20"/>
                    <a:pt x="45" y="20"/>
                  </a:cubicBezTo>
                  <a:cubicBezTo>
                    <a:pt x="25" y="20"/>
                    <a:pt x="25" y="20"/>
                    <a:pt x="25" y="20"/>
                  </a:cubicBezTo>
                  <a:cubicBezTo>
                    <a:pt x="19" y="20"/>
                    <a:pt x="15" y="21"/>
                    <a:pt x="13" y="23"/>
                  </a:cubicBezTo>
                  <a:cubicBezTo>
                    <a:pt x="10" y="24"/>
                    <a:pt x="9" y="27"/>
                    <a:pt x="9" y="31"/>
                  </a:cubicBezTo>
                  <a:cubicBezTo>
                    <a:pt x="9" y="37"/>
                    <a:pt x="12" y="43"/>
                    <a:pt x="18" y="49"/>
                  </a:cubicBezTo>
                  <a:cubicBezTo>
                    <a:pt x="57" y="50"/>
                    <a:pt x="57" y="50"/>
                    <a:pt x="57" y="50"/>
                  </a:cubicBezTo>
                  <a:cubicBezTo>
                    <a:pt x="59" y="40"/>
                    <a:pt x="59" y="40"/>
                    <a:pt x="59" y="40"/>
                  </a:cubicBezTo>
                  <a:cubicBezTo>
                    <a:pt x="63" y="40"/>
                    <a:pt x="63" y="40"/>
                    <a:pt x="63" y="40"/>
                  </a:cubicBezTo>
                  <a:cubicBezTo>
                    <a:pt x="65" y="59"/>
                    <a:pt x="65" y="59"/>
                    <a:pt x="65" y="59"/>
                  </a:cubicBezTo>
                  <a:cubicBezTo>
                    <a:pt x="64" y="61"/>
                    <a:pt x="64" y="61"/>
                    <a:pt x="64" y="61"/>
                  </a:cubicBezTo>
                  <a:cubicBezTo>
                    <a:pt x="45" y="60"/>
                    <a:pt x="45" y="60"/>
                    <a:pt x="45" y="60"/>
                  </a:cubicBezTo>
                  <a:cubicBezTo>
                    <a:pt x="8" y="60"/>
                    <a:pt x="8" y="60"/>
                    <a:pt x="8" y="60"/>
                  </a:cubicBezTo>
                  <a:lnTo>
                    <a:pt x="6" y="69"/>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0" name="Freeform 37"/>
            <p:cNvSpPr>
              <a:spLocks/>
            </p:cNvSpPr>
            <p:nvPr userDrawn="1"/>
          </p:nvSpPr>
          <p:spPr bwMode="auto">
            <a:xfrm>
              <a:off x="2157413" y="1855788"/>
              <a:ext cx="63500" cy="44450"/>
            </a:xfrm>
            <a:custGeom>
              <a:avLst/>
              <a:gdLst>
                <a:gd name="T0" fmla="*/ 38 w 66"/>
                <a:gd name="T1" fmla="*/ 28 h 46"/>
                <a:gd name="T2" fmla="*/ 30 w 66"/>
                <a:gd name="T3" fmla="*/ 42 h 46"/>
                <a:gd name="T4" fmla="*/ 19 w 66"/>
                <a:gd name="T5" fmla="*/ 46 h 46"/>
                <a:gd name="T6" fmla="*/ 12 w 66"/>
                <a:gd name="T7" fmla="*/ 44 h 46"/>
                <a:gd name="T8" fmla="*/ 5 w 66"/>
                <a:gd name="T9" fmla="*/ 39 h 46"/>
                <a:gd name="T10" fmla="*/ 1 w 66"/>
                <a:gd name="T11" fmla="*/ 31 h 46"/>
                <a:gd name="T12" fmla="*/ 0 w 66"/>
                <a:gd name="T13" fmla="*/ 20 h 46"/>
                <a:gd name="T14" fmla="*/ 1 w 66"/>
                <a:gd name="T15" fmla="*/ 10 h 46"/>
                <a:gd name="T16" fmla="*/ 5 w 66"/>
                <a:gd name="T17" fmla="*/ 0 h 46"/>
                <a:gd name="T18" fmla="*/ 19 w 66"/>
                <a:gd name="T19" fmla="*/ 0 h 46"/>
                <a:gd name="T20" fmla="*/ 19 w 66"/>
                <a:gd name="T21" fmla="*/ 7 h 46"/>
                <a:gd name="T22" fmla="*/ 8 w 66"/>
                <a:gd name="T23" fmla="*/ 10 h 46"/>
                <a:gd name="T24" fmla="*/ 6 w 66"/>
                <a:gd name="T25" fmla="*/ 20 h 46"/>
                <a:gd name="T26" fmla="*/ 9 w 66"/>
                <a:gd name="T27" fmla="*/ 32 h 46"/>
                <a:gd name="T28" fmla="*/ 16 w 66"/>
                <a:gd name="T29" fmla="*/ 35 h 46"/>
                <a:gd name="T30" fmla="*/ 23 w 66"/>
                <a:gd name="T31" fmla="*/ 32 h 46"/>
                <a:gd name="T32" fmla="*/ 28 w 66"/>
                <a:gd name="T33" fmla="*/ 23 h 46"/>
                <a:gd name="T34" fmla="*/ 30 w 66"/>
                <a:gd name="T35" fmla="*/ 17 h 46"/>
                <a:gd name="T36" fmla="*/ 37 w 66"/>
                <a:gd name="T37" fmla="*/ 5 h 46"/>
                <a:gd name="T38" fmla="*/ 47 w 66"/>
                <a:gd name="T39" fmla="*/ 1 h 46"/>
                <a:gd name="T40" fmla="*/ 55 w 66"/>
                <a:gd name="T41" fmla="*/ 2 h 46"/>
                <a:gd name="T42" fmla="*/ 61 w 66"/>
                <a:gd name="T43" fmla="*/ 7 h 46"/>
                <a:gd name="T44" fmla="*/ 65 w 66"/>
                <a:gd name="T45" fmla="*/ 14 h 46"/>
                <a:gd name="T46" fmla="*/ 66 w 66"/>
                <a:gd name="T47" fmla="*/ 24 h 46"/>
                <a:gd name="T48" fmla="*/ 65 w 66"/>
                <a:gd name="T49" fmla="*/ 34 h 46"/>
                <a:gd name="T50" fmla="*/ 61 w 66"/>
                <a:gd name="T51" fmla="*/ 42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1 h 46"/>
                <a:gd name="T64" fmla="*/ 44 w 66"/>
                <a:gd name="T65" fmla="*/ 14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4"/>
                    <a:pt x="33" y="39"/>
                    <a:pt x="30" y="42"/>
                  </a:cubicBezTo>
                  <a:cubicBezTo>
                    <a:pt x="26" y="44"/>
                    <a:pt x="23" y="46"/>
                    <a:pt x="19" y="46"/>
                  </a:cubicBezTo>
                  <a:cubicBezTo>
                    <a:pt x="16" y="46"/>
                    <a:pt x="14" y="45"/>
                    <a:pt x="12" y="44"/>
                  </a:cubicBezTo>
                  <a:cubicBezTo>
                    <a:pt x="9" y="43"/>
                    <a:pt x="7" y="42"/>
                    <a:pt x="5" y="39"/>
                  </a:cubicBezTo>
                  <a:cubicBezTo>
                    <a:pt x="4" y="37"/>
                    <a:pt x="2" y="35"/>
                    <a:pt x="1" y="31"/>
                  </a:cubicBezTo>
                  <a:cubicBezTo>
                    <a:pt x="0" y="28"/>
                    <a:pt x="0" y="24"/>
                    <a:pt x="0" y="20"/>
                  </a:cubicBezTo>
                  <a:cubicBezTo>
                    <a:pt x="0" y="16"/>
                    <a:pt x="0" y="13"/>
                    <a:pt x="1" y="10"/>
                  </a:cubicBezTo>
                  <a:cubicBezTo>
                    <a:pt x="2" y="7"/>
                    <a:pt x="3" y="4"/>
                    <a:pt x="5" y="0"/>
                  </a:cubicBezTo>
                  <a:cubicBezTo>
                    <a:pt x="19" y="0"/>
                    <a:pt x="19" y="0"/>
                    <a:pt x="19" y="0"/>
                  </a:cubicBezTo>
                  <a:cubicBezTo>
                    <a:pt x="19" y="7"/>
                    <a:pt x="19" y="7"/>
                    <a:pt x="19" y="7"/>
                  </a:cubicBezTo>
                  <a:cubicBezTo>
                    <a:pt x="8" y="10"/>
                    <a:pt x="8" y="10"/>
                    <a:pt x="8" y="10"/>
                  </a:cubicBezTo>
                  <a:cubicBezTo>
                    <a:pt x="6" y="13"/>
                    <a:pt x="6" y="16"/>
                    <a:pt x="6" y="20"/>
                  </a:cubicBezTo>
                  <a:cubicBezTo>
                    <a:pt x="6" y="25"/>
                    <a:pt x="7" y="29"/>
                    <a:pt x="9" y="32"/>
                  </a:cubicBezTo>
                  <a:cubicBezTo>
                    <a:pt x="10" y="34"/>
                    <a:pt x="13" y="35"/>
                    <a:pt x="16" y="35"/>
                  </a:cubicBezTo>
                  <a:cubicBezTo>
                    <a:pt x="19" y="35"/>
                    <a:pt x="21" y="34"/>
                    <a:pt x="23" y="32"/>
                  </a:cubicBezTo>
                  <a:cubicBezTo>
                    <a:pt x="24" y="30"/>
                    <a:pt x="26" y="27"/>
                    <a:pt x="28" y="23"/>
                  </a:cubicBezTo>
                  <a:cubicBezTo>
                    <a:pt x="30" y="17"/>
                    <a:pt x="30" y="17"/>
                    <a:pt x="30" y="17"/>
                  </a:cubicBezTo>
                  <a:cubicBezTo>
                    <a:pt x="32" y="12"/>
                    <a:pt x="34" y="8"/>
                    <a:pt x="37" y="5"/>
                  </a:cubicBezTo>
                  <a:cubicBezTo>
                    <a:pt x="40" y="2"/>
                    <a:pt x="43" y="1"/>
                    <a:pt x="47" y="1"/>
                  </a:cubicBezTo>
                  <a:cubicBezTo>
                    <a:pt x="50" y="1"/>
                    <a:pt x="52" y="1"/>
                    <a:pt x="55" y="2"/>
                  </a:cubicBezTo>
                  <a:cubicBezTo>
                    <a:pt x="57" y="4"/>
                    <a:pt x="59" y="5"/>
                    <a:pt x="61" y="7"/>
                  </a:cubicBezTo>
                  <a:cubicBezTo>
                    <a:pt x="62" y="9"/>
                    <a:pt x="64" y="11"/>
                    <a:pt x="65" y="14"/>
                  </a:cubicBezTo>
                  <a:cubicBezTo>
                    <a:pt x="66" y="17"/>
                    <a:pt x="66" y="20"/>
                    <a:pt x="66" y="24"/>
                  </a:cubicBezTo>
                  <a:cubicBezTo>
                    <a:pt x="66" y="27"/>
                    <a:pt x="66" y="31"/>
                    <a:pt x="65" y="34"/>
                  </a:cubicBezTo>
                  <a:cubicBezTo>
                    <a:pt x="64" y="37"/>
                    <a:pt x="63" y="39"/>
                    <a:pt x="61" y="42"/>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2"/>
                    <a:pt x="54" y="11"/>
                    <a:pt x="51" y="11"/>
                  </a:cubicBezTo>
                  <a:cubicBezTo>
                    <a:pt x="48" y="11"/>
                    <a:pt x="46" y="12"/>
                    <a:pt x="44" y="14"/>
                  </a:cubicBezTo>
                  <a:cubicBezTo>
                    <a:pt x="43" y="16"/>
                    <a:pt x="41" y="19"/>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1" name="Freeform 38"/>
            <p:cNvSpPr>
              <a:spLocks/>
            </p:cNvSpPr>
            <p:nvPr userDrawn="1"/>
          </p:nvSpPr>
          <p:spPr bwMode="auto">
            <a:xfrm>
              <a:off x="2157413" y="1900238"/>
              <a:ext cx="77788" cy="41275"/>
            </a:xfrm>
            <a:custGeom>
              <a:avLst/>
              <a:gdLst>
                <a:gd name="T0" fmla="*/ 7 w 82"/>
                <a:gd name="T1" fmla="*/ 42 h 42"/>
                <a:gd name="T2" fmla="*/ 2 w 82"/>
                <a:gd name="T3" fmla="*/ 35 h 42"/>
                <a:gd name="T4" fmla="*/ 0 w 82"/>
                <a:gd name="T5" fmla="*/ 26 h 42"/>
                <a:gd name="T6" fmla="*/ 4 w 82"/>
                <a:gd name="T7" fmla="*/ 15 h 42"/>
                <a:gd name="T8" fmla="*/ 15 w 82"/>
                <a:gd name="T9" fmla="*/ 11 h 42"/>
                <a:gd name="T10" fmla="*/ 20 w 82"/>
                <a:gd name="T11" fmla="*/ 11 h 42"/>
                <a:gd name="T12" fmla="*/ 27 w 82"/>
                <a:gd name="T13" fmla="*/ 11 h 42"/>
                <a:gd name="T14" fmla="*/ 57 w 82"/>
                <a:gd name="T15" fmla="*/ 11 h 42"/>
                <a:gd name="T16" fmla="*/ 57 w 82"/>
                <a:gd name="T17" fmla="*/ 0 h 42"/>
                <a:gd name="T18" fmla="*/ 63 w 82"/>
                <a:gd name="T19" fmla="*/ 0 h 42"/>
                <a:gd name="T20" fmla="*/ 64 w 82"/>
                <a:gd name="T21" fmla="*/ 12 h 42"/>
                <a:gd name="T22" fmla="*/ 82 w 82"/>
                <a:gd name="T23" fmla="*/ 15 h 42"/>
                <a:gd name="T24" fmla="*/ 82 w 82"/>
                <a:gd name="T25" fmla="*/ 23 h 42"/>
                <a:gd name="T26" fmla="*/ 64 w 82"/>
                <a:gd name="T27" fmla="*/ 23 h 42"/>
                <a:gd name="T28" fmla="*/ 64 w 82"/>
                <a:gd name="T29" fmla="*/ 40 h 42"/>
                <a:gd name="T30" fmla="*/ 57 w 82"/>
                <a:gd name="T31" fmla="*/ 40 h 42"/>
                <a:gd name="T32" fmla="*/ 57 w 82"/>
                <a:gd name="T33" fmla="*/ 22 h 42"/>
                <a:gd name="T34" fmla="*/ 17 w 82"/>
                <a:gd name="T35" fmla="*/ 22 h 42"/>
                <a:gd name="T36" fmla="*/ 10 w 82"/>
                <a:gd name="T37" fmla="*/ 24 h 42"/>
                <a:gd name="T38" fmla="*/ 7 w 82"/>
                <a:gd name="T39" fmla="*/ 30 h 42"/>
                <a:gd name="T40" fmla="*/ 11 w 82"/>
                <a:gd name="T41" fmla="*/ 38 h 42"/>
                <a:gd name="T42" fmla="*/ 7 w 82"/>
                <a:gd name="T43"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2" h="42">
                  <a:moveTo>
                    <a:pt x="7" y="42"/>
                  </a:moveTo>
                  <a:cubicBezTo>
                    <a:pt x="5" y="40"/>
                    <a:pt x="3" y="38"/>
                    <a:pt x="2" y="35"/>
                  </a:cubicBezTo>
                  <a:cubicBezTo>
                    <a:pt x="1" y="32"/>
                    <a:pt x="0" y="29"/>
                    <a:pt x="0" y="26"/>
                  </a:cubicBezTo>
                  <a:cubicBezTo>
                    <a:pt x="0" y="21"/>
                    <a:pt x="2" y="18"/>
                    <a:pt x="4" y="15"/>
                  </a:cubicBezTo>
                  <a:cubicBezTo>
                    <a:pt x="6" y="12"/>
                    <a:pt x="10" y="11"/>
                    <a:pt x="15" y="11"/>
                  </a:cubicBezTo>
                  <a:cubicBezTo>
                    <a:pt x="17" y="11"/>
                    <a:pt x="19" y="11"/>
                    <a:pt x="20" y="11"/>
                  </a:cubicBezTo>
                  <a:cubicBezTo>
                    <a:pt x="22" y="11"/>
                    <a:pt x="24" y="11"/>
                    <a:pt x="27" y="11"/>
                  </a:cubicBezTo>
                  <a:cubicBezTo>
                    <a:pt x="57" y="11"/>
                    <a:pt x="57" y="11"/>
                    <a:pt x="57" y="11"/>
                  </a:cubicBezTo>
                  <a:cubicBezTo>
                    <a:pt x="57" y="0"/>
                    <a:pt x="57" y="0"/>
                    <a:pt x="57" y="0"/>
                  </a:cubicBezTo>
                  <a:cubicBezTo>
                    <a:pt x="63" y="0"/>
                    <a:pt x="63" y="0"/>
                    <a:pt x="63" y="0"/>
                  </a:cubicBezTo>
                  <a:cubicBezTo>
                    <a:pt x="64" y="12"/>
                    <a:pt x="64" y="12"/>
                    <a:pt x="64" y="12"/>
                  </a:cubicBezTo>
                  <a:cubicBezTo>
                    <a:pt x="82" y="15"/>
                    <a:pt x="82" y="15"/>
                    <a:pt x="82" y="15"/>
                  </a:cubicBezTo>
                  <a:cubicBezTo>
                    <a:pt x="82" y="23"/>
                    <a:pt x="82" y="23"/>
                    <a:pt x="82" y="23"/>
                  </a:cubicBezTo>
                  <a:cubicBezTo>
                    <a:pt x="64" y="23"/>
                    <a:pt x="64" y="23"/>
                    <a:pt x="64" y="23"/>
                  </a:cubicBezTo>
                  <a:cubicBezTo>
                    <a:pt x="64" y="40"/>
                    <a:pt x="64" y="40"/>
                    <a:pt x="64" y="40"/>
                  </a:cubicBezTo>
                  <a:cubicBezTo>
                    <a:pt x="57" y="40"/>
                    <a:pt x="57" y="40"/>
                    <a:pt x="57" y="40"/>
                  </a:cubicBezTo>
                  <a:cubicBezTo>
                    <a:pt x="57" y="22"/>
                    <a:pt x="57" y="22"/>
                    <a:pt x="57" y="22"/>
                  </a:cubicBezTo>
                  <a:cubicBezTo>
                    <a:pt x="17" y="22"/>
                    <a:pt x="17" y="22"/>
                    <a:pt x="17" y="22"/>
                  </a:cubicBezTo>
                  <a:cubicBezTo>
                    <a:pt x="14" y="22"/>
                    <a:pt x="11" y="23"/>
                    <a:pt x="10" y="24"/>
                  </a:cubicBezTo>
                  <a:cubicBezTo>
                    <a:pt x="8" y="25"/>
                    <a:pt x="7" y="27"/>
                    <a:pt x="7" y="30"/>
                  </a:cubicBezTo>
                  <a:cubicBezTo>
                    <a:pt x="7" y="32"/>
                    <a:pt x="8" y="35"/>
                    <a:pt x="11" y="38"/>
                  </a:cubicBezTo>
                  <a:lnTo>
                    <a:pt x="7" y="4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2" name="Freeform 39"/>
            <p:cNvSpPr>
              <a:spLocks noEditPoints="1"/>
            </p:cNvSpPr>
            <p:nvPr userDrawn="1"/>
          </p:nvSpPr>
          <p:spPr bwMode="auto">
            <a:xfrm>
              <a:off x="2157413" y="1941513"/>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8"/>
                    <a:pt x="64" y="41"/>
                  </a:cubicBezTo>
                  <a:cubicBezTo>
                    <a:pt x="63" y="45"/>
                    <a:pt x="61" y="48"/>
                    <a:pt x="58" y="51"/>
                  </a:cubicBezTo>
                  <a:cubicBezTo>
                    <a:pt x="55" y="54"/>
                    <a:pt x="51" y="56"/>
                    <a:pt x="47" y="58"/>
                  </a:cubicBezTo>
                  <a:cubicBezTo>
                    <a:pt x="43" y="60"/>
                    <a:pt x="38" y="60"/>
                    <a:pt x="33" y="60"/>
                  </a:cubicBezTo>
                  <a:cubicBezTo>
                    <a:pt x="27" y="60"/>
                    <a:pt x="23" y="60"/>
                    <a:pt x="18" y="58"/>
                  </a:cubicBezTo>
                  <a:cubicBezTo>
                    <a:pt x="14" y="56"/>
                    <a:pt x="11" y="54"/>
                    <a:pt x="8" y="51"/>
                  </a:cubicBezTo>
                  <a:cubicBezTo>
                    <a:pt x="5" y="48"/>
                    <a:pt x="3" y="45"/>
                    <a:pt x="2" y="41"/>
                  </a:cubicBezTo>
                  <a:cubicBezTo>
                    <a:pt x="0" y="38"/>
                    <a:pt x="0" y="34"/>
                    <a:pt x="0" y="30"/>
                  </a:cubicBezTo>
                  <a:cubicBezTo>
                    <a:pt x="0" y="26"/>
                    <a:pt x="0" y="22"/>
                    <a:pt x="2" y="19"/>
                  </a:cubicBezTo>
                  <a:cubicBezTo>
                    <a:pt x="3" y="15"/>
                    <a:pt x="5" y="12"/>
                    <a:pt x="8" y="9"/>
                  </a:cubicBezTo>
                  <a:cubicBezTo>
                    <a:pt x="11" y="6"/>
                    <a:pt x="14" y="4"/>
                    <a:pt x="18" y="2"/>
                  </a:cubicBezTo>
                  <a:cubicBezTo>
                    <a:pt x="23" y="1"/>
                    <a:pt x="27" y="0"/>
                    <a:pt x="33" y="0"/>
                  </a:cubicBezTo>
                  <a:cubicBezTo>
                    <a:pt x="38" y="0"/>
                    <a:pt x="43" y="1"/>
                    <a:pt x="47" y="2"/>
                  </a:cubicBezTo>
                  <a:cubicBezTo>
                    <a:pt x="51" y="4"/>
                    <a:pt x="55" y="6"/>
                    <a:pt x="58" y="9"/>
                  </a:cubicBezTo>
                  <a:cubicBezTo>
                    <a:pt x="61" y="12"/>
                    <a:pt x="63" y="15"/>
                    <a:pt x="64" y="19"/>
                  </a:cubicBezTo>
                  <a:cubicBezTo>
                    <a:pt x="66" y="23"/>
                    <a:pt x="66" y="26"/>
                    <a:pt x="66" y="30"/>
                  </a:cubicBezTo>
                  <a:close/>
                  <a:moveTo>
                    <a:pt x="60" y="30"/>
                  </a:moveTo>
                  <a:cubicBezTo>
                    <a:pt x="60" y="24"/>
                    <a:pt x="58" y="20"/>
                    <a:pt x="53" y="17"/>
                  </a:cubicBezTo>
                  <a:cubicBezTo>
                    <a:pt x="49" y="14"/>
                    <a:pt x="42" y="12"/>
                    <a:pt x="33" y="12"/>
                  </a:cubicBezTo>
                  <a:cubicBezTo>
                    <a:pt x="24" y="12"/>
                    <a:pt x="17" y="14"/>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3" name="Freeform 40"/>
            <p:cNvSpPr>
              <a:spLocks/>
            </p:cNvSpPr>
            <p:nvPr userDrawn="1"/>
          </p:nvSpPr>
          <p:spPr bwMode="auto">
            <a:xfrm>
              <a:off x="2159000" y="2005013"/>
              <a:ext cx="61913" cy="104775"/>
            </a:xfrm>
            <a:custGeom>
              <a:avLst/>
              <a:gdLst>
                <a:gd name="T0" fmla="*/ 4 w 64"/>
                <a:gd name="T1" fmla="*/ 110 h 110"/>
                <a:gd name="T2" fmla="*/ 0 w 64"/>
                <a:gd name="T3" fmla="*/ 110 h 110"/>
                <a:gd name="T4" fmla="*/ 0 w 64"/>
                <a:gd name="T5" fmla="*/ 80 h 110"/>
                <a:gd name="T6" fmla="*/ 4 w 64"/>
                <a:gd name="T7" fmla="*/ 80 h 110"/>
                <a:gd name="T8" fmla="*/ 6 w 64"/>
                <a:gd name="T9" fmla="*/ 89 h 110"/>
                <a:gd name="T10" fmla="*/ 17 w 64"/>
                <a:gd name="T11" fmla="*/ 90 h 110"/>
                <a:gd name="T12" fmla="*/ 27 w 64"/>
                <a:gd name="T13" fmla="*/ 90 h 110"/>
                <a:gd name="T14" fmla="*/ 39 w 64"/>
                <a:gd name="T15" fmla="*/ 90 h 110"/>
                <a:gd name="T16" fmla="*/ 52 w 64"/>
                <a:gd name="T17" fmla="*/ 87 h 110"/>
                <a:gd name="T18" fmla="*/ 55 w 64"/>
                <a:gd name="T19" fmla="*/ 79 h 110"/>
                <a:gd name="T20" fmla="*/ 53 w 64"/>
                <a:gd name="T21" fmla="*/ 70 h 110"/>
                <a:gd name="T22" fmla="*/ 47 w 64"/>
                <a:gd name="T23" fmla="*/ 61 h 110"/>
                <a:gd name="T24" fmla="*/ 43 w 64"/>
                <a:gd name="T25" fmla="*/ 61 h 110"/>
                <a:gd name="T26" fmla="*/ 40 w 64"/>
                <a:gd name="T27" fmla="*/ 61 h 110"/>
                <a:gd name="T28" fmla="*/ 27 w 64"/>
                <a:gd name="T29" fmla="*/ 61 h 110"/>
                <a:gd name="T30" fmla="*/ 17 w 64"/>
                <a:gd name="T31" fmla="*/ 61 h 110"/>
                <a:gd name="T32" fmla="*/ 6 w 64"/>
                <a:gd name="T33" fmla="*/ 61 h 110"/>
                <a:gd name="T34" fmla="*/ 4 w 64"/>
                <a:gd name="T35" fmla="*/ 71 h 110"/>
                <a:gd name="T36" fmla="*/ 0 w 64"/>
                <a:gd name="T37" fmla="*/ 71 h 110"/>
                <a:gd name="T38" fmla="*/ 0 w 64"/>
                <a:gd name="T39" fmla="*/ 40 h 110"/>
                <a:gd name="T40" fmla="*/ 4 w 64"/>
                <a:gd name="T41" fmla="*/ 40 h 110"/>
                <a:gd name="T42" fmla="*/ 6 w 64"/>
                <a:gd name="T43" fmla="*/ 50 h 110"/>
                <a:gd name="T44" fmla="*/ 17 w 64"/>
                <a:gd name="T45" fmla="*/ 50 h 110"/>
                <a:gd name="T46" fmla="*/ 27 w 64"/>
                <a:gd name="T47" fmla="*/ 50 h 110"/>
                <a:gd name="T48" fmla="*/ 39 w 64"/>
                <a:gd name="T49" fmla="*/ 50 h 110"/>
                <a:gd name="T50" fmla="*/ 52 w 64"/>
                <a:gd name="T51" fmla="*/ 47 h 110"/>
                <a:gd name="T52" fmla="*/ 55 w 64"/>
                <a:gd name="T53" fmla="*/ 39 h 110"/>
                <a:gd name="T54" fmla="*/ 53 w 64"/>
                <a:gd name="T55" fmla="*/ 31 h 110"/>
                <a:gd name="T56" fmla="*/ 47 w 64"/>
                <a:gd name="T57" fmla="*/ 22 h 110"/>
                <a:gd name="T58" fmla="*/ 27 w 64"/>
                <a:gd name="T59" fmla="*/ 22 h 110"/>
                <a:gd name="T60" fmla="*/ 17 w 64"/>
                <a:gd name="T61" fmla="*/ 22 h 110"/>
                <a:gd name="T62" fmla="*/ 6 w 64"/>
                <a:gd name="T63" fmla="*/ 22 h 110"/>
                <a:gd name="T64" fmla="*/ 4 w 64"/>
                <a:gd name="T65" fmla="*/ 31 h 110"/>
                <a:gd name="T66" fmla="*/ 0 w 64"/>
                <a:gd name="T67" fmla="*/ 31 h 110"/>
                <a:gd name="T68" fmla="*/ 0 w 64"/>
                <a:gd name="T69" fmla="*/ 0 h 110"/>
                <a:gd name="T70" fmla="*/ 4 w 64"/>
                <a:gd name="T71" fmla="*/ 0 h 110"/>
                <a:gd name="T72" fmla="*/ 6 w 64"/>
                <a:gd name="T73" fmla="*/ 10 h 110"/>
                <a:gd name="T74" fmla="*/ 17 w 64"/>
                <a:gd name="T75" fmla="*/ 10 h 110"/>
                <a:gd name="T76" fmla="*/ 27 w 64"/>
                <a:gd name="T77" fmla="*/ 10 h 110"/>
                <a:gd name="T78" fmla="*/ 34 w 64"/>
                <a:gd name="T79" fmla="*/ 10 h 110"/>
                <a:gd name="T80" fmla="*/ 43 w 64"/>
                <a:gd name="T81" fmla="*/ 10 h 110"/>
                <a:gd name="T82" fmla="*/ 51 w 64"/>
                <a:gd name="T83" fmla="*/ 10 h 110"/>
                <a:gd name="T84" fmla="*/ 52 w 64"/>
                <a:gd name="T85" fmla="*/ 0 h 110"/>
                <a:gd name="T86" fmla="*/ 56 w 64"/>
                <a:gd name="T87" fmla="*/ 0 h 110"/>
                <a:gd name="T88" fmla="*/ 64 w 64"/>
                <a:gd name="T89" fmla="*/ 18 h 110"/>
                <a:gd name="T90" fmla="*/ 63 w 64"/>
                <a:gd name="T91" fmla="*/ 20 h 110"/>
                <a:gd name="T92" fmla="*/ 52 w 64"/>
                <a:gd name="T93" fmla="*/ 21 h 110"/>
                <a:gd name="T94" fmla="*/ 61 w 64"/>
                <a:gd name="T95" fmla="*/ 32 h 110"/>
                <a:gd name="T96" fmla="*/ 64 w 64"/>
                <a:gd name="T97" fmla="*/ 44 h 110"/>
                <a:gd name="T98" fmla="*/ 62 w 64"/>
                <a:gd name="T99" fmla="*/ 54 h 110"/>
                <a:gd name="T100" fmla="*/ 52 w 64"/>
                <a:gd name="T101" fmla="*/ 60 h 110"/>
                <a:gd name="T102" fmla="*/ 61 w 64"/>
                <a:gd name="T103" fmla="*/ 71 h 110"/>
                <a:gd name="T104" fmla="*/ 64 w 64"/>
                <a:gd name="T105" fmla="*/ 84 h 110"/>
                <a:gd name="T106" fmla="*/ 59 w 64"/>
                <a:gd name="T107" fmla="*/ 96 h 110"/>
                <a:gd name="T108" fmla="*/ 41 w 64"/>
                <a:gd name="T109" fmla="*/ 101 h 110"/>
                <a:gd name="T110" fmla="*/ 27 w 64"/>
                <a:gd name="T111" fmla="*/ 101 h 110"/>
                <a:gd name="T112" fmla="*/ 17 w 64"/>
                <a:gd name="T113" fmla="*/ 101 h 110"/>
                <a:gd name="T114" fmla="*/ 6 w 64"/>
                <a:gd name="T115" fmla="*/ 101 h 110"/>
                <a:gd name="T116" fmla="*/ 4 w 64"/>
                <a:gd name="T117" fmla="*/ 110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64" h="110">
                  <a:moveTo>
                    <a:pt x="4" y="110"/>
                  </a:moveTo>
                  <a:cubicBezTo>
                    <a:pt x="0" y="110"/>
                    <a:pt x="0" y="110"/>
                    <a:pt x="0" y="110"/>
                  </a:cubicBezTo>
                  <a:cubicBezTo>
                    <a:pt x="0" y="80"/>
                    <a:pt x="0" y="80"/>
                    <a:pt x="0" y="80"/>
                  </a:cubicBezTo>
                  <a:cubicBezTo>
                    <a:pt x="4" y="80"/>
                    <a:pt x="4" y="80"/>
                    <a:pt x="4" y="80"/>
                  </a:cubicBezTo>
                  <a:cubicBezTo>
                    <a:pt x="6" y="89"/>
                    <a:pt x="6" y="89"/>
                    <a:pt x="6" y="89"/>
                  </a:cubicBezTo>
                  <a:cubicBezTo>
                    <a:pt x="10" y="89"/>
                    <a:pt x="13" y="90"/>
                    <a:pt x="17" y="90"/>
                  </a:cubicBezTo>
                  <a:cubicBezTo>
                    <a:pt x="21" y="90"/>
                    <a:pt x="24" y="90"/>
                    <a:pt x="27" y="90"/>
                  </a:cubicBezTo>
                  <a:cubicBezTo>
                    <a:pt x="39" y="90"/>
                    <a:pt x="39" y="90"/>
                    <a:pt x="39" y="90"/>
                  </a:cubicBezTo>
                  <a:cubicBezTo>
                    <a:pt x="45" y="90"/>
                    <a:pt x="49" y="89"/>
                    <a:pt x="52" y="87"/>
                  </a:cubicBezTo>
                  <a:cubicBezTo>
                    <a:pt x="54" y="85"/>
                    <a:pt x="55" y="82"/>
                    <a:pt x="55" y="79"/>
                  </a:cubicBezTo>
                  <a:cubicBezTo>
                    <a:pt x="55" y="76"/>
                    <a:pt x="54" y="73"/>
                    <a:pt x="53" y="70"/>
                  </a:cubicBezTo>
                  <a:cubicBezTo>
                    <a:pt x="52" y="67"/>
                    <a:pt x="50" y="64"/>
                    <a:pt x="47" y="61"/>
                  </a:cubicBezTo>
                  <a:cubicBezTo>
                    <a:pt x="46" y="61"/>
                    <a:pt x="45" y="61"/>
                    <a:pt x="43" y="61"/>
                  </a:cubicBezTo>
                  <a:cubicBezTo>
                    <a:pt x="42" y="61"/>
                    <a:pt x="41" y="61"/>
                    <a:pt x="40" y="61"/>
                  </a:cubicBezTo>
                  <a:cubicBezTo>
                    <a:pt x="27" y="61"/>
                    <a:pt x="27" y="61"/>
                    <a:pt x="27" y="61"/>
                  </a:cubicBezTo>
                  <a:cubicBezTo>
                    <a:pt x="24" y="61"/>
                    <a:pt x="21" y="61"/>
                    <a:pt x="17" y="61"/>
                  </a:cubicBezTo>
                  <a:cubicBezTo>
                    <a:pt x="13" y="61"/>
                    <a:pt x="10" y="61"/>
                    <a:pt x="6" y="61"/>
                  </a:cubicBezTo>
                  <a:cubicBezTo>
                    <a:pt x="4" y="71"/>
                    <a:pt x="4" y="71"/>
                    <a:pt x="4" y="71"/>
                  </a:cubicBezTo>
                  <a:cubicBezTo>
                    <a:pt x="0" y="71"/>
                    <a:pt x="0" y="71"/>
                    <a:pt x="0" y="71"/>
                  </a:cubicBezTo>
                  <a:cubicBezTo>
                    <a:pt x="0" y="40"/>
                    <a:pt x="0" y="40"/>
                    <a:pt x="0" y="40"/>
                  </a:cubicBezTo>
                  <a:cubicBezTo>
                    <a:pt x="4" y="40"/>
                    <a:pt x="4" y="40"/>
                    <a:pt x="4" y="40"/>
                  </a:cubicBezTo>
                  <a:cubicBezTo>
                    <a:pt x="6" y="50"/>
                    <a:pt x="6" y="50"/>
                    <a:pt x="6" y="50"/>
                  </a:cubicBezTo>
                  <a:cubicBezTo>
                    <a:pt x="10" y="50"/>
                    <a:pt x="13" y="50"/>
                    <a:pt x="17" y="50"/>
                  </a:cubicBezTo>
                  <a:cubicBezTo>
                    <a:pt x="21" y="50"/>
                    <a:pt x="24" y="50"/>
                    <a:pt x="27" y="50"/>
                  </a:cubicBezTo>
                  <a:cubicBezTo>
                    <a:pt x="39" y="50"/>
                    <a:pt x="39" y="50"/>
                    <a:pt x="39" y="50"/>
                  </a:cubicBezTo>
                  <a:cubicBezTo>
                    <a:pt x="45" y="50"/>
                    <a:pt x="49" y="49"/>
                    <a:pt x="52" y="47"/>
                  </a:cubicBezTo>
                  <a:cubicBezTo>
                    <a:pt x="54" y="46"/>
                    <a:pt x="55" y="43"/>
                    <a:pt x="55" y="39"/>
                  </a:cubicBezTo>
                  <a:cubicBezTo>
                    <a:pt x="55" y="36"/>
                    <a:pt x="54" y="33"/>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6"/>
                    <a:pt x="64" y="40"/>
                    <a:pt x="64" y="44"/>
                  </a:cubicBezTo>
                  <a:cubicBezTo>
                    <a:pt x="64" y="48"/>
                    <a:pt x="64" y="52"/>
                    <a:pt x="62" y="54"/>
                  </a:cubicBezTo>
                  <a:cubicBezTo>
                    <a:pt x="60" y="57"/>
                    <a:pt x="56" y="59"/>
                    <a:pt x="52" y="60"/>
                  </a:cubicBezTo>
                  <a:cubicBezTo>
                    <a:pt x="56" y="63"/>
                    <a:pt x="59" y="67"/>
                    <a:pt x="61" y="71"/>
                  </a:cubicBezTo>
                  <a:cubicBezTo>
                    <a:pt x="63" y="75"/>
                    <a:pt x="64" y="80"/>
                    <a:pt x="64" y="84"/>
                  </a:cubicBezTo>
                  <a:cubicBezTo>
                    <a:pt x="64" y="89"/>
                    <a:pt x="63" y="93"/>
                    <a:pt x="59" y="96"/>
                  </a:cubicBezTo>
                  <a:cubicBezTo>
                    <a:pt x="55" y="99"/>
                    <a:pt x="50" y="101"/>
                    <a:pt x="41" y="101"/>
                  </a:cubicBezTo>
                  <a:cubicBezTo>
                    <a:pt x="27" y="101"/>
                    <a:pt x="27" y="101"/>
                    <a:pt x="27" y="101"/>
                  </a:cubicBezTo>
                  <a:cubicBezTo>
                    <a:pt x="24" y="101"/>
                    <a:pt x="21" y="101"/>
                    <a:pt x="17" y="101"/>
                  </a:cubicBezTo>
                  <a:cubicBezTo>
                    <a:pt x="13" y="101"/>
                    <a:pt x="10" y="101"/>
                    <a:pt x="6" y="101"/>
                  </a:cubicBezTo>
                  <a:lnTo>
                    <a:pt x="4" y="110"/>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4" name="Freeform 41"/>
            <p:cNvSpPr>
              <a:spLocks noEditPoints="1"/>
            </p:cNvSpPr>
            <p:nvPr userDrawn="1"/>
          </p:nvSpPr>
          <p:spPr bwMode="auto">
            <a:xfrm>
              <a:off x="2157413" y="2114551"/>
              <a:ext cx="63500" cy="52388"/>
            </a:xfrm>
            <a:custGeom>
              <a:avLst/>
              <a:gdLst>
                <a:gd name="T0" fmla="*/ 34 w 66"/>
                <a:gd name="T1" fmla="*/ 12 h 55"/>
                <a:gd name="T2" fmla="*/ 15 w 66"/>
                <a:gd name="T3" fmla="*/ 18 h 55"/>
                <a:gd name="T4" fmla="*/ 8 w 66"/>
                <a:gd name="T5" fmla="*/ 33 h 55"/>
                <a:gd name="T6" fmla="*/ 11 w 66"/>
                <a:gd name="T7" fmla="*/ 44 h 55"/>
                <a:gd name="T8" fmla="*/ 18 w 66"/>
                <a:gd name="T9" fmla="*/ 52 h 55"/>
                <a:gd name="T10" fmla="*/ 15 w 66"/>
                <a:gd name="T11" fmla="*/ 55 h 55"/>
                <a:gd name="T12" fmla="*/ 4 w 66"/>
                <a:gd name="T13" fmla="*/ 45 h 55"/>
                <a:gd name="T14" fmla="*/ 0 w 66"/>
                <a:gd name="T15" fmla="*/ 30 h 55"/>
                <a:gd name="T16" fmla="*/ 2 w 66"/>
                <a:gd name="T17" fmla="*/ 17 h 55"/>
                <a:gd name="T18" fmla="*/ 8 w 66"/>
                <a:gd name="T19" fmla="*/ 8 h 55"/>
                <a:gd name="T20" fmla="*/ 19 w 66"/>
                <a:gd name="T21" fmla="*/ 2 h 55"/>
                <a:gd name="T22" fmla="*/ 32 w 66"/>
                <a:gd name="T23" fmla="*/ 0 h 55"/>
                <a:gd name="T24" fmla="*/ 46 w 66"/>
                <a:gd name="T25" fmla="*/ 3 h 55"/>
                <a:gd name="T26" fmla="*/ 57 w 66"/>
                <a:gd name="T27" fmla="*/ 9 h 55"/>
                <a:gd name="T28" fmla="*/ 64 w 66"/>
                <a:gd name="T29" fmla="*/ 19 h 55"/>
                <a:gd name="T30" fmla="*/ 66 w 66"/>
                <a:gd name="T31" fmla="*/ 31 h 55"/>
                <a:gd name="T32" fmla="*/ 65 w 66"/>
                <a:gd name="T33" fmla="*/ 40 h 55"/>
                <a:gd name="T34" fmla="*/ 60 w 66"/>
                <a:gd name="T35" fmla="*/ 48 h 55"/>
                <a:gd name="T36" fmla="*/ 52 w 66"/>
                <a:gd name="T37" fmla="*/ 53 h 55"/>
                <a:gd name="T38" fmla="*/ 41 w 66"/>
                <a:gd name="T39" fmla="*/ 55 h 55"/>
                <a:gd name="T40" fmla="*/ 37 w 66"/>
                <a:gd name="T41" fmla="*/ 55 h 55"/>
                <a:gd name="T42" fmla="*/ 34 w 66"/>
                <a:gd name="T43" fmla="*/ 54 h 55"/>
                <a:gd name="T44" fmla="*/ 34 w 66"/>
                <a:gd name="T45" fmla="*/ 12 h 55"/>
                <a:gd name="T46" fmla="*/ 39 w 66"/>
                <a:gd name="T47" fmla="*/ 36 h 55"/>
                <a:gd name="T48" fmla="*/ 41 w 66"/>
                <a:gd name="T49" fmla="*/ 43 h 55"/>
                <a:gd name="T50" fmla="*/ 46 w 66"/>
                <a:gd name="T51" fmla="*/ 44 h 55"/>
                <a:gd name="T52" fmla="*/ 51 w 66"/>
                <a:gd name="T53" fmla="*/ 43 h 55"/>
                <a:gd name="T54" fmla="*/ 56 w 66"/>
                <a:gd name="T55" fmla="*/ 40 h 55"/>
                <a:gd name="T56" fmla="*/ 59 w 66"/>
                <a:gd name="T57" fmla="*/ 36 h 55"/>
                <a:gd name="T58" fmla="*/ 60 w 66"/>
                <a:gd name="T59" fmla="*/ 30 h 55"/>
                <a:gd name="T60" fmla="*/ 59 w 66"/>
                <a:gd name="T61" fmla="*/ 24 h 55"/>
                <a:gd name="T62" fmla="*/ 56 w 66"/>
                <a:gd name="T63" fmla="*/ 19 h 55"/>
                <a:gd name="T64" fmla="*/ 49 w 66"/>
                <a:gd name="T65" fmla="*/ 15 h 55"/>
                <a:gd name="T66" fmla="*/ 39 w 66"/>
                <a:gd name="T67" fmla="*/ 12 h 55"/>
                <a:gd name="T68" fmla="*/ 39 w 66"/>
                <a:gd name="T69" fmla="*/ 3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55">
                  <a:moveTo>
                    <a:pt x="34" y="12"/>
                  </a:moveTo>
                  <a:cubicBezTo>
                    <a:pt x="25" y="12"/>
                    <a:pt x="19" y="14"/>
                    <a:pt x="15" y="18"/>
                  </a:cubicBezTo>
                  <a:cubicBezTo>
                    <a:pt x="10" y="22"/>
                    <a:pt x="8" y="27"/>
                    <a:pt x="8" y="33"/>
                  </a:cubicBezTo>
                  <a:cubicBezTo>
                    <a:pt x="8" y="38"/>
                    <a:pt x="9" y="41"/>
                    <a:pt x="11" y="44"/>
                  </a:cubicBezTo>
                  <a:cubicBezTo>
                    <a:pt x="13" y="47"/>
                    <a:pt x="15" y="49"/>
                    <a:pt x="18" y="52"/>
                  </a:cubicBezTo>
                  <a:cubicBezTo>
                    <a:pt x="15" y="55"/>
                    <a:pt x="15" y="55"/>
                    <a:pt x="15" y="55"/>
                  </a:cubicBezTo>
                  <a:cubicBezTo>
                    <a:pt x="10" y="53"/>
                    <a:pt x="7" y="49"/>
                    <a:pt x="4" y="45"/>
                  </a:cubicBezTo>
                  <a:cubicBezTo>
                    <a:pt x="1" y="41"/>
                    <a:pt x="0" y="36"/>
                    <a:pt x="0" y="30"/>
                  </a:cubicBezTo>
                  <a:cubicBezTo>
                    <a:pt x="0" y="25"/>
                    <a:pt x="0" y="21"/>
                    <a:pt x="2" y="17"/>
                  </a:cubicBezTo>
                  <a:cubicBezTo>
                    <a:pt x="3" y="14"/>
                    <a:pt x="6" y="11"/>
                    <a:pt x="8" y="8"/>
                  </a:cubicBezTo>
                  <a:cubicBezTo>
                    <a:pt x="11" y="6"/>
                    <a:pt x="15" y="4"/>
                    <a:pt x="19" y="2"/>
                  </a:cubicBezTo>
                  <a:cubicBezTo>
                    <a:pt x="23" y="1"/>
                    <a:pt x="27" y="0"/>
                    <a:pt x="32" y="0"/>
                  </a:cubicBezTo>
                  <a:cubicBezTo>
                    <a:pt x="37" y="0"/>
                    <a:pt x="42" y="1"/>
                    <a:pt x="46" y="3"/>
                  </a:cubicBezTo>
                  <a:cubicBezTo>
                    <a:pt x="50" y="4"/>
                    <a:pt x="54" y="6"/>
                    <a:pt x="57" y="9"/>
                  </a:cubicBezTo>
                  <a:cubicBezTo>
                    <a:pt x="60" y="12"/>
                    <a:pt x="62" y="15"/>
                    <a:pt x="64" y="19"/>
                  </a:cubicBezTo>
                  <a:cubicBezTo>
                    <a:pt x="66" y="22"/>
                    <a:pt x="66" y="26"/>
                    <a:pt x="66" y="31"/>
                  </a:cubicBezTo>
                  <a:cubicBezTo>
                    <a:pt x="66" y="34"/>
                    <a:pt x="66" y="37"/>
                    <a:pt x="65" y="40"/>
                  </a:cubicBezTo>
                  <a:cubicBezTo>
                    <a:pt x="64" y="43"/>
                    <a:pt x="62" y="46"/>
                    <a:pt x="60" y="48"/>
                  </a:cubicBezTo>
                  <a:cubicBezTo>
                    <a:pt x="58" y="50"/>
                    <a:pt x="55" y="52"/>
                    <a:pt x="52" y="53"/>
                  </a:cubicBezTo>
                  <a:cubicBezTo>
                    <a:pt x="49" y="55"/>
                    <a:pt x="45" y="55"/>
                    <a:pt x="41" y="55"/>
                  </a:cubicBezTo>
                  <a:cubicBezTo>
                    <a:pt x="40" y="55"/>
                    <a:pt x="38" y="55"/>
                    <a:pt x="37" y="55"/>
                  </a:cubicBezTo>
                  <a:cubicBezTo>
                    <a:pt x="36" y="55"/>
                    <a:pt x="35" y="55"/>
                    <a:pt x="34" y="54"/>
                  </a:cubicBezTo>
                  <a:lnTo>
                    <a:pt x="34" y="12"/>
                  </a:lnTo>
                  <a:close/>
                  <a:moveTo>
                    <a:pt x="39" y="36"/>
                  </a:moveTo>
                  <a:cubicBezTo>
                    <a:pt x="39" y="39"/>
                    <a:pt x="40" y="42"/>
                    <a:pt x="41" y="43"/>
                  </a:cubicBezTo>
                  <a:cubicBezTo>
                    <a:pt x="43" y="44"/>
                    <a:pt x="44" y="44"/>
                    <a:pt x="46" y="44"/>
                  </a:cubicBezTo>
                  <a:cubicBezTo>
                    <a:pt x="48" y="44"/>
                    <a:pt x="50" y="44"/>
                    <a:pt x="51" y="43"/>
                  </a:cubicBezTo>
                  <a:cubicBezTo>
                    <a:pt x="53" y="42"/>
                    <a:pt x="55" y="41"/>
                    <a:pt x="56" y="40"/>
                  </a:cubicBezTo>
                  <a:cubicBezTo>
                    <a:pt x="57" y="39"/>
                    <a:pt x="58" y="37"/>
                    <a:pt x="59" y="36"/>
                  </a:cubicBezTo>
                  <a:cubicBezTo>
                    <a:pt x="60" y="34"/>
                    <a:pt x="60" y="32"/>
                    <a:pt x="60" y="30"/>
                  </a:cubicBezTo>
                  <a:cubicBezTo>
                    <a:pt x="60" y="28"/>
                    <a:pt x="60" y="26"/>
                    <a:pt x="59" y="24"/>
                  </a:cubicBezTo>
                  <a:cubicBezTo>
                    <a:pt x="59" y="22"/>
                    <a:pt x="57" y="20"/>
                    <a:pt x="56" y="19"/>
                  </a:cubicBezTo>
                  <a:cubicBezTo>
                    <a:pt x="54" y="17"/>
                    <a:pt x="52" y="16"/>
                    <a:pt x="49" y="15"/>
                  </a:cubicBezTo>
                  <a:cubicBezTo>
                    <a:pt x="46" y="13"/>
                    <a:pt x="43" y="13"/>
                    <a:pt x="39" y="12"/>
                  </a:cubicBezTo>
                  <a:lnTo>
                    <a:pt x="39" y="36"/>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5" name="Freeform 42"/>
            <p:cNvSpPr>
              <a:spLocks/>
            </p:cNvSpPr>
            <p:nvPr userDrawn="1"/>
          </p:nvSpPr>
          <p:spPr bwMode="auto">
            <a:xfrm>
              <a:off x="2159000" y="2173288"/>
              <a:ext cx="61913" cy="47625"/>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2 h 49"/>
                <a:gd name="T22" fmla="*/ 27 w 64"/>
                <a:gd name="T23" fmla="*/ 22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7"/>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6" name="Freeform 43"/>
            <p:cNvSpPr>
              <a:spLocks/>
            </p:cNvSpPr>
            <p:nvPr userDrawn="1"/>
          </p:nvSpPr>
          <p:spPr bwMode="auto">
            <a:xfrm>
              <a:off x="2157413" y="2222501"/>
              <a:ext cx="63500" cy="44450"/>
            </a:xfrm>
            <a:custGeom>
              <a:avLst/>
              <a:gdLst>
                <a:gd name="T0" fmla="*/ 38 w 66"/>
                <a:gd name="T1" fmla="*/ 27 h 46"/>
                <a:gd name="T2" fmla="*/ 30 w 66"/>
                <a:gd name="T3" fmla="*/ 41 h 46"/>
                <a:gd name="T4" fmla="*/ 19 w 66"/>
                <a:gd name="T5" fmla="*/ 46 h 46"/>
                <a:gd name="T6" fmla="*/ 12 w 66"/>
                <a:gd name="T7" fmla="*/ 44 h 46"/>
                <a:gd name="T8" fmla="*/ 5 w 66"/>
                <a:gd name="T9" fmla="*/ 39 h 46"/>
                <a:gd name="T10" fmla="*/ 1 w 66"/>
                <a:gd name="T11" fmla="*/ 31 h 46"/>
                <a:gd name="T12" fmla="*/ 0 w 66"/>
                <a:gd name="T13" fmla="*/ 20 h 46"/>
                <a:gd name="T14" fmla="*/ 1 w 66"/>
                <a:gd name="T15" fmla="*/ 10 h 46"/>
                <a:gd name="T16" fmla="*/ 5 w 66"/>
                <a:gd name="T17" fmla="*/ 0 h 46"/>
                <a:gd name="T18" fmla="*/ 19 w 66"/>
                <a:gd name="T19" fmla="*/ 0 h 46"/>
                <a:gd name="T20" fmla="*/ 19 w 66"/>
                <a:gd name="T21" fmla="*/ 7 h 46"/>
                <a:gd name="T22" fmla="*/ 8 w 66"/>
                <a:gd name="T23" fmla="*/ 9 h 46"/>
                <a:gd name="T24" fmla="*/ 6 w 66"/>
                <a:gd name="T25" fmla="*/ 20 h 46"/>
                <a:gd name="T26" fmla="*/ 9 w 66"/>
                <a:gd name="T27" fmla="*/ 31 h 46"/>
                <a:gd name="T28" fmla="*/ 16 w 66"/>
                <a:gd name="T29" fmla="*/ 35 h 46"/>
                <a:gd name="T30" fmla="*/ 23 w 66"/>
                <a:gd name="T31" fmla="*/ 32 h 46"/>
                <a:gd name="T32" fmla="*/ 28 w 66"/>
                <a:gd name="T33" fmla="*/ 23 h 46"/>
                <a:gd name="T34" fmla="*/ 30 w 66"/>
                <a:gd name="T35" fmla="*/ 16 h 46"/>
                <a:gd name="T36" fmla="*/ 37 w 66"/>
                <a:gd name="T37" fmla="*/ 5 h 46"/>
                <a:gd name="T38" fmla="*/ 47 w 66"/>
                <a:gd name="T39" fmla="*/ 0 h 46"/>
                <a:gd name="T40" fmla="*/ 55 w 66"/>
                <a:gd name="T41" fmla="*/ 2 h 46"/>
                <a:gd name="T42" fmla="*/ 61 w 66"/>
                <a:gd name="T43" fmla="*/ 7 h 46"/>
                <a:gd name="T44" fmla="*/ 65 w 66"/>
                <a:gd name="T45" fmla="*/ 14 h 46"/>
                <a:gd name="T46" fmla="*/ 66 w 66"/>
                <a:gd name="T47" fmla="*/ 24 h 46"/>
                <a:gd name="T48" fmla="*/ 65 w 66"/>
                <a:gd name="T49" fmla="*/ 33 h 46"/>
                <a:gd name="T50" fmla="*/ 61 w 66"/>
                <a:gd name="T51" fmla="*/ 42 h 46"/>
                <a:gd name="T52" fmla="*/ 48 w 66"/>
                <a:gd name="T53" fmla="*/ 42 h 46"/>
                <a:gd name="T54" fmla="*/ 48 w 66"/>
                <a:gd name="T55" fmla="*/ 35 h 46"/>
                <a:gd name="T56" fmla="*/ 58 w 66"/>
                <a:gd name="T57" fmla="*/ 33 h 46"/>
                <a:gd name="T58" fmla="*/ 60 w 66"/>
                <a:gd name="T59" fmla="*/ 23 h 46"/>
                <a:gd name="T60" fmla="*/ 58 w 66"/>
                <a:gd name="T61" fmla="*/ 14 h 46"/>
                <a:gd name="T62" fmla="*/ 51 w 66"/>
                <a:gd name="T63" fmla="*/ 11 h 46"/>
                <a:gd name="T64" fmla="*/ 44 w 66"/>
                <a:gd name="T65" fmla="*/ 14 h 46"/>
                <a:gd name="T66" fmla="*/ 40 w 66"/>
                <a:gd name="T67" fmla="*/ 23 h 46"/>
                <a:gd name="T68" fmla="*/ 38 w 66"/>
                <a:gd name="T69" fmla="*/ 27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7"/>
                  </a:moveTo>
                  <a:cubicBezTo>
                    <a:pt x="36" y="34"/>
                    <a:pt x="33" y="39"/>
                    <a:pt x="30" y="41"/>
                  </a:cubicBezTo>
                  <a:cubicBezTo>
                    <a:pt x="26" y="44"/>
                    <a:pt x="23" y="46"/>
                    <a:pt x="19" y="46"/>
                  </a:cubicBezTo>
                  <a:cubicBezTo>
                    <a:pt x="16" y="46"/>
                    <a:pt x="14" y="45"/>
                    <a:pt x="12" y="44"/>
                  </a:cubicBezTo>
                  <a:cubicBezTo>
                    <a:pt x="9" y="43"/>
                    <a:pt x="7" y="41"/>
                    <a:pt x="5" y="39"/>
                  </a:cubicBezTo>
                  <a:cubicBezTo>
                    <a:pt x="4" y="37"/>
                    <a:pt x="2" y="34"/>
                    <a:pt x="1" y="31"/>
                  </a:cubicBezTo>
                  <a:cubicBezTo>
                    <a:pt x="0" y="28"/>
                    <a:pt x="0" y="24"/>
                    <a:pt x="0" y="20"/>
                  </a:cubicBezTo>
                  <a:cubicBezTo>
                    <a:pt x="0" y="16"/>
                    <a:pt x="0" y="13"/>
                    <a:pt x="1" y="10"/>
                  </a:cubicBezTo>
                  <a:cubicBezTo>
                    <a:pt x="2" y="7"/>
                    <a:pt x="3" y="3"/>
                    <a:pt x="5" y="0"/>
                  </a:cubicBezTo>
                  <a:cubicBezTo>
                    <a:pt x="19" y="0"/>
                    <a:pt x="19" y="0"/>
                    <a:pt x="19" y="0"/>
                  </a:cubicBezTo>
                  <a:cubicBezTo>
                    <a:pt x="19" y="7"/>
                    <a:pt x="19" y="7"/>
                    <a:pt x="19" y="7"/>
                  </a:cubicBezTo>
                  <a:cubicBezTo>
                    <a:pt x="8" y="9"/>
                    <a:pt x="8" y="9"/>
                    <a:pt x="8" y="9"/>
                  </a:cubicBezTo>
                  <a:cubicBezTo>
                    <a:pt x="6" y="13"/>
                    <a:pt x="6" y="16"/>
                    <a:pt x="6" y="20"/>
                  </a:cubicBezTo>
                  <a:cubicBezTo>
                    <a:pt x="6" y="25"/>
                    <a:pt x="7" y="29"/>
                    <a:pt x="9" y="31"/>
                  </a:cubicBezTo>
                  <a:cubicBezTo>
                    <a:pt x="10" y="34"/>
                    <a:pt x="13" y="35"/>
                    <a:pt x="16" y="35"/>
                  </a:cubicBezTo>
                  <a:cubicBezTo>
                    <a:pt x="19" y="35"/>
                    <a:pt x="21" y="34"/>
                    <a:pt x="23" y="32"/>
                  </a:cubicBezTo>
                  <a:cubicBezTo>
                    <a:pt x="24" y="30"/>
                    <a:pt x="26" y="27"/>
                    <a:pt x="28" y="23"/>
                  </a:cubicBezTo>
                  <a:cubicBezTo>
                    <a:pt x="30" y="16"/>
                    <a:pt x="30" y="16"/>
                    <a:pt x="30" y="16"/>
                  </a:cubicBezTo>
                  <a:cubicBezTo>
                    <a:pt x="32" y="12"/>
                    <a:pt x="34" y="8"/>
                    <a:pt x="37" y="5"/>
                  </a:cubicBezTo>
                  <a:cubicBezTo>
                    <a:pt x="40" y="2"/>
                    <a:pt x="43" y="0"/>
                    <a:pt x="47" y="0"/>
                  </a:cubicBezTo>
                  <a:cubicBezTo>
                    <a:pt x="50" y="0"/>
                    <a:pt x="52" y="1"/>
                    <a:pt x="55" y="2"/>
                  </a:cubicBezTo>
                  <a:cubicBezTo>
                    <a:pt x="57" y="3"/>
                    <a:pt x="59" y="5"/>
                    <a:pt x="61" y="7"/>
                  </a:cubicBezTo>
                  <a:cubicBezTo>
                    <a:pt x="62" y="9"/>
                    <a:pt x="64" y="11"/>
                    <a:pt x="65" y="14"/>
                  </a:cubicBezTo>
                  <a:cubicBezTo>
                    <a:pt x="66" y="17"/>
                    <a:pt x="66" y="20"/>
                    <a:pt x="66" y="24"/>
                  </a:cubicBezTo>
                  <a:cubicBezTo>
                    <a:pt x="66" y="27"/>
                    <a:pt x="66" y="30"/>
                    <a:pt x="65" y="33"/>
                  </a:cubicBezTo>
                  <a:cubicBezTo>
                    <a:pt x="64" y="36"/>
                    <a:pt x="63" y="39"/>
                    <a:pt x="61" y="42"/>
                  </a:cubicBezTo>
                  <a:cubicBezTo>
                    <a:pt x="48" y="42"/>
                    <a:pt x="48" y="42"/>
                    <a:pt x="48" y="42"/>
                  </a:cubicBezTo>
                  <a:cubicBezTo>
                    <a:pt x="48" y="35"/>
                    <a:pt x="48" y="35"/>
                    <a:pt x="48" y="35"/>
                  </a:cubicBezTo>
                  <a:cubicBezTo>
                    <a:pt x="58" y="33"/>
                    <a:pt x="58" y="33"/>
                    <a:pt x="58" y="33"/>
                  </a:cubicBezTo>
                  <a:cubicBezTo>
                    <a:pt x="60" y="30"/>
                    <a:pt x="60" y="26"/>
                    <a:pt x="60" y="23"/>
                  </a:cubicBezTo>
                  <a:cubicBezTo>
                    <a:pt x="60" y="19"/>
                    <a:pt x="60" y="16"/>
                    <a:pt x="58" y="14"/>
                  </a:cubicBezTo>
                  <a:cubicBezTo>
                    <a:pt x="56" y="12"/>
                    <a:pt x="54" y="11"/>
                    <a:pt x="51" y="11"/>
                  </a:cubicBezTo>
                  <a:cubicBezTo>
                    <a:pt x="48" y="11"/>
                    <a:pt x="46" y="12"/>
                    <a:pt x="44" y="14"/>
                  </a:cubicBezTo>
                  <a:cubicBezTo>
                    <a:pt x="43" y="16"/>
                    <a:pt x="41" y="19"/>
                    <a:pt x="40" y="23"/>
                  </a:cubicBezTo>
                  <a:lnTo>
                    <a:pt x="38" y="2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grpSp>
    </p:spTree>
    <p:extLst>
      <p:ext uri="{BB962C8B-B14F-4D97-AF65-F5344CB8AC3E}">
        <p14:creationId xmlns:p14="http://schemas.microsoft.com/office/powerpoint/2010/main" val="252703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6.xml><?xml version="1.0" encoding="utf-8"?>
<p:sldLayout xmlns:a="http://schemas.openxmlformats.org/drawingml/2006/main" xmlns:r="http://schemas.openxmlformats.org/officeDocument/2006/relationships" xmlns:p="http://schemas.openxmlformats.org/presentationml/2006/main" type="titleOnly" preserve="1">
  <p:cSld name="Bump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510748" y="2944190"/>
            <a:ext cx="9170504" cy="969621"/>
          </a:xfrm>
          <a:solidFill>
            <a:schemeClr val="tx1">
              <a:alpha val="80000"/>
            </a:schemeClr>
          </a:solidFill>
        </p:spPr>
        <p:txBody>
          <a:bodyPr anchor="ctr">
            <a:normAutofit/>
          </a:bodyPr>
          <a:lstStyle>
            <a:lvl1pPr algn="ctr">
              <a:defRPr sz="3200" spc="4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725996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Bumper with ima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510748" y="2944190"/>
            <a:ext cx="9170504" cy="969621"/>
          </a:xfrm>
          <a:solidFill>
            <a:schemeClr val="tx1">
              <a:alpha val="80000"/>
            </a:schemeClr>
          </a:solidFill>
        </p:spPr>
        <p:txBody>
          <a:bodyPr anchor="ctr">
            <a:normAutofit/>
          </a:bodyPr>
          <a:lstStyle>
            <a:lvl1pPr algn="ctr">
              <a:defRPr sz="3200" spc="4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2271999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type="blank" preserve="1">
  <p:cSld name="Logo + Strapline">
    <p:spTree>
      <p:nvGrpSpPr>
        <p:cNvPr id="1" name=""/>
        <p:cNvGrpSpPr/>
        <p:nvPr/>
      </p:nvGrpSpPr>
      <p:grpSpPr>
        <a:xfrm>
          <a:off x="0" y="0"/>
          <a:ext cx="0" cy="0"/>
          <a:chOff x="0" y="0"/>
          <a:chExt cx="0" cy="0"/>
        </a:xfrm>
      </p:grpSpPr>
      <p:grpSp>
        <p:nvGrpSpPr>
          <p:cNvPr id="6" name="Group 5"/>
          <p:cNvGrpSpPr/>
          <p:nvPr userDrawn="1"/>
        </p:nvGrpSpPr>
        <p:grpSpPr>
          <a:xfrm>
            <a:off x="3572342" y="2276872"/>
            <a:ext cx="5047317" cy="2639187"/>
            <a:chOff x="2679256" y="1707654"/>
            <a:chExt cx="3785488" cy="197939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248358" y="1707654"/>
              <a:ext cx="2647284" cy="1148580"/>
            </a:xfrm>
            <a:prstGeom prst="rect">
              <a:avLst/>
            </a:prstGeom>
          </p:spPr>
        </p:pic>
        <p:pic>
          <p:nvPicPr>
            <p:cNvPr id="3" name="Picture 2"/>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679256" y="3435846"/>
              <a:ext cx="3785488" cy="251198"/>
            </a:xfrm>
            <a:prstGeom prst="rect">
              <a:avLst/>
            </a:prstGeom>
          </p:spPr>
        </p:pic>
      </p:grpSp>
    </p:spTree>
    <p:extLst>
      <p:ext uri="{BB962C8B-B14F-4D97-AF65-F5344CB8AC3E}">
        <p14:creationId xmlns:p14="http://schemas.microsoft.com/office/powerpoint/2010/main" val="13781623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side title blank">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2033918" y="2917660"/>
            <a:ext cx="5890683" cy="576064"/>
          </a:xfrm>
        </p:spPr>
        <p:txBody>
          <a:bodyPr>
            <a:noAutofit/>
          </a:bodyPr>
          <a:lstStyle>
            <a:lvl1pPr>
              <a:defRPr sz="3200">
                <a:solidFill>
                  <a:schemeClr val="bg2"/>
                </a:solidFill>
              </a:defRPr>
            </a:lvl1pPr>
          </a:lstStyle>
          <a:p>
            <a:r>
              <a:rPr lang="en-US" dirty="0"/>
              <a:t>side title</a:t>
            </a:r>
            <a:endParaRPr lang="en-GB" dirty="0"/>
          </a:p>
        </p:txBody>
      </p:sp>
    </p:spTree>
    <p:extLst>
      <p:ext uri="{BB962C8B-B14F-4D97-AF65-F5344CB8AC3E}">
        <p14:creationId xmlns:p14="http://schemas.microsoft.com/office/powerpoint/2010/main" val="2327122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image and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2033918" y="2917660"/>
            <a:ext cx="5890683" cy="576064"/>
          </a:xfrm>
        </p:spPr>
        <p:txBody>
          <a:bodyPr>
            <a:noAutofit/>
          </a:bodyPr>
          <a:lstStyle>
            <a:lvl1pPr>
              <a:defRPr sz="3200">
                <a:solidFill>
                  <a:schemeClr val="bg2"/>
                </a:solidFill>
              </a:defRPr>
            </a:lvl1pPr>
          </a:lstStyle>
          <a:p>
            <a:r>
              <a:rPr lang="en-US" dirty="0"/>
              <a:t>side title</a:t>
            </a:r>
            <a:endParaRPr lang="en-GB" dirty="0"/>
          </a:p>
        </p:txBody>
      </p:sp>
      <p:sp>
        <p:nvSpPr>
          <p:cNvPr id="4" name="Picture Placeholder 2"/>
          <p:cNvSpPr>
            <a:spLocks noGrp="1"/>
          </p:cNvSpPr>
          <p:nvPr>
            <p:ph type="pic" idx="1"/>
          </p:nvPr>
        </p:nvSpPr>
        <p:spPr>
          <a:xfrm>
            <a:off x="3052233" y="260350"/>
            <a:ext cx="8544984" cy="4801980"/>
          </a:xfrm>
        </p:spPr>
        <p:txBody>
          <a:bodyPr>
            <a:normAutofit/>
          </a:bodyPr>
          <a:lstStyle>
            <a:lvl1pPr marL="0" indent="0">
              <a:buNone/>
              <a:defRPr sz="3200"/>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dirty="0"/>
              <a:t>Click icon to add picture</a:t>
            </a:r>
            <a:endParaRPr lang="en-GB" dirty="0"/>
          </a:p>
        </p:txBody>
      </p:sp>
      <p:sp>
        <p:nvSpPr>
          <p:cNvPr id="6" name="Text Placeholder 5"/>
          <p:cNvSpPr>
            <a:spLocks noGrp="1"/>
          </p:cNvSpPr>
          <p:nvPr>
            <p:ph type="body" sz="quarter" idx="10"/>
          </p:nvPr>
        </p:nvSpPr>
        <p:spPr>
          <a:xfrm>
            <a:off x="3052234" y="5159514"/>
            <a:ext cx="8544983" cy="991521"/>
          </a:xfrm>
        </p:spPr>
        <p:txBody>
          <a:bodyPr>
            <a:normAutofit/>
          </a:bodyPr>
          <a:lstStyle>
            <a:lvl1pPr marL="0" indent="0">
              <a:buNone/>
              <a:defRPr sz="2667"/>
            </a:lvl1pPr>
          </a:lstStyle>
          <a:p>
            <a:pPr lvl="0"/>
            <a:r>
              <a:rPr lang="en-US"/>
              <a:t>Click to edit Master text styles</a:t>
            </a:r>
          </a:p>
        </p:txBody>
      </p:sp>
    </p:spTree>
    <p:extLst>
      <p:ext uri="{BB962C8B-B14F-4D97-AF65-F5344CB8AC3E}">
        <p14:creationId xmlns:p14="http://schemas.microsoft.com/office/powerpoint/2010/main" val="1478311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406988" y="2660924"/>
            <a:ext cx="7489549" cy="1470025"/>
          </a:xfrm>
        </p:spPr>
        <p:txBody>
          <a:bodyPr anchor="b">
            <a:noAutofit/>
          </a:bodyPr>
          <a:lstStyle>
            <a:lvl1pPr algn="l">
              <a:defRPr sz="3200" b="0" baseline="0"/>
            </a:lvl1pPr>
          </a:lstStyle>
          <a:p>
            <a:r>
              <a:rPr lang="en-US" dirty="0"/>
              <a:t>Click to edit Master title style</a:t>
            </a:r>
            <a:endParaRPr lang="en-GB" dirty="0"/>
          </a:p>
        </p:txBody>
      </p:sp>
      <p:sp>
        <p:nvSpPr>
          <p:cNvPr id="3" name="Subtitle 2"/>
          <p:cNvSpPr>
            <a:spLocks noGrp="1"/>
          </p:cNvSpPr>
          <p:nvPr>
            <p:ph type="subTitle" idx="1"/>
          </p:nvPr>
        </p:nvSpPr>
        <p:spPr>
          <a:xfrm>
            <a:off x="3407705" y="4366253"/>
            <a:ext cx="7491700" cy="1559024"/>
          </a:xfrm>
        </p:spPr>
        <p:txBody>
          <a:bodyPr>
            <a:normAutofit/>
          </a:bodyPr>
          <a:lstStyle>
            <a:lvl1pPr marL="0" indent="0" algn="l">
              <a:buNone/>
              <a:defRPr sz="2667" baseline="0">
                <a:solidFill>
                  <a:schemeClr val="tx1"/>
                </a:solidFill>
              </a:defRPr>
            </a:lvl1pPr>
            <a:lvl2pPr marL="609497" indent="0" algn="ctr">
              <a:buNone/>
              <a:defRPr>
                <a:solidFill>
                  <a:schemeClr val="tx1">
                    <a:tint val="75000"/>
                  </a:schemeClr>
                </a:solidFill>
              </a:defRPr>
            </a:lvl2pPr>
            <a:lvl3pPr marL="1218987" indent="0" algn="ctr">
              <a:buNone/>
              <a:defRPr>
                <a:solidFill>
                  <a:schemeClr val="tx1">
                    <a:tint val="75000"/>
                  </a:schemeClr>
                </a:solidFill>
              </a:defRPr>
            </a:lvl3pPr>
            <a:lvl4pPr marL="1828482" indent="0" algn="ctr">
              <a:buNone/>
              <a:defRPr>
                <a:solidFill>
                  <a:schemeClr val="tx1">
                    <a:tint val="75000"/>
                  </a:schemeClr>
                </a:solidFill>
              </a:defRPr>
            </a:lvl4pPr>
            <a:lvl5pPr marL="2437972" indent="0" algn="ctr">
              <a:buNone/>
              <a:defRPr>
                <a:solidFill>
                  <a:schemeClr val="tx1">
                    <a:tint val="75000"/>
                  </a:schemeClr>
                </a:solidFill>
              </a:defRPr>
            </a:lvl5pPr>
            <a:lvl6pPr marL="3047468" indent="0" algn="ctr">
              <a:buNone/>
              <a:defRPr>
                <a:solidFill>
                  <a:schemeClr val="tx1">
                    <a:tint val="75000"/>
                  </a:schemeClr>
                </a:solidFill>
              </a:defRPr>
            </a:lvl6pPr>
            <a:lvl7pPr marL="3656959" indent="0" algn="ctr">
              <a:buNone/>
              <a:defRPr>
                <a:solidFill>
                  <a:schemeClr val="tx1">
                    <a:tint val="75000"/>
                  </a:schemeClr>
                </a:solidFill>
              </a:defRPr>
            </a:lvl7pPr>
            <a:lvl8pPr marL="4266453" indent="0" algn="ctr">
              <a:buNone/>
              <a:defRPr>
                <a:solidFill>
                  <a:schemeClr val="tx1">
                    <a:tint val="75000"/>
                  </a:schemeClr>
                </a:solidFill>
              </a:defRPr>
            </a:lvl8pPr>
            <a:lvl9pPr marL="4875950" indent="0" algn="ctr">
              <a:buNone/>
              <a:defRPr>
                <a:solidFill>
                  <a:schemeClr val="tx1">
                    <a:tint val="75000"/>
                  </a:schemeClr>
                </a:solidFill>
              </a:defRPr>
            </a:lvl9pPr>
          </a:lstStyle>
          <a:p>
            <a:r>
              <a:rPr lang="en-US" dirty="0"/>
              <a:t>Click to edit Master subtitle style</a:t>
            </a:r>
            <a:endParaRPr lang="en-GB" dirty="0"/>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24426" y="789221"/>
            <a:ext cx="2318007" cy="1005715"/>
          </a:xfrm>
          <a:prstGeom prst="rect">
            <a:avLst/>
          </a:prstGeom>
        </p:spPr>
      </p:pic>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572477" y="1631597"/>
            <a:ext cx="3163619" cy="209932"/>
          </a:xfrm>
          <a:prstGeom prst="rect">
            <a:avLst/>
          </a:prstGeom>
        </p:spPr>
      </p:pic>
    </p:spTree>
    <p:extLst>
      <p:ext uri="{BB962C8B-B14F-4D97-AF65-F5344CB8AC3E}">
        <p14:creationId xmlns:p14="http://schemas.microsoft.com/office/powerpoint/2010/main" val="156705333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Table of contents">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391616" y="1275359"/>
            <a:ext cx="2606080" cy="576064"/>
          </a:xfrm>
        </p:spPr>
        <p:txBody>
          <a:bodyPr>
            <a:noAutofit/>
          </a:bodyPr>
          <a:lstStyle>
            <a:lvl1pPr>
              <a:defRPr sz="3200" baseline="0">
                <a:solidFill>
                  <a:schemeClr val="bg2"/>
                </a:solidFill>
              </a:defRPr>
            </a:lvl1pPr>
          </a:lstStyle>
          <a:p>
            <a:r>
              <a:rPr lang="en-US" dirty="0"/>
              <a:t>contents</a:t>
            </a:r>
            <a:endParaRPr lang="en-GB" dirty="0"/>
          </a:p>
        </p:txBody>
      </p:sp>
      <p:sp>
        <p:nvSpPr>
          <p:cNvPr id="3" name="Content Placeholder 2"/>
          <p:cNvSpPr>
            <a:spLocks noGrp="1"/>
          </p:cNvSpPr>
          <p:nvPr>
            <p:ph idx="1"/>
          </p:nvPr>
        </p:nvSpPr>
        <p:spPr>
          <a:xfrm>
            <a:off x="1871538" y="260353"/>
            <a:ext cx="9725687" cy="5890683"/>
          </a:xfrm>
        </p:spPr>
        <p:txBody>
          <a:bodyPr>
            <a:normAutofit/>
          </a:bodyPr>
          <a:lstStyle>
            <a:lvl1pPr marL="0" indent="0">
              <a:buFontTx/>
              <a:buNone/>
              <a:defRPr sz="2133" baseline="0"/>
            </a:lvl1pPr>
          </a:lstStyle>
          <a:p>
            <a:pPr lvl="0"/>
            <a:r>
              <a:rPr lang="en-US" dirty="0"/>
              <a:t>Click to edit Master text styles</a:t>
            </a:r>
            <a:endParaRPr lang="en-GB" dirty="0"/>
          </a:p>
        </p:txBody>
      </p:sp>
    </p:spTree>
    <p:extLst>
      <p:ext uri="{BB962C8B-B14F-4D97-AF65-F5344CB8AC3E}">
        <p14:creationId xmlns:p14="http://schemas.microsoft.com/office/powerpoint/2010/main" val="178175587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p:txBody>
      </p:sp>
      <p:sp>
        <p:nvSpPr>
          <p:cNvPr id="4" name="Date Placeholder 3"/>
          <p:cNvSpPr>
            <a:spLocks noGrp="1"/>
          </p:cNvSpPr>
          <p:nvPr>
            <p:ph type="dt" sz="half" idx="10"/>
          </p:nvPr>
        </p:nvSpPr>
        <p:spPr/>
        <p:txBody>
          <a:body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5" name="Footer Placeholder 4"/>
          <p:cNvSpPr>
            <a:spLocks noGrp="1"/>
          </p:cNvSpPr>
          <p:nvPr>
            <p:ph type="ftr" sz="quarter" idx="11"/>
          </p:nvPr>
        </p:nvSpPr>
        <p:spPr/>
        <p:txBody>
          <a:bodyPr/>
          <a:lstStyle/>
          <a:p>
            <a:pPr defTabSz="1219170"/>
            <a:endParaRPr lang="en-GB" dirty="0">
              <a:solidFill>
                <a:srgbClr val="000000">
                  <a:tint val="75000"/>
                </a:srgbClr>
              </a:solidFill>
            </a:endParaRPr>
          </a:p>
        </p:txBody>
      </p:sp>
      <p:sp>
        <p:nvSpPr>
          <p:cNvPr id="6" name="Slide Number Placeholder 5"/>
          <p:cNvSpPr>
            <a:spLocks noGrp="1"/>
          </p:cNvSpPr>
          <p:nvPr>
            <p:ph type="sldNum" sz="quarter" idx="12"/>
          </p:nvPr>
        </p:nvSpPr>
        <p:spPr/>
        <p:txBody>
          <a:body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600269418"/>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794937"/>
            <a:ext cx="5384800" cy="4356100"/>
          </a:xfrm>
        </p:spPr>
        <p:txBody>
          <a:bodyPr>
            <a:normAutofit/>
          </a:bodyPr>
          <a:lstStyle>
            <a:lvl1pPr>
              <a:defRPr sz="2667" baseline="0"/>
            </a:lvl1pPr>
            <a:lvl2pPr>
              <a:defRPr sz="2133" baseline="0"/>
            </a:lvl2pPr>
            <a:lvl3pPr>
              <a:defRPr sz="2133" baseline="0"/>
            </a:lvl3pPr>
            <a:lvl4pPr>
              <a:defRPr sz="2133" baseline="0"/>
            </a:lvl4pPr>
            <a:lvl5pPr>
              <a:defRPr sz="2133" baseline="0"/>
            </a:lvl5pPr>
            <a:lvl6pPr>
              <a:defRPr sz="2400"/>
            </a:lvl6pPr>
            <a:lvl7pPr>
              <a:defRPr sz="2400"/>
            </a:lvl7pPr>
            <a:lvl8pPr>
              <a:defRPr sz="2400"/>
            </a:lvl8pPr>
            <a:lvl9pPr>
              <a:defRPr sz="2400"/>
            </a:lvl9pPr>
          </a:lstStyle>
          <a:p>
            <a:pPr lvl="0"/>
            <a:r>
              <a:rPr lang="en-US" dirty="0"/>
              <a:t>Click to edit Master text styles</a:t>
            </a:r>
          </a:p>
          <a:p>
            <a:pPr lvl="1"/>
            <a:r>
              <a:rPr lang="en-US" dirty="0"/>
              <a:t>Second level</a:t>
            </a:r>
          </a:p>
        </p:txBody>
      </p:sp>
      <p:sp>
        <p:nvSpPr>
          <p:cNvPr id="4" name="Content Placeholder 3"/>
          <p:cNvSpPr>
            <a:spLocks noGrp="1"/>
          </p:cNvSpPr>
          <p:nvPr>
            <p:ph sz="half" idx="2"/>
          </p:nvPr>
        </p:nvSpPr>
        <p:spPr>
          <a:xfrm>
            <a:off x="6197600" y="1794937"/>
            <a:ext cx="5384800" cy="4356100"/>
          </a:xfrm>
        </p:spPr>
        <p:txBody>
          <a:bodyPr>
            <a:normAutofit/>
          </a:bodyPr>
          <a:lstStyle>
            <a:lvl1pPr>
              <a:defRPr sz="2667" baseline="0"/>
            </a:lvl1pPr>
            <a:lvl2pPr>
              <a:defRPr sz="2133" baseline="0"/>
            </a:lvl2pPr>
            <a:lvl3pPr>
              <a:defRPr sz="2133" baseline="0"/>
            </a:lvl3pPr>
            <a:lvl4pPr>
              <a:defRPr sz="2133" baseline="0"/>
            </a:lvl4pPr>
            <a:lvl5pPr>
              <a:defRPr sz="2133" baseline="0"/>
            </a:lvl5pPr>
            <a:lvl6pPr>
              <a:defRPr sz="2400"/>
            </a:lvl6pPr>
            <a:lvl7pPr>
              <a:defRPr sz="2400"/>
            </a:lvl7pPr>
            <a:lvl8pPr>
              <a:defRPr sz="2400"/>
            </a:lvl8pPr>
            <a:lvl9pPr>
              <a:defRPr sz="2400"/>
            </a:lvl9pPr>
          </a:lstStyle>
          <a:p>
            <a:pPr lvl="0"/>
            <a:r>
              <a:rPr lang="en-US" dirty="0"/>
              <a:t>Click to edit Master text styles</a:t>
            </a:r>
          </a:p>
          <a:p>
            <a:pPr lvl="1"/>
            <a:r>
              <a:rPr lang="en-US" dirty="0"/>
              <a:t>Second level</a:t>
            </a:r>
          </a:p>
        </p:txBody>
      </p:sp>
      <p:sp>
        <p:nvSpPr>
          <p:cNvPr id="5" name="Date Placeholder 4"/>
          <p:cNvSpPr>
            <a:spLocks noGrp="1"/>
          </p:cNvSpPr>
          <p:nvPr>
            <p:ph type="dt" sz="half" idx="10"/>
          </p:nvPr>
        </p:nvSpPr>
        <p:spPr/>
        <p:txBody>
          <a:body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6" name="Footer Placeholder 5"/>
          <p:cNvSpPr>
            <a:spLocks noGrp="1"/>
          </p:cNvSpPr>
          <p:nvPr>
            <p:ph type="ftr" sz="quarter" idx="11"/>
          </p:nvPr>
        </p:nvSpPr>
        <p:spPr/>
        <p:txBody>
          <a:bodyPr/>
          <a:lstStyle/>
          <a:p>
            <a:pPr defTabSz="1219170"/>
            <a:endParaRPr lang="en-GB" dirty="0">
              <a:solidFill>
                <a:srgbClr val="000000">
                  <a:tint val="75000"/>
                </a:srgbClr>
              </a:solidFill>
            </a:endParaRPr>
          </a:p>
        </p:txBody>
      </p:sp>
      <p:sp>
        <p:nvSpPr>
          <p:cNvPr id="7" name="Slide Number Placeholder 6"/>
          <p:cNvSpPr>
            <a:spLocks noGrp="1"/>
          </p:cNvSpPr>
          <p:nvPr>
            <p:ph type="sldNum" sz="quarter" idx="12"/>
          </p:nvPr>
        </p:nvSpPr>
        <p:spPr/>
        <p:txBody>
          <a:body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2167613971"/>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60360"/>
            <a:ext cx="10972800" cy="1431329"/>
          </a:xfrm>
        </p:spPr>
        <p:txBody>
          <a:bodyPr/>
          <a:lstStyle>
            <a:lvl1pPr>
              <a:defRPr/>
            </a:lvl1pPr>
          </a:lstStyle>
          <a:p>
            <a:r>
              <a:rPr lang="en-US" dirty="0"/>
              <a:t>Click to edit Master title style</a:t>
            </a:r>
            <a:endParaRPr lang="en-GB" dirty="0"/>
          </a:p>
        </p:txBody>
      </p:sp>
      <p:sp>
        <p:nvSpPr>
          <p:cNvPr id="3" name="Text Placeholder 2"/>
          <p:cNvSpPr>
            <a:spLocks noGrp="1"/>
          </p:cNvSpPr>
          <p:nvPr>
            <p:ph type="body" idx="1"/>
          </p:nvPr>
        </p:nvSpPr>
        <p:spPr>
          <a:xfrm>
            <a:off x="609600" y="1794933"/>
            <a:ext cx="5386917" cy="639763"/>
          </a:xfrm>
        </p:spPr>
        <p:txBody>
          <a:bodyPr anchor="b"/>
          <a:lstStyle>
            <a:lvl1pPr marL="0" indent="0">
              <a:buNone/>
              <a:defRPr sz="3200" b="1" baseline="0"/>
            </a:lvl1pPr>
            <a:lvl2pPr marL="609497" indent="0">
              <a:buNone/>
              <a:defRPr sz="2667" b="1"/>
            </a:lvl2pPr>
            <a:lvl3pPr marL="1218987" indent="0">
              <a:buNone/>
              <a:defRPr sz="2400" b="1"/>
            </a:lvl3pPr>
            <a:lvl4pPr marL="1828482" indent="0">
              <a:buNone/>
              <a:defRPr sz="2133" b="1"/>
            </a:lvl4pPr>
            <a:lvl5pPr marL="2437972" indent="0">
              <a:buNone/>
              <a:defRPr sz="2133" b="1"/>
            </a:lvl5pPr>
            <a:lvl6pPr marL="3047468" indent="0">
              <a:buNone/>
              <a:defRPr sz="2133" b="1"/>
            </a:lvl6pPr>
            <a:lvl7pPr marL="3656959" indent="0">
              <a:buNone/>
              <a:defRPr sz="2133" b="1"/>
            </a:lvl7pPr>
            <a:lvl8pPr marL="4266453" indent="0">
              <a:buNone/>
              <a:defRPr sz="2133" b="1"/>
            </a:lvl8pPr>
            <a:lvl9pPr marL="4875950" indent="0">
              <a:buNone/>
              <a:defRPr sz="2133" b="1"/>
            </a:lvl9pPr>
          </a:lstStyle>
          <a:p>
            <a:pPr lvl="0"/>
            <a:r>
              <a:rPr lang="en-US" dirty="0"/>
              <a:t>Click to edit Master text styles</a:t>
            </a:r>
          </a:p>
        </p:txBody>
      </p:sp>
      <p:sp>
        <p:nvSpPr>
          <p:cNvPr id="4" name="Content Placeholder 3"/>
          <p:cNvSpPr>
            <a:spLocks noGrp="1"/>
          </p:cNvSpPr>
          <p:nvPr>
            <p:ph sz="half" idx="2"/>
          </p:nvPr>
        </p:nvSpPr>
        <p:spPr>
          <a:xfrm>
            <a:off x="609600" y="2564912"/>
            <a:ext cx="5386917" cy="3586129"/>
          </a:xfrm>
        </p:spPr>
        <p:txBody>
          <a:bodyPr>
            <a:normAutofit/>
          </a:bodyPr>
          <a:lstStyle>
            <a:lvl1pPr>
              <a:defRPr sz="2667"/>
            </a:lvl1pPr>
            <a:lvl2pPr>
              <a:defRPr sz="2133" baseline="0"/>
            </a:lvl2pPr>
            <a:lvl3pPr>
              <a:defRPr sz="2133" baseline="0"/>
            </a:lvl3pPr>
            <a:lvl4pPr>
              <a:defRPr sz="2133" baseline="0"/>
            </a:lvl4pPr>
            <a:lvl5pPr>
              <a:defRPr sz="2133" baseline="0"/>
            </a:lvl5pPr>
            <a:lvl6pPr>
              <a:defRPr sz="2133"/>
            </a:lvl6pPr>
            <a:lvl7pPr>
              <a:defRPr sz="2133"/>
            </a:lvl7pPr>
            <a:lvl8pPr>
              <a:defRPr sz="2133"/>
            </a:lvl8pPr>
            <a:lvl9pPr>
              <a:defRPr sz="2133"/>
            </a:lvl9pPr>
          </a:lstStyle>
          <a:p>
            <a:pPr lvl="0"/>
            <a:r>
              <a:rPr lang="en-US" dirty="0"/>
              <a:t>Click to edit Master text styles</a:t>
            </a:r>
          </a:p>
          <a:p>
            <a:pPr lvl="1"/>
            <a:r>
              <a:rPr lang="en-US" dirty="0"/>
              <a:t>Second level</a:t>
            </a:r>
          </a:p>
        </p:txBody>
      </p:sp>
      <p:sp>
        <p:nvSpPr>
          <p:cNvPr id="5" name="Text Placeholder 4"/>
          <p:cNvSpPr>
            <a:spLocks noGrp="1"/>
          </p:cNvSpPr>
          <p:nvPr>
            <p:ph type="body" sz="quarter" idx="3"/>
          </p:nvPr>
        </p:nvSpPr>
        <p:spPr>
          <a:xfrm>
            <a:off x="6193377" y="1794933"/>
            <a:ext cx="5389033" cy="639763"/>
          </a:xfrm>
        </p:spPr>
        <p:txBody>
          <a:bodyPr anchor="b"/>
          <a:lstStyle>
            <a:lvl1pPr marL="0" indent="0">
              <a:buNone/>
              <a:defRPr sz="3200" b="1"/>
            </a:lvl1pPr>
            <a:lvl2pPr marL="609497" indent="0">
              <a:buNone/>
              <a:defRPr sz="2667" b="1"/>
            </a:lvl2pPr>
            <a:lvl3pPr marL="1218987" indent="0">
              <a:buNone/>
              <a:defRPr sz="2400" b="1"/>
            </a:lvl3pPr>
            <a:lvl4pPr marL="1828482" indent="0">
              <a:buNone/>
              <a:defRPr sz="2133" b="1"/>
            </a:lvl4pPr>
            <a:lvl5pPr marL="2437972" indent="0">
              <a:buNone/>
              <a:defRPr sz="2133" b="1"/>
            </a:lvl5pPr>
            <a:lvl6pPr marL="3047468" indent="0">
              <a:buNone/>
              <a:defRPr sz="2133" b="1"/>
            </a:lvl6pPr>
            <a:lvl7pPr marL="3656959" indent="0">
              <a:buNone/>
              <a:defRPr sz="2133" b="1"/>
            </a:lvl7pPr>
            <a:lvl8pPr marL="4266453" indent="0">
              <a:buNone/>
              <a:defRPr sz="2133" b="1"/>
            </a:lvl8pPr>
            <a:lvl9pPr marL="4875950"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193377" y="2564912"/>
            <a:ext cx="5389033" cy="3586129"/>
          </a:xfrm>
        </p:spPr>
        <p:txBody>
          <a:bodyPr>
            <a:normAutofit/>
          </a:bodyPr>
          <a:lstStyle>
            <a:lvl1pPr>
              <a:defRPr sz="2667"/>
            </a:lvl1pPr>
            <a:lvl2pPr>
              <a:defRPr sz="2133" baseline="0"/>
            </a:lvl2pPr>
            <a:lvl3pPr>
              <a:defRPr sz="2133" baseline="0"/>
            </a:lvl3pPr>
            <a:lvl4pPr>
              <a:defRPr sz="2133" baseline="0"/>
            </a:lvl4pPr>
            <a:lvl5pPr>
              <a:defRPr sz="2133" baseline="0"/>
            </a:lvl5pPr>
            <a:lvl6pPr>
              <a:defRPr sz="2133"/>
            </a:lvl6pPr>
            <a:lvl7pPr>
              <a:defRPr sz="2133"/>
            </a:lvl7pPr>
            <a:lvl8pPr>
              <a:defRPr sz="2133"/>
            </a:lvl8pPr>
            <a:lvl9pPr>
              <a:defRPr sz="2133"/>
            </a:lvl9pPr>
          </a:lstStyle>
          <a:p>
            <a:pPr lvl="0"/>
            <a:r>
              <a:rPr lang="en-US" dirty="0"/>
              <a:t>Click to edit Master text styles</a:t>
            </a:r>
          </a:p>
          <a:p>
            <a:pPr lvl="1"/>
            <a:r>
              <a:rPr lang="en-US" dirty="0"/>
              <a:t>Second level</a:t>
            </a:r>
          </a:p>
        </p:txBody>
      </p:sp>
      <p:sp>
        <p:nvSpPr>
          <p:cNvPr id="7" name="Date Placeholder 6"/>
          <p:cNvSpPr>
            <a:spLocks noGrp="1"/>
          </p:cNvSpPr>
          <p:nvPr>
            <p:ph type="dt" sz="half" idx="10"/>
          </p:nvPr>
        </p:nvSpPr>
        <p:spPr/>
        <p:txBody>
          <a:body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8" name="Footer Placeholder 7"/>
          <p:cNvSpPr>
            <a:spLocks noGrp="1"/>
          </p:cNvSpPr>
          <p:nvPr>
            <p:ph type="ftr" sz="quarter" idx="11"/>
          </p:nvPr>
        </p:nvSpPr>
        <p:spPr/>
        <p:txBody>
          <a:bodyPr/>
          <a:lstStyle/>
          <a:p>
            <a:pPr defTabSz="1219170"/>
            <a:endParaRPr lang="en-GB" dirty="0">
              <a:solidFill>
                <a:srgbClr val="000000">
                  <a:tint val="75000"/>
                </a:srgbClr>
              </a:solidFill>
            </a:endParaRPr>
          </a:p>
        </p:txBody>
      </p:sp>
      <p:sp>
        <p:nvSpPr>
          <p:cNvPr id="9" name="Slide Number Placeholder 8"/>
          <p:cNvSpPr>
            <a:spLocks noGrp="1"/>
          </p:cNvSpPr>
          <p:nvPr>
            <p:ph type="sldNum" sz="quarter" idx="12"/>
          </p:nvPr>
        </p:nvSpPr>
        <p:spPr/>
        <p:txBody>
          <a:body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2233871545"/>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 preserve="1">
  <p:cSld name="Quotes">
    <p:spTree>
      <p:nvGrpSpPr>
        <p:cNvPr id="1" name=""/>
        <p:cNvGrpSpPr/>
        <p:nvPr/>
      </p:nvGrpSpPr>
      <p:grpSpPr>
        <a:xfrm>
          <a:off x="0" y="0"/>
          <a:ext cx="0" cy="0"/>
          <a:chOff x="0" y="0"/>
          <a:chExt cx="0" cy="0"/>
        </a:xfrm>
      </p:grpSpPr>
      <p:sp>
        <p:nvSpPr>
          <p:cNvPr id="2" name="Title 1"/>
          <p:cNvSpPr>
            <a:spLocks noGrp="1"/>
          </p:cNvSpPr>
          <p:nvPr>
            <p:ph type="ctrTitle"/>
          </p:nvPr>
        </p:nvSpPr>
        <p:spPr>
          <a:xfrm>
            <a:off x="3406988" y="1794942"/>
            <a:ext cx="7489549" cy="3249727"/>
          </a:xfrm>
        </p:spPr>
        <p:txBody>
          <a:bodyPr anchor="t">
            <a:noAutofit/>
          </a:bodyPr>
          <a:lstStyle>
            <a:lvl1pPr algn="l">
              <a:defRPr sz="3200" b="0" baseline="0"/>
            </a:lvl1pPr>
          </a:lstStyle>
          <a:p>
            <a:r>
              <a:rPr lang="en-US" dirty="0"/>
              <a:t>Click to edit Master title style</a:t>
            </a:r>
            <a:endParaRPr lang="en-GB" dirty="0"/>
          </a:p>
        </p:txBody>
      </p:sp>
      <p:sp>
        <p:nvSpPr>
          <p:cNvPr id="3" name="Subtitle 2"/>
          <p:cNvSpPr>
            <a:spLocks noGrp="1"/>
          </p:cNvSpPr>
          <p:nvPr>
            <p:ph type="subTitle" idx="1"/>
          </p:nvPr>
        </p:nvSpPr>
        <p:spPr>
          <a:xfrm>
            <a:off x="3407705" y="5239029"/>
            <a:ext cx="7491700" cy="686251"/>
          </a:xfrm>
        </p:spPr>
        <p:txBody>
          <a:bodyPr>
            <a:normAutofit/>
          </a:bodyPr>
          <a:lstStyle>
            <a:lvl1pPr marL="0" indent="0" algn="l">
              <a:buNone/>
              <a:defRPr sz="2667">
                <a:solidFill>
                  <a:schemeClr val="tx1"/>
                </a:solidFill>
              </a:defRPr>
            </a:lvl1pPr>
            <a:lvl2pPr marL="609497" indent="0" algn="ctr">
              <a:buNone/>
              <a:defRPr>
                <a:solidFill>
                  <a:schemeClr val="tx1">
                    <a:tint val="75000"/>
                  </a:schemeClr>
                </a:solidFill>
              </a:defRPr>
            </a:lvl2pPr>
            <a:lvl3pPr marL="1218987" indent="0" algn="ctr">
              <a:buNone/>
              <a:defRPr>
                <a:solidFill>
                  <a:schemeClr val="tx1">
                    <a:tint val="75000"/>
                  </a:schemeClr>
                </a:solidFill>
              </a:defRPr>
            </a:lvl3pPr>
            <a:lvl4pPr marL="1828482" indent="0" algn="ctr">
              <a:buNone/>
              <a:defRPr>
                <a:solidFill>
                  <a:schemeClr val="tx1">
                    <a:tint val="75000"/>
                  </a:schemeClr>
                </a:solidFill>
              </a:defRPr>
            </a:lvl4pPr>
            <a:lvl5pPr marL="2437972" indent="0" algn="ctr">
              <a:buNone/>
              <a:defRPr>
                <a:solidFill>
                  <a:schemeClr val="tx1">
                    <a:tint val="75000"/>
                  </a:schemeClr>
                </a:solidFill>
              </a:defRPr>
            </a:lvl5pPr>
            <a:lvl6pPr marL="3047468" indent="0" algn="ctr">
              <a:buNone/>
              <a:defRPr>
                <a:solidFill>
                  <a:schemeClr val="tx1">
                    <a:tint val="75000"/>
                  </a:schemeClr>
                </a:solidFill>
              </a:defRPr>
            </a:lvl6pPr>
            <a:lvl7pPr marL="3656959" indent="0" algn="ctr">
              <a:buNone/>
              <a:defRPr>
                <a:solidFill>
                  <a:schemeClr val="tx1">
                    <a:tint val="75000"/>
                  </a:schemeClr>
                </a:solidFill>
              </a:defRPr>
            </a:lvl7pPr>
            <a:lvl8pPr marL="4266453" indent="0" algn="ctr">
              <a:buNone/>
              <a:defRPr>
                <a:solidFill>
                  <a:schemeClr val="tx1">
                    <a:tint val="75000"/>
                  </a:schemeClr>
                </a:solidFill>
              </a:defRPr>
            </a:lvl8pPr>
            <a:lvl9pPr marL="4875950" indent="0" algn="ctr">
              <a:buNone/>
              <a:defRPr>
                <a:solidFill>
                  <a:schemeClr val="tx1">
                    <a:tint val="75000"/>
                  </a:schemeClr>
                </a:solidFill>
              </a:defRPr>
            </a:lvl9pPr>
          </a:lstStyle>
          <a:p>
            <a:r>
              <a:rPr lang="en-US" dirty="0"/>
              <a:t>Click to edit Master subtitle style</a:t>
            </a:r>
            <a:endParaRPr lang="en-GB" dirty="0"/>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452683" y="1794942"/>
            <a:ext cx="599559" cy="510945"/>
          </a:xfrm>
          <a:prstGeom prst="rect">
            <a:avLst/>
          </a:prstGeom>
        </p:spPr>
      </p:pic>
      <p:sp>
        <p:nvSpPr>
          <p:cNvPr id="5" name="Title 1"/>
          <p:cNvSpPr txBox="1">
            <a:spLocks/>
          </p:cNvSpPr>
          <p:nvPr userDrawn="1"/>
        </p:nvSpPr>
        <p:spPr>
          <a:xfrm rot="5400000">
            <a:off x="-391616" y="1275359"/>
            <a:ext cx="2606080" cy="576064"/>
          </a:xfrm>
          <a:prstGeom prst="rect">
            <a:avLst/>
          </a:prstGeom>
        </p:spPr>
        <p:txBody>
          <a:bodyPr vert="horz" lIns="121904" tIns="60952" rIns="121904" bIns="60952" rtlCol="0" anchor="t">
            <a:noAutofit/>
          </a:bodyPr>
          <a:lstStyle>
            <a:lvl1pPr algn="l" defTabSz="914400" rtl="0" eaLnBrk="1" latinLnBrk="0" hangingPunct="1">
              <a:spcBef>
                <a:spcPct val="0"/>
              </a:spcBef>
              <a:buNone/>
              <a:defRPr sz="3400" kern="1200">
                <a:solidFill>
                  <a:schemeClr val="bg2"/>
                </a:solidFill>
                <a:latin typeface="Source Serif Pro" panose="02040603050405020204" pitchFamily="18" charset="0"/>
                <a:ea typeface="+mj-ea"/>
                <a:cs typeface="+mj-cs"/>
              </a:defRPr>
            </a:lvl1pPr>
          </a:lstStyle>
          <a:p>
            <a:pPr marL="0" marR="0" lvl="0" indent="0" algn="l" defTabSz="1219170" rtl="0" eaLnBrk="1" fontAlgn="auto" latinLnBrk="0" hangingPunct="1">
              <a:lnSpc>
                <a:spcPct val="100000"/>
              </a:lnSpc>
              <a:spcBef>
                <a:spcPct val="0"/>
              </a:spcBef>
              <a:spcAft>
                <a:spcPts val="0"/>
              </a:spcAft>
              <a:buClrTx/>
              <a:buSzTx/>
              <a:buFontTx/>
              <a:buNone/>
              <a:tabLst/>
              <a:defRPr/>
            </a:pPr>
            <a:r>
              <a:rPr kumimoji="0" lang="en-US" sz="4533" b="0" i="0" u="none" strike="noStrike" kern="1200" cap="none" spc="0" normalizeH="0" baseline="0" noProof="0" dirty="0">
                <a:ln>
                  <a:noFill/>
                </a:ln>
                <a:solidFill>
                  <a:srgbClr val="898584"/>
                </a:solidFill>
                <a:effectLst/>
                <a:uLnTx/>
                <a:uFillTx/>
                <a:latin typeface="Source Serif Pro" panose="02040603050405020204" pitchFamily="18" charset="0"/>
                <a:ea typeface="+mj-ea"/>
                <a:cs typeface="+mj-cs"/>
              </a:rPr>
              <a:t>quote</a:t>
            </a:r>
            <a:endParaRPr kumimoji="0" lang="en-GB" sz="4533" b="0" i="0" u="none" strike="noStrike" kern="1200" cap="none" spc="0" normalizeH="0" baseline="0" noProof="0" dirty="0">
              <a:ln>
                <a:noFill/>
              </a:ln>
              <a:solidFill>
                <a:srgbClr val="898584"/>
              </a:solidFill>
              <a:effectLst/>
              <a:uLnTx/>
              <a:uFillTx/>
              <a:latin typeface="Source Serif Pro" panose="02040603050405020204" pitchFamily="18" charset="0"/>
              <a:ea typeface="+mj-ea"/>
              <a:cs typeface="+mj-cs"/>
            </a:endParaRPr>
          </a:p>
        </p:txBody>
      </p:sp>
    </p:spTree>
    <p:extLst>
      <p:ext uri="{BB962C8B-B14F-4D97-AF65-F5344CB8AC3E}">
        <p14:creationId xmlns:p14="http://schemas.microsoft.com/office/powerpoint/2010/main" val="63299040"/>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yellow bump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71533" y="1586392"/>
            <a:ext cx="8448939" cy="3666813"/>
          </a:xfrm>
        </p:spPr>
        <p:txBody>
          <a:bodyPr anchor="ctr">
            <a:noAutofit/>
          </a:bodyPr>
          <a:lstStyle>
            <a:lvl1pPr algn="l">
              <a:defRPr sz="3200" b="0" baseline="0">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24806156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Date Placeholder 2"/>
          <p:cNvSpPr>
            <a:spLocks noGrp="1"/>
          </p:cNvSpPr>
          <p:nvPr>
            <p:ph type="dt" sz="half" idx="10"/>
          </p:nvPr>
        </p:nvSpPr>
        <p:spPr/>
        <p:txBody>
          <a:body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4" name="Footer Placeholder 3"/>
          <p:cNvSpPr>
            <a:spLocks noGrp="1"/>
          </p:cNvSpPr>
          <p:nvPr>
            <p:ph type="ftr" sz="quarter" idx="11"/>
          </p:nvPr>
        </p:nvSpPr>
        <p:spPr/>
        <p:txBody>
          <a:bodyPr/>
          <a:lstStyle/>
          <a:p>
            <a:pPr defTabSz="1219170"/>
            <a:endParaRPr lang="en-GB" dirty="0">
              <a:solidFill>
                <a:srgbClr val="000000">
                  <a:tint val="75000"/>
                </a:srgbClr>
              </a:solidFill>
            </a:endParaRPr>
          </a:p>
        </p:txBody>
      </p:sp>
      <p:sp>
        <p:nvSpPr>
          <p:cNvPr id="5" name="Slide Number Placeholder 4"/>
          <p:cNvSpPr>
            <a:spLocks noGrp="1"/>
          </p:cNvSpPr>
          <p:nvPr>
            <p:ph type="sldNum" sz="quarter" idx="12"/>
          </p:nvPr>
        </p:nvSpPr>
        <p:spPr/>
        <p:txBody>
          <a:body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90743798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Bumper - plain">
    <p:spTree>
      <p:nvGrpSpPr>
        <p:cNvPr id="1" name=""/>
        <p:cNvGrpSpPr/>
        <p:nvPr/>
      </p:nvGrpSpPr>
      <p:grpSpPr>
        <a:xfrm>
          <a:off x="0" y="0"/>
          <a:ext cx="0" cy="0"/>
          <a:chOff x="0" y="0"/>
          <a:chExt cx="0" cy="0"/>
        </a:xfrm>
      </p:grpSpPr>
      <p:sp>
        <p:nvSpPr>
          <p:cNvPr id="2" name="Title 1"/>
          <p:cNvSpPr>
            <a:spLocks noGrp="1"/>
          </p:cNvSpPr>
          <p:nvPr>
            <p:ph type="ctrTitle"/>
          </p:nvPr>
        </p:nvSpPr>
        <p:spPr>
          <a:xfrm>
            <a:off x="3406988" y="1943653"/>
            <a:ext cx="7489549" cy="2187288"/>
          </a:xfrm>
        </p:spPr>
        <p:txBody>
          <a:bodyPr anchor="b">
            <a:noAutofit/>
          </a:bodyPr>
          <a:lstStyle>
            <a:lvl1pPr algn="l">
              <a:defRPr sz="3200" b="0" baseline="0"/>
            </a:lvl1pPr>
          </a:lstStyle>
          <a:p>
            <a:r>
              <a:rPr lang="en-US" dirty="0"/>
              <a:t>Click to edit Master title style</a:t>
            </a:r>
            <a:endParaRPr lang="en-GB" dirty="0"/>
          </a:p>
        </p:txBody>
      </p:sp>
      <p:grpSp>
        <p:nvGrpSpPr>
          <p:cNvPr id="47" name="Group 46"/>
          <p:cNvGrpSpPr/>
          <p:nvPr userDrawn="1"/>
        </p:nvGrpSpPr>
        <p:grpSpPr>
          <a:xfrm>
            <a:off x="624417" y="331062"/>
            <a:ext cx="233627" cy="3644599"/>
            <a:chOff x="2132013" y="409576"/>
            <a:chExt cx="119063" cy="1857375"/>
          </a:xfrm>
        </p:grpSpPr>
        <p:sp>
          <p:nvSpPr>
            <p:cNvPr id="16" name="Freeform 13"/>
            <p:cNvSpPr>
              <a:spLocks noEditPoints="1"/>
            </p:cNvSpPr>
            <p:nvPr userDrawn="1"/>
          </p:nvSpPr>
          <p:spPr bwMode="auto">
            <a:xfrm>
              <a:off x="2157413" y="409576"/>
              <a:ext cx="93663" cy="65088"/>
            </a:xfrm>
            <a:custGeom>
              <a:avLst/>
              <a:gdLst>
                <a:gd name="T0" fmla="*/ 56 w 98"/>
                <a:gd name="T1" fmla="*/ 22 h 67"/>
                <a:gd name="T2" fmla="*/ 64 w 98"/>
                <a:gd name="T3" fmla="*/ 32 h 67"/>
                <a:gd name="T4" fmla="*/ 66 w 98"/>
                <a:gd name="T5" fmla="*/ 42 h 67"/>
                <a:gd name="T6" fmla="*/ 64 w 98"/>
                <a:gd name="T7" fmla="*/ 52 h 67"/>
                <a:gd name="T8" fmla="*/ 58 w 98"/>
                <a:gd name="T9" fmla="*/ 60 h 67"/>
                <a:gd name="T10" fmla="*/ 47 w 98"/>
                <a:gd name="T11" fmla="*/ 65 h 67"/>
                <a:gd name="T12" fmla="*/ 34 w 98"/>
                <a:gd name="T13" fmla="*/ 67 h 67"/>
                <a:gd name="T14" fmla="*/ 20 w 98"/>
                <a:gd name="T15" fmla="*/ 65 h 67"/>
                <a:gd name="T16" fmla="*/ 9 w 98"/>
                <a:gd name="T17" fmla="*/ 60 h 67"/>
                <a:gd name="T18" fmla="*/ 2 w 98"/>
                <a:gd name="T19" fmla="*/ 51 h 67"/>
                <a:gd name="T20" fmla="*/ 0 w 98"/>
                <a:gd name="T21" fmla="*/ 40 h 67"/>
                <a:gd name="T22" fmla="*/ 2 w 98"/>
                <a:gd name="T23" fmla="*/ 31 h 67"/>
                <a:gd name="T24" fmla="*/ 8 w 98"/>
                <a:gd name="T25" fmla="*/ 23 h 67"/>
                <a:gd name="T26" fmla="*/ 8 w 98"/>
                <a:gd name="T27" fmla="*/ 22 h 67"/>
                <a:gd name="T28" fmla="*/ 0 w 98"/>
                <a:gd name="T29" fmla="*/ 21 h 67"/>
                <a:gd name="T30" fmla="*/ 2 w 98"/>
                <a:gd name="T31" fmla="*/ 1 h 67"/>
                <a:gd name="T32" fmla="*/ 6 w 98"/>
                <a:gd name="T33" fmla="*/ 1 h 67"/>
                <a:gd name="T34" fmla="*/ 8 w 98"/>
                <a:gd name="T35" fmla="*/ 11 h 67"/>
                <a:gd name="T36" fmla="*/ 19 w 98"/>
                <a:gd name="T37" fmla="*/ 11 h 67"/>
                <a:gd name="T38" fmla="*/ 29 w 98"/>
                <a:gd name="T39" fmla="*/ 11 h 67"/>
                <a:gd name="T40" fmla="*/ 86 w 98"/>
                <a:gd name="T41" fmla="*/ 11 h 67"/>
                <a:gd name="T42" fmla="*/ 87 w 98"/>
                <a:gd name="T43" fmla="*/ 0 h 67"/>
                <a:gd name="T44" fmla="*/ 92 w 98"/>
                <a:gd name="T45" fmla="*/ 0 h 67"/>
                <a:gd name="T46" fmla="*/ 98 w 98"/>
                <a:gd name="T47" fmla="*/ 21 h 67"/>
                <a:gd name="T48" fmla="*/ 97 w 98"/>
                <a:gd name="T49" fmla="*/ 22 h 67"/>
                <a:gd name="T50" fmla="*/ 78 w 98"/>
                <a:gd name="T51" fmla="*/ 22 h 67"/>
                <a:gd name="T52" fmla="*/ 56 w 98"/>
                <a:gd name="T53" fmla="*/ 22 h 67"/>
                <a:gd name="T54" fmla="*/ 15 w 98"/>
                <a:gd name="T55" fmla="*/ 22 h 67"/>
                <a:gd name="T56" fmla="*/ 9 w 98"/>
                <a:gd name="T57" fmla="*/ 30 h 67"/>
                <a:gd name="T58" fmla="*/ 7 w 98"/>
                <a:gd name="T59" fmla="*/ 38 h 67"/>
                <a:gd name="T60" fmla="*/ 9 w 98"/>
                <a:gd name="T61" fmla="*/ 45 h 67"/>
                <a:gd name="T62" fmla="*/ 14 w 98"/>
                <a:gd name="T63" fmla="*/ 50 h 67"/>
                <a:gd name="T64" fmla="*/ 21 w 98"/>
                <a:gd name="T65" fmla="*/ 54 h 67"/>
                <a:gd name="T66" fmla="*/ 33 w 98"/>
                <a:gd name="T67" fmla="*/ 55 h 67"/>
                <a:gd name="T68" fmla="*/ 52 w 98"/>
                <a:gd name="T69" fmla="*/ 51 h 67"/>
                <a:gd name="T70" fmla="*/ 59 w 98"/>
                <a:gd name="T71" fmla="*/ 39 h 67"/>
                <a:gd name="T72" fmla="*/ 57 w 98"/>
                <a:gd name="T73" fmla="*/ 32 h 67"/>
                <a:gd name="T74" fmla="*/ 51 w 98"/>
                <a:gd name="T75" fmla="*/ 22 h 67"/>
                <a:gd name="T76" fmla="*/ 15 w 98"/>
                <a:gd name="T77" fmla="*/ 22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8" h="67">
                  <a:moveTo>
                    <a:pt x="56" y="22"/>
                  </a:moveTo>
                  <a:cubicBezTo>
                    <a:pt x="60" y="25"/>
                    <a:pt x="62" y="28"/>
                    <a:pt x="64" y="32"/>
                  </a:cubicBezTo>
                  <a:cubicBezTo>
                    <a:pt x="66" y="35"/>
                    <a:pt x="66" y="39"/>
                    <a:pt x="66" y="42"/>
                  </a:cubicBezTo>
                  <a:cubicBezTo>
                    <a:pt x="66" y="46"/>
                    <a:pt x="66" y="49"/>
                    <a:pt x="64" y="52"/>
                  </a:cubicBezTo>
                  <a:cubicBezTo>
                    <a:pt x="63" y="55"/>
                    <a:pt x="61" y="58"/>
                    <a:pt x="58" y="60"/>
                  </a:cubicBezTo>
                  <a:cubicBezTo>
                    <a:pt x="55" y="62"/>
                    <a:pt x="51" y="64"/>
                    <a:pt x="47" y="65"/>
                  </a:cubicBezTo>
                  <a:cubicBezTo>
                    <a:pt x="43" y="67"/>
                    <a:pt x="39" y="67"/>
                    <a:pt x="34" y="67"/>
                  </a:cubicBezTo>
                  <a:cubicBezTo>
                    <a:pt x="29" y="67"/>
                    <a:pt x="24" y="67"/>
                    <a:pt x="20" y="65"/>
                  </a:cubicBezTo>
                  <a:cubicBezTo>
                    <a:pt x="15" y="64"/>
                    <a:pt x="12" y="62"/>
                    <a:pt x="9" y="60"/>
                  </a:cubicBezTo>
                  <a:cubicBezTo>
                    <a:pt x="6" y="57"/>
                    <a:pt x="4" y="54"/>
                    <a:pt x="2" y="51"/>
                  </a:cubicBezTo>
                  <a:cubicBezTo>
                    <a:pt x="0" y="48"/>
                    <a:pt x="0" y="44"/>
                    <a:pt x="0" y="40"/>
                  </a:cubicBezTo>
                  <a:cubicBezTo>
                    <a:pt x="0" y="37"/>
                    <a:pt x="0" y="34"/>
                    <a:pt x="2" y="31"/>
                  </a:cubicBezTo>
                  <a:cubicBezTo>
                    <a:pt x="3" y="28"/>
                    <a:pt x="5" y="26"/>
                    <a:pt x="8" y="23"/>
                  </a:cubicBezTo>
                  <a:cubicBezTo>
                    <a:pt x="8" y="22"/>
                    <a:pt x="8" y="22"/>
                    <a:pt x="8" y="22"/>
                  </a:cubicBezTo>
                  <a:cubicBezTo>
                    <a:pt x="0" y="21"/>
                    <a:pt x="0" y="21"/>
                    <a:pt x="0" y="21"/>
                  </a:cubicBezTo>
                  <a:cubicBezTo>
                    <a:pt x="2" y="1"/>
                    <a:pt x="2" y="1"/>
                    <a:pt x="2" y="1"/>
                  </a:cubicBezTo>
                  <a:cubicBezTo>
                    <a:pt x="6" y="1"/>
                    <a:pt x="6" y="1"/>
                    <a:pt x="6" y="1"/>
                  </a:cubicBezTo>
                  <a:cubicBezTo>
                    <a:pt x="8" y="11"/>
                    <a:pt x="8" y="11"/>
                    <a:pt x="8" y="11"/>
                  </a:cubicBezTo>
                  <a:cubicBezTo>
                    <a:pt x="12" y="11"/>
                    <a:pt x="15" y="11"/>
                    <a:pt x="19" y="11"/>
                  </a:cubicBezTo>
                  <a:cubicBezTo>
                    <a:pt x="23" y="11"/>
                    <a:pt x="26" y="11"/>
                    <a:pt x="29" y="11"/>
                  </a:cubicBezTo>
                  <a:cubicBezTo>
                    <a:pt x="86" y="11"/>
                    <a:pt x="86" y="11"/>
                    <a:pt x="86" y="11"/>
                  </a:cubicBezTo>
                  <a:cubicBezTo>
                    <a:pt x="87" y="0"/>
                    <a:pt x="87" y="0"/>
                    <a:pt x="87" y="0"/>
                  </a:cubicBezTo>
                  <a:cubicBezTo>
                    <a:pt x="92" y="0"/>
                    <a:pt x="92" y="0"/>
                    <a:pt x="92" y="0"/>
                  </a:cubicBezTo>
                  <a:cubicBezTo>
                    <a:pt x="98" y="21"/>
                    <a:pt x="98" y="21"/>
                    <a:pt x="98" y="21"/>
                  </a:cubicBezTo>
                  <a:cubicBezTo>
                    <a:pt x="97" y="22"/>
                    <a:pt x="97" y="22"/>
                    <a:pt x="97" y="22"/>
                  </a:cubicBezTo>
                  <a:cubicBezTo>
                    <a:pt x="78" y="22"/>
                    <a:pt x="78" y="22"/>
                    <a:pt x="78" y="22"/>
                  </a:cubicBezTo>
                  <a:lnTo>
                    <a:pt x="56" y="22"/>
                  </a:lnTo>
                  <a:close/>
                  <a:moveTo>
                    <a:pt x="15" y="22"/>
                  </a:moveTo>
                  <a:cubicBezTo>
                    <a:pt x="12" y="25"/>
                    <a:pt x="10" y="28"/>
                    <a:pt x="9" y="30"/>
                  </a:cubicBezTo>
                  <a:cubicBezTo>
                    <a:pt x="8" y="33"/>
                    <a:pt x="7" y="36"/>
                    <a:pt x="7" y="38"/>
                  </a:cubicBezTo>
                  <a:cubicBezTo>
                    <a:pt x="7" y="40"/>
                    <a:pt x="8" y="43"/>
                    <a:pt x="9" y="45"/>
                  </a:cubicBezTo>
                  <a:cubicBezTo>
                    <a:pt x="10" y="47"/>
                    <a:pt x="11" y="49"/>
                    <a:pt x="14" y="50"/>
                  </a:cubicBezTo>
                  <a:cubicBezTo>
                    <a:pt x="16" y="52"/>
                    <a:pt x="18" y="53"/>
                    <a:pt x="21" y="54"/>
                  </a:cubicBezTo>
                  <a:cubicBezTo>
                    <a:pt x="25" y="55"/>
                    <a:pt x="28" y="55"/>
                    <a:pt x="33" y="55"/>
                  </a:cubicBezTo>
                  <a:cubicBezTo>
                    <a:pt x="41" y="55"/>
                    <a:pt x="48" y="54"/>
                    <a:pt x="52" y="51"/>
                  </a:cubicBezTo>
                  <a:cubicBezTo>
                    <a:pt x="57" y="48"/>
                    <a:pt x="59" y="44"/>
                    <a:pt x="59" y="39"/>
                  </a:cubicBezTo>
                  <a:cubicBezTo>
                    <a:pt x="59" y="37"/>
                    <a:pt x="58" y="34"/>
                    <a:pt x="57" y="32"/>
                  </a:cubicBezTo>
                  <a:cubicBezTo>
                    <a:pt x="56" y="29"/>
                    <a:pt x="54" y="26"/>
                    <a:pt x="51" y="22"/>
                  </a:cubicBezTo>
                  <a:lnTo>
                    <a:pt x="15"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7" name="Freeform 14"/>
            <p:cNvSpPr>
              <a:spLocks/>
            </p:cNvSpPr>
            <p:nvPr userDrawn="1"/>
          </p:nvSpPr>
          <p:spPr bwMode="auto">
            <a:xfrm>
              <a:off x="2159000" y="479426"/>
              <a:ext cx="61913" cy="47625"/>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2 h 49"/>
                <a:gd name="T22" fmla="*/ 27 w 64"/>
                <a:gd name="T23" fmla="*/ 22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7"/>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8" name="Freeform 15"/>
            <p:cNvSpPr>
              <a:spLocks noEditPoints="1"/>
            </p:cNvSpPr>
            <p:nvPr userDrawn="1"/>
          </p:nvSpPr>
          <p:spPr bwMode="auto">
            <a:xfrm>
              <a:off x="2159000" y="527051"/>
              <a:ext cx="92075" cy="30163"/>
            </a:xfrm>
            <a:custGeom>
              <a:avLst/>
              <a:gdLst>
                <a:gd name="T0" fmla="*/ 4 w 96"/>
                <a:gd name="T1" fmla="*/ 31 h 31"/>
                <a:gd name="T2" fmla="*/ 0 w 96"/>
                <a:gd name="T3" fmla="*/ 31 h 31"/>
                <a:gd name="T4" fmla="*/ 0 w 96"/>
                <a:gd name="T5" fmla="*/ 0 h 31"/>
                <a:gd name="T6" fmla="*/ 4 w 96"/>
                <a:gd name="T7" fmla="*/ 0 h 31"/>
                <a:gd name="T8" fmla="*/ 6 w 96"/>
                <a:gd name="T9" fmla="*/ 10 h 31"/>
                <a:gd name="T10" fmla="*/ 17 w 96"/>
                <a:gd name="T11" fmla="*/ 10 h 31"/>
                <a:gd name="T12" fmla="*/ 27 w 96"/>
                <a:gd name="T13" fmla="*/ 11 h 31"/>
                <a:gd name="T14" fmla="*/ 34 w 96"/>
                <a:gd name="T15" fmla="*/ 11 h 31"/>
                <a:gd name="T16" fmla="*/ 43 w 96"/>
                <a:gd name="T17" fmla="*/ 10 h 31"/>
                <a:gd name="T18" fmla="*/ 51 w 96"/>
                <a:gd name="T19" fmla="*/ 10 h 31"/>
                <a:gd name="T20" fmla="*/ 52 w 96"/>
                <a:gd name="T21" fmla="*/ 0 h 31"/>
                <a:gd name="T22" fmla="*/ 56 w 96"/>
                <a:gd name="T23" fmla="*/ 0 h 31"/>
                <a:gd name="T24" fmla="*/ 64 w 96"/>
                <a:gd name="T25" fmla="*/ 20 h 31"/>
                <a:gd name="T26" fmla="*/ 63 w 96"/>
                <a:gd name="T27" fmla="*/ 22 h 31"/>
                <a:gd name="T28" fmla="*/ 45 w 96"/>
                <a:gd name="T29" fmla="*/ 22 h 31"/>
                <a:gd name="T30" fmla="*/ 27 w 96"/>
                <a:gd name="T31" fmla="*/ 22 h 31"/>
                <a:gd name="T32" fmla="*/ 17 w 96"/>
                <a:gd name="T33" fmla="*/ 22 h 31"/>
                <a:gd name="T34" fmla="*/ 6 w 96"/>
                <a:gd name="T35" fmla="*/ 22 h 31"/>
                <a:gd name="T36" fmla="*/ 4 w 96"/>
                <a:gd name="T37" fmla="*/ 31 h 31"/>
                <a:gd name="T38" fmla="*/ 79 w 96"/>
                <a:gd name="T39" fmla="*/ 16 h 31"/>
                <a:gd name="T40" fmla="*/ 81 w 96"/>
                <a:gd name="T41" fmla="*/ 10 h 31"/>
                <a:gd name="T42" fmla="*/ 87 w 96"/>
                <a:gd name="T43" fmla="*/ 7 h 31"/>
                <a:gd name="T44" fmla="*/ 93 w 96"/>
                <a:gd name="T45" fmla="*/ 10 h 31"/>
                <a:gd name="T46" fmla="*/ 96 w 96"/>
                <a:gd name="T47" fmla="*/ 16 h 31"/>
                <a:gd name="T48" fmla="*/ 93 w 96"/>
                <a:gd name="T49" fmla="*/ 22 h 31"/>
                <a:gd name="T50" fmla="*/ 87 w 96"/>
                <a:gd name="T51" fmla="*/ 25 h 31"/>
                <a:gd name="T52" fmla="*/ 81 w 96"/>
                <a:gd name="T53" fmla="*/ 22 h 31"/>
                <a:gd name="T54" fmla="*/ 79 w 96"/>
                <a:gd name="T55" fmla="*/ 16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6" h="31">
                  <a:moveTo>
                    <a:pt x="4" y="31"/>
                  </a:move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1"/>
                    <a:pt x="27" y="11"/>
                  </a:cubicBezTo>
                  <a:cubicBezTo>
                    <a:pt x="34" y="11"/>
                    <a:pt x="34" y="11"/>
                    <a:pt x="34" y="11"/>
                  </a:cubicBezTo>
                  <a:cubicBezTo>
                    <a:pt x="38" y="11"/>
                    <a:pt x="41" y="10"/>
                    <a:pt x="43" y="10"/>
                  </a:cubicBezTo>
                  <a:cubicBezTo>
                    <a:pt x="45" y="10"/>
                    <a:pt x="48" y="10"/>
                    <a:pt x="51" y="10"/>
                  </a:cubicBezTo>
                  <a:cubicBezTo>
                    <a:pt x="52" y="0"/>
                    <a:pt x="52" y="0"/>
                    <a:pt x="52" y="0"/>
                  </a:cubicBezTo>
                  <a:cubicBezTo>
                    <a:pt x="56" y="0"/>
                    <a:pt x="56" y="0"/>
                    <a:pt x="56" y="0"/>
                  </a:cubicBezTo>
                  <a:cubicBezTo>
                    <a:pt x="64" y="20"/>
                    <a:pt x="64" y="20"/>
                    <a:pt x="64" y="20"/>
                  </a:cubicBezTo>
                  <a:cubicBezTo>
                    <a:pt x="63" y="22"/>
                    <a:pt x="63" y="22"/>
                    <a:pt x="63" y="22"/>
                  </a:cubicBezTo>
                  <a:cubicBezTo>
                    <a:pt x="45" y="22"/>
                    <a:pt x="45" y="22"/>
                    <a:pt x="45" y="22"/>
                  </a:cubicBezTo>
                  <a:cubicBezTo>
                    <a:pt x="27" y="22"/>
                    <a:pt x="27" y="22"/>
                    <a:pt x="27" y="22"/>
                  </a:cubicBezTo>
                  <a:cubicBezTo>
                    <a:pt x="24" y="22"/>
                    <a:pt x="21" y="22"/>
                    <a:pt x="17" y="22"/>
                  </a:cubicBezTo>
                  <a:cubicBezTo>
                    <a:pt x="13" y="22"/>
                    <a:pt x="10" y="22"/>
                    <a:pt x="6" y="22"/>
                  </a:cubicBezTo>
                  <a:lnTo>
                    <a:pt x="4" y="31"/>
                  </a:lnTo>
                  <a:close/>
                  <a:moveTo>
                    <a:pt x="79" y="16"/>
                  </a:moveTo>
                  <a:cubicBezTo>
                    <a:pt x="79" y="13"/>
                    <a:pt x="79" y="11"/>
                    <a:pt x="81" y="10"/>
                  </a:cubicBezTo>
                  <a:cubicBezTo>
                    <a:pt x="83" y="8"/>
                    <a:pt x="85" y="7"/>
                    <a:pt x="87" y="7"/>
                  </a:cubicBezTo>
                  <a:cubicBezTo>
                    <a:pt x="90" y="7"/>
                    <a:pt x="92" y="8"/>
                    <a:pt x="93" y="10"/>
                  </a:cubicBezTo>
                  <a:cubicBezTo>
                    <a:pt x="95" y="11"/>
                    <a:pt x="96" y="13"/>
                    <a:pt x="96" y="16"/>
                  </a:cubicBezTo>
                  <a:cubicBezTo>
                    <a:pt x="96" y="18"/>
                    <a:pt x="95" y="21"/>
                    <a:pt x="93" y="22"/>
                  </a:cubicBezTo>
                  <a:cubicBezTo>
                    <a:pt x="92" y="24"/>
                    <a:pt x="90" y="25"/>
                    <a:pt x="87" y="25"/>
                  </a:cubicBezTo>
                  <a:cubicBezTo>
                    <a:pt x="85" y="25"/>
                    <a:pt x="83" y="24"/>
                    <a:pt x="81" y="22"/>
                  </a:cubicBezTo>
                  <a:cubicBezTo>
                    <a:pt x="79" y="21"/>
                    <a:pt x="79" y="18"/>
                    <a:pt x="79" y="1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9" name="Freeform 16"/>
            <p:cNvSpPr>
              <a:spLocks/>
            </p:cNvSpPr>
            <p:nvPr userDrawn="1"/>
          </p:nvSpPr>
          <p:spPr bwMode="auto">
            <a:xfrm>
              <a:off x="2159000" y="561976"/>
              <a:ext cx="61913" cy="66675"/>
            </a:xfrm>
            <a:custGeom>
              <a:avLst/>
              <a:gdLst>
                <a:gd name="T0" fmla="*/ 4 w 64"/>
                <a:gd name="T1" fmla="*/ 71 h 71"/>
                <a:gd name="T2" fmla="*/ 0 w 64"/>
                <a:gd name="T3" fmla="*/ 71 h 71"/>
                <a:gd name="T4" fmla="*/ 0 w 64"/>
                <a:gd name="T5" fmla="*/ 40 h 71"/>
                <a:gd name="T6" fmla="*/ 4 w 64"/>
                <a:gd name="T7" fmla="*/ 40 h 71"/>
                <a:gd name="T8" fmla="*/ 6 w 64"/>
                <a:gd name="T9" fmla="*/ 50 h 71"/>
                <a:gd name="T10" fmla="*/ 17 w 64"/>
                <a:gd name="T11" fmla="*/ 50 h 71"/>
                <a:gd name="T12" fmla="*/ 27 w 64"/>
                <a:gd name="T13" fmla="*/ 50 h 71"/>
                <a:gd name="T14" fmla="*/ 39 w 64"/>
                <a:gd name="T15" fmla="*/ 50 h 71"/>
                <a:gd name="T16" fmla="*/ 52 w 64"/>
                <a:gd name="T17" fmla="*/ 48 h 71"/>
                <a:gd name="T18" fmla="*/ 55 w 64"/>
                <a:gd name="T19" fmla="*/ 40 h 71"/>
                <a:gd name="T20" fmla="*/ 53 w 64"/>
                <a:gd name="T21" fmla="*/ 31 h 71"/>
                <a:gd name="T22" fmla="*/ 47 w 64"/>
                <a:gd name="T23" fmla="*/ 21 h 71"/>
                <a:gd name="T24" fmla="*/ 27 w 64"/>
                <a:gd name="T25" fmla="*/ 21 h 71"/>
                <a:gd name="T26" fmla="*/ 17 w 64"/>
                <a:gd name="T27" fmla="*/ 22 h 71"/>
                <a:gd name="T28" fmla="*/ 6 w 64"/>
                <a:gd name="T29" fmla="*/ 22 h 71"/>
                <a:gd name="T30" fmla="*/ 4 w 64"/>
                <a:gd name="T31" fmla="*/ 31 h 71"/>
                <a:gd name="T32" fmla="*/ 0 w 64"/>
                <a:gd name="T33" fmla="*/ 31 h 71"/>
                <a:gd name="T34" fmla="*/ 0 w 64"/>
                <a:gd name="T35" fmla="*/ 0 h 71"/>
                <a:gd name="T36" fmla="*/ 4 w 64"/>
                <a:gd name="T37" fmla="*/ 0 h 71"/>
                <a:gd name="T38" fmla="*/ 6 w 64"/>
                <a:gd name="T39" fmla="*/ 10 h 71"/>
                <a:gd name="T40" fmla="*/ 17 w 64"/>
                <a:gd name="T41" fmla="*/ 10 h 71"/>
                <a:gd name="T42" fmla="*/ 27 w 64"/>
                <a:gd name="T43" fmla="*/ 10 h 71"/>
                <a:gd name="T44" fmla="*/ 34 w 64"/>
                <a:gd name="T45" fmla="*/ 10 h 71"/>
                <a:gd name="T46" fmla="*/ 43 w 64"/>
                <a:gd name="T47" fmla="*/ 10 h 71"/>
                <a:gd name="T48" fmla="*/ 51 w 64"/>
                <a:gd name="T49" fmla="*/ 10 h 71"/>
                <a:gd name="T50" fmla="*/ 52 w 64"/>
                <a:gd name="T51" fmla="*/ 0 h 71"/>
                <a:gd name="T52" fmla="*/ 56 w 64"/>
                <a:gd name="T53" fmla="*/ 0 h 71"/>
                <a:gd name="T54" fmla="*/ 64 w 64"/>
                <a:gd name="T55" fmla="*/ 18 h 71"/>
                <a:gd name="T56" fmla="*/ 63 w 64"/>
                <a:gd name="T57" fmla="*/ 20 h 71"/>
                <a:gd name="T58" fmla="*/ 52 w 64"/>
                <a:gd name="T59" fmla="*/ 21 h 71"/>
                <a:gd name="T60" fmla="*/ 61 w 64"/>
                <a:gd name="T61" fmla="*/ 32 h 71"/>
                <a:gd name="T62" fmla="*/ 64 w 64"/>
                <a:gd name="T63" fmla="*/ 45 h 71"/>
                <a:gd name="T64" fmla="*/ 59 w 64"/>
                <a:gd name="T65" fmla="*/ 57 h 71"/>
                <a:gd name="T66" fmla="*/ 40 w 64"/>
                <a:gd name="T67" fmla="*/ 62 h 71"/>
                <a:gd name="T68" fmla="*/ 27 w 64"/>
                <a:gd name="T69" fmla="*/ 62 h 71"/>
                <a:gd name="T70" fmla="*/ 17 w 64"/>
                <a:gd name="T71" fmla="*/ 62 h 71"/>
                <a:gd name="T72" fmla="*/ 6 w 64"/>
                <a:gd name="T73" fmla="*/ 62 h 71"/>
                <a:gd name="T74" fmla="*/ 4 w 64"/>
                <a:gd name="T75"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1">
                  <a:moveTo>
                    <a:pt x="4" y="71"/>
                  </a:moveTo>
                  <a:cubicBezTo>
                    <a:pt x="0" y="71"/>
                    <a:pt x="0" y="71"/>
                    <a:pt x="0" y="71"/>
                  </a:cubicBezTo>
                  <a:cubicBezTo>
                    <a:pt x="0" y="40"/>
                    <a:pt x="0" y="40"/>
                    <a:pt x="0" y="40"/>
                  </a:cubicBezTo>
                  <a:cubicBezTo>
                    <a:pt x="4" y="40"/>
                    <a:pt x="4" y="40"/>
                    <a:pt x="4" y="40"/>
                  </a:cubicBezTo>
                  <a:cubicBezTo>
                    <a:pt x="6" y="50"/>
                    <a:pt x="6" y="50"/>
                    <a:pt x="6" y="50"/>
                  </a:cubicBezTo>
                  <a:cubicBezTo>
                    <a:pt x="10" y="50"/>
                    <a:pt x="13" y="50"/>
                    <a:pt x="17" y="50"/>
                  </a:cubicBezTo>
                  <a:cubicBezTo>
                    <a:pt x="21" y="50"/>
                    <a:pt x="24" y="50"/>
                    <a:pt x="27" y="50"/>
                  </a:cubicBezTo>
                  <a:cubicBezTo>
                    <a:pt x="39" y="50"/>
                    <a:pt x="39" y="50"/>
                    <a:pt x="39" y="50"/>
                  </a:cubicBezTo>
                  <a:cubicBezTo>
                    <a:pt x="45" y="50"/>
                    <a:pt x="49" y="50"/>
                    <a:pt x="52" y="48"/>
                  </a:cubicBezTo>
                  <a:cubicBezTo>
                    <a:pt x="54" y="46"/>
                    <a:pt x="55" y="44"/>
                    <a:pt x="55" y="40"/>
                  </a:cubicBezTo>
                  <a:cubicBezTo>
                    <a:pt x="55" y="37"/>
                    <a:pt x="54" y="34"/>
                    <a:pt x="53" y="31"/>
                  </a:cubicBezTo>
                  <a:cubicBezTo>
                    <a:pt x="52" y="28"/>
                    <a:pt x="50" y="25"/>
                    <a:pt x="47" y="21"/>
                  </a:cubicBezTo>
                  <a:cubicBezTo>
                    <a:pt x="27" y="21"/>
                    <a:pt x="27" y="21"/>
                    <a:pt x="27" y="21"/>
                  </a:cubicBezTo>
                  <a:cubicBezTo>
                    <a:pt x="24" y="21"/>
                    <a:pt x="21" y="21"/>
                    <a:pt x="17" y="22"/>
                  </a:cubicBezTo>
                  <a:cubicBezTo>
                    <a:pt x="13" y="22"/>
                    <a:pt x="10" y="22"/>
                    <a:pt x="6" y="22"/>
                  </a:cubicBezTo>
                  <a:cubicBezTo>
                    <a:pt x="4" y="31"/>
                    <a:pt x="4" y="31"/>
                    <a:pt x="4" y="31"/>
                  </a:cubicBez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6"/>
                    <a:pt x="64" y="40"/>
                    <a:pt x="64" y="45"/>
                  </a:cubicBezTo>
                  <a:cubicBezTo>
                    <a:pt x="64" y="50"/>
                    <a:pt x="63" y="55"/>
                    <a:pt x="59" y="57"/>
                  </a:cubicBezTo>
                  <a:cubicBezTo>
                    <a:pt x="55" y="60"/>
                    <a:pt x="49" y="62"/>
                    <a:pt x="40" y="62"/>
                  </a:cubicBezTo>
                  <a:cubicBezTo>
                    <a:pt x="27" y="62"/>
                    <a:pt x="27" y="62"/>
                    <a:pt x="27" y="62"/>
                  </a:cubicBezTo>
                  <a:cubicBezTo>
                    <a:pt x="24" y="62"/>
                    <a:pt x="21" y="62"/>
                    <a:pt x="17" y="62"/>
                  </a:cubicBezTo>
                  <a:cubicBezTo>
                    <a:pt x="13" y="62"/>
                    <a:pt x="10" y="62"/>
                    <a:pt x="6" y="62"/>
                  </a:cubicBezTo>
                  <a:lnTo>
                    <a:pt x="4" y="7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0" name="Freeform 17"/>
            <p:cNvSpPr>
              <a:spLocks noEditPoints="1"/>
            </p:cNvSpPr>
            <p:nvPr userDrawn="1"/>
          </p:nvSpPr>
          <p:spPr bwMode="auto">
            <a:xfrm>
              <a:off x="2132013" y="631826"/>
              <a:ext cx="88900" cy="58738"/>
            </a:xfrm>
            <a:custGeom>
              <a:avLst/>
              <a:gdLst>
                <a:gd name="T0" fmla="*/ 82 w 92"/>
                <a:gd name="T1" fmla="*/ 61 h 61"/>
                <a:gd name="T2" fmla="*/ 82 w 92"/>
                <a:gd name="T3" fmla="*/ 48 h 61"/>
                <a:gd name="T4" fmla="*/ 71 w 92"/>
                <a:gd name="T5" fmla="*/ 51 h 61"/>
                <a:gd name="T6" fmla="*/ 62 w 92"/>
                <a:gd name="T7" fmla="*/ 49 h 61"/>
                <a:gd name="T8" fmla="*/ 55 w 92"/>
                <a:gd name="T9" fmla="*/ 44 h 61"/>
                <a:gd name="T10" fmla="*/ 51 w 92"/>
                <a:gd name="T11" fmla="*/ 37 h 61"/>
                <a:gd name="T12" fmla="*/ 49 w 92"/>
                <a:gd name="T13" fmla="*/ 27 h 61"/>
                <a:gd name="T14" fmla="*/ 50 w 92"/>
                <a:gd name="T15" fmla="*/ 22 h 61"/>
                <a:gd name="T16" fmla="*/ 50 w 92"/>
                <a:gd name="T17" fmla="*/ 18 h 61"/>
                <a:gd name="T18" fmla="*/ 47 w 92"/>
                <a:gd name="T19" fmla="*/ 16 h 61"/>
                <a:gd name="T20" fmla="*/ 44 w 92"/>
                <a:gd name="T21" fmla="*/ 15 h 61"/>
                <a:gd name="T22" fmla="*/ 39 w 92"/>
                <a:gd name="T23" fmla="*/ 18 h 61"/>
                <a:gd name="T24" fmla="*/ 37 w 92"/>
                <a:gd name="T25" fmla="*/ 26 h 61"/>
                <a:gd name="T26" fmla="*/ 37 w 92"/>
                <a:gd name="T27" fmla="*/ 39 h 61"/>
                <a:gd name="T28" fmla="*/ 34 w 92"/>
                <a:gd name="T29" fmla="*/ 55 h 61"/>
                <a:gd name="T30" fmla="*/ 23 w 92"/>
                <a:gd name="T31" fmla="*/ 61 h 61"/>
                <a:gd name="T32" fmla="*/ 14 w 92"/>
                <a:gd name="T33" fmla="*/ 59 h 61"/>
                <a:gd name="T34" fmla="*/ 7 w 92"/>
                <a:gd name="T35" fmla="*/ 52 h 61"/>
                <a:gd name="T36" fmla="*/ 2 w 92"/>
                <a:gd name="T37" fmla="*/ 42 h 61"/>
                <a:gd name="T38" fmla="*/ 0 w 92"/>
                <a:gd name="T39" fmla="*/ 28 h 61"/>
                <a:gd name="T40" fmla="*/ 1 w 92"/>
                <a:gd name="T41" fmla="*/ 15 h 61"/>
                <a:gd name="T42" fmla="*/ 4 w 92"/>
                <a:gd name="T43" fmla="*/ 7 h 61"/>
                <a:gd name="T44" fmla="*/ 9 w 92"/>
                <a:gd name="T45" fmla="*/ 2 h 61"/>
                <a:gd name="T46" fmla="*/ 15 w 92"/>
                <a:gd name="T47" fmla="*/ 0 h 61"/>
                <a:gd name="T48" fmla="*/ 30 w 92"/>
                <a:gd name="T49" fmla="*/ 13 h 61"/>
                <a:gd name="T50" fmla="*/ 34 w 92"/>
                <a:gd name="T51" fmla="*/ 7 h 61"/>
                <a:gd name="T52" fmla="*/ 40 w 92"/>
                <a:gd name="T53" fmla="*/ 5 h 61"/>
                <a:gd name="T54" fmla="*/ 46 w 92"/>
                <a:gd name="T55" fmla="*/ 8 h 61"/>
                <a:gd name="T56" fmla="*/ 52 w 92"/>
                <a:gd name="T57" fmla="*/ 14 h 61"/>
                <a:gd name="T58" fmla="*/ 59 w 92"/>
                <a:gd name="T59" fmla="*/ 6 h 61"/>
                <a:gd name="T60" fmla="*/ 71 w 92"/>
                <a:gd name="T61" fmla="*/ 4 h 61"/>
                <a:gd name="T62" fmla="*/ 80 w 92"/>
                <a:gd name="T63" fmla="*/ 6 h 61"/>
                <a:gd name="T64" fmla="*/ 87 w 92"/>
                <a:gd name="T65" fmla="*/ 11 h 61"/>
                <a:gd name="T66" fmla="*/ 91 w 92"/>
                <a:gd name="T67" fmla="*/ 18 h 61"/>
                <a:gd name="T68" fmla="*/ 92 w 92"/>
                <a:gd name="T69" fmla="*/ 28 h 61"/>
                <a:gd name="T70" fmla="*/ 87 w 92"/>
                <a:gd name="T71" fmla="*/ 44 h 61"/>
                <a:gd name="T72" fmla="*/ 92 w 92"/>
                <a:gd name="T73" fmla="*/ 59 h 61"/>
                <a:gd name="T74" fmla="*/ 91 w 92"/>
                <a:gd name="T75" fmla="*/ 61 h 61"/>
                <a:gd name="T76" fmla="*/ 82 w 92"/>
                <a:gd name="T77" fmla="*/ 61 h 61"/>
                <a:gd name="T78" fmla="*/ 28 w 92"/>
                <a:gd name="T79" fmla="*/ 23 h 61"/>
                <a:gd name="T80" fmla="*/ 28 w 92"/>
                <a:gd name="T81" fmla="*/ 16 h 61"/>
                <a:gd name="T82" fmla="*/ 23 w 92"/>
                <a:gd name="T83" fmla="*/ 13 h 61"/>
                <a:gd name="T84" fmla="*/ 17 w 92"/>
                <a:gd name="T85" fmla="*/ 11 h 61"/>
                <a:gd name="T86" fmla="*/ 9 w 92"/>
                <a:gd name="T87" fmla="*/ 16 h 61"/>
                <a:gd name="T88" fmla="*/ 6 w 92"/>
                <a:gd name="T89" fmla="*/ 28 h 61"/>
                <a:gd name="T90" fmla="*/ 10 w 92"/>
                <a:gd name="T91" fmla="*/ 45 h 61"/>
                <a:gd name="T92" fmla="*/ 19 w 92"/>
                <a:gd name="T93" fmla="*/ 51 h 61"/>
                <a:gd name="T94" fmla="*/ 22 w 92"/>
                <a:gd name="T95" fmla="*/ 50 h 61"/>
                <a:gd name="T96" fmla="*/ 25 w 92"/>
                <a:gd name="T97" fmla="*/ 48 h 61"/>
                <a:gd name="T98" fmla="*/ 27 w 92"/>
                <a:gd name="T99" fmla="*/ 44 h 61"/>
                <a:gd name="T100" fmla="*/ 28 w 92"/>
                <a:gd name="T101" fmla="*/ 37 h 61"/>
                <a:gd name="T102" fmla="*/ 28 w 92"/>
                <a:gd name="T103" fmla="*/ 23 h 61"/>
                <a:gd name="T104" fmla="*/ 54 w 92"/>
                <a:gd name="T105" fmla="*/ 27 h 61"/>
                <a:gd name="T106" fmla="*/ 59 w 92"/>
                <a:gd name="T107" fmla="*/ 37 h 61"/>
                <a:gd name="T108" fmla="*/ 71 w 92"/>
                <a:gd name="T109" fmla="*/ 41 h 61"/>
                <a:gd name="T110" fmla="*/ 83 w 92"/>
                <a:gd name="T111" fmla="*/ 37 h 61"/>
                <a:gd name="T112" fmla="*/ 87 w 92"/>
                <a:gd name="T113" fmla="*/ 28 h 61"/>
                <a:gd name="T114" fmla="*/ 83 w 92"/>
                <a:gd name="T115" fmla="*/ 18 h 61"/>
                <a:gd name="T116" fmla="*/ 71 w 92"/>
                <a:gd name="T117" fmla="*/ 14 h 61"/>
                <a:gd name="T118" fmla="*/ 59 w 92"/>
                <a:gd name="T119" fmla="*/ 18 h 61"/>
                <a:gd name="T120" fmla="*/ 54 w 92"/>
                <a:gd name="T121" fmla="*/ 2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2" h="61">
                  <a:moveTo>
                    <a:pt x="82" y="61"/>
                  </a:moveTo>
                  <a:cubicBezTo>
                    <a:pt x="82" y="48"/>
                    <a:pt x="82" y="48"/>
                    <a:pt x="82" y="48"/>
                  </a:cubicBezTo>
                  <a:cubicBezTo>
                    <a:pt x="79" y="50"/>
                    <a:pt x="75" y="51"/>
                    <a:pt x="71" y="51"/>
                  </a:cubicBezTo>
                  <a:cubicBezTo>
                    <a:pt x="67" y="51"/>
                    <a:pt x="64" y="51"/>
                    <a:pt x="62" y="49"/>
                  </a:cubicBezTo>
                  <a:cubicBezTo>
                    <a:pt x="59" y="48"/>
                    <a:pt x="57" y="47"/>
                    <a:pt x="55" y="44"/>
                  </a:cubicBezTo>
                  <a:cubicBezTo>
                    <a:pt x="53" y="42"/>
                    <a:pt x="52" y="40"/>
                    <a:pt x="51" y="37"/>
                  </a:cubicBezTo>
                  <a:cubicBezTo>
                    <a:pt x="50" y="34"/>
                    <a:pt x="49" y="31"/>
                    <a:pt x="49" y="27"/>
                  </a:cubicBezTo>
                  <a:cubicBezTo>
                    <a:pt x="49" y="26"/>
                    <a:pt x="49" y="24"/>
                    <a:pt x="50" y="22"/>
                  </a:cubicBezTo>
                  <a:cubicBezTo>
                    <a:pt x="50" y="21"/>
                    <a:pt x="50" y="19"/>
                    <a:pt x="50" y="18"/>
                  </a:cubicBezTo>
                  <a:cubicBezTo>
                    <a:pt x="50" y="17"/>
                    <a:pt x="48" y="17"/>
                    <a:pt x="47" y="16"/>
                  </a:cubicBezTo>
                  <a:cubicBezTo>
                    <a:pt x="46" y="16"/>
                    <a:pt x="45" y="15"/>
                    <a:pt x="44" y="15"/>
                  </a:cubicBezTo>
                  <a:cubicBezTo>
                    <a:pt x="42" y="15"/>
                    <a:pt x="40" y="16"/>
                    <a:pt x="39" y="18"/>
                  </a:cubicBezTo>
                  <a:cubicBezTo>
                    <a:pt x="38" y="19"/>
                    <a:pt x="37" y="22"/>
                    <a:pt x="37" y="26"/>
                  </a:cubicBezTo>
                  <a:cubicBezTo>
                    <a:pt x="37" y="39"/>
                    <a:pt x="37" y="39"/>
                    <a:pt x="37" y="39"/>
                  </a:cubicBezTo>
                  <a:cubicBezTo>
                    <a:pt x="37" y="47"/>
                    <a:pt x="36" y="52"/>
                    <a:pt x="34" y="55"/>
                  </a:cubicBezTo>
                  <a:cubicBezTo>
                    <a:pt x="31" y="59"/>
                    <a:pt x="27" y="61"/>
                    <a:pt x="23" y="61"/>
                  </a:cubicBezTo>
                  <a:cubicBezTo>
                    <a:pt x="20" y="61"/>
                    <a:pt x="17" y="60"/>
                    <a:pt x="14" y="59"/>
                  </a:cubicBezTo>
                  <a:cubicBezTo>
                    <a:pt x="12" y="57"/>
                    <a:pt x="9" y="55"/>
                    <a:pt x="7" y="52"/>
                  </a:cubicBezTo>
                  <a:cubicBezTo>
                    <a:pt x="5" y="50"/>
                    <a:pt x="3" y="46"/>
                    <a:pt x="2" y="42"/>
                  </a:cubicBezTo>
                  <a:cubicBezTo>
                    <a:pt x="1" y="38"/>
                    <a:pt x="0" y="33"/>
                    <a:pt x="0" y="28"/>
                  </a:cubicBezTo>
                  <a:cubicBezTo>
                    <a:pt x="0" y="23"/>
                    <a:pt x="0" y="19"/>
                    <a:pt x="1" y="15"/>
                  </a:cubicBezTo>
                  <a:cubicBezTo>
                    <a:pt x="2" y="12"/>
                    <a:pt x="3" y="9"/>
                    <a:pt x="4" y="7"/>
                  </a:cubicBezTo>
                  <a:cubicBezTo>
                    <a:pt x="6" y="5"/>
                    <a:pt x="7" y="3"/>
                    <a:pt x="9" y="2"/>
                  </a:cubicBezTo>
                  <a:cubicBezTo>
                    <a:pt x="11" y="1"/>
                    <a:pt x="13" y="0"/>
                    <a:pt x="15" y="0"/>
                  </a:cubicBezTo>
                  <a:cubicBezTo>
                    <a:pt x="21" y="0"/>
                    <a:pt x="25" y="4"/>
                    <a:pt x="30" y="13"/>
                  </a:cubicBezTo>
                  <a:cubicBezTo>
                    <a:pt x="31" y="10"/>
                    <a:pt x="32" y="8"/>
                    <a:pt x="34" y="7"/>
                  </a:cubicBezTo>
                  <a:cubicBezTo>
                    <a:pt x="36" y="6"/>
                    <a:pt x="38" y="5"/>
                    <a:pt x="40" y="5"/>
                  </a:cubicBezTo>
                  <a:cubicBezTo>
                    <a:pt x="42" y="5"/>
                    <a:pt x="44" y="6"/>
                    <a:pt x="46" y="8"/>
                  </a:cubicBezTo>
                  <a:cubicBezTo>
                    <a:pt x="48" y="9"/>
                    <a:pt x="50" y="11"/>
                    <a:pt x="52" y="14"/>
                  </a:cubicBezTo>
                  <a:cubicBezTo>
                    <a:pt x="54" y="11"/>
                    <a:pt x="56" y="8"/>
                    <a:pt x="59" y="6"/>
                  </a:cubicBezTo>
                  <a:cubicBezTo>
                    <a:pt x="63" y="5"/>
                    <a:pt x="66" y="4"/>
                    <a:pt x="71" y="4"/>
                  </a:cubicBezTo>
                  <a:cubicBezTo>
                    <a:pt x="74" y="4"/>
                    <a:pt x="77" y="4"/>
                    <a:pt x="80" y="6"/>
                  </a:cubicBezTo>
                  <a:cubicBezTo>
                    <a:pt x="83" y="7"/>
                    <a:pt x="85" y="8"/>
                    <a:pt x="87" y="11"/>
                  </a:cubicBezTo>
                  <a:cubicBezTo>
                    <a:pt x="89" y="13"/>
                    <a:pt x="90" y="15"/>
                    <a:pt x="91" y="18"/>
                  </a:cubicBezTo>
                  <a:cubicBezTo>
                    <a:pt x="92" y="21"/>
                    <a:pt x="92" y="24"/>
                    <a:pt x="92" y="28"/>
                  </a:cubicBezTo>
                  <a:cubicBezTo>
                    <a:pt x="92" y="35"/>
                    <a:pt x="91" y="40"/>
                    <a:pt x="87" y="44"/>
                  </a:cubicBezTo>
                  <a:cubicBezTo>
                    <a:pt x="92" y="59"/>
                    <a:pt x="92" y="59"/>
                    <a:pt x="92" y="59"/>
                  </a:cubicBezTo>
                  <a:cubicBezTo>
                    <a:pt x="91" y="61"/>
                    <a:pt x="91" y="61"/>
                    <a:pt x="91" y="61"/>
                  </a:cubicBezTo>
                  <a:lnTo>
                    <a:pt x="82" y="61"/>
                  </a:lnTo>
                  <a:close/>
                  <a:moveTo>
                    <a:pt x="28" y="23"/>
                  </a:moveTo>
                  <a:cubicBezTo>
                    <a:pt x="28" y="21"/>
                    <a:pt x="28" y="18"/>
                    <a:pt x="28" y="16"/>
                  </a:cubicBezTo>
                  <a:cubicBezTo>
                    <a:pt x="26" y="15"/>
                    <a:pt x="25" y="13"/>
                    <a:pt x="23" y="13"/>
                  </a:cubicBezTo>
                  <a:cubicBezTo>
                    <a:pt x="21" y="12"/>
                    <a:pt x="19" y="11"/>
                    <a:pt x="17" y="11"/>
                  </a:cubicBezTo>
                  <a:cubicBezTo>
                    <a:pt x="13" y="11"/>
                    <a:pt x="11" y="13"/>
                    <a:pt x="9" y="16"/>
                  </a:cubicBezTo>
                  <a:cubicBezTo>
                    <a:pt x="7" y="19"/>
                    <a:pt x="6" y="23"/>
                    <a:pt x="6" y="28"/>
                  </a:cubicBezTo>
                  <a:cubicBezTo>
                    <a:pt x="6" y="36"/>
                    <a:pt x="7" y="41"/>
                    <a:pt x="10" y="45"/>
                  </a:cubicBezTo>
                  <a:cubicBezTo>
                    <a:pt x="12" y="49"/>
                    <a:pt x="15" y="51"/>
                    <a:pt x="19" y="51"/>
                  </a:cubicBezTo>
                  <a:cubicBezTo>
                    <a:pt x="20" y="51"/>
                    <a:pt x="21" y="50"/>
                    <a:pt x="22" y="50"/>
                  </a:cubicBezTo>
                  <a:cubicBezTo>
                    <a:pt x="23" y="50"/>
                    <a:pt x="24" y="49"/>
                    <a:pt x="25" y="48"/>
                  </a:cubicBezTo>
                  <a:cubicBezTo>
                    <a:pt x="26" y="47"/>
                    <a:pt x="26" y="45"/>
                    <a:pt x="27" y="44"/>
                  </a:cubicBezTo>
                  <a:cubicBezTo>
                    <a:pt x="27" y="42"/>
                    <a:pt x="28" y="40"/>
                    <a:pt x="28" y="37"/>
                  </a:cubicBezTo>
                  <a:lnTo>
                    <a:pt x="28" y="23"/>
                  </a:lnTo>
                  <a:close/>
                  <a:moveTo>
                    <a:pt x="54" y="27"/>
                  </a:moveTo>
                  <a:cubicBezTo>
                    <a:pt x="54" y="31"/>
                    <a:pt x="56" y="35"/>
                    <a:pt x="59" y="37"/>
                  </a:cubicBezTo>
                  <a:cubicBezTo>
                    <a:pt x="62" y="39"/>
                    <a:pt x="66" y="41"/>
                    <a:pt x="71" y="41"/>
                  </a:cubicBezTo>
                  <a:cubicBezTo>
                    <a:pt x="76" y="41"/>
                    <a:pt x="80" y="39"/>
                    <a:pt x="83" y="37"/>
                  </a:cubicBezTo>
                  <a:cubicBezTo>
                    <a:pt x="86" y="35"/>
                    <a:pt x="87" y="32"/>
                    <a:pt x="87" y="28"/>
                  </a:cubicBezTo>
                  <a:cubicBezTo>
                    <a:pt x="87" y="23"/>
                    <a:pt x="86" y="20"/>
                    <a:pt x="83" y="18"/>
                  </a:cubicBezTo>
                  <a:cubicBezTo>
                    <a:pt x="79" y="16"/>
                    <a:pt x="76" y="14"/>
                    <a:pt x="71" y="14"/>
                  </a:cubicBezTo>
                  <a:cubicBezTo>
                    <a:pt x="66" y="14"/>
                    <a:pt x="62" y="15"/>
                    <a:pt x="59" y="18"/>
                  </a:cubicBezTo>
                  <a:cubicBezTo>
                    <a:pt x="56" y="20"/>
                    <a:pt x="54" y="23"/>
                    <a:pt x="54" y="27"/>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1" name="Freeform 18"/>
            <p:cNvSpPr>
              <a:spLocks noEditPoints="1"/>
            </p:cNvSpPr>
            <p:nvPr userDrawn="1"/>
          </p:nvSpPr>
          <p:spPr bwMode="auto">
            <a:xfrm>
              <a:off x="2159000" y="692151"/>
              <a:ext cx="92075" cy="30163"/>
            </a:xfrm>
            <a:custGeom>
              <a:avLst/>
              <a:gdLst>
                <a:gd name="T0" fmla="*/ 4 w 96"/>
                <a:gd name="T1" fmla="*/ 31 h 31"/>
                <a:gd name="T2" fmla="*/ 0 w 96"/>
                <a:gd name="T3" fmla="*/ 31 h 31"/>
                <a:gd name="T4" fmla="*/ 0 w 96"/>
                <a:gd name="T5" fmla="*/ 1 h 31"/>
                <a:gd name="T6" fmla="*/ 4 w 96"/>
                <a:gd name="T7" fmla="*/ 1 h 31"/>
                <a:gd name="T8" fmla="*/ 6 w 96"/>
                <a:gd name="T9" fmla="*/ 11 h 31"/>
                <a:gd name="T10" fmla="*/ 17 w 96"/>
                <a:gd name="T11" fmla="*/ 11 h 31"/>
                <a:gd name="T12" fmla="*/ 27 w 96"/>
                <a:gd name="T13" fmla="*/ 11 h 31"/>
                <a:gd name="T14" fmla="*/ 34 w 96"/>
                <a:gd name="T15" fmla="*/ 11 h 31"/>
                <a:gd name="T16" fmla="*/ 43 w 96"/>
                <a:gd name="T17" fmla="*/ 11 h 31"/>
                <a:gd name="T18" fmla="*/ 51 w 96"/>
                <a:gd name="T19" fmla="*/ 10 h 31"/>
                <a:gd name="T20" fmla="*/ 52 w 96"/>
                <a:gd name="T21" fmla="*/ 0 h 31"/>
                <a:gd name="T22" fmla="*/ 56 w 96"/>
                <a:gd name="T23" fmla="*/ 0 h 31"/>
                <a:gd name="T24" fmla="*/ 64 w 96"/>
                <a:gd name="T25" fmla="*/ 20 h 31"/>
                <a:gd name="T26" fmla="*/ 63 w 96"/>
                <a:gd name="T27" fmla="*/ 22 h 31"/>
                <a:gd name="T28" fmla="*/ 45 w 96"/>
                <a:gd name="T29" fmla="*/ 22 h 31"/>
                <a:gd name="T30" fmla="*/ 27 w 96"/>
                <a:gd name="T31" fmla="*/ 22 h 31"/>
                <a:gd name="T32" fmla="*/ 17 w 96"/>
                <a:gd name="T33" fmla="*/ 22 h 31"/>
                <a:gd name="T34" fmla="*/ 6 w 96"/>
                <a:gd name="T35" fmla="*/ 22 h 31"/>
                <a:gd name="T36" fmla="*/ 4 w 96"/>
                <a:gd name="T37" fmla="*/ 31 h 31"/>
                <a:gd name="T38" fmla="*/ 79 w 96"/>
                <a:gd name="T39" fmla="*/ 16 h 31"/>
                <a:gd name="T40" fmla="*/ 81 w 96"/>
                <a:gd name="T41" fmla="*/ 10 h 31"/>
                <a:gd name="T42" fmla="*/ 87 w 96"/>
                <a:gd name="T43" fmla="*/ 7 h 31"/>
                <a:gd name="T44" fmla="*/ 93 w 96"/>
                <a:gd name="T45" fmla="*/ 10 h 31"/>
                <a:gd name="T46" fmla="*/ 96 w 96"/>
                <a:gd name="T47" fmla="*/ 16 h 31"/>
                <a:gd name="T48" fmla="*/ 93 w 96"/>
                <a:gd name="T49" fmla="*/ 23 h 31"/>
                <a:gd name="T50" fmla="*/ 87 w 96"/>
                <a:gd name="T51" fmla="*/ 25 h 31"/>
                <a:gd name="T52" fmla="*/ 81 w 96"/>
                <a:gd name="T53" fmla="*/ 23 h 31"/>
                <a:gd name="T54" fmla="*/ 79 w 96"/>
                <a:gd name="T55" fmla="*/ 16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6" h="31">
                  <a:moveTo>
                    <a:pt x="4" y="31"/>
                  </a:moveTo>
                  <a:cubicBezTo>
                    <a:pt x="0" y="31"/>
                    <a:pt x="0" y="31"/>
                    <a:pt x="0" y="31"/>
                  </a:cubicBezTo>
                  <a:cubicBezTo>
                    <a:pt x="0" y="1"/>
                    <a:pt x="0" y="1"/>
                    <a:pt x="0" y="1"/>
                  </a:cubicBezTo>
                  <a:cubicBezTo>
                    <a:pt x="4" y="1"/>
                    <a:pt x="4" y="1"/>
                    <a:pt x="4" y="1"/>
                  </a:cubicBezTo>
                  <a:cubicBezTo>
                    <a:pt x="6" y="11"/>
                    <a:pt x="6" y="11"/>
                    <a:pt x="6" y="11"/>
                  </a:cubicBezTo>
                  <a:cubicBezTo>
                    <a:pt x="10" y="11"/>
                    <a:pt x="13" y="11"/>
                    <a:pt x="17" y="11"/>
                  </a:cubicBezTo>
                  <a:cubicBezTo>
                    <a:pt x="21" y="11"/>
                    <a:pt x="24" y="11"/>
                    <a:pt x="27" y="11"/>
                  </a:cubicBezTo>
                  <a:cubicBezTo>
                    <a:pt x="34" y="11"/>
                    <a:pt x="34" y="11"/>
                    <a:pt x="34" y="11"/>
                  </a:cubicBezTo>
                  <a:cubicBezTo>
                    <a:pt x="38" y="11"/>
                    <a:pt x="41" y="11"/>
                    <a:pt x="43" y="11"/>
                  </a:cubicBezTo>
                  <a:cubicBezTo>
                    <a:pt x="45" y="11"/>
                    <a:pt x="48" y="10"/>
                    <a:pt x="51" y="10"/>
                  </a:cubicBezTo>
                  <a:cubicBezTo>
                    <a:pt x="52" y="0"/>
                    <a:pt x="52" y="0"/>
                    <a:pt x="52" y="0"/>
                  </a:cubicBezTo>
                  <a:cubicBezTo>
                    <a:pt x="56" y="0"/>
                    <a:pt x="56" y="0"/>
                    <a:pt x="56" y="0"/>
                  </a:cubicBezTo>
                  <a:cubicBezTo>
                    <a:pt x="64" y="20"/>
                    <a:pt x="64" y="20"/>
                    <a:pt x="64" y="20"/>
                  </a:cubicBezTo>
                  <a:cubicBezTo>
                    <a:pt x="63" y="22"/>
                    <a:pt x="63" y="22"/>
                    <a:pt x="63" y="22"/>
                  </a:cubicBezTo>
                  <a:cubicBezTo>
                    <a:pt x="45" y="22"/>
                    <a:pt x="45" y="22"/>
                    <a:pt x="45" y="22"/>
                  </a:cubicBezTo>
                  <a:cubicBezTo>
                    <a:pt x="27" y="22"/>
                    <a:pt x="27" y="22"/>
                    <a:pt x="27" y="22"/>
                  </a:cubicBezTo>
                  <a:cubicBezTo>
                    <a:pt x="24" y="22"/>
                    <a:pt x="21" y="22"/>
                    <a:pt x="17" y="22"/>
                  </a:cubicBezTo>
                  <a:cubicBezTo>
                    <a:pt x="13" y="22"/>
                    <a:pt x="10" y="22"/>
                    <a:pt x="6" y="22"/>
                  </a:cubicBezTo>
                  <a:lnTo>
                    <a:pt x="4" y="31"/>
                  </a:lnTo>
                  <a:close/>
                  <a:moveTo>
                    <a:pt x="79" y="16"/>
                  </a:moveTo>
                  <a:cubicBezTo>
                    <a:pt x="79" y="14"/>
                    <a:pt x="79" y="12"/>
                    <a:pt x="81" y="10"/>
                  </a:cubicBezTo>
                  <a:cubicBezTo>
                    <a:pt x="83" y="8"/>
                    <a:pt x="85" y="7"/>
                    <a:pt x="87" y="7"/>
                  </a:cubicBezTo>
                  <a:cubicBezTo>
                    <a:pt x="90" y="7"/>
                    <a:pt x="92" y="8"/>
                    <a:pt x="93" y="10"/>
                  </a:cubicBezTo>
                  <a:cubicBezTo>
                    <a:pt x="95" y="12"/>
                    <a:pt x="96" y="14"/>
                    <a:pt x="96" y="16"/>
                  </a:cubicBezTo>
                  <a:cubicBezTo>
                    <a:pt x="96" y="19"/>
                    <a:pt x="95" y="21"/>
                    <a:pt x="93" y="23"/>
                  </a:cubicBezTo>
                  <a:cubicBezTo>
                    <a:pt x="92" y="24"/>
                    <a:pt x="90" y="25"/>
                    <a:pt x="87" y="25"/>
                  </a:cubicBezTo>
                  <a:cubicBezTo>
                    <a:pt x="85" y="25"/>
                    <a:pt x="83" y="24"/>
                    <a:pt x="81" y="23"/>
                  </a:cubicBezTo>
                  <a:cubicBezTo>
                    <a:pt x="79" y="21"/>
                    <a:pt x="79" y="19"/>
                    <a:pt x="79" y="1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2" name="Freeform 19"/>
            <p:cNvSpPr>
              <a:spLocks/>
            </p:cNvSpPr>
            <p:nvPr userDrawn="1"/>
          </p:nvSpPr>
          <p:spPr bwMode="auto">
            <a:xfrm>
              <a:off x="2159000" y="725488"/>
              <a:ext cx="61913" cy="68263"/>
            </a:xfrm>
            <a:custGeom>
              <a:avLst/>
              <a:gdLst>
                <a:gd name="T0" fmla="*/ 4 w 64"/>
                <a:gd name="T1" fmla="*/ 71 h 71"/>
                <a:gd name="T2" fmla="*/ 0 w 64"/>
                <a:gd name="T3" fmla="*/ 71 h 71"/>
                <a:gd name="T4" fmla="*/ 0 w 64"/>
                <a:gd name="T5" fmla="*/ 41 h 71"/>
                <a:gd name="T6" fmla="*/ 4 w 64"/>
                <a:gd name="T7" fmla="*/ 41 h 71"/>
                <a:gd name="T8" fmla="*/ 6 w 64"/>
                <a:gd name="T9" fmla="*/ 51 h 71"/>
                <a:gd name="T10" fmla="*/ 17 w 64"/>
                <a:gd name="T11" fmla="*/ 51 h 71"/>
                <a:gd name="T12" fmla="*/ 27 w 64"/>
                <a:gd name="T13" fmla="*/ 51 h 71"/>
                <a:gd name="T14" fmla="*/ 39 w 64"/>
                <a:gd name="T15" fmla="*/ 51 h 71"/>
                <a:gd name="T16" fmla="*/ 52 w 64"/>
                <a:gd name="T17" fmla="*/ 48 h 71"/>
                <a:gd name="T18" fmla="*/ 55 w 64"/>
                <a:gd name="T19" fmla="*/ 40 h 71"/>
                <a:gd name="T20" fmla="*/ 53 w 64"/>
                <a:gd name="T21" fmla="*/ 31 h 71"/>
                <a:gd name="T22" fmla="*/ 47 w 64"/>
                <a:gd name="T23" fmla="*/ 22 h 71"/>
                <a:gd name="T24" fmla="*/ 27 w 64"/>
                <a:gd name="T25" fmla="*/ 22 h 71"/>
                <a:gd name="T26" fmla="*/ 17 w 64"/>
                <a:gd name="T27" fmla="*/ 22 h 71"/>
                <a:gd name="T28" fmla="*/ 6 w 64"/>
                <a:gd name="T29" fmla="*/ 22 h 71"/>
                <a:gd name="T30" fmla="*/ 4 w 64"/>
                <a:gd name="T31" fmla="*/ 31 h 71"/>
                <a:gd name="T32" fmla="*/ 0 w 64"/>
                <a:gd name="T33" fmla="*/ 31 h 71"/>
                <a:gd name="T34" fmla="*/ 0 w 64"/>
                <a:gd name="T35" fmla="*/ 1 h 71"/>
                <a:gd name="T36" fmla="*/ 4 w 64"/>
                <a:gd name="T37" fmla="*/ 1 h 71"/>
                <a:gd name="T38" fmla="*/ 6 w 64"/>
                <a:gd name="T39" fmla="*/ 10 h 71"/>
                <a:gd name="T40" fmla="*/ 17 w 64"/>
                <a:gd name="T41" fmla="*/ 11 h 71"/>
                <a:gd name="T42" fmla="*/ 27 w 64"/>
                <a:gd name="T43" fmla="*/ 11 h 71"/>
                <a:gd name="T44" fmla="*/ 34 w 64"/>
                <a:gd name="T45" fmla="*/ 11 h 71"/>
                <a:gd name="T46" fmla="*/ 43 w 64"/>
                <a:gd name="T47" fmla="*/ 11 h 71"/>
                <a:gd name="T48" fmla="*/ 51 w 64"/>
                <a:gd name="T49" fmla="*/ 10 h 71"/>
                <a:gd name="T50" fmla="*/ 52 w 64"/>
                <a:gd name="T51" fmla="*/ 0 h 71"/>
                <a:gd name="T52" fmla="*/ 56 w 64"/>
                <a:gd name="T53" fmla="*/ 0 h 71"/>
                <a:gd name="T54" fmla="*/ 64 w 64"/>
                <a:gd name="T55" fmla="*/ 18 h 71"/>
                <a:gd name="T56" fmla="*/ 63 w 64"/>
                <a:gd name="T57" fmla="*/ 20 h 71"/>
                <a:gd name="T58" fmla="*/ 52 w 64"/>
                <a:gd name="T59" fmla="*/ 21 h 71"/>
                <a:gd name="T60" fmla="*/ 61 w 64"/>
                <a:gd name="T61" fmla="*/ 32 h 71"/>
                <a:gd name="T62" fmla="*/ 64 w 64"/>
                <a:gd name="T63" fmla="*/ 45 h 71"/>
                <a:gd name="T64" fmla="*/ 59 w 64"/>
                <a:gd name="T65" fmla="*/ 58 h 71"/>
                <a:gd name="T66" fmla="*/ 40 w 64"/>
                <a:gd name="T67" fmla="*/ 62 h 71"/>
                <a:gd name="T68" fmla="*/ 27 w 64"/>
                <a:gd name="T69" fmla="*/ 62 h 71"/>
                <a:gd name="T70" fmla="*/ 17 w 64"/>
                <a:gd name="T71" fmla="*/ 62 h 71"/>
                <a:gd name="T72" fmla="*/ 6 w 64"/>
                <a:gd name="T73" fmla="*/ 62 h 71"/>
                <a:gd name="T74" fmla="*/ 4 w 64"/>
                <a:gd name="T75"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1">
                  <a:moveTo>
                    <a:pt x="4" y="71"/>
                  </a:moveTo>
                  <a:cubicBezTo>
                    <a:pt x="0" y="71"/>
                    <a:pt x="0" y="71"/>
                    <a:pt x="0" y="71"/>
                  </a:cubicBezTo>
                  <a:cubicBezTo>
                    <a:pt x="0" y="41"/>
                    <a:pt x="0" y="41"/>
                    <a:pt x="0" y="41"/>
                  </a:cubicBezTo>
                  <a:cubicBezTo>
                    <a:pt x="4" y="41"/>
                    <a:pt x="4" y="41"/>
                    <a:pt x="4" y="41"/>
                  </a:cubicBezTo>
                  <a:cubicBezTo>
                    <a:pt x="6" y="51"/>
                    <a:pt x="6" y="51"/>
                    <a:pt x="6" y="51"/>
                  </a:cubicBezTo>
                  <a:cubicBezTo>
                    <a:pt x="10" y="51"/>
                    <a:pt x="13" y="51"/>
                    <a:pt x="17" y="51"/>
                  </a:cubicBezTo>
                  <a:cubicBezTo>
                    <a:pt x="21" y="51"/>
                    <a:pt x="24" y="51"/>
                    <a:pt x="27" y="51"/>
                  </a:cubicBezTo>
                  <a:cubicBezTo>
                    <a:pt x="39" y="51"/>
                    <a:pt x="39" y="51"/>
                    <a:pt x="39" y="51"/>
                  </a:cubicBezTo>
                  <a:cubicBezTo>
                    <a:pt x="45" y="51"/>
                    <a:pt x="49" y="50"/>
                    <a:pt x="52" y="48"/>
                  </a:cubicBezTo>
                  <a:cubicBezTo>
                    <a:pt x="54" y="47"/>
                    <a:pt x="55" y="44"/>
                    <a:pt x="55" y="40"/>
                  </a:cubicBezTo>
                  <a:cubicBezTo>
                    <a:pt x="55" y="37"/>
                    <a:pt x="54" y="34"/>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1"/>
                    <a:pt x="0" y="1"/>
                    <a:pt x="0" y="1"/>
                  </a:cubicBezTo>
                  <a:cubicBezTo>
                    <a:pt x="4" y="1"/>
                    <a:pt x="4" y="1"/>
                    <a:pt x="4" y="1"/>
                  </a:cubicBezTo>
                  <a:cubicBezTo>
                    <a:pt x="6" y="10"/>
                    <a:pt x="6" y="10"/>
                    <a:pt x="6" y="10"/>
                  </a:cubicBezTo>
                  <a:cubicBezTo>
                    <a:pt x="10" y="10"/>
                    <a:pt x="13" y="11"/>
                    <a:pt x="17" y="11"/>
                  </a:cubicBezTo>
                  <a:cubicBezTo>
                    <a:pt x="21" y="11"/>
                    <a:pt x="24" y="11"/>
                    <a:pt x="27" y="11"/>
                  </a:cubicBezTo>
                  <a:cubicBezTo>
                    <a:pt x="34" y="11"/>
                    <a:pt x="34" y="11"/>
                    <a:pt x="34" y="11"/>
                  </a:cubicBezTo>
                  <a:cubicBezTo>
                    <a:pt x="38" y="11"/>
                    <a:pt x="41" y="11"/>
                    <a:pt x="43" y="11"/>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7"/>
                    <a:pt x="64" y="41"/>
                    <a:pt x="64" y="45"/>
                  </a:cubicBezTo>
                  <a:cubicBezTo>
                    <a:pt x="64" y="51"/>
                    <a:pt x="63" y="55"/>
                    <a:pt x="59" y="58"/>
                  </a:cubicBezTo>
                  <a:cubicBezTo>
                    <a:pt x="55" y="60"/>
                    <a:pt x="49" y="62"/>
                    <a:pt x="40" y="62"/>
                  </a:cubicBezTo>
                  <a:cubicBezTo>
                    <a:pt x="27" y="62"/>
                    <a:pt x="27" y="62"/>
                    <a:pt x="27" y="62"/>
                  </a:cubicBezTo>
                  <a:cubicBezTo>
                    <a:pt x="24" y="62"/>
                    <a:pt x="21" y="62"/>
                    <a:pt x="17" y="62"/>
                  </a:cubicBezTo>
                  <a:cubicBezTo>
                    <a:pt x="13" y="62"/>
                    <a:pt x="10" y="62"/>
                    <a:pt x="6" y="62"/>
                  </a:cubicBezTo>
                  <a:lnTo>
                    <a:pt x="4" y="7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3" name="Freeform 20"/>
            <p:cNvSpPr>
              <a:spLocks noEditPoints="1"/>
            </p:cNvSpPr>
            <p:nvPr userDrawn="1"/>
          </p:nvSpPr>
          <p:spPr bwMode="auto">
            <a:xfrm>
              <a:off x="2132013" y="796926"/>
              <a:ext cx="88900" cy="58738"/>
            </a:xfrm>
            <a:custGeom>
              <a:avLst/>
              <a:gdLst>
                <a:gd name="T0" fmla="*/ 82 w 92"/>
                <a:gd name="T1" fmla="*/ 61 h 61"/>
                <a:gd name="T2" fmla="*/ 82 w 92"/>
                <a:gd name="T3" fmla="*/ 48 h 61"/>
                <a:gd name="T4" fmla="*/ 71 w 92"/>
                <a:gd name="T5" fmla="*/ 51 h 61"/>
                <a:gd name="T6" fmla="*/ 62 w 92"/>
                <a:gd name="T7" fmla="*/ 49 h 61"/>
                <a:gd name="T8" fmla="*/ 55 w 92"/>
                <a:gd name="T9" fmla="*/ 44 h 61"/>
                <a:gd name="T10" fmla="*/ 51 w 92"/>
                <a:gd name="T11" fmla="*/ 36 h 61"/>
                <a:gd name="T12" fmla="*/ 49 w 92"/>
                <a:gd name="T13" fmla="*/ 27 h 61"/>
                <a:gd name="T14" fmla="*/ 50 w 92"/>
                <a:gd name="T15" fmla="*/ 22 h 61"/>
                <a:gd name="T16" fmla="*/ 50 w 92"/>
                <a:gd name="T17" fmla="*/ 17 h 61"/>
                <a:gd name="T18" fmla="*/ 47 w 92"/>
                <a:gd name="T19" fmla="*/ 15 h 61"/>
                <a:gd name="T20" fmla="*/ 44 w 92"/>
                <a:gd name="T21" fmla="*/ 15 h 61"/>
                <a:gd name="T22" fmla="*/ 39 w 92"/>
                <a:gd name="T23" fmla="*/ 17 h 61"/>
                <a:gd name="T24" fmla="*/ 37 w 92"/>
                <a:gd name="T25" fmla="*/ 25 h 61"/>
                <a:gd name="T26" fmla="*/ 37 w 92"/>
                <a:gd name="T27" fmla="*/ 39 h 61"/>
                <a:gd name="T28" fmla="*/ 34 w 92"/>
                <a:gd name="T29" fmla="*/ 55 h 61"/>
                <a:gd name="T30" fmla="*/ 23 w 92"/>
                <a:gd name="T31" fmla="*/ 60 h 61"/>
                <a:gd name="T32" fmla="*/ 14 w 92"/>
                <a:gd name="T33" fmla="*/ 58 h 61"/>
                <a:gd name="T34" fmla="*/ 7 w 92"/>
                <a:gd name="T35" fmla="*/ 52 h 61"/>
                <a:gd name="T36" fmla="*/ 2 w 92"/>
                <a:gd name="T37" fmla="*/ 41 h 61"/>
                <a:gd name="T38" fmla="*/ 0 w 92"/>
                <a:gd name="T39" fmla="*/ 27 h 61"/>
                <a:gd name="T40" fmla="*/ 1 w 92"/>
                <a:gd name="T41" fmla="*/ 15 h 61"/>
                <a:gd name="T42" fmla="*/ 4 w 92"/>
                <a:gd name="T43" fmla="*/ 6 h 61"/>
                <a:gd name="T44" fmla="*/ 9 w 92"/>
                <a:gd name="T45" fmla="*/ 1 h 61"/>
                <a:gd name="T46" fmla="*/ 15 w 92"/>
                <a:gd name="T47" fmla="*/ 0 h 61"/>
                <a:gd name="T48" fmla="*/ 30 w 92"/>
                <a:gd name="T49" fmla="*/ 12 h 61"/>
                <a:gd name="T50" fmla="*/ 34 w 92"/>
                <a:gd name="T51" fmla="*/ 6 h 61"/>
                <a:gd name="T52" fmla="*/ 40 w 92"/>
                <a:gd name="T53" fmla="*/ 5 h 61"/>
                <a:gd name="T54" fmla="*/ 46 w 92"/>
                <a:gd name="T55" fmla="*/ 7 h 61"/>
                <a:gd name="T56" fmla="*/ 52 w 92"/>
                <a:gd name="T57" fmla="*/ 13 h 61"/>
                <a:gd name="T58" fmla="*/ 59 w 92"/>
                <a:gd name="T59" fmla="*/ 6 h 61"/>
                <a:gd name="T60" fmla="*/ 71 w 92"/>
                <a:gd name="T61" fmla="*/ 3 h 61"/>
                <a:gd name="T62" fmla="*/ 80 w 92"/>
                <a:gd name="T63" fmla="*/ 5 h 61"/>
                <a:gd name="T64" fmla="*/ 87 w 92"/>
                <a:gd name="T65" fmla="*/ 10 h 61"/>
                <a:gd name="T66" fmla="*/ 91 w 92"/>
                <a:gd name="T67" fmla="*/ 17 h 61"/>
                <a:gd name="T68" fmla="*/ 92 w 92"/>
                <a:gd name="T69" fmla="*/ 27 h 61"/>
                <a:gd name="T70" fmla="*/ 87 w 92"/>
                <a:gd name="T71" fmla="*/ 44 h 61"/>
                <a:gd name="T72" fmla="*/ 92 w 92"/>
                <a:gd name="T73" fmla="*/ 59 h 61"/>
                <a:gd name="T74" fmla="*/ 91 w 92"/>
                <a:gd name="T75" fmla="*/ 61 h 61"/>
                <a:gd name="T76" fmla="*/ 82 w 92"/>
                <a:gd name="T77" fmla="*/ 61 h 61"/>
                <a:gd name="T78" fmla="*/ 28 w 92"/>
                <a:gd name="T79" fmla="*/ 22 h 61"/>
                <a:gd name="T80" fmla="*/ 28 w 92"/>
                <a:gd name="T81" fmla="*/ 15 h 61"/>
                <a:gd name="T82" fmla="*/ 23 w 92"/>
                <a:gd name="T83" fmla="*/ 12 h 61"/>
                <a:gd name="T84" fmla="*/ 17 w 92"/>
                <a:gd name="T85" fmla="*/ 10 h 61"/>
                <a:gd name="T86" fmla="*/ 9 w 92"/>
                <a:gd name="T87" fmla="*/ 15 h 61"/>
                <a:gd name="T88" fmla="*/ 6 w 92"/>
                <a:gd name="T89" fmla="*/ 28 h 61"/>
                <a:gd name="T90" fmla="*/ 10 w 92"/>
                <a:gd name="T91" fmla="*/ 44 h 61"/>
                <a:gd name="T92" fmla="*/ 19 w 92"/>
                <a:gd name="T93" fmla="*/ 50 h 61"/>
                <a:gd name="T94" fmla="*/ 22 w 92"/>
                <a:gd name="T95" fmla="*/ 49 h 61"/>
                <a:gd name="T96" fmla="*/ 25 w 92"/>
                <a:gd name="T97" fmla="*/ 47 h 61"/>
                <a:gd name="T98" fmla="*/ 27 w 92"/>
                <a:gd name="T99" fmla="*/ 43 h 61"/>
                <a:gd name="T100" fmla="*/ 28 w 92"/>
                <a:gd name="T101" fmla="*/ 37 h 61"/>
                <a:gd name="T102" fmla="*/ 28 w 92"/>
                <a:gd name="T103" fmla="*/ 22 h 61"/>
                <a:gd name="T104" fmla="*/ 54 w 92"/>
                <a:gd name="T105" fmla="*/ 26 h 61"/>
                <a:gd name="T106" fmla="*/ 59 w 92"/>
                <a:gd name="T107" fmla="*/ 36 h 61"/>
                <a:gd name="T108" fmla="*/ 71 w 92"/>
                <a:gd name="T109" fmla="*/ 40 h 61"/>
                <a:gd name="T110" fmla="*/ 83 w 92"/>
                <a:gd name="T111" fmla="*/ 37 h 61"/>
                <a:gd name="T112" fmla="*/ 87 w 92"/>
                <a:gd name="T113" fmla="*/ 27 h 61"/>
                <a:gd name="T114" fmla="*/ 83 w 92"/>
                <a:gd name="T115" fmla="*/ 17 h 61"/>
                <a:gd name="T116" fmla="*/ 71 w 92"/>
                <a:gd name="T117" fmla="*/ 14 h 61"/>
                <a:gd name="T118" fmla="*/ 59 w 92"/>
                <a:gd name="T119" fmla="*/ 17 h 61"/>
                <a:gd name="T120" fmla="*/ 54 w 92"/>
                <a:gd name="T121" fmla="*/ 26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2" h="61">
                  <a:moveTo>
                    <a:pt x="82" y="61"/>
                  </a:moveTo>
                  <a:cubicBezTo>
                    <a:pt x="82" y="48"/>
                    <a:pt x="82" y="48"/>
                    <a:pt x="82" y="48"/>
                  </a:cubicBezTo>
                  <a:cubicBezTo>
                    <a:pt x="79" y="50"/>
                    <a:pt x="75" y="51"/>
                    <a:pt x="71" y="51"/>
                  </a:cubicBezTo>
                  <a:cubicBezTo>
                    <a:pt x="67" y="51"/>
                    <a:pt x="64" y="50"/>
                    <a:pt x="62" y="49"/>
                  </a:cubicBezTo>
                  <a:cubicBezTo>
                    <a:pt x="59" y="48"/>
                    <a:pt x="57" y="46"/>
                    <a:pt x="55" y="44"/>
                  </a:cubicBezTo>
                  <a:cubicBezTo>
                    <a:pt x="53" y="42"/>
                    <a:pt x="52" y="39"/>
                    <a:pt x="51" y="36"/>
                  </a:cubicBezTo>
                  <a:cubicBezTo>
                    <a:pt x="50" y="33"/>
                    <a:pt x="49" y="30"/>
                    <a:pt x="49" y="27"/>
                  </a:cubicBezTo>
                  <a:cubicBezTo>
                    <a:pt x="49" y="25"/>
                    <a:pt x="49" y="23"/>
                    <a:pt x="50" y="22"/>
                  </a:cubicBezTo>
                  <a:cubicBezTo>
                    <a:pt x="50" y="20"/>
                    <a:pt x="50" y="19"/>
                    <a:pt x="50" y="17"/>
                  </a:cubicBezTo>
                  <a:cubicBezTo>
                    <a:pt x="50" y="16"/>
                    <a:pt x="48" y="16"/>
                    <a:pt x="47" y="15"/>
                  </a:cubicBezTo>
                  <a:cubicBezTo>
                    <a:pt x="46" y="15"/>
                    <a:pt x="45" y="15"/>
                    <a:pt x="44" y="15"/>
                  </a:cubicBezTo>
                  <a:cubicBezTo>
                    <a:pt x="42" y="15"/>
                    <a:pt x="40" y="15"/>
                    <a:pt x="39" y="17"/>
                  </a:cubicBezTo>
                  <a:cubicBezTo>
                    <a:pt x="38" y="18"/>
                    <a:pt x="37" y="21"/>
                    <a:pt x="37" y="25"/>
                  </a:cubicBezTo>
                  <a:cubicBezTo>
                    <a:pt x="37" y="39"/>
                    <a:pt x="37" y="39"/>
                    <a:pt x="37" y="39"/>
                  </a:cubicBezTo>
                  <a:cubicBezTo>
                    <a:pt x="37" y="46"/>
                    <a:pt x="36" y="51"/>
                    <a:pt x="34" y="55"/>
                  </a:cubicBezTo>
                  <a:cubicBezTo>
                    <a:pt x="31" y="58"/>
                    <a:pt x="27" y="60"/>
                    <a:pt x="23" y="60"/>
                  </a:cubicBezTo>
                  <a:cubicBezTo>
                    <a:pt x="20" y="60"/>
                    <a:pt x="17" y="59"/>
                    <a:pt x="14" y="58"/>
                  </a:cubicBezTo>
                  <a:cubicBezTo>
                    <a:pt x="12" y="56"/>
                    <a:pt x="9" y="54"/>
                    <a:pt x="7" y="52"/>
                  </a:cubicBezTo>
                  <a:cubicBezTo>
                    <a:pt x="5" y="49"/>
                    <a:pt x="3" y="45"/>
                    <a:pt x="2" y="41"/>
                  </a:cubicBezTo>
                  <a:cubicBezTo>
                    <a:pt x="1" y="37"/>
                    <a:pt x="0" y="32"/>
                    <a:pt x="0" y="27"/>
                  </a:cubicBezTo>
                  <a:cubicBezTo>
                    <a:pt x="0" y="22"/>
                    <a:pt x="0" y="18"/>
                    <a:pt x="1" y="15"/>
                  </a:cubicBezTo>
                  <a:cubicBezTo>
                    <a:pt x="2" y="11"/>
                    <a:pt x="3" y="8"/>
                    <a:pt x="4" y="6"/>
                  </a:cubicBezTo>
                  <a:cubicBezTo>
                    <a:pt x="6" y="4"/>
                    <a:pt x="7" y="2"/>
                    <a:pt x="9" y="1"/>
                  </a:cubicBezTo>
                  <a:cubicBezTo>
                    <a:pt x="11" y="0"/>
                    <a:pt x="13" y="0"/>
                    <a:pt x="15" y="0"/>
                  </a:cubicBezTo>
                  <a:cubicBezTo>
                    <a:pt x="21" y="0"/>
                    <a:pt x="25" y="4"/>
                    <a:pt x="30" y="12"/>
                  </a:cubicBezTo>
                  <a:cubicBezTo>
                    <a:pt x="31" y="9"/>
                    <a:pt x="32" y="7"/>
                    <a:pt x="34" y="6"/>
                  </a:cubicBezTo>
                  <a:cubicBezTo>
                    <a:pt x="36" y="5"/>
                    <a:pt x="38" y="5"/>
                    <a:pt x="40" y="5"/>
                  </a:cubicBezTo>
                  <a:cubicBezTo>
                    <a:pt x="42" y="5"/>
                    <a:pt x="44" y="5"/>
                    <a:pt x="46" y="7"/>
                  </a:cubicBezTo>
                  <a:cubicBezTo>
                    <a:pt x="48" y="8"/>
                    <a:pt x="50" y="10"/>
                    <a:pt x="52" y="13"/>
                  </a:cubicBezTo>
                  <a:cubicBezTo>
                    <a:pt x="54" y="10"/>
                    <a:pt x="56" y="8"/>
                    <a:pt x="59" y="6"/>
                  </a:cubicBezTo>
                  <a:cubicBezTo>
                    <a:pt x="63" y="4"/>
                    <a:pt x="66" y="3"/>
                    <a:pt x="71" y="3"/>
                  </a:cubicBezTo>
                  <a:cubicBezTo>
                    <a:pt x="74" y="3"/>
                    <a:pt x="77" y="4"/>
                    <a:pt x="80" y="5"/>
                  </a:cubicBezTo>
                  <a:cubicBezTo>
                    <a:pt x="83" y="6"/>
                    <a:pt x="85" y="8"/>
                    <a:pt x="87" y="10"/>
                  </a:cubicBezTo>
                  <a:cubicBezTo>
                    <a:pt x="89" y="12"/>
                    <a:pt x="90" y="14"/>
                    <a:pt x="91" y="17"/>
                  </a:cubicBezTo>
                  <a:cubicBezTo>
                    <a:pt x="92" y="20"/>
                    <a:pt x="92" y="23"/>
                    <a:pt x="92" y="27"/>
                  </a:cubicBezTo>
                  <a:cubicBezTo>
                    <a:pt x="92" y="34"/>
                    <a:pt x="91" y="39"/>
                    <a:pt x="87" y="44"/>
                  </a:cubicBezTo>
                  <a:cubicBezTo>
                    <a:pt x="92" y="59"/>
                    <a:pt x="92" y="59"/>
                    <a:pt x="92" y="59"/>
                  </a:cubicBezTo>
                  <a:cubicBezTo>
                    <a:pt x="91" y="61"/>
                    <a:pt x="91" y="61"/>
                    <a:pt x="91" y="61"/>
                  </a:cubicBezTo>
                  <a:lnTo>
                    <a:pt x="82" y="61"/>
                  </a:lnTo>
                  <a:close/>
                  <a:moveTo>
                    <a:pt x="28" y="22"/>
                  </a:moveTo>
                  <a:cubicBezTo>
                    <a:pt x="28" y="20"/>
                    <a:pt x="28" y="18"/>
                    <a:pt x="28" y="15"/>
                  </a:cubicBezTo>
                  <a:cubicBezTo>
                    <a:pt x="26" y="14"/>
                    <a:pt x="25" y="13"/>
                    <a:pt x="23" y="12"/>
                  </a:cubicBezTo>
                  <a:cubicBezTo>
                    <a:pt x="21" y="11"/>
                    <a:pt x="19" y="10"/>
                    <a:pt x="17" y="10"/>
                  </a:cubicBezTo>
                  <a:cubicBezTo>
                    <a:pt x="13" y="10"/>
                    <a:pt x="11" y="12"/>
                    <a:pt x="9" y="15"/>
                  </a:cubicBezTo>
                  <a:cubicBezTo>
                    <a:pt x="7" y="18"/>
                    <a:pt x="6" y="23"/>
                    <a:pt x="6" y="28"/>
                  </a:cubicBezTo>
                  <a:cubicBezTo>
                    <a:pt x="6" y="35"/>
                    <a:pt x="7" y="40"/>
                    <a:pt x="10" y="44"/>
                  </a:cubicBezTo>
                  <a:cubicBezTo>
                    <a:pt x="12" y="48"/>
                    <a:pt x="15" y="50"/>
                    <a:pt x="19" y="50"/>
                  </a:cubicBezTo>
                  <a:cubicBezTo>
                    <a:pt x="20" y="50"/>
                    <a:pt x="21" y="50"/>
                    <a:pt x="22" y="49"/>
                  </a:cubicBezTo>
                  <a:cubicBezTo>
                    <a:pt x="23" y="49"/>
                    <a:pt x="24" y="48"/>
                    <a:pt x="25" y="47"/>
                  </a:cubicBezTo>
                  <a:cubicBezTo>
                    <a:pt x="26" y="46"/>
                    <a:pt x="26" y="45"/>
                    <a:pt x="27" y="43"/>
                  </a:cubicBezTo>
                  <a:cubicBezTo>
                    <a:pt x="27" y="41"/>
                    <a:pt x="28" y="39"/>
                    <a:pt x="28" y="37"/>
                  </a:cubicBezTo>
                  <a:lnTo>
                    <a:pt x="28" y="22"/>
                  </a:lnTo>
                  <a:close/>
                  <a:moveTo>
                    <a:pt x="54" y="26"/>
                  </a:moveTo>
                  <a:cubicBezTo>
                    <a:pt x="54" y="31"/>
                    <a:pt x="56" y="34"/>
                    <a:pt x="59" y="36"/>
                  </a:cubicBezTo>
                  <a:cubicBezTo>
                    <a:pt x="62" y="39"/>
                    <a:pt x="66" y="40"/>
                    <a:pt x="71" y="40"/>
                  </a:cubicBezTo>
                  <a:cubicBezTo>
                    <a:pt x="76" y="40"/>
                    <a:pt x="80" y="39"/>
                    <a:pt x="83" y="37"/>
                  </a:cubicBezTo>
                  <a:cubicBezTo>
                    <a:pt x="86" y="34"/>
                    <a:pt x="87" y="31"/>
                    <a:pt x="87" y="27"/>
                  </a:cubicBezTo>
                  <a:cubicBezTo>
                    <a:pt x="87" y="23"/>
                    <a:pt x="86" y="19"/>
                    <a:pt x="83" y="17"/>
                  </a:cubicBezTo>
                  <a:cubicBezTo>
                    <a:pt x="79" y="15"/>
                    <a:pt x="76" y="14"/>
                    <a:pt x="71" y="14"/>
                  </a:cubicBezTo>
                  <a:cubicBezTo>
                    <a:pt x="66" y="14"/>
                    <a:pt x="62" y="15"/>
                    <a:pt x="59" y="17"/>
                  </a:cubicBezTo>
                  <a:cubicBezTo>
                    <a:pt x="56" y="19"/>
                    <a:pt x="54" y="22"/>
                    <a:pt x="54" y="2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4" name="Freeform 21"/>
            <p:cNvSpPr>
              <a:spLocks noEditPoints="1"/>
            </p:cNvSpPr>
            <p:nvPr userDrawn="1"/>
          </p:nvSpPr>
          <p:spPr bwMode="auto">
            <a:xfrm>
              <a:off x="2157413" y="881063"/>
              <a:ext cx="93663" cy="63500"/>
            </a:xfrm>
            <a:custGeom>
              <a:avLst/>
              <a:gdLst>
                <a:gd name="T0" fmla="*/ 56 w 98"/>
                <a:gd name="T1" fmla="*/ 22 h 67"/>
                <a:gd name="T2" fmla="*/ 64 w 98"/>
                <a:gd name="T3" fmla="*/ 31 h 67"/>
                <a:gd name="T4" fmla="*/ 66 w 98"/>
                <a:gd name="T5" fmla="*/ 42 h 67"/>
                <a:gd name="T6" fmla="*/ 64 w 98"/>
                <a:gd name="T7" fmla="*/ 52 h 67"/>
                <a:gd name="T8" fmla="*/ 58 w 98"/>
                <a:gd name="T9" fmla="*/ 60 h 67"/>
                <a:gd name="T10" fmla="*/ 47 w 98"/>
                <a:gd name="T11" fmla="*/ 65 h 67"/>
                <a:gd name="T12" fmla="*/ 34 w 98"/>
                <a:gd name="T13" fmla="*/ 67 h 67"/>
                <a:gd name="T14" fmla="*/ 20 w 98"/>
                <a:gd name="T15" fmla="*/ 65 h 67"/>
                <a:gd name="T16" fmla="*/ 9 w 98"/>
                <a:gd name="T17" fmla="*/ 59 h 67"/>
                <a:gd name="T18" fmla="*/ 2 w 98"/>
                <a:gd name="T19" fmla="*/ 51 h 67"/>
                <a:gd name="T20" fmla="*/ 0 w 98"/>
                <a:gd name="T21" fmla="*/ 40 h 67"/>
                <a:gd name="T22" fmla="*/ 2 w 98"/>
                <a:gd name="T23" fmla="*/ 31 h 67"/>
                <a:gd name="T24" fmla="*/ 8 w 98"/>
                <a:gd name="T25" fmla="*/ 23 h 67"/>
                <a:gd name="T26" fmla="*/ 8 w 98"/>
                <a:gd name="T27" fmla="*/ 22 h 67"/>
                <a:gd name="T28" fmla="*/ 0 w 98"/>
                <a:gd name="T29" fmla="*/ 21 h 67"/>
                <a:gd name="T30" fmla="*/ 2 w 98"/>
                <a:gd name="T31" fmla="*/ 1 h 67"/>
                <a:gd name="T32" fmla="*/ 6 w 98"/>
                <a:gd name="T33" fmla="*/ 1 h 67"/>
                <a:gd name="T34" fmla="*/ 8 w 98"/>
                <a:gd name="T35" fmla="*/ 11 h 67"/>
                <a:gd name="T36" fmla="*/ 19 w 98"/>
                <a:gd name="T37" fmla="*/ 11 h 67"/>
                <a:gd name="T38" fmla="*/ 29 w 98"/>
                <a:gd name="T39" fmla="*/ 11 h 67"/>
                <a:gd name="T40" fmla="*/ 86 w 98"/>
                <a:gd name="T41" fmla="*/ 11 h 67"/>
                <a:gd name="T42" fmla="*/ 87 w 98"/>
                <a:gd name="T43" fmla="*/ 0 h 67"/>
                <a:gd name="T44" fmla="*/ 92 w 98"/>
                <a:gd name="T45" fmla="*/ 0 h 67"/>
                <a:gd name="T46" fmla="*/ 98 w 98"/>
                <a:gd name="T47" fmla="*/ 20 h 67"/>
                <a:gd name="T48" fmla="*/ 97 w 98"/>
                <a:gd name="T49" fmla="*/ 22 h 67"/>
                <a:gd name="T50" fmla="*/ 78 w 98"/>
                <a:gd name="T51" fmla="*/ 22 h 67"/>
                <a:gd name="T52" fmla="*/ 56 w 98"/>
                <a:gd name="T53" fmla="*/ 22 h 67"/>
                <a:gd name="T54" fmla="*/ 15 w 98"/>
                <a:gd name="T55" fmla="*/ 22 h 67"/>
                <a:gd name="T56" fmla="*/ 9 w 98"/>
                <a:gd name="T57" fmla="*/ 30 h 67"/>
                <a:gd name="T58" fmla="*/ 7 w 98"/>
                <a:gd name="T59" fmla="*/ 38 h 67"/>
                <a:gd name="T60" fmla="*/ 9 w 98"/>
                <a:gd name="T61" fmla="*/ 45 h 67"/>
                <a:gd name="T62" fmla="*/ 14 w 98"/>
                <a:gd name="T63" fmla="*/ 50 h 67"/>
                <a:gd name="T64" fmla="*/ 21 w 98"/>
                <a:gd name="T65" fmla="*/ 54 h 67"/>
                <a:gd name="T66" fmla="*/ 33 w 98"/>
                <a:gd name="T67" fmla="*/ 55 h 67"/>
                <a:gd name="T68" fmla="*/ 52 w 98"/>
                <a:gd name="T69" fmla="*/ 51 h 67"/>
                <a:gd name="T70" fmla="*/ 59 w 98"/>
                <a:gd name="T71" fmla="*/ 38 h 67"/>
                <a:gd name="T72" fmla="*/ 57 w 98"/>
                <a:gd name="T73" fmla="*/ 31 h 67"/>
                <a:gd name="T74" fmla="*/ 51 w 98"/>
                <a:gd name="T75" fmla="*/ 22 h 67"/>
                <a:gd name="T76" fmla="*/ 15 w 98"/>
                <a:gd name="T77" fmla="*/ 22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8" h="67">
                  <a:moveTo>
                    <a:pt x="56" y="22"/>
                  </a:moveTo>
                  <a:cubicBezTo>
                    <a:pt x="60" y="25"/>
                    <a:pt x="62" y="28"/>
                    <a:pt x="64" y="31"/>
                  </a:cubicBezTo>
                  <a:cubicBezTo>
                    <a:pt x="66" y="35"/>
                    <a:pt x="66" y="38"/>
                    <a:pt x="66" y="42"/>
                  </a:cubicBezTo>
                  <a:cubicBezTo>
                    <a:pt x="66" y="46"/>
                    <a:pt x="66" y="49"/>
                    <a:pt x="64" y="52"/>
                  </a:cubicBezTo>
                  <a:cubicBezTo>
                    <a:pt x="63" y="55"/>
                    <a:pt x="61" y="58"/>
                    <a:pt x="58" y="60"/>
                  </a:cubicBezTo>
                  <a:cubicBezTo>
                    <a:pt x="55" y="62"/>
                    <a:pt x="51" y="64"/>
                    <a:pt x="47" y="65"/>
                  </a:cubicBezTo>
                  <a:cubicBezTo>
                    <a:pt x="43" y="66"/>
                    <a:pt x="39" y="67"/>
                    <a:pt x="34" y="67"/>
                  </a:cubicBezTo>
                  <a:cubicBezTo>
                    <a:pt x="29" y="67"/>
                    <a:pt x="24" y="66"/>
                    <a:pt x="20" y="65"/>
                  </a:cubicBezTo>
                  <a:cubicBezTo>
                    <a:pt x="15" y="64"/>
                    <a:pt x="12" y="62"/>
                    <a:pt x="9" y="59"/>
                  </a:cubicBezTo>
                  <a:cubicBezTo>
                    <a:pt x="6" y="57"/>
                    <a:pt x="4" y="54"/>
                    <a:pt x="2" y="51"/>
                  </a:cubicBezTo>
                  <a:cubicBezTo>
                    <a:pt x="0" y="48"/>
                    <a:pt x="0" y="44"/>
                    <a:pt x="0" y="40"/>
                  </a:cubicBezTo>
                  <a:cubicBezTo>
                    <a:pt x="0" y="37"/>
                    <a:pt x="0" y="34"/>
                    <a:pt x="2" y="31"/>
                  </a:cubicBezTo>
                  <a:cubicBezTo>
                    <a:pt x="3" y="28"/>
                    <a:pt x="5" y="25"/>
                    <a:pt x="8" y="23"/>
                  </a:cubicBezTo>
                  <a:cubicBezTo>
                    <a:pt x="8" y="22"/>
                    <a:pt x="8" y="22"/>
                    <a:pt x="8" y="22"/>
                  </a:cubicBezTo>
                  <a:cubicBezTo>
                    <a:pt x="0" y="21"/>
                    <a:pt x="0" y="21"/>
                    <a:pt x="0" y="21"/>
                  </a:cubicBezTo>
                  <a:cubicBezTo>
                    <a:pt x="2" y="1"/>
                    <a:pt x="2" y="1"/>
                    <a:pt x="2" y="1"/>
                  </a:cubicBezTo>
                  <a:cubicBezTo>
                    <a:pt x="6" y="1"/>
                    <a:pt x="6" y="1"/>
                    <a:pt x="6" y="1"/>
                  </a:cubicBezTo>
                  <a:cubicBezTo>
                    <a:pt x="8" y="11"/>
                    <a:pt x="8" y="11"/>
                    <a:pt x="8" y="11"/>
                  </a:cubicBezTo>
                  <a:cubicBezTo>
                    <a:pt x="12" y="11"/>
                    <a:pt x="15" y="11"/>
                    <a:pt x="19" y="11"/>
                  </a:cubicBezTo>
                  <a:cubicBezTo>
                    <a:pt x="23" y="11"/>
                    <a:pt x="26" y="11"/>
                    <a:pt x="29" y="11"/>
                  </a:cubicBezTo>
                  <a:cubicBezTo>
                    <a:pt x="86" y="11"/>
                    <a:pt x="86" y="11"/>
                    <a:pt x="86" y="11"/>
                  </a:cubicBezTo>
                  <a:cubicBezTo>
                    <a:pt x="87" y="0"/>
                    <a:pt x="87" y="0"/>
                    <a:pt x="87" y="0"/>
                  </a:cubicBezTo>
                  <a:cubicBezTo>
                    <a:pt x="92" y="0"/>
                    <a:pt x="92" y="0"/>
                    <a:pt x="92" y="0"/>
                  </a:cubicBezTo>
                  <a:cubicBezTo>
                    <a:pt x="98" y="20"/>
                    <a:pt x="98" y="20"/>
                    <a:pt x="98" y="20"/>
                  </a:cubicBezTo>
                  <a:cubicBezTo>
                    <a:pt x="97" y="22"/>
                    <a:pt x="97" y="22"/>
                    <a:pt x="97" y="22"/>
                  </a:cubicBezTo>
                  <a:cubicBezTo>
                    <a:pt x="78" y="22"/>
                    <a:pt x="78" y="22"/>
                    <a:pt x="78" y="22"/>
                  </a:cubicBezTo>
                  <a:lnTo>
                    <a:pt x="56" y="22"/>
                  </a:lnTo>
                  <a:close/>
                  <a:moveTo>
                    <a:pt x="15" y="22"/>
                  </a:moveTo>
                  <a:cubicBezTo>
                    <a:pt x="12" y="25"/>
                    <a:pt x="10" y="28"/>
                    <a:pt x="9" y="30"/>
                  </a:cubicBezTo>
                  <a:cubicBezTo>
                    <a:pt x="8" y="33"/>
                    <a:pt x="7" y="35"/>
                    <a:pt x="7" y="38"/>
                  </a:cubicBezTo>
                  <a:cubicBezTo>
                    <a:pt x="7" y="40"/>
                    <a:pt x="8" y="42"/>
                    <a:pt x="9" y="45"/>
                  </a:cubicBezTo>
                  <a:cubicBezTo>
                    <a:pt x="10" y="47"/>
                    <a:pt x="11" y="49"/>
                    <a:pt x="14" y="50"/>
                  </a:cubicBezTo>
                  <a:cubicBezTo>
                    <a:pt x="16" y="52"/>
                    <a:pt x="18" y="53"/>
                    <a:pt x="21" y="54"/>
                  </a:cubicBezTo>
                  <a:cubicBezTo>
                    <a:pt x="25" y="55"/>
                    <a:pt x="28" y="55"/>
                    <a:pt x="33" y="55"/>
                  </a:cubicBezTo>
                  <a:cubicBezTo>
                    <a:pt x="41" y="55"/>
                    <a:pt x="48" y="54"/>
                    <a:pt x="52" y="51"/>
                  </a:cubicBezTo>
                  <a:cubicBezTo>
                    <a:pt x="57" y="48"/>
                    <a:pt x="59" y="43"/>
                    <a:pt x="59" y="38"/>
                  </a:cubicBezTo>
                  <a:cubicBezTo>
                    <a:pt x="59" y="36"/>
                    <a:pt x="58" y="34"/>
                    <a:pt x="57" y="31"/>
                  </a:cubicBezTo>
                  <a:cubicBezTo>
                    <a:pt x="56" y="29"/>
                    <a:pt x="54" y="26"/>
                    <a:pt x="51" y="22"/>
                  </a:cubicBezTo>
                  <a:lnTo>
                    <a:pt x="15"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5" name="Freeform 22"/>
            <p:cNvSpPr>
              <a:spLocks/>
            </p:cNvSpPr>
            <p:nvPr userDrawn="1"/>
          </p:nvSpPr>
          <p:spPr bwMode="auto">
            <a:xfrm>
              <a:off x="2159000" y="950913"/>
              <a:ext cx="61913" cy="46038"/>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1 h 49"/>
                <a:gd name="T22" fmla="*/ 27 w 64"/>
                <a:gd name="T23" fmla="*/ 21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6"/>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1"/>
                  </a:cubicBezTo>
                  <a:cubicBezTo>
                    <a:pt x="27" y="21"/>
                    <a:pt x="27" y="21"/>
                    <a:pt x="27" y="21"/>
                  </a:cubicBezTo>
                  <a:cubicBezTo>
                    <a:pt x="24" y="21"/>
                    <a:pt x="21" y="21"/>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6" name="Freeform 23"/>
            <p:cNvSpPr>
              <a:spLocks noEditPoints="1"/>
            </p:cNvSpPr>
            <p:nvPr userDrawn="1"/>
          </p:nvSpPr>
          <p:spPr bwMode="auto">
            <a:xfrm>
              <a:off x="2157413" y="998538"/>
              <a:ext cx="63500" cy="58738"/>
            </a:xfrm>
            <a:custGeom>
              <a:avLst/>
              <a:gdLst>
                <a:gd name="T0" fmla="*/ 7 w 66"/>
                <a:gd name="T1" fmla="*/ 61 h 61"/>
                <a:gd name="T2" fmla="*/ 2 w 66"/>
                <a:gd name="T3" fmla="*/ 56 h 61"/>
                <a:gd name="T4" fmla="*/ 0 w 66"/>
                <a:gd name="T5" fmla="*/ 50 h 61"/>
                <a:gd name="T6" fmla="*/ 3 w 66"/>
                <a:gd name="T7" fmla="*/ 41 h 61"/>
                <a:gd name="T8" fmla="*/ 10 w 66"/>
                <a:gd name="T9" fmla="*/ 37 h 61"/>
                <a:gd name="T10" fmla="*/ 6 w 66"/>
                <a:gd name="T11" fmla="*/ 32 h 61"/>
                <a:gd name="T12" fmla="*/ 2 w 66"/>
                <a:gd name="T13" fmla="*/ 28 h 61"/>
                <a:gd name="T14" fmla="*/ 0 w 66"/>
                <a:gd name="T15" fmla="*/ 23 h 61"/>
                <a:gd name="T16" fmla="*/ 0 w 66"/>
                <a:gd name="T17" fmla="*/ 18 h 61"/>
                <a:gd name="T18" fmla="*/ 1 w 66"/>
                <a:gd name="T19" fmla="*/ 11 h 61"/>
                <a:gd name="T20" fmla="*/ 4 w 66"/>
                <a:gd name="T21" fmla="*/ 5 h 61"/>
                <a:gd name="T22" fmla="*/ 9 w 66"/>
                <a:gd name="T23" fmla="*/ 1 h 61"/>
                <a:gd name="T24" fmla="*/ 16 w 66"/>
                <a:gd name="T25" fmla="*/ 0 h 61"/>
                <a:gd name="T26" fmla="*/ 22 w 66"/>
                <a:gd name="T27" fmla="*/ 1 h 61"/>
                <a:gd name="T28" fmla="*/ 27 w 66"/>
                <a:gd name="T29" fmla="*/ 4 h 61"/>
                <a:gd name="T30" fmla="*/ 32 w 66"/>
                <a:gd name="T31" fmla="*/ 11 h 61"/>
                <a:gd name="T32" fmla="*/ 37 w 66"/>
                <a:gd name="T33" fmla="*/ 22 h 61"/>
                <a:gd name="T34" fmla="*/ 39 w 66"/>
                <a:gd name="T35" fmla="*/ 29 h 61"/>
                <a:gd name="T36" fmla="*/ 41 w 66"/>
                <a:gd name="T37" fmla="*/ 37 h 61"/>
                <a:gd name="T38" fmla="*/ 44 w 66"/>
                <a:gd name="T39" fmla="*/ 37 h 61"/>
                <a:gd name="T40" fmla="*/ 52 w 66"/>
                <a:gd name="T41" fmla="*/ 36 h 61"/>
                <a:gd name="T42" fmla="*/ 57 w 66"/>
                <a:gd name="T43" fmla="*/ 34 h 61"/>
                <a:gd name="T44" fmla="*/ 60 w 66"/>
                <a:gd name="T45" fmla="*/ 30 h 61"/>
                <a:gd name="T46" fmla="*/ 60 w 66"/>
                <a:gd name="T47" fmla="*/ 25 h 61"/>
                <a:gd name="T48" fmla="*/ 60 w 66"/>
                <a:gd name="T49" fmla="*/ 21 h 61"/>
                <a:gd name="T50" fmla="*/ 60 w 66"/>
                <a:gd name="T51" fmla="*/ 18 h 61"/>
                <a:gd name="T52" fmla="*/ 51 w 66"/>
                <a:gd name="T53" fmla="*/ 15 h 61"/>
                <a:gd name="T54" fmla="*/ 44 w 66"/>
                <a:gd name="T55" fmla="*/ 8 h 61"/>
                <a:gd name="T56" fmla="*/ 46 w 66"/>
                <a:gd name="T57" fmla="*/ 4 h 61"/>
                <a:gd name="T58" fmla="*/ 50 w 66"/>
                <a:gd name="T59" fmla="*/ 2 h 61"/>
                <a:gd name="T60" fmla="*/ 62 w 66"/>
                <a:gd name="T61" fmla="*/ 11 h 61"/>
                <a:gd name="T62" fmla="*/ 66 w 66"/>
                <a:gd name="T63" fmla="*/ 28 h 61"/>
                <a:gd name="T64" fmla="*/ 61 w 66"/>
                <a:gd name="T65" fmla="*/ 43 h 61"/>
                <a:gd name="T66" fmla="*/ 43 w 66"/>
                <a:gd name="T67" fmla="*/ 48 h 61"/>
                <a:gd name="T68" fmla="*/ 15 w 66"/>
                <a:gd name="T69" fmla="*/ 48 h 61"/>
                <a:gd name="T70" fmla="*/ 7 w 66"/>
                <a:gd name="T71" fmla="*/ 52 h 61"/>
                <a:gd name="T72" fmla="*/ 8 w 66"/>
                <a:gd name="T73" fmla="*/ 55 h 61"/>
                <a:gd name="T74" fmla="*/ 9 w 66"/>
                <a:gd name="T75" fmla="*/ 57 h 61"/>
                <a:gd name="T76" fmla="*/ 10 w 66"/>
                <a:gd name="T77" fmla="*/ 58 h 61"/>
                <a:gd name="T78" fmla="*/ 7 w 66"/>
                <a:gd name="T79" fmla="*/ 61 h 61"/>
                <a:gd name="T80" fmla="*/ 36 w 66"/>
                <a:gd name="T81" fmla="*/ 37 h 61"/>
                <a:gd name="T82" fmla="*/ 34 w 66"/>
                <a:gd name="T83" fmla="*/ 30 h 61"/>
                <a:gd name="T84" fmla="*/ 32 w 66"/>
                <a:gd name="T85" fmla="*/ 25 h 61"/>
                <a:gd name="T86" fmla="*/ 29 w 66"/>
                <a:gd name="T87" fmla="*/ 18 h 61"/>
                <a:gd name="T88" fmla="*/ 25 w 66"/>
                <a:gd name="T89" fmla="*/ 14 h 61"/>
                <a:gd name="T90" fmla="*/ 22 w 66"/>
                <a:gd name="T91" fmla="*/ 12 h 61"/>
                <a:gd name="T92" fmla="*/ 18 w 66"/>
                <a:gd name="T93" fmla="*/ 12 h 61"/>
                <a:gd name="T94" fmla="*/ 14 w 66"/>
                <a:gd name="T95" fmla="*/ 13 h 61"/>
                <a:gd name="T96" fmla="*/ 11 w 66"/>
                <a:gd name="T97" fmla="*/ 14 h 61"/>
                <a:gd name="T98" fmla="*/ 8 w 66"/>
                <a:gd name="T99" fmla="*/ 22 h 61"/>
                <a:gd name="T100" fmla="*/ 9 w 66"/>
                <a:gd name="T101" fmla="*/ 25 h 61"/>
                <a:gd name="T102" fmla="*/ 10 w 66"/>
                <a:gd name="T103" fmla="*/ 28 h 61"/>
                <a:gd name="T104" fmla="*/ 12 w 66"/>
                <a:gd name="T105" fmla="*/ 32 h 61"/>
                <a:gd name="T106" fmla="*/ 16 w 66"/>
                <a:gd name="T107" fmla="*/ 37 h 61"/>
                <a:gd name="T108" fmla="*/ 36 w 66"/>
                <a:gd name="T109" fmla="*/ 3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6" h="61">
                  <a:moveTo>
                    <a:pt x="7" y="61"/>
                  </a:moveTo>
                  <a:cubicBezTo>
                    <a:pt x="5" y="59"/>
                    <a:pt x="3" y="57"/>
                    <a:pt x="2" y="56"/>
                  </a:cubicBezTo>
                  <a:cubicBezTo>
                    <a:pt x="1" y="54"/>
                    <a:pt x="0" y="52"/>
                    <a:pt x="0" y="50"/>
                  </a:cubicBezTo>
                  <a:cubicBezTo>
                    <a:pt x="0" y="46"/>
                    <a:pt x="1" y="43"/>
                    <a:pt x="3" y="41"/>
                  </a:cubicBezTo>
                  <a:cubicBezTo>
                    <a:pt x="5" y="39"/>
                    <a:pt x="7" y="38"/>
                    <a:pt x="10" y="37"/>
                  </a:cubicBezTo>
                  <a:cubicBezTo>
                    <a:pt x="8" y="35"/>
                    <a:pt x="7" y="34"/>
                    <a:pt x="6" y="32"/>
                  </a:cubicBezTo>
                  <a:cubicBezTo>
                    <a:pt x="4" y="31"/>
                    <a:pt x="3" y="29"/>
                    <a:pt x="2" y="28"/>
                  </a:cubicBezTo>
                  <a:cubicBezTo>
                    <a:pt x="1" y="26"/>
                    <a:pt x="1" y="25"/>
                    <a:pt x="0" y="23"/>
                  </a:cubicBezTo>
                  <a:cubicBezTo>
                    <a:pt x="0" y="21"/>
                    <a:pt x="0" y="20"/>
                    <a:pt x="0" y="18"/>
                  </a:cubicBezTo>
                  <a:cubicBezTo>
                    <a:pt x="0" y="15"/>
                    <a:pt x="0" y="13"/>
                    <a:pt x="1" y="11"/>
                  </a:cubicBezTo>
                  <a:cubicBezTo>
                    <a:pt x="1" y="9"/>
                    <a:pt x="2" y="7"/>
                    <a:pt x="4" y="5"/>
                  </a:cubicBezTo>
                  <a:cubicBezTo>
                    <a:pt x="5" y="4"/>
                    <a:pt x="7" y="2"/>
                    <a:pt x="9" y="1"/>
                  </a:cubicBezTo>
                  <a:cubicBezTo>
                    <a:pt x="11" y="1"/>
                    <a:pt x="14" y="0"/>
                    <a:pt x="16" y="0"/>
                  </a:cubicBezTo>
                  <a:cubicBezTo>
                    <a:pt x="18" y="0"/>
                    <a:pt x="20" y="0"/>
                    <a:pt x="22" y="1"/>
                  </a:cubicBezTo>
                  <a:cubicBezTo>
                    <a:pt x="23" y="2"/>
                    <a:pt x="25" y="3"/>
                    <a:pt x="27" y="4"/>
                  </a:cubicBezTo>
                  <a:cubicBezTo>
                    <a:pt x="28" y="6"/>
                    <a:pt x="30" y="8"/>
                    <a:pt x="32" y="11"/>
                  </a:cubicBezTo>
                  <a:cubicBezTo>
                    <a:pt x="33" y="14"/>
                    <a:pt x="35" y="18"/>
                    <a:pt x="37" y="22"/>
                  </a:cubicBezTo>
                  <a:cubicBezTo>
                    <a:pt x="37" y="24"/>
                    <a:pt x="38" y="26"/>
                    <a:pt x="39" y="29"/>
                  </a:cubicBezTo>
                  <a:cubicBezTo>
                    <a:pt x="39" y="32"/>
                    <a:pt x="40" y="34"/>
                    <a:pt x="41" y="37"/>
                  </a:cubicBezTo>
                  <a:cubicBezTo>
                    <a:pt x="44" y="37"/>
                    <a:pt x="44" y="37"/>
                    <a:pt x="44" y="37"/>
                  </a:cubicBezTo>
                  <a:cubicBezTo>
                    <a:pt x="48" y="37"/>
                    <a:pt x="50" y="37"/>
                    <a:pt x="52" y="36"/>
                  </a:cubicBezTo>
                  <a:cubicBezTo>
                    <a:pt x="54" y="36"/>
                    <a:pt x="56" y="35"/>
                    <a:pt x="57" y="34"/>
                  </a:cubicBezTo>
                  <a:cubicBezTo>
                    <a:pt x="58" y="33"/>
                    <a:pt x="59" y="32"/>
                    <a:pt x="60" y="30"/>
                  </a:cubicBezTo>
                  <a:cubicBezTo>
                    <a:pt x="60" y="29"/>
                    <a:pt x="60" y="27"/>
                    <a:pt x="60" y="25"/>
                  </a:cubicBezTo>
                  <a:cubicBezTo>
                    <a:pt x="60" y="24"/>
                    <a:pt x="60" y="23"/>
                    <a:pt x="60" y="21"/>
                  </a:cubicBezTo>
                  <a:cubicBezTo>
                    <a:pt x="60" y="20"/>
                    <a:pt x="60" y="19"/>
                    <a:pt x="60" y="18"/>
                  </a:cubicBezTo>
                  <a:cubicBezTo>
                    <a:pt x="51" y="15"/>
                    <a:pt x="51" y="15"/>
                    <a:pt x="51" y="15"/>
                  </a:cubicBezTo>
                  <a:cubicBezTo>
                    <a:pt x="46" y="14"/>
                    <a:pt x="44" y="12"/>
                    <a:pt x="44" y="8"/>
                  </a:cubicBezTo>
                  <a:cubicBezTo>
                    <a:pt x="44" y="6"/>
                    <a:pt x="45" y="5"/>
                    <a:pt x="46" y="4"/>
                  </a:cubicBezTo>
                  <a:cubicBezTo>
                    <a:pt x="47" y="3"/>
                    <a:pt x="48" y="2"/>
                    <a:pt x="50" y="2"/>
                  </a:cubicBezTo>
                  <a:cubicBezTo>
                    <a:pt x="55" y="3"/>
                    <a:pt x="59" y="6"/>
                    <a:pt x="62" y="11"/>
                  </a:cubicBezTo>
                  <a:cubicBezTo>
                    <a:pt x="65" y="15"/>
                    <a:pt x="66" y="21"/>
                    <a:pt x="66" y="28"/>
                  </a:cubicBezTo>
                  <a:cubicBezTo>
                    <a:pt x="66" y="35"/>
                    <a:pt x="65" y="40"/>
                    <a:pt x="61" y="43"/>
                  </a:cubicBezTo>
                  <a:cubicBezTo>
                    <a:pt x="58" y="46"/>
                    <a:pt x="52" y="48"/>
                    <a:pt x="43" y="48"/>
                  </a:cubicBezTo>
                  <a:cubicBezTo>
                    <a:pt x="15" y="48"/>
                    <a:pt x="15" y="48"/>
                    <a:pt x="15" y="48"/>
                  </a:cubicBezTo>
                  <a:cubicBezTo>
                    <a:pt x="10" y="48"/>
                    <a:pt x="7" y="49"/>
                    <a:pt x="7" y="52"/>
                  </a:cubicBezTo>
                  <a:cubicBezTo>
                    <a:pt x="7" y="53"/>
                    <a:pt x="7" y="54"/>
                    <a:pt x="8" y="55"/>
                  </a:cubicBezTo>
                  <a:cubicBezTo>
                    <a:pt x="8" y="56"/>
                    <a:pt x="9" y="57"/>
                    <a:pt x="9" y="57"/>
                  </a:cubicBezTo>
                  <a:cubicBezTo>
                    <a:pt x="10" y="58"/>
                    <a:pt x="10" y="58"/>
                    <a:pt x="10" y="58"/>
                  </a:cubicBezTo>
                  <a:lnTo>
                    <a:pt x="7" y="61"/>
                  </a:lnTo>
                  <a:close/>
                  <a:moveTo>
                    <a:pt x="36" y="37"/>
                  </a:moveTo>
                  <a:cubicBezTo>
                    <a:pt x="35" y="35"/>
                    <a:pt x="35" y="32"/>
                    <a:pt x="34" y="30"/>
                  </a:cubicBezTo>
                  <a:cubicBezTo>
                    <a:pt x="33" y="28"/>
                    <a:pt x="33" y="26"/>
                    <a:pt x="32" y="25"/>
                  </a:cubicBezTo>
                  <a:cubicBezTo>
                    <a:pt x="31" y="22"/>
                    <a:pt x="30" y="20"/>
                    <a:pt x="29" y="18"/>
                  </a:cubicBezTo>
                  <a:cubicBezTo>
                    <a:pt x="27" y="16"/>
                    <a:pt x="26" y="15"/>
                    <a:pt x="25" y="14"/>
                  </a:cubicBezTo>
                  <a:cubicBezTo>
                    <a:pt x="24" y="13"/>
                    <a:pt x="23" y="13"/>
                    <a:pt x="22" y="12"/>
                  </a:cubicBezTo>
                  <a:cubicBezTo>
                    <a:pt x="20" y="12"/>
                    <a:pt x="19" y="12"/>
                    <a:pt x="18" y="12"/>
                  </a:cubicBezTo>
                  <a:cubicBezTo>
                    <a:pt x="17" y="12"/>
                    <a:pt x="15" y="12"/>
                    <a:pt x="14" y="13"/>
                  </a:cubicBezTo>
                  <a:cubicBezTo>
                    <a:pt x="13" y="13"/>
                    <a:pt x="12" y="14"/>
                    <a:pt x="11" y="14"/>
                  </a:cubicBezTo>
                  <a:cubicBezTo>
                    <a:pt x="9" y="16"/>
                    <a:pt x="8" y="19"/>
                    <a:pt x="8" y="22"/>
                  </a:cubicBezTo>
                  <a:cubicBezTo>
                    <a:pt x="8" y="23"/>
                    <a:pt x="9" y="24"/>
                    <a:pt x="9" y="25"/>
                  </a:cubicBezTo>
                  <a:cubicBezTo>
                    <a:pt x="9" y="26"/>
                    <a:pt x="9" y="27"/>
                    <a:pt x="10" y="28"/>
                  </a:cubicBezTo>
                  <a:cubicBezTo>
                    <a:pt x="10" y="30"/>
                    <a:pt x="11" y="31"/>
                    <a:pt x="12" y="32"/>
                  </a:cubicBezTo>
                  <a:cubicBezTo>
                    <a:pt x="13" y="33"/>
                    <a:pt x="14" y="35"/>
                    <a:pt x="16" y="37"/>
                  </a:cubicBezTo>
                  <a:lnTo>
                    <a:pt x="36" y="3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7" name="Freeform 24"/>
            <p:cNvSpPr>
              <a:spLocks/>
            </p:cNvSpPr>
            <p:nvPr userDrawn="1"/>
          </p:nvSpPr>
          <p:spPr bwMode="auto">
            <a:xfrm>
              <a:off x="2159000" y="1055688"/>
              <a:ext cx="61913" cy="69850"/>
            </a:xfrm>
            <a:custGeom>
              <a:avLst/>
              <a:gdLst>
                <a:gd name="T0" fmla="*/ 4 w 64"/>
                <a:gd name="T1" fmla="*/ 72 h 72"/>
                <a:gd name="T2" fmla="*/ 0 w 64"/>
                <a:gd name="T3" fmla="*/ 72 h 72"/>
                <a:gd name="T4" fmla="*/ 0 w 64"/>
                <a:gd name="T5" fmla="*/ 41 h 72"/>
                <a:gd name="T6" fmla="*/ 4 w 64"/>
                <a:gd name="T7" fmla="*/ 41 h 72"/>
                <a:gd name="T8" fmla="*/ 6 w 64"/>
                <a:gd name="T9" fmla="*/ 51 h 72"/>
                <a:gd name="T10" fmla="*/ 17 w 64"/>
                <a:gd name="T11" fmla="*/ 51 h 72"/>
                <a:gd name="T12" fmla="*/ 27 w 64"/>
                <a:gd name="T13" fmla="*/ 51 h 72"/>
                <a:gd name="T14" fmla="*/ 39 w 64"/>
                <a:gd name="T15" fmla="*/ 51 h 72"/>
                <a:gd name="T16" fmla="*/ 52 w 64"/>
                <a:gd name="T17" fmla="*/ 48 h 72"/>
                <a:gd name="T18" fmla="*/ 55 w 64"/>
                <a:gd name="T19" fmla="*/ 40 h 72"/>
                <a:gd name="T20" fmla="*/ 53 w 64"/>
                <a:gd name="T21" fmla="*/ 31 h 72"/>
                <a:gd name="T22" fmla="*/ 47 w 64"/>
                <a:gd name="T23" fmla="*/ 22 h 72"/>
                <a:gd name="T24" fmla="*/ 27 w 64"/>
                <a:gd name="T25" fmla="*/ 22 h 72"/>
                <a:gd name="T26" fmla="*/ 17 w 64"/>
                <a:gd name="T27" fmla="*/ 22 h 72"/>
                <a:gd name="T28" fmla="*/ 6 w 64"/>
                <a:gd name="T29" fmla="*/ 22 h 72"/>
                <a:gd name="T30" fmla="*/ 4 w 64"/>
                <a:gd name="T31" fmla="*/ 31 h 72"/>
                <a:gd name="T32" fmla="*/ 0 w 64"/>
                <a:gd name="T33" fmla="*/ 31 h 72"/>
                <a:gd name="T34" fmla="*/ 0 w 64"/>
                <a:gd name="T35" fmla="*/ 1 h 72"/>
                <a:gd name="T36" fmla="*/ 4 w 64"/>
                <a:gd name="T37" fmla="*/ 1 h 72"/>
                <a:gd name="T38" fmla="*/ 6 w 64"/>
                <a:gd name="T39" fmla="*/ 11 h 72"/>
                <a:gd name="T40" fmla="*/ 17 w 64"/>
                <a:gd name="T41" fmla="*/ 11 h 72"/>
                <a:gd name="T42" fmla="*/ 27 w 64"/>
                <a:gd name="T43" fmla="*/ 11 h 72"/>
                <a:gd name="T44" fmla="*/ 34 w 64"/>
                <a:gd name="T45" fmla="*/ 11 h 72"/>
                <a:gd name="T46" fmla="*/ 43 w 64"/>
                <a:gd name="T47" fmla="*/ 11 h 72"/>
                <a:gd name="T48" fmla="*/ 51 w 64"/>
                <a:gd name="T49" fmla="*/ 10 h 72"/>
                <a:gd name="T50" fmla="*/ 52 w 64"/>
                <a:gd name="T51" fmla="*/ 0 h 72"/>
                <a:gd name="T52" fmla="*/ 56 w 64"/>
                <a:gd name="T53" fmla="*/ 0 h 72"/>
                <a:gd name="T54" fmla="*/ 64 w 64"/>
                <a:gd name="T55" fmla="*/ 18 h 72"/>
                <a:gd name="T56" fmla="*/ 63 w 64"/>
                <a:gd name="T57" fmla="*/ 20 h 72"/>
                <a:gd name="T58" fmla="*/ 52 w 64"/>
                <a:gd name="T59" fmla="*/ 21 h 72"/>
                <a:gd name="T60" fmla="*/ 61 w 64"/>
                <a:gd name="T61" fmla="*/ 33 h 72"/>
                <a:gd name="T62" fmla="*/ 64 w 64"/>
                <a:gd name="T63" fmla="*/ 45 h 72"/>
                <a:gd name="T64" fmla="*/ 59 w 64"/>
                <a:gd name="T65" fmla="*/ 58 h 72"/>
                <a:gd name="T66" fmla="*/ 40 w 64"/>
                <a:gd name="T67" fmla="*/ 62 h 72"/>
                <a:gd name="T68" fmla="*/ 27 w 64"/>
                <a:gd name="T69" fmla="*/ 62 h 72"/>
                <a:gd name="T70" fmla="*/ 17 w 64"/>
                <a:gd name="T71" fmla="*/ 62 h 72"/>
                <a:gd name="T72" fmla="*/ 6 w 64"/>
                <a:gd name="T73" fmla="*/ 62 h 72"/>
                <a:gd name="T74" fmla="*/ 4 w 64"/>
                <a:gd name="T75"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2">
                  <a:moveTo>
                    <a:pt x="4" y="72"/>
                  </a:moveTo>
                  <a:cubicBezTo>
                    <a:pt x="0" y="72"/>
                    <a:pt x="0" y="72"/>
                    <a:pt x="0" y="72"/>
                  </a:cubicBezTo>
                  <a:cubicBezTo>
                    <a:pt x="0" y="41"/>
                    <a:pt x="0" y="41"/>
                    <a:pt x="0" y="41"/>
                  </a:cubicBezTo>
                  <a:cubicBezTo>
                    <a:pt x="4" y="41"/>
                    <a:pt x="4" y="41"/>
                    <a:pt x="4" y="41"/>
                  </a:cubicBezTo>
                  <a:cubicBezTo>
                    <a:pt x="6" y="51"/>
                    <a:pt x="6" y="51"/>
                    <a:pt x="6" y="51"/>
                  </a:cubicBezTo>
                  <a:cubicBezTo>
                    <a:pt x="10" y="51"/>
                    <a:pt x="13" y="51"/>
                    <a:pt x="17" y="51"/>
                  </a:cubicBezTo>
                  <a:cubicBezTo>
                    <a:pt x="21" y="51"/>
                    <a:pt x="24" y="51"/>
                    <a:pt x="27" y="51"/>
                  </a:cubicBezTo>
                  <a:cubicBezTo>
                    <a:pt x="39" y="51"/>
                    <a:pt x="39" y="51"/>
                    <a:pt x="39" y="51"/>
                  </a:cubicBezTo>
                  <a:cubicBezTo>
                    <a:pt x="45" y="51"/>
                    <a:pt x="49" y="50"/>
                    <a:pt x="52" y="48"/>
                  </a:cubicBezTo>
                  <a:cubicBezTo>
                    <a:pt x="54" y="47"/>
                    <a:pt x="55" y="44"/>
                    <a:pt x="55" y="40"/>
                  </a:cubicBezTo>
                  <a:cubicBezTo>
                    <a:pt x="55" y="37"/>
                    <a:pt x="54" y="34"/>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1"/>
                    <a:pt x="0" y="1"/>
                    <a:pt x="0" y="1"/>
                  </a:cubicBezTo>
                  <a:cubicBezTo>
                    <a:pt x="4" y="1"/>
                    <a:pt x="4" y="1"/>
                    <a:pt x="4" y="1"/>
                  </a:cubicBezTo>
                  <a:cubicBezTo>
                    <a:pt x="6" y="11"/>
                    <a:pt x="6" y="11"/>
                    <a:pt x="6" y="11"/>
                  </a:cubicBezTo>
                  <a:cubicBezTo>
                    <a:pt x="10" y="11"/>
                    <a:pt x="13" y="11"/>
                    <a:pt x="17" y="11"/>
                  </a:cubicBezTo>
                  <a:cubicBezTo>
                    <a:pt x="21" y="11"/>
                    <a:pt x="24" y="11"/>
                    <a:pt x="27" y="11"/>
                  </a:cubicBezTo>
                  <a:cubicBezTo>
                    <a:pt x="34" y="11"/>
                    <a:pt x="34" y="11"/>
                    <a:pt x="34" y="11"/>
                  </a:cubicBezTo>
                  <a:cubicBezTo>
                    <a:pt x="38" y="11"/>
                    <a:pt x="41" y="11"/>
                    <a:pt x="43" y="11"/>
                  </a:cubicBezTo>
                  <a:cubicBezTo>
                    <a:pt x="45" y="11"/>
                    <a:pt x="48" y="11"/>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5"/>
                    <a:pt x="59" y="28"/>
                    <a:pt x="61" y="33"/>
                  </a:cubicBezTo>
                  <a:cubicBezTo>
                    <a:pt x="63" y="37"/>
                    <a:pt x="64" y="41"/>
                    <a:pt x="64" y="45"/>
                  </a:cubicBezTo>
                  <a:cubicBezTo>
                    <a:pt x="64" y="51"/>
                    <a:pt x="63" y="55"/>
                    <a:pt x="59" y="58"/>
                  </a:cubicBezTo>
                  <a:cubicBezTo>
                    <a:pt x="55" y="61"/>
                    <a:pt x="49" y="62"/>
                    <a:pt x="40" y="62"/>
                  </a:cubicBezTo>
                  <a:cubicBezTo>
                    <a:pt x="27" y="62"/>
                    <a:pt x="27" y="62"/>
                    <a:pt x="27" y="62"/>
                  </a:cubicBezTo>
                  <a:cubicBezTo>
                    <a:pt x="24" y="62"/>
                    <a:pt x="21" y="62"/>
                    <a:pt x="17" y="62"/>
                  </a:cubicBezTo>
                  <a:cubicBezTo>
                    <a:pt x="13" y="62"/>
                    <a:pt x="10" y="62"/>
                    <a:pt x="6" y="62"/>
                  </a:cubicBezTo>
                  <a:lnTo>
                    <a:pt x="4" y="7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8" name="Freeform 25"/>
            <p:cNvSpPr>
              <a:spLocks noEditPoints="1"/>
            </p:cNvSpPr>
            <p:nvPr userDrawn="1"/>
          </p:nvSpPr>
          <p:spPr bwMode="auto">
            <a:xfrm>
              <a:off x="2157413" y="1128713"/>
              <a:ext cx="93663" cy="63500"/>
            </a:xfrm>
            <a:custGeom>
              <a:avLst/>
              <a:gdLst>
                <a:gd name="T0" fmla="*/ 6 w 98"/>
                <a:gd name="T1" fmla="*/ 67 h 67"/>
                <a:gd name="T2" fmla="*/ 2 w 98"/>
                <a:gd name="T3" fmla="*/ 67 h 67"/>
                <a:gd name="T4" fmla="*/ 0 w 98"/>
                <a:gd name="T5" fmla="*/ 47 h 67"/>
                <a:gd name="T6" fmla="*/ 9 w 98"/>
                <a:gd name="T7" fmla="*/ 46 h 67"/>
                <a:gd name="T8" fmla="*/ 2 w 98"/>
                <a:gd name="T9" fmla="*/ 38 h 67"/>
                <a:gd name="T10" fmla="*/ 0 w 98"/>
                <a:gd name="T11" fmla="*/ 27 h 67"/>
                <a:gd name="T12" fmla="*/ 2 w 98"/>
                <a:gd name="T13" fmla="*/ 16 h 67"/>
                <a:gd name="T14" fmla="*/ 9 w 98"/>
                <a:gd name="T15" fmla="*/ 8 h 67"/>
                <a:gd name="T16" fmla="*/ 19 w 98"/>
                <a:gd name="T17" fmla="*/ 2 h 67"/>
                <a:gd name="T18" fmla="*/ 32 w 98"/>
                <a:gd name="T19" fmla="*/ 0 h 67"/>
                <a:gd name="T20" fmla="*/ 46 w 98"/>
                <a:gd name="T21" fmla="*/ 2 h 67"/>
                <a:gd name="T22" fmla="*/ 57 w 98"/>
                <a:gd name="T23" fmla="*/ 8 h 67"/>
                <a:gd name="T24" fmla="*/ 64 w 98"/>
                <a:gd name="T25" fmla="*/ 17 h 67"/>
                <a:gd name="T26" fmla="*/ 66 w 98"/>
                <a:gd name="T27" fmla="*/ 28 h 67"/>
                <a:gd name="T28" fmla="*/ 65 w 98"/>
                <a:gd name="T29" fmla="*/ 37 h 67"/>
                <a:gd name="T30" fmla="*/ 58 w 98"/>
                <a:gd name="T31" fmla="*/ 46 h 67"/>
                <a:gd name="T32" fmla="*/ 86 w 98"/>
                <a:gd name="T33" fmla="*/ 46 h 67"/>
                <a:gd name="T34" fmla="*/ 87 w 98"/>
                <a:gd name="T35" fmla="*/ 35 h 67"/>
                <a:gd name="T36" fmla="*/ 92 w 98"/>
                <a:gd name="T37" fmla="*/ 35 h 67"/>
                <a:gd name="T38" fmla="*/ 98 w 98"/>
                <a:gd name="T39" fmla="*/ 55 h 67"/>
                <a:gd name="T40" fmla="*/ 97 w 98"/>
                <a:gd name="T41" fmla="*/ 57 h 67"/>
                <a:gd name="T42" fmla="*/ 78 w 98"/>
                <a:gd name="T43" fmla="*/ 57 h 67"/>
                <a:gd name="T44" fmla="*/ 8 w 98"/>
                <a:gd name="T45" fmla="*/ 57 h 67"/>
                <a:gd name="T46" fmla="*/ 6 w 98"/>
                <a:gd name="T47" fmla="*/ 67 h 67"/>
                <a:gd name="T48" fmla="*/ 52 w 98"/>
                <a:gd name="T49" fmla="*/ 45 h 67"/>
                <a:gd name="T50" fmla="*/ 57 w 98"/>
                <a:gd name="T51" fmla="*/ 37 h 67"/>
                <a:gd name="T52" fmla="*/ 59 w 98"/>
                <a:gd name="T53" fmla="*/ 30 h 67"/>
                <a:gd name="T54" fmla="*/ 57 w 98"/>
                <a:gd name="T55" fmla="*/ 23 h 67"/>
                <a:gd name="T56" fmla="*/ 53 w 98"/>
                <a:gd name="T57" fmla="*/ 18 h 67"/>
                <a:gd name="T58" fmla="*/ 44 w 98"/>
                <a:gd name="T59" fmla="*/ 14 h 67"/>
                <a:gd name="T60" fmla="*/ 33 w 98"/>
                <a:gd name="T61" fmla="*/ 12 h 67"/>
                <a:gd name="T62" fmla="*/ 21 w 98"/>
                <a:gd name="T63" fmla="*/ 14 h 67"/>
                <a:gd name="T64" fmla="*/ 13 w 98"/>
                <a:gd name="T65" fmla="*/ 17 h 67"/>
                <a:gd name="T66" fmla="*/ 9 w 98"/>
                <a:gd name="T67" fmla="*/ 23 h 67"/>
                <a:gd name="T68" fmla="*/ 7 w 98"/>
                <a:gd name="T69" fmla="*/ 30 h 67"/>
                <a:gd name="T70" fmla="*/ 9 w 98"/>
                <a:gd name="T71" fmla="*/ 38 h 67"/>
                <a:gd name="T72" fmla="*/ 15 w 98"/>
                <a:gd name="T73" fmla="*/ 45 h 67"/>
                <a:gd name="T74" fmla="*/ 52 w 98"/>
                <a:gd name="T75" fmla="*/ 45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98" h="67">
                  <a:moveTo>
                    <a:pt x="6" y="67"/>
                  </a:moveTo>
                  <a:cubicBezTo>
                    <a:pt x="2" y="67"/>
                    <a:pt x="2" y="67"/>
                    <a:pt x="2" y="67"/>
                  </a:cubicBezTo>
                  <a:cubicBezTo>
                    <a:pt x="0" y="47"/>
                    <a:pt x="0" y="47"/>
                    <a:pt x="0" y="47"/>
                  </a:cubicBezTo>
                  <a:cubicBezTo>
                    <a:pt x="9" y="46"/>
                    <a:pt x="9" y="46"/>
                    <a:pt x="9" y="46"/>
                  </a:cubicBezTo>
                  <a:cubicBezTo>
                    <a:pt x="6" y="43"/>
                    <a:pt x="4" y="41"/>
                    <a:pt x="2" y="38"/>
                  </a:cubicBezTo>
                  <a:cubicBezTo>
                    <a:pt x="0" y="35"/>
                    <a:pt x="0" y="32"/>
                    <a:pt x="0" y="27"/>
                  </a:cubicBezTo>
                  <a:cubicBezTo>
                    <a:pt x="0" y="23"/>
                    <a:pt x="0" y="20"/>
                    <a:pt x="2" y="16"/>
                  </a:cubicBezTo>
                  <a:cubicBezTo>
                    <a:pt x="4" y="13"/>
                    <a:pt x="6" y="10"/>
                    <a:pt x="9" y="8"/>
                  </a:cubicBezTo>
                  <a:cubicBezTo>
                    <a:pt x="12" y="5"/>
                    <a:pt x="15" y="4"/>
                    <a:pt x="19" y="2"/>
                  </a:cubicBezTo>
                  <a:cubicBezTo>
                    <a:pt x="23" y="1"/>
                    <a:pt x="28" y="0"/>
                    <a:pt x="32" y="0"/>
                  </a:cubicBezTo>
                  <a:cubicBezTo>
                    <a:pt x="37" y="0"/>
                    <a:pt x="42" y="1"/>
                    <a:pt x="46" y="2"/>
                  </a:cubicBezTo>
                  <a:cubicBezTo>
                    <a:pt x="50" y="4"/>
                    <a:pt x="54" y="6"/>
                    <a:pt x="57" y="8"/>
                  </a:cubicBezTo>
                  <a:cubicBezTo>
                    <a:pt x="60" y="11"/>
                    <a:pt x="62" y="14"/>
                    <a:pt x="64" y="17"/>
                  </a:cubicBezTo>
                  <a:cubicBezTo>
                    <a:pt x="66" y="21"/>
                    <a:pt x="66" y="24"/>
                    <a:pt x="66" y="28"/>
                  </a:cubicBezTo>
                  <a:cubicBezTo>
                    <a:pt x="66" y="32"/>
                    <a:pt x="66" y="35"/>
                    <a:pt x="65" y="37"/>
                  </a:cubicBezTo>
                  <a:cubicBezTo>
                    <a:pt x="63" y="40"/>
                    <a:pt x="61" y="43"/>
                    <a:pt x="58" y="46"/>
                  </a:cubicBezTo>
                  <a:cubicBezTo>
                    <a:pt x="86" y="46"/>
                    <a:pt x="86" y="46"/>
                    <a:pt x="86" y="46"/>
                  </a:cubicBezTo>
                  <a:cubicBezTo>
                    <a:pt x="87" y="35"/>
                    <a:pt x="87" y="35"/>
                    <a:pt x="87" y="35"/>
                  </a:cubicBezTo>
                  <a:cubicBezTo>
                    <a:pt x="92" y="35"/>
                    <a:pt x="92" y="35"/>
                    <a:pt x="92" y="35"/>
                  </a:cubicBezTo>
                  <a:cubicBezTo>
                    <a:pt x="98" y="55"/>
                    <a:pt x="98" y="55"/>
                    <a:pt x="98" y="55"/>
                  </a:cubicBezTo>
                  <a:cubicBezTo>
                    <a:pt x="97" y="57"/>
                    <a:pt x="97" y="57"/>
                    <a:pt x="97" y="57"/>
                  </a:cubicBezTo>
                  <a:cubicBezTo>
                    <a:pt x="78" y="57"/>
                    <a:pt x="78" y="57"/>
                    <a:pt x="78" y="57"/>
                  </a:cubicBezTo>
                  <a:cubicBezTo>
                    <a:pt x="8" y="57"/>
                    <a:pt x="8" y="57"/>
                    <a:pt x="8" y="57"/>
                  </a:cubicBezTo>
                  <a:lnTo>
                    <a:pt x="6" y="67"/>
                  </a:lnTo>
                  <a:close/>
                  <a:moveTo>
                    <a:pt x="52" y="45"/>
                  </a:moveTo>
                  <a:cubicBezTo>
                    <a:pt x="55" y="42"/>
                    <a:pt x="56" y="40"/>
                    <a:pt x="57" y="37"/>
                  </a:cubicBezTo>
                  <a:cubicBezTo>
                    <a:pt x="58" y="35"/>
                    <a:pt x="59" y="33"/>
                    <a:pt x="59" y="30"/>
                  </a:cubicBezTo>
                  <a:cubicBezTo>
                    <a:pt x="59" y="28"/>
                    <a:pt x="58" y="26"/>
                    <a:pt x="57" y="23"/>
                  </a:cubicBezTo>
                  <a:cubicBezTo>
                    <a:pt x="56" y="21"/>
                    <a:pt x="55" y="19"/>
                    <a:pt x="53" y="18"/>
                  </a:cubicBezTo>
                  <a:cubicBezTo>
                    <a:pt x="50" y="16"/>
                    <a:pt x="48" y="15"/>
                    <a:pt x="44" y="14"/>
                  </a:cubicBezTo>
                  <a:cubicBezTo>
                    <a:pt x="41" y="13"/>
                    <a:pt x="37" y="12"/>
                    <a:pt x="33" y="12"/>
                  </a:cubicBezTo>
                  <a:cubicBezTo>
                    <a:pt x="28" y="12"/>
                    <a:pt x="25" y="13"/>
                    <a:pt x="21" y="14"/>
                  </a:cubicBezTo>
                  <a:cubicBezTo>
                    <a:pt x="18" y="15"/>
                    <a:pt x="16" y="16"/>
                    <a:pt x="13" y="17"/>
                  </a:cubicBezTo>
                  <a:cubicBezTo>
                    <a:pt x="11" y="19"/>
                    <a:pt x="10" y="21"/>
                    <a:pt x="9" y="23"/>
                  </a:cubicBezTo>
                  <a:cubicBezTo>
                    <a:pt x="8" y="25"/>
                    <a:pt x="7" y="28"/>
                    <a:pt x="7" y="30"/>
                  </a:cubicBezTo>
                  <a:cubicBezTo>
                    <a:pt x="7" y="33"/>
                    <a:pt x="8" y="36"/>
                    <a:pt x="9" y="38"/>
                  </a:cubicBezTo>
                  <a:cubicBezTo>
                    <a:pt x="10" y="41"/>
                    <a:pt x="12" y="43"/>
                    <a:pt x="15" y="45"/>
                  </a:cubicBezTo>
                  <a:lnTo>
                    <a:pt x="52" y="45"/>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9" name="Freeform 26"/>
            <p:cNvSpPr>
              <a:spLocks/>
            </p:cNvSpPr>
            <p:nvPr userDrawn="1"/>
          </p:nvSpPr>
          <p:spPr bwMode="auto">
            <a:xfrm>
              <a:off x="2157413" y="1195388"/>
              <a:ext cx="63500" cy="44450"/>
            </a:xfrm>
            <a:custGeom>
              <a:avLst/>
              <a:gdLst>
                <a:gd name="T0" fmla="*/ 38 w 66"/>
                <a:gd name="T1" fmla="*/ 28 h 46"/>
                <a:gd name="T2" fmla="*/ 30 w 66"/>
                <a:gd name="T3" fmla="*/ 42 h 46"/>
                <a:gd name="T4" fmla="*/ 19 w 66"/>
                <a:gd name="T5" fmla="*/ 46 h 46"/>
                <a:gd name="T6" fmla="*/ 12 w 66"/>
                <a:gd name="T7" fmla="*/ 45 h 46"/>
                <a:gd name="T8" fmla="*/ 5 w 66"/>
                <a:gd name="T9" fmla="*/ 40 h 46"/>
                <a:gd name="T10" fmla="*/ 1 w 66"/>
                <a:gd name="T11" fmla="*/ 32 h 46"/>
                <a:gd name="T12" fmla="*/ 0 w 66"/>
                <a:gd name="T13" fmla="*/ 21 h 46"/>
                <a:gd name="T14" fmla="*/ 1 w 66"/>
                <a:gd name="T15" fmla="*/ 10 h 46"/>
                <a:gd name="T16" fmla="*/ 5 w 66"/>
                <a:gd name="T17" fmla="*/ 1 h 46"/>
                <a:gd name="T18" fmla="*/ 19 w 66"/>
                <a:gd name="T19" fmla="*/ 0 h 46"/>
                <a:gd name="T20" fmla="*/ 19 w 66"/>
                <a:gd name="T21" fmla="*/ 8 h 46"/>
                <a:gd name="T22" fmla="*/ 8 w 66"/>
                <a:gd name="T23" fmla="*/ 10 h 46"/>
                <a:gd name="T24" fmla="*/ 6 w 66"/>
                <a:gd name="T25" fmla="*/ 21 h 46"/>
                <a:gd name="T26" fmla="*/ 9 w 66"/>
                <a:gd name="T27" fmla="*/ 32 h 46"/>
                <a:gd name="T28" fmla="*/ 16 w 66"/>
                <a:gd name="T29" fmla="*/ 36 h 46"/>
                <a:gd name="T30" fmla="*/ 23 w 66"/>
                <a:gd name="T31" fmla="*/ 33 h 46"/>
                <a:gd name="T32" fmla="*/ 28 w 66"/>
                <a:gd name="T33" fmla="*/ 23 h 46"/>
                <a:gd name="T34" fmla="*/ 30 w 66"/>
                <a:gd name="T35" fmla="*/ 17 h 46"/>
                <a:gd name="T36" fmla="*/ 37 w 66"/>
                <a:gd name="T37" fmla="*/ 6 h 46"/>
                <a:gd name="T38" fmla="*/ 47 w 66"/>
                <a:gd name="T39" fmla="*/ 1 h 46"/>
                <a:gd name="T40" fmla="*/ 55 w 66"/>
                <a:gd name="T41" fmla="*/ 3 h 46"/>
                <a:gd name="T42" fmla="*/ 61 w 66"/>
                <a:gd name="T43" fmla="*/ 8 h 46"/>
                <a:gd name="T44" fmla="*/ 65 w 66"/>
                <a:gd name="T45" fmla="*/ 15 h 46"/>
                <a:gd name="T46" fmla="*/ 66 w 66"/>
                <a:gd name="T47" fmla="*/ 24 h 46"/>
                <a:gd name="T48" fmla="*/ 65 w 66"/>
                <a:gd name="T49" fmla="*/ 34 h 46"/>
                <a:gd name="T50" fmla="*/ 61 w 66"/>
                <a:gd name="T51" fmla="*/ 43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2 h 46"/>
                <a:gd name="T64" fmla="*/ 44 w 66"/>
                <a:gd name="T65" fmla="*/ 15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5"/>
                    <a:pt x="33" y="40"/>
                    <a:pt x="30" y="42"/>
                  </a:cubicBezTo>
                  <a:cubicBezTo>
                    <a:pt x="26" y="45"/>
                    <a:pt x="23" y="46"/>
                    <a:pt x="19" y="46"/>
                  </a:cubicBezTo>
                  <a:cubicBezTo>
                    <a:pt x="16" y="46"/>
                    <a:pt x="14" y="46"/>
                    <a:pt x="12" y="45"/>
                  </a:cubicBezTo>
                  <a:cubicBezTo>
                    <a:pt x="9" y="44"/>
                    <a:pt x="7" y="42"/>
                    <a:pt x="5" y="40"/>
                  </a:cubicBezTo>
                  <a:cubicBezTo>
                    <a:pt x="4" y="38"/>
                    <a:pt x="2" y="35"/>
                    <a:pt x="1" y="32"/>
                  </a:cubicBezTo>
                  <a:cubicBezTo>
                    <a:pt x="0" y="29"/>
                    <a:pt x="0" y="25"/>
                    <a:pt x="0" y="21"/>
                  </a:cubicBezTo>
                  <a:cubicBezTo>
                    <a:pt x="0" y="17"/>
                    <a:pt x="0" y="13"/>
                    <a:pt x="1" y="10"/>
                  </a:cubicBezTo>
                  <a:cubicBezTo>
                    <a:pt x="2" y="7"/>
                    <a:pt x="3" y="4"/>
                    <a:pt x="5" y="1"/>
                  </a:cubicBezTo>
                  <a:cubicBezTo>
                    <a:pt x="19" y="0"/>
                    <a:pt x="19" y="0"/>
                    <a:pt x="19" y="0"/>
                  </a:cubicBezTo>
                  <a:cubicBezTo>
                    <a:pt x="19" y="8"/>
                    <a:pt x="19" y="8"/>
                    <a:pt x="19" y="8"/>
                  </a:cubicBezTo>
                  <a:cubicBezTo>
                    <a:pt x="8" y="10"/>
                    <a:pt x="8" y="10"/>
                    <a:pt x="8" y="10"/>
                  </a:cubicBezTo>
                  <a:cubicBezTo>
                    <a:pt x="6" y="13"/>
                    <a:pt x="6" y="17"/>
                    <a:pt x="6" y="21"/>
                  </a:cubicBezTo>
                  <a:cubicBezTo>
                    <a:pt x="6" y="26"/>
                    <a:pt x="7" y="30"/>
                    <a:pt x="9" y="32"/>
                  </a:cubicBezTo>
                  <a:cubicBezTo>
                    <a:pt x="10" y="35"/>
                    <a:pt x="13" y="36"/>
                    <a:pt x="16" y="36"/>
                  </a:cubicBezTo>
                  <a:cubicBezTo>
                    <a:pt x="19" y="36"/>
                    <a:pt x="21" y="35"/>
                    <a:pt x="23" y="33"/>
                  </a:cubicBezTo>
                  <a:cubicBezTo>
                    <a:pt x="24" y="31"/>
                    <a:pt x="26" y="28"/>
                    <a:pt x="28" y="23"/>
                  </a:cubicBezTo>
                  <a:cubicBezTo>
                    <a:pt x="30" y="17"/>
                    <a:pt x="30" y="17"/>
                    <a:pt x="30" y="17"/>
                  </a:cubicBezTo>
                  <a:cubicBezTo>
                    <a:pt x="32" y="12"/>
                    <a:pt x="34" y="9"/>
                    <a:pt x="37" y="6"/>
                  </a:cubicBezTo>
                  <a:cubicBezTo>
                    <a:pt x="40" y="3"/>
                    <a:pt x="43" y="1"/>
                    <a:pt x="47" y="1"/>
                  </a:cubicBezTo>
                  <a:cubicBezTo>
                    <a:pt x="50" y="1"/>
                    <a:pt x="52" y="2"/>
                    <a:pt x="55" y="3"/>
                  </a:cubicBezTo>
                  <a:cubicBezTo>
                    <a:pt x="57" y="4"/>
                    <a:pt x="59" y="6"/>
                    <a:pt x="61" y="8"/>
                  </a:cubicBezTo>
                  <a:cubicBezTo>
                    <a:pt x="62" y="9"/>
                    <a:pt x="64" y="12"/>
                    <a:pt x="65" y="15"/>
                  </a:cubicBezTo>
                  <a:cubicBezTo>
                    <a:pt x="66" y="18"/>
                    <a:pt x="66" y="21"/>
                    <a:pt x="66" y="24"/>
                  </a:cubicBezTo>
                  <a:cubicBezTo>
                    <a:pt x="66" y="28"/>
                    <a:pt x="66" y="31"/>
                    <a:pt x="65" y="34"/>
                  </a:cubicBezTo>
                  <a:cubicBezTo>
                    <a:pt x="64" y="37"/>
                    <a:pt x="63" y="40"/>
                    <a:pt x="61" y="43"/>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3"/>
                    <a:pt x="54" y="12"/>
                    <a:pt x="51" y="12"/>
                  </a:cubicBezTo>
                  <a:cubicBezTo>
                    <a:pt x="48" y="12"/>
                    <a:pt x="46" y="13"/>
                    <a:pt x="44" y="15"/>
                  </a:cubicBezTo>
                  <a:cubicBezTo>
                    <a:pt x="43" y="16"/>
                    <a:pt x="41" y="20"/>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0" name="Freeform 27"/>
            <p:cNvSpPr>
              <a:spLocks/>
            </p:cNvSpPr>
            <p:nvPr userDrawn="1"/>
          </p:nvSpPr>
          <p:spPr bwMode="auto">
            <a:xfrm>
              <a:off x="2157413" y="1270001"/>
              <a:ext cx="63500" cy="52388"/>
            </a:xfrm>
            <a:custGeom>
              <a:avLst/>
              <a:gdLst>
                <a:gd name="T0" fmla="*/ 17 w 66"/>
                <a:gd name="T1" fmla="*/ 54 h 54"/>
                <a:gd name="T2" fmla="*/ 4 w 66"/>
                <a:gd name="T3" fmla="*/ 46 h 54"/>
                <a:gd name="T4" fmla="*/ 0 w 66"/>
                <a:gd name="T5" fmla="*/ 30 h 54"/>
                <a:gd name="T6" fmla="*/ 2 w 66"/>
                <a:gd name="T7" fmla="*/ 18 h 54"/>
                <a:gd name="T8" fmla="*/ 9 w 66"/>
                <a:gd name="T9" fmla="*/ 8 h 54"/>
                <a:gd name="T10" fmla="*/ 19 w 66"/>
                <a:gd name="T11" fmla="*/ 2 h 54"/>
                <a:gd name="T12" fmla="*/ 33 w 66"/>
                <a:gd name="T13" fmla="*/ 0 h 54"/>
                <a:gd name="T14" fmla="*/ 47 w 66"/>
                <a:gd name="T15" fmla="*/ 3 h 54"/>
                <a:gd name="T16" fmla="*/ 58 w 66"/>
                <a:gd name="T17" fmla="*/ 10 h 54"/>
                <a:gd name="T18" fmla="*/ 64 w 66"/>
                <a:gd name="T19" fmla="*/ 19 h 54"/>
                <a:gd name="T20" fmla="*/ 66 w 66"/>
                <a:gd name="T21" fmla="*/ 31 h 54"/>
                <a:gd name="T22" fmla="*/ 65 w 66"/>
                <a:gd name="T23" fmla="*/ 39 h 54"/>
                <a:gd name="T24" fmla="*/ 62 w 66"/>
                <a:gd name="T25" fmla="*/ 46 h 54"/>
                <a:gd name="T26" fmla="*/ 56 w 66"/>
                <a:gd name="T27" fmla="*/ 51 h 54"/>
                <a:gd name="T28" fmla="*/ 49 w 66"/>
                <a:gd name="T29" fmla="*/ 54 h 54"/>
                <a:gd name="T30" fmla="*/ 44 w 66"/>
                <a:gd name="T31" fmla="*/ 48 h 54"/>
                <a:gd name="T32" fmla="*/ 46 w 66"/>
                <a:gd name="T33" fmla="*/ 43 h 54"/>
                <a:gd name="T34" fmla="*/ 51 w 66"/>
                <a:gd name="T35" fmla="*/ 41 h 54"/>
                <a:gd name="T36" fmla="*/ 59 w 66"/>
                <a:gd name="T37" fmla="*/ 38 h 54"/>
                <a:gd name="T38" fmla="*/ 60 w 66"/>
                <a:gd name="T39" fmla="*/ 35 h 54"/>
                <a:gd name="T40" fmla="*/ 60 w 66"/>
                <a:gd name="T41" fmla="*/ 31 h 54"/>
                <a:gd name="T42" fmla="*/ 54 w 66"/>
                <a:gd name="T43" fmla="*/ 17 h 54"/>
                <a:gd name="T44" fmla="*/ 34 w 66"/>
                <a:gd name="T45" fmla="*/ 12 h 54"/>
                <a:gd name="T46" fmla="*/ 15 w 66"/>
                <a:gd name="T47" fmla="*/ 18 h 54"/>
                <a:gd name="T48" fmla="*/ 8 w 66"/>
                <a:gd name="T49" fmla="*/ 33 h 54"/>
                <a:gd name="T50" fmla="*/ 11 w 66"/>
                <a:gd name="T51" fmla="*/ 43 h 54"/>
                <a:gd name="T52" fmla="*/ 18 w 66"/>
                <a:gd name="T53" fmla="*/ 51 h 54"/>
                <a:gd name="T54" fmla="*/ 17 w 66"/>
                <a:gd name="T55" fmla="*/ 5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6" h="54">
                  <a:moveTo>
                    <a:pt x="17" y="54"/>
                  </a:moveTo>
                  <a:cubicBezTo>
                    <a:pt x="11" y="53"/>
                    <a:pt x="7" y="50"/>
                    <a:pt x="4" y="46"/>
                  </a:cubicBezTo>
                  <a:cubicBezTo>
                    <a:pt x="1" y="41"/>
                    <a:pt x="0" y="36"/>
                    <a:pt x="0" y="30"/>
                  </a:cubicBezTo>
                  <a:cubicBezTo>
                    <a:pt x="0" y="25"/>
                    <a:pt x="0" y="21"/>
                    <a:pt x="2" y="18"/>
                  </a:cubicBezTo>
                  <a:cubicBezTo>
                    <a:pt x="4" y="14"/>
                    <a:pt x="6" y="11"/>
                    <a:pt x="9" y="8"/>
                  </a:cubicBezTo>
                  <a:cubicBezTo>
                    <a:pt x="12" y="6"/>
                    <a:pt x="15" y="4"/>
                    <a:pt x="19" y="2"/>
                  </a:cubicBezTo>
                  <a:cubicBezTo>
                    <a:pt x="23" y="1"/>
                    <a:pt x="28" y="0"/>
                    <a:pt x="33" y="0"/>
                  </a:cubicBezTo>
                  <a:cubicBezTo>
                    <a:pt x="38" y="0"/>
                    <a:pt x="43" y="1"/>
                    <a:pt x="47" y="3"/>
                  </a:cubicBezTo>
                  <a:cubicBezTo>
                    <a:pt x="51" y="4"/>
                    <a:pt x="55" y="7"/>
                    <a:pt x="58" y="10"/>
                  </a:cubicBezTo>
                  <a:cubicBezTo>
                    <a:pt x="60" y="12"/>
                    <a:pt x="63" y="16"/>
                    <a:pt x="64" y="19"/>
                  </a:cubicBezTo>
                  <a:cubicBezTo>
                    <a:pt x="66" y="23"/>
                    <a:pt x="66" y="27"/>
                    <a:pt x="66" y="31"/>
                  </a:cubicBezTo>
                  <a:cubicBezTo>
                    <a:pt x="66" y="34"/>
                    <a:pt x="66" y="37"/>
                    <a:pt x="65" y="39"/>
                  </a:cubicBezTo>
                  <a:cubicBezTo>
                    <a:pt x="64" y="42"/>
                    <a:pt x="63" y="44"/>
                    <a:pt x="62" y="46"/>
                  </a:cubicBezTo>
                  <a:cubicBezTo>
                    <a:pt x="60" y="48"/>
                    <a:pt x="58" y="50"/>
                    <a:pt x="56" y="51"/>
                  </a:cubicBezTo>
                  <a:cubicBezTo>
                    <a:pt x="54" y="53"/>
                    <a:pt x="52" y="54"/>
                    <a:pt x="49" y="54"/>
                  </a:cubicBezTo>
                  <a:cubicBezTo>
                    <a:pt x="46" y="53"/>
                    <a:pt x="44" y="51"/>
                    <a:pt x="44" y="48"/>
                  </a:cubicBezTo>
                  <a:cubicBezTo>
                    <a:pt x="44" y="46"/>
                    <a:pt x="45" y="44"/>
                    <a:pt x="46" y="43"/>
                  </a:cubicBezTo>
                  <a:cubicBezTo>
                    <a:pt x="47" y="42"/>
                    <a:pt x="49" y="41"/>
                    <a:pt x="51" y="41"/>
                  </a:cubicBezTo>
                  <a:cubicBezTo>
                    <a:pt x="59" y="38"/>
                    <a:pt x="59" y="38"/>
                    <a:pt x="59" y="38"/>
                  </a:cubicBezTo>
                  <a:cubicBezTo>
                    <a:pt x="60" y="37"/>
                    <a:pt x="60" y="36"/>
                    <a:pt x="60" y="35"/>
                  </a:cubicBezTo>
                  <a:cubicBezTo>
                    <a:pt x="60" y="34"/>
                    <a:pt x="60" y="32"/>
                    <a:pt x="60" y="31"/>
                  </a:cubicBezTo>
                  <a:cubicBezTo>
                    <a:pt x="60" y="26"/>
                    <a:pt x="58" y="21"/>
                    <a:pt x="54" y="17"/>
                  </a:cubicBezTo>
                  <a:cubicBezTo>
                    <a:pt x="49" y="14"/>
                    <a:pt x="43" y="12"/>
                    <a:pt x="34" y="12"/>
                  </a:cubicBezTo>
                  <a:cubicBezTo>
                    <a:pt x="26" y="12"/>
                    <a:pt x="19" y="14"/>
                    <a:pt x="15" y="18"/>
                  </a:cubicBezTo>
                  <a:cubicBezTo>
                    <a:pt x="10" y="22"/>
                    <a:pt x="8" y="27"/>
                    <a:pt x="8" y="33"/>
                  </a:cubicBezTo>
                  <a:cubicBezTo>
                    <a:pt x="8" y="37"/>
                    <a:pt x="9" y="40"/>
                    <a:pt x="11" y="43"/>
                  </a:cubicBezTo>
                  <a:cubicBezTo>
                    <a:pt x="13" y="47"/>
                    <a:pt x="15" y="49"/>
                    <a:pt x="18" y="51"/>
                  </a:cubicBezTo>
                  <a:lnTo>
                    <a:pt x="17" y="54"/>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1" name="Freeform 28"/>
            <p:cNvSpPr>
              <a:spLocks/>
            </p:cNvSpPr>
            <p:nvPr userDrawn="1"/>
          </p:nvSpPr>
          <p:spPr bwMode="auto">
            <a:xfrm>
              <a:off x="2159000" y="1322388"/>
              <a:ext cx="92075" cy="31750"/>
            </a:xfrm>
            <a:custGeom>
              <a:avLst/>
              <a:gdLst>
                <a:gd name="T0" fmla="*/ 4 w 96"/>
                <a:gd name="T1" fmla="*/ 33 h 33"/>
                <a:gd name="T2" fmla="*/ 0 w 96"/>
                <a:gd name="T3" fmla="*/ 33 h 33"/>
                <a:gd name="T4" fmla="*/ 0 w 96"/>
                <a:gd name="T5" fmla="*/ 0 h 33"/>
                <a:gd name="T6" fmla="*/ 4 w 96"/>
                <a:gd name="T7" fmla="*/ 0 h 33"/>
                <a:gd name="T8" fmla="*/ 6 w 96"/>
                <a:gd name="T9" fmla="*/ 11 h 33"/>
                <a:gd name="T10" fmla="*/ 17 w 96"/>
                <a:gd name="T11" fmla="*/ 11 h 33"/>
                <a:gd name="T12" fmla="*/ 27 w 96"/>
                <a:gd name="T13" fmla="*/ 11 h 33"/>
                <a:gd name="T14" fmla="*/ 84 w 96"/>
                <a:gd name="T15" fmla="*/ 11 h 33"/>
                <a:gd name="T16" fmla="*/ 85 w 96"/>
                <a:gd name="T17" fmla="*/ 0 h 33"/>
                <a:gd name="T18" fmla="*/ 90 w 96"/>
                <a:gd name="T19" fmla="*/ 0 h 33"/>
                <a:gd name="T20" fmla="*/ 96 w 96"/>
                <a:gd name="T21" fmla="*/ 21 h 33"/>
                <a:gd name="T22" fmla="*/ 95 w 96"/>
                <a:gd name="T23" fmla="*/ 23 h 33"/>
                <a:gd name="T24" fmla="*/ 76 w 96"/>
                <a:gd name="T25" fmla="*/ 22 h 33"/>
                <a:gd name="T26" fmla="*/ 27 w 96"/>
                <a:gd name="T27" fmla="*/ 22 h 33"/>
                <a:gd name="T28" fmla="*/ 17 w 96"/>
                <a:gd name="T29" fmla="*/ 22 h 33"/>
                <a:gd name="T30" fmla="*/ 6 w 96"/>
                <a:gd name="T31" fmla="*/ 22 h 33"/>
                <a:gd name="T32" fmla="*/ 4 w 96"/>
                <a:gd name="T33"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6" h="33">
                  <a:moveTo>
                    <a:pt x="4" y="33"/>
                  </a:moveTo>
                  <a:cubicBezTo>
                    <a:pt x="0" y="33"/>
                    <a:pt x="0" y="33"/>
                    <a:pt x="0" y="33"/>
                  </a:cubicBezTo>
                  <a:cubicBezTo>
                    <a:pt x="0" y="0"/>
                    <a:pt x="0" y="0"/>
                    <a:pt x="0" y="0"/>
                  </a:cubicBezTo>
                  <a:cubicBezTo>
                    <a:pt x="4" y="0"/>
                    <a:pt x="4" y="0"/>
                    <a:pt x="4" y="0"/>
                  </a:cubicBezTo>
                  <a:cubicBezTo>
                    <a:pt x="6" y="11"/>
                    <a:pt x="6" y="11"/>
                    <a:pt x="6" y="11"/>
                  </a:cubicBezTo>
                  <a:cubicBezTo>
                    <a:pt x="10" y="11"/>
                    <a:pt x="13" y="11"/>
                    <a:pt x="17" y="11"/>
                  </a:cubicBezTo>
                  <a:cubicBezTo>
                    <a:pt x="20" y="11"/>
                    <a:pt x="24" y="11"/>
                    <a:pt x="27" y="11"/>
                  </a:cubicBezTo>
                  <a:cubicBezTo>
                    <a:pt x="84" y="11"/>
                    <a:pt x="84" y="11"/>
                    <a:pt x="84" y="11"/>
                  </a:cubicBezTo>
                  <a:cubicBezTo>
                    <a:pt x="85" y="0"/>
                    <a:pt x="85" y="0"/>
                    <a:pt x="85" y="0"/>
                  </a:cubicBezTo>
                  <a:cubicBezTo>
                    <a:pt x="90" y="0"/>
                    <a:pt x="90" y="0"/>
                    <a:pt x="90" y="0"/>
                  </a:cubicBezTo>
                  <a:cubicBezTo>
                    <a:pt x="96" y="21"/>
                    <a:pt x="96" y="21"/>
                    <a:pt x="96" y="21"/>
                  </a:cubicBezTo>
                  <a:cubicBezTo>
                    <a:pt x="95" y="23"/>
                    <a:pt x="95" y="23"/>
                    <a:pt x="95" y="23"/>
                  </a:cubicBezTo>
                  <a:cubicBezTo>
                    <a:pt x="76" y="22"/>
                    <a:pt x="76" y="22"/>
                    <a:pt x="76" y="22"/>
                  </a:cubicBezTo>
                  <a:cubicBezTo>
                    <a:pt x="27" y="22"/>
                    <a:pt x="27" y="22"/>
                    <a:pt x="27" y="22"/>
                  </a:cubicBezTo>
                  <a:cubicBezTo>
                    <a:pt x="24" y="22"/>
                    <a:pt x="20" y="22"/>
                    <a:pt x="17" y="22"/>
                  </a:cubicBezTo>
                  <a:cubicBezTo>
                    <a:pt x="13" y="22"/>
                    <a:pt x="10" y="22"/>
                    <a:pt x="6" y="22"/>
                  </a:cubicBezTo>
                  <a:lnTo>
                    <a:pt x="4" y="33"/>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2" name="Freeform 29"/>
            <p:cNvSpPr>
              <a:spLocks noEditPoints="1"/>
            </p:cNvSpPr>
            <p:nvPr userDrawn="1"/>
          </p:nvSpPr>
          <p:spPr bwMode="auto">
            <a:xfrm>
              <a:off x="2157413" y="1358901"/>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8"/>
                    <a:pt x="64" y="41"/>
                  </a:cubicBezTo>
                  <a:cubicBezTo>
                    <a:pt x="63" y="45"/>
                    <a:pt x="61" y="48"/>
                    <a:pt x="58" y="51"/>
                  </a:cubicBezTo>
                  <a:cubicBezTo>
                    <a:pt x="55" y="54"/>
                    <a:pt x="51" y="56"/>
                    <a:pt x="47" y="58"/>
                  </a:cubicBezTo>
                  <a:cubicBezTo>
                    <a:pt x="43" y="60"/>
                    <a:pt x="38" y="60"/>
                    <a:pt x="33" y="60"/>
                  </a:cubicBezTo>
                  <a:cubicBezTo>
                    <a:pt x="27" y="60"/>
                    <a:pt x="23" y="60"/>
                    <a:pt x="18" y="58"/>
                  </a:cubicBezTo>
                  <a:cubicBezTo>
                    <a:pt x="14" y="56"/>
                    <a:pt x="11" y="54"/>
                    <a:pt x="8" y="51"/>
                  </a:cubicBezTo>
                  <a:cubicBezTo>
                    <a:pt x="5" y="48"/>
                    <a:pt x="3" y="45"/>
                    <a:pt x="2" y="41"/>
                  </a:cubicBezTo>
                  <a:cubicBezTo>
                    <a:pt x="0" y="38"/>
                    <a:pt x="0" y="34"/>
                    <a:pt x="0" y="30"/>
                  </a:cubicBezTo>
                  <a:cubicBezTo>
                    <a:pt x="0" y="26"/>
                    <a:pt x="0" y="22"/>
                    <a:pt x="2" y="19"/>
                  </a:cubicBezTo>
                  <a:cubicBezTo>
                    <a:pt x="3" y="15"/>
                    <a:pt x="5" y="12"/>
                    <a:pt x="8" y="9"/>
                  </a:cubicBezTo>
                  <a:cubicBezTo>
                    <a:pt x="11" y="6"/>
                    <a:pt x="14" y="4"/>
                    <a:pt x="18" y="2"/>
                  </a:cubicBezTo>
                  <a:cubicBezTo>
                    <a:pt x="23" y="1"/>
                    <a:pt x="27" y="0"/>
                    <a:pt x="33" y="0"/>
                  </a:cubicBezTo>
                  <a:cubicBezTo>
                    <a:pt x="38" y="0"/>
                    <a:pt x="43" y="1"/>
                    <a:pt x="47" y="2"/>
                  </a:cubicBezTo>
                  <a:cubicBezTo>
                    <a:pt x="51" y="4"/>
                    <a:pt x="55" y="6"/>
                    <a:pt x="58" y="9"/>
                  </a:cubicBezTo>
                  <a:cubicBezTo>
                    <a:pt x="61" y="12"/>
                    <a:pt x="63" y="15"/>
                    <a:pt x="64" y="19"/>
                  </a:cubicBezTo>
                  <a:cubicBezTo>
                    <a:pt x="66" y="22"/>
                    <a:pt x="66" y="26"/>
                    <a:pt x="66" y="30"/>
                  </a:cubicBezTo>
                  <a:close/>
                  <a:moveTo>
                    <a:pt x="60" y="30"/>
                  </a:moveTo>
                  <a:cubicBezTo>
                    <a:pt x="60" y="24"/>
                    <a:pt x="58" y="20"/>
                    <a:pt x="53" y="17"/>
                  </a:cubicBezTo>
                  <a:cubicBezTo>
                    <a:pt x="49" y="14"/>
                    <a:pt x="42" y="12"/>
                    <a:pt x="33" y="12"/>
                  </a:cubicBezTo>
                  <a:cubicBezTo>
                    <a:pt x="24" y="12"/>
                    <a:pt x="17" y="14"/>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3" name="Freeform 30"/>
            <p:cNvSpPr>
              <a:spLocks/>
            </p:cNvSpPr>
            <p:nvPr userDrawn="1"/>
          </p:nvSpPr>
          <p:spPr bwMode="auto">
            <a:xfrm>
              <a:off x="2157413" y="1422401"/>
              <a:ext cx="63500" cy="44450"/>
            </a:xfrm>
            <a:custGeom>
              <a:avLst/>
              <a:gdLst>
                <a:gd name="T0" fmla="*/ 38 w 66"/>
                <a:gd name="T1" fmla="*/ 28 h 46"/>
                <a:gd name="T2" fmla="*/ 30 w 66"/>
                <a:gd name="T3" fmla="*/ 42 h 46"/>
                <a:gd name="T4" fmla="*/ 19 w 66"/>
                <a:gd name="T5" fmla="*/ 46 h 46"/>
                <a:gd name="T6" fmla="*/ 12 w 66"/>
                <a:gd name="T7" fmla="*/ 45 h 46"/>
                <a:gd name="T8" fmla="*/ 5 w 66"/>
                <a:gd name="T9" fmla="*/ 40 h 46"/>
                <a:gd name="T10" fmla="*/ 1 w 66"/>
                <a:gd name="T11" fmla="*/ 32 h 46"/>
                <a:gd name="T12" fmla="*/ 0 w 66"/>
                <a:gd name="T13" fmla="*/ 20 h 46"/>
                <a:gd name="T14" fmla="*/ 1 w 66"/>
                <a:gd name="T15" fmla="*/ 10 h 46"/>
                <a:gd name="T16" fmla="*/ 5 w 66"/>
                <a:gd name="T17" fmla="*/ 1 h 46"/>
                <a:gd name="T18" fmla="*/ 19 w 66"/>
                <a:gd name="T19" fmla="*/ 0 h 46"/>
                <a:gd name="T20" fmla="*/ 19 w 66"/>
                <a:gd name="T21" fmla="*/ 8 h 46"/>
                <a:gd name="T22" fmla="*/ 8 w 66"/>
                <a:gd name="T23" fmla="*/ 10 h 46"/>
                <a:gd name="T24" fmla="*/ 6 w 66"/>
                <a:gd name="T25" fmla="*/ 21 h 46"/>
                <a:gd name="T26" fmla="*/ 9 w 66"/>
                <a:gd name="T27" fmla="*/ 32 h 46"/>
                <a:gd name="T28" fmla="*/ 16 w 66"/>
                <a:gd name="T29" fmla="*/ 36 h 46"/>
                <a:gd name="T30" fmla="*/ 23 w 66"/>
                <a:gd name="T31" fmla="*/ 33 h 46"/>
                <a:gd name="T32" fmla="*/ 28 w 66"/>
                <a:gd name="T33" fmla="*/ 23 h 46"/>
                <a:gd name="T34" fmla="*/ 30 w 66"/>
                <a:gd name="T35" fmla="*/ 17 h 46"/>
                <a:gd name="T36" fmla="*/ 37 w 66"/>
                <a:gd name="T37" fmla="*/ 5 h 46"/>
                <a:gd name="T38" fmla="*/ 47 w 66"/>
                <a:gd name="T39" fmla="*/ 1 h 46"/>
                <a:gd name="T40" fmla="*/ 55 w 66"/>
                <a:gd name="T41" fmla="*/ 3 h 46"/>
                <a:gd name="T42" fmla="*/ 61 w 66"/>
                <a:gd name="T43" fmla="*/ 7 h 46"/>
                <a:gd name="T44" fmla="*/ 65 w 66"/>
                <a:gd name="T45" fmla="*/ 15 h 46"/>
                <a:gd name="T46" fmla="*/ 66 w 66"/>
                <a:gd name="T47" fmla="*/ 24 h 46"/>
                <a:gd name="T48" fmla="*/ 65 w 66"/>
                <a:gd name="T49" fmla="*/ 34 h 46"/>
                <a:gd name="T50" fmla="*/ 61 w 66"/>
                <a:gd name="T51" fmla="*/ 43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2 h 46"/>
                <a:gd name="T64" fmla="*/ 44 w 66"/>
                <a:gd name="T65" fmla="*/ 14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5"/>
                    <a:pt x="33" y="39"/>
                    <a:pt x="30" y="42"/>
                  </a:cubicBezTo>
                  <a:cubicBezTo>
                    <a:pt x="26" y="45"/>
                    <a:pt x="23" y="46"/>
                    <a:pt x="19" y="46"/>
                  </a:cubicBezTo>
                  <a:cubicBezTo>
                    <a:pt x="16" y="46"/>
                    <a:pt x="14" y="46"/>
                    <a:pt x="12" y="45"/>
                  </a:cubicBezTo>
                  <a:cubicBezTo>
                    <a:pt x="9" y="43"/>
                    <a:pt x="7" y="42"/>
                    <a:pt x="5" y="40"/>
                  </a:cubicBezTo>
                  <a:cubicBezTo>
                    <a:pt x="4" y="38"/>
                    <a:pt x="2" y="35"/>
                    <a:pt x="1" y="32"/>
                  </a:cubicBezTo>
                  <a:cubicBezTo>
                    <a:pt x="0" y="28"/>
                    <a:pt x="0" y="25"/>
                    <a:pt x="0" y="20"/>
                  </a:cubicBezTo>
                  <a:cubicBezTo>
                    <a:pt x="0" y="17"/>
                    <a:pt x="0" y="13"/>
                    <a:pt x="1" y="10"/>
                  </a:cubicBezTo>
                  <a:cubicBezTo>
                    <a:pt x="2" y="7"/>
                    <a:pt x="3" y="4"/>
                    <a:pt x="5" y="1"/>
                  </a:cubicBezTo>
                  <a:cubicBezTo>
                    <a:pt x="19" y="0"/>
                    <a:pt x="19" y="0"/>
                    <a:pt x="19" y="0"/>
                  </a:cubicBezTo>
                  <a:cubicBezTo>
                    <a:pt x="19" y="8"/>
                    <a:pt x="19" y="8"/>
                    <a:pt x="19" y="8"/>
                  </a:cubicBezTo>
                  <a:cubicBezTo>
                    <a:pt x="8" y="10"/>
                    <a:pt x="8" y="10"/>
                    <a:pt x="8" y="10"/>
                  </a:cubicBezTo>
                  <a:cubicBezTo>
                    <a:pt x="6" y="13"/>
                    <a:pt x="6" y="17"/>
                    <a:pt x="6" y="21"/>
                  </a:cubicBezTo>
                  <a:cubicBezTo>
                    <a:pt x="6" y="26"/>
                    <a:pt x="7" y="30"/>
                    <a:pt x="9" y="32"/>
                  </a:cubicBezTo>
                  <a:cubicBezTo>
                    <a:pt x="10" y="34"/>
                    <a:pt x="13" y="36"/>
                    <a:pt x="16" y="36"/>
                  </a:cubicBezTo>
                  <a:cubicBezTo>
                    <a:pt x="19" y="36"/>
                    <a:pt x="21" y="35"/>
                    <a:pt x="23" y="33"/>
                  </a:cubicBezTo>
                  <a:cubicBezTo>
                    <a:pt x="24" y="31"/>
                    <a:pt x="26" y="27"/>
                    <a:pt x="28" y="23"/>
                  </a:cubicBezTo>
                  <a:cubicBezTo>
                    <a:pt x="30" y="17"/>
                    <a:pt x="30" y="17"/>
                    <a:pt x="30" y="17"/>
                  </a:cubicBezTo>
                  <a:cubicBezTo>
                    <a:pt x="32" y="12"/>
                    <a:pt x="34" y="8"/>
                    <a:pt x="37" y="5"/>
                  </a:cubicBezTo>
                  <a:cubicBezTo>
                    <a:pt x="40" y="3"/>
                    <a:pt x="43" y="1"/>
                    <a:pt x="47" y="1"/>
                  </a:cubicBezTo>
                  <a:cubicBezTo>
                    <a:pt x="50" y="1"/>
                    <a:pt x="52" y="2"/>
                    <a:pt x="55" y="3"/>
                  </a:cubicBezTo>
                  <a:cubicBezTo>
                    <a:pt x="57" y="4"/>
                    <a:pt x="59" y="5"/>
                    <a:pt x="61" y="7"/>
                  </a:cubicBezTo>
                  <a:cubicBezTo>
                    <a:pt x="62" y="9"/>
                    <a:pt x="64" y="12"/>
                    <a:pt x="65" y="15"/>
                  </a:cubicBezTo>
                  <a:cubicBezTo>
                    <a:pt x="66" y="17"/>
                    <a:pt x="66" y="21"/>
                    <a:pt x="66" y="24"/>
                  </a:cubicBezTo>
                  <a:cubicBezTo>
                    <a:pt x="66" y="28"/>
                    <a:pt x="66" y="31"/>
                    <a:pt x="65" y="34"/>
                  </a:cubicBezTo>
                  <a:cubicBezTo>
                    <a:pt x="64" y="37"/>
                    <a:pt x="63" y="40"/>
                    <a:pt x="61" y="43"/>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3"/>
                    <a:pt x="54" y="12"/>
                    <a:pt x="51" y="12"/>
                  </a:cubicBezTo>
                  <a:cubicBezTo>
                    <a:pt x="48" y="12"/>
                    <a:pt x="46" y="13"/>
                    <a:pt x="44" y="14"/>
                  </a:cubicBezTo>
                  <a:cubicBezTo>
                    <a:pt x="43" y="16"/>
                    <a:pt x="41" y="19"/>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4" name="Freeform 31"/>
            <p:cNvSpPr>
              <a:spLocks noEditPoints="1"/>
            </p:cNvSpPr>
            <p:nvPr userDrawn="1"/>
          </p:nvSpPr>
          <p:spPr bwMode="auto">
            <a:xfrm>
              <a:off x="2157413" y="1471613"/>
              <a:ext cx="63500" cy="52388"/>
            </a:xfrm>
            <a:custGeom>
              <a:avLst/>
              <a:gdLst>
                <a:gd name="T0" fmla="*/ 34 w 66"/>
                <a:gd name="T1" fmla="*/ 12 h 55"/>
                <a:gd name="T2" fmla="*/ 15 w 66"/>
                <a:gd name="T3" fmla="*/ 18 h 55"/>
                <a:gd name="T4" fmla="*/ 8 w 66"/>
                <a:gd name="T5" fmla="*/ 34 h 55"/>
                <a:gd name="T6" fmla="*/ 11 w 66"/>
                <a:gd name="T7" fmla="*/ 44 h 55"/>
                <a:gd name="T8" fmla="*/ 18 w 66"/>
                <a:gd name="T9" fmla="*/ 52 h 55"/>
                <a:gd name="T10" fmla="*/ 15 w 66"/>
                <a:gd name="T11" fmla="*/ 55 h 55"/>
                <a:gd name="T12" fmla="*/ 4 w 66"/>
                <a:gd name="T13" fmla="*/ 45 h 55"/>
                <a:gd name="T14" fmla="*/ 0 w 66"/>
                <a:gd name="T15" fmla="*/ 30 h 55"/>
                <a:gd name="T16" fmla="*/ 2 w 66"/>
                <a:gd name="T17" fmla="*/ 18 h 55"/>
                <a:gd name="T18" fmla="*/ 8 w 66"/>
                <a:gd name="T19" fmla="*/ 8 h 55"/>
                <a:gd name="T20" fmla="*/ 19 w 66"/>
                <a:gd name="T21" fmla="*/ 3 h 55"/>
                <a:gd name="T22" fmla="*/ 32 w 66"/>
                <a:gd name="T23" fmla="*/ 0 h 55"/>
                <a:gd name="T24" fmla="*/ 46 w 66"/>
                <a:gd name="T25" fmla="*/ 3 h 55"/>
                <a:gd name="T26" fmla="*/ 57 w 66"/>
                <a:gd name="T27" fmla="*/ 9 h 55"/>
                <a:gd name="T28" fmla="*/ 64 w 66"/>
                <a:gd name="T29" fmla="*/ 19 h 55"/>
                <a:gd name="T30" fmla="*/ 66 w 66"/>
                <a:gd name="T31" fmla="*/ 31 h 55"/>
                <a:gd name="T32" fmla="*/ 65 w 66"/>
                <a:gd name="T33" fmla="*/ 41 h 55"/>
                <a:gd name="T34" fmla="*/ 60 w 66"/>
                <a:gd name="T35" fmla="*/ 48 h 55"/>
                <a:gd name="T36" fmla="*/ 52 w 66"/>
                <a:gd name="T37" fmla="*/ 54 h 55"/>
                <a:gd name="T38" fmla="*/ 41 w 66"/>
                <a:gd name="T39" fmla="*/ 55 h 55"/>
                <a:gd name="T40" fmla="*/ 37 w 66"/>
                <a:gd name="T41" fmla="*/ 55 h 55"/>
                <a:gd name="T42" fmla="*/ 34 w 66"/>
                <a:gd name="T43" fmla="*/ 55 h 55"/>
                <a:gd name="T44" fmla="*/ 34 w 66"/>
                <a:gd name="T45" fmla="*/ 12 h 55"/>
                <a:gd name="T46" fmla="*/ 39 w 66"/>
                <a:gd name="T47" fmla="*/ 37 h 55"/>
                <a:gd name="T48" fmla="*/ 41 w 66"/>
                <a:gd name="T49" fmla="*/ 43 h 55"/>
                <a:gd name="T50" fmla="*/ 46 w 66"/>
                <a:gd name="T51" fmla="*/ 45 h 55"/>
                <a:gd name="T52" fmla="*/ 51 w 66"/>
                <a:gd name="T53" fmla="*/ 43 h 55"/>
                <a:gd name="T54" fmla="*/ 56 w 66"/>
                <a:gd name="T55" fmla="*/ 40 h 55"/>
                <a:gd name="T56" fmla="*/ 59 w 66"/>
                <a:gd name="T57" fmla="*/ 36 h 55"/>
                <a:gd name="T58" fmla="*/ 60 w 66"/>
                <a:gd name="T59" fmla="*/ 30 h 55"/>
                <a:gd name="T60" fmla="*/ 59 w 66"/>
                <a:gd name="T61" fmla="*/ 25 h 55"/>
                <a:gd name="T62" fmla="*/ 56 w 66"/>
                <a:gd name="T63" fmla="*/ 19 h 55"/>
                <a:gd name="T64" fmla="*/ 49 w 66"/>
                <a:gd name="T65" fmla="*/ 15 h 55"/>
                <a:gd name="T66" fmla="*/ 39 w 66"/>
                <a:gd name="T67" fmla="*/ 13 h 55"/>
                <a:gd name="T68" fmla="*/ 39 w 66"/>
                <a:gd name="T69" fmla="*/ 37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55">
                  <a:moveTo>
                    <a:pt x="34" y="12"/>
                  </a:moveTo>
                  <a:cubicBezTo>
                    <a:pt x="25" y="12"/>
                    <a:pt x="19" y="15"/>
                    <a:pt x="15" y="18"/>
                  </a:cubicBezTo>
                  <a:cubicBezTo>
                    <a:pt x="10" y="22"/>
                    <a:pt x="8" y="27"/>
                    <a:pt x="8" y="34"/>
                  </a:cubicBezTo>
                  <a:cubicBezTo>
                    <a:pt x="8" y="38"/>
                    <a:pt x="9" y="41"/>
                    <a:pt x="11" y="44"/>
                  </a:cubicBezTo>
                  <a:cubicBezTo>
                    <a:pt x="13" y="47"/>
                    <a:pt x="15" y="50"/>
                    <a:pt x="18" y="52"/>
                  </a:cubicBezTo>
                  <a:cubicBezTo>
                    <a:pt x="15" y="55"/>
                    <a:pt x="15" y="55"/>
                    <a:pt x="15" y="55"/>
                  </a:cubicBezTo>
                  <a:cubicBezTo>
                    <a:pt x="10" y="53"/>
                    <a:pt x="7" y="50"/>
                    <a:pt x="4" y="45"/>
                  </a:cubicBezTo>
                  <a:cubicBezTo>
                    <a:pt x="1" y="41"/>
                    <a:pt x="0" y="36"/>
                    <a:pt x="0" y="30"/>
                  </a:cubicBezTo>
                  <a:cubicBezTo>
                    <a:pt x="0" y="25"/>
                    <a:pt x="0" y="21"/>
                    <a:pt x="2" y="18"/>
                  </a:cubicBezTo>
                  <a:cubicBezTo>
                    <a:pt x="3" y="14"/>
                    <a:pt x="6" y="11"/>
                    <a:pt x="8" y="8"/>
                  </a:cubicBezTo>
                  <a:cubicBezTo>
                    <a:pt x="11" y="6"/>
                    <a:pt x="15" y="4"/>
                    <a:pt x="19" y="3"/>
                  </a:cubicBezTo>
                  <a:cubicBezTo>
                    <a:pt x="23" y="1"/>
                    <a:pt x="27" y="0"/>
                    <a:pt x="32" y="0"/>
                  </a:cubicBezTo>
                  <a:cubicBezTo>
                    <a:pt x="37" y="0"/>
                    <a:pt x="42" y="1"/>
                    <a:pt x="46" y="3"/>
                  </a:cubicBezTo>
                  <a:cubicBezTo>
                    <a:pt x="50" y="4"/>
                    <a:pt x="54" y="7"/>
                    <a:pt x="57" y="9"/>
                  </a:cubicBezTo>
                  <a:cubicBezTo>
                    <a:pt x="60" y="12"/>
                    <a:pt x="62" y="15"/>
                    <a:pt x="64" y="19"/>
                  </a:cubicBezTo>
                  <a:cubicBezTo>
                    <a:pt x="66" y="23"/>
                    <a:pt x="66" y="27"/>
                    <a:pt x="66" y="31"/>
                  </a:cubicBezTo>
                  <a:cubicBezTo>
                    <a:pt x="66" y="34"/>
                    <a:pt x="66" y="37"/>
                    <a:pt x="65" y="41"/>
                  </a:cubicBezTo>
                  <a:cubicBezTo>
                    <a:pt x="64" y="44"/>
                    <a:pt x="62" y="46"/>
                    <a:pt x="60" y="48"/>
                  </a:cubicBezTo>
                  <a:cubicBezTo>
                    <a:pt x="58" y="51"/>
                    <a:pt x="55" y="52"/>
                    <a:pt x="52" y="54"/>
                  </a:cubicBezTo>
                  <a:cubicBezTo>
                    <a:pt x="49" y="55"/>
                    <a:pt x="45" y="55"/>
                    <a:pt x="41" y="55"/>
                  </a:cubicBezTo>
                  <a:cubicBezTo>
                    <a:pt x="40" y="55"/>
                    <a:pt x="38" y="55"/>
                    <a:pt x="37" y="55"/>
                  </a:cubicBezTo>
                  <a:cubicBezTo>
                    <a:pt x="36" y="55"/>
                    <a:pt x="35" y="55"/>
                    <a:pt x="34" y="55"/>
                  </a:cubicBezTo>
                  <a:lnTo>
                    <a:pt x="34" y="12"/>
                  </a:lnTo>
                  <a:close/>
                  <a:moveTo>
                    <a:pt x="39" y="37"/>
                  </a:moveTo>
                  <a:cubicBezTo>
                    <a:pt x="39" y="40"/>
                    <a:pt x="40" y="42"/>
                    <a:pt x="41" y="43"/>
                  </a:cubicBezTo>
                  <a:cubicBezTo>
                    <a:pt x="43" y="44"/>
                    <a:pt x="44" y="45"/>
                    <a:pt x="46" y="45"/>
                  </a:cubicBezTo>
                  <a:cubicBezTo>
                    <a:pt x="48" y="45"/>
                    <a:pt x="50" y="44"/>
                    <a:pt x="51" y="43"/>
                  </a:cubicBezTo>
                  <a:cubicBezTo>
                    <a:pt x="53" y="43"/>
                    <a:pt x="55" y="42"/>
                    <a:pt x="56" y="40"/>
                  </a:cubicBezTo>
                  <a:cubicBezTo>
                    <a:pt x="57" y="39"/>
                    <a:pt x="58" y="38"/>
                    <a:pt x="59" y="36"/>
                  </a:cubicBezTo>
                  <a:cubicBezTo>
                    <a:pt x="60" y="34"/>
                    <a:pt x="60" y="32"/>
                    <a:pt x="60" y="30"/>
                  </a:cubicBezTo>
                  <a:cubicBezTo>
                    <a:pt x="60" y="28"/>
                    <a:pt x="60" y="27"/>
                    <a:pt x="59" y="25"/>
                  </a:cubicBezTo>
                  <a:cubicBezTo>
                    <a:pt x="59" y="23"/>
                    <a:pt x="57" y="21"/>
                    <a:pt x="56" y="19"/>
                  </a:cubicBezTo>
                  <a:cubicBezTo>
                    <a:pt x="54" y="17"/>
                    <a:pt x="52" y="16"/>
                    <a:pt x="49" y="15"/>
                  </a:cubicBezTo>
                  <a:cubicBezTo>
                    <a:pt x="46" y="14"/>
                    <a:pt x="43" y="13"/>
                    <a:pt x="39" y="13"/>
                  </a:cubicBezTo>
                  <a:lnTo>
                    <a:pt x="39" y="3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5" name="Freeform 32"/>
            <p:cNvSpPr>
              <a:spLocks/>
            </p:cNvSpPr>
            <p:nvPr userDrawn="1"/>
          </p:nvSpPr>
          <p:spPr bwMode="auto">
            <a:xfrm>
              <a:off x="2159000" y="1530351"/>
              <a:ext cx="61913" cy="47625"/>
            </a:xfrm>
            <a:custGeom>
              <a:avLst/>
              <a:gdLst>
                <a:gd name="T0" fmla="*/ 48 w 64"/>
                <a:gd name="T1" fmla="*/ 22 h 50"/>
                <a:gd name="T2" fmla="*/ 60 w 64"/>
                <a:gd name="T3" fmla="*/ 30 h 50"/>
                <a:gd name="T4" fmla="*/ 64 w 64"/>
                <a:gd name="T5" fmla="*/ 41 h 50"/>
                <a:gd name="T6" fmla="*/ 63 w 64"/>
                <a:gd name="T7" fmla="*/ 46 h 50"/>
                <a:gd name="T8" fmla="*/ 58 w 64"/>
                <a:gd name="T9" fmla="*/ 50 h 50"/>
                <a:gd name="T10" fmla="*/ 53 w 64"/>
                <a:gd name="T11" fmla="*/ 48 h 50"/>
                <a:gd name="T12" fmla="*/ 51 w 64"/>
                <a:gd name="T13" fmla="*/ 42 h 50"/>
                <a:gd name="T14" fmla="*/ 54 w 64"/>
                <a:gd name="T15" fmla="*/ 34 h 50"/>
                <a:gd name="T16" fmla="*/ 55 w 64"/>
                <a:gd name="T17" fmla="*/ 33 h 50"/>
                <a:gd name="T18" fmla="*/ 48 w 64"/>
                <a:gd name="T19" fmla="*/ 27 h 50"/>
                <a:gd name="T20" fmla="*/ 38 w 64"/>
                <a:gd name="T21" fmla="*/ 22 h 50"/>
                <a:gd name="T22" fmla="*/ 27 w 64"/>
                <a:gd name="T23" fmla="*/ 22 h 50"/>
                <a:gd name="T24" fmla="*/ 17 w 64"/>
                <a:gd name="T25" fmla="*/ 22 h 50"/>
                <a:gd name="T26" fmla="*/ 6 w 64"/>
                <a:gd name="T27" fmla="*/ 22 h 50"/>
                <a:gd name="T28" fmla="*/ 4 w 64"/>
                <a:gd name="T29" fmla="*/ 33 h 50"/>
                <a:gd name="T30" fmla="*/ 0 w 64"/>
                <a:gd name="T31" fmla="*/ 33 h 50"/>
                <a:gd name="T32" fmla="*/ 0 w 64"/>
                <a:gd name="T33" fmla="*/ 1 h 50"/>
                <a:gd name="T34" fmla="*/ 4 w 64"/>
                <a:gd name="T35" fmla="*/ 1 h 50"/>
                <a:gd name="T36" fmla="*/ 6 w 64"/>
                <a:gd name="T37" fmla="*/ 11 h 50"/>
                <a:gd name="T38" fmla="*/ 17 w 64"/>
                <a:gd name="T39" fmla="*/ 11 h 50"/>
                <a:gd name="T40" fmla="*/ 27 w 64"/>
                <a:gd name="T41" fmla="*/ 11 h 50"/>
                <a:gd name="T42" fmla="*/ 34 w 64"/>
                <a:gd name="T43" fmla="*/ 11 h 50"/>
                <a:gd name="T44" fmla="*/ 43 w 64"/>
                <a:gd name="T45" fmla="*/ 11 h 50"/>
                <a:gd name="T46" fmla="*/ 51 w 64"/>
                <a:gd name="T47" fmla="*/ 10 h 50"/>
                <a:gd name="T48" fmla="*/ 52 w 64"/>
                <a:gd name="T49" fmla="*/ 0 h 50"/>
                <a:gd name="T50" fmla="*/ 56 w 64"/>
                <a:gd name="T51" fmla="*/ 0 h 50"/>
                <a:gd name="T52" fmla="*/ 64 w 64"/>
                <a:gd name="T53" fmla="*/ 18 h 50"/>
                <a:gd name="T54" fmla="*/ 63 w 64"/>
                <a:gd name="T55" fmla="*/ 20 h 50"/>
                <a:gd name="T56" fmla="*/ 48 w 64"/>
                <a:gd name="T57" fmla="*/ 22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50">
                  <a:moveTo>
                    <a:pt x="48" y="22"/>
                  </a:moveTo>
                  <a:cubicBezTo>
                    <a:pt x="53" y="24"/>
                    <a:pt x="57" y="27"/>
                    <a:pt x="60" y="30"/>
                  </a:cubicBezTo>
                  <a:cubicBezTo>
                    <a:pt x="63" y="34"/>
                    <a:pt x="64" y="37"/>
                    <a:pt x="64" y="41"/>
                  </a:cubicBezTo>
                  <a:cubicBezTo>
                    <a:pt x="64" y="43"/>
                    <a:pt x="64" y="45"/>
                    <a:pt x="63" y="46"/>
                  </a:cubicBezTo>
                  <a:cubicBezTo>
                    <a:pt x="62" y="48"/>
                    <a:pt x="60" y="49"/>
                    <a:pt x="58" y="50"/>
                  </a:cubicBezTo>
                  <a:cubicBezTo>
                    <a:pt x="56" y="50"/>
                    <a:pt x="54" y="49"/>
                    <a:pt x="53" y="48"/>
                  </a:cubicBezTo>
                  <a:cubicBezTo>
                    <a:pt x="52" y="46"/>
                    <a:pt x="51" y="44"/>
                    <a:pt x="51" y="42"/>
                  </a:cubicBezTo>
                  <a:cubicBezTo>
                    <a:pt x="51" y="39"/>
                    <a:pt x="52" y="37"/>
                    <a:pt x="54" y="34"/>
                  </a:cubicBezTo>
                  <a:cubicBezTo>
                    <a:pt x="55" y="33"/>
                    <a:pt x="55" y="33"/>
                    <a:pt x="55" y="33"/>
                  </a:cubicBezTo>
                  <a:cubicBezTo>
                    <a:pt x="53" y="31"/>
                    <a:pt x="51" y="28"/>
                    <a:pt x="48" y="27"/>
                  </a:cubicBezTo>
                  <a:cubicBezTo>
                    <a:pt x="45" y="25"/>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1"/>
                    <a:pt x="6" y="11"/>
                    <a:pt x="6" y="11"/>
                  </a:cubicBezTo>
                  <a:cubicBezTo>
                    <a:pt x="9" y="11"/>
                    <a:pt x="13" y="11"/>
                    <a:pt x="17" y="11"/>
                  </a:cubicBezTo>
                  <a:cubicBezTo>
                    <a:pt x="21" y="11"/>
                    <a:pt x="24" y="11"/>
                    <a:pt x="27" y="11"/>
                  </a:cubicBezTo>
                  <a:cubicBezTo>
                    <a:pt x="34" y="11"/>
                    <a:pt x="34" y="11"/>
                    <a:pt x="34" y="11"/>
                  </a:cubicBezTo>
                  <a:cubicBezTo>
                    <a:pt x="38" y="11"/>
                    <a:pt x="41" y="11"/>
                    <a:pt x="43" y="11"/>
                  </a:cubicBezTo>
                  <a:cubicBezTo>
                    <a:pt x="45" y="11"/>
                    <a:pt x="48" y="11"/>
                    <a:pt x="51" y="10"/>
                  </a:cubicBezTo>
                  <a:cubicBezTo>
                    <a:pt x="52" y="0"/>
                    <a:pt x="52" y="0"/>
                    <a:pt x="52" y="0"/>
                  </a:cubicBezTo>
                  <a:cubicBezTo>
                    <a:pt x="56" y="0"/>
                    <a:pt x="56" y="0"/>
                    <a:pt x="56" y="0"/>
                  </a:cubicBezTo>
                  <a:cubicBezTo>
                    <a:pt x="64" y="18"/>
                    <a:pt x="64" y="18"/>
                    <a:pt x="64" y="18"/>
                  </a:cubicBezTo>
                  <a:cubicBezTo>
                    <a:pt x="63" y="20"/>
                    <a:pt x="63" y="20"/>
                    <a:pt x="63" y="20"/>
                  </a:cubicBezTo>
                  <a:lnTo>
                    <a:pt x="48"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6" name="Freeform 33"/>
            <p:cNvSpPr>
              <a:spLocks/>
            </p:cNvSpPr>
            <p:nvPr userDrawn="1"/>
          </p:nvSpPr>
          <p:spPr bwMode="auto">
            <a:xfrm>
              <a:off x="2157413" y="1600201"/>
              <a:ext cx="77788" cy="39688"/>
            </a:xfrm>
            <a:custGeom>
              <a:avLst/>
              <a:gdLst>
                <a:gd name="T0" fmla="*/ 7 w 82"/>
                <a:gd name="T1" fmla="*/ 41 h 41"/>
                <a:gd name="T2" fmla="*/ 2 w 82"/>
                <a:gd name="T3" fmla="*/ 35 h 41"/>
                <a:gd name="T4" fmla="*/ 0 w 82"/>
                <a:gd name="T5" fmla="*/ 26 h 41"/>
                <a:gd name="T6" fmla="*/ 4 w 82"/>
                <a:gd name="T7" fmla="*/ 15 h 41"/>
                <a:gd name="T8" fmla="*/ 15 w 82"/>
                <a:gd name="T9" fmla="*/ 11 h 41"/>
                <a:gd name="T10" fmla="*/ 20 w 82"/>
                <a:gd name="T11" fmla="*/ 11 h 41"/>
                <a:gd name="T12" fmla="*/ 27 w 82"/>
                <a:gd name="T13" fmla="*/ 11 h 41"/>
                <a:gd name="T14" fmla="*/ 57 w 82"/>
                <a:gd name="T15" fmla="*/ 11 h 41"/>
                <a:gd name="T16" fmla="*/ 57 w 82"/>
                <a:gd name="T17" fmla="*/ 0 h 41"/>
                <a:gd name="T18" fmla="*/ 63 w 82"/>
                <a:gd name="T19" fmla="*/ 0 h 41"/>
                <a:gd name="T20" fmla="*/ 64 w 82"/>
                <a:gd name="T21" fmla="*/ 12 h 41"/>
                <a:gd name="T22" fmla="*/ 82 w 82"/>
                <a:gd name="T23" fmla="*/ 15 h 41"/>
                <a:gd name="T24" fmla="*/ 82 w 82"/>
                <a:gd name="T25" fmla="*/ 23 h 41"/>
                <a:gd name="T26" fmla="*/ 64 w 82"/>
                <a:gd name="T27" fmla="*/ 22 h 41"/>
                <a:gd name="T28" fmla="*/ 64 w 82"/>
                <a:gd name="T29" fmla="*/ 40 h 41"/>
                <a:gd name="T30" fmla="*/ 57 w 82"/>
                <a:gd name="T31" fmla="*/ 40 h 41"/>
                <a:gd name="T32" fmla="*/ 57 w 82"/>
                <a:gd name="T33" fmla="*/ 22 h 41"/>
                <a:gd name="T34" fmla="*/ 17 w 82"/>
                <a:gd name="T35" fmla="*/ 22 h 41"/>
                <a:gd name="T36" fmla="*/ 10 w 82"/>
                <a:gd name="T37" fmla="*/ 24 h 41"/>
                <a:gd name="T38" fmla="*/ 7 w 82"/>
                <a:gd name="T39" fmla="*/ 29 h 41"/>
                <a:gd name="T40" fmla="*/ 11 w 82"/>
                <a:gd name="T41" fmla="*/ 38 h 41"/>
                <a:gd name="T42" fmla="*/ 7 w 82"/>
                <a:gd name="T43" fmla="*/ 41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2" h="41">
                  <a:moveTo>
                    <a:pt x="7" y="41"/>
                  </a:moveTo>
                  <a:cubicBezTo>
                    <a:pt x="5" y="40"/>
                    <a:pt x="3" y="38"/>
                    <a:pt x="2" y="35"/>
                  </a:cubicBezTo>
                  <a:cubicBezTo>
                    <a:pt x="1" y="32"/>
                    <a:pt x="0" y="29"/>
                    <a:pt x="0" y="26"/>
                  </a:cubicBezTo>
                  <a:cubicBezTo>
                    <a:pt x="0" y="21"/>
                    <a:pt x="2" y="17"/>
                    <a:pt x="4" y="15"/>
                  </a:cubicBezTo>
                  <a:cubicBezTo>
                    <a:pt x="6" y="12"/>
                    <a:pt x="10" y="11"/>
                    <a:pt x="15" y="11"/>
                  </a:cubicBezTo>
                  <a:cubicBezTo>
                    <a:pt x="17" y="11"/>
                    <a:pt x="19" y="11"/>
                    <a:pt x="20" y="11"/>
                  </a:cubicBezTo>
                  <a:cubicBezTo>
                    <a:pt x="22" y="11"/>
                    <a:pt x="24" y="11"/>
                    <a:pt x="27" y="11"/>
                  </a:cubicBezTo>
                  <a:cubicBezTo>
                    <a:pt x="57" y="11"/>
                    <a:pt x="57" y="11"/>
                    <a:pt x="57" y="11"/>
                  </a:cubicBezTo>
                  <a:cubicBezTo>
                    <a:pt x="57" y="0"/>
                    <a:pt x="57" y="0"/>
                    <a:pt x="57" y="0"/>
                  </a:cubicBezTo>
                  <a:cubicBezTo>
                    <a:pt x="63" y="0"/>
                    <a:pt x="63" y="0"/>
                    <a:pt x="63" y="0"/>
                  </a:cubicBezTo>
                  <a:cubicBezTo>
                    <a:pt x="64" y="12"/>
                    <a:pt x="64" y="12"/>
                    <a:pt x="64" y="12"/>
                  </a:cubicBezTo>
                  <a:cubicBezTo>
                    <a:pt x="82" y="15"/>
                    <a:pt x="82" y="15"/>
                    <a:pt x="82" y="15"/>
                  </a:cubicBezTo>
                  <a:cubicBezTo>
                    <a:pt x="82" y="23"/>
                    <a:pt x="82" y="23"/>
                    <a:pt x="82" y="23"/>
                  </a:cubicBezTo>
                  <a:cubicBezTo>
                    <a:pt x="64" y="22"/>
                    <a:pt x="64" y="22"/>
                    <a:pt x="64" y="22"/>
                  </a:cubicBezTo>
                  <a:cubicBezTo>
                    <a:pt x="64" y="40"/>
                    <a:pt x="64" y="40"/>
                    <a:pt x="64" y="40"/>
                  </a:cubicBezTo>
                  <a:cubicBezTo>
                    <a:pt x="57" y="40"/>
                    <a:pt x="57" y="40"/>
                    <a:pt x="57" y="40"/>
                  </a:cubicBezTo>
                  <a:cubicBezTo>
                    <a:pt x="57" y="22"/>
                    <a:pt x="57" y="22"/>
                    <a:pt x="57" y="22"/>
                  </a:cubicBezTo>
                  <a:cubicBezTo>
                    <a:pt x="17" y="22"/>
                    <a:pt x="17" y="22"/>
                    <a:pt x="17" y="22"/>
                  </a:cubicBezTo>
                  <a:cubicBezTo>
                    <a:pt x="14" y="22"/>
                    <a:pt x="11" y="23"/>
                    <a:pt x="10" y="24"/>
                  </a:cubicBezTo>
                  <a:cubicBezTo>
                    <a:pt x="8" y="25"/>
                    <a:pt x="7" y="27"/>
                    <a:pt x="7" y="29"/>
                  </a:cubicBezTo>
                  <a:cubicBezTo>
                    <a:pt x="7" y="32"/>
                    <a:pt x="8" y="35"/>
                    <a:pt x="11" y="38"/>
                  </a:cubicBezTo>
                  <a:lnTo>
                    <a:pt x="7" y="4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7" name="Freeform 34"/>
            <p:cNvSpPr>
              <a:spLocks noEditPoints="1"/>
            </p:cNvSpPr>
            <p:nvPr userDrawn="1"/>
          </p:nvSpPr>
          <p:spPr bwMode="auto">
            <a:xfrm>
              <a:off x="2157413" y="1641476"/>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7"/>
                    <a:pt x="64" y="41"/>
                  </a:cubicBezTo>
                  <a:cubicBezTo>
                    <a:pt x="63" y="45"/>
                    <a:pt x="61" y="48"/>
                    <a:pt x="58" y="51"/>
                  </a:cubicBezTo>
                  <a:cubicBezTo>
                    <a:pt x="55" y="54"/>
                    <a:pt x="51" y="56"/>
                    <a:pt x="47" y="58"/>
                  </a:cubicBezTo>
                  <a:cubicBezTo>
                    <a:pt x="43" y="59"/>
                    <a:pt x="38" y="60"/>
                    <a:pt x="33" y="60"/>
                  </a:cubicBezTo>
                  <a:cubicBezTo>
                    <a:pt x="27" y="60"/>
                    <a:pt x="23" y="59"/>
                    <a:pt x="18" y="58"/>
                  </a:cubicBezTo>
                  <a:cubicBezTo>
                    <a:pt x="14" y="56"/>
                    <a:pt x="11" y="54"/>
                    <a:pt x="8" y="51"/>
                  </a:cubicBezTo>
                  <a:cubicBezTo>
                    <a:pt x="5" y="48"/>
                    <a:pt x="3" y="45"/>
                    <a:pt x="2" y="41"/>
                  </a:cubicBezTo>
                  <a:cubicBezTo>
                    <a:pt x="0" y="37"/>
                    <a:pt x="0" y="34"/>
                    <a:pt x="0" y="30"/>
                  </a:cubicBezTo>
                  <a:cubicBezTo>
                    <a:pt x="0" y="26"/>
                    <a:pt x="0" y="22"/>
                    <a:pt x="2" y="19"/>
                  </a:cubicBezTo>
                  <a:cubicBezTo>
                    <a:pt x="3" y="15"/>
                    <a:pt x="5" y="12"/>
                    <a:pt x="8" y="9"/>
                  </a:cubicBezTo>
                  <a:cubicBezTo>
                    <a:pt x="11" y="6"/>
                    <a:pt x="14" y="4"/>
                    <a:pt x="18" y="2"/>
                  </a:cubicBezTo>
                  <a:cubicBezTo>
                    <a:pt x="23" y="0"/>
                    <a:pt x="27" y="0"/>
                    <a:pt x="33" y="0"/>
                  </a:cubicBezTo>
                  <a:cubicBezTo>
                    <a:pt x="38" y="0"/>
                    <a:pt x="43" y="0"/>
                    <a:pt x="47" y="2"/>
                  </a:cubicBezTo>
                  <a:cubicBezTo>
                    <a:pt x="51" y="4"/>
                    <a:pt x="55" y="6"/>
                    <a:pt x="58" y="9"/>
                  </a:cubicBezTo>
                  <a:cubicBezTo>
                    <a:pt x="61" y="12"/>
                    <a:pt x="63" y="15"/>
                    <a:pt x="64" y="19"/>
                  </a:cubicBezTo>
                  <a:cubicBezTo>
                    <a:pt x="66" y="22"/>
                    <a:pt x="66" y="26"/>
                    <a:pt x="66" y="30"/>
                  </a:cubicBezTo>
                  <a:close/>
                  <a:moveTo>
                    <a:pt x="60" y="30"/>
                  </a:moveTo>
                  <a:cubicBezTo>
                    <a:pt x="60" y="24"/>
                    <a:pt x="58" y="20"/>
                    <a:pt x="53" y="17"/>
                  </a:cubicBezTo>
                  <a:cubicBezTo>
                    <a:pt x="49" y="13"/>
                    <a:pt x="42" y="12"/>
                    <a:pt x="33" y="12"/>
                  </a:cubicBezTo>
                  <a:cubicBezTo>
                    <a:pt x="24" y="12"/>
                    <a:pt x="17" y="13"/>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8" name="Freeform 35"/>
            <p:cNvSpPr>
              <a:spLocks/>
            </p:cNvSpPr>
            <p:nvPr userDrawn="1"/>
          </p:nvSpPr>
          <p:spPr bwMode="auto">
            <a:xfrm>
              <a:off x="2157413" y="1730376"/>
              <a:ext cx="63500" cy="52388"/>
            </a:xfrm>
            <a:custGeom>
              <a:avLst/>
              <a:gdLst>
                <a:gd name="T0" fmla="*/ 17 w 66"/>
                <a:gd name="T1" fmla="*/ 54 h 54"/>
                <a:gd name="T2" fmla="*/ 4 w 66"/>
                <a:gd name="T3" fmla="*/ 45 h 54"/>
                <a:gd name="T4" fmla="*/ 0 w 66"/>
                <a:gd name="T5" fmla="*/ 29 h 54"/>
                <a:gd name="T6" fmla="*/ 2 w 66"/>
                <a:gd name="T7" fmla="*/ 17 h 54"/>
                <a:gd name="T8" fmla="*/ 9 w 66"/>
                <a:gd name="T9" fmla="*/ 8 h 54"/>
                <a:gd name="T10" fmla="*/ 19 w 66"/>
                <a:gd name="T11" fmla="*/ 2 h 54"/>
                <a:gd name="T12" fmla="*/ 33 w 66"/>
                <a:gd name="T13" fmla="*/ 0 h 54"/>
                <a:gd name="T14" fmla="*/ 47 w 66"/>
                <a:gd name="T15" fmla="*/ 2 h 54"/>
                <a:gd name="T16" fmla="*/ 58 w 66"/>
                <a:gd name="T17" fmla="*/ 9 h 54"/>
                <a:gd name="T18" fmla="*/ 64 w 66"/>
                <a:gd name="T19" fmla="*/ 19 h 54"/>
                <a:gd name="T20" fmla="*/ 66 w 66"/>
                <a:gd name="T21" fmla="*/ 30 h 54"/>
                <a:gd name="T22" fmla="*/ 65 w 66"/>
                <a:gd name="T23" fmla="*/ 39 h 54"/>
                <a:gd name="T24" fmla="*/ 62 w 66"/>
                <a:gd name="T25" fmla="*/ 46 h 54"/>
                <a:gd name="T26" fmla="*/ 56 w 66"/>
                <a:gd name="T27" fmla="*/ 51 h 54"/>
                <a:gd name="T28" fmla="*/ 49 w 66"/>
                <a:gd name="T29" fmla="*/ 53 h 54"/>
                <a:gd name="T30" fmla="*/ 44 w 66"/>
                <a:gd name="T31" fmla="*/ 47 h 54"/>
                <a:gd name="T32" fmla="*/ 46 w 66"/>
                <a:gd name="T33" fmla="*/ 43 h 54"/>
                <a:gd name="T34" fmla="*/ 51 w 66"/>
                <a:gd name="T35" fmla="*/ 40 h 54"/>
                <a:gd name="T36" fmla="*/ 59 w 66"/>
                <a:gd name="T37" fmla="*/ 38 h 54"/>
                <a:gd name="T38" fmla="*/ 60 w 66"/>
                <a:gd name="T39" fmla="*/ 34 h 54"/>
                <a:gd name="T40" fmla="*/ 60 w 66"/>
                <a:gd name="T41" fmla="*/ 31 h 54"/>
                <a:gd name="T42" fmla="*/ 54 w 66"/>
                <a:gd name="T43" fmla="*/ 17 h 54"/>
                <a:gd name="T44" fmla="*/ 34 w 66"/>
                <a:gd name="T45" fmla="*/ 11 h 54"/>
                <a:gd name="T46" fmla="*/ 15 w 66"/>
                <a:gd name="T47" fmla="*/ 17 h 54"/>
                <a:gd name="T48" fmla="*/ 8 w 66"/>
                <a:gd name="T49" fmla="*/ 32 h 54"/>
                <a:gd name="T50" fmla="*/ 11 w 66"/>
                <a:gd name="T51" fmla="*/ 43 h 54"/>
                <a:gd name="T52" fmla="*/ 18 w 66"/>
                <a:gd name="T53" fmla="*/ 51 h 54"/>
                <a:gd name="T54" fmla="*/ 17 w 66"/>
                <a:gd name="T55" fmla="*/ 5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6" h="54">
                  <a:moveTo>
                    <a:pt x="17" y="54"/>
                  </a:moveTo>
                  <a:cubicBezTo>
                    <a:pt x="11" y="52"/>
                    <a:pt x="7" y="49"/>
                    <a:pt x="4" y="45"/>
                  </a:cubicBezTo>
                  <a:cubicBezTo>
                    <a:pt x="1" y="41"/>
                    <a:pt x="0" y="36"/>
                    <a:pt x="0" y="29"/>
                  </a:cubicBezTo>
                  <a:cubicBezTo>
                    <a:pt x="0" y="25"/>
                    <a:pt x="0" y="21"/>
                    <a:pt x="2" y="17"/>
                  </a:cubicBezTo>
                  <a:cubicBezTo>
                    <a:pt x="4" y="13"/>
                    <a:pt x="6" y="10"/>
                    <a:pt x="9" y="8"/>
                  </a:cubicBezTo>
                  <a:cubicBezTo>
                    <a:pt x="12" y="5"/>
                    <a:pt x="15" y="3"/>
                    <a:pt x="19" y="2"/>
                  </a:cubicBezTo>
                  <a:cubicBezTo>
                    <a:pt x="23" y="0"/>
                    <a:pt x="28" y="0"/>
                    <a:pt x="33" y="0"/>
                  </a:cubicBezTo>
                  <a:cubicBezTo>
                    <a:pt x="38" y="0"/>
                    <a:pt x="43" y="0"/>
                    <a:pt x="47" y="2"/>
                  </a:cubicBezTo>
                  <a:cubicBezTo>
                    <a:pt x="51" y="4"/>
                    <a:pt x="55" y="6"/>
                    <a:pt x="58" y="9"/>
                  </a:cubicBezTo>
                  <a:cubicBezTo>
                    <a:pt x="60" y="12"/>
                    <a:pt x="63" y="15"/>
                    <a:pt x="64" y="19"/>
                  </a:cubicBezTo>
                  <a:cubicBezTo>
                    <a:pt x="66" y="22"/>
                    <a:pt x="66" y="26"/>
                    <a:pt x="66" y="30"/>
                  </a:cubicBezTo>
                  <a:cubicBezTo>
                    <a:pt x="66" y="33"/>
                    <a:pt x="66" y="36"/>
                    <a:pt x="65" y="39"/>
                  </a:cubicBezTo>
                  <a:cubicBezTo>
                    <a:pt x="64" y="41"/>
                    <a:pt x="63" y="44"/>
                    <a:pt x="62" y="46"/>
                  </a:cubicBezTo>
                  <a:cubicBezTo>
                    <a:pt x="60" y="48"/>
                    <a:pt x="58" y="50"/>
                    <a:pt x="56" y="51"/>
                  </a:cubicBezTo>
                  <a:cubicBezTo>
                    <a:pt x="54" y="52"/>
                    <a:pt x="52" y="53"/>
                    <a:pt x="49" y="53"/>
                  </a:cubicBezTo>
                  <a:cubicBezTo>
                    <a:pt x="46" y="53"/>
                    <a:pt x="44" y="51"/>
                    <a:pt x="44" y="47"/>
                  </a:cubicBezTo>
                  <a:cubicBezTo>
                    <a:pt x="44" y="45"/>
                    <a:pt x="45" y="44"/>
                    <a:pt x="46" y="43"/>
                  </a:cubicBezTo>
                  <a:cubicBezTo>
                    <a:pt x="47" y="41"/>
                    <a:pt x="49" y="41"/>
                    <a:pt x="51" y="40"/>
                  </a:cubicBezTo>
                  <a:cubicBezTo>
                    <a:pt x="59" y="38"/>
                    <a:pt x="59" y="38"/>
                    <a:pt x="59" y="38"/>
                  </a:cubicBezTo>
                  <a:cubicBezTo>
                    <a:pt x="60" y="37"/>
                    <a:pt x="60" y="35"/>
                    <a:pt x="60" y="34"/>
                  </a:cubicBezTo>
                  <a:cubicBezTo>
                    <a:pt x="60" y="33"/>
                    <a:pt x="60" y="32"/>
                    <a:pt x="60" y="31"/>
                  </a:cubicBezTo>
                  <a:cubicBezTo>
                    <a:pt x="60" y="25"/>
                    <a:pt x="58" y="20"/>
                    <a:pt x="54" y="17"/>
                  </a:cubicBezTo>
                  <a:cubicBezTo>
                    <a:pt x="49" y="13"/>
                    <a:pt x="43" y="11"/>
                    <a:pt x="34" y="11"/>
                  </a:cubicBezTo>
                  <a:cubicBezTo>
                    <a:pt x="26" y="11"/>
                    <a:pt x="19" y="13"/>
                    <a:pt x="15" y="17"/>
                  </a:cubicBezTo>
                  <a:cubicBezTo>
                    <a:pt x="10" y="21"/>
                    <a:pt x="8" y="26"/>
                    <a:pt x="8" y="32"/>
                  </a:cubicBezTo>
                  <a:cubicBezTo>
                    <a:pt x="8" y="36"/>
                    <a:pt x="9" y="40"/>
                    <a:pt x="11" y="43"/>
                  </a:cubicBezTo>
                  <a:cubicBezTo>
                    <a:pt x="13" y="46"/>
                    <a:pt x="15" y="49"/>
                    <a:pt x="18" y="51"/>
                  </a:cubicBezTo>
                  <a:lnTo>
                    <a:pt x="17" y="54"/>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9" name="Freeform 36"/>
            <p:cNvSpPr>
              <a:spLocks/>
            </p:cNvSpPr>
            <p:nvPr userDrawn="1"/>
          </p:nvSpPr>
          <p:spPr bwMode="auto">
            <a:xfrm>
              <a:off x="2157413" y="1784351"/>
              <a:ext cx="61913" cy="65088"/>
            </a:xfrm>
            <a:custGeom>
              <a:avLst/>
              <a:gdLst>
                <a:gd name="T0" fmla="*/ 6 w 65"/>
                <a:gd name="T1" fmla="*/ 69 h 69"/>
                <a:gd name="T2" fmla="*/ 2 w 65"/>
                <a:gd name="T3" fmla="*/ 69 h 69"/>
                <a:gd name="T4" fmla="*/ 0 w 65"/>
                <a:gd name="T5" fmla="*/ 51 h 69"/>
                <a:gd name="T6" fmla="*/ 12 w 65"/>
                <a:gd name="T7" fmla="*/ 50 h 69"/>
                <a:gd name="T8" fmla="*/ 3 w 65"/>
                <a:gd name="T9" fmla="*/ 38 h 69"/>
                <a:gd name="T10" fmla="*/ 0 w 65"/>
                <a:gd name="T11" fmla="*/ 26 h 69"/>
                <a:gd name="T12" fmla="*/ 1 w 65"/>
                <a:gd name="T13" fmla="*/ 19 h 69"/>
                <a:gd name="T14" fmla="*/ 5 w 65"/>
                <a:gd name="T15" fmla="*/ 13 h 69"/>
                <a:gd name="T16" fmla="*/ 12 w 65"/>
                <a:gd name="T17" fmla="*/ 10 h 69"/>
                <a:gd name="T18" fmla="*/ 23 w 65"/>
                <a:gd name="T19" fmla="*/ 9 h 69"/>
                <a:gd name="T20" fmla="*/ 57 w 65"/>
                <a:gd name="T21" fmla="*/ 9 h 69"/>
                <a:gd name="T22" fmla="*/ 59 w 65"/>
                <a:gd name="T23" fmla="*/ 0 h 69"/>
                <a:gd name="T24" fmla="*/ 63 w 65"/>
                <a:gd name="T25" fmla="*/ 0 h 69"/>
                <a:gd name="T26" fmla="*/ 65 w 65"/>
                <a:gd name="T27" fmla="*/ 19 h 69"/>
                <a:gd name="T28" fmla="*/ 64 w 65"/>
                <a:gd name="T29" fmla="*/ 21 h 69"/>
                <a:gd name="T30" fmla="*/ 45 w 65"/>
                <a:gd name="T31" fmla="*/ 20 h 69"/>
                <a:gd name="T32" fmla="*/ 25 w 65"/>
                <a:gd name="T33" fmla="*/ 20 h 69"/>
                <a:gd name="T34" fmla="*/ 13 w 65"/>
                <a:gd name="T35" fmla="*/ 23 h 69"/>
                <a:gd name="T36" fmla="*/ 9 w 65"/>
                <a:gd name="T37" fmla="*/ 31 h 69"/>
                <a:gd name="T38" fmla="*/ 18 w 65"/>
                <a:gd name="T39" fmla="*/ 49 h 69"/>
                <a:gd name="T40" fmla="*/ 57 w 65"/>
                <a:gd name="T41" fmla="*/ 50 h 69"/>
                <a:gd name="T42" fmla="*/ 59 w 65"/>
                <a:gd name="T43" fmla="*/ 40 h 69"/>
                <a:gd name="T44" fmla="*/ 63 w 65"/>
                <a:gd name="T45" fmla="*/ 40 h 69"/>
                <a:gd name="T46" fmla="*/ 65 w 65"/>
                <a:gd name="T47" fmla="*/ 59 h 69"/>
                <a:gd name="T48" fmla="*/ 64 w 65"/>
                <a:gd name="T49" fmla="*/ 61 h 69"/>
                <a:gd name="T50" fmla="*/ 45 w 65"/>
                <a:gd name="T51" fmla="*/ 60 h 69"/>
                <a:gd name="T52" fmla="*/ 8 w 65"/>
                <a:gd name="T53" fmla="*/ 60 h 69"/>
                <a:gd name="T54" fmla="*/ 6 w 65"/>
                <a:gd name="T5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5" h="69">
                  <a:moveTo>
                    <a:pt x="6" y="69"/>
                  </a:moveTo>
                  <a:cubicBezTo>
                    <a:pt x="2" y="69"/>
                    <a:pt x="2" y="69"/>
                    <a:pt x="2" y="69"/>
                  </a:cubicBezTo>
                  <a:cubicBezTo>
                    <a:pt x="0" y="51"/>
                    <a:pt x="0" y="51"/>
                    <a:pt x="0" y="51"/>
                  </a:cubicBezTo>
                  <a:cubicBezTo>
                    <a:pt x="12" y="50"/>
                    <a:pt x="12" y="50"/>
                    <a:pt x="12" y="50"/>
                  </a:cubicBezTo>
                  <a:cubicBezTo>
                    <a:pt x="8" y="46"/>
                    <a:pt x="5" y="42"/>
                    <a:pt x="3" y="38"/>
                  </a:cubicBezTo>
                  <a:cubicBezTo>
                    <a:pt x="1" y="34"/>
                    <a:pt x="0" y="30"/>
                    <a:pt x="0" y="26"/>
                  </a:cubicBezTo>
                  <a:cubicBezTo>
                    <a:pt x="0" y="23"/>
                    <a:pt x="0" y="21"/>
                    <a:pt x="1" y="19"/>
                  </a:cubicBezTo>
                  <a:cubicBezTo>
                    <a:pt x="2" y="17"/>
                    <a:pt x="3" y="15"/>
                    <a:pt x="5" y="13"/>
                  </a:cubicBezTo>
                  <a:cubicBezTo>
                    <a:pt x="7" y="12"/>
                    <a:pt x="9" y="11"/>
                    <a:pt x="12" y="10"/>
                  </a:cubicBezTo>
                  <a:cubicBezTo>
                    <a:pt x="15" y="9"/>
                    <a:pt x="19" y="9"/>
                    <a:pt x="23" y="9"/>
                  </a:cubicBezTo>
                  <a:cubicBezTo>
                    <a:pt x="57" y="9"/>
                    <a:pt x="57" y="9"/>
                    <a:pt x="57" y="9"/>
                  </a:cubicBezTo>
                  <a:cubicBezTo>
                    <a:pt x="59" y="0"/>
                    <a:pt x="59" y="0"/>
                    <a:pt x="59" y="0"/>
                  </a:cubicBezTo>
                  <a:cubicBezTo>
                    <a:pt x="63" y="0"/>
                    <a:pt x="63" y="0"/>
                    <a:pt x="63" y="0"/>
                  </a:cubicBezTo>
                  <a:cubicBezTo>
                    <a:pt x="65" y="19"/>
                    <a:pt x="65" y="19"/>
                    <a:pt x="65" y="19"/>
                  </a:cubicBezTo>
                  <a:cubicBezTo>
                    <a:pt x="64" y="21"/>
                    <a:pt x="64" y="21"/>
                    <a:pt x="64" y="21"/>
                  </a:cubicBezTo>
                  <a:cubicBezTo>
                    <a:pt x="45" y="20"/>
                    <a:pt x="45" y="20"/>
                    <a:pt x="45" y="20"/>
                  </a:cubicBezTo>
                  <a:cubicBezTo>
                    <a:pt x="25" y="20"/>
                    <a:pt x="25" y="20"/>
                    <a:pt x="25" y="20"/>
                  </a:cubicBezTo>
                  <a:cubicBezTo>
                    <a:pt x="19" y="20"/>
                    <a:pt x="15" y="21"/>
                    <a:pt x="13" y="23"/>
                  </a:cubicBezTo>
                  <a:cubicBezTo>
                    <a:pt x="10" y="24"/>
                    <a:pt x="9" y="27"/>
                    <a:pt x="9" y="31"/>
                  </a:cubicBezTo>
                  <a:cubicBezTo>
                    <a:pt x="9" y="37"/>
                    <a:pt x="12" y="43"/>
                    <a:pt x="18" y="49"/>
                  </a:cubicBezTo>
                  <a:cubicBezTo>
                    <a:pt x="57" y="50"/>
                    <a:pt x="57" y="50"/>
                    <a:pt x="57" y="50"/>
                  </a:cubicBezTo>
                  <a:cubicBezTo>
                    <a:pt x="59" y="40"/>
                    <a:pt x="59" y="40"/>
                    <a:pt x="59" y="40"/>
                  </a:cubicBezTo>
                  <a:cubicBezTo>
                    <a:pt x="63" y="40"/>
                    <a:pt x="63" y="40"/>
                    <a:pt x="63" y="40"/>
                  </a:cubicBezTo>
                  <a:cubicBezTo>
                    <a:pt x="65" y="59"/>
                    <a:pt x="65" y="59"/>
                    <a:pt x="65" y="59"/>
                  </a:cubicBezTo>
                  <a:cubicBezTo>
                    <a:pt x="64" y="61"/>
                    <a:pt x="64" y="61"/>
                    <a:pt x="64" y="61"/>
                  </a:cubicBezTo>
                  <a:cubicBezTo>
                    <a:pt x="45" y="60"/>
                    <a:pt x="45" y="60"/>
                    <a:pt x="45" y="60"/>
                  </a:cubicBezTo>
                  <a:cubicBezTo>
                    <a:pt x="8" y="60"/>
                    <a:pt x="8" y="60"/>
                    <a:pt x="8" y="60"/>
                  </a:cubicBezTo>
                  <a:lnTo>
                    <a:pt x="6" y="69"/>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0" name="Freeform 37"/>
            <p:cNvSpPr>
              <a:spLocks/>
            </p:cNvSpPr>
            <p:nvPr userDrawn="1"/>
          </p:nvSpPr>
          <p:spPr bwMode="auto">
            <a:xfrm>
              <a:off x="2157413" y="1855788"/>
              <a:ext cx="63500" cy="44450"/>
            </a:xfrm>
            <a:custGeom>
              <a:avLst/>
              <a:gdLst>
                <a:gd name="T0" fmla="*/ 38 w 66"/>
                <a:gd name="T1" fmla="*/ 28 h 46"/>
                <a:gd name="T2" fmla="*/ 30 w 66"/>
                <a:gd name="T3" fmla="*/ 42 h 46"/>
                <a:gd name="T4" fmla="*/ 19 w 66"/>
                <a:gd name="T5" fmla="*/ 46 h 46"/>
                <a:gd name="T6" fmla="*/ 12 w 66"/>
                <a:gd name="T7" fmla="*/ 44 h 46"/>
                <a:gd name="T8" fmla="*/ 5 w 66"/>
                <a:gd name="T9" fmla="*/ 39 h 46"/>
                <a:gd name="T10" fmla="*/ 1 w 66"/>
                <a:gd name="T11" fmla="*/ 31 h 46"/>
                <a:gd name="T12" fmla="*/ 0 w 66"/>
                <a:gd name="T13" fmla="*/ 20 h 46"/>
                <a:gd name="T14" fmla="*/ 1 w 66"/>
                <a:gd name="T15" fmla="*/ 10 h 46"/>
                <a:gd name="T16" fmla="*/ 5 w 66"/>
                <a:gd name="T17" fmla="*/ 0 h 46"/>
                <a:gd name="T18" fmla="*/ 19 w 66"/>
                <a:gd name="T19" fmla="*/ 0 h 46"/>
                <a:gd name="T20" fmla="*/ 19 w 66"/>
                <a:gd name="T21" fmla="*/ 7 h 46"/>
                <a:gd name="T22" fmla="*/ 8 w 66"/>
                <a:gd name="T23" fmla="*/ 10 h 46"/>
                <a:gd name="T24" fmla="*/ 6 w 66"/>
                <a:gd name="T25" fmla="*/ 20 h 46"/>
                <a:gd name="T26" fmla="*/ 9 w 66"/>
                <a:gd name="T27" fmla="*/ 32 h 46"/>
                <a:gd name="T28" fmla="*/ 16 w 66"/>
                <a:gd name="T29" fmla="*/ 35 h 46"/>
                <a:gd name="T30" fmla="*/ 23 w 66"/>
                <a:gd name="T31" fmla="*/ 32 h 46"/>
                <a:gd name="T32" fmla="*/ 28 w 66"/>
                <a:gd name="T33" fmla="*/ 23 h 46"/>
                <a:gd name="T34" fmla="*/ 30 w 66"/>
                <a:gd name="T35" fmla="*/ 17 h 46"/>
                <a:gd name="T36" fmla="*/ 37 w 66"/>
                <a:gd name="T37" fmla="*/ 5 h 46"/>
                <a:gd name="T38" fmla="*/ 47 w 66"/>
                <a:gd name="T39" fmla="*/ 1 h 46"/>
                <a:gd name="T40" fmla="*/ 55 w 66"/>
                <a:gd name="T41" fmla="*/ 2 h 46"/>
                <a:gd name="T42" fmla="*/ 61 w 66"/>
                <a:gd name="T43" fmla="*/ 7 h 46"/>
                <a:gd name="T44" fmla="*/ 65 w 66"/>
                <a:gd name="T45" fmla="*/ 14 h 46"/>
                <a:gd name="T46" fmla="*/ 66 w 66"/>
                <a:gd name="T47" fmla="*/ 24 h 46"/>
                <a:gd name="T48" fmla="*/ 65 w 66"/>
                <a:gd name="T49" fmla="*/ 34 h 46"/>
                <a:gd name="T50" fmla="*/ 61 w 66"/>
                <a:gd name="T51" fmla="*/ 42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1 h 46"/>
                <a:gd name="T64" fmla="*/ 44 w 66"/>
                <a:gd name="T65" fmla="*/ 14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4"/>
                    <a:pt x="33" y="39"/>
                    <a:pt x="30" y="42"/>
                  </a:cubicBezTo>
                  <a:cubicBezTo>
                    <a:pt x="26" y="44"/>
                    <a:pt x="23" y="46"/>
                    <a:pt x="19" y="46"/>
                  </a:cubicBezTo>
                  <a:cubicBezTo>
                    <a:pt x="16" y="46"/>
                    <a:pt x="14" y="45"/>
                    <a:pt x="12" y="44"/>
                  </a:cubicBezTo>
                  <a:cubicBezTo>
                    <a:pt x="9" y="43"/>
                    <a:pt x="7" y="42"/>
                    <a:pt x="5" y="39"/>
                  </a:cubicBezTo>
                  <a:cubicBezTo>
                    <a:pt x="4" y="37"/>
                    <a:pt x="2" y="35"/>
                    <a:pt x="1" y="31"/>
                  </a:cubicBezTo>
                  <a:cubicBezTo>
                    <a:pt x="0" y="28"/>
                    <a:pt x="0" y="24"/>
                    <a:pt x="0" y="20"/>
                  </a:cubicBezTo>
                  <a:cubicBezTo>
                    <a:pt x="0" y="16"/>
                    <a:pt x="0" y="13"/>
                    <a:pt x="1" y="10"/>
                  </a:cubicBezTo>
                  <a:cubicBezTo>
                    <a:pt x="2" y="7"/>
                    <a:pt x="3" y="4"/>
                    <a:pt x="5" y="0"/>
                  </a:cubicBezTo>
                  <a:cubicBezTo>
                    <a:pt x="19" y="0"/>
                    <a:pt x="19" y="0"/>
                    <a:pt x="19" y="0"/>
                  </a:cubicBezTo>
                  <a:cubicBezTo>
                    <a:pt x="19" y="7"/>
                    <a:pt x="19" y="7"/>
                    <a:pt x="19" y="7"/>
                  </a:cubicBezTo>
                  <a:cubicBezTo>
                    <a:pt x="8" y="10"/>
                    <a:pt x="8" y="10"/>
                    <a:pt x="8" y="10"/>
                  </a:cubicBezTo>
                  <a:cubicBezTo>
                    <a:pt x="6" y="13"/>
                    <a:pt x="6" y="16"/>
                    <a:pt x="6" y="20"/>
                  </a:cubicBezTo>
                  <a:cubicBezTo>
                    <a:pt x="6" y="25"/>
                    <a:pt x="7" y="29"/>
                    <a:pt x="9" y="32"/>
                  </a:cubicBezTo>
                  <a:cubicBezTo>
                    <a:pt x="10" y="34"/>
                    <a:pt x="13" y="35"/>
                    <a:pt x="16" y="35"/>
                  </a:cubicBezTo>
                  <a:cubicBezTo>
                    <a:pt x="19" y="35"/>
                    <a:pt x="21" y="34"/>
                    <a:pt x="23" y="32"/>
                  </a:cubicBezTo>
                  <a:cubicBezTo>
                    <a:pt x="24" y="30"/>
                    <a:pt x="26" y="27"/>
                    <a:pt x="28" y="23"/>
                  </a:cubicBezTo>
                  <a:cubicBezTo>
                    <a:pt x="30" y="17"/>
                    <a:pt x="30" y="17"/>
                    <a:pt x="30" y="17"/>
                  </a:cubicBezTo>
                  <a:cubicBezTo>
                    <a:pt x="32" y="12"/>
                    <a:pt x="34" y="8"/>
                    <a:pt x="37" y="5"/>
                  </a:cubicBezTo>
                  <a:cubicBezTo>
                    <a:pt x="40" y="2"/>
                    <a:pt x="43" y="1"/>
                    <a:pt x="47" y="1"/>
                  </a:cubicBezTo>
                  <a:cubicBezTo>
                    <a:pt x="50" y="1"/>
                    <a:pt x="52" y="1"/>
                    <a:pt x="55" y="2"/>
                  </a:cubicBezTo>
                  <a:cubicBezTo>
                    <a:pt x="57" y="4"/>
                    <a:pt x="59" y="5"/>
                    <a:pt x="61" y="7"/>
                  </a:cubicBezTo>
                  <a:cubicBezTo>
                    <a:pt x="62" y="9"/>
                    <a:pt x="64" y="11"/>
                    <a:pt x="65" y="14"/>
                  </a:cubicBezTo>
                  <a:cubicBezTo>
                    <a:pt x="66" y="17"/>
                    <a:pt x="66" y="20"/>
                    <a:pt x="66" y="24"/>
                  </a:cubicBezTo>
                  <a:cubicBezTo>
                    <a:pt x="66" y="27"/>
                    <a:pt x="66" y="31"/>
                    <a:pt x="65" y="34"/>
                  </a:cubicBezTo>
                  <a:cubicBezTo>
                    <a:pt x="64" y="37"/>
                    <a:pt x="63" y="39"/>
                    <a:pt x="61" y="42"/>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2"/>
                    <a:pt x="54" y="11"/>
                    <a:pt x="51" y="11"/>
                  </a:cubicBezTo>
                  <a:cubicBezTo>
                    <a:pt x="48" y="11"/>
                    <a:pt x="46" y="12"/>
                    <a:pt x="44" y="14"/>
                  </a:cubicBezTo>
                  <a:cubicBezTo>
                    <a:pt x="43" y="16"/>
                    <a:pt x="41" y="19"/>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1" name="Freeform 38"/>
            <p:cNvSpPr>
              <a:spLocks/>
            </p:cNvSpPr>
            <p:nvPr userDrawn="1"/>
          </p:nvSpPr>
          <p:spPr bwMode="auto">
            <a:xfrm>
              <a:off x="2157413" y="1900238"/>
              <a:ext cx="77788" cy="41275"/>
            </a:xfrm>
            <a:custGeom>
              <a:avLst/>
              <a:gdLst>
                <a:gd name="T0" fmla="*/ 7 w 82"/>
                <a:gd name="T1" fmla="*/ 42 h 42"/>
                <a:gd name="T2" fmla="*/ 2 w 82"/>
                <a:gd name="T3" fmla="*/ 35 h 42"/>
                <a:gd name="T4" fmla="*/ 0 w 82"/>
                <a:gd name="T5" fmla="*/ 26 h 42"/>
                <a:gd name="T6" fmla="*/ 4 w 82"/>
                <a:gd name="T7" fmla="*/ 15 h 42"/>
                <a:gd name="T8" fmla="*/ 15 w 82"/>
                <a:gd name="T9" fmla="*/ 11 h 42"/>
                <a:gd name="T10" fmla="*/ 20 w 82"/>
                <a:gd name="T11" fmla="*/ 11 h 42"/>
                <a:gd name="T12" fmla="*/ 27 w 82"/>
                <a:gd name="T13" fmla="*/ 11 h 42"/>
                <a:gd name="T14" fmla="*/ 57 w 82"/>
                <a:gd name="T15" fmla="*/ 11 h 42"/>
                <a:gd name="T16" fmla="*/ 57 w 82"/>
                <a:gd name="T17" fmla="*/ 0 h 42"/>
                <a:gd name="T18" fmla="*/ 63 w 82"/>
                <a:gd name="T19" fmla="*/ 0 h 42"/>
                <a:gd name="T20" fmla="*/ 64 w 82"/>
                <a:gd name="T21" fmla="*/ 12 h 42"/>
                <a:gd name="T22" fmla="*/ 82 w 82"/>
                <a:gd name="T23" fmla="*/ 15 h 42"/>
                <a:gd name="T24" fmla="*/ 82 w 82"/>
                <a:gd name="T25" fmla="*/ 23 h 42"/>
                <a:gd name="T26" fmla="*/ 64 w 82"/>
                <a:gd name="T27" fmla="*/ 23 h 42"/>
                <a:gd name="T28" fmla="*/ 64 w 82"/>
                <a:gd name="T29" fmla="*/ 40 h 42"/>
                <a:gd name="T30" fmla="*/ 57 w 82"/>
                <a:gd name="T31" fmla="*/ 40 h 42"/>
                <a:gd name="T32" fmla="*/ 57 w 82"/>
                <a:gd name="T33" fmla="*/ 22 h 42"/>
                <a:gd name="T34" fmla="*/ 17 w 82"/>
                <a:gd name="T35" fmla="*/ 22 h 42"/>
                <a:gd name="T36" fmla="*/ 10 w 82"/>
                <a:gd name="T37" fmla="*/ 24 h 42"/>
                <a:gd name="T38" fmla="*/ 7 w 82"/>
                <a:gd name="T39" fmla="*/ 30 h 42"/>
                <a:gd name="T40" fmla="*/ 11 w 82"/>
                <a:gd name="T41" fmla="*/ 38 h 42"/>
                <a:gd name="T42" fmla="*/ 7 w 82"/>
                <a:gd name="T43"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2" h="42">
                  <a:moveTo>
                    <a:pt x="7" y="42"/>
                  </a:moveTo>
                  <a:cubicBezTo>
                    <a:pt x="5" y="40"/>
                    <a:pt x="3" y="38"/>
                    <a:pt x="2" y="35"/>
                  </a:cubicBezTo>
                  <a:cubicBezTo>
                    <a:pt x="1" y="32"/>
                    <a:pt x="0" y="29"/>
                    <a:pt x="0" y="26"/>
                  </a:cubicBezTo>
                  <a:cubicBezTo>
                    <a:pt x="0" y="21"/>
                    <a:pt x="2" y="18"/>
                    <a:pt x="4" y="15"/>
                  </a:cubicBezTo>
                  <a:cubicBezTo>
                    <a:pt x="6" y="12"/>
                    <a:pt x="10" y="11"/>
                    <a:pt x="15" y="11"/>
                  </a:cubicBezTo>
                  <a:cubicBezTo>
                    <a:pt x="17" y="11"/>
                    <a:pt x="19" y="11"/>
                    <a:pt x="20" y="11"/>
                  </a:cubicBezTo>
                  <a:cubicBezTo>
                    <a:pt x="22" y="11"/>
                    <a:pt x="24" y="11"/>
                    <a:pt x="27" y="11"/>
                  </a:cubicBezTo>
                  <a:cubicBezTo>
                    <a:pt x="57" y="11"/>
                    <a:pt x="57" y="11"/>
                    <a:pt x="57" y="11"/>
                  </a:cubicBezTo>
                  <a:cubicBezTo>
                    <a:pt x="57" y="0"/>
                    <a:pt x="57" y="0"/>
                    <a:pt x="57" y="0"/>
                  </a:cubicBezTo>
                  <a:cubicBezTo>
                    <a:pt x="63" y="0"/>
                    <a:pt x="63" y="0"/>
                    <a:pt x="63" y="0"/>
                  </a:cubicBezTo>
                  <a:cubicBezTo>
                    <a:pt x="64" y="12"/>
                    <a:pt x="64" y="12"/>
                    <a:pt x="64" y="12"/>
                  </a:cubicBezTo>
                  <a:cubicBezTo>
                    <a:pt x="82" y="15"/>
                    <a:pt x="82" y="15"/>
                    <a:pt x="82" y="15"/>
                  </a:cubicBezTo>
                  <a:cubicBezTo>
                    <a:pt x="82" y="23"/>
                    <a:pt x="82" y="23"/>
                    <a:pt x="82" y="23"/>
                  </a:cubicBezTo>
                  <a:cubicBezTo>
                    <a:pt x="64" y="23"/>
                    <a:pt x="64" y="23"/>
                    <a:pt x="64" y="23"/>
                  </a:cubicBezTo>
                  <a:cubicBezTo>
                    <a:pt x="64" y="40"/>
                    <a:pt x="64" y="40"/>
                    <a:pt x="64" y="40"/>
                  </a:cubicBezTo>
                  <a:cubicBezTo>
                    <a:pt x="57" y="40"/>
                    <a:pt x="57" y="40"/>
                    <a:pt x="57" y="40"/>
                  </a:cubicBezTo>
                  <a:cubicBezTo>
                    <a:pt x="57" y="22"/>
                    <a:pt x="57" y="22"/>
                    <a:pt x="57" y="22"/>
                  </a:cubicBezTo>
                  <a:cubicBezTo>
                    <a:pt x="17" y="22"/>
                    <a:pt x="17" y="22"/>
                    <a:pt x="17" y="22"/>
                  </a:cubicBezTo>
                  <a:cubicBezTo>
                    <a:pt x="14" y="22"/>
                    <a:pt x="11" y="23"/>
                    <a:pt x="10" y="24"/>
                  </a:cubicBezTo>
                  <a:cubicBezTo>
                    <a:pt x="8" y="25"/>
                    <a:pt x="7" y="27"/>
                    <a:pt x="7" y="30"/>
                  </a:cubicBezTo>
                  <a:cubicBezTo>
                    <a:pt x="7" y="32"/>
                    <a:pt x="8" y="35"/>
                    <a:pt x="11" y="38"/>
                  </a:cubicBezTo>
                  <a:lnTo>
                    <a:pt x="7" y="4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2" name="Freeform 39"/>
            <p:cNvSpPr>
              <a:spLocks noEditPoints="1"/>
            </p:cNvSpPr>
            <p:nvPr userDrawn="1"/>
          </p:nvSpPr>
          <p:spPr bwMode="auto">
            <a:xfrm>
              <a:off x="2157413" y="1941513"/>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8"/>
                    <a:pt x="64" y="41"/>
                  </a:cubicBezTo>
                  <a:cubicBezTo>
                    <a:pt x="63" y="45"/>
                    <a:pt x="61" y="48"/>
                    <a:pt x="58" y="51"/>
                  </a:cubicBezTo>
                  <a:cubicBezTo>
                    <a:pt x="55" y="54"/>
                    <a:pt x="51" y="56"/>
                    <a:pt x="47" y="58"/>
                  </a:cubicBezTo>
                  <a:cubicBezTo>
                    <a:pt x="43" y="60"/>
                    <a:pt x="38" y="60"/>
                    <a:pt x="33" y="60"/>
                  </a:cubicBezTo>
                  <a:cubicBezTo>
                    <a:pt x="27" y="60"/>
                    <a:pt x="23" y="60"/>
                    <a:pt x="18" y="58"/>
                  </a:cubicBezTo>
                  <a:cubicBezTo>
                    <a:pt x="14" y="56"/>
                    <a:pt x="11" y="54"/>
                    <a:pt x="8" y="51"/>
                  </a:cubicBezTo>
                  <a:cubicBezTo>
                    <a:pt x="5" y="48"/>
                    <a:pt x="3" y="45"/>
                    <a:pt x="2" y="41"/>
                  </a:cubicBezTo>
                  <a:cubicBezTo>
                    <a:pt x="0" y="38"/>
                    <a:pt x="0" y="34"/>
                    <a:pt x="0" y="30"/>
                  </a:cubicBezTo>
                  <a:cubicBezTo>
                    <a:pt x="0" y="26"/>
                    <a:pt x="0" y="22"/>
                    <a:pt x="2" y="19"/>
                  </a:cubicBezTo>
                  <a:cubicBezTo>
                    <a:pt x="3" y="15"/>
                    <a:pt x="5" y="12"/>
                    <a:pt x="8" y="9"/>
                  </a:cubicBezTo>
                  <a:cubicBezTo>
                    <a:pt x="11" y="6"/>
                    <a:pt x="14" y="4"/>
                    <a:pt x="18" y="2"/>
                  </a:cubicBezTo>
                  <a:cubicBezTo>
                    <a:pt x="23" y="1"/>
                    <a:pt x="27" y="0"/>
                    <a:pt x="33" y="0"/>
                  </a:cubicBezTo>
                  <a:cubicBezTo>
                    <a:pt x="38" y="0"/>
                    <a:pt x="43" y="1"/>
                    <a:pt x="47" y="2"/>
                  </a:cubicBezTo>
                  <a:cubicBezTo>
                    <a:pt x="51" y="4"/>
                    <a:pt x="55" y="6"/>
                    <a:pt x="58" y="9"/>
                  </a:cubicBezTo>
                  <a:cubicBezTo>
                    <a:pt x="61" y="12"/>
                    <a:pt x="63" y="15"/>
                    <a:pt x="64" y="19"/>
                  </a:cubicBezTo>
                  <a:cubicBezTo>
                    <a:pt x="66" y="23"/>
                    <a:pt x="66" y="26"/>
                    <a:pt x="66" y="30"/>
                  </a:cubicBezTo>
                  <a:close/>
                  <a:moveTo>
                    <a:pt x="60" y="30"/>
                  </a:moveTo>
                  <a:cubicBezTo>
                    <a:pt x="60" y="24"/>
                    <a:pt x="58" y="20"/>
                    <a:pt x="53" y="17"/>
                  </a:cubicBezTo>
                  <a:cubicBezTo>
                    <a:pt x="49" y="14"/>
                    <a:pt x="42" y="12"/>
                    <a:pt x="33" y="12"/>
                  </a:cubicBezTo>
                  <a:cubicBezTo>
                    <a:pt x="24" y="12"/>
                    <a:pt x="17" y="14"/>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3" name="Freeform 40"/>
            <p:cNvSpPr>
              <a:spLocks/>
            </p:cNvSpPr>
            <p:nvPr userDrawn="1"/>
          </p:nvSpPr>
          <p:spPr bwMode="auto">
            <a:xfrm>
              <a:off x="2159000" y="2005013"/>
              <a:ext cx="61913" cy="104775"/>
            </a:xfrm>
            <a:custGeom>
              <a:avLst/>
              <a:gdLst>
                <a:gd name="T0" fmla="*/ 4 w 64"/>
                <a:gd name="T1" fmla="*/ 110 h 110"/>
                <a:gd name="T2" fmla="*/ 0 w 64"/>
                <a:gd name="T3" fmla="*/ 110 h 110"/>
                <a:gd name="T4" fmla="*/ 0 w 64"/>
                <a:gd name="T5" fmla="*/ 80 h 110"/>
                <a:gd name="T6" fmla="*/ 4 w 64"/>
                <a:gd name="T7" fmla="*/ 80 h 110"/>
                <a:gd name="T8" fmla="*/ 6 w 64"/>
                <a:gd name="T9" fmla="*/ 89 h 110"/>
                <a:gd name="T10" fmla="*/ 17 w 64"/>
                <a:gd name="T11" fmla="*/ 90 h 110"/>
                <a:gd name="T12" fmla="*/ 27 w 64"/>
                <a:gd name="T13" fmla="*/ 90 h 110"/>
                <a:gd name="T14" fmla="*/ 39 w 64"/>
                <a:gd name="T15" fmla="*/ 90 h 110"/>
                <a:gd name="T16" fmla="*/ 52 w 64"/>
                <a:gd name="T17" fmla="*/ 87 h 110"/>
                <a:gd name="T18" fmla="*/ 55 w 64"/>
                <a:gd name="T19" fmla="*/ 79 h 110"/>
                <a:gd name="T20" fmla="*/ 53 w 64"/>
                <a:gd name="T21" fmla="*/ 70 h 110"/>
                <a:gd name="T22" fmla="*/ 47 w 64"/>
                <a:gd name="T23" fmla="*/ 61 h 110"/>
                <a:gd name="T24" fmla="*/ 43 w 64"/>
                <a:gd name="T25" fmla="*/ 61 h 110"/>
                <a:gd name="T26" fmla="*/ 40 w 64"/>
                <a:gd name="T27" fmla="*/ 61 h 110"/>
                <a:gd name="T28" fmla="*/ 27 w 64"/>
                <a:gd name="T29" fmla="*/ 61 h 110"/>
                <a:gd name="T30" fmla="*/ 17 w 64"/>
                <a:gd name="T31" fmla="*/ 61 h 110"/>
                <a:gd name="T32" fmla="*/ 6 w 64"/>
                <a:gd name="T33" fmla="*/ 61 h 110"/>
                <a:gd name="T34" fmla="*/ 4 w 64"/>
                <a:gd name="T35" fmla="*/ 71 h 110"/>
                <a:gd name="T36" fmla="*/ 0 w 64"/>
                <a:gd name="T37" fmla="*/ 71 h 110"/>
                <a:gd name="T38" fmla="*/ 0 w 64"/>
                <a:gd name="T39" fmla="*/ 40 h 110"/>
                <a:gd name="T40" fmla="*/ 4 w 64"/>
                <a:gd name="T41" fmla="*/ 40 h 110"/>
                <a:gd name="T42" fmla="*/ 6 w 64"/>
                <a:gd name="T43" fmla="*/ 50 h 110"/>
                <a:gd name="T44" fmla="*/ 17 w 64"/>
                <a:gd name="T45" fmla="*/ 50 h 110"/>
                <a:gd name="T46" fmla="*/ 27 w 64"/>
                <a:gd name="T47" fmla="*/ 50 h 110"/>
                <a:gd name="T48" fmla="*/ 39 w 64"/>
                <a:gd name="T49" fmla="*/ 50 h 110"/>
                <a:gd name="T50" fmla="*/ 52 w 64"/>
                <a:gd name="T51" fmla="*/ 47 h 110"/>
                <a:gd name="T52" fmla="*/ 55 w 64"/>
                <a:gd name="T53" fmla="*/ 39 h 110"/>
                <a:gd name="T54" fmla="*/ 53 w 64"/>
                <a:gd name="T55" fmla="*/ 31 h 110"/>
                <a:gd name="T56" fmla="*/ 47 w 64"/>
                <a:gd name="T57" fmla="*/ 22 h 110"/>
                <a:gd name="T58" fmla="*/ 27 w 64"/>
                <a:gd name="T59" fmla="*/ 22 h 110"/>
                <a:gd name="T60" fmla="*/ 17 w 64"/>
                <a:gd name="T61" fmla="*/ 22 h 110"/>
                <a:gd name="T62" fmla="*/ 6 w 64"/>
                <a:gd name="T63" fmla="*/ 22 h 110"/>
                <a:gd name="T64" fmla="*/ 4 w 64"/>
                <a:gd name="T65" fmla="*/ 31 h 110"/>
                <a:gd name="T66" fmla="*/ 0 w 64"/>
                <a:gd name="T67" fmla="*/ 31 h 110"/>
                <a:gd name="T68" fmla="*/ 0 w 64"/>
                <a:gd name="T69" fmla="*/ 0 h 110"/>
                <a:gd name="T70" fmla="*/ 4 w 64"/>
                <a:gd name="T71" fmla="*/ 0 h 110"/>
                <a:gd name="T72" fmla="*/ 6 w 64"/>
                <a:gd name="T73" fmla="*/ 10 h 110"/>
                <a:gd name="T74" fmla="*/ 17 w 64"/>
                <a:gd name="T75" fmla="*/ 10 h 110"/>
                <a:gd name="T76" fmla="*/ 27 w 64"/>
                <a:gd name="T77" fmla="*/ 10 h 110"/>
                <a:gd name="T78" fmla="*/ 34 w 64"/>
                <a:gd name="T79" fmla="*/ 10 h 110"/>
                <a:gd name="T80" fmla="*/ 43 w 64"/>
                <a:gd name="T81" fmla="*/ 10 h 110"/>
                <a:gd name="T82" fmla="*/ 51 w 64"/>
                <a:gd name="T83" fmla="*/ 10 h 110"/>
                <a:gd name="T84" fmla="*/ 52 w 64"/>
                <a:gd name="T85" fmla="*/ 0 h 110"/>
                <a:gd name="T86" fmla="*/ 56 w 64"/>
                <a:gd name="T87" fmla="*/ 0 h 110"/>
                <a:gd name="T88" fmla="*/ 64 w 64"/>
                <a:gd name="T89" fmla="*/ 18 h 110"/>
                <a:gd name="T90" fmla="*/ 63 w 64"/>
                <a:gd name="T91" fmla="*/ 20 h 110"/>
                <a:gd name="T92" fmla="*/ 52 w 64"/>
                <a:gd name="T93" fmla="*/ 21 h 110"/>
                <a:gd name="T94" fmla="*/ 61 w 64"/>
                <a:gd name="T95" fmla="*/ 32 h 110"/>
                <a:gd name="T96" fmla="*/ 64 w 64"/>
                <a:gd name="T97" fmla="*/ 44 h 110"/>
                <a:gd name="T98" fmla="*/ 62 w 64"/>
                <a:gd name="T99" fmla="*/ 54 h 110"/>
                <a:gd name="T100" fmla="*/ 52 w 64"/>
                <a:gd name="T101" fmla="*/ 60 h 110"/>
                <a:gd name="T102" fmla="*/ 61 w 64"/>
                <a:gd name="T103" fmla="*/ 71 h 110"/>
                <a:gd name="T104" fmla="*/ 64 w 64"/>
                <a:gd name="T105" fmla="*/ 84 h 110"/>
                <a:gd name="T106" fmla="*/ 59 w 64"/>
                <a:gd name="T107" fmla="*/ 96 h 110"/>
                <a:gd name="T108" fmla="*/ 41 w 64"/>
                <a:gd name="T109" fmla="*/ 101 h 110"/>
                <a:gd name="T110" fmla="*/ 27 w 64"/>
                <a:gd name="T111" fmla="*/ 101 h 110"/>
                <a:gd name="T112" fmla="*/ 17 w 64"/>
                <a:gd name="T113" fmla="*/ 101 h 110"/>
                <a:gd name="T114" fmla="*/ 6 w 64"/>
                <a:gd name="T115" fmla="*/ 101 h 110"/>
                <a:gd name="T116" fmla="*/ 4 w 64"/>
                <a:gd name="T117" fmla="*/ 110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64" h="110">
                  <a:moveTo>
                    <a:pt x="4" y="110"/>
                  </a:moveTo>
                  <a:cubicBezTo>
                    <a:pt x="0" y="110"/>
                    <a:pt x="0" y="110"/>
                    <a:pt x="0" y="110"/>
                  </a:cubicBezTo>
                  <a:cubicBezTo>
                    <a:pt x="0" y="80"/>
                    <a:pt x="0" y="80"/>
                    <a:pt x="0" y="80"/>
                  </a:cubicBezTo>
                  <a:cubicBezTo>
                    <a:pt x="4" y="80"/>
                    <a:pt x="4" y="80"/>
                    <a:pt x="4" y="80"/>
                  </a:cubicBezTo>
                  <a:cubicBezTo>
                    <a:pt x="6" y="89"/>
                    <a:pt x="6" y="89"/>
                    <a:pt x="6" y="89"/>
                  </a:cubicBezTo>
                  <a:cubicBezTo>
                    <a:pt x="10" y="89"/>
                    <a:pt x="13" y="90"/>
                    <a:pt x="17" y="90"/>
                  </a:cubicBezTo>
                  <a:cubicBezTo>
                    <a:pt x="21" y="90"/>
                    <a:pt x="24" y="90"/>
                    <a:pt x="27" y="90"/>
                  </a:cubicBezTo>
                  <a:cubicBezTo>
                    <a:pt x="39" y="90"/>
                    <a:pt x="39" y="90"/>
                    <a:pt x="39" y="90"/>
                  </a:cubicBezTo>
                  <a:cubicBezTo>
                    <a:pt x="45" y="90"/>
                    <a:pt x="49" y="89"/>
                    <a:pt x="52" y="87"/>
                  </a:cubicBezTo>
                  <a:cubicBezTo>
                    <a:pt x="54" y="85"/>
                    <a:pt x="55" y="82"/>
                    <a:pt x="55" y="79"/>
                  </a:cubicBezTo>
                  <a:cubicBezTo>
                    <a:pt x="55" y="76"/>
                    <a:pt x="54" y="73"/>
                    <a:pt x="53" y="70"/>
                  </a:cubicBezTo>
                  <a:cubicBezTo>
                    <a:pt x="52" y="67"/>
                    <a:pt x="50" y="64"/>
                    <a:pt x="47" y="61"/>
                  </a:cubicBezTo>
                  <a:cubicBezTo>
                    <a:pt x="46" y="61"/>
                    <a:pt x="45" y="61"/>
                    <a:pt x="43" y="61"/>
                  </a:cubicBezTo>
                  <a:cubicBezTo>
                    <a:pt x="42" y="61"/>
                    <a:pt x="41" y="61"/>
                    <a:pt x="40" y="61"/>
                  </a:cubicBezTo>
                  <a:cubicBezTo>
                    <a:pt x="27" y="61"/>
                    <a:pt x="27" y="61"/>
                    <a:pt x="27" y="61"/>
                  </a:cubicBezTo>
                  <a:cubicBezTo>
                    <a:pt x="24" y="61"/>
                    <a:pt x="21" y="61"/>
                    <a:pt x="17" y="61"/>
                  </a:cubicBezTo>
                  <a:cubicBezTo>
                    <a:pt x="13" y="61"/>
                    <a:pt x="10" y="61"/>
                    <a:pt x="6" y="61"/>
                  </a:cubicBezTo>
                  <a:cubicBezTo>
                    <a:pt x="4" y="71"/>
                    <a:pt x="4" y="71"/>
                    <a:pt x="4" y="71"/>
                  </a:cubicBezTo>
                  <a:cubicBezTo>
                    <a:pt x="0" y="71"/>
                    <a:pt x="0" y="71"/>
                    <a:pt x="0" y="71"/>
                  </a:cubicBezTo>
                  <a:cubicBezTo>
                    <a:pt x="0" y="40"/>
                    <a:pt x="0" y="40"/>
                    <a:pt x="0" y="40"/>
                  </a:cubicBezTo>
                  <a:cubicBezTo>
                    <a:pt x="4" y="40"/>
                    <a:pt x="4" y="40"/>
                    <a:pt x="4" y="40"/>
                  </a:cubicBezTo>
                  <a:cubicBezTo>
                    <a:pt x="6" y="50"/>
                    <a:pt x="6" y="50"/>
                    <a:pt x="6" y="50"/>
                  </a:cubicBezTo>
                  <a:cubicBezTo>
                    <a:pt x="10" y="50"/>
                    <a:pt x="13" y="50"/>
                    <a:pt x="17" y="50"/>
                  </a:cubicBezTo>
                  <a:cubicBezTo>
                    <a:pt x="21" y="50"/>
                    <a:pt x="24" y="50"/>
                    <a:pt x="27" y="50"/>
                  </a:cubicBezTo>
                  <a:cubicBezTo>
                    <a:pt x="39" y="50"/>
                    <a:pt x="39" y="50"/>
                    <a:pt x="39" y="50"/>
                  </a:cubicBezTo>
                  <a:cubicBezTo>
                    <a:pt x="45" y="50"/>
                    <a:pt x="49" y="49"/>
                    <a:pt x="52" y="47"/>
                  </a:cubicBezTo>
                  <a:cubicBezTo>
                    <a:pt x="54" y="46"/>
                    <a:pt x="55" y="43"/>
                    <a:pt x="55" y="39"/>
                  </a:cubicBezTo>
                  <a:cubicBezTo>
                    <a:pt x="55" y="36"/>
                    <a:pt x="54" y="33"/>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6"/>
                    <a:pt x="64" y="40"/>
                    <a:pt x="64" y="44"/>
                  </a:cubicBezTo>
                  <a:cubicBezTo>
                    <a:pt x="64" y="48"/>
                    <a:pt x="64" y="52"/>
                    <a:pt x="62" y="54"/>
                  </a:cubicBezTo>
                  <a:cubicBezTo>
                    <a:pt x="60" y="57"/>
                    <a:pt x="56" y="59"/>
                    <a:pt x="52" y="60"/>
                  </a:cubicBezTo>
                  <a:cubicBezTo>
                    <a:pt x="56" y="63"/>
                    <a:pt x="59" y="67"/>
                    <a:pt x="61" y="71"/>
                  </a:cubicBezTo>
                  <a:cubicBezTo>
                    <a:pt x="63" y="75"/>
                    <a:pt x="64" y="80"/>
                    <a:pt x="64" y="84"/>
                  </a:cubicBezTo>
                  <a:cubicBezTo>
                    <a:pt x="64" y="89"/>
                    <a:pt x="63" y="93"/>
                    <a:pt x="59" y="96"/>
                  </a:cubicBezTo>
                  <a:cubicBezTo>
                    <a:pt x="55" y="99"/>
                    <a:pt x="50" y="101"/>
                    <a:pt x="41" y="101"/>
                  </a:cubicBezTo>
                  <a:cubicBezTo>
                    <a:pt x="27" y="101"/>
                    <a:pt x="27" y="101"/>
                    <a:pt x="27" y="101"/>
                  </a:cubicBezTo>
                  <a:cubicBezTo>
                    <a:pt x="24" y="101"/>
                    <a:pt x="21" y="101"/>
                    <a:pt x="17" y="101"/>
                  </a:cubicBezTo>
                  <a:cubicBezTo>
                    <a:pt x="13" y="101"/>
                    <a:pt x="10" y="101"/>
                    <a:pt x="6" y="101"/>
                  </a:cubicBezTo>
                  <a:lnTo>
                    <a:pt x="4" y="110"/>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4" name="Freeform 41"/>
            <p:cNvSpPr>
              <a:spLocks noEditPoints="1"/>
            </p:cNvSpPr>
            <p:nvPr userDrawn="1"/>
          </p:nvSpPr>
          <p:spPr bwMode="auto">
            <a:xfrm>
              <a:off x="2157413" y="2114551"/>
              <a:ext cx="63500" cy="52388"/>
            </a:xfrm>
            <a:custGeom>
              <a:avLst/>
              <a:gdLst>
                <a:gd name="T0" fmla="*/ 34 w 66"/>
                <a:gd name="T1" fmla="*/ 12 h 55"/>
                <a:gd name="T2" fmla="*/ 15 w 66"/>
                <a:gd name="T3" fmla="*/ 18 h 55"/>
                <a:gd name="T4" fmla="*/ 8 w 66"/>
                <a:gd name="T5" fmla="*/ 33 h 55"/>
                <a:gd name="T6" fmla="*/ 11 w 66"/>
                <a:gd name="T7" fmla="*/ 44 h 55"/>
                <a:gd name="T8" fmla="*/ 18 w 66"/>
                <a:gd name="T9" fmla="*/ 52 h 55"/>
                <a:gd name="T10" fmla="*/ 15 w 66"/>
                <a:gd name="T11" fmla="*/ 55 h 55"/>
                <a:gd name="T12" fmla="*/ 4 w 66"/>
                <a:gd name="T13" fmla="*/ 45 h 55"/>
                <a:gd name="T14" fmla="*/ 0 w 66"/>
                <a:gd name="T15" fmla="*/ 30 h 55"/>
                <a:gd name="T16" fmla="*/ 2 w 66"/>
                <a:gd name="T17" fmla="*/ 17 h 55"/>
                <a:gd name="T18" fmla="*/ 8 w 66"/>
                <a:gd name="T19" fmla="*/ 8 h 55"/>
                <a:gd name="T20" fmla="*/ 19 w 66"/>
                <a:gd name="T21" fmla="*/ 2 h 55"/>
                <a:gd name="T22" fmla="*/ 32 w 66"/>
                <a:gd name="T23" fmla="*/ 0 h 55"/>
                <a:gd name="T24" fmla="*/ 46 w 66"/>
                <a:gd name="T25" fmla="*/ 3 h 55"/>
                <a:gd name="T26" fmla="*/ 57 w 66"/>
                <a:gd name="T27" fmla="*/ 9 h 55"/>
                <a:gd name="T28" fmla="*/ 64 w 66"/>
                <a:gd name="T29" fmla="*/ 19 h 55"/>
                <a:gd name="T30" fmla="*/ 66 w 66"/>
                <a:gd name="T31" fmla="*/ 31 h 55"/>
                <a:gd name="T32" fmla="*/ 65 w 66"/>
                <a:gd name="T33" fmla="*/ 40 h 55"/>
                <a:gd name="T34" fmla="*/ 60 w 66"/>
                <a:gd name="T35" fmla="*/ 48 h 55"/>
                <a:gd name="T36" fmla="*/ 52 w 66"/>
                <a:gd name="T37" fmla="*/ 53 h 55"/>
                <a:gd name="T38" fmla="*/ 41 w 66"/>
                <a:gd name="T39" fmla="*/ 55 h 55"/>
                <a:gd name="T40" fmla="*/ 37 w 66"/>
                <a:gd name="T41" fmla="*/ 55 h 55"/>
                <a:gd name="T42" fmla="*/ 34 w 66"/>
                <a:gd name="T43" fmla="*/ 54 h 55"/>
                <a:gd name="T44" fmla="*/ 34 w 66"/>
                <a:gd name="T45" fmla="*/ 12 h 55"/>
                <a:gd name="T46" fmla="*/ 39 w 66"/>
                <a:gd name="T47" fmla="*/ 36 h 55"/>
                <a:gd name="T48" fmla="*/ 41 w 66"/>
                <a:gd name="T49" fmla="*/ 43 h 55"/>
                <a:gd name="T50" fmla="*/ 46 w 66"/>
                <a:gd name="T51" fmla="*/ 44 h 55"/>
                <a:gd name="T52" fmla="*/ 51 w 66"/>
                <a:gd name="T53" fmla="*/ 43 h 55"/>
                <a:gd name="T54" fmla="*/ 56 w 66"/>
                <a:gd name="T55" fmla="*/ 40 h 55"/>
                <a:gd name="T56" fmla="*/ 59 w 66"/>
                <a:gd name="T57" fmla="*/ 36 h 55"/>
                <a:gd name="T58" fmla="*/ 60 w 66"/>
                <a:gd name="T59" fmla="*/ 30 h 55"/>
                <a:gd name="T60" fmla="*/ 59 w 66"/>
                <a:gd name="T61" fmla="*/ 24 h 55"/>
                <a:gd name="T62" fmla="*/ 56 w 66"/>
                <a:gd name="T63" fmla="*/ 19 h 55"/>
                <a:gd name="T64" fmla="*/ 49 w 66"/>
                <a:gd name="T65" fmla="*/ 15 h 55"/>
                <a:gd name="T66" fmla="*/ 39 w 66"/>
                <a:gd name="T67" fmla="*/ 12 h 55"/>
                <a:gd name="T68" fmla="*/ 39 w 66"/>
                <a:gd name="T69" fmla="*/ 3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55">
                  <a:moveTo>
                    <a:pt x="34" y="12"/>
                  </a:moveTo>
                  <a:cubicBezTo>
                    <a:pt x="25" y="12"/>
                    <a:pt x="19" y="14"/>
                    <a:pt x="15" y="18"/>
                  </a:cubicBezTo>
                  <a:cubicBezTo>
                    <a:pt x="10" y="22"/>
                    <a:pt x="8" y="27"/>
                    <a:pt x="8" y="33"/>
                  </a:cubicBezTo>
                  <a:cubicBezTo>
                    <a:pt x="8" y="38"/>
                    <a:pt x="9" y="41"/>
                    <a:pt x="11" y="44"/>
                  </a:cubicBezTo>
                  <a:cubicBezTo>
                    <a:pt x="13" y="47"/>
                    <a:pt x="15" y="49"/>
                    <a:pt x="18" y="52"/>
                  </a:cubicBezTo>
                  <a:cubicBezTo>
                    <a:pt x="15" y="55"/>
                    <a:pt x="15" y="55"/>
                    <a:pt x="15" y="55"/>
                  </a:cubicBezTo>
                  <a:cubicBezTo>
                    <a:pt x="10" y="53"/>
                    <a:pt x="7" y="49"/>
                    <a:pt x="4" y="45"/>
                  </a:cubicBezTo>
                  <a:cubicBezTo>
                    <a:pt x="1" y="41"/>
                    <a:pt x="0" y="36"/>
                    <a:pt x="0" y="30"/>
                  </a:cubicBezTo>
                  <a:cubicBezTo>
                    <a:pt x="0" y="25"/>
                    <a:pt x="0" y="21"/>
                    <a:pt x="2" y="17"/>
                  </a:cubicBezTo>
                  <a:cubicBezTo>
                    <a:pt x="3" y="14"/>
                    <a:pt x="6" y="11"/>
                    <a:pt x="8" y="8"/>
                  </a:cubicBezTo>
                  <a:cubicBezTo>
                    <a:pt x="11" y="6"/>
                    <a:pt x="15" y="4"/>
                    <a:pt x="19" y="2"/>
                  </a:cubicBezTo>
                  <a:cubicBezTo>
                    <a:pt x="23" y="1"/>
                    <a:pt x="27" y="0"/>
                    <a:pt x="32" y="0"/>
                  </a:cubicBezTo>
                  <a:cubicBezTo>
                    <a:pt x="37" y="0"/>
                    <a:pt x="42" y="1"/>
                    <a:pt x="46" y="3"/>
                  </a:cubicBezTo>
                  <a:cubicBezTo>
                    <a:pt x="50" y="4"/>
                    <a:pt x="54" y="6"/>
                    <a:pt x="57" y="9"/>
                  </a:cubicBezTo>
                  <a:cubicBezTo>
                    <a:pt x="60" y="12"/>
                    <a:pt x="62" y="15"/>
                    <a:pt x="64" y="19"/>
                  </a:cubicBezTo>
                  <a:cubicBezTo>
                    <a:pt x="66" y="22"/>
                    <a:pt x="66" y="26"/>
                    <a:pt x="66" y="31"/>
                  </a:cubicBezTo>
                  <a:cubicBezTo>
                    <a:pt x="66" y="34"/>
                    <a:pt x="66" y="37"/>
                    <a:pt x="65" y="40"/>
                  </a:cubicBezTo>
                  <a:cubicBezTo>
                    <a:pt x="64" y="43"/>
                    <a:pt x="62" y="46"/>
                    <a:pt x="60" y="48"/>
                  </a:cubicBezTo>
                  <a:cubicBezTo>
                    <a:pt x="58" y="50"/>
                    <a:pt x="55" y="52"/>
                    <a:pt x="52" y="53"/>
                  </a:cubicBezTo>
                  <a:cubicBezTo>
                    <a:pt x="49" y="55"/>
                    <a:pt x="45" y="55"/>
                    <a:pt x="41" y="55"/>
                  </a:cubicBezTo>
                  <a:cubicBezTo>
                    <a:pt x="40" y="55"/>
                    <a:pt x="38" y="55"/>
                    <a:pt x="37" y="55"/>
                  </a:cubicBezTo>
                  <a:cubicBezTo>
                    <a:pt x="36" y="55"/>
                    <a:pt x="35" y="55"/>
                    <a:pt x="34" y="54"/>
                  </a:cubicBezTo>
                  <a:lnTo>
                    <a:pt x="34" y="12"/>
                  </a:lnTo>
                  <a:close/>
                  <a:moveTo>
                    <a:pt x="39" y="36"/>
                  </a:moveTo>
                  <a:cubicBezTo>
                    <a:pt x="39" y="39"/>
                    <a:pt x="40" y="42"/>
                    <a:pt x="41" y="43"/>
                  </a:cubicBezTo>
                  <a:cubicBezTo>
                    <a:pt x="43" y="44"/>
                    <a:pt x="44" y="44"/>
                    <a:pt x="46" y="44"/>
                  </a:cubicBezTo>
                  <a:cubicBezTo>
                    <a:pt x="48" y="44"/>
                    <a:pt x="50" y="44"/>
                    <a:pt x="51" y="43"/>
                  </a:cubicBezTo>
                  <a:cubicBezTo>
                    <a:pt x="53" y="42"/>
                    <a:pt x="55" y="41"/>
                    <a:pt x="56" y="40"/>
                  </a:cubicBezTo>
                  <a:cubicBezTo>
                    <a:pt x="57" y="39"/>
                    <a:pt x="58" y="37"/>
                    <a:pt x="59" y="36"/>
                  </a:cubicBezTo>
                  <a:cubicBezTo>
                    <a:pt x="60" y="34"/>
                    <a:pt x="60" y="32"/>
                    <a:pt x="60" y="30"/>
                  </a:cubicBezTo>
                  <a:cubicBezTo>
                    <a:pt x="60" y="28"/>
                    <a:pt x="60" y="26"/>
                    <a:pt x="59" y="24"/>
                  </a:cubicBezTo>
                  <a:cubicBezTo>
                    <a:pt x="59" y="22"/>
                    <a:pt x="57" y="20"/>
                    <a:pt x="56" y="19"/>
                  </a:cubicBezTo>
                  <a:cubicBezTo>
                    <a:pt x="54" y="17"/>
                    <a:pt x="52" y="16"/>
                    <a:pt x="49" y="15"/>
                  </a:cubicBezTo>
                  <a:cubicBezTo>
                    <a:pt x="46" y="13"/>
                    <a:pt x="43" y="13"/>
                    <a:pt x="39" y="12"/>
                  </a:cubicBezTo>
                  <a:lnTo>
                    <a:pt x="39" y="36"/>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5" name="Freeform 42"/>
            <p:cNvSpPr>
              <a:spLocks/>
            </p:cNvSpPr>
            <p:nvPr userDrawn="1"/>
          </p:nvSpPr>
          <p:spPr bwMode="auto">
            <a:xfrm>
              <a:off x="2159000" y="2173288"/>
              <a:ext cx="61913" cy="47625"/>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2 h 49"/>
                <a:gd name="T22" fmla="*/ 27 w 64"/>
                <a:gd name="T23" fmla="*/ 22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7"/>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6" name="Freeform 43"/>
            <p:cNvSpPr>
              <a:spLocks/>
            </p:cNvSpPr>
            <p:nvPr userDrawn="1"/>
          </p:nvSpPr>
          <p:spPr bwMode="auto">
            <a:xfrm>
              <a:off x="2157413" y="2222501"/>
              <a:ext cx="63500" cy="44450"/>
            </a:xfrm>
            <a:custGeom>
              <a:avLst/>
              <a:gdLst>
                <a:gd name="T0" fmla="*/ 38 w 66"/>
                <a:gd name="T1" fmla="*/ 27 h 46"/>
                <a:gd name="T2" fmla="*/ 30 w 66"/>
                <a:gd name="T3" fmla="*/ 41 h 46"/>
                <a:gd name="T4" fmla="*/ 19 w 66"/>
                <a:gd name="T5" fmla="*/ 46 h 46"/>
                <a:gd name="T6" fmla="*/ 12 w 66"/>
                <a:gd name="T7" fmla="*/ 44 h 46"/>
                <a:gd name="T8" fmla="*/ 5 w 66"/>
                <a:gd name="T9" fmla="*/ 39 h 46"/>
                <a:gd name="T10" fmla="*/ 1 w 66"/>
                <a:gd name="T11" fmla="*/ 31 h 46"/>
                <a:gd name="T12" fmla="*/ 0 w 66"/>
                <a:gd name="T13" fmla="*/ 20 h 46"/>
                <a:gd name="T14" fmla="*/ 1 w 66"/>
                <a:gd name="T15" fmla="*/ 10 h 46"/>
                <a:gd name="T16" fmla="*/ 5 w 66"/>
                <a:gd name="T17" fmla="*/ 0 h 46"/>
                <a:gd name="T18" fmla="*/ 19 w 66"/>
                <a:gd name="T19" fmla="*/ 0 h 46"/>
                <a:gd name="T20" fmla="*/ 19 w 66"/>
                <a:gd name="T21" fmla="*/ 7 h 46"/>
                <a:gd name="T22" fmla="*/ 8 w 66"/>
                <a:gd name="T23" fmla="*/ 9 h 46"/>
                <a:gd name="T24" fmla="*/ 6 w 66"/>
                <a:gd name="T25" fmla="*/ 20 h 46"/>
                <a:gd name="T26" fmla="*/ 9 w 66"/>
                <a:gd name="T27" fmla="*/ 31 h 46"/>
                <a:gd name="T28" fmla="*/ 16 w 66"/>
                <a:gd name="T29" fmla="*/ 35 h 46"/>
                <a:gd name="T30" fmla="*/ 23 w 66"/>
                <a:gd name="T31" fmla="*/ 32 h 46"/>
                <a:gd name="T32" fmla="*/ 28 w 66"/>
                <a:gd name="T33" fmla="*/ 23 h 46"/>
                <a:gd name="T34" fmla="*/ 30 w 66"/>
                <a:gd name="T35" fmla="*/ 16 h 46"/>
                <a:gd name="T36" fmla="*/ 37 w 66"/>
                <a:gd name="T37" fmla="*/ 5 h 46"/>
                <a:gd name="T38" fmla="*/ 47 w 66"/>
                <a:gd name="T39" fmla="*/ 0 h 46"/>
                <a:gd name="T40" fmla="*/ 55 w 66"/>
                <a:gd name="T41" fmla="*/ 2 h 46"/>
                <a:gd name="T42" fmla="*/ 61 w 66"/>
                <a:gd name="T43" fmla="*/ 7 h 46"/>
                <a:gd name="T44" fmla="*/ 65 w 66"/>
                <a:gd name="T45" fmla="*/ 14 h 46"/>
                <a:gd name="T46" fmla="*/ 66 w 66"/>
                <a:gd name="T47" fmla="*/ 24 h 46"/>
                <a:gd name="T48" fmla="*/ 65 w 66"/>
                <a:gd name="T49" fmla="*/ 33 h 46"/>
                <a:gd name="T50" fmla="*/ 61 w 66"/>
                <a:gd name="T51" fmla="*/ 42 h 46"/>
                <a:gd name="T52" fmla="*/ 48 w 66"/>
                <a:gd name="T53" fmla="*/ 42 h 46"/>
                <a:gd name="T54" fmla="*/ 48 w 66"/>
                <a:gd name="T55" fmla="*/ 35 h 46"/>
                <a:gd name="T56" fmla="*/ 58 w 66"/>
                <a:gd name="T57" fmla="*/ 33 h 46"/>
                <a:gd name="T58" fmla="*/ 60 w 66"/>
                <a:gd name="T59" fmla="*/ 23 h 46"/>
                <a:gd name="T60" fmla="*/ 58 w 66"/>
                <a:gd name="T61" fmla="*/ 14 h 46"/>
                <a:gd name="T62" fmla="*/ 51 w 66"/>
                <a:gd name="T63" fmla="*/ 11 h 46"/>
                <a:gd name="T64" fmla="*/ 44 w 66"/>
                <a:gd name="T65" fmla="*/ 14 h 46"/>
                <a:gd name="T66" fmla="*/ 40 w 66"/>
                <a:gd name="T67" fmla="*/ 23 h 46"/>
                <a:gd name="T68" fmla="*/ 38 w 66"/>
                <a:gd name="T69" fmla="*/ 27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7"/>
                  </a:moveTo>
                  <a:cubicBezTo>
                    <a:pt x="36" y="34"/>
                    <a:pt x="33" y="39"/>
                    <a:pt x="30" y="41"/>
                  </a:cubicBezTo>
                  <a:cubicBezTo>
                    <a:pt x="26" y="44"/>
                    <a:pt x="23" y="46"/>
                    <a:pt x="19" y="46"/>
                  </a:cubicBezTo>
                  <a:cubicBezTo>
                    <a:pt x="16" y="46"/>
                    <a:pt x="14" y="45"/>
                    <a:pt x="12" y="44"/>
                  </a:cubicBezTo>
                  <a:cubicBezTo>
                    <a:pt x="9" y="43"/>
                    <a:pt x="7" y="41"/>
                    <a:pt x="5" y="39"/>
                  </a:cubicBezTo>
                  <a:cubicBezTo>
                    <a:pt x="4" y="37"/>
                    <a:pt x="2" y="34"/>
                    <a:pt x="1" y="31"/>
                  </a:cubicBezTo>
                  <a:cubicBezTo>
                    <a:pt x="0" y="28"/>
                    <a:pt x="0" y="24"/>
                    <a:pt x="0" y="20"/>
                  </a:cubicBezTo>
                  <a:cubicBezTo>
                    <a:pt x="0" y="16"/>
                    <a:pt x="0" y="13"/>
                    <a:pt x="1" y="10"/>
                  </a:cubicBezTo>
                  <a:cubicBezTo>
                    <a:pt x="2" y="7"/>
                    <a:pt x="3" y="3"/>
                    <a:pt x="5" y="0"/>
                  </a:cubicBezTo>
                  <a:cubicBezTo>
                    <a:pt x="19" y="0"/>
                    <a:pt x="19" y="0"/>
                    <a:pt x="19" y="0"/>
                  </a:cubicBezTo>
                  <a:cubicBezTo>
                    <a:pt x="19" y="7"/>
                    <a:pt x="19" y="7"/>
                    <a:pt x="19" y="7"/>
                  </a:cubicBezTo>
                  <a:cubicBezTo>
                    <a:pt x="8" y="9"/>
                    <a:pt x="8" y="9"/>
                    <a:pt x="8" y="9"/>
                  </a:cubicBezTo>
                  <a:cubicBezTo>
                    <a:pt x="6" y="13"/>
                    <a:pt x="6" y="16"/>
                    <a:pt x="6" y="20"/>
                  </a:cubicBezTo>
                  <a:cubicBezTo>
                    <a:pt x="6" y="25"/>
                    <a:pt x="7" y="29"/>
                    <a:pt x="9" y="31"/>
                  </a:cubicBezTo>
                  <a:cubicBezTo>
                    <a:pt x="10" y="34"/>
                    <a:pt x="13" y="35"/>
                    <a:pt x="16" y="35"/>
                  </a:cubicBezTo>
                  <a:cubicBezTo>
                    <a:pt x="19" y="35"/>
                    <a:pt x="21" y="34"/>
                    <a:pt x="23" y="32"/>
                  </a:cubicBezTo>
                  <a:cubicBezTo>
                    <a:pt x="24" y="30"/>
                    <a:pt x="26" y="27"/>
                    <a:pt x="28" y="23"/>
                  </a:cubicBezTo>
                  <a:cubicBezTo>
                    <a:pt x="30" y="16"/>
                    <a:pt x="30" y="16"/>
                    <a:pt x="30" y="16"/>
                  </a:cubicBezTo>
                  <a:cubicBezTo>
                    <a:pt x="32" y="12"/>
                    <a:pt x="34" y="8"/>
                    <a:pt x="37" y="5"/>
                  </a:cubicBezTo>
                  <a:cubicBezTo>
                    <a:pt x="40" y="2"/>
                    <a:pt x="43" y="0"/>
                    <a:pt x="47" y="0"/>
                  </a:cubicBezTo>
                  <a:cubicBezTo>
                    <a:pt x="50" y="0"/>
                    <a:pt x="52" y="1"/>
                    <a:pt x="55" y="2"/>
                  </a:cubicBezTo>
                  <a:cubicBezTo>
                    <a:pt x="57" y="3"/>
                    <a:pt x="59" y="5"/>
                    <a:pt x="61" y="7"/>
                  </a:cubicBezTo>
                  <a:cubicBezTo>
                    <a:pt x="62" y="9"/>
                    <a:pt x="64" y="11"/>
                    <a:pt x="65" y="14"/>
                  </a:cubicBezTo>
                  <a:cubicBezTo>
                    <a:pt x="66" y="17"/>
                    <a:pt x="66" y="20"/>
                    <a:pt x="66" y="24"/>
                  </a:cubicBezTo>
                  <a:cubicBezTo>
                    <a:pt x="66" y="27"/>
                    <a:pt x="66" y="30"/>
                    <a:pt x="65" y="33"/>
                  </a:cubicBezTo>
                  <a:cubicBezTo>
                    <a:pt x="64" y="36"/>
                    <a:pt x="63" y="39"/>
                    <a:pt x="61" y="42"/>
                  </a:cubicBezTo>
                  <a:cubicBezTo>
                    <a:pt x="48" y="42"/>
                    <a:pt x="48" y="42"/>
                    <a:pt x="48" y="42"/>
                  </a:cubicBezTo>
                  <a:cubicBezTo>
                    <a:pt x="48" y="35"/>
                    <a:pt x="48" y="35"/>
                    <a:pt x="48" y="35"/>
                  </a:cubicBezTo>
                  <a:cubicBezTo>
                    <a:pt x="58" y="33"/>
                    <a:pt x="58" y="33"/>
                    <a:pt x="58" y="33"/>
                  </a:cubicBezTo>
                  <a:cubicBezTo>
                    <a:pt x="60" y="30"/>
                    <a:pt x="60" y="26"/>
                    <a:pt x="60" y="23"/>
                  </a:cubicBezTo>
                  <a:cubicBezTo>
                    <a:pt x="60" y="19"/>
                    <a:pt x="60" y="16"/>
                    <a:pt x="58" y="14"/>
                  </a:cubicBezTo>
                  <a:cubicBezTo>
                    <a:pt x="56" y="12"/>
                    <a:pt x="54" y="11"/>
                    <a:pt x="51" y="11"/>
                  </a:cubicBezTo>
                  <a:cubicBezTo>
                    <a:pt x="48" y="11"/>
                    <a:pt x="46" y="12"/>
                    <a:pt x="44" y="14"/>
                  </a:cubicBezTo>
                  <a:cubicBezTo>
                    <a:pt x="43" y="16"/>
                    <a:pt x="41" y="19"/>
                    <a:pt x="40" y="23"/>
                  </a:cubicBezTo>
                  <a:lnTo>
                    <a:pt x="38" y="2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grpSp>
    </p:spTree>
    <p:extLst>
      <p:ext uri="{BB962C8B-B14F-4D97-AF65-F5344CB8AC3E}">
        <p14:creationId xmlns:p14="http://schemas.microsoft.com/office/powerpoint/2010/main" val="3061160452"/>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itleOnly" preserve="1">
  <p:cSld name="Bump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510748" y="2944192"/>
            <a:ext cx="9170504" cy="969621"/>
          </a:xfrm>
          <a:solidFill>
            <a:schemeClr val="tx1">
              <a:alpha val="80000"/>
            </a:schemeClr>
          </a:solidFill>
        </p:spPr>
        <p:txBody>
          <a:bodyPr anchor="ctr">
            <a:normAutofit/>
          </a:bodyPr>
          <a:lstStyle>
            <a:lvl1pPr algn="ctr">
              <a:defRPr sz="3200" spc="4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913408401"/>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itleOnly" preserve="1">
  <p:cSld name="Bumper with ima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510748" y="2944192"/>
            <a:ext cx="9170504" cy="969621"/>
          </a:xfrm>
          <a:solidFill>
            <a:schemeClr val="tx1">
              <a:alpha val="80000"/>
            </a:schemeClr>
          </a:solidFill>
        </p:spPr>
        <p:txBody>
          <a:bodyPr anchor="ctr">
            <a:normAutofit/>
          </a:bodyPr>
          <a:lstStyle>
            <a:lvl1pPr algn="ctr">
              <a:defRPr sz="3200" spc="4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995483843"/>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showMasterSp="0" type="blank" preserve="1">
  <p:cSld name="Logo + Strapline">
    <p:spTree>
      <p:nvGrpSpPr>
        <p:cNvPr id="1" name=""/>
        <p:cNvGrpSpPr/>
        <p:nvPr/>
      </p:nvGrpSpPr>
      <p:grpSpPr>
        <a:xfrm>
          <a:off x="0" y="0"/>
          <a:ext cx="0" cy="0"/>
          <a:chOff x="0" y="0"/>
          <a:chExt cx="0" cy="0"/>
        </a:xfrm>
      </p:grpSpPr>
      <p:grpSp>
        <p:nvGrpSpPr>
          <p:cNvPr id="6" name="Group 5"/>
          <p:cNvGrpSpPr/>
          <p:nvPr userDrawn="1"/>
        </p:nvGrpSpPr>
        <p:grpSpPr>
          <a:xfrm>
            <a:off x="3572344" y="2276873"/>
            <a:ext cx="5047317" cy="2639187"/>
            <a:chOff x="2679256" y="1707654"/>
            <a:chExt cx="3785488" cy="197939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248358" y="1707654"/>
              <a:ext cx="2647284" cy="1148580"/>
            </a:xfrm>
            <a:prstGeom prst="rect">
              <a:avLst/>
            </a:prstGeom>
          </p:spPr>
        </p:pic>
        <p:pic>
          <p:nvPicPr>
            <p:cNvPr id="3" name="Picture 2"/>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679256" y="3435846"/>
              <a:ext cx="3785488" cy="251198"/>
            </a:xfrm>
            <a:prstGeom prst="rect">
              <a:avLst/>
            </a:prstGeom>
          </p:spPr>
        </p:pic>
      </p:grpSp>
    </p:spTree>
    <p:extLst>
      <p:ext uri="{BB962C8B-B14F-4D97-AF65-F5344CB8AC3E}">
        <p14:creationId xmlns:p14="http://schemas.microsoft.com/office/powerpoint/2010/main" val="506237378"/>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userDrawn="1">
  <p:cSld name="1_side title blank">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2033918" y="2917660"/>
            <a:ext cx="5890683" cy="576064"/>
          </a:xfrm>
        </p:spPr>
        <p:txBody>
          <a:bodyPr>
            <a:noAutofit/>
          </a:bodyPr>
          <a:lstStyle>
            <a:lvl1pPr>
              <a:defRPr sz="3200">
                <a:solidFill>
                  <a:schemeClr val="bg2"/>
                </a:solidFill>
              </a:defRPr>
            </a:lvl1pPr>
          </a:lstStyle>
          <a:p>
            <a:r>
              <a:rPr lang="en-US" dirty="0"/>
              <a:t>side title</a:t>
            </a:r>
            <a:endParaRPr lang="en-GB" dirty="0"/>
          </a:p>
        </p:txBody>
      </p:sp>
    </p:spTree>
    <p:extLst>
      <p:ext uri="{BB962C8B-B14F-4D97-AF65-F5344CB8AC3E}">
        <p14:creationId xmlns:p14="http://schemas.microsoft.com/office/powerpoint/2010/main" val="2344630170"/>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userDrawn="1">
  <p:cSld name="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09600" y="3105236"/>
            <a:ext cx="10957984" cy="647533"/>
          </a:xfrm>
          <a:solidFill>
            <a:schemeClr val="tx1">
              <a:alpha val="75000"/>
            </a:schemeClr>
          </a:solidFill>
        </p:spPr>
        <p:txBody>
          <a:bodyPr anchor="ctr"/>
          <a:lstStyle>
            <a:lvl1pPr algn="ctr">
              <a:defRPr spc="8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972392558"/>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userDrawn="1">
  <p:cSld name="image and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2033918" y="2917660"/>
            <a:ext cx="5890683" cy="576064"/>
          </a:xfrm>
        </p:spPr>
        <p:txBody>
          <a:bodyPr>
            <a:noAutofit/>
          </a:bodyPr>
          <a:lstStyle>
            <a:lvl1pPr>
              <a:defRPr sz="3200">
                <a:solidFill>
                  <a:schemeClr val="bg2"/>
                </a:solidFill>
              </a:defRPr>
            </a:lvl1pPr>
          </a:lstStyle>
          <a:p>
            <a:r>
              <a:rPr lang="en-US" dirty="0"/>
              <a:t>side title</a:t>
            </a:r>
            <a:endParaRPr lang="en-GB" dirty="0"/>
          </a:p>
        </p:txBody>
      </p:sp>
      <p:sp>
        <p:nvSpPr>
          <p:cNvPr id="4" name="Picture Placeholder 2"/>
          <p:cNvSpPr>
            <a:spLocks noGrp="1"/>
          </p:cNvSpPr>
          <p:nvPr>
            <p:ph type="pic" idx="1"/>
          </p:nvPr>
        </p:nvSpPr>
        <p:spPr>
          <a:xfrm>
            <a:off x="3052233" y="260350"/>
            <a:ext cx="8544984" cy="4801980"/>
          </a:xfrm>
        </p:spPr>
        <p:txBody>
          <a:bodyPr>
            <a:normAutofit/>
          </a:bodyPr>
          <a:lstStyle>
            <a:lvl1pPr marL="0" indent="0">
              <a:buNone/>
              <a:defRPr sz="3200"/>
            </a:lvl1pPr>
            <a:lvl2pPr marL="609570" indent="0">
              <a:buNone/>
              <a:defRPr sz="3733"/>
            </a:lvl2pPr>
            <a:lvl3pPr marL="1219140" indent="0">
              <a:buNone/>
              <a:defRPr sz="3200"/>
            </a:lvl3pPr>
            <a:lvl4pPr marL="1828709" indent="0">
              <a:buNone/>
              <a:defRPr sz="2667"/>
            </a:lvl4pPr>
            <a:lvl5pPr marL="2438278" indent="0">
              <a:buNone/>
              <a:defRPr sz="2667"/>
            </a:lvl5pPr>
            <a:lvl6pPr marL="3047848" indent="0">
              <a:buNone/>
              <a:defRPr sz="2667"/>
            </a:lvl6pPr>
            <a:lvl7pPr marL="3657418" indent="0">
              <a:buNone/>
              <a:defRPr sz="2667"/>
            </a:lvl7pPr>
            <a:lvl8pPr marL="4266987" indent="0">
              <a:buNone/>
              <a:defRPr sz="2667"/>
            </a:lvl8pPr>
            <a:lvl9pPr marL="4876557" indent="0">
              <a:buNone/>
              <a:defRPr sz="2667"/>
            </a:lvl9pPr>
          </a:lstStyle>
          <a:p>
            <a:r>
              <a:rPr lang="en-US" dirty="0"/>
              <a:t>Click icon to add picture</a:t>
            </a:r>
            <a:endParaRPr lang="en-GB" dirty="0"/>
          </a:p>
        </p:txBody>
      </p:sp>
      <p:sp>
        <p:nvSpPr>
          <p:cNvPr id="6" name="Text Placeholder 5"/>
          <p:cNvSpPr>
            <a:spLocks noGrp="1"/>
          </p:cNvSpPr>
          <p:nvPr>
            <p:ph type="body" sz="quarter" idx="10"/>
          </p:nvPr>
        </p:nvSpPr>
        <p:spPr>
          <a:xfrm>
            <a:off x="3052235" y="5159516"/>
            <a:ext cx="8544983" cy="991521"/>
          </a:xfrm>
        </p:spPr>
        <p:txBody>
          <a:bodyPr>
            <a:normAutofit/>
          </a:bodyPr>
          <a:lstStyle>
            <a:lvl1pPr marL="0" indent="0">
              <a:buNone/>
              <a:defRPr sz="2667"/>
            </a:lvl1pPr>
          </a:lstStyle>
          <a:p>
            <a:pPr lvl="0"/>
            <a:r>
              <a:rPr lang="en-US"/>
              <a:t>Click to edit Master text styles</a:t>
            </a:r>
          </a:p>
        </p:txBody>
      </p:sp>
    </p:spTree>
    <p:extLst>
      <p:ext uri="{BB962C8B-B14F-4D97-AF65-F5344CB8AC3E}">
        <p14:creationId xmlns:p14="http://schemas.microsoft.com/office/powerpoint/2010/main" val="3821890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406986" y="2660916"/>
            <a:ext cx="7489549" cy="1470025"/>
          </a:xfrm>
        </p:spPr>
        <p:txBody>
          <a:bodyPr anchor="b">
            <a:noAutofit/>
          </a:bodyPr>
          <a:lstStyle>
            <a:lvl1pPr algn="l">
              <a:defRPr sz="3200" b="0" baseline="0"/>
            </a:lvl1pPr>
          </a:lstStyle>
          <a:p>
            <a:r>
              <a:rPr lang="en-US"/>
              <a:t>Click to edit Master title style</a:t>
            </a:r>
            <a:endParaRPr lang="en-GB" dirty="0"/>
          </a:p>
        </p:txBody>
      </p:sp>
      <p:sp>
        <p:nvSpPr>
          <p:cNvPr id="3" name="Subtitle 2"/>
          <p:cNvSpPr>
            <a:spLocks noGrp="1"/>
          </p:cNvSpPr>
          <p:nvPr>
            <p:ph type="subTitle" idx="1"/>
          </p:nvPr>
        </p:nvSpPr>
        <p:spPr>
          <a:xfrm>
            <a:off x="3407702" y="4366253"/>
            <a:ext cx="7491700" cy="1559024"/>
          </a:xfrm>
        </p:spPr>
        <p:txBody>
          <a:bodyPr>
            <a:normAutofit/>
          </a:bodyPr>
          <a:lstStyle>
            <a:lvl1pPr marL="0" indent="0" algn="l">
              <a:buNone/>
              <a:defRPr sz="2667" baseline="0">
                <a:solidFill>
                  <a:schemeClr val="tx1"/>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a:t>Click to edit Master subtitle style</a:t>
            </a:r>
            <a:endParaRPr lang="en-GB" dirty="0"/>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24418" y="789219"/>
            <a:ext cx="2318007" cy="1005715"/>
          </a:xfrm>
          <a:prstGeom prst="rect">
            <a:avLst/>
          </a:prstGeom>
        </p:spPr>
      </p:pic>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572476" y="1631594"/>
            <a:ext cx="3163619" cy="209932"/>
          </a:xfrm>
          <a:prstGeom prst="rect">
            <a:avLst/>
          </a:prstGeom>
        </p:spPr>
      </p:pic>
    </p:spTree>
    <p:extLst>
      <p:ext uri="{BB962C8B-B14F-4D97-AF65-F5344CB8AC3E}">
        <p14:creationId xmlns:p14="http://schemas.microsoft.com/office/powerpoint/2010/main" val="4216178218"/>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Table of contents">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391616" y="1275359"/>
            <a:ext cx="2606080" cy="576064"/>
          </a:xfrm>
        </p:spPr>
        <p:txBody>
          <a:bodyPr>
            <a:noAutofit/>
          </a:bodyPr>
          <a:lstStyle>
            <a:lvl1pPr>
              <a:defRPr sz="3200" baseline="0">
                <a:solidFill>
                  <a:schemeClr val="bg2"/>
                </a:solidFill>
              </a:defRPr>
            </a:lvl1pPr>
          </a:lstStyle>
          <a:p>
            <a:r>
              <a:rPr lang="en-US" dirty="0"/>
              <a:t>contents</a:t>
            </a:r>
            <a:endParaRPr lang="en-GB" dirty="0"/>
          </a:p>
        </p:txBody>
      </p:sp>
      <p:sp>
        <p:nvSpPr>
          <p:cNvPr id="3" name="Content Placeholder 2"/>
          <p:cNvSpPr>
            <a:spLocks noGrp="1"/>
          </p:cNvSpPr>
          <p:nvPr>
            <p:ph idx="1"/>
          </p:nvPr>
        </p:nvSpPr>
        <p:spPr>
          <a:xfrm>
            <a:off x="1871530" y="260351"/>
            <a:ext cx="9725687" cy="5890683"/>
          </a:xfrm>
        </p:spPr>
        <p:txBody>
          <a:bodyPr>
            <a:normAutofit/>
          </a:bodyPr>
          <a:lstStyle>
            <a:lvl1pPr marL="0" indent="0">
              <a:buFontTx/>
              <a:buNone/>
              <a:defRPr sz="2133" baseline="0"/>
            </a:lvl1pPr>
          </a:lstStyle>
          <a:p>
            <a:pPr lvl="0"/>
            <a:r>
              <a:rPr lang="en-US"/>
              <a:t>Click to edit Master text styles</a:t>
            </a:r>
          </a:p>
        </p:txBody>
      </p:sp>
    </p:spTree>
    <p:extLst>
      <p:ext uri="{BB962C8B-B14F-4D97-AF65-F5344CB8AC3E}">
        <p14:creationId xmlns:p14="http://schemas.microsoft.com/office/powerpoint/2010/main" val="3858744906"/>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p:txBody>
      </p:sp>
      <p:sp>
        <p:nvSpPr>
          <p:cNvPr id="4" name="Date Placeholder 3"/>
          <p:cNvSpPr>
            <a:spLocks noGrp="1"/>
          </p:cNvSpPr>
          <p:nvPr>
            <p:ph type="dt" sz="half" idx="10"/>
          </p:nvPr>
        </p:nvSpPr>
        <p:spPr/>
        <p:txBody>
          <a:body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5" name="Footer Placeholder 4"/>
          <p:cNvSpPr>
            <a:spLocks noGrp="1"/>
          </p:cNvSpPr>
          <p:nvPr>
            <p:ph type="ftr" sz="quarter" idx="11"/>
          </p:nvPr>
        </p:nvSpPr>
        <p:spPr/>
        <p:txBody>
          <a:bodyPr/>
          <a:lstStyle/>
          <a:p>
            <a:pPr defTabSz="1219170"/>
            <a:endParaRPr lang="en-GB" dirty="0">
              <a:solidFill>
                <a:srgbClr val="000000">
                  <a:tint val="75000"/>
                </a:srgbClr>
              </a:solidFill>
            </a:endParaRPr>
          </a:p>
        </p:txBody>
      </p:sp>
      <p:sp>
        <p:nvSpPr>
          <p:cNvPr id="6" name="Slide Number Placeholder 5"/>
          <p:cNvSpPr>
            <a:spLocks noGrp="1"/>
          </p:cNvSpPr>
          <p:nvPr>
            <p:ph type="sldNum" sz="quarter" idx="12"/>
          </p:nvPr>
        </p:nvSpPr>
        <p:spPr/>
        <p:txBody>
          <a:body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1546778552"/>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794933"/>
            <a:ext cx="5384800" cy="4356100"/>
          </a:xfrm>
        </p:spPr>
        <p:txBody>
          <a:bodyPr>
            <a:normAutofit/>
          </a:bodyPr>
          <a:lstStyle>
            <a:lvl1pPr>
              <a:defRPr sz="2667" baseline="0"/>
            </a:lvl1pPr>
            <a:lvl2pPr>
              <a:defRPr sz="2133" baseline="0"/>
            </a:lvl2pPr>
            <a:lvl3pPr>
              <a:defRPr sz="2133" baseline="0"/>
            </a:lvl3pPr>
            <a:lvl4pPr>
              <a:defRPr sz="2133" baseline="0"/>
            </a:lvl4pPr>
            <a:lvl5pPr>
              <a:defRPr sz="2133" baseline="0"/>
            </a:lvl5pPr>
            <a:lvl6pPr>
              <a:defRPr sz="2400"/>
            </a:lvl6pPr>
            <a:lvl7pPr>
              <a:defRPr sz="2400"/>
            </a:lvl7pPr>
            <a:lvl8pPr>
              <a:defRPr sz="2400"/>
            </a:lvl8pPr>
            <a:lvl9pPr>
              <a:defRPr sz="2400"/>
            </a:lvl9pPr>
          </a:lstStyle>
          <a:p>
            <a:pPr lvl="0"/>
            <a:r>
              <a:rPr lang="en-US"/>
              <a:t>Click to edit Master text styles</a:t>
            </a:r>
          </a:p>
          <a:p>
            <a:pPr lvl="1"/>
            <a:r>
              <a:rPr lang="en-US"/>
              <a:t>Second level</a:t>
            </a:r>
          </a:p>
        </p:txBody>
      </p:sp>
      <p:sp>
        <p:nvSpPr>
          <p:cNvPr id="4" name="Content Placeholder 3"/>
          <p:cNvSpPr>
            <a:spLocks noGrp="1"/>
          </p:cNvSpPr>
          <p:nvPr>
            <p:ph sz="half" idx="2"/>
          </p:nvPr>
        </p:nvSpPr>
        <p:spPr>
          <a:xfrm>
            <a:off x="6197600" y="1794933"/>
            <a:ext cx="5384800" cy="4356100"/>
          </a:xfrm>
        </p:spPr>
        <p:txBody>
          <a:bodyPr>
            <a:normAutofit/>
          </a:bodyPr>
          <a:lstStyle>
            <a:lvl1pPr>
              <a:defRPr sz="2667" baseline="0"/>
            </a:lvl1pPr>
            <a:lvl2pPr>
              <a:defRPr sz="2133" baseline="0"/>
            </a:lvl2pPr>
            <a:lvl3pPr>
              <a:defRPr sz="2133" baseline="0"/>
            </a:lvl3pPr>
            <a:lvl4pPr>
              <a:defRPr sz="2133" baseline="0"/>
            </a:lvl4pPr>
            <a:lvl5pPr>
              <a:defRPr sz="2133" baseline="0"/>
            </a:lvl5pPr>
            <a:lvl6pPr>
              <a:defRPr sz="2400"/>
            </a:lvl6pPr>
            <a:lvl7pPr>
              <a:defRPr sz="2400"/>
            </a:lvl7pPr>
            <a:lvl8pPr>
              <a:defRPr sz="2400"/>
            </a:lvl8pPr>
            <a:lvl9pPr>
              <a:defRPr sz="2400"/>
            </a:lvl9pPr>
          </a:lstStyle>
          <a:p>
            <a:pPr lvl="0"/>
            <a:r>
              <a:rPr lang="en-US"/>
              <a:t>Click to edit Master text styles</a:t>
            </a:r>
          </a:p>
          <a:p>
            <a:pPr lvl="1"/>
            <a:r>
              <a:rPr lang="en-US"/>
              <a:t>Second level</a:t>
            </a:r>
          </a:p>
        </p:txBody>
      </p:sp>
      <p:sp>
        <p:nvSpPr>
          <p:cNvPr id="5" name="Date Placeholder 4"/>
          <p:cNvSpPr>
            <a:spLocks noGrp="1"/>
          </p:cNvSpPr>
          <p:nvPr>
            <p:ph type="dt" sz="half" idx="10"/>
          </p:nvPr>
        </p:nvSpPr>
        <p:spPr/>
        <p:txBody>
          <a:body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6" name="Footer Placeholder 5"/>
          <p:cNvSpPr>
            <a:spLocks noGrp="1"/>
          </p:cNvSpPr>
          <p:nvPr>
            <p:ph type="ftr" sz="quarter" idx="11"/>
          </p:nvPr>
        </p:nvSpPr>
        <p:spPr/>
        <p:txBody>
          <a:bodyPr/>
          <a:lstStyle/>
          <a:p>
            <a:pPr defTabSz="1219170"/>
            <a:endParaRPr lang="en-GB" dirty="0">
              <a:solidFill>
                <a:srgbClr val="000000">
                  <a:tint val="75000"/>
                </a:srgbClr>
              </a:solidFill>
            </a:endParaRPr>
          </a:p>
        </p:txBody>
      </p:sp>
      <p:sp>
        <p:nvSpPr>
          <p:cNvPr id="7" name="Slide Number Placeholder 6"/>
          <p:cNvSpPr>
            <a:spLocks noGrp="1"/>
          </p:cNvSpPr>
          <p:nvPr>
            <p:ph type="sldNum" sz="quarter" idx="12"/>
          </p:nvPr>
        </p:nvSpPr>
        <p:spPr/>
        <p:txBody>
          <a:body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58021532"/>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60352"/>
            <a:ext cx="10972800" cy="1431329"/>
          </a:xfrm>
        </p:spPr>
        <p:txBody>
          <a:bodyPr/>
          <a:lstStyle>
            <a:lvl1pPr>
              <a:defRPr/>
            </a:lvl1pPr>
          </a:lstStyle>
          <a:p>
            <a:r>
              <a:rPr lang="en-US"/>
              <a:t>Click to edit Master title style</a:t>
            </a:r>
            <a:endParaRPr lang="en-GB" dirty="0"/>
          </a:p>
        </p:txBody>
      </p:sp>
      <p:sp>
        <p:nvSpPr>
          <p:cNvPr id="3" name="Text Placeholder 2"/>
          <p:cNvSpPr>
            <a:spLocks noGrp="1"/>
          </p:cNvSpPr>
          <p:nvPr>
            <p:ph type="body" idx="1"/>
          </p:nvPr>
        </p:nvSpPr>
        <p:spPr>
          <a:xfrm>
            <a:off x="609600" y="1794933"/>
            <a:ext cx="5386917" cy="639763"/>
          </a:xfrm>
        </p:spPr>
        <p:txBody>
          <a:bodyPr anchor="b"/>
          <a:lstStyle>
            <a:lvl1pPr marL="0" indent="0">
              <a:buNone/>
              <a:defRPr sz="3200" b="1"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p:cNvSpPr>
            <a:spLocks noGrp="1"/>
          </p:cNvSpPr>
          <p:nvPr>
            <p:ph sz="half" idx="2"/>
          </p:nvPr>
        </p:nvSpPr>
        <p:spPr>
          <a:xfrm>
            <a:off x="609600" y="2564904"/>
            <a:ext cx="5386917" cy="3586129"/>
          </a:xfrm>
        </p:spPr>
        <p:txBody>
          <a:bodyPr>
            <a:normAutofit/>
          </a:bodyPr>
          <a:lstStyle>
            <a:lvl1pPr>
              <a:defRPr sz="2667"/>
            </a:lvl1pPr>
            <a:lvl2pPr>
              <a:defRPr sz="2133" baseline="0"/>
            </a:lvl2pPr>
            <a:lvl3pPr>
              <a:defRPr sz="2133" baseline="0"/>
            </a:lvl3pPr>
            <a:lvl4pPr>
              <a:defRPr sz="2133" baseline="0"/>
            </a:lvl4pPr>
            <a:lvl5pPr>
              <a:defRPr sz="2133" baseline="0"/>
            </a:lvl5pPr>
            <a:lvl6pPr>
              <a:defRPr sz="2133"/>
            </a:lvl6pPr>
            <a:lvl7pPr>
              <a:defRPr sz="2133"/>
            </a:lvl7pPr>
            <a:lvl8pPr>
              <a:defRPr sz="2133"/>
            </a:lvl8pPr>
            <a:lvl9pPr>
              <a:defRPr sz="2133"/>
            </a:lvl9pPr>
          </a:lstStyle>
          <a:p>
            <a:pPr lvl="0"/>
            <a:r>
              <a:rPr lang="en-US"/>
              <a:t>Click to edit Master text styles</a:t>
            </a:r>
          </a:p>
          <a:p>
            <a:pPr lvl="1"/>
            <a:r>
              <a:rPr lang="en-US"/>
              <a:t>Second level</a:t>
            </a:r>
          </a:p>
        </p:txBody>
      </p:sp>
      <p:sp>
        <p:nvSpPr>
          <p:cNvPr id="5" name="Text Placeholder 4"/>
          <p:cNvSpPr>
            <a:spLocks noGrp="1"/>
          </p:cNvSpPr>
          <p:nvPr>
            <p:ph type="body" sz="quarter" idx="3"/>
          </p:nvPr>
        </p:nvSpPr>
        <p:spPr>
          <a:xfrm>
            <a:off x="6193369" y="1794933"/>
            <a:ext cx="5389033" cy="639763"/>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193369" y="2564904"/>
            <a:ext cx="5389033" cy="3586129"/>
          </a:xfrm>
        </p:spPr>
        <p:txBody>
          <a:bodyPr>
            <a:normAutofit/>
          </a:bodyPr>
          <a:lstStyle>
            <a:lvl1pPr>
              <a:defRPr sz="2667"/>
            </a:lvl1pPr>
            <a:lvl2pPr>
              <a:defRPr sz="2133" baseline="0"/>
            </a:lvl2pPr>
            <a:lvl3pPr>
              <a:defRPr sz="2133" baseline="0"/>
            </a:lvl3pPr>
            <a:lvl4pPr>
              <a:defRPr sz="2133" baseline="0"/>
            </a:lvl4pPr>
            <a:lvl5pPr>
              <a:defRPr sz="2133" baseline="0"/>
            </a:lvl5pPr>
            <a:lvl6pPr>
              <a:defRPr sz="2133"/>
            </a:lvl6pPr>
            <a:lvl7pPr>
              <a:defRPr sz="2133"/>
            </a:lvl7pPr>
            <a:lvl8pPr>
              <a:defRPr sz="2133"/>
            </a:lvl8pPr>
            <a:lvl9pPr>
              <a:defRPr sz="2133"/>
            </a:lvl9pPr>
          </a:lstStyle>
          <a:p>
            <a:pPr lvl="0"/>
            <a:r>
              <a:rPr lang="en-US"/>
              <a:t>Click to edit Master text styles</a:t>
            </a:r>
          </a:p>
          <a:p>
            <a:pPr lvl="1"/>
            <a:r>
              <a:rPr lang="en-US"/>
              <a:t>Second level</a:t>
            </a:r>
          </a:p>
        </p:txBody>
      </p:sp>
      <p:sp>
        <p:nvSpPr>
          <p:cNvPr id="7" name="Date Placeholder 6"/>
          <p:cNvSpPr>
            <a:spLocks noGrp="1"/>
          </p:cNvSpPr>
          <p:nvPr>
            <p:ph type="dt" sz="half" idx="10"/>
          </p:nvPr>
        </p:nvSpPr>
        <p:spPr/>
        <p:txBody>
          <a:body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8" name="Footer Placeholder 7"/>
          <p:cNvSpPr>
            <a:spLocks noGrp="1"/>
          </p:cNvSpPr>
          <p:nvPr>
            <p:ph type="ftr" sz="quarter" idx="11"/>
          </p:nvPr>
        </p:nvSpPr>
        <p:spPr/>
        <p:txBody>
          <a:bodyPr/>
          <a:lstStyle/>
          <a:p>
            <a:pPr defTabSz="1219170"/>
            <a:endParaRPr lang="en-GB" dirty="0">
              <a:solidFill>
                <a:srgbClr val="000000">
                  <a:tint val="75000"/>
                </a:srgbClr>
              </a:solidFill>
            </a:endParaRPr>
          </a:p>
        </p:txBody>
      </p:sp>
      <p:sp>
        <p:nvSpPr>
          <p:cNvPr id="9" name="Slide Number Placeholder 8"/>
          <p:cNvSpPr>
            <a:spLocks noGrp="1"/>
          </p:cNvSpPr>
          <p:nvPr>
            <p:ph type="sldNum" sz="quarter" idx="12"/>
          </p:nvPr>
        </p:nvSpPr>
        <p:spPr/>
        <p:txBody>
          <a:body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244725385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itle" preserve="1">
  <p:cSld name="Quotes">
    <p:spTree>
      <p:nvGrpSpPr>
        <p:cNvPr id="1" name=""/>
        <p:cNvGrpSpPr/>
        <p:nvPr/>
      </p:nvGrpSpPr>
      <p:grpSpPr>
        <a:xfrm>
          <a:off x="0" y="0"/>
          <a:ext cx="0" cy="0"/>
          <a:chOff x="0" y="0"/>
          <a:chExt cx="0" cy="0"/>
        </a:xfrm>
      </p:grpSpPr>
      <p:sp>
        <p:nvSpPr>
          <p:cNvPr id="2" name="Title 1"/>
          <p:cNvSpPr>
            <a:spLocks noGrp="1"/>
          </p:cNvSpPr>
          <p:nvPr>
            <p:ph type="ctrTitle"/>
          </p:nvPr>
        </p:nvSpPr>
        <p:spPr>
          <a:xfrm>
            <a:off x="3406986" y="1794934"/>
            <a:ext cx="7489549" cy="3249727"/>
          </a:xfrm>
        </p:spPr>
        <p:txBody>
          <a:bodyPr anchor="t">
            <a:noAutofit/>
          </a:bodyPr>
          <a:lstStyle>
            <a:lvl1pPr algn="l">
              <a:defRPr sz="3200" b="0" baseline="0"/>
            </a:lvl1pPr>
          </a:lstStyle>
          <a:p>
            <a:r>
              <a:rPr lang="en-US"/>
              <a:t>Click to edit Master title style</a:t>
            </a:r>
            <a:endParaRPr lang="en-GB" dirty="0"/>
          </a:p>
        </p:txBody>
      </p:sp>
      <p:sp>
        <p:nvSpPr>
          <p:cNvPr id="3" name="Subtitle 2"/>
          <p:cNvSpPr>
            <a:spLocks noGrp="1"/>
          </p:cNvSpPr>
          <p:nvPr>
            <p:ph type="subTitle" idx="1"/>
          </p:nvPr>
        </p:nvSpPr>
        <p:spPr>
          <a:xfrm>
            <a:off x="3407702" y="5239027"/>
            <a:ext cx="7491700" cy="686251"/>
          </a:xfrm>
        </p:spPr>
        <p:txBody>
          <a:bodyPr>
            <a:normAutofit/>
          </a:bodyPr>
          <a:lstStyle>
            <a:lvl1pPr marL="0" indent="0" algn="l">
              <a:buNone/>
              <a:defRPr sz="2667">
                <a:solidFill>
                  <a:schemeClr val="tx1"/>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a:t>Click to edit Master subtitle style</a:t>
            </a:r>
            <a:endParaRPr lang="en-GB" dirty="0"/>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452675" y="1794934"/>
            <a:ext cx="599559" cy="510945"/>
          </a:xfrm>
          <a:prstGeom prst="rect">
            <a:avLst/>
          </a:prstGeom>
        </p:spPr>
      </p:pic>
      <p:sp>
        <p:nvSpPr>
          <p:cNvPr id="5" name="Title 1"/>
          <p:cNvSpPr txBox="1">
            <a:spLocks/>
          </p:cNvSpPr>
          <p:nvPr userDrawn="1"/>
        </p:nvSpPr>
        <p:spPr>
          <a:xfrm rot="5400000">
            <a:off x="-391616" y="1275359"/>
            <a:ext cx="2606080" cy="576064"/>
          </a:xfrm>
          <a:prstGeom prst="rect">
            <a:avLst/>
          </a:prstGeom>
        </p:spPr>
        <p:txBody>
          <a:bodyPr vert="horz" lIns="121920" tIns="60960" rIns="121920" bIns="60960" rtlCol="0" anchor="t">
            <a:noAutofit/>
          </a:bodyPr>
          <a:lstStyle>
            <a:lvl1pPr algn="l" defTabSz="914400" rtl="0" eaLnBrk="1" latinLnBrk="0" hangingPunct="1">
              <a:spcBef>
                <a:spcPct val="0"/>
              </a:spcBef>
              <a:buNone/>
              <a:defRPr sz="3400" kern="1200">
                <a:solidFill>
                  <a:schemeClr val="bg2"/>
                </a:solidFill>
                <a:latin typeface="Source Serif Pro" panose="02040603050405020204" pitchFamily="18" charset="0"/>
                <a:ea typeface="+mj-ea"/>
                <a:cs typeface="+mj-cs"/>
              </a:defRPr>
            </a:lvl1pPr>
          </a:lstStyle>
          <a:p>
            <a:pPr marL="0" marR="0" lvl="0" indent="0" algn="l" defTabSz="1219170" rtl="0" eaLnBrk="1" fontAlgn="auto" latinLnBrk="0" hangingPunct="1">
              <a:lnSpc>
                <a:spcPct val="100000"/>
              </a:lnSpc>
              <a:spcBef>
                <a:spcPct val="0"/>
              </a:spcBef>
              <a:spcAft>
                <a:spcPts val="0"/>
              </a:spcAft>
              <a:buClrTx/>
              <a:buSzTx/>
              <a:buFontTx/>
              <a:buNone/>
              <a:tabLst/>
              <a:defRPr/>
            </a:pPr>
            <a:r>
              <a:rPr kumimoji="0" lang="en-US" sz="4533" b="0" i="0" u="none" strike="noStrike" kern="1200" cap="none" spc="0" normalizeH="0" baseline="0" noProof="0" dirty="0">
                <a:ln>
                  <a:noFill/>
                </a:ln>
                <a:solidFill>
                  <a:srgbClr val="898584"/>
                </a:solidFill>
                <a:effectLst/>
                <a:uLnTx/>
                <a:uFillTx/>
                <a:latin typeface="Source Serif Pro" panose="02040603050405020204" pitchFamily="18" charset="0"/>
                <a:ea typeface="+mj-ea"/>
                <a:cs typeface="+mj-cs"/>
              </a:rPr>
              <a:t>quote</a:t>
            </a:r>
            <a:endParaRPr kumimoji="0" lang="en-GB" sz="4533" b="0" i="0" u="none" strike="noStrike" kern="1200" cap="none" spc="0" normalizeH="0" baseline="0" noProof="0" dirty="0">
              <a:ln>
                <a:noFill/>
              </a:ln>
              <a:solidFill>
                <a:srgbClr val="898584"/>
              </a:solidFill>
              <a:effectLst/>
              <a:uLnTx/>
              <a:uFillTx/>
              <a:latin typeface="Source Serif Pro" panose="02040603050405020204" pitchFamily="18" charset="0"/>
              <a:ea typeface="+mj-ea"/>
              <a:cs typeface="+mj-cs"/>
            </a:endParaRPr>
          </a:p>
        </p:txBody>
      </p:sp>
    </p:spTree>
    <p:extLst>
      <p:ext uri="{BB962C8B-B14F-4D97-AF65-F5344CB8AC3E}">
        <p14:creationId xmlns:p14="http://schemas.microsoft.com/office/powerpoint/2010/main" val="1050038185"/>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yellow bump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71531" y="1586391"/>
            <a:ext cx="8448939" cy="3666813"/>
          </a:xfrm>
        </p:spPr>
        <p:txBody>
          <a:bodyPr anchor="ctr">
            <a:noAutofit/>
          </a:bodyPr>
          <a:lstStyle>
            <a:lvl1pPr algn="l">
              <a:defRPr sz="3200" b="0" baseline="0">
                <a:solidFill>
                  <a:schemeClr val="tx1"/>
                </a:solidFill>
              </a:defRPr>
            </a:lvl1pPr>
          </a:lstStyle>
          <a:p>
            <a:r>
              <a:rPr lang="en-US"/>
              <a:t>Click to edit Master title style</a:t>
            </a:r>
            <a:endParaRPr lang="en-GB" dirty="0"/>
          </a:p>
        </p:txBody>
      </p:sp>
    </p:spTree>
    <p:extLst>
      <p:ext uri="{BB962C8B-B14F-4D97-AF65-F5344CB8AC3E}">
        <p14:creationId xmlns:p14="http://schemas.microsoft.com/office/powerpoint/2010/main" val="234651730"/>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3" name="Date Placeholder 2"/>
          <p:cNvSpPr>
            <a:spLocks noGrp="1"/>
          </p:cNvSpPr>
          <p:nvPr>
            <p:ph type="dt" sz="half" idx="10"/>
          </p:nvPr>
        </p:nvSpPr>
        <p:spPr/>
        <p:txBody>
          <a:body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4" name="Footer Placeholder 3"/>
          <p:cNvSpPr>
            <a:spLocks noGrp="1"/>
          </p:cNvSpPr>
          <p:nvPr>
            <p:ph type="ftr" sz="quarter" idx="11"/>
          </p:nvPr>
        </p:nvSpPr>
        <p:spPr/>
        <p:txBody>
          <a:bodyPr/>
          <a:lstStyle/>
          <a:p>
            <a:pPr defTabSz="1219170"/>
            <a:endParaRPr lang="en-GB" dirty="0">
              <a:solidFill>
                <a:srgbClr val="000000">
                  <a:tint val="75000"/>
                </a:srgbClr>
              </a:solidFill>
            </a:endParaRPr>
          </a:p>
        </p:txBody>
      </p:sp>
      <p:sp>
        <p:nvSpPr>
          <p:cNvPr id="5" name="Slide Number Placeholder 4"/>
          <p:cNvSpPr>
            <a:spLocks noGrp="1"/>
          </p:cNvSpPr>
          <p:nvPr>
            <p:ph type="sldNum" sz="quarter" idx="12"/>
          </p:nvPr>
        </p:nvSpPr>
        <p:spPr/>
        <p:txBody>
          <a:body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1896096854"/>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Bumper - plain">
    <p:spTree>
      <p:nvGrpSpPr>
        <p:cNvPr id="1" name=""/>
        <p:cNvGrpSpPr/>
        <p:nvPr/>
      </p:nvGrpSpPr>
      <p:grpSpPr>
        <a:xfrm>
          <a:off x="0" y="0"/>
          <a:ext cx="0" cy="0"/>
          <a:chOff x="0" y="0"/>
          <a:chExt cx="0" cy="0"/>
        </a:xfrm>
      </p:grpSpPr>
      <p:sp>
        <p:nvSpPr>
          <p:cNvPr id="2" name="Title 1"/>
          <p:cNvSpPr>
            <a:spLocks noGrp="1"/>
          </p:cNvSpPr>
          <p:nvPr>
            <p:ph type="ctrTitle"/>
          </p:nvPr>
        </p:nvSpPr>
        <p:spPr>
          <a:xfrm>
            <a:off x="3406986" y="1943653"/>
            <a:ext cx="7489549" cy="2187288"/>
          </a:xfrm>
        </p:spPr>
        <p:txBody>
          <a:bodyPr anchor="b">
            <a:noAutofit/>
          </a:bodyPr>
          <a:lstStyle>
            <a:lvl1pPr algn="l">
              <a:defRPr sz="3200" b="0" baseline="0"/>
            </a:lvl1pPr>
          </a:lstStyle>
          <a:p>
            <a:r>
              <a:rPr lang="en-US"/>
              <a:t>Click to edit Master title style</a:t>
            </a:r>
            <a:endParaRPr lang="en-GB" dirty="0"/>
          </a:p>
        </p:txBody>
      </p:sp>
      <p:grpSp>
        <p:nvGrpSpPr>
          <p:cNvPr id="47" name="Group 46"/>
          <p:cNvGrpSpPr/>
          <p:nvPr userDrawn="1"/>
        </p:nvGrpSpPr>
        <p:grpSpPr>
          <a:xfrm>
            <a:off x="624417" y="331054"/>
            <a:ext cx="233627" cy="3644599"/>
            <a:chOff x="2132013" y="409576"/>
            <a:chExt cx="119063" cy="1857375"/>
          </a:xfrm>
        </p:grpSpPr>
        <p:sp>
          <p:nvSpPr>
            <p:cNvPr id="16" name="Freeform 13"/>
            <p:cNvSpPr>
              <a:spLocks noEditPoints="1"/>
            </p:cNvSpPr>
            <p:nvPr userDrawn="1"/>
          </p:nvSpPr>
          <p:spPr bwMode="auto">
            <a:xfrm>
              <a:off x="2157413" y="409576"/>
              <a:ext cx="93663" cy="65088"/>
            </a:xfrm>
            <a:custGeom>
              <a:avLst/>
              <a:gdLst>
                <a:gd name="T0" fmla="*/ 56 w 98"/>
                <a:gd name="T1" fmla="*/ 22 h 67"/>
                <a:gd name="T2" fmla="*/ 64 w 98"/>
                <a:gd name="T3" fmla="*/ 32 h 67"/>
                <a:gd name="T4" fmla="*/ 66 w 98"/>
                <a:gd name="T5" fmla="*/ 42 h 67"/>
                <a:gd name="T6" fmla="*/ 64 w 98"/>
                <a:gd name="T7" fmla="*/ 52 h 67"/>
                <a:gd name="T8" fmla="*/ 58 w 98"/>
                <a:gd name="T9" fmla="*/ 60 h 67"/>
                <a:gd name="T10" fmla="*/ 47 w 98"/>
                <a:gd name="T11" fmla="*/ 65 h 67"/>
                <a:gd name="T12" fmla="*/ 34 w 98"/>
                <a:gd name="T13" fmla="*/ 67 h 67"/>
                <a:gd name="T14" fmla="*/ 20 w 98"/>
                <a:gd name="T15" fmla="*/ 65 h 67"/>
                <a:gd name="T16" fmla="*/ 9 w 98"/>
                <a:gd name="T17" fmla="*/ 60 h 67"/>
                <a:gd name="T18" fmla="*/ 2 w 98"/>
                <a:gd name="T19" fmla="*/ 51 h 67"/>
                <a:gd name="T20" fmla="*/ 0 w 98"/>
                <a:gd name="T21" fmla="*/ 40 h 67"/>
                <a:gd name="T22" fmla="*/ 2 w 98"/>
                <a:gd name="T23" fmla="*/ 31 h 67"/>
                <a:gd name="T24" fmla="*/ 8 w 98"/>
                <a:gd name="T25" fmla="*/ 23 h 67"/>
                <a:gd name="T26" fmla="*/ 8 w 98"/>
                <a:gd name="T27" fmla="*/ 22 h 67"/>
                <a:gd name="T28" fmla="*/ 0 w 98"/>
                <a:gd name="T29" fmla="*/ 21 h 67"/>
                <a:gd name="T30" fmla="*/ 2 w 98"/>
                <a:gd name="T31" fmla="*/ 1 h 67"/>
                <a:gd name="T32" fmla="*/ 6 w 98"/>
                <a:gd name="T33" fmla="*/ 1 h 67"/>
                <a:gd name="T34" fmla="*/ 8 w 98"/>
                <a:gd name="T35" fmla="*/ 11 h 67"/>
                <a:gd name="T36" fmla="*/ 19 w 98"/>
                <a:gd name="T37" fmla="*/ 11 h 67"/>
                <a:gd name="T38" fmla="*/ 29 w 98"/>
                <a:gd name="T39" fmla="*/ 11 h 67"/>
                <a:gd name="T40" fmla="*/ 86 w 98"/>
                <a:gd name="T41" fmla="*/ 11 h 67"/>
                <a:gd name="T42" fmla="*/ 87 w 98"/>
                <a:gd name="T43" fmla="*/ 0 h 67"/>
                <a:gd name="T44" fmla="*/ 92 w 98"/>
                <a:gd name="T45" fmla="*/ 0 h 67"/>
                <a:gd name="T46" fmla="*/ 98 w 98"/>
                <a:gd name="T47" fmla="*/ 21 h 67"/>
                <a:gd name="T48" fmla="*/ 97 w 98"/>
                <a:gd name="T49" fmla="*/ 22 h 67"/>
                <a:gd name="T50" fmla="*/ 78 w 98"/>
                <a:gd name="T51" fmla="*/ 22 h 67"/>
                <a:gd name="T52" fmla="*/ 56 w 98"/>
                <a:gd name="T53" fmla="*/ 22 h 67"/>
                <a:gd name="T54" fmla="*/ 15 w 98"/>
                <a:gd name="T55" fmla="*/ 22 h 67"/>
                <a:gd name="T56" fmla="*/ 9 w 98"/>
                <a:gd name="T57" fmla="*/ 30 h 67"/>
                <a:gd name="T58" fmla="*/ 7 w 98"/>
                <a:gd name="T59" fmla="*/ 38 h 67"/>
                <a:gd name="T60" fmla="*/ 9 w 98"/>
                <a:gd name="T61" fmla="*/ 45 h 67"/>
                <a:gd name="T62" fmla="*/ 14 w 98"/>
                <a:gd name="T63" fmla="*/ 50 h 67"/>
                <a:gd name="T64" fmla="*/ 21 w 98"/>
                <a:gd name="T65" fmla="*/ 54 h 67"/>
                <a:gd name="T66" fmla="*/ 33 w 98"/>
                <a:gd name="T67" fmla="*/ 55 h 67"/>
                <a:gd name="T68" fmla="*/ 52 w 98"/>
                <a:gd name="T69" fmla="*/ 51 h 67"/>
                <a:gd name="T70" fmla="*/ 59 w 98"/>
                <a:gd name="T71" fmla="*/ 39 h 67"/>
                <a:gd name="T72" fmla="*/ 57 w 98"/>
                <a:gd name="T73" fmla="*/ 32 h 67"/>
                <a:gd name="T74" fmla="*/ 51 w 98"/>
                <a:gd name="T75" fmla="*/ 22 h 67"/>
                <a:gd name="T76" fmla="*/ 15 w 98"/>
                <a:gd name="T77" fmla="*/ 22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8" h="67">
                  <a:moveTo>
                    <a:pt x="56" y="22"/>
                  </a:moveTo>
                  <a:cubicBezTo>
                    <a:pt x="60" y="25"/>
                    <a:pt x="62" y="28"/>
                    <a:pt x="64" y="32"/>
                  </a:cubicBezTo>
                  <a:cubicBezTo>
                    <a:pt x="66" y="35"/>
                    <a:pt x="66" y="39"/>
                    <a:pt x="66" y="42"/>
                  </a:cubicBezTo>
                  <a:cubicBezTo>
                    <a:pt x="66" y="46"/>
                    <a:pt x="66" y="49"/>
                    <a:pt x="64" y="52"/>
                  </a:cubicBezTo>
                  <a:cubicBezTo>
                    <a:pt x="63" y="55"/>
                    <a:pt x="61" y="58"/>
                    <a:pt x="58" y="60"/>
                  </a:cubicBezTo>
                  <a:cubicBezTo>
                    <a:pt x="55" y="62"/>
                    <a:pt x="51" y="64"/>
                    <a:pt x="47" y="65"/>
                  </a:cubicBezTo>
                  <a:cubicBezTo>
                    <a:pt x="43" y="67"/>
                    <a:pt x="39" y="67"/>
                    <a:pt x="34" y="67"/>
                  </a:cubicBezTo>
                  <a:cubicBezTo>
                    <a:pt x="29" y="67"/>
                    <a:pt x="24" y="67"/>
                    <a:pt x="20" y="65"/>
                  </a:cubicBezTo>
                  <a:cubicBezTo>
                    <a:pt x="15" y="64"/>
                    <a:pt x="12" y="62"/>
                    <a:pt x="9" y="60"/>
                  </a:cubicBezTo>
                  <a:cubicBezTo>
                    <a:pt x="6" y="57"/>
                    <a:pt x="4" y="54"/>
                    <a:pt x="2" y="51"/>
                  </a:cubicBezTo>
                  <a:cubicBezTo>
                    <a:pt x="0" y="48"/>
                    <a:pt x="0" y="44"/>
                    <a:pt x="0" y="40"/>
                  </a:cubicBezTo>
                  <a:cubicBezTo>
                    <a:pt x="0" y="37"/>
                    <a:pt x="0" y="34"/>
                    <a:pt x="2" y="31"/>
                  </a:cubicBezTo>
                  <a:cubicBezTo>
                    <a:pt x="3" y="28"/>
                    <a:pt x="5" y="26"/>
                    <a:pt x="8" y="23"/>
                  </a:cubicBezTo>
                  <a:cubicBezTo>
                    <a:pt x="8" y="22"/>
                    <a:pt x="8" y="22"/>
                    <a:pt x="8" y="22"/>
                  </a:cubicBezTo>
                  <a:cubicBezTo>
                    <a:pt x="0" y="21"/>
                    <a:pt x="0" y="21"/>
                    <a:pt x="0" y="21"/>
                  </a:cubicBezTo>
                  <a:cubicBezTo>
                    <a:pt x="2" y="1"/>
                    <a:pt x="2" y="1"/>
                    <a:pt x="2" y="1"/>
                  </a:cubicBezTo>
                  <a:cubicBezTo>
                    <a:pt x="6" y="1"/>
                    <a:pt x="6" y="1"/>
                    <a:pt x="6" y="1"/>
                  </a:cubicBezTo>
                  <a:cubicBezTo>
                    <a:pt x="8" y="11"/>
                    <a:pt x="8" y="11"/>
                    <a:pt x="8" y="11"/>
                  </a:cubicBezTo>
                  <a:cubicBezTo>
                    <a:pt x="12" y="11"/>
                    <a:pt x="15" y="11"/>
                    <a:pt x="19" y="11"/>
                  </a:cubicBezTo>
                  <a:cubicBezTo>
                    <a:pt x="23" y="11"/>
                    <a:pt x="26" y="11"/>
                    <a:pt x="29" y="11"/>
                  </a:cubicBezTo>
                  <a:cubicBezTo>
                    <a:pt x="86" y="11"/>
                    <a:pt x="86" y="11"/>
                    <a:pt x="86" y="11"/>
                  </a:cubicBezTo>
                  <a:cubicBezTo>
                    <a:pt x="87" y="0"/>
                    <a:pt x="87" y="0"/>
                    <a:pt x="87" y="0"/>
                  </a:cubicBezTo>
                  <a:cubicBezTo>
                    <a:pt x="92" y="0"/>
                    <a:pt x="92" y="0"/>
                    <a:pt x="92" y="0"/>
                  </a:cubicBezTo>
                  <a:cubicBezTo>
                    <a:pt x="98" y="21"/>
                    <a:pt x="98" y="21"/>
                    <a:pt x="98" y="21"/>
                  </a:cubicBezTo>
                  <a:cubicBezTo>
                    <a:pt x="97" y="22"/>
                    <a:pt x="97" y="22"/>
                    <a:pt x="97" y="22"/>
                  </a:cubicBezTo>
                  <a:cubicBezTo>
                    <a:pt x="78" y="22"/>
                    <a:pt x="78" y="22"/>
                    <a:pt x="78" y="22"/>
                  </a:cubicBezTo>
                  <a:lnTo>
                    <a:pt x="56" y="22"/>
                  </a:lnTo>
                  <a:close/>
                  <a:moveTo>
                    <a:pt x="15" y="22"/>
                  </a:moveTo>
                  <a:cubicBezTo>
                    <a:pt x="12" y="25"/>
                    <a:pt x="10" y="28"/>
                    <a:pt x="9" y="30"/>
                  </a:cubicBezTo>
                  <a:cubicBezTo>
                    <a:pt x="8" y="33"/>
                    <a:pt x="7" y="36"/>
                    <a:pt x="7" y="38"/>
                  </a:cubicBezTo>
                  <a:cubicBezTo>
                    <a:pt x="7" y="40"/>
                    <a:pt x="8" y="43"/>
                    <a:pt x="9" y="45"/>
                  </a:cubicBezTo>
                  <a:cubicBezTo>
                    <a:pt x="10" y="47"/>
                    <a:pt x="11" y="49"/>
                    <a:pt x="14" y="50"/>
                  </a:cubicBezTo>
                  <a:cubicBezTo>
                    <a:pt x="16" y="52"/>
                    <a:pt x="18" y="53"/>
                    <a:pt x="21" y="54"/>
                  </a:cubicBezTo>
                  <a:cubicBezTo>
                    <a:pt x="25" y="55"/>
                    <a:pt x="28" y="55"/>
                    <a:pt x="33" y="55"/>
                  </a:cubicBezTo>
                  <a:cubicBezTo>
                    <a:pt x="41" y="55"/>
                    <a:pt x="48" y="54"/>
                    <a:pt x="52" y="51"/>
                  </a:cubicBezTo>
                  <a:cubicBezTo>
                    <a:pt x="57" y="48"/>
                    <a:pt x="59" y="44"/>
                    <a:pt x="59" y="39"/>
                  </a:cubicBezTo>
                  <a:cubicBezTo>
                    <a:pt x="59" y="37"/>
                    <a:pt x="58" y="34"/>
                    <a:pt x="57" y="32"/>
                  </a:cubicBezTo>
                  <a:cubicBezTo>
                    <a:pt x="56" y="29"/>
                    <a:pt x="54" y="26"/>
                    <a:pt x="51" y="22"/>
                  </a:cubicBezTo>
                  <a:lnTo>
                    <a:pt x="15"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7" name="Freeform 14"/>
            <p:cNvSpPr>
              <a:spLocks/>
            </p:cNvSpPr>
            <p:nvPr userDrawn="1"/>
          </p:nvSpPr>
          <p:spPr bwMode="auto">
            <a:xfrm>
              <a:off x="2159000" y="479426"/>
              <a:ext cx="61913" cy="47625"/>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2 h 49"/>
                <a:gd name="T22" fmla="*/ 27 w 64"/>
                <a:gd name="T23" fmla="*/ 22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7"/>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8" name="Freeform 15"/>
            <p:cNvSpPr>
              <a:spLocks noEditPoints="1"/>
            </p:cNvSpPr>
            <p:nvPr userDrawn="1"/>
          </p:nvSpPr>
          <p:spPr bwMode="auto">
            <a:xfrm>
              <a:off x="2159000" y="527051"/>
              <a:ext cx="92075" cy="30163"/>
            </a:xfrm>
            <a:custGeom>
              <a:avLst/>
              <a:gdLst>
                <a:gd name="T0" fmla="*/ 4 w 96"/>
                <a:gd name="T1" fmla="*/ 31 h 31"/>
                <a:gd name="T2" fmla="*/ 0 w 96"/>
                <a:gd name="T3" fmla="*/ 31 h 31"/>
                <a:gd name="T4" fmla="*/ 0 w 96"/>
                <a:gd name="T5" fmla="*/ 0 h 31"/>
                <a:gd name="T6" fmla="*/ 4 w 96"/>
                <a:gd name="T7" fmla="*/ 0 h 31"/>
                <a:gd name="T8" fmla="*/ 6 w 96"/>
                <a:gd name="T9" fmla="*/ 10 h 31"/>
                <a:gd name="T10" fmla="*/ 17 w 96"/>
                <a:gd name="T11" fmla="*/ 10 h 31"/>
                <a:gd name="T12" fmla="*/ 27 w 96"/>
                <a:gd name="T13" fmla="*/ 11 h 31"/>
                <a:gd name="T14" fmla="*/ 34 w 96"/>
                <a:gd name="T15" fmla="*/ 11 h 31"/>
                <a:gd name="T16" fmla="*/ 43 w 96"/>
                <a:gd name="T17" fmla="*/ 10 h 31"/>
                <a:gd name="T18" fmla="*/ 51 w 96"/>
                <a:gd name="T19" fmla="*/ 10 h 31"/>
                <a:gd name="T20" fmla="*/ 52 w 96"/>
                <a:gd name="T21" fmla="*/ 0 h 31"/>
                <a:gd name="T22" fmla="*/ 56 w 96"/>
                <a:gd name="T23" fmla="*/ 0 h 31"/>
                <a:gd name="T24" fmla="*/ 64 w 96"/>
                <a:gd name="T25" fmla="*/ 20 h 31"/>
                <a:gd name="T26" fmla="*/ 63 w 96"/>
                <a:gd name="T27" fmla="*/ 22 h 31"/>
                <a:gd name="T28" fmla="*/ 45 w 96"/>
                <a:gd name="T29" fmla="*/ 22 h 31"/>
                <a:gd name="T30" fmla="*/ 27 w 96"/>
                <a:gd name="T31" fmla="*/ 22 h 31"/>
                <a:gd name="T32" fmla="*/ 17 w 96"/>
                <a:gd name="T33" fmla="*/ 22 h 31"/>
                <a:gd name="T34" fmla="*/ 6 w 96"/>
                <a:gd name="T35" fmla="*/ 22 h 31"/>
                <a:gd name="T36" fmla="*/ 4 w 96"/>
                <a:gd name="T37" fmla="*/ 31 h 31"/>
                <a:gd name="T38" fmla="*/ 79 w 96"/>
                <a:gd name="T39" fmla="*/ 16 h 31"/>
                <a:gd name="T40" fmla="*/ 81 w 96"/>
                <a:gd name="T41" fmla="*/ 10 h 31"/>
                <a:gd name="T42" fmla="*/ 87 w 96"/>
                <a:gd name="T43" fmla="*/ 7 h 31"/>
                <a:gd name="T44" fmla="*/ 93 w 96"/>
                <a:gd name="T45" fmla="*/ 10 h 31"/>
                <a:gd name="T46" fmla="*/ 96 w 96"/>
                <a:gd name="T47" fmla="*/ 16 h 31"/>
                <a:gd name="T48" fmla="*/ 93 w 96"/>
                <a:gd name="T49" fmla="*/ 22 h 31"/>
                <a:gd name="T50" fmla="*/ 87 w 96"/>
                <a:gd name="T51" fmla="*/ 25 h 31"/>
                <a:gd name="T52" fmla="*/ 81 w 96"/>
                <a:gd name="T53" fmla="*/ 22 h 31"/>
                <a:gd name="T54" fmla="*/ 79 w 96"/>
                <a:gd name="T55" fmla="*/ 16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6" h="31">
                  <a:moveTo>
                    <a:pt x="4" y="31"/>
                  </a:move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1"/>
                    <a:pt x="27" y="11"/>
                  </a:cubicBezTo>
                  <a:cubicBezTo>
                    <a:pt x="34" y="11"/>
                    <a:pt x="34" y="11"/>
                    <a:pt x="34" y="11"/>
                  </a:cubicBezTo>
                  <a:cubicBezTo>
                    <a:pt x="38" y="11"/>
                    <a:pt x="41" y="10"/>
                    <a:pt x="43" y="10"/>
                  </a:cubicBezTo>
                  <a:cubicBezTo>
                    <a:pt x="45" y="10"/>
                    <a:pt x="48" y="10"/>
                    <a:pt x="51" y="10"/>
                  </a:cubicBezTo>
                  <a:cubicBezTo>
                    <a:pt x="52" y="0"/>
                    <a:pt x="52" y="0"/>
                    <a:pt x="52" y="0"/>
                  </a:cubicBezTo>
                  <a:cubicBezTo>
                    <a:pt x="56" y="0"/>
                    <a:pt x="56" y="0"/>
                    <a:pt x="56" y="0"/>
                  </a:cubicBezTo>
                  <a:cubicBezTo>
                    <a:pt x="64" y="20"/>
                    <a:pt x="64" y="20"/>
                    <a:pt x="64" y="20"/>
                  </a:cubicBezTo>
                  <a:cubicBezTo>
                    <a:pt x="63" y="22"/>
                    <a:pt x="63" y="22"/>
                    <a:pt x="63" y="22"/>
                  </a:cubicBezTo>
                  <a:cubicBezTo>
                    <a:pt x="45" y="22"/>
                    <a:pt x="45" y="22"/>
                    <a:pt x="45" y="22"/>
                  </a:cubicBezTo>
                  <a:cubicBezTo>
                    <a:pt x="27" y="22"/>
                    <a:pt x="27" y="22"/>
                    <a:pt x="27" y="22"/>
                  </a:cubicBezTo>
                  <a:cubicBezTo>
                    <a:pt x="24" y="22"/>
                    <a:pt x="21" y="22"/>
                    <a:pt x="17" y="22"/>
                  </a:cubicBezTo>
                  <a:cubicBezTo>
                    <a:pt x="13" y="22"/>
                    <a:pt x="10" y="22"/>
                    <a:pt x="6" y="22"/>
                  </a:cubicBezTo>
                  <a:lnTo>
                    <a:pt x="4" y="31"/>
                  </a:lnTo>
                  <a:close/>
                  <a:moveTo>
                    <a:pt x="79" y="16"/>
                  </a:moveTo>
                  <a:cubicBezTo>
                    <a:pt x="79" y="13"/>
                    <a:pt x="79" y="11"/>
                    <a:pt x="81" y="10"/>
                  </a:cubicBezTo>
                  <a:cubicBezTo>
                    <a:pt x="83" y="8"/>
                    <a:pt x="85" y="7"/>
                    <a:pt x="87" y="7"/>
                  </a:cubicBezTo>
                  <a:cubicBezTo>
                    <a:pt x="90" y="7"/>
                    <a:pt x="92" y="8"/>
                    <a:pt x="93" y="10"/>
                  </a:cubicBezTo>
                  <a:cubicBezTo>
                    <a:pt x="95" y="11"/>
                    <a:pt x="96" y="13"/>
                    <a:pt x="96" y="16"/>
                  </a:cubicBezTo>
                  <a:cubicBezTo>
                    <a:pt x="96" y="18"/>
                    <a:pt x="95" y="21"/>
                    <a:pt x="93" y="22"/>
                  </a:cubicBezTo>
                  <a:cubicBezTo>
                    <a:pt x="92" y="24"/>
                    <a:pt x="90" y="25"/>
                    <a:pt x="87" y="25"/>
                  </a:cubicBezTo>
                  <a:cubicBezTo>
                    <a:pt x="85" y="25"/>
                    <a:pt x="83" y="24"/>
                    <a:pt x="81" y="22"/>
                  </a:cubicBezTo>
                  <a:cubicBezTo>
                    <a:pt x="79" y="21"/>
                    <a:pt x="79" y="18"/>
                    <a:pt x="79" y="1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9" name="Freeform 16"/>
            <p:cNvSpPr>
              <a:spLocks/>
            </p:cNvSpPr>
            <p:nvPr userDrawn="1"/>
          </p:nvSpPr>
          <p:spPr bwMode="auto">
            <a:xfrm>
              <a:off x="2159000" y="561976"/>
              <a:ext cx="61913" cy="66675"/>
            </a:xfrm>
            <a:custGeom>
              <a:avLst/>
              <a:gdLst>
                <a:gd name="T0" fmla="*/ 4 w 64"/>
                <a:gd name="T1" fmla="*/ 71 h 71"/>
                <a:gd name="T2" fmla="*/ 0 w 64"/>
                <a:gd name="T3" fmla="*/ 71 h 71"/>
                <a:gd name="T4" fmla="*/ 0 w 64"/>
                <a:gd name="T5" fmla="*/ 40 h 71"/>
                <a:gd name="T6" fmla="*/ 4 w 64"/>
                <a:gd name="T7" fmla="*/ 40 h 71"/>
                <a:gd name="T8" fmla="*/ 6 w 64"/>
                <a:gd name="T9" fmla="*/ 50 h 71"/>
                <a:gd name="T10" fmla="*/ 17 w 64"/>
                <a:gd name="T11" fmla="*/ 50 h 71"/>
                <a:gd name="T12" fmla="*/ 27 w 64"/>
                <a:gd name="T13" fmla="*/ 50 h 71"/>
                <a:gd name="T14" fmla="*/ 39 w 64"/>
                <a:gd name="T15" fmla="*/ 50 h 71"/>
                <a:gd name="T16" fmla="*/ 52 w 64"/>
                <a:gd name="T17" fmla="*/ 48 h 71"/>
                <a:gd name="T18" fmla="*/ 55 w 64"/>
                <a:gd name="T19" fmla="*/ 40 h 71"/>
                <a:gd name="T20" fmla="*/ 53 w 64"/>
                <a:gd name="T21" fmla="*/ 31 h 71"/>
                <a:gd name="T22" fmla="*/ 47 w 64"/>
                <a:gd name="T23" fmla="*/ 21 h 71"/>
                <a:gd name="T24" fmla="*/ 27 w 64"/>
                <a:gd name="T25" fmla="*/ 21 h 71"/>
                <a:gd name="T26" fmla="*/ 17 w 64"/>
                <a:gd name="T27" fmla="*/ 22 h 71"/>
                <a:gd name="T28" fmla="*/ 6 w 64"/>
                <a:gd name="T29" fmla="*/ 22 h 71"/>
                <a:gd name="T30" fmla="*/ 4 w 64"/>
                <a:gd name="T31" fmla="*/ 31 h 71"/>
                <a:gd name="T32" fmla="*/ 0 w 64"/>
                <a:gd name="T33" fmla="*/ 31 h 71"/>
                <a:gd name="T34" fmla="*/ 0 w 64"/>
                <a:gd name="T35" fmla="*/ 0 h 71"/>
                <a:gd name="T36" fmla="*/ 4 w 64"/>
                <a:gd name="T37" fmla="*/ 0 h 71"/>
                <a:gd name="T38" fmla="*/ 6 w 64"/>
                <a:gd name="T39" fmla="*/ 10 h 71"/>
                <a:gd name="T40" fmla="*/ 17 w 64"/>
                <a:gd name="T41" fmla="*/ 10 h 71"/>
                <a:gd name="T42" fmla="*/ 27 w 64"/>
                <a:gd name="T43" fmla="*/ 10 h 71"/>
                <a:gd name="T44" fmla="*/ 34 w 64"/>
                <a:gd name="T45" fmla="*/ 10 h 71"/>
                <a:gd name="T46" fmla="*/ 43 w 64"/>
                <a:gd name="T47" fmla="*/ 10 h 71"/>
                <a:gd name="T48" fmla="*/ 51 w 64"/>
                <a:gd name="T49" fmla="*/ 10 h 71"/>
                <a:gd name="T50" fmla="*/ 52 w 64"/>
                <a:gd name="T51" fmla="*/ 0 h 71"/>
                <a:gd name="T52" fmla="*/ 56 w 64"/>
                <a:gd name="T53" fmla="*/ 0 h 71"/>
                <a:gd name="T54" fmla="*/ 64 w 64"/>
                <a:gd name="T55" fmla="*/ 18 h 71"/>
                <a:gd name="T56" fmla="*/ 63 w 64"/>
                <a:gd name="T57" fmla="*/ 20 h 71"/>
                <a:gd name="T58" fmla="*/ 52 w 64"/>
                <a:gd name="T59" fmla="*/ 21 h 71"/>
                <a:gd name="T60" fmla="*/ 61 w 64"/>
                <a:gd name="T61" fmla="*/ 32 h 71"/>
                <a:gd name="T62" fmla="*/ 64 w 64"/>
                <a:gd name="T63" fmla="*/ 45 h 71"/>
                <a:gd name="T64" fmla="*/ 59 w 64"/>
                <a:gd name="T65" fmla="*/ 57 h 71"/>
                <a:gd name="T66" fmla="*/ 40 w 64"/>
                <a:gd name="T67" fmla="*/ 62 h 71"/>
                <a:gd name="T68" fmla="*/ 27 w 64"/>
                <a:gd name="T69" fmla="*/ 62 h 71"/>
                <a:gd name="T70" fmla="*/ 17 w 64"/>
                <a:gd name="T71" fmla="*/ 62 h 71"/>
                <a:gd name="T72" fmla="*/ 6 w 64"/>
                <a:gd name="T73" fmla="*/ 62 h 71"/>
                <a:gd name="T74" fmla="*/ 4 w 64"/>
                <a:gd name="T75"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1">
                  <a:moveTo>
                    <a:pt x="4" y="71"/>
                  </a:moveTo>
                  <a:cubicBezTo>
                    <a:pt x="0" y="71"/>
                    <a:pt x="0" y="71"/>
                    <a:pt x="0" y="71"/>
                  </a:cubicBezTo>
                  <a:cubicBezTo>
                    <a:pt x="0" y="40"/>
                    <a:pt x="0" y="40"/>
                    <a:pt x="0" y="40"/>
                  </a:cubicBezTo>
                  <a:cubicBezTo>
                    <a:pt x="4" y="40"/>
                    <a:pt x="4" y="40"/>
                    <a:pt x="4" y="40"/>
                  </a:cubicBezTo>
                  <a:cubicBezTo>
                    <a:pt x="6" y="50"/>
                    <a:pt x="6" y="50"/>
                    <a:pt x="6" y="50"/>
                  </a:cubicBezTo>
                  <a:cubicBezTo>
                    <a:pt x="10" y="50"/>
                    <a:pt x="13" y="50"/>
                    <a:pt x="17" y="50"/>
                  </a:cubicBezTo>
                  <a:cubicBezTo>
                    <a:pt x="21" y="50"/>
                    <a:pt x="24" y="50"/>
                    <a:pt x="27" y="50"/>
                  </a:cubicBezTo>
                  <a:cubicBezTo>
                    <a:pt x="39" y="50"/>
                    <a:pt x="39" y="50"/>
                    <a:pt x="39" y="50"/>
                  </a:cubicBezTo>
                  <a:cubicBezTo>
                    <a:pt x="45" y="50"/>
                    <a:pt x="49" y="50"/>
                    <a:pt x="52" y="48"/>
                  </a:cubicBezTo>
                  <a:cubicBezTo>
                    <a:pt x="54" y="46"/>
                    <a:pt x="55" y="44"/>
                    <a:pt x="55" y="40"/>
                  </a:cubicBezTo>
                  <a:cubicBezTo>
                    <a:pt x="55" y="37"/>
                    <a:pt x="54" y="34"/>
                    <a:pt x="53" y="31"/>
                  </a:cubicBezTo>
                  <a:cubicBezTo>
                    <a:pt x="52" y="28"/>
                    <a:pt x="50" y="25"/>
                    <a:pt x="47" y="21"/>
                  </a:cubicBezTo>
                  <a:cubicBezTo>
                    <a:pt x="27" y="21"/>
                    <a:pt x="27" y="21"/>
                    <a:pt x="27" y="21"/>
                  </a:cubicBezTo>
                  <a:cubicBezTo>
                    <a:pt x="24" y="21"/>
                    <a:pt x="21" y="21"/>
                    <a:pt x="17" y="22"/>
                  </a:cubicBezTo>
                  <a:cubicBezTo>
                    <a:pt x="13" y="22"/>
                    <a:pt x="10" y="22"/>
                    <a:pt x="6" y="22"/>
                  </a:cubicBezTo>
                  <a:cubicBezTo>
                    <a:pt x="4" y="31"/>
                    <a:pt x="4" y="31"/>
                    <a:pt x="4" y="31"/>
                  </a:cubicBez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6"/>
                    <a:pt x="64" y="40"/>
                    <a:pt x="64" y="45"/>
                  </a:cubicBezTo>
                  <a:cubicBezTo>
                    <a:pt x="64" y="50"/>
                    <a:pt x="63" y="55"/>
                    <a:pt x="59" y="57"/>
                  </a:cubicBezTo>
                  <a:cubicBezTo>
                    <a:pt x="55" y="60"/>
                    <a:pt x="49" y="62"/>
                    <a:pt x="40" y="62"/>
                  </a:cubicBezTo>
                  <a:cubicBezTo>
                    <a:pt x="27" y="62"/>
                    <a:pt x="27" y="62"/>
                    <a:pt x="27" y="62"/>
                  </a:cubicBezTo>
                  <a:cubicBezTo>
                    <a:pt x="24" y="62"/>
                    <a:pt x="21" y="62"/>
                    <a:pt x="17" y="62"/>
                  </a:cubicBezTo>
                  <a:cubicBezTo>
                    <a:pt x="13" y="62"/>
                    <a:pt x="10" y="62"/>
                    <a:pt x="6" y="62"/>
                  </a:cubicBezTo>
                  <a:lnTo>
                    <a:pt x="4" y="7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0" name="Freeform 17"/>
            <p:cNvSpPr>
              <a:spLocks noEditPoints="1"/>
            </p:cNvSpPr>
            <p:nvPr userDrawn="1"/>
          </p:nvSpPr>
          <p:spPr bwMode="auto">
            <a:xfrm>
              <a:off x="2132013" y="631826"/>
              <a:ext cx="88900" cy="58738"/>
            </a:xfrm>
            <a:custGeom>
              <a:avLst/>
              <a:gdLst>
                <a:gd name="T0" fmla="*/ 82 w 92"/>
                <a:gd name="T1" fmla="*/ 61 h 61"/>
                <a:gd name="T2" fmla="*/ 82 w 92"/>
                <a:gd name="T3" fmla="*/ 48 h 61"/>
                <a:gd name="T4" fmla="*/ 71 w 92"/>
                <a:gd name="T5" fmla="*/ 51 h 61"/>
                <a:gd name="T6" fmla="*/ 62 w 92"/>
                <a:gd name="T7" fmla="*/ 49 h 61"/>
                <a:gd name="T8" fmla="*/ 55 w 92"/>
                <a:gd name="T9" fmla="*/ 44 h 61"/>
                <a:gd name="T10" fmla="*/ 51 w 92"/>
                <a:gd name="T11" fmla="*/ 37 h 61"/>
                <a:gd name="T12" fmla="*/ 49 w 92"/>
                <a:gd name="T13" fmla="*/ 27 h 61"/>
                <a:gd name="T14" fmla="*/ 50 w 92"/>
                <a:gd name="T15" fmla="*/ 22 h 61"/>
                <a:gd name="T16" fmla="*/ 50 w 92"/>
                <a:gd name="T17" fmla="*/ 18 h 61"/>
                <a:gd name="T18" fmla="*/ 47 w 92"/>
                <a:gd name="T19" fmla="*/ 16 h 61"/>
                <a:gd name="T20" fmla="*/ 44 w 92"/>
                <a:gd name="T21" fmla="*/ 15 h 61"/>
                <a:gd name="T22" fmla="*/ 39 w 92"/>
                <a:gd name="T23" fmla="*/ 18 h 61"/>
                <a:gd name="T24" fmla="*/ 37 w 92"/>
                <a:gd name="T25" fmla="*/ 26 h 61"/>
                <a:gd name="T26" fmla="*/ 37 w 92"/>
                <a:gd name="T27" fmla="*/ 39 h 61"/>
                <a:gd name="T28" fmla="*/ 34 w 92"/>
                <a:gd name="T29" fmla="*/ 55 h 61"/>
                <a:gd name="T30" fmla="*/ 23 w 92"/>
                <a:gd name="T31" fmla="*/ 61 h 61"/>
                <a:gd name="T32" fmla="*/ 14 w 92"/>
                <a:gd name="T33" fmla="*/ 59 h 61"/>
                <a:gd name="T34" fmla="*/ 7 w 92"/>
                <a:gd name="T35" fmla="*/ 52 h 61"/>
                <a:gd name="T36" fmla="*/ 2 w 92"/>
                <a:gd name="T37" fmla="*/ 42 h 61"/>
                <a:gd name="T38" fmla="*/ 0 w 92"/>
                <a:gd name="T39" fmla="*/ 28 h 61"/>
                <a:gd name="T40" fmla="*/ 1 w 92"/>
                <a:gd name="T41" fmla="*/ 15 h 61"/>
                <a:gd name="T42" fmla="*/ 4 w 92"/>
                <a:gd name="T43" fmla="*/ 7 h 61"/>
                <a:gd name="T44" fmla="*/ 9 w 92"/>
                <a:gd name="T45" fmla="*/ 2 h 61"/>
                <a:gd name="T46" fmla="*/ 15 w 92"/>
                <a:gd name="T47" fmla="*/ 0 h 61"/>
                <a:gd name="T48" fmla="*/ 30 w 92"/>
                <a:gd name="T49" fmla="*/ 13 h 61"/>
                <a:gd name="T50" fmla="*/ 34 w 92"/>
                <a:gd name="T51" fmla="*/ 7 h 61"/>
                <a:gd name="T52" fmla="*/ 40 w 92"/>
                <a:gd name="T53" fmla="*/ 5 h 61"/>
                <a:gd name="T54" fmla="*/ 46 w 92"/>
                <a:gd name="T55" fmla="*/ 8 h 61"/>
                <a:gd name="T56" fmla="*/ 52 w 92"/>
                <a:gd name="T57" fmla="*/ 14 h 61"/>
                <a:gd name="T58" fmla="*/ 59 w 92"/>
                <a:gd name="T59" fmla="*/ 6 h 61"/>
                <a:gd name="T60" fmla="*/ 71 w 92"/>
                <a:gd name="T61" fmla="*/ 4 h 61"/>
                <a:gd name="T62" fmla="*/ 80 w 92"/>
                <a:gd name="T63" fmla="*/ 6 h 61"/>
                <a:gd name="T64" fmla="*/ 87 w 92"/>
                <a:gd name="T65" fmla="*/ 11 h 61"/>
                <a:gd name="T66" fmla="*/ 91 w 92"/>
                <a:gd name="T67" fmla="*/ 18 h 61"/>
                <a:gd name="T68" fmla="*/ 92 w 92"/>
                <a:gd name="T69" fmla="*/ 28 h 61"/>
                <a:gd name="T70" fmla="*/ 87 w 92"/>
                <a:gd name="T71" fmla="*/ 44 h 61"/>
                <a:gd name="T72" fmla="*/ 92 w 92"/>
                <a:gd name="T73" fmla="*/ 59 h 61"/>
                <a:gd name="T74" fmla="*/ 91 w 92"/>
                <a:gd name="T75" fmla="*/ 61 h 61"/>
                <a:gd name="T76" fmla="*/ 82 w 92"/>
                <a:gd name="T77" fmla="*/ 61 h 61"/>
                <a:gd name="T78" fmla="*/ 28 w 92"/>
                <a:gd name="T79" fmla="*/ 23 h 61"/>
                <a:gd name="T80" fmla="*/ 28 w 92"/>
                <a:gd name="T81" fmla="*/ 16 h 61"/>
                <a:gd name="T82" fmla="*/ 23 w 92"/>
                <a:gd name="T83" fmla="*/ 13 h 61"/>
                <a:gd name="T84" fmla="*/ 17 w 92"/>
                <a:gd name="T85" fmla="*/ 11 h 61"/>
                <a:gd name="T86" fmla="*/ 9 w 92"/>
                <a:gd name="T87" fmla="*/ 16 h 61"/>
                <a:gd name="T88" fmla="*/ 6 w 92"/>
                <a:gd name="T89" fmla="*/ 28 h 61"/>
                <a:gd name="T90" fmla="*/ 10 w 92"/>
                <a:gd name="T91" fmla="*/ 45 h 61"/>
                <a:gd name="T92" fmla="*/ 19 w 92"/>
                <a:gd name="T93" fmla="*/ 51 h 61"/>
                <a:gd name="T94" fmla="*/ 22 w 92"/>
                <a:gd name="T95" fmla="*/ 50 h 61"/>
                <a:gd name="T96" fmla="*/ 25 w 92"/>
                <a:gd name="T97" fmla="*/ 48 h 61"/>
                <a:gd name="T98" fmla="*/ 27 w 92"/>
                <a:gd name="T99" fmla="*/ 44 h 61"/>
                <a:gd name="T100" fmla="*/ 28 w 92"/>
                <a:gd name="T101" fmla="*/ 37 h 61"/>
                <a:gd name="T102" fmla="*/ 28 w 92"/>
                <a:gd name="T103" fmla="*/ 23 h 61"/>
                <a:gd name="T104" fmla="*/ 54 w 92"/>
                <a:gd name="T105" fmla="*/ 27 h 61"/>
                <a:gd name="T106" fmla="*/ 59 w 92"/>
                <a:gd name="T107" fmla="*/ 37 h 61"/>
                <a:gd name="T108" fmla="*/ 71 w 92"/>
                <a:gd name="T109" fmla="*/ 41 h 61"/>
                <a:gd name="T110" fmla="*/ 83 w 92"/>
                <a:gd name="T111" fmla="*/ 37 h 61"/>
                <a:gd name="T112" fmla="*/ 87 w 92"/>
                <a:gd name="T113" fmla="*/ 28 h 61"/>
                <a:gd name="T114" fmla="*/ 83 w 92"/>
                <a:gd name="T115" fmla="*/ 18 h 61"/>
                <a:gd name="T116" fmla="*/ 71 w 92"/>
                <a:gd name="T117" fmla="*/ 14 h 61"/>
                <a:gd name="T118" fmla="*/ 59 w 92"/>
                <a:gd name="T119" fmla="*/ 18 h 61"/>
                <a:gd name="T120" fmla="*/ 54 w 92"/>
                <a:gd name="T121" fmla="*/ 2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2" h="61">
                  <a:moveTo>
                    <a:pt x="82" y="61"/>
                  </a:moveTo>
                  <a:cubicBezTo>
                    <a:pt x="82" y="48"/>
                    <a:pt x="82" y="48"/>
                    <a:pt x="82" y="48"/>
                  </a:cubicBezTo>
                  <a:cubicBezTo>
                    <a:pt x="79" y="50"/>
                    <a:pt x="75" y="51"/>
                    <a:pt x="71" y="51"/>
                  </a:cubicBezTo>
                  <a:cubicBezTo>
                    <a:pt x="67" y="51"/>
                    <a:pt x="64" y="51"/>
                    <a:pt x="62" y="49"/>
                  </a:cubicBezTo>
                  <a:cubicBezTo>
                    <a:pt x="59" y="48"/>
                    <a:pt x="57" y="47"/>
                    <a:pt x="55" y="44"/>
                  </a:cubicBezTo>
                  <a:cubicBezTo>
                    <a:pt x="53" y="42"/>
                    <a:pt x="52" y="40"/>
                    <a:pt x="51" y="37"/>
                  </a:cubicBezTo>
                  <a:cubicBezTo>
                    <a:pt x="50" y="34"/>
                    <a:pt x="49" y="31"/>
                    <a:pt x="49" y="27"/>
                  </a:cubicBezTo>
                  <a:cubicBezTo>
                    <a:pt x="49" y="26"/>
                    <a:pt x="49" y="24"/>
                    <a:pt x="50" y="22"/>
                  </a:cubicBezTo>
                  <a:cubicBezTo>
                    <a:pt x="50" y="21"/>
                    <a:pt x="50" y="19"/>
                    <a:pt x="50" y="18"/>
                  </a:cubicBezTo>
                  <a:cubicBezTo>
                    <a:pt x="50" y="17"/>
                    <a:pt x="48" y="17"/>
                    <a:pt x="47" y="16"/>
                  </a:cubicBezTo>
                  <a:cubicBezTo>
                    <a:pt x="46" y="16"/>
                    <a:pt x="45" y="15"/>
                    <a:pt x="44" y="15"/>
                  </a:cubicBezTo>
                  <a:cubicBezTo>
                    <a:pt x="42" y="15"/>
                    <a:pt x="40" y="16"/>
                    <a:pt x="39" y="18"/>
                  </a:cubicBezTo>
                  <a:cubicBezTo>
                    <a:pt x="38" y="19"/>
                    <a:pt x="37" y="22"/>
                    <a:pt x="37" y="26"/>
                  </a:cubicBezTo>
                  <a:cubicBezTo>
                    <a:pt x="37" y="39"/>
                    <a:pt x="37" y="39"/>
                    <a:pt x="37" y="39"/>
                  </a:cubicBezTo>
                  <a:cubicBezTo>
                    <a:pt x="37" y="47"/>
                    <a:pt x="36" y="52"/>
                    <a:pt x="34" y="55"/>
                  </a:cubicBezTo>
                  <a:cubicBezTo>
                    <a:pt x="31" y="59"/>
                    <a:pt x="27" y="61"/>
                    <a:pt x="23" y="61"/>
                  </a:cubicBezTo>
                  <a:cubicBezTo>
                    <a:pt x="20" y="61"/>
                    <a:pt x="17" y="60"/>
                    <a:pt x="14" y="59"/>
                  </a:cubicBezTo>
                  <a:cubicBezTo>
                    <a:pt x="12" y="57"/>
                    <a:pt x="9" y="55"/>
                    <a:pt x="7" y="52"/>
                  </a:cubicBezTo>
                  <a:cubicBezTo>
                    <a:pt x="5" y="50"/>
                    <a:pt x="3" y="46"/>
                    <a:pt x="2" y="42"/>
                  </a:cubicBezTo>
                  <a:cubicBezTo>
                    <a:pt x="1" y="38"/>
                    <a:pt x="0" y="33"/>
                    <a:pt x="0" y="28"/>
                  </a:cubicBezTo>
                  <a:cubicBezTo>
                    <a:pt x="0" y="23"/>
                    <a:pt x="0" y="19"/>
                    <a:pt x="1" y="15"/>
                  </a:cubicBezTo>
                  <a:cubicBezTo>
                    <a:pt x="2" y="12"/>
                    <a:pt x="3" y="9"/>
                    <a:pt x="4" y="7"/>
                  </a:cubicBezTo>
                  <a:cubicBezTo>
                    <a:pt x="6" y="5"/>
                    <a:pt x="7" y="3"/>
                    <a:pt x="9" y="2"/>
                  </a:cubicBezTo>
                  <a:cubicBezTo>
                    <a:pt x="11" y="1"/>
                    <a:pt x="13" y="0"/>
                    <a:pt x="15" y="0"/>
                  </a:cubicBezTo>
                  <a:cubicBezTo>
                    <a:pt x="21" y="0"/>
                    <a:pt x="25" y="4"/>
                    <a:pt x="30" y="13"/>
                  </a:cubicBezTo>
                  <a:cubicBezTo>
                    <a:pt x="31" y="10"/>
                    <a:pt x="32" y="8"/>
                    <a:pt x="34" y="7"/>
                  </a:cubicBezTo>
                  <a:cubicBezTo>
                    <a:pt x="36" y="6"/>
                    <a:pt x="38" y="5"/>
                    <a:pt x="40" y="5"/>
                  </a:cubicBezTo>
                  <a:cubicBezTo>
                    <a:pt x="42" y="5"/>
                    <a:pt x="44" y="6"/>
                    <a:pt x="46" y="8"/>
                  </a:cubicBezTo>
                  <a:cubicBezTo>
                    <a:pt x="48" y="9"/>
                    <a:pt x="50" y="11"/>
                    <a:pt x="52" y="14"/>
                  </a:cubicBezTo>
                  <a:cubicBezTo>
                    <a:pt x="54" y="11"/>
                    <a:pt x="56" y="8"/>
                    <a:pt x="59" y="6"/>
                  </a:cubicBezTo>
                  <a:cubicBezTo>
                    <a:pt x="63" y="5"/>
                    <a:pt x="66" y="4"/>
                    <a:pt x="71" y="4"/>
                  </a:cubicBezTo>
                  <a:cubicBezTo>
                    <a:pt x="74" y="4"/>
                    <a:pt x="77" y="4"/>
                    <a:pt x="80" y="6"/>
                  </a:cubicBezTo>
                  <a:cubicBezTo>
                    <a:pt x="83" y="7"/>
                    <a:pt x="85" y="8"/>
                    <a:pt x="87" y="11"/>
                  </a:cubicBezTo>
                  <a:cubicBezTo>
                    <a:pt x="89" y="13"/>
                    <a:pt x="90" y="15"/>
                    <a:pt x="91" y="18"/>
                  </a:cubicBezTo>
                  <a:cubicBezTo>
                    <a:pt x="92" y="21"/>
                    <a:pt x="92" y="24"/>
                    <a:pt x="92" y="28"/>
                  </a:cubicBezTo>
                  <a:cubicBezTo>
                    <a:pt x="92" y="35"/>
                    <a:pt x="91" y="40"/>
                    <a:pt x="87" y="44"/>
                  </a:cubicBezTo>
                  <a:cubicBezTo>
                    <a:pt x="92" y="59"/>
                    <a:pt x="92" y="59"/>
                    <a:pt x="92" y="59"/>
                  </a:cubicBezTo>
                  <a:cubicBezTo>
                    <a:pt x="91" y="61"/>
                    <a:pt x="91" y="61"/>
                    <a:pt x="91" y="61"/>
                  </a:cubicBezTo>
                  <a:lnTo>
                    <a:pt x="82" y="61"/>
                  </a:lnTo>
                  <a:close/>
                  <a:moveTo>
                    <a:pt x="28" y="23"/>
                  </a:moveTo>
                  <a:cubicBezTo>
                    <a:pt x="28" y="21"/>
                    <a:pt x="28" y="18"/>
                    <a:pt x="28" y="16"/>
                  </a:cubicBezTo>
                  <a:cubicBezTo>
                    <a:pt x="26" y="15"/>
                    <a:pt x="25" y="13"/>
                    <a:pt x="23" y="13"/>
                  </a:cubicBezTo>
                  <a:cubicBezTo>
                    <a:pt x="21" y="12"/>
                    <a:pt x="19" y="11"/>
                    <a:pt x="17" y="11"/>
                  </a:cubicBezTo>
                  <a:cubicBezTo>
                    <a:pt x="13" y="11"/>
                    <a:pt x="11" y="13"/>
                    <a:pt x="9" y="16"/>
                  </a:cubicBezTo>
                  <a:cubicBezTo>
                    <a:pt x="7" y="19"/>
                    <a:pt x="6" y="23"/>
                    <a:pt x="6" y="28"/>
                  </a:cubicBezTo>
                  <a:cubicBezTo>
                    <a:pt x="6" y="36"/>
                    <a:pt x="7" y="41"/>
                    <a:pt x="10" y="45"/>
                  </a:cubicBezTo>
                  <a:cubicBezTo>
                    <a:pt x="12" y="49"/>
                    <a:pt x="15" y="51"/>
                    <a:pt x="19" y="51"/>
                  </a:cubicBezTo>
                  <a:cubicBezTo>
                    <a:pt x="20" y="51"/>
                    <a:pt x="21" y="50"/>
                    <a:pt x="22" y="50"/>
                  </a:cubicBezTo>
                  <a:cubicBezTo>
                    <a:pt x="23" y="50"/>
                    <a:pt x="24" y="49"/>
                    <a:pt x="25" y="48"/>
                  </a:cubicBezTo>
                  <a:cubicBezTo>
                    <a:pt x="26" y="47"/>
                    <a:pt x="26" y="45"/>
                    <a:pt x="27" y="44"/>
                  </a:cubicBezTo>
                  <a:cubicBezTo>
                    <a:pt x="27" y="42"/>
                    <a:pt x="28" y="40"/>
                    <a:pt x="28" y="37"/>
                  </a:cubicBezTo>
                  <a:lnTo>
                    <a:pt x="28" y="23"/>
                  </a:lnTo>
                  <a:close/>
                  <a:moveTo>
                    <a:pt x="54" y="27"/>
                  </a:moveTo>
                  <a:cubicBezTo>
                    <a:pt x="54" y="31"/>
                    <a:pt x="56" y="35"/>
                    <a:pt x="59" y="37"/>
                  </a:cubicBezTo>
                  <a:cubicBezTo>
                    <a:pt x="62" y="39"/>
                    <a:pt x="66" y="41"/>
                    <a:pt x="71" y="41"/>
                  </a:cubicBezTo>
                  <a:cubicBezTo>
                    <a:pt x="76" y="41"/>
                    <a:pt x="80" y="39"/>
                    <a:pt x="83" y="37"/>
                  </a:cubicBezTo>
                  <a:cubicBezTo>
                    <a:pt x="86" y="35"/>
                    <a:pt x="87" y="32"/>
                    <a:pt x="87" y="28"/>
                  </a:cubicBezTo>
                  <a:cubicBezTo>
                    <a:pt x="87" y="23"/>
                    <a:pt x="86" y="20"/>
                    <a:pt x="83" y="18"/>
                  </a:cubicBezTo>
                  <a:cubicBezTo>
                    <a:pt x="79" y="16"/>
                    <a:pt x="76" y="14"/>
                    <a:pt x="71" y="14"/>
                  </a:cubicBezTo>
                  <a:cubicBezTo>
                    <a:pt x="66" y="14"/>
                    <a:pt x="62" y="15"/>
                    <a:pt x="59" y="18"/>
                  </a:cubicBezTo>
                  <a:cubicBezTo>
                    <a:pt x="56" y="20"/>
                    <a:pt x="54" y="23"/>
                    <a:pt x="54" y="27"/>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1" name="Freeform 18"/>
            <p:cNvSpPr>
              <a:spLocks noEditPoints="1"/>
            </p:cNvSpPr>
            <p:nvPr userDrawn="1"/>
          </p:nvSpPr>
          <p:spPr bwMode="auto">
            <a:xfrm>
              <a:off x="2159000" y="692151"/>
              <a:ext cx="92075" cy="30163"/>
            </a:xfrm>
            <a:custGeom>
              <a:avLst/>
              <a:gdLst>
                <a:gd name="T0" fmla="*/ 4 w 96"/>
                <a:gd name="T1" fmla="*/ 31 h 31"/>
                <a:gd name="T2" fmla="*/ 0 w 96"/>
                <a:gd name="T3" fmla="*/ 31 h 31"/>
                <a:gd name="T4" fmla="*/ 0 w 96"/>
                <a:gd name="T5" fmla="*/ 1 h 31"/>
                <a:gd name="T6" fmla="*/ 4 w 96"/>
                <a:gd name="T7" fmla="*/ 1 h 31"/>
                <a:gd name="T8" fmla="*/ 6 w 96"/>
                <a:gd name="T9" fmla="*/ 11 h 31"/>
                <a:gd name="T10" fmla="*/ 17 w 96"/>
                <a:gd name="T11" fmla="*/ 11 h 31"/>
                <a:gd name="T12" fmla="*/ 27 w 96"/>
                <a:gd name="T13" fmla="*/ 11 h 31"/>
                <a:gd name="T14" fmla="*/ 34 w 96"/>
                <a:gd name="T15" fmla="*/ 11 h 31"/>
                <a:gd name="T16" fmla="*/ 43 w 96"/>
                <a:gd name="T17" fmla="*/ 11 h 31"/>
                <a:gd name="T18" fmla="*/ 51 w 96"/>
                <a:gd name="T19" fmla="*/ 10 h 31"/>
                <a:gd name="T20" fmla="*/ 52 w 96"/>
                <a:gd name="T21" fmla="*/ 0 h 31"/>
                <a:gd name="T22" fmla="*/ 56 w 96"/>
                <a:gd name="T23" fmla="*/ 0 h 31"/>
                <a:gd name="T24" fmla="*/ 64 w 96"/>
                <a:gd name="T25" fmla="*/ 20 h 31"/>
                <a:gd name="T26" fmla="*/ 63 w 96"/>
                <a:gd name="T27" fmla="*/ 22 h 31"/>
                <a:gd name="T28" fmla="*/ 45 w 96"/>
                <a:gd name="T29" fmla="*/ 22 h 31"/>
                <a:gd name="T30" fmla="*/ 27 w 96"/>
                <a:gd name="T31" fmla="*/ 22 h 31"/>
                <a:gd name="T32" fmla="*/ 17 w 96"/>
                <a:gd name="T33" fmla="*/ 22 h 31"/>
                <a:gd name="T34" fmla="*/ 6 w 96"/>
                <a:gd name="T35" fmla="*/ 22 h 31"/>
                <a:gd name="T36" fmla="*/ 4 w 96"/>
                <a:gd name="T37" fmla="*/ 31 h 31"/>
                <a:gd name="T38" fmla="*/ 79 w 96"/>
                <a:gd name="T39" fmla="*/ 16 h 31"/>
                <a:gd name="T40" fmla="*/ 81 w 96"/>
                <a:gd name="T41" fmla="*/ 10 h 31"/>
                <a:gd name="T42" fmla="*/ 87 w 96"/>
                <a:gd name="T43" fmla="*/ 7 h 31"/>
                <a:gd name="T44" fmla="*/ 93 w 96"/>
                <a:gd name="T45" fmla="*/ 10 h 31"/>
                <a:gd name="T46" fmla="*/ 96 w 96"/>
                <a:gd name="T47" fmla="*/ 16 h 31"/>
                <a:gd name="T48" fmla="*/ 93 w 96"/>
                <a:gd name="T49" fmla="*/ 23 h 31"/>
                <a:gd name="T50" fmla="*/ 87 w 96"/>
                <a:gd name="T51" fmla="*/ 25 h 31"/>
                <a:gd name="T52" fmla="*/ 81 w 96"/>
                <a:gd name="T53" fmla="*/ 23 h 31"/>
                <a:gd name="T54" fmla="*/ 79 w 96"/>
                <a:gd name="T55" fmla="*/ 16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6" h="31">
                  <a:moveTo>
                    <a:pt x="4" y="31"/>
                  </a:moveTo>
                  <a:cubicBezTo>
                    <a:pt x="0" y="31"/>
                    <a:pt x="0" y="31"/>
                    <a:pt x="0" y="31"/>
                  </a:cubicBezTo>
                  <a:cubicBezTo>
                    <a:pt x="0" y="1"/>
                    <a:pt x="0" y="1"/>
                    <a:pt x="0" y="1"/>
                  </a:cubicBezTo>
                  <a:cubicBezTo>
                    <a:pt x="4" y="1"/>
                    <a:pt x="4" y="1"/>
                    <a:pt x="4" y="1"/>
                  </a:cubicBezTo>
                  <a:cubicBezTo>
                    <a:pt x="6" y="11"/>
                    <a:pt x="6" y="11"/>
                    <a:pt x="6" y="11"/>
                  </a:cubicBezTo>
                  <a:cubicBezTo>
                    <a:pt x="10" y="11"/>
                    <a:pt x="13" y="11"/>
                    <a:pt x="17" y="11"/>
                  </a:cubicBezTo>
                  <a:cubicBezTo>
                    <a:pt x="21" y="11"/>
                    <a:pt x="24" y="11"/>
                    <a:pt x="27" y="11"/>
                  </a:cubicBezTo>
                  <a:cubicBezTo>
                    <a:pt x="34" y="11"/>
                    <a:pt x="34" y="11"/>
                    <a:pt x="34" y="11"/>
                  </a:cubicBezTo>
                  <a:cubicBezTo>
                    <a:pt x="38" y="11"/>
                    <a:pt x="41" y="11"/>
                    <a:pt x="43" y="11"/>
                  </a:cubicBezTo>
                  <a:cubicBezTo>
                    <a:pt x="45" y="11"/>
                    <a:pt x="48" y="10"/>
                    <a:pt x="51" y="10"/>
                  </a:cubicBezTo>
                  <a:cubicBezTo>
                    <a:pt x="52" y="0"/>
                    <a:pt x="52" y="0"/>
                    <a:pt x="52" y="0"/>
                  </a:cubicBezTo>
                  <a:cubicBezTo>
                    <a:pt x="56" y="0"/>
                    <a:pt x="56" y="0"/>
                    <a:pt x="56" y="0"/>
                  </a:cubicBezTo>
                  <a:cubicBezTo>
                    <a:pt x="64" y="20"/>
                    <a:pt x="64" y="20"/>
                    <a:pt x="64" y="20"/>
                  </a:cubicBezTo>
                  <a:cubicBezTo>
                    <a:pt x="63" y="22"/>
                    <a:pt x="63" y="22"/>
                    <a:pt x="63" y="22"/>
                  </a:cubicBezTo>
                  <a:cubicBezTo>
                    <a:pt x="45" y="22"/>
                    <a:pt x="45" y="22"/>
                    <a:pt x="45" y="22"/>
                  </a:cubicBezTo>
                  <a:cubicBezTo>
                    <a:pt x="27" y="22"/>
                    <a:pt x="27" y="22"/>
                    <a:pt x="27" y="22"/>
                  </a:cubicBezTo>
                  <a:cubicBezTo>
                    <a:pt x="24" y="22"/>
                    <a:pt x="21" y="22"/>
                    <a:pt x="17" y="22"/>
                  </a:cubicBezTo>
                  <a:cubicBezTo>
                    <a:pt x="13" y="22"/>
                    <a:pt x="10" y="22"/>
                    <a:pt x="6" y="22"/>
                  </a:cubicBezTo>
                  <a:lnTo>
                    <a:pt x="4" y="31"/>
                  </a:lnTo>
                  <a:close/>
                  <a:moveTo>
                    <a:pt x="79" y="16"/>
                  </a:moveTo>
                  <a:cubicBezTo>
                    <a:pt x="79" y="14"/>
                    <a:pt x="79" y="12"/>
                    <a:pt x="81" y="10"/>
                  </a:cubicBezTo>
                  <a:cubicBezTo>
                    <a:pt x="83" y="8"/>
                    <a:pt x="85" y="7"/>
                    <a:pt x="87" y="7"/>
                  </a:cubicBezTo>
                  <a:cubicBezTo>
                    <a:pt x="90" y="7"/>
                    <a:pt x="92" y="8"/>
                    <a:pt x="93" y="10"/>
                  </a:cubicBezTo>
                  <a:cubicBezTo>
                    <a:pt x="95" y="12"/>
                    <a:pt x="96" y="14"/>
                    <a:pt x="96" y="16"/>
                  </a:cubicBezTo>
                  <a:cubicBezTo>
                    <a:pt x="96" y="19"/>
                    <a:pt x="95" y="21"/>
                    <a:pt x="93" y="23"/>
                  </a:cubicBezTo>
                  <a:cubicBezTo>
                    <a:pt x="92" y="24"/>
                    <a:pt x="90" y="25"/>
                    <a:pt x="87" y="25"/>
                  </a:cubicBezTo>
                  <a:cubicBezTo>
                    <a:pt x="85" y="25"/>
                    <a:pt x="83" y="24"/>
                    <a:pt x="81" y="23"/>
                  </a:cubicBezTo>
                  <a:cubicBezTo>
                    <a:pt x="79" y="21"/>
                    <a:pt x="79" y="19"/>
                    <a:pt x="79" y="1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2" name="Freeform 19"/>
            <p:cNvSpPr>
              <a:spLocks/>
            </p:cNvSpPr>
            <p:nvPr userDrawn="1"/>
          </p:nvSpPr>
          <p:spPr bwMode="auto">
            <a:xfrm>
              <a:off x="2159000" y="725488"/>
              <a:ext cx="61913" cy="68263"/>
            </a:xfrm>
            <a:custGeom>
              <a:avLst/>
              <a:gdLst>
                <a:gd name="T0" fmla="*/ 4 w 64"/>
                <a:gd name="T1" fmla="*/ 71 h 71"/>
                <a:gd name="T2" fmla="*/ 0 w 64"/>
                <a:gd name="T3" fmla="*/ 71 h 71"/>
                <a:gd name="T4" fmla="*/ 0 w 64"/>
                <a:gd name="T5" fmla="*/ 41 h 71"/>
                <a:gd name="T6" fmla="*/ 4 w 64"/>
                <a:gd name="T7" fmla="*/ 41 h 71"/>
                <a:gd name="T8" fmla="*/ 6 w 64"/>
                <a:gd name="T9" fmla="*/ 51 h 71"/>
                <a:gd name="T10" fmla="*/ 17 w 64"/>
                <a:gd name="T11" fmla="*/ 51 h 71"/>
                <a:gd name="T12" fmla="*/ 27 w 64"/>
                <a:gd name="T13" fmla="*/ 51 h 71"/>
                <a:gd name="T14" fmla="*/ 39 w 64"/>
                <a:gd name="T15" fmla="*/ 51 h 71"/>
                <a:gd name="T16" fmla="*/ 52 w 64"/>
                <a:gd name="T17" fmla="*/ 48 h 71"/>
                <a:gd name="T18" fmla="*/ 55 w 64"/>
                <a:gd name="T19" fmla="*/ 40 h 71"/>
                <a:gd name="T20" fmla="*/ 53 w 64"/>
                <a:gd name="T21" fmla="*/ 31 h 71"/>
                <a:gd name="T22" fmla="*/ 47 w 64"/>
                <a:gd name="T23" fmla="*/ 22 h 71"/>
                <a:gd name="T24" fmla="*/ 27 w 64"/>
                <a:gd name="T25" fmla="*/ 22 h 71"/>
                <a:gd name="T26" fmla="*/ 17 w 64"/>
                <a:gd name="T27" fmla="*/ 22 h 71"/>
                <a:gd name="T28" fmla="*/ 6 w 64"/>
                <a:gd name="T29" fmla="*/ 22 h 71"/>
                <a:gd name="T30" fmla="*/ 4 w 64"/>
                <a:gd name="T31" fmla="*/ 31 h 71"/>
                <a:gd name="T32" fmla="*/ 0 w 64"/>
                <a:gd name="T33" fmla="*/ 31 h 71"/>
                <a:gd name="T34" fmla="*/ 0 w 64"/>
                <a:gd name="T35" fmla="*/ 1 h 71"/>
                <a:gd name="T36" fmla="*/ 4 w 64"/>
                <a:gd name="T37" fmla="*/ 1 h 71"/>
                <a:gd name="T38" fmla="*/ 6 w 64"/>
                <a:gd name="T39" fmla="*/ 10 h 71"/>
                <a:gd name="T40" fmla="*/ 17 w 64"/>
                <a:gd name="T41" fmla="*/ 11 h 71"/>
                <a:gd name="T42" fmla="*/ 27 w 64"/>
                <a:gd name="T43" fmla="*/ 11 h 71"/>
                <a:gd name="T44" fmla="*/ 34 w 64"/>
                <a:gd name="T45" fmla="*/ 11 h 71"/>
                <a:gd name="T46" fmla="*/ 43 w 64"/>
                <a:gd name="T47" fmla="*/ 11 h 71"/>
                <a:gd name="T48" fmla="*/ 51 w 64"/>
                <a:gd name="T49" fmla="*/ 10 h 71"/>
                <a:gd name="T50" fmla="*/ 52 w 64"/>
                <a:gd name="T51" fmla="*/ 0 h 71"/>
                <a:gd name="T52" fmla="*/ 56 w 64"/>
                <a:gd name="T53" fmla="*/ 0 h 71"/>
                <a:gd name="T54" fmla="*/ 64 w 64"/>
                <a:gd name="T55" fmla="*/ 18 h 71"/>
                <a:gd name="T56" fmla="*/ 63 w 64"/>
                <a:gd name="T57" fmla="*/ 20 h 71"/>
                <a:gd name="T58" fmla="*/ 52 w 64"/>
                <a:gd name="T59" fmla="*/ 21 h 71"/>
                <a:gd name="T60" fmla="*/ 61 w 64"/>
                <a:gd name="T61" fmla="*/ 32 h 71"/>
                <a:gd name="T62" fmla="*/ 64 w 64"/>
                <a:gd name="T63" fmla="*/ 45 h 71"/>
                <a:gd name="T64" fmla="*/ 59 w 64"/>
                <a:gd name="T65" fmla="*/ 58 h 71"/>
                <a:gd name="T66" fmla="*/ 40 w 64"/>
                <a:gd name="T67" fmla="*/ 62 h 71"/>
                <a:gd name="T68" fmla="*/ 27 w 64"/>
                <a:gd name="T69" fmla="*/ 62 h 71"/>
                <a:gd name="T70" fmla="*/ 17 w 64"/>
                <a:gd name="T71" fmla="*/ 62 h 71"/>
                <a:gd name="T72" fmla="*/ 6 w 64"/>
                <a:gd name="T73" fmla="*/ 62 h 71"/>
                <a:gd name="T74" fmla="*/ 4 w 64"/>
                <a:gd name="T75"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1">
                  <a:moveTo>
                    <a:pt x="4" y="71"/>
                  </a:moveTo>
                  <a:cubicBezTo>
                    <a:pt x="0" y="71"/>
                    <a:pt x="0" y="71"/>
                    <a:pt x="0" y="71"/>
                  </a:cubicBezTo>
                  <a:cubicBezTo>
                    <a:pt x="0" y="41"/>
                    <a:pt x="0" y="41"/>
                    <a:pt x="0" y="41"/>
                  </a:cubicBezTo>
                  <a:cubicBezTo>
                    <a:pt x="4" y="41"/>
                    <a:pt x="4" y="41"/>
                    <a:pt x="4" y="41"/>
                  </a:cubicBezTo>
                  <a:cubicBezTo>
                    <a:pt x="6" y="51"/>
                    <a:pt x="6" y="51"/>
                    <a:pt x="6" y="51"/>
                  </a:cubicBezTo>
                  <a:cubicBezTo>
                    <a:pt x="10" y="51"/>
                    <a:pt x="13" y="51"/>
                    <a:pt x="17" y="51"/>
                  </a:cubicBezTo>
                  <a:cubicBezTo>
                    <a:pt x="21" y="51"/>
                    <a:pt x="24" y="51"/>
                    <a:pt x="27" y="51"/>
                  </a:cubicBezTo>
                  <a:cubicBezTo>
                    <a:pt x="39" y="51"/>
                    <a:pt x="39" y="51"/>
                    <a:pt x="39" y="51"/>
                  </a:cubicBezTo>
                  <a:cubicBezTo>
                    <a:pt x="45" y="51"/>
                    <a:pt x="49" y="50"/>
                    <a:pt x="52" y="48"/>
                  </a:cubicBezTo>
                  <a:cubicBezTo>
                    <a:pt x="54" y="47"/>
                    <a:pt x="55" y="44"/>
                    <a:pt x="55" y="40"/>
                  </a:cubicBezTo>
                  <a:cubicBezTo>
                    <a:pt x="55" y="37"/>
                    <a:pt x="54" y="34"/>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1"/>
                    <a:pt x="0" y="1"/>
                    <a:pt x="0" y="1"/>
                  </a:cubicBezTo>
                  <a:cubicBezTo>
                    <a:pt x="4" y="1"/>
                    <a:pt x="4" y="1"/>
                    <a:pt x="4" y="1"/>
                  </a:cubicBezTo>
                  <a:cubicBezTo>
                    <a:pt x="6" y="10"/>
                    <a:pt x="6" y="10"/>
                    <a:pt x="6" y="10"/>
                  </a:cubicBezTo>
                  <a:cubicBezTo>
                    <a:pt x="10" y="10"/>
                    <a:pt x="13" y="11"/>
                    <a:pt x="17" y="11"/>
                  </a:cubicBezTo>
                  <a:cubicBezTo>
                    <a:pt x="21" y="11"/>
                    <a:pt x="24" y="11"/>
                    <a:pt x="27" y="11"/>
                  </a:cubicBezTo>
                  <a:cubicBezTo>
                    <a:pt x="34" y="11"/>
                    <a:pt x="34" y="11"/>
                    <a:pt x="34" y="11"/>
                  </a:cubicBezTo>
                  <a:cubicBezTo>
                    <a:pt x="38" y="11"/>
                    <a:pt x="41" y="11"/>
                    <a:pt x="43" y="11"/>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7"/>
                    <a:pt x="64" y="41"/>
                    <a:pt x="64" y="45"/>
                  </a:cubicBezTo>
                  <a:cubicBezTo>
                    <a:pt x="64" y="51"/>
                    <a:pt x="63" y="55"/>
                    <a:pt x="59" y="58"/>
                  </a:cubicBezTo>
                  <a:cubicBezTo>
                    <a:pt x="55" y="60"/>
                    <a:pt x="49" y="62"/>
                    <a:pt x="40" y="62"/>
                  </a:cubicBezTo>
                  <a:cubicBezTo>
                    <a:pt x="27" y="62"/>
                    <a:pt x="27" y="62"/>
                    <a:pt x="27" y="62"/>
                  </a:cubicBezTo>
                  <a:cubicBezTo>
                    <a:pt x="24" y="62"/>
                    <a:pt x="21" y="62"/>
                    <a:pt x="17" y="62"/>
                  </a:cubicBezTo>
                  <a:cubicBezTo>
                    <a:pt x="13" y="62"/>
                    <a:pt x="10" y="62"/>
                    <a:pt x="6" y="62"/>
                  </a:cubicBezTo>
                  <a:lnTo>
                    <a:pt x="4" y="7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3" name="Freeform 20"/>
            <p:cNvSpPr>
              <a:spLocks noEditPoints="1"/>
            </p:cNvSpPr>
            <p:nvPr userDrawn="1"/>
          </p:nvSpPr>
          <p:spPr bwMode="auto">
            <a:xfrm>
              <a:off x="2132013" y="796926"/>
              <a:ext cx="88900" cy="58738"/>
            </a:xfrm>
            <a:custGeom>
              <a:avLst/>
              <a:gdLst>
                <a:gd name="T0" fmla="*/ 82 w 92"/>
                <a:gd name="T1" fmla="*/ 61 h 61"/>
                <a:gd name="T2" fmla="*/ 82 w 92"/>
                <a:gd name="T3" fmla="*/ 48 h 61"/>
                <a:gd name="T4" fmla="*/ 71 w 92"/>
                <a:gd name="T5" fmla="*/ 51 h 61"/>
                <a:gd name="T6" fmla="*/ 62 w 92"/>
                <a:gd name="T7" fmla="*/ 49 h 61"/>
                <a:gd name="T8" fmla="*/ 55 w 92"/>
                <a:gd name="T9" fmla="*/ 44 h 61"/>
                <a:gd name="T10" fmla="*/ 51 w 92"/>
                <a:gd name="T11" fmla="*/ 36 h 61"/>
                <a:gd name="T12" fmla="*/ 49 w 92"/>
                <a:gd name="T13" fmla="*/ 27 h 61"/>
                <a:gd name="T14" fmla="*/ 50 w 92"/>
                <a:gd name="T15" fmla="*/ 22 h 61"/>
                <a:gd name="T16" fmla="*/ 50 w 92"/>
                <a:gd name="T17" fmla="*/ 17 h 61"/>
                <a:gd name="T18" fmla="*/ 47 w 92"/>
                <a:gd name="T19" fmla="*/ 15 h 61"/>
                <a:gd name="T20" fmla="*/ 44 w 92"/>
                <a:gd name="T21" fmla="*/ 15 h 61"/>
                <a:gd name="T22" fmla="*/ 39 w 92"/>
                <a:gd name="T23" fmla="*/ 17 h 61"/>
                <a:gd name="T24" fmla="*/ 37 w 92"/>
                <a:gd name="T25" fmla="*/ 25 h 61"/>
                <a:gd name="T26" fmla="*/ 37 w 92"/>
                <a:gd name="T27" fmla="*/ 39 h 61"/>
                <a:gd name="T28" fmla="*/ 34 w 92"/>
                <a:gd name="T29" fmla="*/ 55 h 61"/>
                <a:gd name="T30" fmla="*/ 23 w 92"/>
                <a:gd name="T31" fmla="*/ 60 h 61"/>
                <a:gd name="T32" fmla="*/ 14 w 92"/>
                <a:gd name="T33" fmla="*/ 58 h 61"/>
                <a:gd name="T34" fmla="*/ 7 w 92"/>
                <a:gd name="T35" fmla="*/ 52 h 61"/>
                <a:gd name="T36" fmla="*/ 2 w 92"/>
                <a:gd name="T37" fmla="*/ 41 h 61"/>
                <a:gd name="T38" fmla="*/ 0 w 92"/>
                <a:gd name="T39" fmla="*/ 27 h 61"/>
                <a:gd name="T40" fmla="*/ 1 w 92"/>
                <a:gd name="T41" fmla="*/ 15 h 61"/>
                <a:gd name="T42" fmla="*/ 4 w 92"/>
                <a:gd name="T43" fmla="*/ 6 h 61"/>
                <a:gd name="T44" fmla="*/ 9 w 92"/>
                <a:gd name="T45" fmla="*/ 1 h 61"/>
                <a:gd name="T46" fmla="*/ 15 w 92"/>
                <a:gd name="T47" fmla="*/ 0 h 61"/>
                <a:gd name="T48" fmla="*/ 30 w 92"/>
                <a:gd name="T49" fmla="*/ 12 h 61"/>
                <a:gd name="T50" fmla="*/ 34 w 92"/>
                <a:gd name="T51" fmla="*/ 6 h 61"/>
                <a:gd name="T52" fmla="*/ 40 w 92"/>
                <a:gd name="T53" fmla="*/ 5 h 61"/>
                <a:gd name="T54" fmla="*/ 46 w 92"/>
                <a:gd name="T55" fmla="*/ 7 h 61"/>
                <a:gd name="T56" fmla="*/ 52 w 92"/>
                <a:gd name="T57" fmla="*/ 13 h 61"/>
                <a:gd name="T58" fmla="*/ 59 w 92"/>
                <a:gd name="T59" fmla="*/ 6 h 61"/>
                <a:gd name="T60" fmla="*/ 71 w 92"/>
                <a:gd name="T61" fmla="*/ 3 h 61"/>
                <a:gd name="T62" fmla="*/ 80 w 92"/>
                <a:gd name="T63" fmla="*/ 5 h 61"/>
                <a:gd name="T64" fmla="*/ 87 w 92"/>
                <a:gd name="T65" fmla="*/ 10 h 61"/>
                <a:gd name="T66" fmla="*/ 91 w 92"/>
                <a:gd name="T67" fmla="*/ 17 h 61"/>
                <a:gd name="T68" fmla="*/ 92 w 92"/>
                <a:gd name="T69" fmla="*/ 27 h 61"/>
                <a:gd name="T70" fmla="*/ 87 w 92"/>
                <a:gd name="T71" fmla="*/ 44 h 61"/>
                <a:gd name="T72" fmla="*/ 92 w 92"/>
                <a:gd name="T73" fmla="*/ 59 h 61"/>
                <a:gd name="T74" fmla="*/ 91 w 92"/>
                <a:gd name="T75" fmla="*/ 61 h 61"/>
                <a:gd name="T76" fmla="*/ 82 w 92"/>
                <a:gd name="T77" fmla="*/ 61 h 61"/>
                <a:gd name="T78" fmla="*/ 28 w 92"/>
                <a:gd name="T79" fmla="*/ 22 h 61"/>
                <a:gd name="T80" fmla="*/ 28 w 92"/>
                <a:gd name="T81" fmla="*/ 15 h 61"/>
                <a:gd name="T82" fmla="*/ 23 w 92"/>
                <a:gd name="T83" fmla="*/ 12 h 61"/>
                <a:gd name="T84" fmla="*/ 17 w 92"/>
                <a:gd name="T85" fmla="*/ 10 h 61"/>
                <a:gd name="T86" fmla="*/ 9 w 92"/>
                <a:gd name="T87" fmla="*/ 15 h 61"/>
                <a:gd name="T88" fmla="*/ 6 w 92"/>
                <a:gd name="T89" fmla="*/ 28 h 61"/>
                <a:gd name="T90" fmla="*/ 10 w 92"/>
                <a:gd name="T91" fmla="*/ 44 h 61"/>
                <a:gd name="T92" fmla="*/ 19 w 92"/>
                <a:gd name="T93" fmla="*/ 50 h 61"/>
                <a:gd name="T94" fmla="*/ 22 w 92"/>
                <a:gd name="T95" fmla="*/ 49 h 61"/>
                <a:gd name="T96" fmla="*/ 25 w 92"/>
                <a:gd name="T97" fmla="*/ 47 h 61"/>
                <a:gd name="T98" fmla="*/ 27 w 92"/>
                <a:gd name="T99" fmla="*/ 43 h 61"/>
                <a:gd name="T100" fmla="*/ 28 w 92"/>
                <a:gd name="T101" fmla="*/ 37 h 61"/>
                <a:gd name="T102" fmla="*/ 28 w 92"/>
                <a:gd name="T103" fmla="*/ 22 h 61"/>
                <a:gd name="T104" fmla="*/ 54 w 92"/>
                <a:gd name="T105" fmla="*/ 26 h 61"/>
                <a:gd name="T106" fmla="*/ 59 w 92"/>
                <a:gd name="T107" fmla="*/ 36 h 61"/>
                <a:gd name="T108" fmla="*/ 71 w 92"/>
                <a:gd name="T109" fmla="*/ 40 h 61"/>
                <a:gd name="T110" fmla="*/ 83 w 92"/>
                <a:gd name="T111" fmla="*/ 37 h 61"/>
                <a:gd name="T112" fmla="*/ 87 w 92"/>
                <a:gd name="T113" fmla="*/ 27 h 61"/>
                <a:gd name="T114" fmla="*/ 83 w 92"/>
                <a:gd name="T115" fmla="*/ 17 h 61"/>
                <a:gd name="T116" fmla="*/ 71 w 92"/>
                <a:gd name="T117" fmla="*/ 14 h 61"/>
                <a:gd name="T118" fmla="*/ 59 w 92"/>
                <a:gd name="T119" fmla="*/ 17 h 61"/>
                <a:gd name="T120" fmla="*/ 54 w 92"/>
                <a:gd name="T121" fmla="*/ 26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2" h="61">
                  <a:moveTo>
                    <a:pt x="82" y="61"/>
                  </a:moveTo>
                  <a:cubicBezTo>
                    <a:pt x="82" y="48"/>
                    <a:pt x="82" y="48"/>
                    <a:pt x="82" y="48"/>
                  </a:cubicBezTo>
                  <a:cubicBezTo>
                    <a:pt x="79" y="50"/>
                    <a:pt x="75" y="51"/>
                    <a:pt x="71" y="51"/>
                  </a:cubicBezTo>
                  <a:cubicBezTo>
                    <a:pt x="67" y="51"/>
                    <a:pt x="64" y="50"/>
                    <a:pt x="62" y="49"/>
                  </a:cubicBezTo>
                  <a:cubicBezTo>
                    <a:pt x="59" y="48"/>
                    <a:pt x="57" y="46"/>
                    <a:pt x="55" y="44"/>
                  </a:cubicBezTo>
                  <a:cubicBezTo>
                    <a:pt x="53" y="42"/>
                    <a:pt x="52" y="39"/>
                    <a:pt x="51" y="36"/>
                  </a:cubicBezTo>
                  <a:cubicBezTo>
                    <a:pt x="50" y="33"/>
                    <a:pt x="49" y="30"/>
                    <a:pt x="49" y="27"/>
                  </a:cubicBezTo>
                  <a:cubicBezTo>
                    <a:pt x="49" y="25"/>
                    <a:pt x="49" y="23"/>
                    <a:pt x="50" y="22"/>
                  </a:cubicBezTo>
                  <a:cubicBezTo>
                    <a:pt x="50" y="20"/>
                    <a:pt x="50" y="19"/>
                    <a:pt x="50" y="17"/>
                  </a:cubicBezTo>
                  <a:cubicBezTo>
                    <a:pt x="50" y="16"/>
                    <a:pt x="48" y="16"/>
                    <a:pt x="47" y="15"/>
                  </a:cubicBezTo>
                  <a:cubicBezTo>
                    <a:pt x="46" y="15"/>
                    <a:pt x="45" y="15"/>
                    <a:pt x="44" y="15"/>
                  </a:cubicBezTo>
                  <a:cubicBezTo>
                    <a:pt x="42" y="15"/>
                    <a:pt x="40" y="15"/>
                    <a:pt x="39" y="17"/>
                  </a:cubicBezTo>
                  <a:cubicBezTo>
                    <a:pt x="38" y="18"/>
                    <a:pt x="37" y="21"/>
                    <a:pt x="37" y="25"/>
                  </a:cubicBezTo>
                  <a:cubicBezTo>
                    <a:pt x="37" y="39"/>
                    <a:pt x="37" y="39"/>
                    <a:pt x="37" y="39"/>
                  </a:cubicBezTo>
                  <a:cubicBezTo>
                    <a:pt x="37" y="46"/>
                    <a:pt x="36" y="51"/>
                    <a:pt x="34" y="55"/>
                  </a:cubicBezTo>
                  <a:cubicBezTo>
                    <a:pt x="31" y="58"/>
                    <a:pt x="27" y="60"/>
                    <a:pt x="23" y="60"/>
                  </a:cubicBezTo>
                  <a:cubicBezTo>
                    <a:pt x="20" y="60"/>
                    <a:pt x="17" y="59"/>
                    <a:pt x="14" y="58"/>
                  </a:cubicBezTo>
                  <a:cubicBezTo>
                    <a:pt x="12" y="56"/>
                    <a:pt x="9" y="54"/>
                    <a:pt x="7" y="52"/>
                  </a:cubicBezTo>
                  <a:cubicBezTo>
                    <a:pt x="5" y="49"/>
                    <a:pt x="3" y="45"/>
                    <a:pt x="2" y="41"/>
                  </a:cubicBezTo>
                  <a:cubicBezTo>
                    <a:pt x="1" y="37"/>
                    <a:pt x="0" y="32"/>
                    <a:pt x="0" y="27"/>
                  </a:cubicBezTo>
                  <a:cubicBezTo>
                    <a:pt x="0" y="22"/>
                    <a:pt x="0" y="18"/>
                    <a:pt x="1" y="15"/>
                  </a:cubicBezTo>
                  <a:cubicBezTo>
                    <a:pt x="2" y="11"/>
                    <a:pt x="3" y="8"/>
                    <a:pt x="4" y="6"/>
                  </a:cubicBezTo>
                  <a:cubicBezTo>
                    <a:pt x="6" y="4"/>
                    <a:pt x="7" y="2"/>
                    <a:pt x="9" y="1"/>
                  </a:cubicBezTo>
                  <a:cubicBezTo>
                    <a:pt x="11" y="0"/>
                    <a:pt x="13" y="0"/>
                    <a:pt x="15" y="0"/>
                  </a:cubicBezTo>
                  <a:cubicBezTo>
                    <a:pt x="21" y="0"/>
                    <a:pt x="25" y="4"/>
                    <a:pt x="30" y="12"/>
                  </a:cubicBezTo>
                  <a:cubicBezTo>
                    <a:pt x="31" y="9"/>
                    <a:pt x="32" y="7"/>
                    <a:pt x="34" y="6"/>
                  </a:cubicBezTo>
                  <a:cubicBezTo>
                    <a:pt x="36" y="5"/>
                    <a:pt x="38" y="5"/>
                    <a:pt x="40" y="5"/>
                  </a:cubicBezTo>
                  <a:cubicBezTo>
                    <a:pt x="42" y="5"/>
                    <a:pt x="44" y="5"/>
                    <a:pt x="46" y="7"/>
                  </a:cubicBezTo>
                  <a:cubicBezTo>
                    <a:pt x="48" y="8"/>
                    <a:pt x="50" y="10"/>
                    <a:pt x="52" y="13"/>
                  </a:cubicBezTo>
                  <a:cubicBezTo>
                    <a:pt x="54" y="10"/>
                    <a:pt x="56" y="8"/>
                    <a:pt x="59" y="6"/>
                  </a:cubicBezTo>
                  <a:cubicBezTo>
                    <a:pt x="63" y="4"/>
                    <a:pt x="66" y="3"/>
                    <a:pt x="71" y="3"/>
                  </a:cubicBezTo>
                  <a:cubicBezTo>
                    <a:pt x="74" y="3"/>
                    <a:pt x="77" y="4"/>
                    <a:pt x="80" y="5"/>
                  </a:cubicBezTo>
                  <a:cubicBezTo>
                    <a:pt x="83" y="6"/>
                    <a:pt x="85" y="8"/>
                    <a:pt x="87" y="10"/>
                  </a:cubicBezTo>
                  <a:cubicBezTo>
                    <a:pt x="89" y="12"/>
                    <a:pt x="90" y="14"/>
                    <a:pt x="91" y="17"/>
                  </a:cubicBezTo>
                  <a:cubicBezTo>
                    <a:pt x="92" y="20"/>
                    <a:pt x="92" y="23"/>
                    <a:pt x="92" y="27"/>
                  </a:cubicBezTo>
                  <a:cubicBezTo>
                    <a:pt x="92" y="34"/>
                    <a:pt x="91" y="39"/>
                    <a:pt x="87" y="44"/>
                  </a:cubicBezTo>
                  <a:cubicBezTo>
                    <a:pt x="92" y="59"/>
                    <a:pt x="92" y="59"/>
                    <a:pt x="92" y="59"/>
                  </a:cubicBezTo>
                  <a:cubicBezTo>
                    <a:pt x="91" y="61"/>
                    <a:pt x="91" y="61"/>
                    <a:pt x="91" y="61"/>
                  </a:cubicBezTo>
                  <a:lnTo>
                    <a:pt x="82" y="61"/>
                  </a:lnTo>
                  <a:close/>
                  <a:moveTo>
                    <a:pt x="28" y="22"/>
                  </a:moveTo>
                  <a:cubicBezTo>
                    <a:pt x="28" y="20"/>
                    <a:pt x="28" y="18"/>
                    <a:pt x="28" y="15"/>
                  </a:cubicBezTo>
                  <a:cubicBezTo>
                    <a:pt x="26" y="14"/>
                    <a:pt x="25" y="13"/>
                    <a:pt x="23" y="12"/>
                  </a:cubicBezTo>
                  <a:cubicBezTo>
                    <a:pt x="21" y="11"/>
                    <a:pt x="19" y="10"/>
                    <a:pt x="17" y="10"/>
                  </a:cubicBezTo>
                  <a:cubicBezTo>
                    <a:pt x="13" y="10"/>
                    <a:pt x="11" y="12"/>
                    <a:pt x="9" y="15"/>
                  </a:cubicBezTo>
                  <a:cubicBezTo>
                    <a:pt x="7" y="18"/>
                    <a:pt x="6" y="23"/>
                    <a:pt x="6" y="28"/>
                  </a:cubicBezTo>
                  <a:cubicBezTo>
                    <a:pt x="6" y="35"/>
                    <a:pt x="7" y="40"/>
                    <a:pt x="10" y="44"/>
                  </a:cubicBezTo>
                  <a:cubicBezTo>
                    <a:pt x="12" y="48"/>
                    <a:pt x="15" y="50"/>
                    <a:pt x="19" y="50"/>
                  </a:cubicBezTo>
                  <a:cubicBezTo>
                    <a:pt x="20" y="50"/>
                    <a:pt x="21" y="50"/>
                    <a:pt x="22" y="49"/>
                  </a:cubicBezTo>
                  <a:cubicBezTo>
                    <a:pt x="23" y="49"/>
                    <a:pt x="24" y="48"/>
                    <a:pt x="25" y="47"/>
                  </a:cubicBezTo>
                  <a:cubicBezTo>
                    <a:pt x="26" y="46"/>
                    <a:pt x="26" y="45"/>
                    <a:pt x="27" y="43"/>
                  </a:cubicBezTo>
                  <a:cubicBezTo>
                    <a:pt x="27" y="41"/>
                    <a:pt x="28" y="39"/>
                    <a:pt x="28" y="37"/>
                  </a:cubicBezTo>
                  <a:lnTo>
                    <a:pt x="28" y="22"/>
                  </a:lnTo>
                  <a:close/>
                  <a:moveTo>
                    <a:pt x="54" y="26"/>
                  </a:moveTo>
                  <a:cubicBezTo>
                    <a:pt x="54" y="31"/>
                    <a:pt x="56" y="34"/>
                    <a:pt x="59" y="36"/>
                  </a:cubicBezTo>
                  <a:cubicBezTo>
                    <a:pt x="62" y="39"/>
                    <a:pt x="66" y="40"/>
                    <a:pt x="71" y="40"/>
                  </a:cubicBezTo>
                  <a:cubicBezTo>
                    <a:pt x="76" y="40"/>
                    <a:pt x="80" y="39"/>
                    <a:pt x="83" y="37"/>
                  </a:cubicBezTo>
                  <a:cubicBezTo>
                    <a:pt x="86" y="34"/>
                    <a:pt x="87" y="31"/>
                    <a:pt x="87" y="27"/>
                  </a:cubicBezTo>
                  <a:cubicBezTo>
                    <a:pt x="87" y="23"/>
                    <a:pt x="86" y="19"/>
                    <a:pt x="83" y="17"/>
                  </a:cubicBezTo>
                  <a:cubicBezTo>
                    <a:pt x="79" y="15"/>
                    <a:pt x="76" y="14"/>
                    <a:pt x="71" y="14"/>
                  </a:cubicBezTo>
                  <a:cubicBezTo>
                    <a:pt x="66" y="14"/>
                    <a:pt x="62" y="15"/>
                    <a:pt x="59" y="17"/>
                  </a:cubicBezTo>
                  <a:cubicBezTo>
                    <a:pt x="56" y="19"/>
                    <a:pt x="54" y="22"/>
                    <a:pt x="54" y="2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4" name="Freeform 21"/>
            <p:cNvSpPr>
              <a:spLocks noEditPoints="1"/>
            </p:cNvSpPr>
            <p:nvPr userDrawn="1"/>
          </p:nvSpPr>
          <p:spPr bwMode="auto">
            <a:xfrm>
              <a:off x="2157413" y="881063"/>
              <a:ext cx="93663" cy="63500"/>
            </a:xfrm>
            <a:custGeom>
              <a:avLst/>
              <a:gdLst>
                <a:gd name="T0" fmla="*/ 56 w 98"/>
                <a:gd name="T1" fmla="*/ 22 h 67"/>
                <a:gd name="T2" fmla="*/ 64 w 98"/>
                <a:gd name="T3" fmla="*/ 31 h 67"/>
                <a:gd name="T4" fmla="*/ 66 w 98"/>
                <a:gd name="T5" fmla="*/ 42 h 67"/>
                <a:gd name="T6" fmla="*/ 64 w 98"/>
                <a:gd name="T7" fmla="*/ 52 h 67"/>
                <a:gd name="T8" fmla="*/ 58 w 98"/>
                <a:gd name="T9" fmla="*/ 60 h 67"/>
                <a:gd name="T10" fmla="*/ 47 w 98"/>
                <a:gd name="T11" fmla="*/ 65 h 67"/>
                <a:gd name="T12" fmla="*/ 34 w 98"/>
                <a:gd name="T13" fmla="*/ 67 h 67"/>
                <a:gd name="T14" fmla="*/ 20 w 98"/>
                <a:gd name="T15" fmla="*/ 65 h 67"/>
                <a:gd name="T16" fmla="*/ 9 w 98"/>
                <a:gd name="T17" fmla="*/ 59 h 67"/>
                <a:gd name="T18" fmla="*/ 2 w 98"/>
                <a:gd name="T19" fmla="*/ 51 h 67"/>
                <a:gd name="T20" fmla="*/ 0 w 98"/>
                <a:gd name="T21" fmla="*/ 40 h 67"/>
                <a:gd name="T22" fmla="*/ 2 w 98"/>
                <a:gd name="T23" fmla="*/ 31 h 67"/>
                <a:gd name="T24" fmla="*/ 8 w 98"/>
                <a:gd name="T25" fmla="*/ 23 h 67"/>
                <a:gd name="T26" fmla="*/ 8 w 98"/>
                <a:gd name="T27" fmla="*/ 22 h 67"/>
                <a:gd name="T28" fmla="*/ 0 w 98"/>
                <a:gd name="T29" fmla="*/ 21 h 67"/>
                <a:gd name="T30" fmla="*/ 2 w 98"/>
                <a:gd name="T31" fmla="*/ 1 h 67"/>
                <a:gd name="T32" fmla="*/ 6 w 98"/>
                <a:gd name="T33" fmla="*/ 1 h 67"/>
                <a:gd name="T34" fmla="*/ 8 w 98"/>
                <a:gd name="T35" fmla="*/ 11 h 67"/>
                <a:gd name="T36" fmla="*/ 19 w 98"/>
                <a:gd name="T37" fmla="*/ 11 h 67"/>
                <a:gd name="T38" fmla="*/ 29 w 98"/>
                <a:gd name="T39" fmla="*/ 11 h 67"/>
                <a:gd name="T40" fmla="*/ 86 w 98"/>
                <a:gd name="T41" fmla="*/ 11 h 67"/>
                <a:gd name="T42" fmla="*/ 87 w 98"/>
                <a:gd name="T43" fmla="*/ 0 h 67"/>
                <a:gd name="T44" fmla="*/ 92 w 98"/>
                <a:gd name="T45" fmla="*/ 0 h 67"/>
                <a:gd name="T46" fmla="*/ 98 w 98"/>
                <a:gd name="T47" fmla="*/ 20 h 67"/>
                <a:gd name="T48" fmla="*/ 97 w 98"/>
                <a:gd name="T49" fmla="*/ 22 h 67"/>
                <a:gd name="T50" fmla="*/ 78 w 98"/>
                <a:gd name="T51" fmla="*/ 22 h 67"/>
                <a:gd name="T52" fmla="*/ 56 w 98"/>
                <a:gd name="T53" fmla="*/ 22 h 67"/>
                <a:gd name="T54" fmla="*/ 15 w 98"/>
                <a:gd name="T55" fmla="*/ 22 h 67"/>
                <a:gd name="T56" fmla="*/ 9 w 98"/>
                <a:gd name="T57" fmla="*/ 30 h 67"/>
                <a:gd name="T58" fmla="*/ 7 w 98"/>
                <a:gd name="T59" fmla="*/ 38 h 67"/>
                <a:gd name="T60" fmla="*/ 9 w 98"/>
                <a:gd name="T61" fmla="*/ 45 h 67"/>
                <a:gd name="T62" fmla="*/ 14 w 98"/>
                <a:gd name="T63" fmla="*/ 50 h 67"/>
                <a:gd name="T64" fmla="*/ 21 w 98"/>
                <a:gd name="T65" fmla="*/ 54 h 67"/>
                <a:gd name="T66" fmla="*/ 33 w 98"/>
                <a:gd name="T67" fmla="*/ 55 h 67"/>
                <a:gd name="T68" fmla="*/ 52 w 98"/>
                <a:gd name="T69" fmla="*/ 51 h 67"/>
                <a:gd name="T70" fmla="*/ 59 w 98"/>
                <a:gd name="T71" fmla="*/ 38 h 67"/>
                <a:gd name="T72" fmla="*/ 57 w 98"/>
                <a:gd name="T73" fmla="*/ 31 h 67"/>
                <a:gd name="T74" fmla="*/ 51 w 98"/>
                <a:gd name="T75" fmla="*/ 22 h 67"/>
                <a:gd name="T76" fmla="*/ 15 w 98"/>
                <a:gd name="T77" fmla="*/ 22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8" h="67">
                  <a:moveTo>
                    <a:pt x="56" y="22"/>
                  </a:moveTo>
                  <a:cubicBezTo>
                    <a:pt x="60" y="25"/>
                    <a:pt x="62" y="28"/>
                    <a:pt x="64" y="31"/>
                  </a:cubicBezTo>
                  <a:cubicBezTo>
                    <a:pt x="66" y="35"/>
                    <a:pt x="66" y="38"/>
                    <a:pt x="66" y="42"/>
                  </a:cubicBezTo>
                  <a:cubicBezTo>
                    <a:pt x="66" y="46"/>
                    <a:pt x="66" y="49"/>
                    <a:pt x="64" y="52"/>
                  </a:cubicBezTo>
                  <a:cubicBezTo>
                    <a:pt x="63" y="55"/>
                    <a:pt x="61" y="58"/>
                    <a:pt x="58" y="60"/>
                  </a:cubicBezTo>
                  <a:cubicBezTo>
                    <a:pt x="55" y="62"/>
                    <a:pt x="51" y="64"/>
                    <a:pt x="47" y="65"/>
                  </a:cubicBezTo>
                  <a:cubicBezTo>
                    <a:pt x="43" y="66"/>
                    <a:pt x="39" y="67"/>
                    <a:pt x="34" y="67"/>
                  </a:cubicBezTo>
                  <a:cubicBezTo>
                    <a:pt x="29" y="67"/>
                    <a:pt x="24" y="66"/>
                    <a:pt x="20" y="65"/>
                  </a:cubicBezTo>
                  <a:cubicBezTo>
                    <a:pt x="15" y="64"/>
                    <a:pt x="12" y="62"/>
                    <a:pt x="9" y="59"/>
                  </a:cubicBezTo>
                  <a:cubicBezTo>
                    <a:pt x="6" y="57"/>
                    <a:pt x="4" y="54"/>
                    <a:pt x="2" y="51"/>
                  </a:cubicBezTo>
                  <a:cubicBezTo>
                    <a:pt x="0" y="48"/>
                    <a:pt x="0" y="44"/>
                    <a:pt x="0" y="40"/>
                  </a:cubicBezTo>
                  <a:cubicBezTo>
                    <a:pt x="0" y="37"/>
                    <a:pt x="0" y="34"/>
                    <a:pt x="2" y="31"/>
                  </a:cubicBezTo>
                  <a:cubicBezTo>
                    <a:pt x="3" y="28"/>
                    <a:pt x="5" y="25"/>
                    <a:pt x="8" y="23"/>
                  </a:cubicBezTo>
                  <a:cubicBezTo>
                    <a:pt x="8" y="22"/>
                    <a:pt x="8" y="22"/>
                    <a:pt x="8" y="22"/>
                  </a:cubicBezTo>
                  <a:cubicBezTo>
                    <a:pt x="0" y="21"/>
                    <a:pt x="0" y="21"/>
                    <a:pt x="0" y="21"/>
                  </a:cubicBezTo>
                  <a:cubicBezTo>
                    <a:pt x="2" y="1"/>
                    <a:pt x="2" y="1"/>
                    <a:pt x="2" y="1"/>
                  </a:cubicBezTo>
                  <a:cubicBezTo>
                    <a:pt x="6" y="1"/>
                    <a:pt x="6" y="1"/>
                    <a:pt x="6" y="1"/>
                  </a:cubicBezTo>
                  <a:cubicBezTo>
                    <a:pt x="8" y="11"/>
                    <a:pt x="8" y="11"/>
                    <a:pt x="8" y="11"/>
                  </a:cubicBezTo>
                  <a:cubicBezTo>
                    <a:pt x="12" y="11"/>
                    <a:pt x="15" y="11"/>
                    <a:pt x="19" y="11"/>
                  </a:cubicBezTo>
                  <a:cubicBezTo>
                    <a:pt x="23" y="11"/>
                    <a:pt x="26" y="11"/>
                    <a:pt x="29" y="11"/>
                  </a:cubicBezTo>
                  <a:cubicBezTo>
                    <a:pt x="86" y="11"/>
                    <a:pt x="86" y="11"/>
                    <a:pt x="86" y="11"/>
                  </a:cubicBezTo>
                  <a:cubicBezTo>
                    <a:pt x="87" y="0"/>
                    <a:pt x="87" y="0"/>
                    <a:pt x="87" y="0"/>
                  </a:cubicBezTo>
                  <a:cubicBezTo>
                    <a:pt x="92" y="0"/>
                    <a:pt x="92" y="0"/>
                    <a:pt x="92" y="0"/>
                  </a:cubicBezTo>
                  <a:cubicBezTo>
                    <a:pt x="98" y="20"/>
                    <a:pt x="98" y="20"/>
                    <a:pt x="98" y="20"/>
                  </a:cubicBezTo>
                  <a:cubicBezTo>
                    <a:pt x="97" y="22"/>
                    <a:pt x="97" y="22"/>
                    <a:pt x="97" y="22"/>
                  </a:cubicBezTo>
                  <a:cubicBezTo>
                    <a:pt x="78" y="22"/>
                    <a:pt x="78" y="22"/>
                    <a:pt x="78" y="22"/>
                  </a:cubicBezTo>
                  <a:lnTo>
                    <a:pt x="56" y="22"/>
                  </a:lnTo>
                  <a:close/>
                  <a:moveTo>
                    <a:pt x="15" y="22"/>
                  </a:moveTo>
                  <a:cubicBezTo>
                    <a:pt x="12" y="25"/>
                    <a:pt x="10" y="28"/>
                    <a:pt x="9" y="30"/>
                  </a:cubicBezTo>
                  <a:cubicBezTo>
                    <a:pt x="8" y="33"/>
                    <a:pt x="7" y="35"/>
                    <a:pt x="7" y="38"/>
                  </a:cubicBezTo>
                  <a:cubicBezTo>
                    <a:pt x="7" y="40"/>
                    <a:pt x="8" y="42"/>
                    <a:pt x="9" y="45"/>
                  </a:cubicBezTo>
                  <a:cubicBezTo>
                    <a:pt x="10" y="47"/>
                    <a:pt x="11" y="49"/>
                    <a:pt x="14" y="50"/>
                  </a:cubicBezTo>
                  <a:cubicBezTo>
                    <a:pt x="16" y="52"/>
                    <a:pt x="18" y="53"/>
                    <a:pt x="21" y="54"/>
                  </a:cubicBezTo>
                  <a:cubicBezTo>
                    <a:pt x="25" y="55"/>
                    <a:pt x="28" y="55"/>
                    <a:pt x="33" y="55"/>
                  </a:cubicBezTo>
                  <a:cubicBezTo>
                    <a:pt x="41" y="55"/>
                    <a:pt x="48" y="54"/>
                    <a:pt x="52" y="51"/>
                  </a:cubicBezTo>
                  <a:cubicBezTo>
                    <a:pt x="57" y="48"/>
                    <a:pt x="59" y="43"/>
                    <a:pt x="59" y="38"/>
                  </a:cubicBezTo>
                  <a:cubicBezTo>
                    <a:pt x="59" y="36"/>
                    <a:pt x="58" y="34"/>
                    <a:pt x="57" y="31"/>
                  </a:cubicBezTo>
                  <a:cubicBezTo>
                    <a:pt x="56" y="29"/>
                    <a:pt x="54" y="26"/>
                    <a:pt x="51" y="22"/>
                  </a:cubicBezTo>
                  <a:lnTo>
                    <a:pt x="15"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5" name="Freeform 22"/>
            <p:cNvSpPr>
              <a:spLocks/>
            </p:cNvSpPr>
            <p:nvPr userDrawn="1"/>
          </p:nvSpPr>
          <p:spPr bwMode="auto">
            <a:xfrm>
              <a:off x="2159000" y="950913"/>
              <a:ext cx="61913" cy="46038"/>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1 h 49"/>
                <a:gd name="T22" fmla="*/ 27 w 64"/>
                <a:gd name="T23" fmla="*/ 21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6"/>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1"/>
                  </a:cubicBezTo>
                  <a:cubicBezTo>
                    <a:pt x="27" y="21"/>
                    <a:pt x="27" y="21"/>
                    <a:pt x="27" y="21"/>
                  </a:cubicBezTo>
                  <a:cubicBezTo>
                    <a:pt x="24" y="21"/>
                    <a:pt x="21" y="21"/>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6" name="Freeform 23"/>
            <p:cNvSpPr>
              <a:spLocks noEditPoints="1"/>
            </p:cNvSpPr>
            <p:nvPr userDrawn="1"/>
          </p:nvSpPr>
          <p:spPr bwMode="auto">
            <a:xfrm>
              <a:off x="2157413" y="998538"/>
              <a:ext cx="63500" cy="58738"/>
            </a:xfrm>
            <a:custGeom>
              <a:avLst/>
              <a:gdLst>
                <a:gd name="T0" fmla="*/ 7 w 66"/>
                <a:gd name="T1" fmla="*/ 61 h 61"/>
                <a:gd name="T2" fmla="*/ 2 w 66"/>
                <a:gd name="T3" fmla="*/ 56 h 61"/>
                <a:gd name="T4" fmla="*/ 0 w 66"/>
                <a:gd name="T5" fmla="*/ 50 h 61"/>
                <a:gd name="T6" fmla="*/ 3 w 66"/>
                <a:gd name="T7" fmla="*/ 41 h 61"/>
                <a:gd name="T8" fmla="*/ 10 w 66"/>
                <a:gd name="T9" fmla="*/ 37 h 61"/>
                <a:gd name="T10" fmla="*/ 6 w 66"/>
                <a:gd name="T11" fmla="*/ 32 h 61"/>
                <a:gd name="T12" fmla="*/ 2 w 66"/>
                <a:gd name="T13" fmla="*/ 28 h 61"/>
                <a:gd name="T14" fmla="*/ 0 w 66"/>
                <a:gd name="T15" fmla="*/ 23 h 61"/>
                <a:gd name="T16" fmla="*/ 0 w 66"/>
                <a:gd name="T17" fmla="*/ 18 h 61"/>
                <a:gd name="T18" fmla="*/ 1 w 66"/>
                <a:gd name="T19" fmla="*/ 11 h 61"/>
                <a:gd name="T20" fmla="*/ 4 w 66"/>
                <a:gd name="T21" fmla="*/ 5 h 61"/>
                <a:gd name="T22" fmla="*/ 9 w 66"/>
                <a:gd name="T23" fmla="*/ 1 h 61"/>
                <a:gd name="T24" fmla="*/ 16 w 66"/>
                <a:gd name="T25" fmla="*/ 0 h 61"/>
                <a:gd name="T26" fmla="*/ 22 w 66"/>
                <a:gd name="T27" fmla="*/ 1 h 61"/>
                <a:gd name="T28" fmla="*/ 27 w 66"/>
                <a:gd name="T29" fmla="*/ 4 h 61"/>
                <a:gd name="T30" fmla="*/ 32 w 66"/>
                <a:gd name="T31" fmla="*/ 11 h 61"/>
                <a:gd name="T32" fmla="*/ 37 w 66"/>
                <a:gd name="T33" fmla="*/ 22 h 61"/>
                <a:gd name="T34" fmla="*/ 39 w 66"/>
                <a:gd name="T35" fmla="*/ 29 h 61"/>
                <a:gd name="T36" fmla="*/ 41 w 66"/>
                <a:gd name="T37" fmla="*/ 37 h 61"/>
                <a:gd name="T38" fmla="*/ 44 w 66"/>
                <a:gd name="T39" fmla="*/ 37 h 61"/>
                <a:gd name="T40" fmla="*/ 52 w 66"/>
                <a:gd name="T41" fmla="*/ 36 h 61"/>
                <a:gd name="T42" fmla="*/ 57 w 66"/>
                <a:gd name="T43" fmla="*/ 34 h 61"/>
                <a:gd name="T44" fmla="*/ 60 w 66"/>
                <a:gd name="T45" fmla="*/ 30 h 61"/>
                <a:gd name="T46" fmla="*/ 60 w 66"/>
                <a:gd name="T47" fmla="*/ 25 h 61"/>
                <a:gd name="T48" fmla="*/ 60 w 66"/>
                <a:gd name="T49" fmla="*/ 21 h 61"/>
                <a:gd name="T50" fmla="*/ 60 w 66"/>
                <a:gd name="T51" fmla="*/ 18 h 61"/>
                <a:gd name="T52" fmla="*/ 51 w 66"/>
                <a:gd name="T53" fmla="*/ 15 h 61"/>
                <a:gd name="T54" fmla="*/ 44 w 66"/>
                <a:gd name="T55" fmla="*/ 8 h 61"/>
                <a:gd name="T56" fmla="*/ 46 w 66"/>
                <a:gd name="T57" fmla="*/ 4 h 61"/>
                <a:gd name="T58" fmla="*/ 50 w 66"/>
                <a:gd name="T59" fmla="*/ 2 h 61"/>
                <a:gd name="T60" fmla="*/ 62 w 66"/>
                <a:gd name="T61" fmla="*/ 11 h 61"/>
                <a:gd name="T62" fmla="*/ 66 w 66"/>
                <a:gd name="T63" fmla="*/ 28 h 61"/>
                <a:gd name="T64" fmla="*/ 61 w 66"/>
                <a:gd name="T65" fmla="*/ 43 h 61"/>
                <a:gd name="T66" fmla="*/ 43 w 66"/>
                <a:gd name="T67" fmla="*/ 48 h 61"/>
                <a:gd name="T68" fmla="*/ 15 w 66"/>
                <a:gd name="T69" fmla="*/ 48 h 61"/>
                <a:gd name="T70" fmla="*/ 7 w 66"/>
                <a:gd name="T71" fmla="*/ 52 h 61"/>
                <a:gd name="T72" fmla="*/ 8 w 66"/>
                <a:gd name="T73" fmla="*/ 55 h 61"/>
                <a:gd name="T74" fmla="*/ 9 w 66"/>
                <a:gd name="T75" fmla="*/ 57 h 61"/>
                <a:gd name="T76" fmla="*/ 10 w 66"/>
                <a:gd name="T77" fmla="*/ 58 h 61"/>
                <a:gd name="T78" fmla="*/ 7 w 66"/>
                <a:gd name="T79" fmla="*/ 61 h 61"/>
                <a:gd name="T80" fmla="*/ 36 w 66"/>
                <a:gd name="T81" fmla="*/ 37 h 61"/>
                <a:gd name="T82" fmla="*/ 34 w 66"/>
                <a:gd name="T83" fmla="*/ 30 h 61"/>
                <a:gd name="T84" fmla="*/ 32 w 66"/>
                <a:gd name="T85" fmla="*/ 25 h 61"/>
                <a:gd name="T86" fmla="*/ 29 w 66"/>
                <a:gd name="T87" fmla="*/ 18 h 61"/>
                <a:gd name="T88" fmla="*/ 25 w 66"/>
                <a:gd name="T89" fmla="*/ 14 h 61"/>
                <a:gd name="T90" fmla="*/ 22 w 66"/>
                <a:gd name="T91" fmla="*/ 12 h 61"/>
                <a:gd name="T92" fmla="*/ 18 w 66"/>
                <a:gd name="T93" fmla="*/ 12 h 61"/>
                <a:gd name="T94" fmla="*/ 14 w 66"/>
                <a:gd name="T95" fmla="*/ 13 h 61"/>
                <a:gd name="T96" fmla="*/ 11 w 66"/>
                <a:gd name="T97" fmla="*/ 14 h 61"/>
                <a:gd name="T98" fmla="*/ 8 w 66"/>
                <a:gd name="T99" fmla="*/ 22 h 61"/>
                <a:gd name="T100" fmla="*/ 9 w 66"/>
                <a:gd name="T101" fmla="*/ 25 h 61"/>
                <a:gd name="T102" fmla="*/ 10 w 66"/>
                <a:gd name="T103" fmla="*/ 28 h 61"/>
                <a:gd name="T104" fmla="*/ 12 w 66"/>
                <a:gd name="T105" fmla="*/ 32 h 61"/>
                <a:gd name="T106" fmla="*/ 16 w 66"/>
                <a:gd name="T107" fmla="*/ 37 h 61"/>
                <a:gd name="T108" fmla="*/ 36 w 66"/>
                <a:gd name="T109" fmla="*/ 3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6" h="61">
                  <a:moveTo>
                    <a:pt x="7" y="61"/>
                  </a:moveTo>
                  <a:cubicBezTo>
                    <a:pt x="5" y="59"/>
                    <a:pt x="3" y="57"/>
                    <a:pt x="2" y="56"/>
                  </a:cubicBezTo>
                  <a:cubicBezTo>
                    <a:pt x="1" y="54"/>
                    <a:pt x="0" y="52"/>
                    <a:pt x="0" y="50"/>
                  </a:cubicBezTo>
                  <a:cubicBezTo>
                    <a:pt x="0" y="46"/>
                    <a:pt x="1" y="43"/>
                    <a:pt x="3" y="41"/>
                  </a:cubicBezTo>
                  <a:cubicBezTo>
                    <a:pt x="5" y="39"/>
                    <a:pt x="7" y="38"/>
                    <a:pt x="10" y="37"/>
                  </a:cubicBezTo>
                  <a:cubicBezTo>
                    <a:pt x="8" y="35"/>
                    <a:pt x="7" y="34"/>
                    <a:pt x="6" y="32"/>
                  </a:cubicBezTo>
                  <a:cubicBezTo>
                    <a:pt x="4" y="31"/>
                    <a:pt x="3" y="29"/>
                    <a:pt x="2" y="28"/>
                  </a:cubicBezTo>
                  <a:cubicBezTo>
                    <a:pt x="1" y="26"/>
                    <a:pt x="1" y="25"/>
                    <a:pt x="0" y="23"/>
                  </a:cubicBezTo>
                  <a:cubicBezTo>
                    <a:pt x="0" y="21"/>
                    <a:pt x="0" y="20"/>
                    <a:pt x="0" y="18"/>
                  </a:cubicBezTo>
                  <a:cubicBezTo>
                    <a:pt x="0" y="15"/>
                    <a:pt x="0" y="13"/>
                    <a:pt x="1" y="11"/>
                  </a:cubicBezTo>
                  <a:cubicBezTo>
                    <a:pt x="1" y="9"/>
                    <a:pt x="2" y="7"/>
                    <a:pt x="4" y="5"/>
                  </a:cubicBezTo>
                  <a:cubicBezTo>
                    <a:pt x="5" y="4"/>
                    <a:pt x="7" y="2"/>
                    <a:pt x="9" y="1"/>
                  </a:cubicBezTo>
                  <a:cubicBezTo>
                    <a:pt x="11" y="1"/>
                    <a:pt x="14" y="0"/>
                    <a:pt x="16" y="0"/>
                  </a:cubicBezTo>
                  <a:cubicBezTo>
                    <a:pt x="18" y="0"/>
                    <a:pt x="20" y="0"/>
                    <a:pt x="22" y="1"/>
                  </a:cubicBezTo>
                  <a:cubicBezTo>
                    <a:pt x="23" y="2"/>
                    <a:pt x="25" y="3"/>
                    <a:pt x="27" y="4"/>
                  </a:cubicBezTo>
                  <a:cubicBezTo>
                    <a:pt x="28" y="6"/>
                    <a:pt x="30" y="8"/>
                    <a:pt x="32" y="11"/>
                  </a:cubicBezTo>
                  <a:cubicBezTo>
                    <a:pt x="33" y="14"/>
                    <a:pt x="35" y="18"/>
                    <a:pt x="37" y="22"/>
                  </a:cubicBezTo>
                  <a:cubicBezTo>
                    <a:pt x="37" y="24"/>
                    <a:pt x="38" y="26"/>
                    <a:pt x="39" y="29"/>
                  </a:cubicBezTo>
                  <a:cubicBezTo>
                    <a:pt x="39" y="32"/>
                    <a:pt x="40" y="34"/>
                    <a:pt x="41" y="37"/>
                  </a:cubicBezTo>
                  <a:cubicBezTo>
                    <a:pt x="44" y="37"/>
                    <a:pt x="44" y="37"/>
                    <a:pt x="44" y="37"/>
                  </a:cubicBezTo>
                  <a:cubicBezTo>
                    <a:pt x="48" y="37"/>
                    <a:pt x="50" y="37"/>
                    <a:pt x="52" y="36"/>
                  </a:cubicBezTo>
                  <a:cubicBezTo>
                    <a:pt x="54" y="36"/>
                    <a:pt x="56" y="35"/>
                    <a:pt x="57" y="34"/>
                  </a:cubicBezTo>
                  <a:cubicBezTo>
                    <a:pt x="58" y="33"/>
                    <a:pt x="59" y="32"/>
                    <a:pt x="60" y="30"/>
                  </a:cubicBezTo>
                  <a:cubicBezTo>
                    <a:pt x="60" y="29"/>
                    <a:pt x="60" y="27"/>
                    <a:pt x="60" y="25"/>
                  </a:cubicBezTo>
                  <a:cubicBezTo>
                    <a:pt x="60" y="24"/>
                    <a:pt x="60" y="23"/>
                    <a:pt x="60" y="21"/>
                  </a:cubicBezTo>
                  <a:cubicBezTo>
                    <a:pt x="60" y="20"/>
                    <a:pt x="60" y="19"/>
                    <a:pt x="60" y="18"/>
                  </a:cubicBezTo>
                  <a:cubicBezTo>
                    <a:pt x="51" y="15"/>
                    <a:pt x="51" y="15"/>
                    <a:pt x="51" y="15"/>
                  </a:cubicBezTo>
                  <a:cubicBezTo>
                    <a:pt x="46" y="14"/>
                    <a:pt x="44" y="12"/>
                    <a:pt x="44" y="8"/>
                  </a:cubicBezTo>
                  <a:cubicBezTo>
                    <a:pt x="44" y="6"/>
                    <a:pt x="45" y="5"/>
                    <a:pt x="46" y="4"/>
                  </a:cubicBezTo>
                  <a:cubicBezTo>
                    <a:pt x="47" y="3"/>
                    <a:pt x="48" y="2"/>
                    <a:pt x="50" y="2"/>
                  </a:cubicBezTo>
                  <a:cubicBezTo>
                    <a:pt x="55" y="3"/>
                    <a:pt x="59" y="6"/>
                    <a:pt x="62" y="11"/>
                  </a:cubicBezTo>
                  <a:cubicBezTo>
                    <a:pt x="65" y="15"/>
                    <a:pt x="66" y="21"/>
                    <a:pt x="66" y="28"/>
                  </a:cubicBezTo>
                  <a:cubicBezTo>
                    <a:pt x="66" y="35"/>
                    <a:pt x="65" y="40"/>
                    <a:pt x="61" y="43"/>
                  </a:cubicBezTo>
                  <a:cubicBezTo>
                    <a:pt x="58" y="46"/>
                    <a:pt x="52" y="48"/>
                    <a:pt x="43" y="48"/>
                  </a:cubicBezTo>
                  <a:cubicBezTo>
                    <a:pt x="15" y="48"/>
                    <a:pt x="15" y="48"/>
                    <a:pt x="15" y="48"/>
                  </a:cubicBezTo>
                  <a:cubicBezTo>
                    <a:pt x="10" y="48"/>
                    <a:pt x="7" y="49"/>
                    <a:pt x="7" y="52"/>
                  </a:cubicBezTo>
                  <a:cubicBezTo>
                    <a:pt x="7" y="53"/>
                    <a:pt x="7" y="54"/>
                    <a:pt x="8" y="55"/>
                  </a:cubicBezTo>
                  <a:cubicBezTo>
                    <a:pt x="8" y="56"/>
                    <a:pt x="9" y="57"/>
                    <a:pt x="9" y="57"/>
                  </a:cubicBezTo>
                  <a:cubicBezTo>
                    <a:pt x="10" y="58"/>
                    <a:pt x="10" y="58"/>
                    <a:pt x="10" y="58"/>
                  </a:cubicBezTo>
                  <a:lnTo>
                    <a:pt x="7" y="61"/>
                  </a:lnTo>
                  <a:close/>
                  <a:moveTo>
                    <a:pt x="36" y="37"/>
                  </a:moveTo>
                  <a:cubicBezTo>
                    <a:pt x="35" y="35"/>
                    <a:pt x="35" y="32"/>
                    <a:pt x="34" y="30"/>
                  </a:cubicBezTo>
                  <a:cubicBezTo>
                    <a:pt x="33" y="28"/>
                    <a:pt x="33" y="26"/>
                    <a:pt x="32" y="25"/>
                  </a:cubicBezTo>
                  <a:cubicBezTo>
                    <a:pt x="31" y="22"/>
                    <a:pt x="30" y="20"/>
                    <a:pt x="29" y="18"/>
                  </a:cubicBezTo>
                  <a:cubicBezTo>
                    <a:pt x="27" y="16"/>
                    <a:pt x="26" y="15"/>
                    <a:pt x="25" y="14"/>
                  </a:cubicBezTo>
                  <a:cubicBezTo>
                    <a:pt x="24" y="13"/>
                    <a:pt x="23" y="13"/>
                    <a:pt x="22" y="12"/>
                  </a:cubicBezTo>
                  <a:cubicBezTo>
                    <a:pt x="20" y="12"/>
                    <a:pt x="19" y="12"/>
                    <a:pt x="18" y="12"/>
                  </a:cubicBezTo>
                  <a:cubicBezTo>
                    <a:pt x="17" y="12"/>
                    <a:pt x="15" y="12"/>
                    <a:pt x="14" y="13"/>
                  </a:cubicBezTo>
                  <a:cubicBezTo>
                    <a:pt x="13" y="13"/>
                    <a:pt x="12" y="14"/>
                    <a:pt x="11" y="14"/>
                  </a:cubicBezTo>
                  <a:cubicBezTo>
                    <a:pt x="9" y="16"/>
                    <a:pt x="8" y="19"/>
                    <a:pt x="8" y="22"/>
                  </a:cubicBezTo>
                  <a:cubicBezTo>
                    <a:pt x="8" y="23"/>
                    <a:pt x="9" y="24"/>
                    <a:pt x="9" y="25"/>
                  </a:cubicBezTo>
                  <a:cubicBezTo>
                    <a:pt x="9" y="26"/>
                    <a:pt x="9" y="27"/>
                    <a:pt x="10" y="28"/>
                  </a:cubicBezTo>
                  <a:cubicBezTo>
                    <a:pt x="10" y="30"/>
                    <a:pt x="11" y="31"/>
                    <a:pt x="12" y="32"/>
                  </a:cubicBezTo>
                  <a:cubicBezTo>
                    <a:pt x="13" y="33"/>
                    <a:pt x="14" y="35"/>
                    <a:pt x="16" y="37"/>
                  </a:cubicBezTo>
                  <a:lnTo>
                    <a:pt x="36" y="3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7" name="Freeform 24"/>
            <p:cNvSpPr>
              <a:spLocks/>
            </p:cNvSpPr>
            <p:nvPr userDrawn="1"/>
          </p:nvSpPr>
          <p:spPr bwMode="auto">
            <a:xfrm>
              <a:off x="2159000" y="1055688"/>
              <a:ext cx="61913" cy="69850"/>
            </a:xfrm>
            <a:custGeom>
              <a:avLst/>
              <a:gdLst>
                <a:gd name="T0" fmla="*/ 4 w 64"/>
                <a:gd name="T1" fmla="*/ 72 h 72"/>
                <a:gd name="T2" fmla="*/ 0 w 64"/>
                <a:gd name="T3" fmla="*/ 72 h 72"/>
                <a:gd name="T4" fmla="*/ 0 w 64"/>
                <a:gd name="T5" fmla="*/ 41 h 72"/>
                <a:gd name="T6" fmla="*/ 4 w 64"/>
                <a:gd name="T7" fmla="*/ 41 h 72"/>
                <a:gd name="T8" fmla="*/ 6 w 64"/>
                <a:gd name="T9" fmla="*/ 51 h 72"/>
                <a:gd name="T10" fmla="*/ 17 w 64"/>
                <a:gd name="T11" fmla="*/ 51 h 72"/>
                <a:gd name="T12" fmla="*/ 27 w 64"/>
                <a:gd name="T13" fmla="*/ 51 h 72"/>
                <a:gd name="T14" fmla="*/ 39 w 64"/>
                <a:gd name="T15" fmla="*/ 51 h 72"/>
                <a:gd name="T16" fmla="*/ 52 w 64"/>
                <a:gd name="T17" fmla="*/ 48 h 72"/>
                <a:gd name="T18" fmla="*/ 55 w 64"/>
                <a:gd name="T19" fmla="*/ 40 h 72"/>
                <a:gd name="T20" fmla="*/ 53 w 64"/>
                <a:gd name="T21" fmla="*/ 31 h 72"/>
                <a:gd name="T22" fmla="*/ 47 w 64"/>
                <a:gd name="T23" fmla="*/ 22 h 72"/>
                <a:gd name="T24" fmla="*/ 27 w 64"/>
                <a:gd name="T25" fmla="*/ 22 h 72"/>
                <a:gd name="T26" fmla="*/ 17 w 64"/>
                <a:gd name="T27" fmla="*/ 22 h 72"/>
                <a:gd name="T28" fmla="*/ 6 w 64"/>
                <a:gd name="T29" fmla="*/ 22 h 72"/>
                <a:gd name="T30" fmla="*/ 4 w 64"/>
                <a:gd name="T31" fmla="*/ 31 h 72"/>
                <a:gd name="T32" fmla="*/ 0 w 64"/>
                <a:gd name="T33" fmla="*/ 31 h 72"/>
                <a:gd name="T34" fmla="*/ 0 w 64"/>
                <a:gd name="T35" fmla="*/ 1 h 72"/>
                <a:gd name="T36" fmla="*/ 4 w 64"/>
                <a:gd name="T37" fmla="*/ 1 h 72"/>
                <a:gd name="T38" fmla="*/ 6 w 64"/>
                <a:gd name="T39" fmla="*/ 11 h 72"/>
                <a:gd name="T40" fmla="*/ 17 w 64"/>
                <a:gd name="T41" fmla="*/ 11 h 72"/>
                <a:gd name="T42" fmla="*/ 27 w 64"/>
                <a:gd name="T43" fmla="*/ 11 h 72"/>
                <a:gd name="T44" fmla="*/ 34 w 64"/>
                <a:gd name="T45" fmla="*/ 11 h 72"/>
                <a:gd name="T46" fmla="*/ 43 w 64"/>
                <a:gd name="T47" fmla="*/ 11 h 72"/>
                <a:gd name="T48" fmla="*/ 51 w 64"/>
                <a:gd name="T49" fmla="*/ 10 h 72"/>
                <a:gd name="T50" fmla="*/ 52 w 64"/>
                <a:gd name="T51" fmla="*/ 0 h 72"/>
                <a:gd name="T52" fmla="*/ 56 w 64"/>
                <a:gd name="T53" fmla="*/ 0 h 72"/>
                <a:gd name="T54" fmla="*/ 64 w 64"/>
                <a:gd name="T55" fmla="*/ 18 h 72"/>
                <a:gd name="T56" fmla="*/ 63 w 64"/>
                <a:gd name="T57" fmla="*/ 20 h 72"/>
                <a:gd name="T58" fmla="*/ 52 w 64"/>
                <a:gd name="T59" fmla="*/ 21 h 72"/>
                <a:gd name="T60" fmla="*/ 61 w 64"/>
                <a:gd name="T61" fmla="*/ 33 h 72"/>
                <a:gd name="T62" fmla="*/ 64 w 64"/>
                <a:gd name="T63" fmla="*/ 45 h 72"/>
                <a:gd name="T64" fmla="*/ 59 w 64"/>
                <a:gd name="T65" fmla="*/ 58 h 72"/>
                <a:gd name="T66" fmla="*/ 40 w 64"/>
                <a:gd name="T67" fmla="*/ 62 h 72"/>
                <a:gd name="T68" fmla="*/ 27 w 64"/>
                <a:gd name="T69" fmla="*/ 62 h 72"/>
                <a:gd name="T70" fmla="*/ 17 w 64"/>
                <a:gd name="T71" fmla="*/ 62 h 72"/>
                <a:gd name="T72" fmla="*/ 6 w 64"/>
                <a:gd name="T73" fmla="*/ 62 h 72"/>
                <a:gd name="T74" fmla="*/ 4 w 64"/>
                <a:gd name="T75"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2">
                  <a:moveTo>
                    <a:pt x="4" y="72"/>
                  </a:moveTo>
                  <a:cubicBezTo>
                    <a:pt x="0" y="72"/>
                    <a:pt x="0" y="72"/>
                    <a:pt x="0" y="72"/>
                  </a:cubicBezTo>
                  <a:cubicBezTo>
                    <a:pt x="0" y="41"/>
                    <a:pt x="0" y="41"/>
                    <a:pt x="0" y="41"/>
                  </a:cubicBezTo>
                  <a:cubicBezTo>
                    <a:pt x="4" y="41"/>
                    <a:pt x="4" y="41"/>
                    <a:pt x="4" y="41"/>
                  </a:cubicBezTo>
                  <a:cubicBezTo>
                    <a:pt x="6" y="51"/>
                    <a:pt x="6" y="51"/>
                    <a:pt x="6" y="51"/>
                  </a:cubicBezTo>
                  <a:cubicBezTo>
                    <a:pt x="10" y="51"/>
                    <a:pt x="13" y="51"/>
                    <a:pt x="17" y="51"/>
                  </a:cubicBezTo>
                  <a:cubicBezTo>
                    <a:pt x="21" y="51"/>
                    <a:pt x="24" y="51"/>
                    <a:pt x="27" y="51"/>
                  </a:cubicBezTo>
                  <a:cubicBezTo>
                    <a:pt x="39" y="51"/>
                    <a:pt x="39" y="51"/>
                    <a:pt x="39" y="51"/>
                  </a:cubicBezTo>
                  <a:cubicBezTo>
                    <a:pt x="45" y="51"/>
                    <a:pt x="49" y="50"/>
                    <a:pt x="52" y="48"/>
                  </a:cubicBezTo>
                  <a:cubicBezTo>
                    <a:pt x="54" y="47"/>
                    <a:pt x="55" y="44"/>
                    <a:pt x="55" y="40"/>
                  </a:cubicBezTo>
                  <a:cubicBezTo>
                    <a:pt x="55" y="37"/>
                    <a:pt x="54" y="34"/>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1"/>
                    <a:pt x="0" y="1"/>
                    <a:pt x="0" y="1"/>
                  </a:cubicBezTo>
                  <a:cubicBezTo>
                    <a:pt x="4" y="1"/>
                    <a:pt x="4" y="1"/>
                    <a:pt x="4" y="1"/>
                  </a:cubicBezTo>
                  <a:cubicBezTo>
                    <a:pt x="6" y="11"/>
                    <a:pt x="6" y="11"/>
                    <a:pt x="6" y="11"/>
                  </a:cubicBezTo>
                  <a:cubicBezTo>
                    <a:pt x="10" y="11"/>
                    <a:pt x="13" y="11"/>
                    <a:pt x="17" y="11"/>
                  </a:cubicBezTo>
                  <a:cubicBezTo>
                    <a:pt x="21" y="11"/>
                    <a:pt x="24" y="11"/>
                    <a:pt x="27" y="11"/>
                  </a:cubicBezTo>
                  <a:cubicBezTo>
                    <a:pt x="34" y="11"/>
                    <a:pt x="34" y="11"/>
                    <a:pt x="34" y="11"/>
                  </a:cubicBezTo>
                  <a:cubicBezTo>
                    <a:pt x="38" y="11"/>
                    <a:pt x="41" y="11"/>
                    <a:pt x="43" y="11"/>
                  </a:cubicBezTo>
                  <a:cubicBezTo>
                    <a:pt x="45" y="11"/>
                    <a:pt x="48" y="11"/>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5"/>
                    <a:pt x="59" y="28"/>
                    <a:pt x="61" y="33"/>
                  </a:cubicBezTo>
                  <a:cubicBezTo>
                    <a:pt x="63" y="37"/>
                    <a:pt x="64" y="41"/>
                    <a:pt x="64" y="45"/>
                  </a:cubicBezTo>
                  <a:cubicBezTo>
                    <a:pt x="64" y="51"/>
                    <a:pt x="63" y="55"/>
                    <a:pt x="59" y="58"/>
                  </a:cubicBezTo>
                  <a:cubicBezTo>
                    <a:pt x="55" y="61"/>
                    <a:pt x="49" y="62"/>
                    <a:pt x="40" y="62"/>
                  </a:cubicBezTo>
                  <a:cubicBezTo>
                    <a:pt x="27" y="62"/>
                    <a:pt x="27" y="62"/>
                    <a:pt x="27" y="62"/>
                  </a:cubicBezTo>
                  <a:cubicBezTo>
                    <a:pt x="24" y="62"/>
                    <a:pt x="21" y="62"/>
                    <a:pt x="17" y="62"/>
                  </a:cubicBezTo>
                  <a:cubicBezTo>
                    <a:pt x="13" y="62"/>
                    <a:pt x="10" y="62"/>
                    <a:pt x="6" y="62"/>
                  </a:cubicBezTo>
                  <a:lnTo>
                    <a:pt x="4" y="7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8" name="Freeform 25"/>
            <p:cNvSpPr>
              <a:spLocks noEditPoints="1"/>
            </p:cNvSpPr>
            <p:nvPr userDrawn="1"/>
          </p:nvSpPr>
          <p:spPr bwMode="auto">
            <a:xfrm>
              <a:off x="2157413" y="1128713"/>
              <a:ext cx="93663" cy="63500"/>
            </a:xfrm>
            <a:custGeom>
              <a:avLst/>
              <a:gdLst>
                <a:gd name="T0" fmla="*/ 6 w 98"/>
                <a:gd name="T1" fmla="*/ 67 h 67"/>
                <a:gd name="T2" fmla="*/ 2 w 98"/>
                <a:gd name="T3" fmla="*/ 67 h 67"/>
                <a:gd name="T4" fmla="*/ 0 w 98"/>
                <a:gd name="T5" fmla="*/ 47 h 67"/>
                <a:gd name="T6" fmla="*/ 9 w 98"/>
                <a:gd name="T7" fmla="*/ 46 h 67"/>
                <a:gd name="T8" fmla="*/ 2 w 98"/>
                <a:gd name="T9" fmla="*/ 38 h 67"/>
                <a:gd name="T10" fmla="*/ 0 w 98"/>
                <a:gd name="T11" fmla="*/ 27 h 67"/>
                <a:gd name="T12" fmla="*/ 2 w 98"/>
                <a:gd name="T13" fmla="*/ 16 h 67"/>
                <a:gd name="T14" fmla="*/ 9 w 98"/>
                <a:gd name="T15" fmla="*/ 8 h 67"/>
                <a:gd name="T16" fmla="*/ 19 w 98"/>
                <a:gd name="T17" fmla="*/ 2 h 67"/>
                <a:gd name="T18" fmla="*/ 32 w 98"/>
                <a:gd name="T19" fmla="*/ 0 h 67"/>
                <a:gd name="T20" fmla="*/ 46 w 98"/>
                <a:gd name="T21" fmla="*/ 2 h 67"/>
                <a:gd name="T22" fmla="*/ 57 w 98"/>
                <a:gd name="T23" fmla="*/ 8 h 67"/>
                <a:gd name="T24" fmla="*/ 64 w 98"/>
                <a:gd name="T25" fmla="*/ 17 h 67"/>
                <a:gd name="T26" fmla="*/ 66 w 98"/>
                <a:gd name="T27" fmla="*/ 28 h 67"/>
                <a:gd name="T28" fmla="*/ 65 w 98"/>
                <a:gd name="T29" fmla="*/ 37 h 67"/>
                <a:gd name="T30" fmla="*/ 58 w 98"/>
                <a:gd name="T31" fmla="*/ 46 h 67"/>
                <a:gd name="T32" fmla="*/ 86 w 98"/>
                <a:gd name="T33" fmla="*/ 46 h 67"/>
                <a:gd name="T34" fmla="*/ 87 w 98"/>
                <a:gd name="T35" fmla="*/ 35 h 67"/>
                <a:gd name="T36" fmla="*/ 92 w 98"/>
                <a:gd name="T37" fmla="*/ 35 h 67"/>
                <a:gd name="T38" fmla="*/ 98 w 98"/>
                <a:gd name="T39" fmla="*/ 55 h 67"/>
                <a:gd name="T40" fmla="*/ 97 w 98"/>
                <a:gd name="T41" fmla="*/ 57 h 67"/>
                <a:gd name="T42" fmla="*/ 78 w 98"/>
                <a:gd name="T43" fmla="*/ 57 h 67"/>
                <a:gd name="T44" fmla="*/ 8 w 98"/>
                <a:gd name="T45" fmla="*/ 57 h 67"/>
                <a:gd name="T46" fmla="*/ 6 w 98"/>
                <a:gd name="T47" fmla="*/ 67 h 67"/>
                <a:gd name="T48" fmla="*/ 52 w 98"/>
                <a:gd name="T49" fmla="*/ 45 h 67"/>
                <a:gd name="T50" fmla="*/ 57 w 98"/>
                <a:gd name="T51" fmla="*/ 37 h 67"/>
                <a:gd name="T52" fmla="*/ 59 w 98"/>
                <a:gd name="T53" fmla="*/ 30 h 67"/>
                <a:gd name="T54" fmla="*/ 57 w 98"/>
                <a:gd name="T55" fmla="*/ 23 h 67"/>
                <a:gd name="T56" fmla="*/ 53 w 98"/>
                <a:gd name="T57" fmla="*/ 18 h 67"/>
                <a:gd name="T58" fmla="*/ 44 w 98"/>
                <a:gd name="T59" fmla="*/ 14 h 67"/>
                <a:gd name="T60" fmla="*/ 33 w 98"/>
                <a:gd name="T61" fmla="*/ 12 h 67"/>
                <a:gd name="T62" fmla="*/ 21 w 98"/>
                <a:gd name="T63" fmla="*/ 14 h 67"/>
                <a:gd name="T64" fmla="*/ 13 w 98"/>
                <a:gd name="T65" fmla="*/ 17 h 67"/>
                <a:gd name="T66" fmla="*/ 9 w 98"/>
                <a:gd name="T67" fmla="*/ 23 h 67"/>
                <a:gd name="T68" fmla="*/ 7 w 98"/>
                <a:gd name="T69" fmla="*/ 30 h 67"/>
                <a:gd name="T70" fmla="*/ 9 w 98"/>
                <a:gd name="T71" fmla="*/ 38 h 67"/>
                <a:gd name="T72" fmla="*/ 15 w 98"/>
                <a:gd name="T73" fmla="*/ 45 h 67"/>
                <a:gd name="T74" fmla="*/ 52 w 98"/>
                <a:gd name="T75" fmla="*/ 45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98" h="67">
                  <a:moveTo>
                    <a:pt x="6" y="67"/>
                  </a:moveTo>
                  <a:cubicBezTo>
                    <a:pt x="2" y="67"/>
                    <a:pt x="2" y="67"/>
                    <a:pt x="2" y="67"/>
                  </a:cubicBezTo>
                  <a:cubicBezTo>
                    <a:pt x="0" y="47"/>
                    <a:pt x="0" y="47"/>
                    <a:pt x="0" y="47"/>
                  </a:cubicBezTo>
                  <a:cubicBezTo>
                    <a:pt x="9" y="46"/>
                    <a:pt x="9" y="46"/>
                    <a:pt x="9" y="46"/>
                  </a:cubicBezTo>
                  <a:cubicBezTo>
                    <a:pt x="6" y="43"/>
                    <a:pt x="4" y="41"/>
                    <a:pt x="2" y="38"/>
                  </a:cubicBezTo>
                  <a:cubicBezTo>
                    <a:pt x="0" y="35"/>
                    <a:pt x="0" y="32"/>
                    <a:pt x="0" y="27"/>
                  </a:cubicBezTo>
                  <a:cubicBezTo>
                    <a:pt x="0" y="23"/>
                    <a:pt x="0" y="20"/>
                    <a:pt x="2" y="16"/>
                  </a:cubicBezTo>
                  <a:cubicBezTo>
                    <a:pt x="4" y="13"/>
                    <a:pt x="6" y="10"/>
                    <a:pt x="9" y="8"/>
                  </a:cubicBezTo>
                  <a:cubicBezTo>
                    <a:pt x="12" y="5"/>
                    <a:pt x="15" y="4"/>
                    <a:pt x="19" y="2"/>
                  </a:cubicBezTo>
                  <a:cubicBezTo>
                    <a:pt x="23" y="1"/>
                    <a:pt x="28" y="0"/>
                    <a:pt x="32" y="0"/>
                  </a:cubicBezTo>
                  <a:cubicBezTo>
                    <a:pt x="37" y="0"/>
                    <a:pt x="42" y="1"/>
                    <a:pt x="46" y="2"/>
                  </a:cubicBezTo>
                  <a:cubicBezTo>
                    <a:pt x="50" y="4"/>
                    <a:pt x="54" y="6"/>
                    <a:pt x="57" y="8"/>
                  </a:cubicBezTo>
                  <a:cubicBezTo>
                    <a:pt x="60" y="11"/>
                    <a:pt x="62" y="14"/>
                    <a:pt x="64" y="17"/>
                  </a:cubicBezTo>
                  <a:cubicBezTo>
                    <a:pt x="66" y="21"/>
                    <a:pt x="66" y="24"/>
                    <a:pt x="66" y="28"/>
                  </a:cubicBezTo>
                  <a:cubicBezTo>
                    <a:pt x="66" y="32"/>
                    <a:pt x="66" y="35"/>
                    <a:pt x="65" y="37"/>
                  </a:cubicBezTo>
                  <a:cubicBezTo>
                    <a:pt x="63" y="40"/>
                    <a:pt x="61" y="43"/>
                    <a:pt x="58" y="46"/>
                  </a:cubicBezTo>
                  <a:cubicBezTo>
                    <a:pt x="86" y="46"/>
                    <a:pt x="86" y="46"/>
                    <a:pt x="86" y="46"/>
                  </a:cubicBezTo>
                  <a:cubicBezTo>
                    <a:pt x="87" y="35"/>
                    <a:pt x="87" y="35"/>
                    <a:pt x="87" y="35"/>
                  </a:cubicBezTo>
                  <a:cubicBezTo>
                    <a:pt x="92" y="35"/>
                    <a:pt x="92" y="35"/>
                    <a:pt x="92" y="35"/>
                  </a:cubicBezTo>
                  <a:cubicBezTo>
                    <a:pt x="98" y="55"/>
                    <a:pt x="98" y="55"/>
                    <a:pt x="98" y="55"/>
                  </a:cubicBezTo>
                  <a:cubicBezTo>
                    <a:pt x="97" y="57"/>
                    <a:pt x="97" y="57"/>
                    <a:pt x="97" y="57"/>
                  </a:cubicBezTo>
                  <a:cubicBezTo>
                    <a:pt x="78" y="57"/>
                    <a:pt x="78" y="57"/>
                    <a:pt x="78" y="57"/>
                  </a:cubicBezTo>
                  <a:cubicBezTo>
                    <a:pt x="8" y="57"/>
                    <a:pt x="8" y="57"/>
                    <a:pt x="8" y="57"/>
                  </a:cubicBezTo>
                  <a:lnTo>
                    <a:pt x="6" y="67"/>
                  </a:lnTo>
                  <a:close/>
                  <a:moveTo>
                    <a:pt x="52" y="45"/>
                  </a:moveTo>
                  <a:cubicBezTo>
                    <a:pt x="55" y="42"/>
                    <a:pt x="56" y="40"/>
                    <a:pt x="57" y="37"/>
                  </a:cubicBezTo>
                  <a:cubicBezTo>
                    <a:pt x="58" y="35"/>
                    <a:pt x="59" y="33"/>
                    <a:pt x="59" y="30"/>
                  </a:cubicBezTo>
                  <a:cubicBezTo>
                    <a:pt x="59" y="28"/>
                    <a:pt x="58" y="26"/>
                    <a:pt x="57" y="23"/>
                  </a:cubicBezTo>
                  <a:cubicBezTo>
                    <a:pt x="56" y="21"/>
                    <a:pt x="55" y="19"/>
                    <a:pt x="53" y="18"/>
                  </a:cubicBezTo>
                  <a:cubicBezTo>
                    <a:pt x="50" y="16"/>
                    <a:pt x="48" y="15"/>
                    <a:pt x="44" y="14"/>
                  </a:cubicBezTo>
                  <a:cubicBezTo>
                    <a:pt x="41" y="13"/>
                    <a:pt x="37" y="12"/>
                    <a:pt x="33" y="12"/>
                  </a:cubicBezTo>
                  <a:cubicBezTo>
                    <a:pt x="28" y="12"/>
                    <a:pt x="25" y="13"/>
                    <a:pt x="21" y="14"/>
                  </a:cubicBezTo>
                  <a:cubicBezTo>
                    <a:pt x="18" y="15"/>
                    <a:pt x="16" y="16"/>
                    <a:pt x="13" y="17"/>
                  </a:cubicBezTo>
                  <a:cubicBezTo>
                    <a:pt x="11" y="19"/>
                    <a:pt x="10" y="21"/>
                    <a:pt x="9" y="23"/>
                  </a:cubicBezTo>
                  <a:cubicBezTo>
                    <a:pt x="8" y="25"/>
                    <a:pt x="7" y="28"/>
                    <a:pt x="7" y="30"/>
                  </a:cubicBezTo>
                  <a:cubicBezTo>
                    <a:pt x="7" y="33"/>
                    <a:pt x="8" y="36"/>
                    <a:pt x="9" y="38"/>
                  </a:cubicBezTo>
                  <a:cubicBezTo>
                    <a:pt x="10" y="41"/>
                    <a:pt x="12" y="43"/>
                    <a:pt x="15" y="45"/>
                  </a:cubicBezTo>
                  <a:lnTo>
                    <a:pt x="52" y="45"/>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9" name="Freeform 26"/>
            <p:cNvSpPr>
              <a:spLocks/>
            </p:cNvSpPr>
            <p:nvPr userDrawn="1"/>
          </p:nvSpPr>
          <p:spPr bwMode="auto">
            <a:xfrm>
              <a:off x="2157413" y="1195388"/>
              <a:ext cx="63500" cy="44450"/>
            </a:xfrm>
            <a:custGeom>
              <a:avLst/>
              <a:gdLst>
                <a:gd name="T0" fmla="*/ 38 w 66"/>
                <a:gd name="T1" fmla="*/ 28 h 46"/>
                <a:gd name="T2" fmla="*/ 30 w 66"/>
                <a:gd name="T3" fmla="*/ 42 h 46"/>
                <a:gd name="T4" fmla="*/ 19 w 66"/>
                <a:gd name="T5" fmla="*/ 46 h 46"/>
                <a:gd name="T6" fmla="*/ 12 w 66"/>
                <a:gd name="T7" fmla="*/ 45 h 46"/>
                <a:gd name="T8" fmla="*/ 5 w 66"/>
                <a:gd name="T9" fmla="*/ 40 h 46"/>
                <a:gd name="T10" fmla="*/ 1 w 66"/>
                <a:gd name="T11" fmla="*/ 32 h 46"/>
                <a:gd name="T12" fmla="*/ 0 w 66"/>
                <a:gd name="T13" fmla="*/ 21 h 46"/>
                <a:gd name="T14" fmla="*/ 1 w 66"/>
                <a:gd name="T15" fmla="*/ 10 h 46"/>
                <a:gd name="T16" fmla="*/ 5 w 66"/>
                <a:gd name="T17" fmla="*/ 1 h 46"/>
                <a:gd name="T18" fmla="*/ 19 w 66"/>
                <a:gd name="T19" fmla="*/ 0 h 46"/>
                <a:gd name="T20" fmla="*/ 19 w 66"/>
                <a:gd name="T21" fmla="*/ 8 h 46"/>
                <a:gd name="T22" fmla="*/ 8 w 66"/>
                <a:gd name="T23" fmla="*/ 10 h 46"/>
                <a:gd name="T24" fmla="*/ 6 w 66"/>
                <a:gd name="T25" fmla="*/ 21 h 46"/>
                <a:gd name="T26" fmla="*/ 9 w 66"/>
                <a:gd name="T27" fmla="*/ 32 h 46"/>
                <a:gd name="T28" fmla="*/ 16 w 66"/>
                <a:gd name="T29" fmla="*/ 36 h 46"/>
                <a:gd name="T30" fmla="*/ 23 w 66"/>
                <a:gd name="T31" fmla="*/ 33 h 46"/>
                <a:gd name="T32" fmla="*/ 28 w 66"/>
                <a:gd name="T33" fmla="*/ 23 h 46"/>
                <a:gd name="T34" fmla="*/ 30 w 66"/>
                <a:gd name="T35" fmla="*/ 17 h 46"/>
                <a:gd name="T36" fmla="*/ 37 w 66"/>
                <a:gd name="T37" fmla="*/ 6 h 46"/>
                <a:gd name="T38" fmla="*/ 47 w 66"/>
                <a:gd name="T39" fmla="*/ 1 h 46"/>
                <a:gd name="T40" fmla="*/ 55 w 66"/>
                <a:gd name="T41" fmla="*/ 3 h 46"/>
                <a:gd name="T42" fmla="*/ 61 w 66"/>
                <a:gd name="T43" fmla="*/ 8 h 46"/>
                <a:gd name="T44" fmla="*/ 65 w 66"/>
                <a:gd name="T45" fmla="*/ 15 h 46"/>
                <a:gd name="T46" fmla="*/ 66 w 66"/>
                <a:gd name="T47" fmla="*/ 24 h 46"/>
                <a:gd name="T48" fmla="*/ 65 w 66"/>
                <a:gd name="T49" fmla="*/ 34 h 46"/>
                <a:gd name="T50" fmla="*/ 61 w 66"/>
                <a:gd name="T51" fmla="*/ 43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2 h 46"/>
                <a:gd name="T64" fmla="*/ 44 w 66"/>
                <a:gd name="T65" fmla="*/ 15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5"/>
                    <a:pt x="33" y="40"/>
                    <a:pt x="30" y="42"/>
                  </a:cubicBezTo>
                  <a:cubicBezTo>
                    <a:pt x="26" y="45"/>
                    <a:pt x="23" y="46"/>
                    <a:pt x="19" y="46"/>
                  </a:cubicBezTo>
                  <a:cubicBezTo>
                    <a:pt x="16" y="46"/>
                    <a:pt x="14" y="46"/>
                    <a:pt x="12" y="45"/>
                  </a:cubicBezTo>
                  <a:cubicBezTo>
                    <a:pt x="9" y="44"/>
                    <a:pt x="7" y="42"/>
                    <a:pt x="5" y="40"/>
                  </a:cubicBezTo>
                  <a:cubicBezTo>
                    <a:pt x="4" y="38"/>
                    <a:pt x="2" y="35"/>
                    <a:pt x="1" y="32"/>
                  </a:cubicBezTo>
                  <a:cubicBezTo>
                    <a:pt x="0" y="29"/>
                    <a:pt x="0" y="25"/>
                    <a:pt x="0" y="21"/>
                  </a:cubicBezTo>
                  <a:cubicBezTo>
                    <a:pt x="0" y="17"/>
                    <a:pt x="0" y="13"/>
                    <a:pt x="1" y="10"/>
                  </a:cubicBezTo>
                  <a:cubicBezTo>
                    <a:pt x="2" y="7"/>
                    <a:pt x="3" y="4"/>
                    <a:pt x="5" y="1"/>
                  </a:cubicBezTo>
                  <a:cubicBezTo>
                    <a:pt x="19" y="0"/>
                    <a:pt x="19" y="0"/>
                    <a:pt x="19" y="0"/>
                  </a:cubicBezTo>
                  <a:cubicBezTo>
                    <a:pt x="19" y="8"/>
                    <a:pt x="19" y="8"/>
                    <a:pt x="19" y="8"/>
                  </a:cubicBezTo>
                  <a:cubicBezTo>
                    <a:pt x="8" y="10"/>
                    <a:pt x="8" y="10"/>
                    <a:pt x="8" y="10"/>
                  </a:cubicBezTo>
                  <a:cubicBezTo>
                    <a:pt x="6" y="13"/>
                    <a:pt x="6" y="17"/>
                    <a:pt x="6" y="21"/>
                  </a:cubicBezTo>
                  <a:cubicBezTo>
                    <a:pt x="6" y="26"/>
                    <a:pt x="7" y="30"/>
                    <a:pt x="9" y="32"/>
                  </a:cubicBezTo>
                  <a:cubicBezTo>
                    <a:pt x="10" y="35"/>
                    <a:pt x="13" y="36"/>
                    <a:pt x="16" y="36"/>
                  </a:cubicBezTo>
                  <a:cubicBezTo>
                    <a:pt x="19" y="36"/>
                    <a:pt x="21" y="35"/>
                    <a:pt x="23" y="33"/>
                  </a:cubicBezTo>
                  <a:cubicBezTo>
                    <a:pt x="24" y="31"/>
                    <a:pt x="26" y="28"/>
                    <a:pt x="28" y="23"/>
                  </a:cubicBezTo>
                  <a:cubicBezTo>
                    <a:pt x="30" y="17"/>
                    <a:pt x="30" y="17"/>
                    <a:pt x="30" y="17"/>
                  </a:cubicBezTo>
                  <a:cubicBezTo>
                    <a:pt x="32" y="12"/>
                    <a:pt x="34" y="9"/>
                    <a:pt x="37" y="6"/>
                  </a:cubicBezTo>
                  <a:cubicBezTo>
                    <a:pt x="40" y="3"/>
                    <a:pt x="43" y="1"/>
                    <a:pt x="47" y="1"/>
                  </a:cubicBezTo>
                  <a:cubicBezTo>
                    <a:pt x="50" y="1"/>
                    <a:pt x="52" y="2"/>
                    <a:pt x="55" y="3"/>
                  </a:cubicBezTo>
                  <a:cubicBezTo>
                    <a:pt x="57" y="4"/>
                    <a:pt x="59" y="6"/>
                    <a:pt x="61" y="8"/>
                  </a:cubicBezTo>
                  <a:cubicBezTo>
                    <a:pt x="62" y="9"/>
                    <a:pt x="64" y="12"/>
                    <a:pt x="65" y="15"/>
                  </a:cubicBezTo>
                  <a:cubicBezTo>
                    <a:pt x="66" y="18"/>
                    <a:pt x="66" y="21"/>
                    <a:pt x="66" y="24"/>
                  </a:cubicBezTo>
                  <a:cubicBezTo>
                    <a:pt x="66" y="28"/>
                    <a:pt x="66" y="31"/>
                    <a:pt x="65" y="34"/>
                  </a:cubicBezTo>
                  <a:cubicBezTo>
                    <a:pt x="64" y="37"/>
                    <a:pt x="63" y="40"/>
                    <a:pt x="61" y="43"/>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3"/>
                    <a:pt x="54" y="12"/>
                    <a:pt x="51" y="12"/>
                  </a:cubicBezTo>
                  <a:cubicBezTo>
                    <a:pt x="48" y="12"/>
                    <a:pt x="46" y="13"/>
                    <a:pt x="44" y="15"/>
                  </a:cubicBezTo>
                  <a:cubicBezTo>
                    <a:pt x="43" y="16"/>
                    <a:pt x="41" y="20"/>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0" name="Freeform 27"/>
            <p:cNvSpPr>
              <a:spLocks/>
            </p:cNvSpPr>
            <p:nvPr userDrawn="1"/>
          </p:nvSpPr>
          <p:spPr bwMode="auto">
            <a:xfrm>
              <a:off x="2157413" y="1270001"/>
              <a:ext cx="63500" cy="52388"/>
            </a:xfrm>
            <a:custGeom>
              <a:avLst/>
              <a:gdLst>
                <a:gd name="T0" fmla="*/ 17 w 66"/>
                <a:gd name="T1" fmla="*/ 54 h 54"/>
                <a:gd name="T2" fmla="*/ 4 w 66"/>
                <a:gd name="T3" fmla="*/ 46 h 54"/>
                <a:gd name="T4" fmla="*/ 0 w 66"/>
                <a:gd name="T5" fmla="*/ 30 h 54"/>
                <a:gd name="T6" fmla="*/ 2 w 66"/>
                <a:gd name="T7" fmla="*/ 18 h 54"/>
                <a:gd name="T8" fmla="*/ 9 w 66"/>
                <a:gd name="T9" fmla="*/ 8 h 54"/>
                <a:gd name="T10" fmla="*/ 19 w 66"/>
                <a:gd name="T11" fmla="*/ 2 h 54"/>
                <a:gd name="T12" fmla="*/ 33 w 66"/>
                <a:gd name="T13" fmla="*/ 0 h 54"/>
                <a:gd name="T14" fmla="*/ 47 w 66"/>
                <a:gd name="T15" fmla="*/ 3 h 54"/>
                <a:gd name="T16" fmla="*/ 58 w 66"/>
                <a:gd name="T17" fmla="*/ 10 h 54"/>
                <a:gd name="T18" fmla="*/ 64 w 66"/>
                <a:gd name="T19" fmla="*/ 19 h 54"/>
                <a:gd name="T20" fmla="*/ 66 w 66"/>
                <a:gd name="T21" fmla="*/ 31 h 54"/>
                <a:gd name="T22" fmla="*/ 65 w 66"/>
                <a:gd name="T23" fmla="*/ 39 h 54"/>
                <a:gd name="T24" fmla="*/ 62 w 66"/>
                <a:gd name="T25" fmla="*/ 46 h 54"/>
                <a:gd name="T26" fmla="*/ 56 w 66"/>
                <a:gd name="T27" fmla="*/ 51 h 54"/>
                <a:gd name="T28" fmla="*/ 49 w 66"/>
                <a:gd name="T29" fmla="*/ 54 h 54"/>
                <a:gd name="T30" fmla="*/ 44 w 66"/>
                <a:gd name="T31" fmla="*/ 48 h 54"/>
                <a:gd name="T32" fmla="*/ 46 w 66"/>
                <a:gd name="T33" fmla="*/ 43 h 54"/>
                <a:gd name="T34" fmla="*/ 51 w 66"/>
                <a:gd name="T35" fmla="*/ 41 h 54"/>
                <a:gd name="T36" fmla="*/ 59 w 66"/>
                <a:gd name="T37" fmla="*/ 38 h 54"/>
                <a:gd name="T38" fmla="*/ 60 w 66"/>
                <a:gd name="T39" fmla="*/ 35 h 54"/>
                <a:gd name="T40" fmla="*/ 60 w 66"/>
                <a:gd name="T41" fmla="*/ 31 h 54"/>
                <a:gd name="T42" fmla="*/ 54 w 66"/>
                <a:gd name="T43" fmla="*/ 17 h 54"/>
                <a:gd name="T44" fmla="*/ 34 w 66"/>
                <a:gd name="T45" fmla="*/ 12 h 54"/>
                <a:gd name="T46" fmla="*/ 15 w 66"/>
                <a:gd name="T47" fmla="*/ 18 h 54"/>
                <a:gd name="T48" fmla="*/ 8 w 66"/>
                <a:gd name="T49" fmla="*/ 33 h 54"/>
                <a:gd name="T50" fmla="*/ 11 w 66"/>
                <a:gd name="T51" fmla="*/ 43 h 54"/>
                <a:gd name="T52" fmla="*/ 18 w 66"/>
                <a:gd name="T53" fmla="*/ 51 h 54"/>
                <a:gd name="T54" fmla="*/ 17 w 66"/>
                <a:gd name="T55" fmla="*/ 5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6" h="54">
                  <a:moveTo>
                    <a:pt x="17" y="54"/>
                  </a:moveTo>
                  <a:cubicBezTo>
                    <a:pt x="11" y="53"/>
                    <a:pt x="7" y="50"/>
                    <a:pt x="4" y="46"/>
                  </a:cubicBezTo>
                  <a:cubicBezTo>
                    <a:pt x="1" y="41"/>
                    <a:pt x="0" y="36"/>
                    <a:pt x="0" y="30"/>
                  </a:cubicBezTo>
                  <a:cubicBezTo>
                    <a:pt x="0" y="25"/>
                    <a:pt x="0" y="21"/>
                    <a:pt x="2" y="18"/>
                  </a:cubicBezTo>
                  <a:cubicBezTo>
                    <a:pt x="4" y="14"/>
                    <a:pt x="6" y="11"/>
                    <a:pt x="9" y="8"/>
                  </a:cubicBezTo>
                  <a:cubicBezTo>
                    <a:pt x="12" y="6"/>
                    <a:pt x="15" y="4"/>
                    <a:pt x="19" y="2"/>
                  </a:cubicBezTo>
                  <a:cubicBezTo>
                    <a:pt x="23" y="1"/>
                    <a:pt x="28" y="0"/>
                    <a:pt x="33" y="0"/>
                  </a:cubicBezTo>
                  <a:cubicBezTo>
                    <a:pt x="38" y="0"/>
                    <a:pt x="43" y="1"/>
                    <a:pt x="47" y="3"/>
                  </a:cubicBezTo>
                  <a:cubicBezTo>
                    <a:pt x="51" y="4"/>
                    <a:pt x="55" y="7"/>
                    <a:pt x="58" y="10"/>
                  </a:cubicBezTo>
                  <a:cubicBezTo>
                    <a:pt x="60" y="12"/>
                    <a:pt x="63" y="16"/>
                    <a:pt x="64" y="19"/>
                  </a:cubicBezTo>
                  <a:cubicBezTo>
                    <a:pt x="66" y="23"/>
                    <a:pt x="66" y="27"/>
                    <a:pt x="66" y="31"/>
                  </a:cubicBezTo>
                  <a:cubicBezTo>
                    <a:pt x="66" y="34"/>
                    <a:pt x="66" y="37"/>
                    <a:pt x="65" y="39"/>
                  </a:cubicBezTo>
                  <a:cubicBezTo>
                    <a:pt x="64" y="42"/>
                    <a:pt x="63" y="44"/>
                    <a:pt x="62" y="46"/>
                  </a:cubicBezTo>
                  <a:cubicBezTo>
                    <a:pt x="60" y="48"/>
                    <a:pt x="58" y="50"/>
                    <a:pt x="56" y="51"/>
                  </a:cubicBezTo>
                  <a:cubicBezTo>
                    <a:pt x="54" y="53"/>
                    <a:pt x="52" y="54"/>
                    <a:pt x="49" y="54"/>
                  </a:cubicBezTo>
                  <a:cubicBezTo>
                    <a:pt x="46" y="53"/>
                    <a:pt x="44" y="51"/>
                    <a:pt x="44" y="48"/>
                  </a:cubicBezTo>
                  <a:cubicBezTo>
                    <a:pt x="44" y="46"/>
                    <a:pt x="45" y="44"/>
                    <a:pt x="46" y="43"/>
                  </a:cubicBezTo>
                  <a:cubicBezTo>
                    <a:pt x="47" y="42"/>
                    <a:pt x="49" y="41"/>
                    <a:pt x="51" y="41"/>
                  </a:cubicBezTo>
                  <a:cubicBezTo>
                    <a:pt x="59" y="38"/>
                    <a:pt x="59" y="38"/>
                    <a:pt x="59" y="38"/>
                  </a:cubicBezTo>
                  <a:cubicBezTo>
                    <a:pt x="60" y="37"/>
                    <a:pt x="60" y="36"/>
                    <a:pt x="60" y="35"/>
                  </a:cubicBezTo>
                  <a:cubicBezTo>
                    <a:pt x="60" y="34"/>
                    <a:pt x="60" y="32"/>
                    <a:pt x="60" y="31"/>
                  </a:cubicBezTo>
                  <a:cubicBezTo>
                    <a:pt x="60" y="26"/>
                    <a:pt x="58" y="21"/>
                    <a:pt x="54" y="17"/>
                  </a:cubicBezTo>
                  <a:cubicBezTo>
                    <a:pt x="49" y="14"/>
                    <a:pt x="43" y="12"/>
                    <a:pt x="34" y="12"/>
                  </a:cubicBezTo>
                  <a:cubicBezTo>
                    <a:pt x="26" y="12"/>
                    <a:pt x="19" y="14"/>
                    <a:pt x="15" y="18"/>
                  </a:cubicBezTo>
                  <a:cubicBezTo>
                    <a:pt x="10" y="22"/>
                    <a:pt x="8" y="27"/>
                    <a:pt x="8" y="33"/>
                  </a:cubicBezTo>
                  <a:cubicBezTo>
                    <a:pt x="8" y="37"/>
                    <a:pt x="9" y="40"/>
                    <a:pt x="11" y="43"/>
                  </a:cubicBezTo>
                  <a:cubicBezTo>
                    <a:pt x="13" y="47"/>
                    <a:pt x="15" y="49"/>
                    <a:pt x="18" y="51"/>
                  </a:cubicBezTo>
                  <a:lnTo>
                    <a:pt x="17" y="54"/>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1" name="Freeform 28"/>
            <p:cNvSpPr>
              <a:spLocks/>
            </p:cNvSpPr>
            <p:nvPr userDrawn="1"/>
          </p:nvSpPr>
          <p:spPr bwMode="auto">
            <a:xfrm>
              <a:off x="2159000" y="1322388"/>
              <a:ext cx="92075" cy="31750"/>
            </a:xfrm>
            <a:custGeom>
              <a:avLst/>
              <a:gdLst>
                <a:gd name="T0" fmla="*/ 4 w 96"/>
                <a:gd name="T1" fmla="*/ 33 h 33"/>
                <a:gd name="T2" fmla="*/ 0 w 96"/>
                <a:gd name="T3" fmla="*/ 33 h 33"/>
                <a:gd name="T4" fmla="*/ 0 w 96"/>
                <a:gd name="T5" fmla="*/ 0 h 33"/>
                <a:gd name="T6" fmla="*/ 4 w 96"/>
                <a:gd name="T7" fmla="*/ 0 h 33"/>
                <a:gd name="T8" fmla="*/ 6 w 96"/>
                <a:gd name="T9" fmla="*/ 11 h 33"/>
                <a:gd name="T10" fmla="*/ 17 w 96"/>
                <a:gd name="T11" fmla="*/ 11 h 33"/>
                <a:gd name="T12" fmla="*/ 27 w 96"/>
                <a:gd name="T13" fmla="*/ 11 h 33"/>
                <a:gd name="T14" fmla="*/ 84 w 96"/>
                <a:gd name="T15" fmla="*/ 11 h 33"/>
                <a:gd name="T16" fmla="*/ 85 w 96"/>
                <a:gd name="T17" fmla="*/ 0 h 33"/>
                <a:gd name="T18" fmla="*/ 90 w 96"/>
                <a:gd name="T19" fmla="*/ 0 h 33"/>
                <a:gd name="T20" fmla="*/ 96 w 96"/>
                <a:gd name="T21" fmla="*/ 21 h 33"/>
                <a:gd name="T22" fmla="*/ 95 w 96"/>
                <a:gd name="T23" fmla="*/ 23 h 33"/>
                <a:gd name="T24" fmla="*/ 76 w 96"/>
                <a:gd name="T25" fmla="*/ 22 h 33"/>
                <a:gd name="T26" fmla="*/ 27 w 96"/>
                <a:gd name="T27" fmla="*/ 22 h 33"/>
                <a:gd name="T28" fmla="*/ 17 w 96"/>
                <a:gd name="T29" fmla="*/ 22 h 33"/>
                <a:gd name="T30" fmla="*/ 6 w 96"/>
                <a:gd name="T31" fmla="*/ 22 h 33"/>
                <a:gd name="T32" fmla="*/ 4 w 96"/>
                <a:gd name="T33"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6" h="33">
                  <a:moveTo>
                    <a:pt x="4" y="33"/>
                  </a:moveTo>
                  <a:cubicBezTo>
                    <a:pt x="0" y="33"/>
                    <a:pt x="0" y="33"/>
                    <a:pt x="0" y="33"/>
                  </a:cubicBezTo>
                  <a:cubicBezTo>
                    <a:pt x="0" y="0"/>
                    <a:pt x="0" y="0"/>
                    <a:pt x="0" y="0"/>
                  </a:cubicBezTo>
                  <a:cubicBezTo>
                    <a:pt x="4" y="0"/>
                    <a:pt x="4" y="0"/>
                    <a:pt x="4" y="0"/>
                  </a:cubicBezTo>
                  <a:cubicBezTo>
                    <a:pt x="6" y="11"/>
                    <a:pt x="6" y="11"/>
                    <a:pt x="6" y="11"/>
                  </a:cubicBezTo>
                  <a:cubicBezTo>
                    <a:pt x="10" y="11"/>
                    <a:pt x="13" y="11"/>
                    <a:pt x="17" y="11"/>
                  </a:cubicBezTo>
                  <a:cubicBezTo>
                    <a:pt x="20" y="11"/>
                    <a:pt x="24" y="11"/>
                    <a:pt x="27" y="11"/>
                  </a:cubicBezTo>
                  <a:cubicBezTo>
                    <a:pt x="84" y="11"/>
                    <a:pt x="84" y="11"/>
                    <a:pt x="84" y="11"/>
                  </a:cubicBezTo>
                  <a:cubicBezTo>
                    <a:pt x="85" y="0"/>
                    <a:pt x="85" y="0"/>
                    <a:pt x="85" y="0"/>
                  </a:cubicBezTo>
                  <a:cubicBezTo>
                    <a:pt x="90" y="0"/>
                    <a:pt x="90" y="0"/>
                    <a:pt x="90" y="0"/>
                  </a:cubicBezTo>
                  <a:cubicBezTo>
                    <a:pt x="96" y="21"/>
                    <a:pt x="96" y="21"/>
                    <a:pt x="96" y="21"/>
                  </a:cubicBezTo>
                  <a:cubicBezTo>
                    <a:pt x="95" y="23"/>
                    <a:pt x="95" y="23"/>
                    <a:pt x="95" y="23"/>
                  </a:cubicBezTo>
                  <a:cubicBezTo>
                    <a:pt x="76" y="22"/>
                    <a:pt x="76" y="22"/>
                    <a:pt x="76" y="22"/>
                  </a:cubicBezTo>
                  <a:cubicBezTo>
                    <a:pt x="27" y="22"/>
                    <a:pt x="27" y="22"/>
                    <a:pt x="27" y="22"/>
                  </a:cubicBezTo>
                  <a:cubicBezTo>
                    <a:pt x="24" y="22"/>
                    <a:pt x="20" y="22"/>
                    <a:pt x="17" y="22"/>
                  </a:cubicBezTo>
                  <a:cubicBezTo>
                    <a:pt x="13" y="22"/>
                    <a:pt x="10" y="22"/>
                    <a:pt x="6" y="22"/>
                  </a:cubicBezTo>
                  <a:lnTo>
                    <a:pt x="4" y="33"/>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2" name="Freeform 29"/>
            <p:cNvSpPr>
              <a:spLocks noEditPoints="1"/>
            </p:cNvSpPr>
            <p:nvPr userDrawn="1"/>
          </p:nvSpPr>
          <p:spPr bwMode="auto">
            <a:xfrm>
              <a:off x="2157413" y="1358901"/>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8"/>
                    <a:pt x="64" y="41"/>
                  </a:cubicBezTo>
                  <a:cubicBezTo>
                    <a:pt x="63" y="45"/>
                    <a:pt x="61" y="48"/>
                    <a:pt x="58" y="51"/>
                  </a:cubicBezTo>
                  <a:cubicBezTo>
                    <a:pt x="55" y="54"/>
                    <a:pt x="51" y="56"/>
                    <a:pt x="47" y="58"/>
                  </a:cubicBezTo>
                  <a:cubicBezTo>
                    <a:pt x="43" y="60"/>
                    <a:pt x="38" y="60"/>
                    <a:pt x="33" y="60"/>
                  </a:cubicBezTo>
                  <a:cubicBezTo>
                    <a:pt x="27" y="60"/>
                    <a:pt x="23" y="60"/>
                    <a:pt x="18" y="58"/>
                  </a:cubicBezTo>
                  <a:cubicBezTo>
                    <a:pt x="14" y="56"/>
                    <a:pt x="11" y="54"/>
                    <a:pt x="8" y="51"/>
                  </a:cubicBezTo>
                  <a:cubicBezTo>
                    <a:pt x="5" y="48"/>
                    <a:pt x="3" y="45"/>
                    <a:pt x="2" y="41"/>
                  </a:cubicBezTo>
                  <a:cubicBezTo>
                    <a:pt x="0" y="38"/>
                    <a:pt x="0" y="34"/>
                    <a:pt x="0" y="30"/>
                  </a:cubicBezTo>
                  <a:cubicBezTo>
                    <a:pt x="0" y="26"/>
                    <a:pt x="0" y="22"/>
                    <a:pt x="2" y="19"/>
                  </a:cubicBezTo>
                  <a:cubicBezTo>
                    <a:pt x="3" y="15"/>
                    <a:pt x="5" y="12"/>
                    <a:pt x="8" y="9"/>
                  </a:cubicBezTo>
                  <a:cubicBezTo>
                    <a:pt x="11" y="6"/>
                    <a:pt x="14" y="4"/>
                    <a:pt x="18" y="2"/>
                  </a:cubicBezTo>
                  <a:cubicBezTo>
                    <a:pt x="23" y="1"/>
                    <a:pt x="27" y="0"/>
                    <a:pt x="33" y="0"/>
                  </a:cubicBezTo>
                  <a:cubicBezTo>
                    <a:pt x="38" y="0"/>
                    <a:pt x="43" y="1"/>
                    <a:pt x="47" y="2"/>
                  </a:cubicBezTo>
                  <a:cubicBezTo>
                    <a:pt x="51" y="4"/>
                    <a:pt x="55" y="6"/>
                    <a:pt x="58" y="9"/>
                  </a:cubicBezTo>
                  <a:cubicBezTo>
                    <a:pt x="61" y="12"/>
                    <a:pt x="63" y="15"/>
                    <a:pt x="64" y="19"/>
                  </a:cubicBezTo>
                  <a:cubicBezTo>
                    <a:pt x="66" y="22"/>
                    <a:pt x="66" y="26"/>
                    <a:pt x="66" y="30"/>
                  </a:cubicBezTo>
                  <a:close/>
                  <a:moveTo>
                    <a:pt x="60" y="30"/>
                  </a:moveTo>
                  <a:cubicBezTo>
                    <a:pt x="60" y="24"/>
                    <a:pt x="58" y="20"/>
                    <a:pt x="53" y="17"/>
                  </a:cubicBezTo>
                  <a:cubicBezTo>
                    <a:pt x="49" y="14"/>
                    <a:pt x="42" y="12"/>
                    <a:pt x="33" y="12"/>
                  </a:cubicBezTo>
                  <a:cubicBezTo>
                    <a:pt x="24" y="12"/>
                    <a:pt x="17" y="14"/>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3" name="Freeform 30"/>
            <p:cNvSpPr>
              <a:spLocks/>
            </p:cNvSpPr>
            <p:nvPr userDrawn="1"/>
          </p:nvSpPr>
          <p:spPr bwMode="auto">
            <a:xfrm>
              <a:off x="2157413" y="1422401"/>
              <a:ext cx="63500" cy="44450"/>
            </a:xfrm>
            <a:custGeom>
              <a:avLst/>
              <a:gdLst>
                <a:gd name="T0" fmla="*/ 38 w 66"/>
                <a:gd name="T1" fmla="*/ 28 h 46"/>
                <a:gd name="T2" fmla="*/ 30 w 66"/>
                <a:gd name="T3" fmla="*/ 42 h 46"/>
                <a:gd name="T4" fmla="*/ 19 w 66"/>
                <a:gd name="T5" fmla="*/ 46 h 46"/>
                <a:gd name="T6" fmla="*/ 12 w 66"/>
                <a:gd name="T7" fmla="*/ 45 h 46"/>
                <a:gd name="T8" fmla="*/ 5 w 66"/>
                <a:gd name="T9" fmla="*/ 40 h 46"/>
                <a:gd name="T10" fmla="*/ 1 w 66"/>
                <a:gd name="T11" fmla="*/ 32 h 46"/>
                <a:gd name="T12" fmla="*/ 0 w 66"/>
                <a:gd name="T13" fmla="*/ 20 h 46"/>
                <a:gd name="T14" fmla="*/ 1 w 66"/>
                <a:gd name="T15" fmla="*/ 10 h 46"/>
                <a:gd name="T16" fmla="*/ 5 w 66"/>
                <a:gd name="T17" fmla="*/ 1 h 46"/>
                <a:gd name="T18" fmla="*/ 19 w 66"/>
                <a:gd name="T19" fmla="*/ 0 h 46"/>
                <a:gd name="T20" fmla="*/ 19 w 66"/>
                <a:gd name="T21" fmla="*/ 8 h 46"/>
                <a:gd name="T22" fmla="*/ 8 w 66"/>
                <a:gd name="T23" fmla="*/ 10 h 46"/>
                <a:gd name="T24" fmla="*/ 6 w 66"/>
                <a:gd name="T25" fmla="*/ 21 h 46"/>
                <a:gd name="T26" fmla="*/ 9 w 66"/>
                <a:gd name="T27" fmla="*/ 32 h 46"/>
                <a:gd name="T28" fmla="*/ 16 w 66"/>
                <a:gd name="T29" fmla="*/ 36 h 46"/>
                <a:gd name="T30" fmla="*/ 23 w 66"/>
                <a:gd name="T31" fmla="*/ 33 h 46"/>
                <a:gd name="T32" fmla="*/ 28 w 66"/>
                <a:gd name="T33" fmla="*/ 23 h 46"/>
                <a:gd name="T34" fmla="*/ 30 w 66"/>
                <a:gd name="T35" fmla="*/ 17 h 46"/>
                <a:gd name="T36" fmla="*/ 37 w 66"/>
                <a:gd name="T37" fmla="*/ 5 h 46"/>
                <a:gd name="T38" fmla="*/ 47 w 66"/>
                <a:gd name="T39" fmla="*/ 1 h 46"/>
                <a:gd name="T40" fmla="*/ 55 w 66"/>
                <a:gd name="T41" fmla="*/ 3 h 46"/>
                <a:gd name="T42" fmla="*/ 61 w 66"/>
                <a:gd name="T43" fmla="*/ 7 h 46"/>
                <a:gd name="T44" fmla="*/ 65 w 66"/>
                <a:gd name="T45" fmla="*/ 15 h 46"/>
                <a:gd name="T46" fmla="*/ 66 w 66"/>
                <a:gd name="T47" fmla="*/ 24 h 46"/>
                <a:gd name="T48" fmla="*/ 65 w 66"/>
                <a:gd name="T49" fmla="*/ 34 h 46"/>
                <a:gd name="T50" fmla="*/ 61 w 66"/>
                <a:gd name="T51" fmla="*/ 43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2 h 46"/>
                <a:gd name="T64" fmla="*/ 44 w 66"/>
                <a:gd name="T65" fmla="*/ 14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5"/>
                    <a:pt x="33" y="39"/>
                    <a:pt x="30" y="42"/>
                  </a:cubicBezTo>
                  <a:cubicBezTo>
                    <a:pt x="26" y="45"/>
                    <a:pt x="23" y="46"/>
                    <a:pt x="19" y="46"/>
                  </a:cubicBezTo>
                  <a:cubicBezTo>
                    <a:pt x="16" y="46"/>
                    <a:pt x="14" y="46"/>
                    <a:pt x="12" y="45"/>
                  </a:cubicBezTo>
                  <a:cubicBezTo>
                    <a:pt x="9" y="43"/>
                    <a:pt x="7" y="42"/>
                    <a:pt x="5" y="40"/>
                  </a:cubicBezTo>
                  <a:cubicBezTo>
                    <a:pt x="4" y="38"/>
                    <a:pt x="2" y="35"/>
                    <a:pt x="1" y="32"/>
                  </a:cubicBezTo>
                  <a:cubicBezTo>
                    <a:pt x="0" y="28"/>
                    <a:pt x="0" y="25"/>
                    <a:pt x="0" y="20"/>
                  </a:cubicBezTo>
                  <a:cubicBezTo>
                    <a:pt x="0" y="17"/>
                    <a:pt x="0" y="13"/>
                    <a:pt x="1" y="10"/>
                  </a:cubicBezTo>
                  <a:cubicBezTo>
                    <a:pt x="2" y="7"/>
                    <a:pt x="3" y="4"/>
                    <a:pt x="5" y="1"/>
                  </a:cubicBezTo>
                  <a:cubicBezTo>
                    <a:pt x="19" y="0"/>
                    <a:pt x="19" y="0"/>
                    <a:pt x="19" y="0"/>
                  </a:cubicBezTo>
                  <a:cubicBezTo>
                    <a:pt x="19" y="8"/>
                    <a:pt x="19" y="8"/>
                    <a:pt x="19" y="8"/>
                  </a:cubicBezTo>
                  <a:cubicBezTo>
                    <a:pt x="8" y="10"/>
                    <a:pt x="8" y="10"/>
                    <a:pt x="8" y="10"/>
                  </a:cubicBezTo>
                  <a:cubicBezTo>
                    <a:pt x="6" y="13"/>
                    <a:pt x="6" y="17"/>
                    <a:pt x="6" y="21"/>
                  </a:cubicBezTo>
                  <a:cubicBezTo>
                    <a:pt x="6" y="26"/>
                    <a:pt x="7" y="30"/>
                    <a:pt x="9" y="32"/>
                  </a:cubicBezTo>
                  <a:cubicBezTo>
                    <a:pt x="10" y="34"/>
                    <a:pt x="13" y="36"/>
                    <a:pt x="16" y="36"/>
                  </a:cubicBezTo>
                  <a:cubicBezTo>
                    <a:pt x="19" y="36"/>
                    <a:pt x="21" y="35"/>
                    <a:pt x="23" y="33"/>
                  </a:cubicBezTo>
                  <a:cubicBezTo>
                    <a:pt x="24" y="31"/>
                    <a:pt x="26" y="27"/>
                    <a:pt x="28" y="23"/>
                  </a:cubicBezTo>
                  <a:cubicBezTo>
                    <a:pt x="30" y="17"/>
                    <a:pt x="30" y="17"/>
                    <a:pt x="30" y="17"/>
                  </a:cubicBezTo>
                  <a:cubicBezTo>
                    <a:pt x="32" y="12"/>
                    <a:pt x="34" y="8"/>
                    <a:pt x="37" y="5"/>
                  </a:cubicBezTo>
                  <a:cubicBezTo>
                    <a:pt x="40" y="3"/>
                    <a:pt x="43" y="1"/>
                    <a:pt x="47" y="1"/>
                  </a:cubicBezTo>
                  <a:cubicBezTo>
                    <a:pt x="50" y="1"/>
                    <a:pt x="52" y="2"/>
                    <a:pt x="55" y="3"/>
                  </a:cubicBezTo>
                  <a:cubicBezTo>
                    <a:pt x="57" y="4"/>
                    <a:pt x="59" y="5"/>
                    <a:pt x="61" y="7"/>
                  </a:cubicBezTo>
                  <a:cubicBezTo>
                    <a:pt x="62" y="9"/>
                    <a:pt x="64" y="12"/>
                    <a:pt x="65" y="15"/>
                  </a:cubicBezTo>
                  <a:cubicBezTo>
                    <a:pt x="66" y="17"/>
                    <a:pt x="66" y="21"/>
                    <a:pt x="66" y="24"/>
                  </a:cubicBezTo>
                  <a:cubicBezTo>
                    <a:pt x="66" y="28"/>
                    <a:pt x="66" y="31"/>
                    <a:pt x="65" y="34"/>
                  </a:cubicBezTo>
                  <a:cubicBezTo>
                    <a:pt x="64" y="37"/>
                    <a:pt x="63" y="40"/>
                    <a:pt x="61" y="43"/>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3"/>
                    <a:pt x="54" y="12"/>
                    <a:pt x="51" y="12"/>
                  </a:cubicBezTo>
                  <a:cubicBezTo>
                    <a:pt x="48" y="12"/>
                    <a:pt x="46" y="13"/>
                    <a:pt x="44" y="14"/>
                  </a:cubicBezTo>
                  <a:cubicBezTo>
                    <a:pt x="43" y="16"/>
                    <a:pt x="41" y="19"/>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4" name="Freeform 31"/>
            <p:cNvSpPr>
              <a:spLocks noEditPoints="1"/>
            </p:cNvSpPr>
            <p:nvPr userDrawn="1"/>
          </p:nvSpPr>
          <p:spPr bwMode="auto">
            <a:xfrm>
              <a:off x="2157413" y="1471613"/>
              <a:ext cx="63500" cy="52388"/>
            </a:xfrm>
            <a:custGeom>
              <a:avLst/>
              <a:gdLst>
                <a:gd name="T0" fmla="*/ 34 w 66"/>
                <a:gd name="T1" fmla="*/ 12 h 55"/>
                <a:gd name="T2" fmla="*/ 15 w 66"/>
                <a:gd name="T3" fmla="*/ 18 h 55"/>
                <a:gd name="T4" fmla="*/ 8 w 66"/>
                <a:gd name="T5" fmla="*/ 34 h 55"/>
                <a:gd name="T6" fmla="*/ 11 w 66"/>
                <a:gd name="T7" fmla="*/ 44 h 55"/>
                <a:gd name="T8" fmla="*/ 18 w 66"/>
                <a:gd name="T9" fmla="*/ 52 h 55"/>
                <a:gd name="T10" fmla="*/ 15 w 66"/>
                <a:gd name="T11" fmla="*/ 55 h 55"/>
                <a:gd name="T12" fmla="*/ 4 w 66"/>
                <a:gd name="T13" fmla="*/ 45 h 55"/>
                <a:gd name="T14" fmla="*/ 0 w 66"/>
                <a:gd name="T15" fmla="*/ 30 h 55"/>
                <a:gd name="T16" fmla="*/ 2 w 66"/>
                <a:gd name="T17" fmla="*/ 18 h 55"/>
                <a:gd name="T18" fmla="*/ 8 w 66"/>
                <a:gd name="T19" fmla="*/ 8 h 55"/>
                <a:gd name="T20" fmla="*/ 19 w 66"/>
                <a:gd name="T21" fmla="*/ 3 h 55"/>
                <a:gd name="T22" fmla="*/ 32 w 66"/>
                <a:gd name="T23" fmla="*/ 0 h 55"/>
                <a:gd name="T24" fmla="*/ 46 w 66"/>
                <a:gd name="T25" fmla="*/ 3 h 55"/>
                <a:gd name="T26" fmla="*/ 57 w 66"/>
                <a:gd name="T27" fmla="*/ 9 h 55"/>
                <a:gd name="T28" fmla="*/ 64 w 66"/>
                <a:gd name="T29" fmla="*/ 19 h 55"/>
                <a:gd name="T30" fmla="*/ 66 w 66"/>
                <a:gd name="T31" fmla="*/ 31 h 55"/>
                <a:gd name="T32" fmla="*/ 65 w 66"/>
                <a:gd name="T33" fmla="*/ 41 h 55"/>
                <a:gd name="T34" fmla="*/ 60 w 66"/>
                <a:gd name="T35" fmla="*/ 48 h 55"/>
                <a:gd name="T36" fmla="*/ 52 w 66"/>
                <a:gd name="T37" fmla="*/ 54 h 55"/>
                <a:gd name="T38" fmla="*/ 41 w 66"/>
                <a:gd name="T39" fmla="*/ 55 h 55"/>
                <a:gd name="T40" fmla="*/ 37 w 66"/>
                <a:gd name="T41" fmla="*/ 55 h 55"/>
                <a:gd name="T42" fmla="*/ 34 w 66"/>
                <a:gd name="T43" fmla="*/ 55 h 55"/>
                <a:gd name="T44" fmla="*/ 34 w 66"/>
                <a:gd name="T45" fmla="*/ 12 h 55"/>
                <a:gd name="T46" fmla="*/ 39 w 66"/>
                <a:gd name="T47" fmla="*/ 37 h 55"/>
                <a:gd name="T48" fmla="*/ 41 w 66"/>
                <a:gd name="T49" fmla="*/ 43 h 55"/>
                <a:gd name="T50" fmla="*/ 46 w 66"/>
                <a:gd name="T51" fmla="*/ 45 h 55"/>
                <a:gd name="T52" fmla="*/ 51 w 66"/>
                <a:gd name="T53" fmla="*/ 43 h 55"/>
                <a:gd name="T54" fmla="*/ 56 w 66"/>
                <a:gd name="T55" fmla="*/ 40 h 55"/>
                <a:gd name="T56" fmla="*/ 59 w 66"/>
                <a:gd name="T57" fmla="*/ 36 h 55"/>
                <a:gd name="T58" fmla="*/ 60 w 66"/>
                <a:gd name="T59" fmla="*/ 30 h 55"/>
                <a:gd name="T60" fmla="*/ 59 w 66"/>
                <a:gd name="T61" fmla="*/ 25 h 55"/>
                <a:gd name="T62" fmla="*/ 56 w 66"/>
                <a:gd name="T63" fmla="*/ 19 h 55"/>
                <a:gd name="T64" fmla="*/ 49 w 66"/>
                <a:gd name="T65" fmla="*/ 15 h 55"/>
                <a:gd name="T66" fmla="*/ 39 w 66"/>
                <a:gd name="T67" fmla="*/ 13 h 55"/>
                <a:gd name="T68" fmla="*/ 39 w 66"/>
                <a:gd name="T69" fmla="*/ 37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55">
                  <a:moveTo>
                    <a:pt x="34" y="12"/>
                  </a:moveTo>
                  <a:cubicBezTo>
                    <a:pt x="25" y="12"/>
                    <a:pt x="19" y="15"/>
                    <a:pt x="15" y="18"/>
                  </a:cubicBezTo>
                  <a:cubicBezTo>
                    <a:pt x="10" y="22"/>
                    <a:pt x="8" y="27"/>
                    <a:pt x="8" y="34"/>
                  </a:cubicBezTo>
                  <a:cubicBezTo>
                    <a:pt x="8" y="38"/>
                    <a:pt x="9" y="41"/>
                    <a:pt x="11" y="44"/>
                  </a:cubicBezTo>
                  <a:cubicBezTo>
                    <a:pt x="13" y="47"/>
                    <a:pt x="15" y="50"/>
                    <a:pt x="18" y="52"/>
                  </a:cubicBezTo>
                  <a:cubicBezTo>
                    <a:pt x="15" y="55"/>
                    <a:pt x="15" y="55"/>
                    <a:pt x="15" y="55"/>
                  </a:cubicBezTo>
                  <a:cubicBezTo>
                    <a:pt x="10" y="53"/>
                    <a:pt x="7" y="50"/>
                    <a:pt x="4" y="45"/>
                  </a:cubicBezTo>
                  <a:cubicBezTo>
                    <a:pt x="1" y="41"/>
                    <a:pt x="0" y="36"/>
                    <a:pt x="0" y="30"/>
                  </a:cubicBezTo>
                  <a:cubicBezTo>
                    <a:pt x="0" y="25"/>
                    <a:pt x="0" y="21"/>
                    <a:pt x="2" y="18"/>
                  </a:cubicBezTo>
                  <a:cubicBezTo>
                    <a:pt x="3" y="14"/>
                    <a:pt x="6" y="11"/>
                    <a:pt x="8" y="8"/>
                  </a:cubicBezTo>
                  <a:cubicBezTo>
                    <a:pt x="11" y="6"/>
                    <a:pt x="15" y="4"/>
                    <a:pt x="19" y="3"/>
                  </a:cubicBezTo>
                  <a:cubicBezTo>
                    <a:pt x="23" y="1"/>
                    <a:pt x="27" y="0"/>
                    <a:pt x="32" y="0"/>
                  </a:cubicBezTo>
                  <a:cubicBezTo>
                    <a:pt x="37" y="0"/>
                    <a:pt x="42" y="1"/>
                    <a:pt x="46" y="3"/>
                  </a:cubicBezTo>
                  <a:cubicBezTo>
                    <a:pt x="50" y="4"/>
                    <a:pt x="54" y="7"/>
                    <a:pt x="57" y="9"/>
                  </a:cubicBezTo>
                  <a:cubicBezTo>
                    <a:pt x="60" y="12"/>
                    <a:pt x="62" y="15"/>
                    <a:pt x="64" y="19"/>
                  </a:cubicBezTo>
                  <a:cubicBezTo>
                    <a:pt x="66" y="23"/>
                    <a:pt x="66" y="27"/>
                    <a:pt x="66" y="31"/>
                  </a:cubicBezTo>
                  <a:cubicBezTo>
                    <a:pt x="66" y="34"/>
                    <a:pt x="66" y="37"/>
                    <a:pt x="65" y="41"/>
                  </a:cubicBezTo>
                  <a:cubicBezTo>
                    <a:pt x="64" y="44"/>
                    <a:pt x="62" y="46"/>
                    <a:pt x="60" y="48"/>
                  </a:cubicBezTo>
                  <a:cubicBezTo>
                    <a:pt x="58" y="51"/>
                    <a:pt x="55" y="52"/>
                    <a:pt x="52" y="54"/>
                  </a:cubicBezTo>
                  <a:cubicBezTo>
                    <a:pt x="49" y="55"/>
                    <a:pt x="45" y="55"/>
                    <a:pt x="41" y="55"/>
                  </a:cubicBezTo>
                  <a:cubicBezTo>
                    <a:pt x="40" y="55"/>
                    <a:pt x="38" y="55"/>
                    <a:pt x="37" y="55"/>
                  </a:cubicBezTo>
                  <a:cubicBezTo>
                    <a:pt x="36" y="55"/>
                    <a:pt x="35" y="55"/>
                    <a:pt x="34" y="55"/>
                  </a:cubicBezTo>
                  <a:lnTo>
                    <a:pt x="34" y="12"/>
                  </a:lnTo>
                  <a:close/>
                  <a:moveTo>
                    <a:pt x="39" y="37"/>
                  </a:moveTo>
                  <a:cubicBezTo>
                    <a:pt x="39" y="40"/>
                    <a:pt x="40" y="42"/>
                    <a:pt x="41" y="43"/>
                  </a:cubicBezTo>
                  <a:cubicBezTo>
                    <a:pt x="43" y="44"/>
                    <a:pt x="44" y="45"/>
                    <a:pt x="46" y="45"/>
                  </a:cubicBezTo>
                  <a:cubicBezTo>
                    <a:pt x="48" y="45"/>
                    <a:pt x="50" y="44"/>
                    <a:pt x="51" y="43"/>
                  </a:cubicBezTo>
                  <a:cubicBezTo>
                    <a:pt x="53" y="43"/>
                    <a:pt x="55" y="42"/>
                    <a:pt x="56" y="40"/>
                  </a:cubicBezTo>
                  <a:cubicBezTo>
                    <a:pt x="57" y="39"/>
                    <a:pt x="58" y="38"/>
                    <a:pt x="59" y="36"/>
                  </a:cubicBezTo>
                  <a:cubicBezTo>
                    <a:pt x="60" y="34"/>
                    <a:pt x="60" y="32"/>
                    <a:pt x="60" y="30"/>
                  </a:cubicBezTo>
                  <a:cubicBezTo>
                    <a:pt x="60" y="28"/>
                    <a:pt x="60" y="27"/>
                    <a:pt x="59" y="25"/>
                  </a:cubicBezTo>
                  <a:cubicBezTo>
                    <a:pt x="59" y="23"/>
                    <a:pt x="57" y="21"/>
                    <a:pt x="56" y="19"/>
                  </a:cubicBezTo>
                  <a:cubicBezTo>
                    <a:pt x="54" y="17"/>
                    <a:pt x="52" y="16"/>
                    <a:pt x="49" y="15"/>
                  </a:cubicBezTo>
                  <a:cubicBezTo>
                    <a:pt x="46" y="14"/>
                    <a:pt x="43" y="13"/>
                    <a:pt x="39" y="13"/>
                  </a:cubicBezTo>
                  <a:lnTo>
                    <a:pt x="39" y="3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5" name="Freeform 32"/>
            <p:cNvSpPr>
              <a:spLocks/>
            </p:cNvSpPr>
            <p:nvPr userDrawn="1"/>
          </p:nvSpPr>
          <p:spPr bwMode="auto">
            <a:xfrm>
              <a:off x="2159000" y="1530351"/>
              <a:ext cx="61913" cy="47625"/>
            </a:xfrm>
            <a:custGeom>
              <a:avLst/>
              <a:gdLst>
                <a:gd name="T0" fmla="*/ 48 w 64"/>
                <a:gd name="T1" fmla="*/ 22 h 50"/>
                <a:gd name="T2" fmla="*/ 60 w 64"/>
                <a:gd name="T3" fmla="*/ 30 h 50"/>
                <a:gd name="T4" fmla="*/ 64 w 64"/>
                <a:gd name="T5" fmla="*/ 41 h 50"/>
                <a:gd name="T6" fmla="*/ 63 w 64"/>
                <a:gd name="T7" fmla="*/ 46 h 50"/>
                <a:gd name="T8" fmla="*/ 58 w 64"/>
                <a:gd name="T9" fmla="*/ 50 h 50"/>
                <a:gd name="T10" fmla="*/ 53 w 64"/>
                <a:gd name="T11" fmla="*/ 48 h 50"/>
                <a:gd name="T12" fmla="*/ 51 w 64"/>
                <a:gd name="T13" fmla="*/ 42 h 50"/>
                <a:gd name="T14" fmla="*/ 54 w 64"/>
                <a:gd name="T15" fmla="*/ 34 h 50"/>
                <a:gd name="T16" fmla="*/ 55 w 64"/>
                <a:gd name="T17" fmla="*/ 33 h 50"/>
                <a:gd name="T18" fmla="*/ 48 w 64"/>
                <a:gd name="T19" fmla="*/ 27 h 50"/>
                <a:gd name="T20" fmla="*/ 38 w 64"/>
                <a:gd name="T21" fmla="*/ 22 h 50"/>
                <a:gd name="T22" fmla="*/ 27 w 64"/>
                <a:gd name="T23" fmla="*/ 22 h 50"/>
                <a:gd name="T24" fmla="*/ 17 w 64"/>
                <a:gd name="T25" fmla="*/ 22 h 50"/>
                <a:gd name="T26" fmla="*/ 6 w 64"/>
                <a:gd name="T27" fmla="*/ 22 h 50"/>
                <a:gd name="T28" fmla="*/ 4 w 64"/>
                <a:gd name="T29" fmla="*/ 33 h 50"/>
                <a:gd name="T30" fmla="*/ 0 w 64"/>
                <a:gd name="T31" fmla="*/ 33 h 50"/>
                <a:gd name="T32" fmla="*/ 0 w 64"/>
                <a:gd name="T33" fmla="*/ 1 h 50"/>
                <a:gd name="T34" fmla="*/ 4 w 64"/>
                <a:gd name="T35" fmla="*/ 1 h 50"/>
                <a:gd name="T36" fmla="*/ 6 w 64"/>
                <a:gd name="T37" fmla="*/ 11 h 50"/>
                <a:gd name="T38" fmla="*/ 17 w 64"/>
                <a:gd name="T39" fmla="*/ 11 h 50"/>
                <a:gd name="T40" fmla="*/ 27 w 64"/>
                <a:gd name="T41" fmla="*/ 11 h 50"/>
                <a:gd name="T42" fmla="*/ 34 w 64"/>
                <a:gd name="T43" fmla="*/ 11 h 50"/>
                <a:gd name="T44" fmla="*/ 43 w 64"/>
                <a:gd name="T45" fmla="*/ 11 h 50"/>
                <a:gd name="T46" fmla="*/ 51 w 64"/>
                <a:gd name="T47" fmla="*/ 10 h 50"/>
                <a:gd name="T48" fmla="*/ 52 w 64"/>
                <a:gd name="T49" fmla="*/ 0 h 50"/>
                <a:gd name="T50" fmla="*/ 56 w 64"/>
                <a:gd name="T51" fmla="*/ 0 h 50"/>
                <a:gd name="T52" fmla="*/ 64 w 64"/>
                <a:gd name="T53" fmla="*/ 18 h 50"/>
                <a:gd name="T54" fmla="*/ 63 w 64"/>
                <a:gd name="T55" fmla="*/ 20 h 50"/>
                <a:gd name="T56" fmla="*/ 48 w 64"/>
                <a:gd name="T57" fmla="*/ 22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50">
                  <a:moveTo>
                    <a:pt x="48" y="22"/>
                  </a:moveTo>
                  <a:cubicBezTo>
                    <a:pt x="53" y="24"/>
                    <a:pt x="57" y="27"/>
                    <a:pt x="60" y="30"/>
                  </a:cubicBezTo>
                  <a:cubicBezTo>
                    <a:pt x="63" y="34"/>
                    <a:pt x="64" y="37"/>
                    <a:pt x="64" y="41"/>
                  </a:cubicBezTo>
                  <a:cubicBezTo>
                    <a:pt x="64" y="43"/>
                    <a:pt x="64" y="45"/>
                    <a:pt x="63" y="46"/>
                  </a:cubicBezTo>
                  <a:cubicBezTo>
                    <a:pt x="62" y="48"/>
                    <a:pt x="60" y="49"/>
                    <a:pt x="58" y="50"/>
                  </a:cubicBezTo>
                  <a:cubicBezTo>
                    <a:pt x="56" y="50"/>
                    <a:pt x="54" y="49"/>
                    <a:pt x="53" y="48"/>
                  </a:cubicBezTo>
                  <a:cubicBezTo>
                    <a:pt x="52" y="46"/>
                    <a:pt x="51" y="44"/>
                    <a:pt x="51" y="42"/>
                  </a:cubicBezTo>
                  <a:cubicBezTo>
                    <a:pt x="51" y="39"/>
                    <a:pt x="52" y="37"/>
                    <a:pt x="54" y="34"/>
                  </a:cubicBezTo>
                  <a:cubicBezTo>
                    <a:pt x="55" y="33"/>
                    <a:pt x="55" y="33"/>
                    <a:pt x="55" y="33"/>
                  </a:cubicBezTo>
                  <a:cubicBezTo>
                    <a:pt x="53" y="31"/>
                    <a:pt x="51" y="28"/>
                    <a:pt x="48" y="27"/>
                  </a:cubicBezTo>
                  <a:cubicBezTo>
                    <a:pt x="45" y="25"/>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1"/>
                    <a:pt x="6" y="11"/>
                    <a:pt x="6" y="11"/>
                  </a:cubicBezTo>
                  <a:cubicBezTo>
                    <a:pt x="9" y="11"/>
                    <a:pt x="13" y="11"/>
                    <a:pt x="17" y="11"/>
                  </a:cubicBezTo>
                  <a:cubicBezTo>
                    <a:pt x="21" y="11"/>
                    <a:pt x="24" y="11"/>
                    <a:pt x="27" y="11"/>
                  </a:cubicBezTo>
                  <a:cubicBezTo>
                    <a:pt x="34" y="11"/>
                    <a:pt x="34" y="11"/>
                    <a:pt x="34" y="11"/>
                  </a:cubicBezTo>
                  <a:cubicBezTo>
                    <a:pt x="38" y="11"/>
                    <a:pt x="41" y="11"/>
                    <a:pt x="43" y="11"/>
                  </a:cubicBezTo>
                  <a:cubicBezTo>
                    <a:pt x="45" y="11"/>
                    <a:pt x="48" y="11"/>
                    <a:pt x="51" y="10"/>
                  </a:cubicBezTo>
                  <a:cubicBezTo>
                    <a:pt x="52" y="0"/>
                    <a:pt x="52" y="0"/>
                    <a:pt x="52" y="0"/>
                  </a:cubicBezTo>
                  <a:cubicBezTo>
                    <a:pt x="56" y="0"/>
                    <a:pt x="56" y="0"/>
                    <a:pt x="56" y="0"/>
                  </a:cubicBezTo>
                  <a:cubicBezTo>
                    <a:pt x="64" y="18"/>
                    <a:pt x="64" y="18"/>
                    <a:pt x="64" y="18"/>
                  </a:cubicBezTo>
                  <a:cubicBezTo>
                    <a:pt x="63" y="20"/>
                    <a:pt x="63" y="20"/>
                    <a:pt x="63" y="20"/>
                  </a:cubicBezTo>
                  <a:lnTo>
                    <a:pt x="48"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6" name="Freeform 33"/>
            <p:cNvSpPr>
              <a:spLocks/>
            </p:cNvSpPr>
            <p:nvPr userDrawn="1"/>
          </p:nvSpPr>
          <p:spPr bwMode="auto">
            <a:xfrm>
              <a:off x="2157413" y="1600201"/>
              <a:ext cx="77788" cy="39688"/>
            </a:xfrm>
            <a:custGeom>
              <a:avLst/>
              <a:gdLst>
                <a:gd name="T0" fmla="*/ 7 w 82"/>
                <a:gd name="T1" fmla="*/ 41 h 41"/>
                <a:gd name="T2" fmla="*/ 2 w 82"/>
                <a:gd name="T3" fmla="*/ 35 h 41"/>
                <a:gd name="T4" fmla="*/ 0 w 82"/>
                <a:gd name="T5" fmla="*/ 26 h 41"/>
                <a:gd name="T6" fmla="*/ 4 w 82"/>
                <a:gd name="T7" fmla="*/ 15 h 41"/>
                <a:gd name="T8" fmla="*/ 15 w 82"/>
                <a:gd name="T9" fmla="*/ 11 h 41"/>
                <a:gd name="T10" fmla="*/ 20 w 82"/>
                <a:gd name="T11" fmla="*/ 11 h 41"/>
                <a:gd name="T12" fmla="*/ 27 w 82"/>
                <a:gd name="T13" fmla="*/ 11 h 41"/>
                <a:gd name="T14" fmla="*/ 57 w 82"/>
                <a:gd name="T15" fmla="*/ 11 h 41"/>
                <a:gd name="T16" fmla="*/ 57 w 82"/>
                <a:gd name="T17" fmla="*/ 0 h 41"/>
                <a:gd name="T18" fmla="*/ 63 w 82"/>
                <a:gd name="T19" fmla="*/ 0 h 41"/>
                <a:gd name="T20" fmla="*/ 64 w 82"/>
                <a:gd name="T21" fmla="*/ 12 h 41"/>
                <a:gd name="T22" fmla="*/ 82 w 82"/>
                <a:gd name="T23" fmla="*/ 15 h 41"/>
                <a:gd name="T24" fmla="*/ 82 w 82"/>
                <a:gd name="T25" fmla="*/ 23 h 41"/>
                <a:gd name="T26" fmla="*/ 64 w 82"/>
                <a:gd name="T27" fmla="*/ 22 h 41"/>
                <a:gd name="T28" fmla="*/ 64 w 82"/>
                <a:gd name="T29" fmla="*/ 40 h 41"/>
                <a:gd name="T30" fmla="*/ 57 w 82"/>
                <a:gd name="T31" fmla="*/ 40 h 41"/>
                <a:gd name="T32" fmla="*/ 57 w 82"/>
                <a:gd name="T33" fmla="*/ 22 h 41"/>
                <a:gd name="T34" fmla="*/ 17 w 82"/>
                <a:gd name="T35" fmla="*/ 22 h 41"/>
                <a:gd name="T36" fmla="*/ 10 w 82"/>
                <a:gd name="T37" fmla="*/ 24 h 41"/>
                <a:gd name="T38" fmla="*/ 7 w 82"/>
                <a:gd name="T39" fmla="*/ 29 h 41"/>
                <a:gd name="T40" fmla="*/ 11 w 82"/>
                <a:gd name="T41" fmla="*/ 38 h 41"/>
                <a:gd name="T42" fmla="*/ 7 w 82"/>
                <a:gd name="T43" fmla="*/ 41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2" h="41">
                  <a:moveTo>
                    <a:pt x="7" y="41"/>
                  </a:moveTo>
                  <a:cubicBezTo>
                    <a:pt x="5" y="40"/>
                    <a:pt x="3" y="38"/>
                    <a:pt x="2" y="35"/>
                  </a:cubicBezTo>
                  <a:cubicBezTo>
                    <a:pt x="1" y="32"/>
                    <a:pt x="0" y="29"/>
                    <a:pt x="0" y="26"/>
                  </a:cubicBezTo>
                  <a:cubicBezTo>
                    <a:pt x="0" y="21"/>
                    <a:pt x="2" y="17"/>
                    <a:pt x="4" y="15"/>
                  </a:cubicBezTo>
                  <a:cubicBezTo>
                    <a:pt x="6" y="12"/>
                    <a:pt x="10" y="11"/>
                    <a:pt x="15" y="11"/>
                  </a:cubicBezTo>
                  <a:cubicBezTo>
                    <a:pt x="17" y="11"/>
                    <a:pt x="19" y="11"/>
                    <a:pt x="20" y="11"/>
                  </a:cubicBezTo>
                  <a:cubicBezTo>
                    <a:pt x="22" y="11"/>
                    <a:pt x="24" y="11"/>
                    <a:pt x="27" y="11"/>
                  </a:cubicBezTo>
                  <a:cubicBezTo>
                    <a:pt x="57" y="11"/>
                    <a:pt x="57" y="11"/>
                    <a:pt x="57" y="11"/>
                  </a:cubicBezTo>
                  <a:cubicBezTo>
                    <a:pt x="57" y="0"/>
                    <a:pt x="57" y="0"/>
                    <a:pt x="57" y="0"/>
                  </a:cubicBezTo>
                  <a:cubicBezTo>
                    <a:pt x="63" y="0"/>
                    <a:pt x="63" y="0"/>
                    <a:pt x="63" y="0"/>
                  </a:cubicBezTo>
                  <a:cubicBezTo>
                    <a:pt x="64" y="12"/>
                    <a:pt x="64" y="12"/>
                    <a:pt x="64" y="12"/>
                  </a:cubicBezTo>
                  <a:cubicBezTo>
                    <a:pt x="82" y="15"/>
                    <a:pt x="82" y="15"/>
                    <a:pt x="82" y="15"/>
                  </a:cubicBezTo>
                  <a:cubicBezTo>
                    <a:pt x="82" y="23"/>
                    <a:pt x="82" y="23"/>
                    <a:pt x="82" y="23"/>
                  </a:cubicBezTo>
                  <a:cubicBezTo>
                    <a:pt x="64" y="22"/>
                    <a:pt x="64" y="22"/>
                    <a:pt x="64" y="22"/>
                  </a:cubicBezTo>
                  <a:cubicBezTo>
                    <a:pt x="64" y="40"/>
                    <a:pt x="64" y="40"/>
                    <a:pt x="64" y="40"/>
                  </a:cubicBezTo>
                  <a:cubicBezTo>
                    <a:pt x="57" y="40"/>
                    <a:pt x="57" y="40"/>
                    <a:pt x="57" y="40"/>
                  </a:cubicBezTo>
                  <a:cubicBezTo>
                    <a:pt x="57" y="22"/>
                    <a:pt x="57" y="22"/>
                    <a:pt x="57" y="22"/>
                  </a:cubicBezTo>
                  <a:cubicBezTo>
                    <a:pt x="17" y="22"/>
                    <a:pt x="17" y="22"/>
                    <a:pt x="17" y="22"/>
                  </a:cubicBezTo>
                  <a:cubicBezTo>
                    <a:pt x="14" y="22"/>
                    <a:pt x="11" y="23"/>
                    <a:pt x="10" y="24"/>
                  </a:cubicBezTo>
                  <a:cubicBezTo>
                    <a:pt x="8" y="25"/>
                    <a:pt x="7" y="27"/>
                    <a:pt x="7" y="29"/>
                  </a:cubicBezTo>
                  <a:cubicBezTo>
                    <a:pt x="7" y="32"/>
                    <a:pt x="8" y="35"/>
                    <a:pt x="11" y="38"/>
                  </a:cubicBezTo>
                  <a:lnTo>
                    <a:pt x="7" y="4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7" name="Freeform 34"/>
            <p:cNvSpPr>
              <a:spLocks noEditPoints="1"/>
            </p:cNvSpPr>
            <p:nvPr userDrawn="1"/>
          </p:nvSpPr>
          <p:spPr bwMode="auto">
            <a:xfrm>
              <a:off x="2157413" y="1641476"/>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7"/>
                    <a:pt x="64" y="41"/>
                  </a:cubicBezTo>
                  <a:cubicBezTo>
                    <a:pt x="63" y="45"/>
                    <a:pt x="61" y="48"/>
                    <a:pt x="58" y="51"/>
                  </a:cubicBezTo>
                  <a:cubicBezTo>
                    <a:pt x="55" y="54"/>
                    <a:pt x="51" y="56"/>
                    <a:pt x="47" y="58"/>
                  </a:cubicBezTo>
                  <a:cubicBezTo>
                    <a:pt x="43" y="59"/>
                    <a:pt x="38" y="60"/>
                    <a:pt x="33" y="60"/>
                  </a:cubicBezTo>
                  <a:cubicBezTo>
                    <a:pt x="27" y="60"/>
                    <a:pt x="23" y="59"/>
                    <a:pt x="18" y="58"/>
                  </a:cubicBezTo>
                  <a:cubicBezTo>
                    <a:pt x="14" y="56"/>
                    <a:pt x="11" y="54"/>
                    <a:pt x="8" y="51"/>
                  </a:cubicBezTo>
                  <a:cubicBezTo>
                    <a:pt x="5" y="48"/>
                    <a:pt x="3" y="45"/>
                    <a:pt x="2" y="41"/>
                  </a:cubicBezTo>
                  <a:cubicBezTo>
                    <a:pt x="0" y="37"/>
                    <a:pt x="0" y="34"/>
                    <a:pt x="0" y="30"/>
                  </a:cubicBezTo>
                  <a:cubicBezTo>
                    <a:pt x="0" y="26"/>
                    <a:pt x="0" y="22"/>
                    <a:pt x="2" y="19"/>
                  </a:cubicBezTo>
                  <a:cubicBezTo>
                    <a:pt x="3" y="15"/>
                    <a:pt x="5" y="12"/>
                    <a:pt x="8" y="9"/>
                  </a:cubicBezTo>
                  <a:cubicBezTo>
                    <a:pt x="11" y="6"/>
                    <a:pt x="14" y="4"/>
                    <a:pt x="18" y="2"/>
                  </a:cubicBezTo>
                  <a:cubicBezTo>
                    <a:pt x="23" y="0"/>
                    <a:pt x="27" y="0"/>
                    <a:pt x="33" y="0"/>
                  </a:cubicBezTo>
                  <a:cubicBezTo>
                    <a:pt x="38" y="0"/>
                    <a:pt x="43" y="0"/>
                    <a:pt x="47" y="2"/>
                  </a:cubicBezTo>
                  <a:cubicBezTo>
                    <a:pt x="51" y="4"/>
                    <a:pt x="55" y="6"/>
                    <a:pt x="58" y="9"/>
                  </a:cubicBezTo>
                  <a:cubicBezTo>
                    <a:pt x="61" y="12"/>
                    <a:pt x="63" y="15"/>
                    <a:pt x="64" y="19"/>
                  </a:cubicBezTo>
                  <a:cubicBezTo>
                    <a:pt x="66" y="22"/>
                    <a:pt x="66" y="26"/>
                    <a:pt x="66" y="30"/>
                  </a:cubicBezTo>
                  <a:close/>
                  <a:moveTo>
                    <a:pt x="60" y="30"/>
                  </a:moveTo>
                  <a:cubicBezTo>
                    <a:pt x="60" y="24"/>
                    <a:pt x="58" y="20"/>
                    <a:pt x="53" y="17"/>
                  </a:cubicBezTo>
                  <a:cubicBezTo>
                    <a:pt x="49" y="13"/>
                    <a:pt x="42" y="12"/>
                    <a:pt x="33" y="12"/>
                  </a:cubicBezTo>
                  <a:cubicBezTo>
                    <a:pt x="24" y="12"/>
                    <a:pt x="17" y="13"/>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8" name="Freeform 35"/>
            <p:cNvSpPr>
              <a:spLocks/>
            </p:cNvSpPr>
            <p:nvPr userDrawn="1"/>
          </p:nvSpPr>
          <p:spPr bwMode="auto">
            <a:xfrm>
              <a:off x="2157413" y="1730376"/>
              <a:ext cx="63500" cy="52388"/>
            </a:xfrm>
            <a:custGeom>
              <a:avLst/>
              <a:gdLst>
                <a:gd name="T0" fmla="*/ 17 w 66"/>
                <a:gd name="T1" fmla="*/ 54 h 54"/>
                <a:gd name="T2" fmla="*/ 4 w 66"/>
                <a:gd name="T3" fmla="*/ 45 h 54"/>
                <a:gd name="T4" fmla="*/ 0 w 66"/>
                <a:gd name="T5" fmla="*/ 29 h 54"/>
                <a:gd name="T6" fmla="*/ 2 w 66"/>
                <a:gd name="T7" fmla="*/ 17 h 54"/>
                <a:gd name="T8" fmla="*/ 9 w 66"/>
                <a:gd name="T9" fmla="*/ 8 h 54"/>
                <a:gd name="T10" fmla="*/ 19 w 66"/>
                <a:gd name="T11" fmla="*/ 2 h 54"/>
                <a:gd name="T12" fmla="*/ 33 w 66"/>
                <a:gd name="T13" fmla="*/ 0 h 54"/>
                <a:gd name="T14" fmla="*/ 47 w 66"/>
                <a:gd name="T15" fmla="*/ 2 h 54"/>
                <a:gd name="T16" fmla="*/ 58 w 66"/>
                <a:gd name="T17" fmla="*/ 9 h 54"/>
                <a:gd name="T18" fmla="*/ 64 w 66"/>
                <a:gd name="T19" fmla="*/ 19 h 54"/>
                <a:gd name="T20" fmla="*/ 66 w 66"/>
                <a:gd name="T21" fmla="*/ 30 h 54"/>
                <a:gd name="T22" fmla="*/ 65 w 66"/>
                <a:gd name="T23" fmla="*/ 39 h 54"/>
                <a:gd name="T24" fmla="*/ 62 w 66"/>
                <a:gd name="T25" fmla="*/ 46 h 54"/>
                <a:gd name="T26" fmla="*/ 56 w 66"/>
                <a:gd name="T27" fmla="*/ 51 h 54"/>
                <a:gd name="T28" fmla="*/ 49 w 66"/>
                <a:gd name="T29" fmla="*/ 53 h 54"/>
                <a:gd name="T30" fmla="*/ 44 w 66"/>
                <a:gd name="T31" fmla="*/ 47 h 54"/>
                <a:gd name="T32" fmla="*/ 46 w 66"/>
                <a:gd name="T33" fmla="*/ 43 h 54"/>
                <a:gd name="T34" fmla="*/ 51 w 66"/>
                <a:gd name="T35" fmla="*/ 40 h 54"/>
                <a:gd name="T36" fmla="*/ 59 w 66"/>
                <a:gd name="T37" fmla="*/ 38 h 54"/>
                <a:gd name="T38" fmla="*/ 60 w 66"/>
                <a:gd name="T39" fmla="*/ 34 h 54"/>
                <a:gd name="T40" fmla="*/ 60 w 66"/>
                <a:gd name="T41" fmla="*/ 31 h 54"/>
                <a:gd name="T42" fmla="*/ 54 w 66"/>
                <a:gd name="T43" fmla="*/ 17 h 54"/>
                <a:gd name="T44" fmla="*/ 34 w 66"/>
                <a:gd name="T45" fmla="*/ 11 h 54"/>
                <a:gd name="T46" fmla="*/ 15 w 66"/>
                <a:gd name="T47" fmla="*/ 17 h 54"/>
                <a:gd name="T48" fmla="*/ 8 w 66"/>
                <a:gd name="T49" fmla="*/ 32 h 54"/>
                <a:gd name="T50" fmla="*/ 11 w 66"/>
                <a:gd name="T51" fmla="*/ 43 h 54"/>
                <a:gd name="T52" fmla="*/ 18 w 66"/>
                <a:gd name="T53" fmla="*/ 51 h 54"/>
                <a:gd name="T54" fmla="*/ 17 w 66"/>
                <a:gd name="T55" fmla="*/ 5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6" h="54">
                  <a:moveTo>
                    <a:pt x="17" y="54"/>
                  </a:moveTo>
                  <a:cubicBezTo>
                    <a:pt x="11" y="52"/>
                    <a:pt x="7" y="49"/>
                    <a:pt x="4" y="45"/>
                  </a:cubicBezTo>
                  <a:cubicBezTo>
                    <a:pt x="1" y="41"/>
                    <a:pt x="0" y="36"/>
                    <a:pt x="0" y="29"/>
                  </a:cubicBezTo>
                  <a:cubicBezTo>
                    <a:pt x="0" y="25"/>
                    <a:pt x="0" y="21"/>
                    <a:pt x="2" y="17"/>
                  </a:cubicBezTo>
                  <a:cubicBezTo>
                    <a:pt x="4" y="13"/>
                    <a:pt x="6" y="10"/>
                    <a:pt x="9" y="8"/>
                  </a:cubicBezTo>
                  <a:cubicBezTo>
                    <a:pt x="12" y="5"/>
                    <a:pt x="15" y="3"/>
                    <a:pt x="19" y="2"/>
                  </a:cubicBezTo>
                  <a:cubicBezTo>
                    <a:pt x="23" y="0"/>
                    <a:pt x="28" y="0"/>
                    <a:pt x="33" y="0"/>
                  </a:cubicBezTo>
                  <a:cubicBezTo>
                    <a:pt x="38" y="0"/>
                    <a:pt x="43" y="0"/>
                    <a:pt x="47" y="2"/>
                  </a:cubicBezTo>
                  <a:cubicBezTo>
                    <a:pt x="51" y="4"/>
                    <a:pt x="55" y="6"/>
                    <a:pt x="58" y="9"/>
                  </a:cubicBezTo>
                  <a:cubicBezTo>
                    <a:pt x="60" y="12"/>
                    <a:pt x="63" y="15"/>
                    <a:pt x="64" y="19"/>
                  </a:cubicBezTo>
                  <a:cubicBezTo>
                    <a:pt x="66" y="22"/>
                    <a:pt x="66" y="26"/>
                    <a:pt x="66" y="30"/>
                  </a:cubicBezTo>
                  <a:cubicBezTo>
                    <a:pt x="66" y="33"/>
                    <a:pt x="66" y="36"/>
                    <a:pt x="65" y="39"/>
                  </a:cubicBezTo>
                  <a:cubicBezTo>
                    <a:pt x="64" y="41"/>
                    <a:pt x="63" y="44"/>
                    <a:pt x="62" y="46"/>
                  </a:cubicBezTo>
                  <a:cubicBezTo>
                    <a:pt x="60" y="48"/>
                    <a:pt x="58" y="50"/>
                    <a:pt x="56" y="51"/>
                  </a:cubicBezTo>
                  <a:cubicBezTo>
                    <a:pt x="54" y="52"/>
                    <a:pt x="52" y="53"/>
                    <a:pt x="49" y="53"/>
                  </a:cubicBezTo>
                  <a:cubicBezTo>
                    <a:pt x="46" y="53"/>
                    <a:pt x="44" y="51"/>
                    <a:pt x="44" y="47"/>
                  </a:cubicBezTo>
                  <a:cubicBezTo>
                    <a:pt x="44" y="45"/>
                    <a:pt x="45" y="44"/>
                    <a:pt x="46" y="43"/>
                  </a:cubicBezTo>
                  <a:cubicBezTo>
                    <a:pt x="47" y="41"/>
                    <a:pt x="49" y="41"/>
                    <a:pt x="51" y="40"/>
                  </a:cubicBezTo>
                  <a:cubicBezTo>
                    <a:pt x="59" y="38"/>
                    <a:pt x="59" y="38"/>
                    <a:pt x="59" y="38"/>
                  </a:cubicBezTo>
                  <a:cubicBezTo>
                    <a:pt x="60" y="37"/>
                    <a:pt x="60" y="35"/>
                    <a:pt x="60" y="34"/>
                  </a:cubicBezTo>
                  <a:cubicBezTo>
                    <a:pt x="60" y="33"/>
                    <a:pt x="60" y="32"/>
                    <a:pt x="60" y="31"/>
                  </a:cubicBezTo>
                  <a:cubicBezTo>
                    <a:pt x="60" y="25"/>
                    <a:pt x="58" y="20"/>
                    <a:pt x="54" y="17"/>
                  </a:cubicBezTo>
                  <a:cubicBezTo>
                    <a:pt x="49" y="13"/>
                    <a:pt x="43" y="11"/>
                    <a:pt x="34" y="11"/>
                  </a:cubicBezTo>
                  <a:cubicBezTo>
                    <a:pt x="26" y="11"/>
                    <a:pt x="19" y="13"/>
                    <a:pt x="15" y="17"/>
                  </a:cubicBezTo>
                  <a:cubicBezTo>
                    <a:pt x="10" y="21"/>
                    <a:pt x="8" y="26"/>
                    <a:pt x="8" y="32"/>
                  </a:cubicBezTo>
                  <a:cubicBezTo>
                    <a:pt x="8" y="36"/>
                    <a:pt x="9" y="40"/>
                    <a:pt x="11" y="43"/>
                  </a:cubicBezTo>
                  <a:cubicBezTo>
                    <a:pt x="13" y="46"/>
                    <a:pt x="15" y="49"/>
                    <a:pt x="18" y="51"/>
                  </a:cubicBezTo>
                  <a:lnTo>
                    <a:pt x="17" y="54"/>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9" name="Freeform 36"/>
            <p:cNvSpPr>
              <a:spLocks/>
            </p:cNvSpPr>
            <p:nvPr userDrawn="1"/>
          </p:nvSpPr>
          <p:spPr bwMode="auto">
            <a:xfrm>
              <a:off x="2157413" y="1784351"/>
              <a:ext cx="61913" cy="65088"/>
            </a:xfrm>
            <a:custGeom>
              <a:avLst/>
              <a:gdLst>
                <a:gd name="T0" fmla="*/ 6 w 65"/>
                <a:gd name="T1" fmla="*/ 69 h 69"/>
                <a:gd name="T2" fmla="*/ 2 w 65"/>
                <a:gd name="T3" fmla="*/ 69 h 69"/>
                <a:gd name="T4" fmla="*/ 0 w 65"/>
                <a:gd name="T5" fmla="*/ 51 h 69"/>
                <a:gd name="T6" fmla="*/ 12 w 65"/>
                <a:gd name="T7" fmla="*/ 50 h 69"/>
                <a:gd name="T8" fmla="*/ 3 w 65"/>
                <a:gd name="T9" fmla="*/ 38 h 69"/>
                <a:gd name="T10" fmla="*/ 0 w 65"/>
                <a:gd name="T11" fmla="*/ 26 h 69"/>
                <a:gd name="T12" fmla="*/ 1 w 65"/>
                <a:gd name="T13" fmla="*/ 19 h 69"/>
                <a:gd name="T14" fmla="*/ 5 w 65"/>
                <a:gd name="T15" fmla="*/ 13 h 69"/>
                <a:gd name="T16" fmla="*/ 12 w 65"/>
                <a:gd name="T17" fmla="*/ 10 h 69"/>
                <a:gd name="T18" fmla="*/ 23 w 65"/>
                <a:gd name="T19" fmla="*/ 9 h 69"/>
                <a:gd name="T20" fmla="*/ 57 w 65"/>
                <a:gd name="T21" fmla="*/ 9 h 69"/>
                <a:gd name="T22" fmla="*/ 59 w 65"/>
                <a:gd name="T23" fmla="*/ 0 h 69"/>
                <a:gd name="T24" fmla="*/ 63 w 65"/>
                <a:gd name="T25" fmla="*/ 0 h 69"/>
                <a:gd name="T26" fmla="*/ 65 w 65"/>
                <a:gd name="T27" fmla="*/ 19 h 69"/>
                <a:gd name="T28" fmla="*/ 64 w 65"/>
                <a:gd name="T29" fmla="*/ 21 h 69"/>
                <a:gd name="T30" fmla="*/ 45 w 65"/>
                <a:gd name="T31" fmla="*/ 20 h 69"/>
                <a:gd name="T32" fmla="*/ 25 w 65"/>
                <a:gd name="T33" fmla="*/ 20 h 69"/>
                <a:gd name="T34" fmla="*/ 13 w 65"/>
                <a:gd name="T35" fmla="*/ 23 h 69"/>
                <a:gd name="T36" fmla="*/ 9 w 65"/>
                <a:gd name="T37" fmla="*/ 31 h 69"/>
                <a:gd name="T38" fmla="*/ 18 w 65"/>
                <a:gd name="T39" fmla="*/ 49 h 69"/>
                <a:gd name="T40" fmla="*/ 57 w 65"/>
                <a:gd name="T41" fmla="*/ 50 h 69"/>
                <a:gd name="T42" fmla="*/ 59 w 65"/>
                <a:gd name="T43" fmla="*/ 40 h 69"/>
                <a:gd name="T44" fmla="*/ 63 w 65"/>
                <a:gd name="T45" fmla="*/ 40 h 69"/>
                <a:gd name="T46" fmla="*/ 65 w 65"/>
                <a:gd name="T47" fmla="*/ 59 h 69"/>
                <a:gd name="T48" fmla="*/ 64 w 65"/>
                <a:gd name="T49" fmla="*/ 61 h 69"/>
                <a:gd name="T50" fmla="*/ 45 w 65"/>
                <a:gd name="T51" fmla="*/ 60 h 69"/>
                <a:gd name="T52" fmla="*/ 8 w 65"/>
                <a:gd name="T53" fmla="*/ 60 h 69"/>
                <a:gd name="T54" fmla="*/ 6 w 65"/>
                <a:gd name="T5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5" h="69">
                  <a:moveTo>
                    <a:pt x="6" y="69"/>
                  </a:moveTo>
                  <a:cubicBezTo>
                    <a:pt x="2" y="69"/>
                    <a:pt x="2" y="69"/>
                    <a:pt x="2" y="69"/>
                  </a:cubicBezTo>
                  <a:cubicBezTo>
                    <a:pt x="0" y="51"/>
                    <a:pt x="0" y="51"/>
                    <a:pt x="0" y="51"/>
                  </a:cubicBezTo>
                  <a:cubicBezTo>
                    <a:pt x="12" y="50"/>
                    <a:pt x="12" y="50"/>
                    <a:pt x="12" y="50"/>
                  </a:cubicBezTo>
                  <a:cubicBezTo>
                    <a:pt x="8" y="46"/>
                    <a:pt x="5" y="42"/>
                    <a:pt x="3" y="38"/>
                  </a:cubicBezTo>
                  <a:cubicBezTo>
                    <a:pt x="1" y="34"/>
                    <a:pt x="0" y="30"/>
                    <a:pt x="0" y="26"/>
                  </a:cubicBezTo>
                  <a:cubicBezTo>
                    <a:pt x="0" y="23"/>
                    <a:pt x="0" y="21"/>
                    <a:pt x="1" y="19"/>
                  </a:cubicBezTo>
                  <a:cubicBezTo>
                    <a:pt x="2" y="17"/>
                    <a:pt x="3" y="15"/>
                    <a:pt x="5" y="13"/>
                  </a:cubicBezTo>
                  <a:cubicBezTo>
                    <a:pt x="7" y="12"/>
                    <a:pt x="9" y="11"/>
                    <a:pt x="12" y="10"/>
                  </a:cubicBezTo>
                  <a:cubicBezTo>
                    <a:pt x="15" y="9"/>
                    <a:pt x="19" y="9"/>
                    <a:pt x="23" y="9"/>
                  </a:cubicBezTo>
                  <a:cubicBezTo>
                    <a:pt x="57" y="9"/>
                    <a:pt x="57" y="9"/>
                    <a:pt x="57" y="9"/>
                  </a:cubicBezTo>
                  <a:cubicBezTo>
                    <a:pt x="59" y="0"/>
                    <a:pt x="59" y="0"/>
                    <a:pt x="59" y="0"/>
                  </a:cubicBezTo>
                  <a:cubicBezTo>
                    <a:pt x="63" y="0"/>
                    <a:pt x="63" y="0"/>
                    <a:pt x="63" y="0"/>
                  </a:cubicBezTo>
                  <a:cubicBezTo>
                    <a:pt x="65" y="19"/>
                    <a:pt x="65" y="19"/>
                    <a:pt x="65" y="19"/>
                  </a:cubicBezTo>
                  <a:cubicBezTo>
                    <a:pt x="64" y="21"/>
                    <a:pt x="64" y="21"/>
                    <a:pt x="64" y="21"/>
                  </a:cubicBezTo>
                  <a:cubicBezTo>
                    <a:pt x="45" y="20"/>
                    <a:pt x="45" y="20"/>
                    <a:pt x="45" y="20"/>
                  </a:cubicBezTo>
                  <a:cubicBezTo>
                    <a:pt x="25" y="20"/>
                    <a:pt x="25" y="20"/>
                    <a:pt x="25" y="20"/>
                  </a:cubicBezTo>
                  <a:cubicBezTo>
                    <a:pt x="19" y="20"/>
                    <a:pt x="15" y="21"/>
                    <a:pt x="13" y="23"/>
                  </a:cubicBezTo>
                  <a:cubicBezTo>
                    <a:pt x="10" y="24"/>
                    <a:pt x="9" y="27"/>
                    <a:pt x="9" y="31"/>
                  </a:cubicBezTo>
                  <a:cubicBezTo>
                    <a:pt x="9" y="37"/>
                    <a:pt x="12" y="43"/>
                    <a:pt x="18" y="49"/>
                  </a:cubicBezTo>
                  <a:cubicBezTo>
                    <a:pt x="57" y="50"/>
                    <a:pt x="57" y="50"/>
                    <a:pt x="57" y="50"/>
                  </a:cubicBezTo>
                  <a:cubicBezTo>
                    <a:pt x="59" y="40"/>
                    <a:pt x="59" y="40"/>
                    <a:pt x="59" y="40"/>
                  </a:cubicBezTo>
                  <a:cubicBezTo>
                    <a:pt x="63" y="40"/>
                    <a:pt x="63" y="40"/>
                    <a:pt x="63" y="40"/>
                  </a:cubicBezTo>
                  <a:cubicBezTo>
                    <a:pt x="65" y="59"/>
                    <a:pt x="65" y="59"/>
                    <a:pt x="65" y="59"/>
                  </a:cubicBezTo>
                  <a:cubicBezTo>
                    <a:pt x="64" y="61"/>
                    <a:pt x="64" y="61"/>
                    <a:pt x="64" y="61"/>
                  </a:cubicBezTo>
                  <a:cubicBezTo>
                    <a:pt x="45" y="60"/>
                    <a:pt x="45" y="60"/>
                    <a:pt x="45" y="60"/>
                  </a:cubicBezTo>
                  <a:cubicBezTo>
                    <a:pt x="8" y="60"/>
                    <a:pt x="8" y="60"/>
                    <a:pt x="8" y="60"/>
                  </a:cubicBezTo>
                  <a:lnTo>
                    <a:pt x="6" y="69"/>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0" name="Freeform 37"/>
            <p:cNvSpPr>
              <a:spLocks/>
            </p:cNvSpPr>
            <p:nvPr userDrawn="1"/>
          </p:nvSpPr>
          <p:spPr bwMode="auto">
            <a:xfrm>
              <a:off x="2157413" y="1855788"/>
              <a:ext cx="63500" cy="44450"/>
            </a:xfrm>
            <a:custGeom>
              <a:avLst/>
              <a:gdLst>
                <a:gd name="T0" fmla="*/ 38 w 66"/>
                <a:gd name="T1" fmla="*/ 28 h 46"/>
                <a:gd name="T2" fmla="*/ 30 w 66"/>
                <a:gd name="T3" fmla="*/ 42 h 46"/>
                <a:gd name="T4" fmla="*/ 19 w 66"/>
                <a:gd name="T5" fmla="*/ 46 h 46"/>
                <a:gd name="T6" fmla="*/ 12 w 66"/>
                <a:gd name="T7" fmla="*/ 44 h 46"/>
                <a:gd name="T8" fmla="*/ 5 w 66"/>
                <a:gd name="T9" fmla="*/ 39 h 46"/>
                <a:gd name="T10" fmla="*/ 1 w 66"/>
                <a:gd name="T11" fmla="*/ 31 h 46"/>
                <a:gd name="T12" fmla="*/ 0 w 66"/>
                <a:gd name="T13" fmla="*/ 20 h 46"/>
                <a:gd name="T14" fmla="*/ 1 w 66"/>
                <a:gd name="T15" fmla="*/ 10 h 46"/>
                <a:gd name="T16" fmla="*/ 5 w 66"/>
                <a:gd name="T17" fmla="*/ 0 h 46"/>
                <a:gd name="T18" fmla="*/ 19 w 66"/>
                <a:gd name="T19" fmla="*/ 0 h 46"/>
                <a:gd name="T20" fmla="*/ 19 w 66"/>
                <a:gd name="T21" fmla="*/ 7 h 46"/>
                <a:gd name="T22" fmla="*/ 8 w 66"/>
                <a:gd name="T23" fmla="*/ 10 h 46"/>
                <a:gd name="T24" fmla="*/ 6 w 66"/>
                <a:gd name="T25" fmla="*/ 20 h 46"/>
                <a:gd name="T26" fmla="*/ 9 w 66"/>
                <a:gd name="T27" fmla="*/ 32 h 46"/>
                <a:gd name="T28" fmla="*/ 16 w 66"/>
                <a:gd name="T29" fmla="*/ 35 h 46"/>
                <a:gd name="T30" fmla="*/ 23 w 66"/>
                <a:gd name="T31" fmla="*/ 32 h 46"/>
                <a:gd name="T32" fmla="*/ 28 w 66"/>
                <a:gd name="T33" fmla="*/ 23 h 46"/>
                <a:gd name="T34" fmla="*/ 30 w 66"/>
                <a:gd name="T35" fmla="*/ 17 h 46"/>
                <a:gd name="T36" fmla="*/ 37 w 66"/>
                <a:gd name="T37" fmla="*/ 5 h 46"/>
                <a:gd name="T38" fmla="*/ 47 w 66"/>
                <a:gd name="T39" fmla="*/ 1 h 46"/>
                <a:gd name="T40" fmla="*/ 55 w 66"/>
                <a:gd name="T41" fmla="*/ 2 h 46"/>
                <a:gd name="T42" fmla="*/ 61 w 66"/>
                <a:gd name="T43" fmla="*/ 7 h 46"/>
                <a:gd name="T44" fmla="*/ 65 w 66"/>
                <a:gd name="T45" fmla="*/ 14 h 46"/>
                <a:gd name="T46" fmla="*/ 66 w 66"/>
                <a:gd name="T47" fmla="*/ 24 h 46"/>
                <a:gd name="T48" fmla="*/ 65 w 66"/>
                <a:gd name="T49" fmla="*/ 34 h 46"/>
                <a:gd name="T50" fmla="*/ 61 w 66"/>
                <a:gd name="T51" fmla="*/ 42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1 h 46"/>
                <a:gd name="T64" fmla="*/ 44 w 66"/>
                <a:gd name="T65" fmla="*/ 14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4"/>
                    <a:pt x="33" y="39"/>
                    <a:pt x="30" y="42"/>
                  </a:cubicBezTo>
                  <a:cubicBezTo>
                    <a:pt x="26" y="44"/>
                    <a:pt x="23" y="46"/>
                    <a:pt x="19" y="46"/>
                  </a:cubicBezTo>
                  <a:cubicBezTo>
                    <a:pt x="16" y="46"/>
                    <a:pt x="14" y="45"/>
                    <a:pt x="12" y="44"/>
                  </a:cubicBezTo>
                  <a:cubicBezTo>
                    <a:pt x="9" y="43"/>
                    <a:pt x="7" y="42"/>
                    <a:pt x="5" y="39"/>
                  </a:cubicBezTo>
                  <a:cubicBezTo>
                    <a:pt x="4" y="37"/>
                    <a:pt x="2" y="35"/>
                    <a:pt x="1" y="31"/>
                  </a:cubicBezTo>
                  <a:cubicBezTo>
                    <a:pt x="0" y="28"/>
                    <a:pt x="0" y="24"/>
                    <a:pt x="0" y="20"/>
                  </a:cubicBezTo>
                  <a:cubicBezTo>
                    <a:pt x="0" y="16"/>
                    <a:pt x="0" y="13"/>
                    <a:pt x="1" y="10"/>
                  </a:cubicBezTo>
                  <a:cubicBezTo>
                    <a:pt x="2" y="7"/>
                    <a:pt x="3" y="4"/>
                    <a:pt x="5" y="0"/>
                  </a:cubicBezTo>
                  <a:cubicBezTo>
                    <a:pt x="19" y="0"/>
                    <a:pt x="19" y="0"/>
                    <a:pt x="19" y="0"/>
                  </a:cubicBezTo>
                  <a:cubicBezTo>
                    <a:pt x="19" y="7"/>
                    <a:pt x="19" y="7"/>
                    <a:pt x="19" y="7"/>
                  </a:cubicBezTo>
                  <a:cubicBezTo>
                    <a:pt x="8" y="10"/>
                    <a:pt x="8" y="10"/>
                    <a:pt x="8" y="10"/>
                  </a:cubicBezTo>
                  <a:cubicBezTo>
                    <a:pt x="6" y="13"/>
                    <a:pt x="6" y="16"/>
                    <a:pt x="6" y="20"/>
                  </a:cubicBezTo>
                  <a:cubicBezTo>
                    <a:pt x="6" y="25"/>
                    <a:pt x="7" y="29"/>
                    <a:pt x="9" y="32"/>
                  </a:cubicBezTo>
                  <a:cubicBezTo>
                    <a:pt x="10" y="34"/>
                    <a:pt x="13" y="35"/>
                    <a:pt x="16" y="35"/>
                  </a:cubicBezTo>
                  <a:cubicBezTo>
                    <a:pt x="19" y="35"/>
                    <a:pt x="21" y="34"/>
                    <a:pt x="23" y="32"/>
                  </a:cubicBezTo>
                  <a:cubicBezTo>
                    <a:pt x="24" y="30"/>
                    <a:pt x="26" y="27"/>
                    <a:pt x="28" y="23"/>
                  </a:cubicBezTo>
                  <a:cubicBezTo>
                    <a:pt x="30" y="17"/>
                    <a:pt x="30" y="17"/>
                    <a:pt x="30" y="17"/>
                  </a:cubicBezTo>
                  <a:cubicBezTo>
                    <a:pt x="32" y="12"/>
                    <a:pt x="34" y="8"/>
                    <a:pt x="37" y="5"/>
                  </a:cubicBezTo>
                  <a:cubicBezTo>
                    <a:pt x="40" y="2"/>
                    <a:pt x="43" y="1"/>
                    <a:pt x="47" y="1"/>
                  </a:cubicBezTo>
                  <a:cubicBezTo>
                    <a:pt x="50" y="1"/>
                    <a:pt x="52" y="1"/>
                    <a:pt x="55" y="2"/>
                  </a:cubicBezTo>
                  <a:cubicBezTo>
                    <a:pt x="57" y="4"/>
                    <a:pt x="59" y="5"/>
                    <a:pt x="61" y="7"/>
                  </a:cubicBezTo>
                  <a:cubicBezTo>
                    <a:pt x="62" y="9"/>
                    <a:pt x="64" y="11"/>
                    <a:pt x="65" y="14"/>
                  </a:cubicBezTo>
                  <a:cubicBezTo>
                    <a:pt x="66" y="17"/>
                    <a:pt x="66" y="20"/>
                    <a:pt x="66" y="24"/>
                  </a:cubicBezTo>
                  <a:cubicBezTo>
                    <a:pt x="66" y="27"/>
                    <a:pt x="66" y="31"/>
                    <a:pt x="65" y="34"/>
                  </a:cubicBezTo>
                  <a:cubicBezTo>
                    <a:pt x="64" y="37"/>
                    <a:pt x="63" y="39"/>
                    <a:pt x="61" y="42"/>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2"/>
                    <a:pt x="54" y="11"/>
                    <a:pt x="51" y="11"/>
                  </a:cubicBezTo>
                  <a:cubicBezTo>
                    <a:pt x="48" y="11"/>
                    <a:pt x="46" y="12"/>
                    <a:pt x="44" y="14"/>
                  </a:cubicBezTo>
                  <a:cubicBezTo>
                    <a:pt x="43" y="16"/>
                    <a:pt x="41" y="19"/>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1" name="Freeform 38"/>
            <p:cNvSpPr>
              <a:spLocks/>
            </p:cNvSpPr>
            <p:nvPr userDrawn="1"/>
          </p:nvSpPr>
          <p:spPr bwMode="auto">
            <a:xfrm>
              <a:off x="2157413" y="1900238"/>
              <a:ext cx="77788" cy="41275"/>
            </a:xfrm>
            <a:custGeom>
              <a:avLst/>
              <a:gdLst>
                <a:gd name="T0" fmla="*/ 7 w 82"/>
                <a:gd name="T1" fmla="*/ 42 h 42"/>
                <a:gd name="T2" fmla="*/ 2 w 82"/>
                <a:gd name="T3" fmla="*/ 35 h 42"/>
                <a:gd name="T4" fmla="*/ 0 w 82"/>
                <a:gd name="T5" fmla="*/ 26 h 42"/>
                <a:gd name="T6" fmla="*/ 4 w 82"/>
                <a:gd name="T7" fmla="*/ 15 h 42"/>
                <a:gd name="T8" fmla="*/ 15 w 82"/>
                <a:gd name="T9" fmla="*/ 11 h 42"/>
                <a:gd name="T10" fmla="*/ 20 w 82"/>
                <a:gd name="T11" fmla="*/ 11 h 42"/>
                <a:gd name="T12" fmla="*/ 27 w 82"/>
                <a:gd name="T13" fmla="*/ 11 h 42"/>
                <a:gd name="T14" fmla="*/ 57 w 82"/>
                <a:gd name="T15" fmla="*/ 11 h 42"/>
                <a:gd name="T16" fmla="*/ 57 w 82"/>
                <a:gd name="T17" fmla="*/ 0 h 42"/>
                <a:gd name="T18" fmla="*/ 63 w 82"/>
                <a:gd name="T19" fmla="*/ 0 h 42"/>
                <a:gd name="T20" fmla="*/ 64 w 82"/>
                <a:gd name="T21" fmla="*/ 12 h 42"/>
                <a:gd name="T22" fmla="*/ 82 w 82"/>
                <a:gd name="T23" fmla="*/ 15 h 42"/>
                <a:gd name="T24" fmla="*/ 82 w 82"/>
                <a:gd name="T25" fmla="*/ 23 h 42"/>
                <a:gd name="T26" fmla="*/ 64 w 82"/>
                <a:gd name="T27" fmla="*/ 23 h 42"/>
                <a:gd name="T28" fmla="*/ 64 w 82"/>
                <a:gd name="T29" fmla="*/ 40 h 42"/>
                <a:gd name="T30" fmla="*/ 57 w 82"/>
                <a:gd name="T31" fmla="*/ 40 h 42"/>
                <a:gd name="T32" fmla="*/ 57 w 82"/>
                <a:gd name="T33" fmla="*/ 22 h 42"/>
                <a:gd name="T34" fmla="*/ 17 w 82"/>
                <a:gd name="T35" fmla="*/ 22 h 42"/>
                <a:gd name="T36" fmla="*/ 10 w 82"/>
                <a:gd name="T37" fmla="*/ 24 h 42"/>
                <a:gd name="T38" fmla="*/ 7 w 82"/>
                <a:gd name="T39" fmla="*/ 30 h 42"/>
                <a:gd name="T40" fmla="*/ 11 w 82"/>
                <a:gd name="T41" fmla="*/ 38 h 42"/>
                <a:gd name="T42" fmla="*/ 7 w 82"/>
                <a:gd name="T43"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2" h="42">
                  <a:moveTo>
                    <a:pt x="7" y="42"/>
                  </a:moveTo>
                  <a:cubicBezTo>
                    <a:pt x="5" y="40"/>
                    <a:pt x="3" y="38"/>
                    <a:pt x="2" y="35"/>
                  </a:cubicBezTo>
                  <a:cubicBezTo>
                    <a:pt x="1" y="32"/>
                    <a:pt x="0" y="29"/>
                    <a:pt x="0" y="26"/>
                  </a:cubicBezTo>
                  <a:cubicBezTo>
                    <a:pt x="0" y="21"/>
                    <a:pt x="2" y="18"/>
                    <a:pt x="4" y="15"/>
                  </a:cubicBezTo>
                  <a:cubicBezTo>
                    <a:pt x="6" y="12"/>
                    <a:pt x="10" y="11"/>
                    <a:pt x="15" y="11"/>
                  </a:cubicBezTo>
                  <a:cubicBezTo>
                    <a:pt x="17" y="11"/>
                    <a:pt x="19" y="11"/>
                    <a:pt x="20" y="11"/>
                  </a:cubicBezTo>
                  <a:cubicBezTo>
                    <a:pt x="22" y="11"/>
                    <a:pt x="24" y="11"/>
                    <a:pt x="27" y="11"/>
                  </a:cubicBezTo>
                  <a:cubicBezTo>
                    <a:pt x="57" y="11"/>
                    <a:pt x="57" y="11"/>
                    <a:pt x="57" y="11"/>
                  </a:cubicBezTo>
                  <a:cubicBezTo>
                    <a:pt x="57" y="0"/>
                    <a:pt x="57" y="0"/>
                    <a:pt x="57" y="0"/>
                  </a:cubicBezTo>
                  <a:cubicBezTo>
                    <a:pt x="63" y="0"/>
                    <a:pt x="63" y="0"/>
                    <a:pt x="63" y="0"/>
                  </a:cubicBezTo>
                  <a:cubicBezTo>
                    <a:pt x="64" y="12"/>
                    <a:pt x="64" y="12"/>
                    <a:pt x="64" y="12"/>
                  </a:cubicBezTo>
                  <a:cubicBezTo>
                    <a:pt x="82" y="15"/>
                    <a:pt x="82" y="15"/>
                    <a:pt x="82" y="15"/>
                  </a:cubicBezTo>
                  <a:cubicBezTo>
                    <a:pt x="82" y="23"/>
                    <a:pt x="82" y="23"/>
                    <a:pt x="82" y="23"/>
                  </a:cubicBezTo>
                  <a:cubicBezTo>
                    <a:pt x="64" y="23"/>
                    <a:pt x="64" y="23"/>
                    <a:pt x="64" y="23"/>
                  </a:cubicBezTo>
                  <a:cubicBezTo>
                    <a:pt x="64" y="40"/>
                    <a:pt x="64" y="40"/>
                    <a:pt x="64" y="40"/>
                  </a:cubicBezTo>
                  <a:cubicBezTo>
                    <a:pt x="57" y="40"/>
                    <a:pt x="57" y="40"/>
                    <a:pt x="57" y="40"/>
                  </a:cubicBezTo>
                  <a:cubicBezTo>
                    <a:pt x="57" y="22"/>
                    <a:pt x="57" y="22"/>
                    <a:pt x="57" y="22"/>
                  </a:cubicBezTo>
                  <a:cubicBezTo>
                    <a:pt x="17" y="22"/>
                    <a:pt x="17" y="22"/>
                    <a:pt x="17" y="22"/>
                  </a:cubicBezTo>
                  <a:cubicBezTo>
                    <a:pt x="14" y="22"/>
                    <a:pt x="11" y="23"/>
                    <a:pt x="10" y="24"/>
                  </a:cubicBezTo>
                  <a:cubicBezTo>
                    <a:pt x="8" y="25"/>
                    <a:pt x="7" y="27"/>
                    <a:pt x="7" y="30"/>
                  </a:cubicBezTo>
                  <a:cubicBezTo>
                    <a:pt x="7" y="32"/>
                    <a:pt x="8" y="35"/>
                    <a:pt x="11" y="38"/>
                  </a:cubicBezTo>
                  <a:lnTo>
                    <a:pt x="7" y="4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2" name="Freeform 39"/>
            <p:cNvSpPr>
              <a:spLocks noEditPoints="1"/>
            </p:cNvSpPr>
            <p:nvPr userDrawn="1"/>
          </p:nvSpPr>
          <p:spPr bwMode="auto">
            <a:xfrm>
              <a:off x="2157413" y="1941513"/>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8"/>
                    <a:pt x="64" y="41"/>
                  </a:cubicBezTo>
                  <a:cubicBezTo>
                    <a:pt x="63" y="45"/>
                    <a:pt x="61" y="48"/>
                    <a:pt x="58" y="51"/>
                  </a:cubicBezTo>
                  <a:cubicBezTo>
                    <a:pt x="55" y="54"/>
                    <a:pt x="51" y="56"/>
                    <a:pt x="47" y="58"/>
                  </a:cubicBezTo>
                  <a:cubicBezTo>
                    <a:pt x="43" y="60"/>
                    <a:pt x="38" y="60"/>
                    <a:pt x="33" y="60"/>
                  </a:cubicBezTo>
                  <a:cubicBezTo>
                    <a:pt x="27" y="60"/>
                    <a:pt x="23" y="60"/>
                    <a:pt x="18" y="58"/>
                  </a:cubicBezTo>
                  <a:cubicBezTo>
                    <a:pt x="14" y="56"/>
                    <a:pt x="11" y="54"/>
                    <a:pt x="8" y="51"/>
                  </a:cubicBezTo>
                  <a:cubicBezTo>
                    <a:pt x="5" y="48"/>
                    <a:pt x="3" y="45"/>
                    <a:pt x="2" y="41"/>
                  </a:cubicBezTo>
                  <a:cubicBezTo>
                    <a:pt x="0" y="38"/>
                    <a:pt x="0" y="34"/>
                    <a:pt x="0" y="30"/>
                  </a:cubicBezTo>
                  <a:cubicBezTo>
                    <a:pt x="0" y="26"/>
                    <a:pt x="0" y="22"/>
                    <a:pt x="2" y="19"/>
                  </a:cubicBezTo>
                  <a:cubicBezTo>
                    <a:pt x="3" y="15"/>
                    <a:pt x="5" y="12"/>
                    <a:pt x="8" y="9"/>
                  </a:cubicBezTo>
                  <a:cubicBezTo>
                    <a:pt x="11" y="6"/>
                    <a:pt x="14" y="4"/>
                    <a:pt x="18" y="2"/>
                  </a:cubicBezTo>
                  <a:cubicBezTo>
                    <a:pt x="23" y="1"/>
                    <a:pt x="27" y="0"/>
                    <a:pt x="33" y="0"/>
                  </a:cubicBezTo>
                  <a:cubicBezTo>
                    <a:pt x="38" y="0"/>
                    <a:pt x="43" y="1"/>
                    <a:pt x="47" y="2"/>
                  </a:cubicBezTo>
                  <a:cubicBezTo>
                    <a:pt x="51" y="4"/>
                    <a:pt x="55" y="6"/>
                    <a:pt x="58" y="9"/>
                  </a:cubicBezTo>
                  <a:cubicBezTo>
                    <a:pt x="61" y="12"/>
                    <a:pt x="63" y="15"/>
                    <a:pt x="64" y="19"/>
                  </a:cubicBezTo>
                  <a:cubicBezTo>
                    <a:pt x="66" y="23"/>
                    <a:pt x="66" y="26"/>
                    <a:pt x="66" y="30"/>
                  </a:cubicBezTo>
                  <a:close/>
                  <a:moveTo>
                    <a:pt x="60" y="30"/>
                  </a:moveTo>
                  <a:cubicBezTo>
                    <a:pt x="60" y="24"/>
                    <a:pt x="58" y="20"/>
                    <a:pt x="53" y="17"/>
                  </a:cubicBezTo>
                  <a:cubicBezTo>
                    <a:pt x="49" y="14"/>
                    <a:pt x="42" y="12"/>
                    <a:pt x="33" y="12"/>
                  </a:cubicBezTo>
                  <a:cubicBezTo>
                    <a:pt x="24" y="12"/>
                    <a:pt x="17" y="14"/>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3" name="Freeform 40"/>
            <p:cNvSpPr>
              <a:spLocks/>
            </p:cNvSpPr>
            <p:nvPr userDrawn="1"/>
          </p:nvSpPr>
          <p:spPr bwMode="auto">
            <a:xfrm>
              <a:off x="2159000" y="2005013"/>
              <a:ext cx="61913" cy="104775"/>
            </a:xfrm>
            <a:custGeom>
              <a:avLst/>
              <a:gdLst>
                <a:gd name="T0" fmla="*/ 4 w 64"/>
                <a:gd name="T1" fmla="*/ 110 h 110"/>
                <a:gd name="T2" fmla="*/ 0 w 64"/>
                <a:gd name="T3" fmla="*/ 110 h 110"/>
                <a:gd name="T4" fmla="*/ 0 w 64"/>
                <a:gd name="T5" fmla="*/ 80 h 110"/>
                <a:gd name="T6" fmla="*/ 4 w 64"/>
                <a:gd name="T7" fmla="*/ 80 h 110"/>
                <a:gd name="T8" fmla="*/ 6 w 64"/>
                <a:gd name="T9" fmla="*/ 89 h 110"/>
                <a:gd name="T10" fmla="*/ 17 w 64"/>
                <a:gd name="T11" fmla="*/ 90 h 110"/>
                <a:gd name="T12" fmla="*/ 27 w 64"/>
                <a:gd name="T13" fmla="*/ 90 h 110"/>
                <a:gd name="T14" fmla="*/ 39 w 64"/>
                <a:gd name="T15" fmla="*/ 90 h 110"/>
                <a:gd name="T16" fmla="*/ 52 w 64"/>
                <a:gd name="T17" fmla="*/ 87 h 110"/>
                <a:gd name="T18" fmla="*/ 55 w 64"/>
                <a:gd name="T19" fmla="*/ 79 h 110"/>
                <a:gd name="T20" fmla="*/ 53 w 64"/>
                <a:gd name="T21" fmla="*/ 70 h 110"/>
                <a:gd name="T22" fmla="*/ 47 w 64"/>
                <a:gd name="T23" fmla="*/ 61 h 110"/>
                <a:gd name="T24" fmla="*/ 43 w 64"/>
                <a:gd name="T25" fmla="*/ 61 h 110"/>
                <a:gd name="T26" fmla="*/ 40 w 64"/>
                <a:gd name="T27" fmla="*/ 61 h 110"/>
                <a:gd name="T28" fmla="*/ 27 w 64"/>
                <a:gd name="T29" fmla="*/ 61 h 110"/>
                <a:gd name="T30" fmla="*/ 17 w 64"/>
                <a:gd name="T31" fmla="*/ 61 h 110"/>
                <a:gd name="T32" fmla="*/ 6 w 64"/>
                <a:gd name="T33" fmla="*/ 61 h 110"/>
                <a:gd name="T34" fmla="*/ 4 w 64"/>
                <a:gd name="T35" fmla="*/ 71 h 110"/>
                <a:gd name="T36" fmla="*/ 0 w 64"/>
                <a:gd name="T37" fmla="*/ 71 h 110"/>
                <a:gd name="T38" fmla="*/ 0 w 64"/>
                <a:gd name="T39" fmla="*/ 40 h 110"/>
                <a:gd name="T40" fmla="*/ 4 w 64"/>
                <a:gd name="T41" fmla="*/ 40 h 110"/>
                <a:gd name="T42" fmla="*/ 6 w 64"/>
                <a:gd name="T43" fmla="*/ 50 h 110"/>
                <a:gd name="T44" fmla="*/ 17 w 64"/>
                <a:gd name="T45" fmla="*/ 50 h 110"/>
                <a:gd name="T46" fmla="*/ 27 w 64"/>
                <a:gd name="T47" fmla="*/ 50 h 110"/>
                <a:gd name="T48" fmla="*/ 39 w 64"/>
                <a:gd name="T49" fmla="*/ 50 h 110"/>
                <a:gd name="T50" fmla="*/ 52 w 64"/>
                <a:gd name="T51" fmla="*/ 47 h 110"/>
                <a:gd name="T52" fmla="*/ 55 w 64"/>
                <a:gd name="T53" fmla="*/ 39 h 110"/>
                <a:gd name="T54" fmla="*/ 53 w 64"/>
                <a:gd name="T55" fmla="*/ 31 h 110"/>
                <a:gd name="T56" fmla="*/ 47 w 64"/>
                <a:gd name="T57" fmla="*/ 22 h 110"/>
                <a:gd name="T58" fmla="*/ 27 w 64"/>
                <a:gd name="T59" fmla="*/ 22 h 110"/>
                <a:gd name="T60" fmla="*/ 17 w 64"/>
                <a:gd name="T61" fmla="*/ 22 h 110"/>
                <a:gd name="T62" fmla="*/ 6 w 64"/>
                <a:gd name="T63" fmla="*/ 22 h 110"/>
                <a:gd name="T64" fmla="*/ 4 w 64"/>
                <a:gd name="T65" fmla="*/ 31 h 110"/>
                <a:gd name="T66" fmla="*/ 0 w 64"/>
                <a:gd name="T67" fmla="*/ 31 h 110"/>
                <a:gd name="T68" fmla="*/ 0 w 64"/>
                <a:gd name="T69" fmla="*/ 0 h 110"/>
                <a:gd name="T70" fmla="*/ 4 w 64"/>
                <a:gd name="T71" fmla="*/ 0 h 110"/>
                <a:gd name="T72" fmla="*/ 6 w 64"/>
                <a:gd name="T73" fmla="*/ 10 h 110"/>
                <a:gd name="T74" fmla="*/ 17 w 64"/>
                <a:gd name="T75" fmla="*/ 10 h 110"/>
                <a:gd name="T76" fmla="*/ 27 w 64"/>
                <a:gd name="T77" fmla="*/ 10 h 110"/>
                <a:gd name="T78" fmla="*/ 34 w 64"/>
                <a:gd name="T79" fmla="*/ 10 h 110"/>
                <a:gd name="T80" fmla="*/ 43 w 64"/>
                <a:gd name="T81" fmla="*/ 10 h 110"/>
                <a:gd name="T82" fmla="*/ 51 w 64"/>
                <a:gd name="T83" fmla="*/ 10 h 110"/>
                <a:gd name="T84" fmla="*/ 52 w 64"/>
                <a:gd name="T85" fmla="*/ 0 h 110"/>
                <a:gd name="T86" fmla="*/ 56 w 64"/>
                <a:gd name="T87" fmla="*/ 0 h 110"/>
                <a:gd name="T88" fmla="*/ 64 w 64"/>
                <a:gd name="T89" fmla="*/ 18 h 110"/>
                <a:gd name="T90" fmla="*/ 63 w 64"/>
                <a:gd name="T91" fmla="*/ 20 h 110"/>
                <a:gd name="T92" fmla="*/ 52 w 64"/>
                <a:gd name="T93" fmla="*/ 21 h 110"/>
                <a:gd name="T94" fmla="*/ 61 w 64"/>
                <a:gd name="T95" fmla="*/ 32 h 110"/>
                <a:gd name="T96" fmla="*/ 64 w 64"/>
                <a:gd name="T97" fmla="*/ 44 h 110"/>
                <a:gd name="T98" fmla="*/ 62 w 64"/>
                <a:gd name="T99" fmla="*/ 54 h 110"/>
                <a:gd name="T100" fmla="*/ 52 w 64"/>
                <a:gd name="T101" fmla="*/ 60 h 110"/>
                <a:gd name="T102" fmla="*/ 61 w 64"/>
                <a:gd name="T103" fmla="*/ 71 h 110"/>
                <a:gd name="T104" fmla="*/ 64 w 64"/>
                <a:gd name="T105" fmla="*/ 84 h 110"/>
                <a:gd name="T106" fmla="*/ 59 w 64"/>
                <a:gd name="T107" fmla="*/ 96 h 110"/>
                <a:gd name="T108" fmla="*/ 41 w 64"/>
                <a:gd name="T109" fmla="*/ 101 h 110"/>
                <a:gd name="T110" fmla="*/ 27 w 64"/>
                <a:gd name="T111" fmla="*/ 101 h 110"/>
                <a:gd name="T112" fmla="*/ 17 w 64"/>
                <a:gd name="T113" fmla="*/ 101 h 110"/>
                <a:gd name="T114" fmla="*/ 6 w 64"/>
                <a:gd name="T115" fmla="*/ 101 h 110"/>
                <a:gd name="T116" fmla="*/ 4 w 64"/>
                <a:gd name="T117" fmla="*/ 110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64" h="110">
                  <a:moveTo>
                    <a:pt x="4" y="110"/>
                  </a:moveTo>
                  <a:cubicBezTo>
                    <a:pt x="0" y="110"/>
                    <a:pt x="0" y="110"/>
                    <a:pt x="0" y="110"/>
                  </a:cubicBezTo>
                  <a:cubicBezTo>
                    <a:pt x="0" y="80"/>
                    <a:pt x="0" y="80"/>
                    <a:pt x="0" y="80"/>
                  </a:cubicBezTo>
                  <a:cubicBezTo>
                    <a:pt x="4" y="80"/>
                    <a:pt x="4" y="80"/>
                    <a:pt x="4" y="80"/>
                  </a:cubicBezTo>
                  <a:cubicBezTo>
                    <a:pt x="6" y="89"/>
                    <a:pt x="6" y="89"/>
                    <a:pt x="6" y="89"/>
                  </a:cubicBezTo>
                  <a:cubicBezTo>
                    <a:pt x="10" y="89"/>
                    <a:pt x="13" y="90"/>
                    <a:pt x="17" y="90"/>
                  </a:cubicBezTo>
                  <a:cubicBezTo>
                    <a:pt x="21" y="90"/>
                    <a:pt x="24" y="90"/>
                    <a:pt x="27" y="90"/>
                  </a:cubicBezTo>
                  <a:cubicBezTo>
                    <a:pt x="39" y="90"/>
                    <a:pt x="39" y="90"/>
                    <a:pt x="39" y="90"/>
                  </a:cubicBezTo>
                  <a:cubicBezTo>
                    <a:pt x="45" y="90"/>
                    <a:pt x="49" y="89"/>
                    <a:pt x="52" y="87"/>
                  </a:cubicBezTo>
                  <a:cubicBezTo>
                    <a:pt x="54" y="85"/>
                    <a:pt x="55" y="82"/>
                    <a:pt x="55" y="79"/>
                  </a:cubicBezTo>
                  <a:cubicBezTo>
                    <a:pt x="55" y="76"/>
                    <a:pt x="54" y="73"/>
                    <a:pt x="53" y="70"/>
                  </a:cubicBezTo>
                  <a:cubicBezTo>
                    <a:pt x="52" y="67"/>
                    <a:pt x="50" y="64"/>
                    <a:pt x="47" y="61"/>
                  </a:cubicBezTo>
                  <a:cubicBezTo>
                    <a:pt x="46" y="61"/>
                    <a:pt x="45" y="61"/>
                    <a:pt x="43" y="61"/>
                  </a:cubicBezTo>
                  <a:cubicBezTo>
                    <a:pt x="42" y="61"/>
                    <a:pt x="41" y="61"/>
                    <a:pt x="40" y="61"/>
                  </a:cubicBezTo>
                  <a:cubicBezTo>
                    <a:pt x="27" y="61"/>
                    <a:pt x="27" y="61"/>
                    <a:pt x="27" y="61"/>
                  </a:cubicBezTo>
                  <a:cubicBezTo>
                    <a:pt x="24" y="61"/>
                    <a:pt x="21" y="61"/>
                    <a:pt x="17" y="61"/>
                  </a:cubicBezTo>
                  <a:cubicBezTo>
                    <a:pt x="13" y="61"/>
                    <a:pt x="10" y="61"/>
                    <a:pt x="6" y="61"/>
                  </a:cubicBezTo>
                  <a:cubicBezTo>
                    <a:pt x="4" y="71"/>
                    <a:pt x="4" y="71"/>
                    <a:pt x="4" y="71"/>
                  </a:cubicBezTo>
                  <a:cubicBezTo>
                    <a:pt x="0" y="71"/>
                    <a:pt x="0" y="71"/>
                    <a:pt x="0" y="71"/>
                  </a:cubicBezTo>
                  <a:cubicBezTo>
                    <a:pt x="0" y="40"/>
                    <a:pt x="0" y="40"/>
                    <a:pt x="0" y="40"/>
                  </a:cubicBezTo>
                  <a:cubicBezTo>
                    <a:pt x="4" y="40"/>
                    <a:pt x="4" y="40"/>
                    <a:pt x="4" y="40"/>
                  </a:cubicBezTo>
                  <a:cubicBezTo>
                    <a:pt x="6" y="50"/>
                    <a:pt x="6" y="50"/>
                    <a:pt x="6" y="50"/>
                  </a:cubicBezTo>
                  <a:cubicBezTo>
                    <a:pt x="10" y="50"/>
                    <a:pt x="13" y="50"/>
                    <a:pt x="17" y="50"/>
                  </a:cubicBezTo>
                  <a:cubicBezTo>
                    <a:pt x="21" y="50"/>
                    <a:pt x="24" y="50"/>
                    <a:pt x="27" y="50"/>
                  </a:cubicBezTo>
                  <a:cubicBezTo>
                    <a:pt x="39" y="50"/>
                    <a:pt x="39" y="50"/>
                    <a:pt x="39" y="50"/>
                  </a:cubicBezTo>
                  <a:cubicBezTo>
                    <a:pt x="45" y="50"/>
                    <a:pt x="49" y="49"/>
                    <a:pt x="52" y="47"/>
                  </a:cubicBezTo>
                  <a:cubicBezTo>
                    <a:pt x="54" y="46"/>
                    <a:pt x="55" y="43"/>
                    <a:pt x="55" y="39"/>
                  </a:cubicBezTo>
                  <a:cubicBezTo>
                    <a:pt x="55" y="36"/>
                    <a:pt x="54" y="33"/>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6"/>
                    <a:pt x="64" y="40"/>
                    <a:pt x="64" y="44"/>
                  </a:cubicBezTo>
                  <a:cubicBezTo>
                    <a:pt x="64" y="48"/>
                    <a:pt x="64" y="52"/>
                    <a:pt x="62" y="54"/>
                  </a:cubicBezTo>
                  <a:cubicBezTo>
                    <a:pt x="60" y="57"/>
                    <a:pt x="56" y="59"/>
                    <a:pt x="52" y="60"/>
                  </a:cubicBezTo>
                  <a:cubicBezTo>
                    <a:pt x="56" y="63"/>
                    <a:pt x="59" y="67"/>
                    <a:pt x="61" y="71"/>
                  </a:cubicBezTo>
                  <a:cubicBezTo>
                    <a:pt x="63" y="75"/>
                    <a:pt x="64" y="80"/>
                    <a:pt x="64" y="84"/>
                  </a:cubicBezTo>
                  <a:cubicBezTo>
                    <a:pt x="64" y="89"/>
                    <a:pt x="63" y="93"/>
                    <a:pt x="59" y="96"/>
                  </a:cubicBezTo>
                  <a:cubicBezTo>
                    <a:pt x="55" y="99"/>
                    <a:pt x="50" y="101"/>
                    <a:pt x="41" y="101"/>
                  </a:cubicBezTo>
                  <a:cubicBezTo>
                    <a:pt x="27" y="101"/>
                    <a:pt x="27" y="101"/>
                    <a:pt x="27" y="101"/>
                  </a:cubicBezTo>
                  <a:cubicBezTo>
                    <a:pt x="24" y="101"/>
                    <a:pt x="21" y="101"/>
                    <a:pt x="17" y="101"/>
                  </a:cubicBezTo>
                  <a:cubicBezTo>
                    <a:pt x="13" y="101"/>
                    <a:pt x="10" y="101"/>
                    <a:pt x="6" y="101"/>
                  </a:cubicBezTo>
                  <a:lnTo>
                    <a:pt x="4" y="110"/>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4" name="Freeform 41"/>
            <p:cNvSpPr>
              <a:spLocks noEditPoints="1"/>
            </p:cNvSpPr>
            <p:nvPr userDrawn="1"/>
          </p:nvSpPr>
          <p:spPr bwMode="auto">
            <a:xfrm>
              <a:off x="2157413" y="2114551"/>
              <a:ext cx="63500" cy="52388"/>
            </a:xfrm>
            <a:custGeom>
              <a:avLst/>
              <a:gdLst>
                <a:gd name="T0" fmla="*/ 34 w 66"/>
                <a:gd name="T1" fmla="*/ 12 h 55"/>
                <a:gd name="T2" fmla="*/ 15 w 66"/>
                <a:gd name="T3" fmla="*/ 18 h 55"/>
                <a:gd name="T4" fmla="*/ 8 w 66"/>
                <a:gd name="T5" fmla="*/ 33 h 55"/>
                <a:gd name="T6" fmla="*/ 11 w 66"/>
                <a:gd name="T7" fmla="*/ 44 h 55"/>
                <a:gd name="T8" fmla="*/ 18 w 66"/>
                <a:gd name="T9" fmla="*/ 52 h 55"/>
                <a:gd name="T10" fmla="*/ 15 w 66"/>
                <a:gd name="T11" fmla="*/ 55 h 55"/>
                <a:gd name="T12" fmla="*/ 4 w 66"/>
                <a:gd name="T13" fmla="*/ 45 h 55"/>
                <a:gd name="T14" fmla="*/ 0 w 66"/>
                <a:gd name="T15" fmla="*/ 30 h 55"/>
                <a:gd name="T16" fmla="*/ 2 w 66"/>
                <a:gd name="T17" fmla="*/ 17 h 55"/>
                <a:gd name="T18" fmla="*/ 8 w 66"/>
                <a:gd name="T19" fmla="*/ 8 h 55"/>
                <a:gd name="T20" fmla="*/ 19 w 66"/>
                <a:gd name="T21" fmla="*/ 2 h 55"/>
                <a:gd name="T22" fmla="*/ 32 w 66"/>
                <a:gd name="T23" fmla="*/ 0 h 55"/>
                <a:gd name="T24" fmla="*/ 46 w 66"/>
                <a:gd name="T25" fmla="*/ 3 h 55"/>
                <a:gd name="T26" fmla="*/ 57 w 66"/>
                <a:gd name="T27" fmla="*/ 9 h 55"/>
                <a:gd name="T28" fmla="*/ 64 w 66"/>
                <a:gd name="T29" fmla="*/ 19 h 55"/>
                <a:gd name="T30" fmla="*/ 66 w 66"/>
                <a:gd name="T31" fmla="*/ 31 h 55"/>
                <a:gd name="T32" fmla="*/ 65 w 66"/>
                <a:gd name="T33" fmla="*/ 40 h 55"/>
                <a:gd name="T34" fmla="*/ 60 w 66"/>
                <a:gd name="T35" fmla="*/ 48 h 55"/>
                <a:gd name="T36" fmla="*/ 52 w 66"/>
                <a:gd name="T37" fmla="*/ 53 h 55"/>
                <a:gd name="T38" fmla="*/ 41 w 66"/>
                <a:gd name="T39" fmla="*/ 55 h 55"/>
                <a:gd name="T40" fmla="*/ 37 w 66"/>
                <a:gd name="T41" fmla="*/ 55 h 55"/>
                <a:gd name="T42" fmla="*/ 34 w 66"/>
                <a:gd name="T43" fmla="*/ 54 h 55"/>
                <a:gd name="T44" fmla="*/ 34 w 66"/>
                <a:gd name="T45" fmla="*/ 12 h 55"/>
                <a:gd name="T46" fmla="*/ 39 w 66"/>
                <a:gd name="T47" fmla="*/ 36 h 55"/>
                <a:gd name="T48" fmla="*/ 41 w 66"/>
                <a:gd name="T49" fmla="*/ 43 h 55"/>
                <a:gd name="T50" fmla="*/ 46 w 66"/>
                <a:gd name="T51" fmla="*/ 44 h 55"/>
                <a:gd name="T52" fmla="*/ 51 w 66"/>
                <a:gd name="T53" fmla="*/ 43 h 55"/>
                <a:gd name="T54" fmla="*/ 56 w 66"/>
                <a:gd name="T55" fmla="*/ 40 h 55"/>
                <a:gd name="T56" fmla="*/ 59 w 66"/>
                <a:gd name="T57" fmla="*/ 36 h 55"/>
                <a:gd name="T58" fmla="*/ 60 w 66"/>
                <a:gd name="T59" fmla="*/ 30 h 55"/>
                <a:gd name="T60" fmla="*/ 59 w 66"/>
                <a:gd name="T61" fmla="*/ 24 h 55"/>
                <a:gd name="T62" fmla="*/ 56 w 66"/>
                <a:gd name="T63" fmla="*/ 19 h 55"/>
                <a:gd name="T64" fmla="*/ 49 w 66"/>
                <a:gd name="T65" fmla="*/ 15 h 55"/>
                <a:gd name="T66" fmla="*/ 39 w 66"/>
                <a:gd name="T67" fmla="*/ 12 h 55"/>
                <a:gd name="T68" fmla="*/ 39 w 66"/>
                <a:gd name="T69" fmla="*/ 3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55">
                  <a:moveTo>
                    <a:pt x="34" y="12"/>
                  </a:moveTo>
                  <a:cubicBezTo>
                    <a:pt x="25" y="12"/>
                    <a:pt x="19" y="14"/>
                    <a:pt x="15" y="18"/>
                  </a:cubicBezTo>
                  <a:cubicBezTo>
                    <a:pt x="10" y="22"/>
                    <a:pt x="8" y="27"/>
                    <a:pt x="8" y="33"/>
                  </a:cubicBezTo>
                  <a:cubicBezTo>
                    <a:pt x="8" y="38"/>
                    <a:pt x="9" y="41"/>
                    <a:pt x="11" y="44"/>
                  </a:cubicBezTo>
                  <a:cubicBezTo>
                    <a:pt x="13" y="47"/>
                    <a:pt x="15" y="49"/>
                    <a:pt x="18" y="52"/>
                  </a:cubicBezTo>
                  <a:cubicBezTo>
                    <a:pt x="15" y="55"/>
                    <a:pt x="15" y="55"/>
                    <a:pt x="15" y="55"/>
                  </a:cubicBezTo>
                  <a:cubicBezTo>
                    <a:pt x="10" y="53"/>
                    <a:pt x="7" y="49"/>
                    <a:pt x="4" y="45"/>
                  </a:cubicBezTo>
                  <a:cubicBezTo>
                    <a:pt x="1" y="41"/>
                    <a:pt x="0" y="36"/>
                    <a:pt x="0" y="30"/>
                  </a:cubicBezTo>
                  <a:cubicBezTo>
                    <a:pt x="0" y="25"/>
                    <a:pt x="0" y="21"/>
                    <a:pt x="2" y="17"/>
                  </a:cubicBezTo>
                  <a:cubicBezTo>
                    <a:pt x="3" y="14"/>
                    <a:pt x="6" y="11"/>
                    <a:pt x="8" y="8"/>
                  </a:cubicBezTo>
                  <a:cubicBezTo>
                    <a:pt x="11" y="6"/>
                    <a:pt x="15" y="4"/>
                    <a:pt x="19" y="2"/>
                  </a:cubicBezTo>
                  <a:cubicBezTo>
                    <a:pt x="23" y="1"/>
                    <a:pt x="27" y="0"/>
                    <a:pt x="32" y="0"/>
                  </a:cubicBezTo>
                  <a:cubicBezTo>
                    <a:pt x="37" y="0"/>
                    <a:pt x="42" y="1"/>
                    <a:pt x="46" y="3"/>
                  </a:cubicBezTo>
                  <a:cubicBezTo>
                    <a:pt x="50" y="4"/>
                    <a:pt x="54" y="6"/>
                    <a:pt x="57" y="9"/>
                  </a:cubicBezTo>
                  <a:cubicBezTo>
                    <a:pt x="60" y="12"/>
                    <a:pt x="62" y="15"/>
                    <a:pt x="64" y="19"/>
                  </a:cubicBezTo>
                  <a:cubicBezTo>
                    <a:pt x="66" y="22"/>
                    <a:pt x="66" y="26"/>
                    <a:pt x="66" y="31"/>
                  </a:cubicBezTo>
                  <a:cubicBezTo>
                    <a:pt x="66" y="34"/>
                    <a:pt x="66" y="37"/>
                    <a:pt x="65" y="40"/>
                  </a:cubicBezTo>
                  <a:cubicBezTo>
                    <a:pt x="64" y="43"/>
                    <a:pt x="62" y="46"/>
                    <a:pt x="60" y="48"/>
                  </a:cubicBezTo>
                  <a:cubicBezTo>
                    <a:pt x="58" y="50"/>
                    <a:pt x="55" y="52"/>
                    <a:pt x="52" y="53"/>
                  </a:cubicBezTo>
                  <a:cubicBezTo>
                    <a:pt x="49" y="55"/>
                    <a:pt x="45" y="55"/>
                    <a:pt x="41" y="55"/>
                  </a:cubicBezTo>
                  <a:cubicBezTo>
                    <a:pt x="40" y="55"/>
                    <a:pt x="38" y="55"/>
                    <a:pt x="37" y="55"/>
                  </a:cubicBezTo>
                  <a:cubicBezTo>
                    <a:pt x="36" y="55"/>
                    <a:pt x="35" y="55"/>
                    <a:pt x="34" y="54"/>
                  </a:cubicBezTo>
                  <a:lnTo>
                    <a:pt x="34" y="12"/>
                  </a:lnTo>
                  <a:close/>
                  <a:moveTo>
                    <a:pt x="39" y="36"/>
                  </a:moveTo>
                  <a:cubicBezTo>
                    <a:pt x="39" y="39"/>
                    <a:pt x="40" y="42"/>
                    <a:pt x="41" y="43"/>
                  </a:cubicBezTo>
                  <a:cubicBezTo>
                    <a:pt x="43" y="44"/>
                    <a:pt x="44" y="44"/>
                    <a:pt x="46" y="44"/>
                  </a:cubicBezTo>
                  <a:cubicBezTo>
                    <a:pt x="48" y="44"/>
                    <a:pt x="50" y="44"/>
                    <a:pt x="51" y="43"/>
                  </a:cubicBezTo>
                  <a:cubicBezTo>
                    <a:pt x="53" y="42"/>
                    <a:pt x="55" y="41"/>
                    <a:pt x="56" y="40"/>
                  </a:cubicBezTo>
                  <a:cubicBezTo>
                    <a:pt x="57" y="39"/>
                    <a:pt x="58" y="37"/>
                    <a:pt x="59" y="36"/>
                  </a:cubicBezTo>
                  <a:cubicBezTo>
                    <a:pt x="60" y="34"/>
                    <a:pt x="60" y="32"/>
                    <a:pt x="60" y="30"/>
                  </a:cubicBezTo>
                  <a:cubicBezTo>
                    <a:pt x="60" y="28"/>
                    <a:pt x="60" y="26"/>
                    <a:pt x="59" y="24"/>
                  </a:cubicBezTo>
                  <a:cubicBezTo>
                    <a:pt x="59" y="22"/>
                    <a:pt x="57" y="20"/>
                    <a:pt x="56" y="19"/>
                  </a:cubicBezTo>
                  <a:cubicBezTo>
                    <a:pt x="54" y="17"/>
                    <a:pt x="52" y="16"/>
                    <a:pt x="49" y="15"/>
                  </a:cubicBezTo>
                  <a:cubicBezTo>
                    <a:pt x="46" y="13"/>
                    <a:pt x="43" y="13"/>
                    <a:pt x="39" y="12"/>
                  </a:cubicBezTo>
                  <a:lnTo>
                    <a:pt x="39" y="36"/>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5" name="Freeform 42"/>
            <p:cNvSpPr>
              <a:spLocks/>
            </p:cNvSpPr>
            <p:nvPr userDrawn="1"/>
          </p:nvSpPr>
          <p:spPr bwMode="auto">
            <a:xfrm>
              <a:off x="2159000" y="2173288"/>
              <a:ext cx="61913" cy="47625"/>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2 h 49"/>
                <a:gd name="T22" fmla="*/ 27 w 64"/>
                <a:gd name="T23" fmla="*/ 22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7"/>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6" name="Freeform 43"/>
            <p:cNvSpPr>
              <a:spLocks/>
            </p:cNvSpPr>
            <p:nvPr userDrawn="1"/>
          </p:nvSpPr>
          <p:spPr bwMode="auto">
            <a:xfrm>
              <a:off x="2157413" y="2222501"/>
              <a:ext cx="63500" cy="44450"/>
            </a:xfrm>
            <a:custGeom>
              <a:avLst/>
              <a:gdLst>
                <a:gd name="T0" fmla="*/ 38 w 66"/>
                <a:gd name="T1" fmla="*/ 27 h 46"/>
                <a:gd name="T2" fmla="*/ 30 w 66"/>
                <a:gd name="T3" fmla="*/ 41 h 46"/>
                <a:gd name="T4" fmla="*/ 19 w 66"/>
                <a:gd name="T5" fmla="*/ 46 h 46"/>
                <a:gd name="T6" fmla="*/ 12 w 66"/>
                <a:gd name="T7" fmla="*/ 44 h 46"/>
                <a:gd name="T8" fmla="*/ 5 w 66"/>
                <a:gd name="T9" fmla="*/ 39 h 46"/>
                <a:gd name="T10" fmla="*/ 1 w 66"/>
                <a:gd name="T11" fmla="*/ 31 h 46"/>
                <a:gd name="T12" fmla="*/ 0 w 66"/>
                <a:gd name="T13" fmla="*/ 20 h 46"/>
                <a:gd name="T14" fmla="*/ 1 w 66"/>
                <a:gd name="T15" fmla="*/ 10 h 46"/>
                <a:gd name="T16" fmla="*/ 5 w 66"/>
                <a:gd name="T17" fmla="*/ 0 h 46"/>
                <a:gd name="T18" fmla="*/ 19 w 66"/>
                <a:gd name="T19" fmla="*/ 0 h 46"/>
                <a:gd name="T20" fmla="*/ 19 w 66"/>
                <a:gd name="T21" fmla="*/ 7 h 46"/>
                <a:gd name="T22" fmla="*/ 8 w 66"/>
                <a:gd name="T23" fmla="*/ 9 h 46"/>
                <a:gd name="T24" fmla="*/ 6 w 66"/>
                <a:gd name="T25" fmla="*/ 20 h 46"/>
                <a:gd name="T26" fmla="*/ 9 w 66"/>
                <a:gd name="T27" fmla="*/ 31 h 46"/>
                <a:gd name="T28" fmla="*/ 16 w 66"/>
                <a:gd name="T29" fmla="*/ 35 h 46"/>
                <a:gd name="T30" fmla="*/ 23 w 66"/>
                <a:gd name="T31" fmla="*/ 32 h 46"/>
                <a:gd name="T32" fmla="*/ 28 w 66"/>
                <a:gd name="T33" fmla="*/ 23 h 46"/>
                <a:gd name="T34" fmla="*/ 30 w 66"/>
                <a:gd name="T35" fmla="*/ 16 h 46"/>
                <a:gd name="T36" fmla="*/ 37 w 66"/>
                <a:gd name="T37" fmla="*/ 5 h 46"/>
                <a:gd name="T38" fmla="*/ 47 w 66"/>
                <a:gd name="T39" fmla="*/ 0 h 46"/>
                <a:gd name="T40" fmla="*/ 55 w 66"/>
                <a:gd name="T41" fmla="*/ 2 h 46"/>
                <a:gd name="T42" fmla="*/ 61 w 66"/>
                <a:gd name="T43" fmla="*/ 7 h 46"/>
                <a:gd name="T44" fmla="*/ 65 w 66"/>
                <a:gd name="T45" fmla="*/ 14 h 46"/>
                <a:gd name="T46" fmla="*/ 66 w 66"/>
                <a:gd name="T47" fmla="*/ 24 h 46"/>
                <a:gd name="T48" fmla="*/ 65 w 66"/>
                <a:gd name="T49" fmla="*/ 33 h 46"/>
                <a:gd name="T50" fmla="*/ 61 w 66"/>
                <a:gd name="T51" fmla="*/ 42 h 46"/>
                <a:gd name="T52" fmla="*/ 48 w 66"/>
                <a:gd name="T53" fmla="*/ 42 h 46"/>
                <a:gd name="T54" fmla="*/ 48 w 66"/>
                <a:gd name="T55" fmla="*/ 35 h 46"/>
                <a:gd name="T56" fmla="*/ 58 w 66"/>
                <a:gd name="T57" fmla="*/ 33 h 46"/>
                <a:gd name="T58" fmla="*/ 60 w 66"/>
                <a:gd name="T59" fmla="*/ 23 h 46"/>
                <a:gd name="T60" fmla="*/ 58 w 66"/>
                <a:gd name="T61" fmla="*/ 14 h 46"/>
                <a:gd name="T62" fmla="*/ 51 w 66"/>
                <a:gd name="T63" fmla="*/ 11 h 46"/>
                <a:gd name="T64" fmla="*/ 44 w 66"/>
                <a:gd name="T65" fmla="*/ 14 h 46"/>
                <a:gd name="T66" fmla="*/ 40 w 66"/>
                <a:gd name="T67" fmla="*/ 23 h 46"/>
                <a:gd name="T68" fmla="*/ 38 w 66"/>
                <a:gd name="T69" fmla="*/ 27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7"/>
                  </a:moveTo>
                  <a:cubicBezTo>
                    <a:pt x="36" y="34"/>
                    <a:pt x="33" y="39"/>
                    <a:pt x="30" y="41"/>
                  </a:cubicBezTo>
                  <a:cubicBezTo>
                    <a:pt x="26" y="44"/>
                    <a:pt x="23" y="46"/>
                    <a:pt x="19" y="46"/>
                  </a:cubicBezTo>
                  <a:cubicBezTo>
                    <a:pt x="16" y="46"/>
                    <a:pt x="14" y="45"/>
                    <a:pt x="12" y="44"/>
                  </a:cubicBezTo>
                  <a:cubicBezTo>
                    <a:pt x="9" y="43"/>
                    <a:pt x="7" y="41"/>
                    <a:pt x="5" y="39"/>
                  </a:cubicBezTo>
                  <a:cubicBezTo>
                    <a:pt x="4" y="37"/>
                    <a:pt x="2" y="34"/>
                    <a:pt x="1" y="31"/>
                  </a:cubicBezTo>
                  <a:cubicBezTo>
                    <a:pt x="0" y="28"/>
                    <a:pt x="0" y="24"/>
                    <a:pt x="0" y="20"/>
                  </a:cubicBezTo>
                  <a:cubicBezTo>
                    <a:pt x="0" y="16"/>
                    <a:pt x="0" y="13"/>
                    <a:pt x="1" y="10"/>
                  </a:cubicBezTo>
                  <a:cubicBezTo>
                    <a:pt x="2" y="7"/>
                    <a:pt x="3" y="3"/>
                    <a:pt x="5" y="0"/>
                  </a:cubicBezTo>
                  <a:cubicBezTo>
                    <a:pt x="19" y="0"/>
                    <a:pt x="19" y="0"/>
                    <a:pt x="19" y="0"/>
                  </a:cubicBezTo>
                  <a:cubicBezTo>
                    <a:pt x="19" y="7"/>
                    <a:pt x="19" y="7"/>
                    <a:pt x="19" y="7"/>
                  </a:cubicBezTo>
                  <a:cubicBezTo>
                    <a:pt x="8" y="9"/>
                    <a:pt x="8" y="9"/>
                    <a:pt x="8" y="9"/>
                  </a:cubicBezTo>
                  <a:cubicBezTo>
                    <a:pt x="6" y="13"/>
                    <a:pt x="6" y="16"/>
                    <a:pt x="6" y="20"/>
                  </a:cubicBezTo>
                  <a:cubicBezTo>
                    <a:pt x="6" y="25"/>
                    <a:pt x="7" y="29"/>
                    <a:pt x="9" y="31"/>
                  </a:cubicBezTo>
                  <a:cubicBezTo>
                    <a:pt x="10" y="34"/>
                    <a:pt x="13" y="35"/>
                    <a:pt x="16" y="35"/>
                  </a:cubicBezTo>
                  <a:cubicBezTo>
                    <a:pt x="19" y="35"/>
                    <a:pt x="21" y="34"/>
                    <a:pt x="23" y="32"/>
                  </a:cubicBezTo>
                  <a:cubicBezTo>
                    <a:pt x="24" y="30"/>
                    <a:pt x="26" y="27"/>
                    <a:pt x="28" y="23"/>
                  </a:cubicBezTo>
                  <a:cubicBezTo>
                    <a:pt x="30" y="16"/>
                    <a:pt x="30" y="16"/>
                    <a:pt x="30" y="16"/>
                  </a:cubicBezTo>
                  <a:cubicBezTo>
                    <a:pt x="32" y="12"/>
                    <a:pt x="34" y="8"/>
                    <a:pt x="37" y="5"/>
                  </a:cubicBezTo>
                  <a:cubicBezTo>
                    <a:pt x="40" y="2"/>
                    <a:pt x="43" y="0"/>
                    <a:pt x="47" y="0"/>
                  </a:cubicBezTo>
                  <a:cubicBezTo>
                    <a:pt x="50" y="0"/>
                    <a:pt x="52" y="1"/>
                    <a:pt x="55" y="2"/>
                  </a:cubicBezTo>
                  <a:cubicBezTo>
                    <a:pt x="57" y="3"/>
                    <a:pt x="59" y="5"/>
                    <a:pt x="61" y="7"/>
                  </a:cubicBezTo>
                  <a:cubicBezTo>
                    <a:pt x="62" y="9"/>
                    <a:pt x="64" y="11"/>
                    <a:pt x="65" y="14"/>
                  </a:cubicBezTo>
                  <a:cubicBezTo>
                    <a:pt x="66" y="17"/>
                    <a:pt x="66" y="20"/>
                    <a:pt x="66" y="24"/>
                  </a:cubicBezTo>
                  <a:cubicBezTo>
                    <a:pt x="66" y="27"/>
                    <a:pt x="66" y="30"/>
                    <a:pt x="65" y="33"/>
                  </a:cubicBezTo>
                  <a:cubicBezTo>
                    <a:pt x="64" y="36"/>
                    <a:pt x="63" y="39"/>
                    <a:pt x="61" y="42"/>
                  </a:cubicBezTo>
                  <a:cubicBezTo>
                    <a:pt x="48" y="42"/>
                    <a:pt x="48" y="42"/>
                    <a:pt x="48" y="42"/>
                  </a:cubicBezTo>
                  <a:cubicBezTo>
                    <a:pt x="48" y="35"/>
                    <a:pt x="48" y="35"/>
                    <a:pt x="48" y="35"/>
                  </a:cubicBezTo>
                  <a:cubicBezTo>
                    <a:pt x="58" y="33"/>
                    <a:pt x="58" y="33"/>
                    <a:pt x="58" y="33"/>
                  </a:cubicBezTo>
                  <a:cubicBezTo>
                    <a:pt x="60" y="30"/>
                    <a:pt x="60" y="26"/>
                    <a:pt x="60" y="23"/>
                  </a:cubicBezTo>
                  <a:cubicBezTo>
                    <a:pt x="60" y="19"/>
                    <a:pt x="60" y="16"/>
                    <a:pt x="58" y="14"/>
                  </a:cubicBezTo>
                  <a:cubicBezTo>
                    <a:pt x="56" y="12"/>
                    <a:pt x="54" y="11"/>
                    <a:pt x="51" y="11"/>
                  </a:cubicBezTo>
                  <a:cubicBezTo>
                    <a:pt x="48" y="11"/>
                    <a:pt x="46" y="12"/>
                    <a:pt x="44" y="14"/>
                  </a:cubicBezTo>
                  <a:cubicBezTo>
                    <a:pt x="43" y="16"/>
                    <a:pt x="41" y="19"/>
                    <a:pt x="40" y="23"/>
                  </a:cubicBezTo>
                  <a:lnTo>
                    <a:pt x="38" y="2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grpSp>
    </p:spTree>
    <p:extLst>
      <p:ext uri="{BB962C8B-B14F-4D97-AF65-F5344CB8AC3E}">
        <p14:creationId xmlns:p14="http://schemas.microsoft.com/office/powerpoint/2010/main" val="1179950999"/>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itleOnly" preserve="1">
  <p:cSld name="Bump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510748" y="2944190"/>
            <a:ext cx="9170504" cy="969621"/>
          </a:xfrm>
          <a:solidFill>
            <a:schemeClr val="tx1">
              <a:alpha val="80000"/>
            </a:schemeClr>
          </a:solidFill>
        </p:spPr>
        <p:txBody>
          <a:bodyPr anchor="ctr">
            <a:normAutofit/>
          </a:bodyPr>
          <a:lstStyle>
            <a:lvl1pPr algn="ctr">
              <a:defRPr sz="3200" spc="4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1401540269"/>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itleOnly" preserve="1">
  <p:cSld name="Bumper with ima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510748" y="2944190"/>
            <a:ext cx="9170504" cy="969621"/>
          </a:xfrm>
          <a:solidFill>
            <a:schemeClr val="tx1">
              <a:alpha val="80000"/>
            </a:schemeClr>
          </a:solidFill>
        </p:spPr>
        <p:txBody>
          <a:bodyPr anchor="ctr">
            <a:normAutofit/>
          </a:bodyPr>
          <a:lstStyle>
            <a:lvl1pPr algn="ctr">
              <a:defRPr sz="3200" spc="4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178450366"/>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showMasterSp="0" type="blank" preserve="1">
  <p:cSld name="Logo + Strapline">
    <p:spTree>
      <p:nvGrpSpPr>
        <p:cNvPr id="1" name=""/>
        <p:cNvGrpSpPr/>
        <p:nvPr/>
      </p:nvGrpSpPr>
      <p:grpSpPr>
        <a:xfrm>
          <a:off x="0" y="0"/>
          <a:ext cx="0" cy="0"/>
          <a:chOff x="0" y="0"/>
          <a:chExt cx="0" cy="0"/>
        </a:xfrm>
      </p:grpSpPr>
      <p:grpSp>
        <p:nvGrpSpPr>
          <p:cNvPr id="6" name="Group 5"/>
          <p:cNvGrpSpPr/>
          <p:nvPr userDrawn="1"/>
        </p:nvGrpSpPr>
        <p:grpSpPr>
          <a:xfrm>
            <a:off x="3572342" y="2276872"/>
            <a:ext cx="5047317" cy="2639187"/>
            <a:chOff x="2679256" y="1707654"/>
            <a:chExt cx="3785488" cy="197939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248358" y="1707654"/>
              <a:ext cx="2647284" cy="1148580"/>
            </a:xfrm>
            <a:prstGeom prst="rect">
              <a:avLst/>
            </a:prstGeom>
          </p:spPr>
        </p:pic>
        <p:pic>
          <p:nvPicPr>
            <p:cNvPr id="3" name="Picture 2"/>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679256" y="3435846"/>
              <a:ext cx="3785488" cy="251198"/>
            </a:xfrm>
            <a:prstGeom prst="rect">
              <a:avLst/>
            </a:prstGeom>
          </p:spPr>
        </p:pic>
      </p:grpSp>
    </p:spTree>
    <p:extLst>
      <p:ext uri="{BB962C8B-B14F-4D97-AF65-F5344CB8AC3E}">
        <p14:creationId xmlns:p14="http://schemas.microsoft.com/office/powerpoint/2010/main" val="3709474397"/>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userDrawn="1">
  <p:cSld name="1_side title blank">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2033918" y="2917660"/>
            <a:ext cx="5890683" cy="576064"/>
          </a:xfrm>
        </p:spPr>
        <p:txBody>
          <a:bodyPr>
            <a:noAutofit/>
          </a:bodyPr>
          <a:lstStyle>
            <a:lvl1pPr>
              <a:defRPr sz="3200">
                <a:solidFill>
                  <a:schemeClr val="bg2"/>
                </a:solidFill>
              </a:defRPr>
            </a:lvl1pPr>
          </a:lstStyle>
          <a:p>
            <a:r>
              <a:rPr lang="en-US" dirty="0"/>
              <a:t>side title</a:t>
            </a:r>
            <a:endParaRPr lang="en-GB" dirty="0"/>
          </a:p>
        </p:txBody>
      </p:sp>
    </p:spTree>
    <p:extLst>
      <p:ext uri="{BB962C8B-B14F-4D97-AF65-F5344CB8AC3E}">
        <p14:creationId xmlns:p14="http://schemas.microsoft.com/office/powerpoint/2010/main" val="1243003907"/>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406986" y="2660916"/>
            <a:ext cx="7489549" cy="1470025"/>
          </a:xfrm>
        </p:spPr>
        <p:txBody>
          <a:bodyPr anchor="b">
            <a:noAutofit/>
          </a:bodyPr>
          <a:lstStyle>
            <a:lvl1pPr algn="l">
              <a:defRPr sz="3200" b="0" baseline="0"/>
            </a:lvl1pPr>
          </a:lstStyle>
          <a:p>
            <a:r>
              <a:rPr lang="en-US"/>
              <a:t>Click to edit Master title style</a:t>
            </a:r>
            <a:endParaRPr lang="en-GB" dirty="0"/>
          </a:p>
        </p:txBody>
      </p:sp>
      <p:sp>
        <p:nvSpPr>
          <p:cNvPr id="3" name="Subtitle 2"/>
          <p:cNvSpPr>
            <a:spLocks noGrp="1"/>
          </p:cNvSpPr>
          <p:nvPr>
            <p:ph type="subTitle" idx="1"/>
          </p:nvPr>
        </p:nvSpPr>
        <p:spPr>
          <a:xfrm>
            <a:off x="3407702" y="4366253"/>
            <a:ext cx="7491700" cy="1559024"/>
          </a:xfrm>
        </p:spPr>
        <p:txBody>
          <a:bodyPr>
            <a:normAutofit/>
          </a:bodyPr>
          <a:lstStyle>
            <a:lvl1pPr marL="0" indent="0" algn="l">
              <a:buNone/>
              <a:defRPr sz="2667" baseline="0">
                <a:solidFill>
                  <a:schemeClr val="tx1"/>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a:t>Click to edit Master subtitle style</a:t>
            </a:r>
            <a:endParaRPr lang="en-GB" dirty="0"/>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24418" y="789219"/>
            <a:ext cx="2318007" cy="1005715"/>
          </a:xfrm>
          <a:prstGeom prst="rect">
            <a:avLst/>
          </a:prstGeom>
        </p:spPr>
      </p:pic>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572476" y="1631594"/>
            <a:ext cx="3163619" cy="209932"/>
          </a:xfrm>
          <a:prstGeom prst="rect">
            <a:avLst/>
          </a:prstGeom>
        </p:spPr>
      </p:pic>
    </p:spTree>
    <p:extLst>
      <p:ext uri="{BB962C8B-B14F-4D97-AF65-F5344CB8AC3E}">
        <p14:creationId xmlns:p14="http://schemas.microsoft.com/office/powerpoint/2010/main" val="2945418698"/>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Table of contents">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391616" y="1275359"/>
            <a:ext cx="2606080" cy="576064"/>
          </a:xfrm>
        </p:spPr>
        <p:txBody>
          <a:bodyPr>
            <a:noAutofit/>
          </a:bodyPr>
          <a:lstStyle>
            <a:lvl1pPr>
              <a:defRPr sz="3200" baseline="0">
                <a:solidFill>
                  <a:schemeClr val="bg2"/>
                </a:solidFill>
              </a:defRPr>
            </a:lvl1pPr>
          </a:lstStyle>
          <a:p>
            <a:r>
              <a:rPr lang="en-US" dirty="0"/>
              <a:t>contents</a:t>
            </a:r>
            <a:endParaRPr lang="en-GB" dirty="0"/>
          </a:p>
        </p:txBody>
      </p:sp>
      <p:sp>
        <p:nvSpPr>
          <p:cNvPr id="3" name="Content Placeholder 2"/>
          <p:cNvSpPr>
            <a:spLocks noGrp="1"/>
          </p:cNvSpPr>
          <p:nvPr>
            <p:ph idx="1"/>
          </p:nvPr>
        </p:nvSpPr>
        <p:spPr>
          <a:xfrm>
            <a:off x="1871530" y="260351"/>
            <a:ext cx="9725687" cy="5890683"/>
          </a:xfrm>
        </p:spPr>
        <p:txBody>
          <a:bodyPr>
            <a:normAutofit/>
          </a:bodyPr>
          <a:lstStyle>
            <a:lvl1pPr marL="0" indent="0">
              <a:buFontTx/>
              <a:buNone/>
              <a:defRPr sz="2133" baseline="0"/>
            </a:lvl1pPr>
          </a:lstStyle>
          <a:p>
            <a:pPr lvl="0"/>
            <a:r>
              <a:rPr lang="en-US"/>
              <a:t>Click to edit Master text styles</a:t>
            </a:r>
          </a:p>
        </p:txBody>
      </p:sp>
    </p:spTree>
    <p:extLst>
      <p:ext uri="{BB962C8B-B14F-4D97-AF65-F5344CB8AC3E}">
        <p14:creationId xmlns:p14="http://schemas.microsoft.com/office/powerpoint/2010/main" val="1519171389"/>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p:txBody>
      </p:sp>
      <p:sp>
        <p:nvSpPr>
          <p:cNvPr id="4" name="Date Placeholder 3"/>
          <p:cNvSpPr>
            <a:spLocks noGrp="1"/>
          </p:cNvSpPr>
          <p:nvPr>
            <p:ph type="dt" sz="half" idx="10"/>
          </p:nvPr>
        </p:nvSpPr>
        <p:spPr/>
        <p:txBody>
          <a:body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5" name="Footer Placeholder 4"/>
          <p:cNvSpPr>
            <a:spLocks noGrp="1"/>
          </p:cNvSpPr>
          <p:nvPr>
            <p:ph type="ftr" sz="quarter" idx="11"/>
          </p:nvPr>
        </p:nvSpPr>
        <p:spPr/>
        <p:txBody>
          <a:bodyPr/>
          <a:lstStyle/>
          <a:p>
            <a:pPr defTabSz="1219170"/>
            <a:endParaRPr lang="en-GB" dirty="0">
              <a:solidFill>
                <a:srgbClr val="000000">
                  <a:tint val="75000"/>
                </a:srgbClr>
              </a:solidFill>
            </a:endParaRPr>
          </a:p>
        </p:txBody>
      </p:sp>
      <p:sp>
        <p:nvSpPr>
          <p:cNvPr id="6" name="Slide Number Placeholder 5"/>
          <p:cNvSpPr>
            <a:spLocks noGrp="1"/>
          </p:cNvSpPr>
          <p:nvPr>
            <p:ph type="sldNum" sz="quarter" idx="12"/>
          </p:nvPr>
        </p:nvSpPr>
        <p:spPr/>
        <p:txBody>
          <a:body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4165424550"/>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794933"/>
            <a:ext cx="5384800" cy="4356100"/>
          </a:xfrm>
        </p:spPr>
        <p:txBody>
          <a:bodyPr>
            <a:normAutofit/>
          </a:bodyPr>
          <a:lstStyle>
            <a:lvl1pPr>
              <a:defRPr sz="2667" baseline="0"/>
            </a:lvl1pPr>
            <a:lvl2pPr>
              <a:defRPr sz="2133" baseline="0"/>
            </a:lvl2pPr>
            <a:lvl3pPr>
              <a:defRPr sz="2133" baseline="0"/>
            </a:lvl3pPr>
            <a:lvl4pPr>
              <a:defRPr sz="2133" baseline="0"/>
            </a:lvl4pPr>
            <a:lvl5pPr>
              <a:defRPr sz="2133" baseline="0"/>
            </a:lvl5pPr>
            <a:lvl6pPr>
              <a:defRPr sz="2400"/>
            </a:lvl6pPr>
            <a:lvl7pPr>
              <a:defRPr sz="2400"/>
            </a:lvl7pPr>
            <a:lvl8pPr>
              <a:defRPr sz="2400"/>
            </a:lvl8pPr>
            <a:lvl9pPr>
              <a:defRPr sz="2400"/>
            </a:lvl9pPr>
          </a:lstStyle>
          <a:p>
            <a:pPr lvl="0"/>
            <a:r>
              <a:rPr lang="en-US"/>
              <a:t>Click to edit Master text styles</a:t>
            </a:r>
          </a:p>
          <a:p>
            <a:pPr lvl="1"/>
            <a:r>
              <a:rPr lang="en-US"/>
              <a:t>Second level</a:t>
            </a:r>
          </a:p>
        </p:txBody>
      </p:sp>
      <p:sp>
        <p:nvSpPr>
          <p:cNvPr id="4" name="Content Placeholder 3"/>
          <p:cNvSpPr>
            <a:spLocks noGrp="1"/>
          </p:cNvSpPr>
          <p:nvPr>
            <p:ph sz="half" idx="2"/>
          </p:nvPr>
        </p:nvSpPr>
        <p:spPr>
          <a:xfrm>
            <a:off x="6197600" y="1794933"/>
            <a:ext cx="5384800" cy="4356100"/>
          </a:xfrm>
        </p:spPr>
        <p:txBody>
          <a:bodyPr>
            <a:normAutofit/>
          </a:bodyPr>
          <a:lstStyle>
            <a:lvl1pPr>
              <a:defRPr sz="2667" baseline="0"/>
            </a:lvl1pPr>
            <a:lvl2pPr>
              <a:defRPr sz="2133" baseline="0"/>
            </a:lvl2pPr>
            <a:lvl3pPr>
              <a:defRPr sz="2133" baseline="0"/>
            </a:lvl3pPr>
            <a:lvl4pPr>
              <a:defRPr sz="2133" baseline="0"/>
            </a:lvl4pPr>
            <a:lvl5pPr>
              <a:defRPr sz="2133" baseline="0"/>
            </a:lvl5pPr>
            <a:lvl6pPr>
              <a:defRPr sz="2400"/>
            </a:lvl6pPr>
            <a:lvl7pPr>
              <a:defRPr sz="2400"/>
            </a:lvl7pPr>
            <a:lvl8pPr>
              <a:defRPr sz="2400"/>
            </a:lvl8pPr>
            <a:lvl9pPr>
              <a:defRPr sz="2400"/>
            </a:lvl9pPr>
          </a:lstStyle>
          <a:p>
            <a:pPr lvl="0"/>
            <a:r>
              <a:rPr lang="en-US"/>
              <a:t>Click to edit Master text styles</a:t>
            </a:r>
          </a:p>
          <a:p>
            <a:pPr lvl="1"/>
            <a:r>
              <a:rPr lang="en-US"/>
              <a:t>Second level</a:t>
            </a:r>
          </a:p>
        </p:txBody>
      </p:sp>
      <p:sp>
        <p:nvSpPr>
          <p:cNvPr id="5" name="Date Placeholder 4"/>
          <p:cNvSpPr>
            <a:spLocks noGrp="1"/>
          </p:cNvSpPr>
          <p:nvPr>
            <p:ph type="dt" sz="half" idx="10"/>
          </p:nvPr>
        </p:nvSpPr>
        <p:spPr/>
        <p:txBody>
          <a:body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6" name="Footer Placeholder 5"/>
          <p:cNvSpPr>
            <a:spLocks noGrp="1"/>
          </p:cNvSpPr>
          <p:nvPr>
            <p:ph type="ftr" sz="quarter" idx="11"/>
          </p:nvPr>
        </p:nvSpPr>
        <p:spPr/>
        <p:txBody>
          <a:bodyPr/>
          <a:lstStyle/>
          <a:p>
            <a:pPr defTabSz="1219170"/>
            <a:endParaRPr lang="en-GB" dirty="0">
              <a:solidFill>
                <a:srgbClr val="000000">
                  <a:tint val="75000"/>
                </a:srgbClr>
              </a:solidFill>
            </a:endParaRPr>
          </a:p>
        </p:txBody>
      </p:sp>
      <p:sp>
        <p:nvSpPr>
          <p:cNvPr id="7" name="Slide Number Placeholder 6"/>
          <p:cNvSpPr>
            <a:spLocks noGrp="1"/>
          </p:cNvSpPr>
          <p:nvPr>
            <p:ph type="sldNum" sz="quarter" idx="12"/>
          </p:nvPr>
        </p:nvSpPr>
        <p:spPr/>
        <p:txBody>
          <a:body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3588949484"/>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60352"/>
            <a:ext cx="10972800" cy="1431329"/>
          </a:xfrm>
        </p:spPr>
        <p:txBody>
          <a:bodyPr/>
          <a:lstStyle>
            <a:lvl1pPr>
              <a:defRPr/>
            </a:lvl1pPr>
          </a:lstStyle>
          <a:p>
            <a:r>
              <a:rPr lang="en-US"/>
              <a:t>Click to edit Master title style</a:t>
            </a:r>
            <a:endParaRPr lang="en-GB" dirty="0"/>
          </a:p>
        </p:txBody>
      </p:sp>
      <p:sp>
        <p:nvSpPr>
          <p:cNvPr id="3" name="Text Placeholder 2"/>
          <p:cNvSpPr>
            <a:spLocks noGrp="1"/>
          </p:cNvSpPr>
          <p:nvPr>
            <p:ph type="body" idx="1"/>
          </p:nvPr>
        </p:nvSpPr>
        <p:spPr>
          <a:xfrm>
            <a:off x="609600" y="1794933"/>
            <a:ext cx="5386917" cy="639763"/>
          </a:xfrm>
        </p:spPr>
        <p:txBody>
          <a:bodyPr anchor="b"/>
          <a:lstStyle>
            <a:lvl1pPr marL="0" indent="0">
              <a:buNone/>
              <a:defRPr sz="3200" b="1"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p:cNvSpPr>
            <a:spLocks noGrp="1"/>
          </p:cNvSpPr>
          <p:nvPr>
            <p:ph sz="half" idx="2"/>
          </p:nvPr>
        </p:nvSpPr>
        <p:spPr>
          <a:xfrm>
            <a:off x="609600" y="2564904"/>
            <a:ext cx="5386917" cy="3586129"/>
          </a:xfrm>
        </p:spPr>
        <p:txBody>
          <a:bodyPr>
            <a:normAutofit/>
          </a:bodyPr>
          <a:lstStyle>
            <a:lvl1pPr>
              <a:defRPr sz="2667"/>
            </a:lvl1pPr>
            <a:lvl2pPr>
              <a:defRPr sz="2133" baseline="0"/>
            </a:lvl2pPr>
            <a:lvl3pPr>
              <a:defRPr sz="2133" baseline="0"/>
            </a:lvl3pPr>
            <a:lvl4pPr>
              <a:defRPr sz="2133" baseline="0"/>
            </a:lvl4pPr>
            <a:lvl5pPr>
              <a:defRPr sz="2133" baseline="0"/>
            </a:lvl5pPr>
            <a:lvl6pPr>
              <a:defRPr sz="2133"/>
            </a:lvl6pPr>
            <a:lvl7pPr>
              <a:defRPr sz="2133"/>
            </a:lvl7pPr>
            <a:lvl8pPr>
              <a:defRPr sz="2133"/>
            </a:lvl8pPr>
            <a:lvl9pPr>
              <a:defRPr sz="2133"/>
            </a:lvl9pPr>
          </a:lstStyle>
          <a:p>
            <a:pPr lvl="0"/>
            <a:r>
              <a:rPr lang="en-US"/>
              <a:t>Click to edit Master text styles</a:t>
            </a:r>
          </a:p>
          <a:p>
            <a:pPr lvl="1"/>
            <a:r>
              <a:rPr lang="en-US"/>
              <a:t>Second level</a:t>
            </a:r>
          </a:p>
        </p:txBody>
      </p:sp>
      <p:sp>
        <p:nvSpPr>
          <p:cNvPr id="5" name="Text Placeholder 4"/>
          <p:cNvSpPr>
            <a:spLocks noGrp="1"/>
          </p:cNvSpPr>
          <p:nvPr>
            <p:ph type="body" sz="quarter" idx="3"/>
          </p:nvPr>
        </p:nvSpPr>
        <p:spPr>
          <a:xfrm>
            <a:off x="6193369" y="1794933"/>
            <a:ext cx="5389033" cy="639763"/>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193369" y="2564904"/>
            <a:ext cx="5389033" cy="3586129"/>
          </a:xfrm>
        </p:spPr>
        <p:txBody>
          <a:bodyPr>
            <a:normAutofit/>
          </a:bodyPr>
          <a:lstStyle>
            <a:lvl1pPr>
              <a:defRPr sz="2667"/>
            </a:lvl1pPr>
            <a:lvl2pPr>
              <a:defRPr sz="2133" baseline="0"/>
            </a:lvl2pPr>
            <a:lvl3pPr>
              <a:defRPr sz="2133" baseline="0"/>
            </a:lvl3pPr>
            <a:lvl4pPr>
              <a:defRPr sz="2133" baseline="0"/>
            </a:lvl4pPr>
            <a:lvl5pPr>
              <a:defRPr sz="2133" baseline="0"/>
            </a:lvl5pPr>
            <a:lvl6pPr>
              <a:defRPr sz="2133"/>
            </a:lvl6pPr>
            <a:lvl7pPr>
              <a:defRPr sz="2133"/>
            </a:lvl7pPr>
            <a:lvl8pPr>
              <a:defRPr sz="2133"/>
            </a:lvl8pPr>
            <a:lvl9pPr>
              <a:defRPr sz="2133"/>
            </a:lvl9pPr>
          </a:lstStyle>
          <a:p>
            <a:pPr lvl="0"/>
            <a:r>
              <a:rPr lang="en-US"/>
              <a:t>Click to edit Master text styles</a:t>
            </a:r>
          </a:p>
          <a:p>
            <a:pPr lvl="1"/>
            <a:r>
              <a:rPr lang="en-US"/>
              <a:t>Second level</a:t>
            </a:r>
          </a:p>
        </p:txBody>
      </p:sp>
      <p:sp>
        <p:nvSpPr>
          <p:cNvPr id="7" name="Date Placeholder 6"/>
          <p:cNvSpPr>
            <a:spLocks noGrp="1"/>
          </p:cNvSpPr>
          <p:nvPr>
            <p:ph type="dt" sz="half" idx="10"/>
          </p:nvPr>
        </p:nvSpPr>
        <p:spPr/>
        <p:txBody>
          <a:body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8" name="Footer Placeholder 7"/>
          <p:cNvSpPr>
            <a:spLocks noGrp="1"/>
          </p:cNvSpPr>
          <p:nvPr>
            <p:ph type="ftr" sz="quarter" idx="11"/>
          </p:nvPr>
        </p:nvSpPr>
        <p:spPr/>
        <p:txBody>
          <a:bodyPr/>
          <a:lstStyle/>
          <a:p>
            <a:pPr defTabSz="1219170"/>
            <a:endParaRPr lang="en-GB" dirty="0">
              <a:solidFill>
                <a:srgbClr val="000000">
                  <a:tint val="75000"/>
                </a:srgbClr>
              </a:solidFill>
            </a:endParaRPr>
          </a:p>
        </p:txBody>
      </p:sp>
      <p:sp>
        <p:nvSpPr>
          <p:cNvPr id="9" name="Slide Number Placeholder 8"/>
          <p:cNvSpPr>
            <a:spLocks noGrp="1"/>
          </p:cNvSpPr>
          <p:nvPr>
            <p:ph type="sldNum" sz="quarter" idx="12"/>
          </p:nvPr>
        </p:nvSpPr>
        <p:spPr/>
        <p:txBody>
          <a:body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2039740443"/>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itle" preserve="1">
  <p:cSld name="Quotes">
    <p:spTree>
      <p:nvGrpSpPr>
        <p:cNvPr id="1" name=""/>
        <p:cNvGrpSpPr/>
        <p:nvPr/>
      </p:nvGrpSpPr>
      <p:grpSpPr>
        <a:xfrm>
          <a:off x="0" y="0"/>
          <a:ext cx="0" cy="0"/>
          <a:chOff x="0" y="0"/>
          <a:chExt cx="0" cy="0"/>
        </a:xfrm>
      </p:grpSpPr>
      <p:sp>
        <p:nvSpPr>
          <p:cNvPr id="2" name="Title 1"/>
          <p:cNvSpPr>
            <a:spLocks noGrp="1"/>
          </p:cNvSpPr>
          <p:nvPr>
            <p:ph type="ctrTitle"/>
          </p:nvPr>
        </p:nvSpPr>
        <p:spPr>
          <a:xfrm>
            <a:off x="3406986" y="1794934"/>
            <a:ext cx="7489549" cy="3249727"/>
          </a:xfrm>
        </p:spPr>
        <p:txBody>
          <a:bodyPr anchor="t">
            <a:noAutofit/>
          </a:bodyPr>
          <a:lstStyle>
            <a:lvl1pPr algn="l">
              <a:defRPr sz="3200" b="0" baseline="0"/>
            </a:lvl1pPr>
          </a:lstStyle>
          <a:p>
            <a:r>
              <a:rPr lang="en-US"/>
              <a:t>Click to edit Master title style</a:t>
            </a:r>
            <a:endParaRPr lang="en-GB" dirty="0"/>
          </a:p>
        </p:txBody>
      </p:sp>
      <p:sp>
        <p:nvSpPr>
          <p:cNvPr id="3" name="Subtitle 2"/>
          <p:cNvSpPr>
            <a:spLocks noGrp="1"/>
          </p:cNvSpPr>
          <p:nvPr>
            <p:ph type="subTitle" idx="1"/>
          </p:nvPr>
        </p:nvSpPr>
        <p:spPr>
          <a:xfrm>
            <a:off x="3407702" y="5239027"/>
            <a:ext cx="7491700" cy="686251"/>
          </a:xfrm>
        </p:spPr>
        <p:txBody>
          <a:bodyPr>
            <a:normAutofit/>
          </a:bodyPr>
          <a:lstStyle>
            <a:lvl1pPr marL="0" indent="0" algn="l">
              <a:buNone/>
              <a:defRPr sz="2667">
                <a:solidFill>
                  <a:schemeClr val="tx1"/>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a:t>Click to edit Master subtitle style</a:t>
            </a:r>
            <a:endParaRPr lang="en-GB" dirty="0"/>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452675" y="1794934"/>
            <a:ext cx="599559" cy="510945"/>
          </a:xfrm>
          <a:prstGeom prst="rect">
            <a:avLst/>
          </a:prstGeom>
        </p:spPr>
      </p:pic>
      <p:sp>
        <p:nvSpPr>
          <p:cNvPr id="5" name="Title 1"/>
          <p:cNvSpPr txBox="1">
            <a:spLocks/>
          </p:cNvSpPr>
          <p:nvPr userDrawn="1"/>
        </p:nvSpPr>
        <p:spPr>
          <a:xfrm rot="5400000">
            <a:off x="-391616" y="1275359"/>
            <a:ext cx="2606080" cy="576064"/>
          </a:xfrm>
          <a:prstGeom prst="rect">
            <a:avLst/>
          </a:prstGeom>
        </p:spPr>
        <p:txBody>
          <a:bodyPr vert="horz" lIns="121920" tIns="60960" rIns="121920" bIns="60960" rtlCol="0" anchor="t">
            <a:noAutofit/>
          </a:bodyPr>
          <a:lstStyle>
            <a:lvl1pPr algn="l" defTabSz="914400" rtl="0" eaLnBrk="1" latinLnBrk="0" hangingPunct="1">
              <a:spcBef>
                <a:spcPct val="0"/>
              </a:spcBef>
              <a:buNone/>
              <a:defRPr sz="3400" kern="1200">
                <a:solidFill>
                  <a:schemeClr val="bg2"/>
                </a:solidFill>
                <a:latin typeface="Source Serif Pro" panose="02040603050405020204" pitchFamily="18" charset="0"/>
                <a:ea typeface="+mj-ea"/>
                <a:cs typeface="+mj-cs"/>
              </a:defRPr>
            </a:lvl1pPr>
          </a:lstStyle>
          <a:p>
            <a:pPr marL="0" marR="0" lvl="0" indent="0" algn="l" defTabSz="1219170" rtl="0" eaLnBrk="1" fontAlgn="auto" latinLnBrk="0" hangingPunct="1">
              <a:lnSpc>
                <a:spcPct val="100000"/>
              </a:lnSpc>
              <a:spcBef>
                <a:spcPct val="0"/>
              </a:spcBef>
              <a:spcAft>
                <a:spcPts val="0"/>
              </a:spcAft>
              <a:buClrTx/>
              <a:buSzTx/>
              <a:buFontTx/>
              <a:buNone/>
              <a:tabLst/>
              <a:defRPr/>
            </a:pPr>
            <a:r>
              <a:rPr kumimoji="0" lang="en-US" sz="4533" b="0" i="0" u="none" strike="noStrike" kern="1200" cap="none" spc="0" normalizeH="0" baseline="0" noProof="0" dirty="0">
                <a:ln>
                  <a:noFill/>
                </a:ln>
                <a:solidFill>
                  <a:srgbClr val="898584"/>
                </a:solidFill>
                <a:effectLst/>
                <a:uLnTx/>
                <a:uFillTx/>
                <a:latin typeface="Source Serif Pro" panose="02040603050405020204" pitchFamily="18" charset="0"/>
                <a:ea typeface="+mj-ea"/>
                <a:cs typeface="+mj-cs"/>
              </a:rPr>
              <a:t>quote</a:t>
            </a:r>
            <a:endParaRPr kumimoji="0" lang="en-GB" sz="4533" b="0" i="0" u="none" strike="noStrike" kern="1200" cap="none" spc="0" normalizeH="0" baseline="0" noProof="0" dirty="0">
              <a:ln>
                <a:noFill/>
              </a:ln>
              <a:solidFill>
                <a:srgbClr val="898584"/>
              </a:solidFill>
              <a:effectLst/>
              <a:uLnTx/>
              <a:uFillTx/>
              <a:latin typeface="Source Serif Pro" panose="02040603050405020204" pitchFamily="18" charset="0"/>
              <a:ea typeface="+mj-ea"/>
              <a:cs typeface="+mj-cs"/>
            </a:endParaRPr>
          </a:p>
        </p:txBody>
      </p:sp>
    </p:spTree>
    <p:extLst>
      <p:ext uri="{BB962C8B-B14F-4D97-AF65-F5344CB8AC3E}">
        <p14:creationId xmlns:p14="http://schemas.microsoft.com/office/powerpoint/2010/main" val="4201923379"/>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yellow bump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71531" y="1586391"/>
            <a:ext cx="8448939" cy="3666813"/>
          </a:xfrm>
        </p:spPr>
        <p:txBody>
          <a:bodyPr anchor="ctr">
            <a:noAutofit/>
          </a:bodyPr>
          <a:lstStyle>
            <a:lvl1pPr algn="l">
              <a:defRPr sz="3200" b="0" baseline="0">
                <a:solidFill>
                  <a:schemeClr val="tx1"/>
                </a:solidFill>
              </a:defRPr>
            </a:lvl1pPr>
          </a:lstStyle>
          <a:p>
            <a:r>
              <a:rPr lang="en-US"/>
              <a:t>Click to edit Master title style</a:t>
            </a:r>
            <a:endParaRPr lang="en-GB" dirty="0"/>
          </a:p>
        </p:txBody>
      </p:sp>
    </p:spTree>
    <p:extLst>
      <p:ext uri="{BB962C8B-B14F-4D97-AF65-F5344CB8AC3E}">
        <p14:creationId xmlns:p14="http://schemas.microsoft.com/office/powerpoint/2010/main" val="2539009593"/>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3" name="Date Placeholder 2"/>
          <p:cNvSpPr>
            <a:spLocks noGrp="1"/>
          </p:cNvSpPr>
          <p:nvPr>
            <p:ph type="dt" sz="half" idx="10"/>
          </p:nvPr>
        </p:nvSpPr>
        <p:spPr/>
        <p:txBody>
          <a:body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4" name="Footer Placeholder 3"/>
          <p:cNvSpPr>
            <a:spLocks noGrp="1"/>
          </p:cNvSpPr>
          <p:nvPr>
            <p:ph type="ftr" sz="quarter" idx="11"/>
          </p:nvPr>
        </p:nvSpPr>
        <p:spPr/>
        <p:txBody>
          <a:bodyPr/>
          <a:lstStyle/>
          <a:p>
            <a:pPr defTabSz="1219170"/>
            <a:endParaRPr lang="en-GB" dirty="0">
              <a:solidFill>
                <a:srgbClr val="000000">
                  <a:tint val="75000"/>
                </a:srgbClr>
              </a:solidFill>
            </a:endParaRPr>
          </a:p>
        </p:txBody>
      </p:sp>
      <p:sp>
        <p:nvSpPr>
          <p:cNvPr id="5" name="Slide Number Placeholder 4"/>
          <p:cNvSpPr>
            <a:spLocks noGrp="1"/>
          </p:cNvSpPr>
          <p:nvPr>
            <p:ph type="sldNum" sz="quarter" idx="12"/>
          </p:nvPr>
        </p:nvSpPr>
        <p:spPr/>
        <p:txBody>
          <a:body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3290249016"/>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Bumper - plain">
    <p:spTree>
      <p:nvGrpSpPr>
        <p:cNvPr id="1" name=""/>
        <p:cNvGrpSpPr/>
        <p:nvPr/>
      </p:nvGrpSpPr>
      <p:grpSpPr>
        <a:xfrm>
          <a:off x="0" y="0"/>
          <a:ext cx="0" cy="0"/>
          <a:chOff x="0" y="0"/>
          <a:chExt cx="0" cy="0"/>
        </a:xfrm>
      </p:grpSpPr>
      <p:sp>
        <p:nvSpPr>
          <p:cNvPr id="2" name="Title 1"/>
          <p:cNvSpPr>
            <a:spLocks noGrp="1"/>
          </p:cNvSpPr>
          <p:nvPr>
            <p:ph type="ctrTitle"/>
          </p:nvPr>
        </p:nvSpPr>
        <p:spPr>
          <a:xfrm>
            <a:off x="3406986" y="1943653"/>
            <a:ext cx="7489549" cy="2187288"/>
          </a:xfrm>
        </p:spPr>
        <p:txBody>
          <a:bodyPr anchor="b">
            <a:noAutofit/>
          </a:bodyPr>
          <a:lstStyle>
            <a:lvl1pPr algn="l">
              <a:defRPr sz="3200" b="0" baseline="0"/>
            </a:lvl1pPr>
          </a:lstStyle>
          <a:p>
            <a:r>
              <a:rPr lang="en-US"/>
              <a:t>Click to edit Master title style</a:t>
            </a:r>
            <a:endParaRPr lang="en-GB" dirty="0"/>
          </a:p>
        </p:txBody>
      </p:sp>
      <p:grpSp>
        <p:nvGrpSpPr>
          <p:cNvPr id="47" name="Group 46"/>
          <p:cNvGrpSpPr/>
          <p:nvPr userDrawn="1"/>
        </p:nvGrpSpPr>
        <p:grpSpPr>
          <a:xfrm>
            <a:off x="624417" y="331054"/>
            <a:ext cx="233627" cy="3644599"/>
            <a:chOff x="2132013" y="409576"/>
            <a:chExt cx="119063" cy="1857375"/>
          </a:xfrm>
        </p:grpSpPr>
        <p:sp>
          <p:nvSpPr>
            <p:cNvPr id="16" name="Freeform 13"/>
            <p:cNvSpPr>
              <a:spLocks noEditPoints="1"/>
            </p:cNvSpPr>
            <p:nvPr userDrawn="1"/>
          </p:nvSpPr>
          <p:spPr bwMode="auto">
            <a:xfrm>
              <a:off x="2157413" y="409576"/>
              <a:ext cx="93663" cy="65088"/>
            </a:xfrm>
            <a:custGeom>
              <a:avLst/>
              <a:gdLst>
                <a:gd name="T0" fmla="*/ 56 w 98"/>
                <a:gd name="T1" fmla="*/ 22 h 67"/>
                <a:gd name="T2" fmla="*/ 64 w 98"/>
                <a:gd name="T3" fmla="*/ 32 h 67"/>
                <a:gd name="T4" fmla="*/ 66 w 98"/>
                <a:gd name="T5" fmla="*/ 42 h 67"/>
                <a:gd name="T6" fmla="*/ 64 w 98"/>
                <a:gd name="T7" fmla="*/ 52 h 67"/>
                <a:gd name="T8" fmla="*/ 58 w 98"/>
                <a:gd name="T9" fmla="*/ 60 h 67"/>
                <a:gd name="T10" fmla="*/ 47 w 98"/>
                <a:gd name="T11" fmla="*/ 65 h 67"/>
                <a:gd name="T12" fmla="*/ 34 w 98"/>
                <a:gd name="T13" fmla="*/ 67 h 67"/>
                <a:gd name="T14" fmla="*/ 20 w 98"/>
                <a:gd name="T15" fmla="*/ 65 h 67"/>
                <a:gd name="T16" fmla="*/ 9 w 98"/>
                <a:gd name="T17" fmla="*/ 60 h 67"/>
                <a:gd name="T18" fmla="*/ 2 w 98"/>
                <a:gd name="T19" fmla="*/ 51 h 67"/>
                <a:gd name="T20" fmla="*/ 0 w 98"/>
                <a:gd name="T21" fmla="*/ 40 h 67"/>
                <a:gd name="T22" fmla="*/ 2 w 98"/>
                <a:gd name="T23" fmla="*/ 31 h 67"/>
                <a:gd name="T24" fmla="*/ 8 w 98"/>
                <a:gd name="T25" fmla="*/ 23 h 67"/>
                <a:gd name="T26" fmla="*/ 8 w 98"/>
                <a:gd name="T27" fmla="*/ 22 h 67"/>
                <a:gd name="T28" fmla="*/ 0 w 98"/>
                <a:gd name="T29" fmla="*/ 21 h 67"/>
                <a:gd name="T30" fmla="*/ 2 w 98"/>
                <a:gd name="T31" fmla="*/ 1 h 67"/>
                <a:gd name="T32" fmla="*/ 6 w 98"/>
                <a:gd name="T33" fmla="*/ 1 h 67"/>
                <a:gd name="T34" fmla="*/ 8 w 98"/>
                <a:gd name="T35" fmla="*/ 11 h 67"/>
                <a:gd name="T36" fmla="*/ 19 w 98"/>
                <a:gd name="T37" fmla="*/ 11 h 67"/>
                <a:gd name="T38" fmla="*/ 29 w 98"/>
                <a:gd name="T39" fmla="*/ 11 h 67"/>
                <a:gd name="T40" fmla="*/ 86 w 98"/>
                <a:gd name="T41" fmla="*/ 11 h 67"/>
                <a:gd name="T42" fmla="*/ 87 w 98"/>
                <a:gd name="T43" fmla="*/ 0 h 67"/>
                <a:gd name="T44" fmla="*/ 92 w 98"/>
                <a:gd name="T45" fmla="*/ 0 h 67"/>
                <a:gd name="T46" fmla="*/ 98 w 98"/>
                <a:gd name="T47" fmla="*/ 21 h 67"/>
                <a:gd name="T48" fmla="*/ 97 w 98"/>
                <a:gd name="T49" fmla="*/ 22 h 67"/>
                <a:gd name="T50" fmla="*/ 78 w 98"/>
                <a:gd name="T51" fmla="*/ 22 h 67"/>
                <a:gd name="T52" fmla="*/ 56 w 98"/>
                <a:gd name="T53" fmla="*/ 22 h 67"/>
                <a:gd name="T54" fmla="*/ 15 w 98"/>
                <a:gd name="T55" fmla="*/ 22 h 67"/>
                <a:gd name="T56" fmla="*/ 9 w 98"/>
                <a:gd name="T57" fmla="*/ 30 h 67"/>
                <a:gd name="T58" fmla="*/ 7 w 98"/>
                <a:gd name="T59" fmla="*/ 38 h 67"/>
                <a:gd name="T60" fmla="*/ 9 w 98"/>
                <a:gd name="T61" fmla="*/ 45 h 67"/>
                <a:gd name="T62" fmla="*/ 14 w 98"/>
                <a:gd name="T63" fmla="*/ 50 h 67"/>
                <a:gd name="T64" fmla="*/ 21 w 98"/>
                <a:gd name="T65" fmla="*/ 54 h 67"/>
                <a:gd name="T66" fmla="*/ 33 w 98"/>
                <a:gd name="T67" fmla="*/ 55 h 67"/>
                <a:gd name="T68" fmla="*/ 52 w 98"/>
                <a:gd name="T69" fmla="*/ 51 h 67"/>
                <a:gd name="T70" fmla="*/ 59 w 98"/>
                <a:gd name="T71" fmla="*/ 39 h 67"/>
                <a:gd name="T72" fmla="*/ 57 w 98"/>
                <a:gd name="T73" fmla="*/ 32 h 67"/>
                <a:gd name="T74" fmla="*/ 51 w 98"/>
                <a:gd name="T75" fmla="*/ 22 h 67"/>
                <a:gd name="T76" fmla="*/ 15 w 98"/>
                <a:gd name="T77" fmla="*/ 22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8" h="67">
                  <a:moveTo>
                    <a:pt x="56" y="22"/>
                  </a:moveTo>
                  <a:cubicBezTo>
                    <a:pt x="60" y="25"/>
                    <a:pt x="62" y="28"/>
                    <a:pt x="64" y="32"/>
                  </a:cubicBezTo>
                  <a:cubicBezTo>
                    <a:pt x="66" y="35"/>
                    <a:pt x="66" y="39"/>
                    <a:pt x="66" y="42"/>
                  </a:cubicBezTo>
                  <a:cubicBezTo>
                    <a:pt x="66" y="46"/>
                    <a:pt x="66" y="49"/>
                    <a:pt x="64" y="52"/>
                  </a:cubicBezTo>
                  <a:cubicBezTo>
                    <a:pt x="63" y="55"/>
                    <a:pt x="61" y="58"/>
                    <a:pt x="58" y="60"/>
                  </a:cubicBezTo>
                  <a:cubicBezTo>
                    <a:pt x="55" y="62"/>
                    <a:pt x="51" y="64"/>
                    <a:pt x="47" y="65"/>
                  </a:cubicBezTo>
                  <a:cubicBezTo>
                    <a:pt x="43" y="67"/>
                    <a:pt x="39" y="67"/>
                    <a:pt x="34" y="67"/>
                  </a:cubicBezTo>
                  <a:cubicBezTo>
                    <a:pt x="29" y="67"/>
                    <a:pt x="24" y="67"/>
                    <a:pt x="20" y="65"/>
                  </a:cubicBezTo>
                  <a:cubicBezTo>
                    <a:pt x="15" y="64"/>
                    <a:pt x="12" y="62"/>
                    <a:pt x="9" y="60"/>
                  </a:cubicBezTo>
                  <a:cubicBezTo>
                    <a:pt x="6" y="57"/>
                    <a:pt x="4" y="54"/>
                    <a:pt x="2" y="51"/>
                  </a:cubicBezTo>
                  <a:cubicBezTo>
                    <a:pt x="0" y="48"/>
                    <a:pt x="0" y="44"/>
                    <a:pt x="0" y="40"/>
                  </a:cubicBezTo>
                  <a:cubicBezTo>
                    <a:pt x="0" y="37"/>
                    <a:pt x="0" y="34"/>
                    <a:pt x="2" y="31"/>
                  </a:cubicBezTo>
                  <a:cubicBezTo>
                    <a:pt x="3" y="28"/>
                    <a:pt x="5" y="26"/>
                    <a:pt x="8" y="23"/>
                  </a:cubicBezTo>
                  <a:cubicBezTo>
                    <a:pt x="8" y="22"/>
                    <a:pt x="8" y="22"/>
                    <a:pt x="8" y="22"/>
                  </a:cubicBezTo>
                  <a:cubicBezTo>
                    <a:pt x="0" y="21"/>
                    <a:pt x="0" y="21"/>
                    <a:pt x="0" y="21"/>
                  </a:cubicBezTo>
                  <a:cubicBezTo>
                    <a:pt x="2" y="1"/>
                    <a:pt x="2" y="1"/>
                    <a:pt x="2" y="1"/>
                  </a:cubicBezTo>
                  <a:cubicBezTo>
                    <a:pt x="6" y="1"/>
                    <a:pt x="6" y="1"/>
                    <a:pt x="6" y="1"/>
                  </a:cubicBezTo>
                  <a:cubicBezTo>
                    <a:pt x="8" y="11"/>
                    <a:pt x="8" y="11"/>
                    <a:pt x="8" y="11"/>
                  </a:cubicBezTo>
                  <a:cubicBezTo>
                    <a:pt x="12" y="11"/>
                    <a:pt x="15" y="11"/>
                    <a:pt x="19" y="11"/>
                  </a:cubicBezTo>
                  <a:cubicBezTo>
                    <a:pt x="23" y="11"/>
                    <a:pt x="26" y="11"/>
                    <a:pt x="29" y="11"/>
                  </a:cubicBezTo>
                  <a:cubicBezTo>
                    <a:pt x="86" y="11"/>
                    <a:pt x="86" y="11"/>
                    <a:pt x="86" y="11"/>
                  </a:cubicBezTo>
                  <a:cubicBezTo>
                    <a:pt x="87" y="0"/>
                    <a:pt x="87" y="0"/>
                    <a:pt x="87" y="0"/>
                  </a:cubicBezTo>
                  <a:cubicBezTo>
                    <a:pt x="92" y="0"/>
                    <a:pt x="92" y="0"/>
                    <a:pt x="92" y="0"/>
                  </a:cubicBezTo>
                  <a:cubicBezTo>
                    <a:pt x="98" y="21"/>
                    <a:pt x="98" y="21"/>
                    <a:pt x="98" y="21"/>
                  </a:cubicBezTo>
                  <a:cubicBezTo>
                    <a:pt x="97" y="22"/>
                    <a:pt x="97" y="22"/>
                    <a:pt x="97" y="22"/>
                  </a:cubicBezTo>
                  <a:cubicBezTo>
                    <a:pt x="78" y="22"/>
                    <a:pt x="78" y="22"/>
                    <a:pt x="78" y="22"/>
                  </a:cubicBezTo>
                  <a:lnTo>
                    <a:pt x="56" y="22"/>
                  </a:lnTo>
                  <a:close/>
                  <a:moveTo>
                    <a:pt x="15" y="22"/>
                  </a:moveTo>
                  <a:cubicBezTo>
                    <a:pt x="12" y="25"/>
                    <a:pt x="10" y="28"/>
                    <a:pt x="9" y="30"/>
                  </a:cubicBezTo>
                  <a:cubicBezTo>
                    <a:pt x="8" y="33"/>
                    <a:pt x="7" y="36"/>
                    <a:pt x="7" y="38"/>
                  </a:cubicBezTo>
                  <a:cubicBezTo>
                    <a:pt x="7" y="40"/>
                    <a:pt x="8" y="43"/>
                    <a:pt x="9" y="45"/>
                  </a:cubicBezTo>
                  <a:cubicBezTo>
                    <a:pt x="10" y="47"/>
                    <a:pt x="11" y="49"/>
                    <a:pt x="14" y="50"/>
                  </a:cubicBezTo>
                  <a:cubicBezTo>
                    <a:pt x="16" y="52"/>
                    <a:pt x="18" y="53"/>
                    <a:pt x="21" y="54"/>
                  </a:cubicBezTo>
                  <a:cubicBezTo>
                    <a:pt x="25" y="55"/>
                    <a:pt x="28" y="55"/>
                    <a:pt x="33" y="55"/>
                  </a:cubicBezTo>
                  <a:cubicBezTo>
                    <a:pt x="41" y="55"/>
                    <a:pt x="48" y="54"/>
                    <a:pt x="52" y="51"/>
                  </a:cubicBezTo>
                  <a:cubicBezTo>
                    <a:pt x="57" y="48"/>
                    <a:pt x="59" y="44"/>
                    <a:pt x="59" y="39"/>
                  </a:cubicBezTo>
                  <a:cubicBezTo>
                    <a:pt x="59" y="37"/>
                    <a:pt x="58" y="34"/>
                    <a:pt x="57" y="32"/>
                  </a:cubicBezTo>
                  <a:cubicBezTo>
                    <a:pt x="56" y="29"/>
                    <a:pt x="54" y="26"/>
                    <a:pt x="51" y="22"/>
                  </a:cubicBezTo>
                  <a:lnTo>
                    <a:pt x="15"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7" name="Freeform 14"/>
            <p:cNvSpPr>
              <a:spLocks/>
            </p:cNvSpPr>
            <p:nvPr userDrawn="1"/>
          </p:nvSpPr>
          <p:spPr bwMode="auto">
            <a:xfrm>
              <a:off x="2159000" y="479426"/>
              <a:ext cx="61913" cy="47625"/>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2 h 49"/>
                <a:gd name="T22" fmla="*/ 27 w 64"/>
                <a:gd name="T23" fmla="*/ 22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7"/>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8" name="Freeform 15"/>
            <p:cNvSpPr>
              <a:spLocks noEditPoints="1"/>
            </p:cNvSpPr>
            <p:nvPr userDrawn="1"/>
          </p:nvSpPr>
          <p:spPr bwMode="auto">
            <a:xfrm>
              <a:off x="2159000" y="527051"/>
              <a:ext cx="92075" cy="30163"/>
            </a:xfrm>
            <a:custGeom>
              <a:avLst/>
              <a:gdLst>
                <a:gd name="T0" fmla="*/ 4 w 96"/>
                <a:gd name="T1" fmla="*/ 31 h 31"/>
                <a:gd name="T2" fmla="*/ 0 w 96"/>
                <a:gd name="T3" fmla="*/ 31 h 31"/>
                <a:gd name="T4" fmla="*/ 0 w 96"/>
                <a:gd name="T5" fmla="*/ 0 h 31"/>
                <a:gd name="T6" fmla="*/ 4 w 96"/>
                <a:gd name="T7" fmla="*/ 0 h 31"/>
                <a:gd name="T8" fmla="*/ 6 w 96"/>
                <a:gd name="T9" fmla="*/ 10 h 31"/>
                <a:gd name="T10" fmla="*/ 17 w 96"/>
                <a:gd name="T11" fmla="*/ 10 h 31"/>
                <a:gd name="T12" fmla="*/ 27 w 96"/>
                <a:gd name="T13" fmla="*/ 11 h 31"/>
                <a:gd name="T14" fmla="*/ 34 w 96"/>
                <a:gd name="T15" fmla="*/ 11 h 31"/>
                <a:gd name="T16" fmla="*/ 43 w 96"/>
                <a:gd name="T17" fmla="*/ 10 h 31"/>
                <a:gd name="T18" fmla="*/ 51 w 96"/>
                <a:gd name="T19" fmla="*/ 10 h 31"/>
                <a:gd name="T20" fmla="*/ 52 w 96"/>
                <a:gd name="T21" fmla="*/ 0 h 31"/>
                <a:gd name="T22" fmla="*/ 56 w 96"/>
                <a:gd name="T23" fmla="*/ 0 h 31"/>
                <a:gd name="T24" fmla="*/ 64 w 96"/>
                <a:gd name="T25" fmla="*/ 20 h 31"/>
                <a:gd name="T26" fmla="*/ 63 w 96"/>
                <a:gd name="T27" fmla="*/ 22 h 31"/>
                <a:gd name="T28" fmla="*/ 45 w 96"/>
                <a:gd name="T29" fmla="*/ 22 h 31"/>
                <a:gd name="T30" fmla="*/ 27 w 96"/>
                <a:gd name="T31" fmla="*/ 22 h 31"/>
                <a:gd name="T32" fmla="*/ 17 w 96"/>
                <a:gd name="T33" fmla="*/ 22 h 31"/>
                <a:gd name="T34" fmla="*/ 6 w 96"/>
                <a:gd name="T35" fmla="*/ 22 h 31"/>
                <a:gd name="T36" fmla="*/ 4 w 96"/>
                <a:gd name="T37" fmla="*/ 31 h 31"/>
                <a:gd name="T38" fmla="*/ 79 w 96"/>
                <a:gd name="T39" fmla="*/ 16 h 31"/>
                <a:gd name="T40" fmla="*/ 81 w 96"/>
                <a:gd name="T41" fmla="*/ 10 h 31"/>
                <a:gd name="T42" fmla="*/ 87 w 96"/>
                <a:gd name="T43" fmla="*/ 7 h 31"/>
                <a:gd name="T44" fmla="*/ 93 w 96"/>
                <a:gd name="T45" fmla="*/ 10 h 31"/>
                <a:gd name="T46" fmla="*/ 96 w 96"/>
                <a:gd name="T47" fmla="*/ 16 h 31"/>
                <a:gd name="T48" fmla="*/ 93 w 96"/>
                <a:gd name="T49" fmla="*/ 22 h 31"/>
                <a:gd name="T50" fmla="*/ 87 w 96"/>
                <a:gd name="T51" fmla="*/ 25 h 31"/>
                <a:gd name="T52" fmla="*/ 81 w 96"/>
                <a:gd name="T53" fmla="*/ 22 h 31"/>
                <a:gd name="T54" fmla="*/ 79 w 96"/>
                <a:gd name="T55" fmla="*/ 16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6" h="31">
                  <a:moveTo>
                    <a:pt x="4" y="31"/>
                  </a:move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1"/>
                    <a:pt x="27" y="11"/>
                  </a:cubicBezTo>
                  <a:cubicBezTo>
                    <a:pt x="34" y="11"/>
                    <a:pt x="34" y="11"/>
                    <a:pt x="34" y="11"/>
                  </a:cubicBezTo>
                  <a:cubicBezTo>
                    <a:pt x="38" y="11"/>
                    <a:pt x="41" y="10"/>
                    <a:pt x="43" y="10"/>
                  </a:cubicBezTo>
                  <a:cubicBezTo>
                    <a:pt x="45" y="10"/>
                    <a:pt x="48" y="10"/>
                    <a:pt x="51" y="10"/>
                  </a:cubicBezTo>
                  <a:cubicBezTo>
                    <a:pt x="52" y="0"/>
                    <a:pt x="52" y="0"/>
                    <a:pt x="52" y="0"/>
                  </a:cubicBezTo>
                  <a:cubicBezTo>
                    <a:pt x="56" y="0"/>
                    <a:pt x="56" y="0"/>
                    <a:pt x="56" y="0"/>
                  </a:cubicBezTo>
                  <a:cubicBezTo>
                    <a:pt x="64" y="20"/>
                    <a:pt x="64" y="20"/>
                    <a:pt x="64" y="20"/>
                  </a:cubicBezTo>
                  <a:cubicBezTo>
                    <a:pt x="63" y="22"/>
                    <a:pt x="63" y="22"/>
                    <a:pt x="63" y="22"/>
                  </a:cubicBezTo>
                  <a:cubicBezTo>
                    <a:pt x="45" y="22"/>
                    <a:pt x="45" y="22"/>
                    <a:pt x="45" y="22"/>
                  </a:cubicBezTo>
                  <a:cubicBezTo>
                    <a:pt x="27" y="22"/>
                    <a:pt x="27" y="22"/>
                    <a:pt x="27" y="22"/>
                  </a:cubicBezTo>
                  <a:cubicBezTo>
                    <a:pt x="24" y="22"/>
                    <a:pt x="21" y="22"/>
                    <a:pt x="17" y="22"/>
                  </a:cubicBezTo>
                  <a:cubicBezTo>
                    <a:pt x="13" y="22"/>
                    <a:pt x="10" y="22"/>
                    <a:pt x="6" y="22"/>
                  </a:cubicBezTo>
                  <a:lnTo>
                    <a:pt x="4" y="31"/>
                  </a:lnTo>
                  <a:close/>
                  <a:moveTo>
                    <a:pt x="79" y="16"/>
                  </a:moveTo>
                  <a:cubicBezTo>
                    <a:pt x="79" y="13"/>
                    <a:pt x="79" y="11"/>
                    <a:pt x="81" y="10"/>
                  </a:cubicBezTo>
                  <a:cubicBezTo>
                    <a:pt x="83" y="8"/>
                    <a:pt x="85" y="7"/>
                    <a:pt x="87" y="7"/>
                  </a:cubicBezTo>
                  <a:cubicBezTo>
                    <a:pt x="90" y="7"/>
                    <a:pt x="92" y="8"/>
                    <a:pt x="93" y="10"/>
                  </a:cubicBezTo>
                  <a:cubicBezTo>
                    <a:pt x="95" y="11"/>
                    <a:pt x="96" y="13"/>
                    <a:pt x="96" y="16"/>
                  </a:cubicBezTo>
                  <a:cubicBezTo>
                    <a:pt x="96" y="18"/>
                    <a:pt x="95" y="21"/>
                    <a:pt x="93" y="22"/>
                  </a:cubicBezTo>
                  <a:cubicBezTo>
                    <a:pt x="92" y="24"/>
                    <a:pt x="90" y="25"/>
                    <a:pt x="87" y="25"/>
                  </a:cubicBezTo>
                  <a:cubicBezTo>
                    <a:pt x="85" y="25"/>
                    <a:pt x="83" y="24"/>
                    <a:pt x="81" y="22"/>
                  </a:cubicBezTo>
                  <a:cubicBezTo>
                    <a:pt x="79" y="21"/>
                    <a:pt x="79" y="18"/>
                    <a:pt x="79" y="1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9" name="Freeform 16"/>
            <p:cNvSpPr>
              <a:spLocks/>
            </p:cNvSpPr>
            <p:nvPr userDrawn="1"/>
          </p:nvSpPr>
          <p:spPr bwMode="auto">
            <a:xfrm>
              <a:off x="2159000" y="561976"/>
              <a:ext cx="61913" cy="66675"/>
            </a:xfrm>
            <a:custGeom>
              <a:avLst/>
              <a:gdLst>
                <a:gd name="T0" fmla="*/ 4 w 64"/>
                <a:gd name="T1" fmla="*/ 71 h 71"/>
                <a:gd name="T2" fmla="*/ 0 w 64"/>
                <a:gd name="T3" fmla="*/ 71 h 71"/>
                <a:gd name="T4" fmla="*/ 0 w 64"/>
                <a:gd name="T5" fmla="*/ 40 h 71"/>
                <a:gd name="T6" fmla="*/ 4 w 64"/>
                <a:gd name="T7" fmla="*/ 40 h 71"/>
                <a:gd name="T8" fmla="*/ 6 w 64"/>
                <a:gd name="T9" fmla="*/ 50 h 71"/>
                <a:gd name="T10" fmla="*/ 17 w 64"/>
                <a:gd name="T11" fmla="*/ 50 h 71"/>
                <a:gd name="T12" fmla="*/ 27 w 64"/>
                <a:gd name="T13" fmla="*/ 50 h 71"/>
                <a:gd name="T14" fmla="*/ 39 w 64"/>
                <a:gd name="T15" fmla="*/ 50 h 71"/>
                <a:gd name="T16" fmla="*/ 52 w 64"/>
                <a:gd name="T17" fmla="*/ 48 h 71"/>
                <a:gd name="T18" fmla="*/ 55 w 64"/>
                <a:gd name="T19" fmla="*/ 40 h 71"/>
                <a:gd name="T20" fmla="*/ 53 w 64"/>
                <a:gd name="T21" fmla="*/ 31 h 71"/>
                <a:gd name="T22" fmla="*/ 47 w 64"/>
                <a:gd name="T23" fmla="*/ 21 h 71"/>
                <a:gd name="T24" fmla="*/ 27 w 64"/>
                <a:gd name="T25" fmla="*/ 21 h 71"/>
                <a:gd name="T26" fmla="*/ 17 w 64"/>
                <a:gd name="T27" fmla="*/ 22 h 71"/>
                <a:gd name="T28" fmla="*/ 6 w 64"/>
                <a:gd name="T29" fmla="*/ 22 h 71"/>
                <a:gd name="T30" fmla="*/ 4 w 64"/>
                <a:gd name="T31" fmla="*/ 31 h 71"/>
                <a:gd name="T32" fmla="*/ 0 w 64"/>
                <a:gd name="T33" fmla="*/ 31 h 71"/>
                <a:gd name="T34" fmla="*/ 0 w 64"/>
                <a:gd name="T35" fmla="*/ 0 h 71"/>
                <a:gd name="T36" fmla="*/ 4 w 64"/>
                <a:gd name="T37" fmla="*/ 0 h 71"/>
                <a:gd name="T38" fmla="*/ 6 w 64"/>
                <a:gd name="T39" fmla="*/ 10 h 71"/>
                <a:gd name="T40" fmla="*/ 17 w 64"/>
                <a:gd name="T41" fmla="*/ 10 h 71"/>
                <a:gd name="T42" fmla="*/ 27 w 64"/>
                <a:gd name="T43" fmla="*/ 10 h 71"/>
                <a:gd name="T44" fmla="*/ 34 w 64"/>
                <a:gd name="T45" fmla="*/ 10 h 71"/>
                <a:gd name="T46" fmla="*/ 43 w 64"/>
                <a:gd name="T47" fmla="*/ 10 h 71"/>
                <a:gd name="T48" fmla="*/ 51 w 64"/>
                <a:gd name="T49" fmla="*/ 10 h 71"/>
                <a:gd name="T50" fmla="*/ 52 w 64"/>
                <a:gd name="T51" fmla="*/ 0 h 71"/>
                <a:gd name="T52" fmla="*/ 56 w 64"/>
                <a:gd name="T53" fmla="*/ 0 h 71"/>
                <a:gd name="T54" fmla="*/ 64 w 64"/>
                <a:gd name="T55" fmla="*/ 18 h 71"/>
                <a:gd name="T56" fmla="*/ 63 w 64"/>
                <a:gd name="T57" fmla="*/ 20 h 71"/>
                <a:gd name="T58" fmla="*/ 52 w 64"/>
                <a:gd name="T59" fmla="*/ 21 h 71"/>
                <a:gd name="T60" fmla="*/ 61 w 64"/>
                <a:gd name="T61" fmla="*/ 32 h 71"/>
                <a:gd name="T62" fmla="*/ 64 w 64"/>
                <a:gd name="T63" fmla="*/ 45 h 71"/>
                <a:gd name="T64" fmla="*/ 59 w 64"/>
                <a:gd name="T65" fmla="*/ 57 h 71"/>
                <a:gd name="T66" fmla="*/ 40 w 64"/>
                <a:gd name="T67" fmla="*/ 62 h 71"/>
                <a:gd name="T68" fmla="*/ 27 w 64"/>
                <a:gd name="T69" fmla="*/ 62 h 71"/>
                <a:gd name="T70" fmla="*/ 17 w 64"/>
                <a:gd name="T71" fmla="*/ 62 h 71"/>
                <a:gd name="T72" fmla="*/ 6 w 64"/>
                <a:gd name="T73" fmla="*/ 62 h 71"/>
                <a:gd name="T74" fmla="*/ 4 w 64"/>
                <a:gd name="T75"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1">
                  <a:moveTo>
                    <a:pt x="4" y="71"/>
                  </a:moveTo>
                  <a:cubicBezTo>
                    <a:pt x="0" y="71"/>
                    <a:pt x="0" y="71"/>
                    <a:pt x="0" y="71"/>
                  </a:cubicBezTo>
                  <a:cubicBezTo>
                    <a:pt x="0" y="40"/>
                    <a:pt x="0" y="40"/>
                    <a:pt x="0" y="40"/>
                  </a:cubicBezTo>
                  <a:cubicBezTo>
                    <a:pt x="4" y="40"/>
                    <a:pt x="4" y="40"/>
                    <a:pt x="4" y="40"/>
                  </a:cubicBezTo>
                  <a:cubicBezTo>
                    <a:pt x="6" y="50"/>
                    <a:pt x="6" y="50"/>
                    <a:pt x="6" y="50"/>
                  </a:cubicBezTo>
                  <a:cubicBezTo>
                    <a:pt x="10" y="50"/>
                    <a:pt x="13" y="50"/>
                    <a:pt x="17" y="50"/>
                  </a:cubicBezTo>
                  <a:cubicBezTo>
                    <a:pt x="21" y="50"/>
                    <a:pt x="24" y="50"/>
                    <a:pt x="27" y="50"/>
                  </a:cubicBezTo>
                  <a:cubicBezTo>
                    <a:pt x="39" y="50"/>
                    <a:pt x="39" y="50"/>
                    <a:pt x="39" y="50"/>
                  </a:cubicBezTo>
                  <a:cubicBezTo>
                    <a:pt x="45" y="50"/>
                    <a:pt x="49" y="50"/>
                    <a:pt x="52" y="48"/>
                  </a:cubicBezTo>
                  <a:cubicBezTo>
                    <a:pt x="54" y="46"/>
                    <a:pt x="55" y="44"/>
                    <a:pt x="55" y="40"/>
                  </a:cubicBezTo>
                  <a:cubicBezTo>
                    <a:pt x="55" y="37"/>
                    <a:pt x="54" y="34"/>
                    <a:pt x="53" y="31"/>
                  </a:cubicBezTo>
                  <a:cubicBezTo>
                    <a:pt x="52" y="28"/>
                    <a:pt x="50" y="25"/>
                    <a:pt x="47" y="21"/>
                  </a:cubicBezTo>
                  <a:cubicBezTo>
                    <a:pt x="27" y="21"/>
                    <a:pt x="27" y="21"/>
                    <a:pt x="27" y="21"/>
                  </a:cubicBezTo>
                  <a:cubicBezTo>
                    <a:pt x="24" y="21"/>
                    <a:pt x="21" y="21"/>
                    <a:pt x="17" y="22"/>
                  </a:cubicBezTo>
                  <a:cubicBezTo>
                    <a:pt x="13" y="22"/>
                    <a:pt x="10" y="22"/>
                    <a:pt x="6" y="22"/>
                  </a:cubicBezTo>
                  <a:cubicBezTo>
                    <a:pt x="4" y="31"/>
                    <a:pt x="4" y="31"/>
                    <a:pt x="4" y="31"/>
                  </a:cubicBez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6"/>
                    <a:pt x="64" y="40"/>
                    <a:pt x="64" y="45"/>
                  </a:cubicBezTo>
                  <a:cubicBezTo>
                    <a:pt x="64" y="50"/>
                    <a:pt x="63" y="55"/>
                    <a:pt x="59" y="57"/>
                  </a:cubicBezTo>
                  <a:cubicBezTo>
                    <a:pt x="55" y="60"/>
                    <a:pt x="49" y="62"/>
                    <a:pt x="40" y="62"/>
                  </a:cubicBezTo>
                  <a:cubicBezTo>
                    <a:pt x="27" y="62"/>
                    <a:pt x="27" y="62"/>
                    <a:pt x="27" y="62"/>
                  </a:cubicBezTo>
                  <a:cubicBezTo>
                    <a:pt x="24" y="62"/>
                    <a:pt x="21" y="62"/>
                    <a:pt x="17" y="62"/>
                  </a:cubicBezTo>
                  <a:cubicBezTo>
                    <a:pt x="13" y="62"/>
                    <a:pt x="10" y="62"/>
                    <a:pt x="6" y="62"/>
                  </a:cubicBezTo>
                  <a:lnTo>
                    <a:pt x="4" y="7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0" name="Freeform 17"/>
            <p:cNvSpPr>
              <a:spLocks noEditPoints="1"/>
            </p:cNvSpPr>
            <p:nvPr userDrawn="1"/>
          </p:nvSpPr>
          <p:spPr bwMode="auto">
            <a:xfrm>
              <a:off x="2132013" y="631826"/>
              <a:ext cx="88900" cy="58738"/>
            </a:xfrm>
            <a:custGeom>
              <a:avLst/>
              <a:gdLst>
                <a:gd name="T0" fmla="*/ 82 w 92"/>
                <a:gd name="T1" fmla="*/ 61 h 61"/>
                <a:gd name="T2" fmla="*/ 82 w 92"/>
                <a:gd name="T3" fmla="*/ 48 h 61"/>
                <a:gd name="T4" fmla="*/ 71 w 92"/>
                <a:gd name="T5" fmla="*/ 51 h 61"/>
                <a:gd name="T6" fmla="*/ 62 w 92"/>
                <a:gd name="T7" fmla="*/ 49 h 61"/>
                <a:gd name="T8" fmla="*/ 55 w 92"/>
                <a:gd name="T9" fmla="*/ 44 h 61"/>
                <a:gd name="T10" fmla="*/ 51 w 92"/>
                <a:gd name="T11" fmla="*/ 37 h 61"/>
                <a:gd name="T12" fmla="*/ 49 w 92"/>
                <a:gd name="T13" fmla="*/ 27 h 61"/>
                <a:gd name="T14" fmla="*/ 50 w 92"/>
                <a:gd name="T15" fmla="*/ 22 h 61"/>
                <a:gd name="T16" fmla="*/ 50 w 92"/>
                <a:gd name="T17" fmla="*/ 18 h 61"/>
                <a:gd name="T18" fmla="*/ 47 w 92"/>
                <a:gd name="T19" fmla="*/ 16 h 61"/>
                <a:gd name="T20" fmla="*/ 44 w 92"/>
                <a:gd name="T21" fmla="*/ 15 h 61"/>
                <a:gd name="T22" fmla="*/ 39 w 92"/>
                <a:gd name="T23" fmla="*/ 18 h 61"/>
                <a:gd name="T24" fmla="*/ 37 w 92"/>
                <a:gd name="T25" fmla="*/ 26 h 61"/>
                <a:gd name="T26" fmla="*/ 37 w 92"/>
                <a:gd name="T27" fmla="*/ 39 h 61"/>
                <a:gd name="T28" fmla="*/ 34 w 92"/>
                <a:gd name="T29" fmla="*/ 55 h 61"/>
                <a:gd name="T30" fmla="*/ 23 w 92"/>
                <a:gd name="T31" fmla="*/ 61 h 61"/>
                <a:gd name="T32" fmla="*/ 14 w 92"/>
                <a:gd name="T33" fmla="*/ 59 h 61"/>
                <a:gd name="T34" fmla="*/ 7 w 92"/>
                <a:gd name="T35" fmla="*/ 52 h 61"/>
                <a:gd name="T36" fmla="*/ 2 w 92"/>
                <a:gd name="T37" fmla="*/ 42 h 61"/>
                <a:gd name="T38" fmla="*/ 0 w 92"/>
                <a:gd name="T39" fmla="*/ 28 h 61"/>
                <a:gd name="T40" fmla="*/ 1 w 92"/>
                <a:gd name="T41" fmla="*/ 15 h 61"/>
                <a:gd name="T42" fmla="*/ 4 w 92"/>
                <a:gd name="T43" fmla="*/ 7 h 61"/>
                <a:gd name="T44" fmla="*/ 9 w 92"/>
                <a:gd name="T45" fmla="*/ 2 h 61"/>
                <a:gd name="T46" fmla="*/ 15 w 92"/>
                <a:gd name="T47" fmla="*/ 0 h 61"/>
                <a:gd name="T48" fmla="*/ 30 w 92"/>
                <a:gd name="T49" fmla="*/ 13 h 61"/>
                <a:gd name="T50" fmla="*/ 34 w 92"/>
                <a:gd name="T51" fmla="*/ 7 h 61"/>
                <a:gd name="T52" fmla="*/ 40 w 92"/>
                <a:gd name="T53" fmla="*/ 5 h 61"/>
                <a:gd name="T54" fmla="*/ 46 w 92"/>
                <a:gd name="T55" fmla="*/ 8 h 61"/>
                <a:gd name="T56" fmla="*/ 52 w 92"/>
                <a:gd name="T57" fmla="*/ 14 h 61"/>
                <a:gd name="T58" fmla="*/ 59 w 92"/>
                <a:gd name="T59" fmla="*/ 6 h 61"/>
                <a:gd name="T60" fmla="*/ 71 w 92"/>
                <a:gd name="T61" fmla="*/ 4 h 61"/>
                <a:gd name="T62" fmla="*/ 80 w 92"/>
                <a:gd name="T63" fmla="*/ 6 h 61"/>
                <a:gd name="T64" fmla="*/ 87 w 92"/>
                <a:gd name="T65" fmla="*/ 11 h 61"/>
                <a:gd name="T66" fmla="*/ 91 w 92"/>
                <a:gd name="T67" fmla="*/ 18 h 61"/>
                <a:gd name="T68" fmla="*/ 92 w 92"/>
                <a:gd name="T69" fmla="*/ 28 h 61"/>
                <a:gd name="T70" fmla="*/ 87 w 92"/>
                <a:gd name="T71" fmla="*/ 44 h 61"/>
                <a:gd name="T72" fmla="*/ 92 w 92"/>
                <a:gd name="T73" fmla="*/ 59 h 61"/>
                <a:gd name="T74" fmla="*/ 91 w 92"/>
                <a:gd name="T75" fmla="*/ 61 h 61"/>
                <a:gd name="T76" fmla="*/ 82 w 92"/>
                <a:gd name="T77" fmla="*/ 61 h 61"/>
                <a:gd name="T78" fmla="*/ 28 w 92"/>
                <a:gd name="T79" fmla="*/ 23 h 61"/>
                <a:gd name="T80" fmla="*/ 28 w 92"/>
                <a:gd name="T81" fmla="*/ 16 h 61"/>
                <a:gd name="T82" fmla="*/ 23 w 92"/>
                <a:gd name="T83" fmla="*/ 13 h 61"/>
                <a:gd name="T84" fmla="*/ 17 w 92"/>
                <a:gd name="T85" fmla="*/ 11 h 61"/>
                <a:gd name="T86" fmla="*/ 9 w 92"/>
                <a:gd name="T87" fmla="*/ 16 h 61"/>
                <a:gd name="T88" fmla="*/ 6 w 92"/>
                <a:gd name="T89" fmla="*/ 28 h 61"/>
                <a:gd name="T90" fmla="*/ 10 w 92"/>
                <a:gd name="T91" fmla="*/ 45 h 61"/>
                <a:gd name="T92" fmla="*/ 19 w 92"/>
                <a:gd name="T93" fmla="*/ 51 h 61"/>
                <a:gd name="T94" fmla="*/ 22 w 92"/>
                <a:gd name="T95" fmla="*/ 50 h 61"/>
                <a:gd name="T96" fmla="*/ 25 w 92"/>
                <a:gd name="T97" fmla="*/ 48 h 61"/>
                <a:gd name="T98" fmla="*/ 27 w 92"/>
                <a:gd name="T99" fmla="*/ 44 h 61"/>
                <a:gd name="T100" fmla="*/ 28 w 92"/>
                <a:gd name="T101" fmla="*/ 37 h 61"/>
                <a:gd name="T102" fmla="*/ 28 w 92"/>
                <a:gd name="T103" fmla="*/ 23 h 61"/>
                <a:gd name="T104" fmla="*/ 54 w 92"/>
                <a:gd name="T105" fmla="*/ 27 h 61"/>
                <a:gd name="T106" fmla="*/ 59 w 92"/>
                <a:gd name="T107" fmla="*/ 37 h 61"/>
                <a:gd name="T108" fmla="*/ 71 w 92"/>
                <a:gd name="T109" fmla="*/ 41 h 61"/>
                <a:gd name="T110" fmla="*/ 83 w 92"/>
                <a:gd name="T111" fmla="*/ 37 h 61"/>
                <a:gd name="T112" fmla="*/ 87 w 92"/>
                <a:gd name="T113" fmla="*/ 28 h 61"/>
                <a:gd name="T114" fmla="*/ 83 w 92"/>
                <a:gd name="T115" fmla="*/ 18 h 61"/>
                <a:gd name="T116" fmla="*/ 71 w 92"/>
                <a:gd name="T117" fmla="*/ 14 h 61"/>
                <a:gd name="T118" fmla="*/ 59 w 92"/>
                <a:gd name="T119" fmla="*/ 18 h 61"/>
                <a:gd name="T120" fmla="*/ 54 w 92"/>
                <a:gd name="T121" fmla="*/ 2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2" h="61">
                  <a:moveTo>
                    <a:pt x="82" y="61"/>
                  </a:moveTo>
                  <a:cubicBezTo>
                    <a:pt x="82" y="48"/>
                    <a:pt x="82" y="48"/>
                    <a:pt x="82" y="48"/>
                  </a:cubicBezTo>
                  <a:cubicBezTo>
                    <a:pt x="79" y="50"/>
                    <a:pt x="75" y="51"/>
                    <a:pt x="71" y="51"/>
                  </a:cubicBezTo>
                  <a:cubicBezTo>
                    <a:pt x="67" y="51"/>
                    <a:pt x="64" y="51"/>
                    <a:pt x="62" y="49"/>
                  </a:cubicBezTo>
                  <a:cubicBezTo>
                    <a:pt x="59" y="48"/>
                    <a:pt x="57" y="47"/>
                    <a:pt x="55" y="44"/>
                  </a:cubicBezTo>
                  <a:cubicBezTo>
                    <a:pt x="53" y="42"/>
                    <a:pt x="52" y="40"/>
                    <a:pt x="51" y="37"/>
                  </a:cubicBezTo>
                  <a:cubicBezTo>
                    <a:pt x="50" y="34"/>
                    <a:pt x="49" y="31"/>
                    <a:pt x="49" y="27"/>
                  </a:cubicBezTo>
                  <a:cubicBezTo>
                    <a:pt x="49" y="26"/>
                    <a:pt x="49" y="24"/>
                    <a:pt x="50" y="22"/>
                  </a:cubicBezTo>
                  <a:cubicBezTo>
                    <a:pt x="50" y="21"/>
                    <a:pt x="50" y="19"/>
                    <a:pt x="50" y="18"/>
                  </a:cubicBezTo>
                  <a:cubicBezTo>
                    <a:pt x="50" y="17"/>
                    <a:pt x="48" y="17"/>
                    <a:pt x="47" y="16"/>
                  </a:cubicBezTo>
                  <a:cubicBezTo>
                    <a:pt x="46" y="16"/>
                    <a:pt x="45" y="15"/>
                    <a:pt x="44" y="15"/>
                  </a:cubicBezTo>
                  <a:cubicBezTo>
                    <a:pt x="42" y="15"/>
                    <a:pt x="40" y="16"/>
                    <a:pt x="39" y="18"/>
                  </a:cubicBezTo>
                  <a:cubicBezTo>
                    <a:pt x="38" y="19"/>
                    <a:pt x="37" y="22"/>
                    <a:pt x="37" y="26"/>
                  </a:cubicBezTo>
                  <a:cubicBezTo>
                    <a:pt x="37" y="39"/>
                    <a:pt x="37" y="39"/>
                    <a:pt x="37" y="39"/>
                  </a:cubicBezTo>
                  <a:cubicBezTo>
                    <a:pt x="37" y="47"/>
                    <a:pt x="36" y="52"/>
                    <a:pt x="34" y="55"/>
                  </a:cubicBezTo>
                  <a:cubicBezTo>
                    <a:pt x="31" y="59"/>
                    <a:pt x="27" y="61"/>
                    <a:pt x="23" y="61"/>
                  </a:cubicBezTo>
                  <a:cubicBezTo>
                    <a:pt x="20" y="61"/>
                    <a:pt x="17" y="60"/>
                    <a:pt x="14" y="59"/>
                  </a:cubicBezTo>
                  <a:cubicBezTo>
                    <a:pt x="12" y="57"/>
                    <a:pt x="9" y="55"/>
                    <a:pt x="7" y="52"/>
                  </a:cubicBezTo>
                  <a:cubicBezTo>
                    <a:pt x="5" y="50"/>
                    <a:pt x="3" y="46"/>
                    <a:pt x="2" y="42"/>
                  </a:cubicBezTo>
                  <a:cubicBezTo>
                    <a:pt x="1" y="38"/>
                    <a:pt x="0" y="33"/>
                    <a:pt x="0" y="28"/>
                  </a:cubicBezTo>
                  <a:cubicBezTo>
                    <a:pt x="0" y="23"/>
                    <a:pt x="0" y="19"/>
                    <a:pt x="1" y="15"/>
                  </a:cubicBezTo>
                  <a:cubicBezTo>
                    <a:pt x="2" y="12"/>
                    <a:pt x="3" y="9"/>
                    <a:pt x="4" y="7"/>
                  </a:cubicBezTo>
                  <a:cubicBezTo>
                    <a:pt x="6" y="5"/>
                    <a:pt x="7" y="3"/>
                    <a:pt x="9" y="2"/>
                  </a:cubicBezTo>
                  <a:cubicBezTo>
                    <a:pt x="11" y="1"/>
                    <a:pt x="13" y="0"/>
                    <a:pt x="15" y="0"/>
                  </a:cubicBezTo>
                  <a:cubicBezTo>
                    <a:pt x="21" y="0"/>
                    <a:pt x="25" y="4"/>
                    <a:pt x="30" y="13"/>
                  </a:cubicBezTo>
                  <a:cubicBezTo>
                    <a:pt x="31" y="10"/>
                    <a:pt x="32" y="8"/>
                    <a:pt x="34" y="7"/>
                  </a:cubicBezTo>
                  <a:cubicBezTo>
                    <a:pt x="36" y="6"/>
                    <a:pt x="38" y="5"/>
                    <a:pt x="40" y="5"/>
                  </a:cubicBezTo>
                  <a:cubicBezTo>
                    <a:pt x="42" y="5"/>
                    <a:pt x="44" y="6"/>
                    <a:pt x="46" y="8"/>
                  </a:cubicBezTo>
                  <a:cubicBezTo>
                    <a:pt x="48" y="9"/>
                    <a:pt x="50" y="11"/>
                    <a:pt x="52" y="14"/>
                  </a:cubicBezTo>
                  <a:cubicBezTo>
                    <a:pt x="54" y="11"/>
                    <a:pt x="56" y="8"/>
                    <a:pt x="59" y="6"/>
                  </a:cubicBezTo>
                  <a:cubicBezTo>
                    <a:pt x="63" y="5"/>
                    <a:pt x="66" y="4"/>
                    <a:pt x="71" y="4"/>
                  </a:cubicBezTo>
                  <a:cubicBezTo>
                    <a:pt x="74" y="4"/>
                    <a:pt x="77" y="4"/>
                    <a:pt x="80" y="6"/>
                  </a:cubicBezTo>
                  <a:cubicBezTo>
                    <a:pt x="83" y="7"/>
                    <a:pt x="85" y="8"/>
                    <a:pt x="87" y="11"/>
                  </a:cubicBezTo>
                  <a:cubicBezTo>
                    <a:pt x="89" y="13"/>
                    <a:pt x="90" y="15"/>
                    <a:pt x="91" y="18"/>
                  </a:cubicBezTo>
                  <a:cubicBezTo>
                    <a:pt x="92" y="21"/>
                    <a:pt x="92" y="24"/>
                    <a:pt x="92" y="28"/>
                  </a:cubicBezTo>
                  <a:cubicBezTo>
                    <a:pt x="92" y="35"/>
                    <a:pt x="91" y="40"/>
                    <a:pt x="87" y="44"/>
                  </a:cubicBezTo>
                  <a:cubicBezTo>
                    <a:pt x="92" y="59"/>
                    <a:pt x="92" y="59"/>
                    <a:pt x="92" y="59"/>
                  </a:cubicBezTo>
                  <a:cubicBezTo>
                    <a:pt x="91" y="61"/>
                    <a:pt x="91" y="61"/>
                    <a:pt x="91" y="61"/>
                  </a:cubicBezTo>
                  <a:lnTo>
                    <a:pt x="82" y="61"/>
                  </a:lnTo>
                  <a:close/>
                  <a:moveTo>
                    <a:pt x="28" y="23"/>
                  </a:moveTo>
                  <a:cubicBezTo>
                    <a:pt x="28" y="21"/>
                    <a:pt x="28" y="18"/>
                    <a:pt x="28" y="16"/>
                  </a:cubicBezTo>
                  <a:cubicBezTo>
                    <a:pt x="26" y="15"/>
                    <a:pt x="25" y="13"/>
                    <a:pt x="23" y="13"/>
                  </a:cubicBezTo>
                  <a:cubicBezTo>
                    <a:pt x="21" y="12"/>
                    <a:pt x="19" y="11"/>
                    <a:pt x="17" y="11"/>
                  </a:cubicBezTo>
                  <a:cubicBezTo>
                    <a:pt x="13" y="11"/>
                    <a:pt x="11" y="13"/>
                    <a:pt x="9" y="16"/>
                  </a:cubicBezTo>
                  <a:cubicBezTo>
                    <a:pt x="7" y="19"/>
                    <a:pt x="6" y="23"/>
                    <a:pt x="6" y="28"/>
                  </a:cubicBezTo>
                  <a:cubicBezTo>
                    <a:pt x="6" y="36"/>
                    <a:pt x="7" y="41"/>
                    <a:pt x="10" y="45"/>
                  </a:cubicBezTo>
                  <a:cubicBezTo>
                    <a:pt x="12" y="49"/>
                    <a:pt x="15" y="51"/>
                    <a:pt x="19" y="51"/>
                  </a:cubicBezTo>
                  <a:cubicBezTo>
                    <a:pt x="20" y="51"/>
                    <a:pt x="21" y="50"/>
                    <a:pt x="22" y="50"/>
                  </a:cubicBezTo>
                  <a:cubicBezTo>
                    <a:pt x="23" y="50"/>
                    <a:pt x="24" y="49"/>
                    <a:pt x="25" y="48"/>
                  </a:cubicBezTo>
                  <a:cubicBezTo>
                    <a:pt x="26" y="47"/>
                    <a:pt x="26" y="45"/>
                    <a:pt x="27" y="44"/>
                  </a:cubicBezTo>
                  <a:cubicBezTo>
                    <a:pt x="27" y="42"/>
                    <a:pt x="28" y="40"/>
                    <a:pt x="28" y="37"/>
                  </a:cubicBezTo>
                  <a:lnTo>
                    <a:pt x="28" y="23"/>
                  </a:lnTo>
                  <a:close/>
                  <a:moveTo>
                    <a:pt x="54" y="27"/>
                  </a:moveTo>
                  <a:cubicBezTo>
                    <a:pt x="54" y="31"/>
                    <a:pt x="56" y="35"/>
                    <a:pt x="59" y="37"/>
                  </a:cubicBezTo>
                  <a:cubicBezTo>
                    <a:pt x="62" y="39"/>
                    <a:pt x="66" y="41"/>
                    <a:pt x="71" y="41"/>
                  </a:cubicBezTo>
                  <a:cubicBezTo>
                    <a:pt x="76" y="41"/>
                    <a:pt x="80" y="39"/>
                    <a:pt x="83" y="37"/>
                  </a:cubicBezTo>
                  <a:cubicBezTo>
                    <a:pt x="86" y="35"/>
                    <a:pt x="87" y="32"/>
                    <a:pt x="87" y="28"/>
                  </a:cubicBezTo>
                  <a:cubicBezTo>
                    <a:pt x="87" y="23"/>
                    <a:pt x="86" y="20"/>
                    <a:pt x="83" y="18"/>
                  </a:cubicBezTo>
                  <a:cubicBezTo>
                    <a:pt x="79" y="16"/>
                    <a:pt x="76" y="14"/>
                    <a:pt x="71" y="14"/>
                  </a:cubicBezTo>
                  <a:cubicBezTo>
                    <a:pt x="66" y="14"/>
                    <a:pt x="62" y="15"/>
                    <a:pt x="59" y="18"/>
                  </a:cubicBezTo>
                  <a:cubicBezTo>
                    <a:pt x="56" y="20"/>
                    <a:pt x="54" y="23"/>
                    <a:pt x="54" y="27"/>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1" name="Freeform 18"/>
            <p:cNvSpPr>
              <a:spLocks noEditPoints="1"/>
            </p:cNvSpPr>
            <p:nvPr userDrawn="1"/>
          </p:nvSpPr>
          <p:spPr bwMode="auto">
            <a:xfrm>
              <a:off x="2159000" y="692151"/>
              <a:ext cx="92075" cy="30163"/>
            </a:xfrm>
            <a:custGeom>
              <a:avLst/>
              <a:gdLst>
                <a:gd name="T0" fmla="*/ 4 w 96"/>
                <a:gd name="T1" fmla="*/ 31 h 31"/>
                <a:gd name="T2" fmla="*/ 0 w 96"/>
                <a:gd name="T3" fmla="*/ 31 h 31"/>
                <a:gd name="T4" fmla="*/ 0 w 96"/>
                <a:gd name="T5" fmla="*/ 1 h 31"/>
                <a:gd name="T6" fmla="*/ 4 w 96"/>
                <a:gd name="T7" fmla="*/ 1 h 31"/>
                <a:gd name="T8" fmla="*/ 6 w 96"/>
                <a:gd name="T9" fmla="*/ 11 h 31"/>
                <a:gd name="T10" fmla="*/ 17 w 96"/>
                <a:gd name="T11" fmla="*/ 11 h 31"/>
                <a:gd name="T12" fmla="*/ 27 w 96"/>
                <a:gd name="T13" fmla="*/ 11 h 31"/>
                <a:gd name="T14" fmla="*/ 34 w 96"/>
                <a:gd name="T15" fmla="*/ 11 h 31"/>
                <a:gd name="T16" fmla="*/ 43 w 96"/>
                <a:gd name="T17" fmla="*/ 11 h 31"/>
                <a:gd name="T18" fmla="*/ 51 w 96"/>
                <a:gd name="T19" fmla="*/ 10 h 31"/>
                <a:gd name="T20" fmla="*/ 52 w 96"/>
                <a:gd name="T21" fmla="*/ 0 h 31"/>
                <a:gd name="T22" fmla="*/ 56 w 96"/>
                <a:gd name="T23" fmla="*/ 0 h 31"/>
                <a:gd name="T24" fmla="*/ 64 w 96"/>
                <a:gd name="T25" fmla="*/ 20 h 31"/>
                <a:gd name="T26" fmla="*/ 63 w 96"/>
                <a:gd name="T27" fmla="*/ 22 h 31"/>
                <a:gd name="T28" fmla="*/ 45 w 96"/>
                <a:gd name="T29" fmla="*/ 22 h 31"/>
                <a:gd name="T30" fmla="*/ 27 w 96"/>
                <a:gd name="T31" fmla="*/ 22 h 31"/>
                <a:gd name="T32" fmla="*/ 17 w 96"/>
                <a:gd name="T33" fmla="*/ 22 h 31"/>
                <a:gd name="T34" fmla="*/ 6 w 96"/>
                <a:gd name="T35" fmla="*/ 22 h 31"/>
                <a:gd name="T36" fmla="*/ 4 w 96"/>
                <a:gd name="T37" fmla="*/ 31 h 31"/>
                <a:gd name="T38" fmla="*/ 79 w 96"/>
                <a:gd name="T39" fmla="*/ 16 h 31"/>
                <a:gd name="T40" fmla="*/ 81 w 96"/>
                <a:gd name="T41" fmla="*/ 10 h 31"/>
                <a:gd name="T42" fmla="*/ 87 w 96"/>
                <a:gd name="T43" fmla="*/ 7 h 31"/>
                <a:gd name="T44" fmla="*/ 93 w 96"/>
                <a:gd name="T45" fmla="*/ 10 h 31"/>
                <a:gd name="T46" fmla="*/ 96 w 96"/>
                <a:gd name="T47" fmla="*/ 16 h 31"/>
                <a:gd name="T48" fmla="*/ 93 w 96"/>
                <a:gd name="T49" fmla="*/ 23 h 31"/>
                <a:gd name="T50" fmla="*/ 87 w 96"/>
                <a:gd name="T51" fmla="*/ 25 h 31"/>
                <a:gd name="T52" fmla="*/ 81 w 96"/>
                <a:gd name="T53" fmla="*/ 23 h 31"/>
                <a:gd name="T54" fmla="*/ 79 w 96"/>
                <a:gd name="T55" fmla="*/ 16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6" h="31">
                  <a:moveTo>
                    <a:pt x="4" y="31"/>
                  </a:moveTo>
                  <a:cubicBezTo>
                    <a:pt x="0" y="31"/>
                    <a:pt x="0" y="31"/>
                    <a:pt x="0" y="31"/>
                  </a:cubicBezTo>
                  <a:cubicBezTo>
                    <a:pt x="0" y="1"/>
                    <a:pt x="0" y="1"/>
                    <a:pt x="0" y="1"/>
                  </a:cubicBezTo>
                  <a:cubicBezTo>
                    <a:pt x="4" y="1"/>
                    <a:pt x="4" y="1"/>
                    <a:pt x="4" y="1"/>
                  </a:cubicBezTo>
                  <a:cubicBezTo>
                    <a:pt x="6" y="11"/>
                    <a:pt x="6" y="11"/>
                    <a:pt x="6" y="11"/>
                  </a:cubicBezTo>
                  <a:cubicBezTo>
                    <a:pt x="10" y="11"/>
                    <a:pt x="13" y="11"/>
                    <a:pt x="17" y="11"/>
                  </a:cubicBezTo>
                  <a:cubicBezTo>
                    <a:pt x="21" y="11"/>
                    <a:pt x="24" y="11"/>
                    <a:pt x="27" y="11"/>
                  </a:cubicBezTo>
                  <a:cubicBezTo>
                    <a:pt x="34" y="11"/>
                    <a:pt x="34" y="11"/>
                    <a:pt x="34" y="11"/>
                  </a:cubicBezTo>
                  <a:cubicBezTo>
                    <a:pt x="38" y="11"/>
                    <a:pt x="41" y="11"/>
                    <a:pt x="43" y="11"/>
                  </a:cubicBezTo>
                  <a:cubicBezTo>
                    <a:pt x="45" y="11"/>
                    <a:pt x="48" y="10"/>
                    <a:pt x="51" y="10"/>
                  </a:cubicBezTo>
                  <a:cubicBezTo>
                    <a:pt x="52" y="0"/>
                    <a:pt x="52" y="0"/>
                    <a:pt x="52" y="0"/>
                  </a:cubicBezTo>
                  <a:cubicBezTo>
                    <a:pt x="56" y="0"/>
                    <a:pt x="56" y="0"/>
                    <a:pt x="56" y="0"/>
                  </a:cubicBezTo>
                  <a:cubicBezTo>
                    <a:pt x="64" y="20"/>
                    <a:pt x="64" y="20"/>
                    <a:pt x="64" y="20"/>
                  </a:cubicBezTo>
                  <a:cubicBezTo>
                    <a:pt x="63" y="22"/>
                    <a:pt x="63" y="22"/>
                    <a:pt x="63" y="22"/>
                  </a:cubicBezTo>
                  <a:cubicBezTo>
                    <a:pt x="45" y="22"/>
                    <a:pt x="45" y="22"/>
                    <a:pt x="45" y="22"/>
                  </a:cubicBezTo>
                  <a:cubicBezTo>
                    <a:pt x="27" y="22"/>
                    <a:pt x="27" y="22"/>
                    <a:pt x="27" y="22"/>
                  </a:cubicBezTo>
                  <a:cubicBezTo>
                    <a:pt x="24" y="22"/>
                    <a:pt x="21" y="22"/>
                    <a:pt x="17" y="22"/>
                  </a:cubicBezTo>
                  <a:cubicBezTo>
                    <a:pt x="13" y="22"/>
                    <a:pt x="10" y="22"/>
                    <a:pt x="6" y="22"/>
                  </a:cubicBezTo>
                  <a:lnTo>
                    <a:pt x="4" y="31"/>
                  </a:lnTo>
                  <a:close/>
                  <a:moveTo>
                    <a:pt x="79" y="16"/>
                  </a:moveTo>
                  <a:cubicBezTo>
                    <a:pt x="79" y="14"/>
                    <a:pt x="79" y="12"/>
                    <a:pt x="81" y="10"/>
                  </a:cubicBezTo>
                  <a:cubicBezTo>
                    <a:pt x="83" y="8"/>
                    <a:pt x="85" y="7"/>
                    <a:pt x="87" y="7"/>
                  </a:cubicBezTo>
                  <a:cubicBezTo>
                    <a:pt x="90" y="7"/>
                    <a:pt x="92" y="8"/>
                    <a:pt x="93" y="10"/>
                  </a:cubicBezTo>
                  <a:cubicBezTo>
                    <a:pt x="95" y="12"/>
                    <a:pt x="96" y="14"/>
                    <a:pt x="96" y="16"/>
                  </a:cubicBezTo>
                  <a:cubicBezTo>
                    <a:pt x="96" y="19"/>
                    <a:pt x="95" y="21"/>
                    <a:pt x="93" y="23"/>
                  </a:cubicBezTo>
                  <a:cubicBezTo>
                    <a:pt x="92" y="24"/>
                    <a:pt x="90" y="25"/>
                    <a:pt x="87" y="25"/>
                  </a:cubicBezTo>
                  <a:cubicBezTo>
                    <a:pt x="85" y="25"/>
                    <a:pt x="83" y="24"/>
                    <a:pt x="81" y="23"/>
                  </a:cubicBezTo>
                  <a:cubicBezTo>
                    <a:pt x="79" y="21"/>
                    <a:pt x="79" y="19"/>
                    <a:pt x="79" y="1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2" name="Freeform 19"/>
            <p:cNvSpPr>
              <a:spLocks/>
            </p:cNvSpPr>
            <p:nvPr userDrawn="1"/>
          </p:nvSpPr>
          <p:spPr bwMode="auto">
            <a:xfrm>
              <a:off x="2159000" y="725488"/>
              <a:ext cx="61913" cy="68263"/>
            </a:xfrm>
            <a:custGeom>
              <a:avLst/>
              <a:gdLst>
                <a:gd name="T0" fmla="*/ 4 w 64"/>
                <a:gd name="T1" fmla="*/ 71 h 71"/>
                <a:gd name="T2" fmla="*/ 0 w 64"/>
                <a:gd name="T3" fmla="*/ 71 h 71"/>
                <a:gd name="T4" fmla="*/ 0 w 64"/>
                <a:gd name="T5" fmla="*/ 41 h 71"/>
                <a:gd name="T6" fmla="*/ 4 w 64"/>
                <a:gd name="T7" fmla="*/ 41 h 71"/>
                <a:gd name="T8" fmla="*/ 6 w 64"/>
                <a:gd name="T9" fmla="*/ 51 h 71"/>
                <a:gd name="T10" fmla="*/ 17 w 64"/>
                <a:gd name="T11" fmla="*/ 51 h 71"/>
                <a:gd name="T12" fmla="*/ 27 w 64"/>
                <a:gd name="T13" fmla="*/ 51 h 71"/>
                <a:gd name="T14" fmla="*/ 39 w 64"/>
                <a:gd name="T15" fmla="*/ 51 h 71"/>
                <a:gd name="T16" fmla="*/ 52 w 64"/>
                <a:gd name="T17" fmla="*/ 48 h 71"/>
                <a:gd name="T18" fmla="*/ 55 w 64"/>
                <a:gd name="T19" fmla="*/ 40 h 71"/>
                <a:gd name="T20" fmla="*/ 53 w 64"/>
                <a:gd name="T21" fmla="*/ 31 h 71"/>
                <a:gd name="T22" fmla="*/ 47 w 64"/>
                <a:gd name="T23" fmla="*/ 22 h 71"/>
                <a:gd name="T24" fmla="*/ 27 w 64"/>
                <a:gd name="T25" fmla="*/ 22 h 71"/>
                <a:gd name="T26" fmla="*/ 17 w 64"/>
                <a:gd name="T27" fmla="*/ 22 h 71"/>
                <a:gd name="T28" fmla="*/ 6 w 64"/>
                <a:gd name="T29" fmla="*/ 22 h 71"/>
                <a:gd name="T30" fmla="*/ 4 w 64"/>
                <a:gd name="T31" fmla="*/ 31 h 71"/>
                <a:gd name="T32" fmla="*/ 0 w 64"/>
                <a:gd name="T33" fmla="*/ 31 h 71"/>
                <a:gd name="T34" fmla="*/ 0 w 64"/>
                <a:gd name="T35" fmla="*/ 1 h 71"/>
                <a:gd name="T36" fmla="*/ 4 w 64"/>
                <a:gd name="T37" fmla="*/ 1 h 71"/>
                <a:gd name="T38" fmla="*/ 6 w 64"/>
                <a:gd name="T39" fmla="*/ 10 h 71"/>
                <a:gd name="T40" fmla="*/ 17 w 64"/>
                <a:gd name="T41" fmla="*/ 11 h 71"/>
                <a:gd name="T42" fmla="*/ 27 w 64"/>
                <a:gd name="T43" fmla="*/ 11 h 71"/>
                <a:gd name="T44" fmla="*/ 34 w 64"/>
                <a:gd name="T45" fmla="*/ 11 h 71"/>
                <a:gd name="T46" fmla="*/ 43 w 64"/>
                <a:gd name="T47" fmla="*/ 11 h 71"/>
                <a:gd name="T48" fmla="*/ 51 w 64"/>
                <a:gd name="T49" fmla="*/ 10 h 71"/>
                <a:gd name="T50" fmla="*/ 52 w 64"/>
                <a:gd name="T51" fmla="*/ 0 h 71"/>
                <a:gd name="T52" fmla="*/ 56 w 64"/>
                <a:gd name="T53" fmla="*/ 0 h 71"/>
                <a:gd name="T54" fmla="*/ 64 w 64"/>
                <a:gd name="T55" fmla="*/ 18 h 71"/>
                <a:gd name="T56" fmla="*/ 63 w 64"/>
                <a:gd name="T57" fmla="*/ 20 h 71"/>
                <a:gd name="T58" fmla="*/ 52 w 64"/>
                <a:gd name="T59" fmla="*/ 21 h 71"/>
                <a:gd name="T60" fmla="*/ 61 w 64"/>
                <a:gd name="T61" fmla="*/ 32 h 71"/>
                <a:gd name="T62" fmla="*/ 64 w 64"/>
                <a:gd name="T63" fmla="*/ 45 h 71"/>
                <a:gd name="T64" fmla="*/ 59 w 64"/>
                <a:gd name="T65" fmla="*/ 58 h 71"/>
                <a:gd name="T66" fmla="*/ 40 w 64"/>
                <a:gd name="T67" fmla="*/ 62 h 71"/>
                <a:gd name="T68" fmla="*/ 27 w 64"/>
                <a:gd name="T69" fmla="*/ 62 h 71"/>
                <a:gd name="T70" fmla="*/ 17 w 64"/>
                <a:gd name="T71" fmla="*/ 62 h 71"/>
                <a:gd name="T72" fmla="*/ 6 w 64"/>
                <a:gd name="T73" fmla="*/ 62 h 71"/>
                <a:gd name="T74" fmla="*/ 4 w 64"/>
                <a:gd name="T75"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1">
                  <a:moveTo>
                    <a:pt x="4" y="71"/>
                  </a:moveTo>
                  <a:cubicBezTo>
                    <a:pt x="0" y="71"/>
                    <a:pt x="0" y="71"/>
                    <a:pt x="0" y="71"/>
                  </a:cubicBezTo>
                  <a:cubicBezTo>
                    <a:pt x="0" y="41"/>
                    <a:pt x="0" y="41"/>
                    <a:pt x="0" y="41"/>
                  </a:cubicBezTo>
                  <a:cubicBezTo>
                    <a:pt x="4" y="41"/>
                    <a:pt x="4" y="41"/>
                    <a:pt x="4" y="41"/>
                  </a:cubicBezTo>
                  <a:cubicBezTo>
                    <a:pt x="6" y="51"/>
                    <a:pt x="6" y="51"/>
                    <a:pt x="6" y="51"/>
                  </a:cubicBezTo>
                  <a:cubicBezTo>
                    <a:pt x="10" y="51"/>
                    <a:pt x="13" y="51"/>
                    <a:pt x="17" y="51"/>
                  </a:cubicBezTo>
                  <a:cubicBezTo>
                    <a:pt x="21" y="51"/>
                    <a:pt x="24" y="51"/>
                    <a:pt x="27" y="51"/>
                  </a:cubicBezTo>
                  <a:cubicBezTo>
                    <a:pt x="39" y="51"/>
                    <a:pt x="39" y="51"/>
                    <a:pt x="39" y="51"/>
                  </a:cubicBezTo>
                  <a:cubicBezTo>
                    <a:pt x="45" y="51"/>
                    <a:pt x="49" y="50"/>
                    <a:pt x="52" y="48"/>
                  </a:cubicBezTo>
                  <a:cubicBezTo>
                    <a:pt x="54" y="47"/>
                    <a:pt x="55" y="44"/>
                    <a:pt x="55" y="40"/>
                  </a:cubicBezTo>
                  <a:cubicBezTo>
                    <a:pt x="55" y="37"/>
                    <a:pt x="54" y="34"/>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1"/>
                    <a:pt x="0" y="1"/>
                    <a:pt x="0" y="1"/>
                  </a:cubicBezTo>
                  <a:cubicBezTo>
                    <a:pt x="4" y="1"/>
                    <a:pt x="4" y="1"/>
                    <a:pt x="4" y="1"/>
                  </a:cubicBezTo>
                  <a:cubicBezTo>
                    <a:pt x="6" y="10"/>
                    <a:pt x="6" y="10"/>
                    <a:pt x="6" y="10"/>
                  </a:cubicBezTo>
                  <a:cubicBezTo>
                    <a:pt x="10" y="10"/>
                    <a:pt x="13" y="11"/>
                    <a:pt x="17" y="11"/>
                  </a:cubicBezTo>
                  <a:cubicBezTo>
                    <a:pt x="21" y="11"/>
                    <a:pt x="24" y="11"/>
                    <a:pt x="27" y="11"/>
                  </a:cubicBezTo>
                  <a:cubicBezTo>
                    <a:pt x="34" y="11"/>
                    <a:pt x="34" y="11"/>
                    <a:pt x="34" y="11"/>
                  </a:cubicBezTo>
                  <a:cubicBezTo>
                    <a:pt x="38" y="11"/>
                    <a:pt x="41" y="11"/>
                    <a:pt x="43" y="11"/>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7"/>
                    <a:pt x="64" y="41"/>
                    <a:pt x="64" y="45"/>
                  </a:cubicBezTo>
                  <a:cubicBezTo>
                    <a:pt x="64" y="51"/>
                    <a:pt x="63" y="55"/>
                    <a:pt x="59" y="58"/>
                  </a:cubicBezTo>
                  <a:cubicBezTo>
                    <a:pt x="55" y="60"/>
                    <a:pt x="49" y="62"/>
                    <a:pt x="40" y="62"/>
                  </a:cubicBezTo>
                  <a:cubicBezTo>
                    <a:pt x="27" y="62"/>
                    <a:pt x="27" y="62"/>
                    <a:pt x="27" y="62"/>
                  </a:cubicBezTo>
                  <a:cubicBezTo>
                    <a:pt x="24" y="62"/>
                    <a:pt x="21" y="62"/>
                    <a:pt x="17" y="62"/>
                  </a:cubicBezTo>
                  <a:cubicBezTo>
                    <a:pt x="13" y="62"/>
                    <a:pt x="10" y="62"/>
                    <a:pt x="6" y="62"/>
                  </a:cubicBezTo>
                  <a:lnTo>
                    <a:pt x="4" y="7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3" name="Freeform 20"/>
            <p:cNvSpPr>
              <a:spLocks noEditPoints="1"/>
            </p:cNvSpPr>
            <p:nvPr userDrawn="1"/>
          </p:nvSpPr>
          <p:spPr bwMode="auto">
            <a:xfrm>
              <a:off x="2132013" y="796926"/>
              <a:ext cx="88900" cy="58738"/>
            </a:xfrm>
            <a:custGeom>
              <a:avLst/>
              <a:gdLst>
                <a:gd name="T0" fmla="*/ 82 w 92"/>
                <a:gd name="T1" fmla="*/ 61 h 61"/>
                <a:gd name="T2" fmla="*/ 82 w 92"/>
                <a:gd name="T3" fmla="*/ 48 h 61"/>
                <a:gd name="T4" fmla="*/ 71 w 92"/>
                <a:gd name="T5" fmla="*/ 51 h 61"/>
                <a:gd name="T6" fmla="*/ 62 w 92"/>
                <a:gd name="T7" fmla="*/ 49 h 61"/>
                <a:gd name="T8" fmla="*/ 55 w 92"/>
                <a:gd name="T9" fmla="*/ 44 h 61"/>
                <a:gd name="T10" fmla="*/ 51 w 92"/>
                <a:gd name="T11" fmla="*/ 36 h 61"/>
                <a:gd name="T12" fmla="*/ 49 w 92"/>
                <a:gd name="T13" fmla="*/ 27 h 61"/>
                <a:gd name="T14" fmla="*/ 50 w 92"/>
                <a:gd name="T15" fmla="*/ 22 h 61"/>
                <a:gd name="T16" fmla="*/ 50 w 92"/>
                <a:gd name="T17" fmla="*/ 17 h 61"/>
                <a:gd name="T18" fmla="*/ 47 w 92"/>
                <a:gd name="T19" fmla="*/ 15 h 61"/>
                <a:gd name="T20" fmla="*/ 44 w 92"/>
                <a:gd name="T21" fmla="*/ 15 h 61"/>
                <a:gd name="T22" fmla="*/ 39 w 92"/>
                <a:gd name="T23" fmla="*/ 17 h 61"/>
                <a:gd name="T24" fmla="*/ 37 w 92"/>
                <a:gd name="T25" fmla="*/ 25 h 61"/>
                <a:gd name="T26" fmla="*/ 37 w 92"/>
                <a:gd name="T27" fmla="*/ 39 h 61"/>
                <a:gd name="T28" fmla="*/ 34 w 92"/>
                <a:gd name="T29" fmla="*/ 55 h 61"/>
                <a:gd name="T30" fmla="*/ 23 w 92"/>
                <a:gd name="T31" fmla="*/ 60 h 61"/>
                <a:gd name="T32" fmla="*/ 14 w 92"/>
                <a:gd name="T33" fmla="*/ 58 h 61"/>
                <a:gd name="T34" fmla="*/ 7 w 92"/>
                <a:gd name="T35" fmla="*/ 52 h 61"/>
                <a:gd name="T36" fmla="*/ 2 w 92"/>
                <a:gd name="T37" fmla="*/ 41 h 61"/>
                <a:gd name="T38" fmla="*/ 0 w 92"/>
                <a:gd name="T39" fmla="*/ 27 h 61"/>
                <a:gd name="T40" fmla="*/ 1 w 92"/>
                <a:gd name="T41" fmla="*/ 15 h 61"/>
                <a:gd name="T42" fmla="*/ 4 w 92"/>
                <a:gd name="T43" fmla="*/ 6 h 61"/>
                <a:gd name="T44" fmla="*/ 9 w 92"/>
                <a:gd name="T45" fmla="*/ 1 h 61"/>
                <a:gd name="T46" fmla="*/ 15 w 92"/>
                <a:gd name="T47" fmla="*/ 0 h 61"/>
                <a:gd name="T48" fmla="*/ 30 w 92"/>
                <a:gd name="T49" fmla="*/ 12 h 61"/>
                <a:gd name="T50" fmla="*/ 34 w 92"/>
                <a:gd name="T51" fmla="*/ 6 h 61"/>
                <a:gd name="T52" fmla="*/ 40 w 92"/>
                <a:gd name="T53" fmla="*/ 5 h 61"/>
                <a:gd name="T54" fmla="*/ 46 w 92"/>
                <a:gd name="T55" fmla="*/ 7 h 61"/>
                <a:gd name="T56" fmla="*/ 52 w 92"/>
                <a:gd name="T57" fmla="*/ 13 h 61"/>
                <a:gd name="T58" fmla="*/ 59 w 92"/>
                <a:gd name="T59" fmla="*/ 6 h 61"/>
                <a:gd name="T60" fmla="*/ 71 w 92"/>
                <a:gd name="T61" fmla="*/ 3 h 61"/>
                <a:gd name="T62" fmla="*/ 80 w 92"/>
                <a:gd name="T63" fmla="*/ 5 h 61"/>
                <a:gd name="T64" fmla="*/ 87 w 92"/>
                <a:gd name="T65" fmla="*/ 10 h 61"/>
                <a:gd name="T66" fmla="*/ 91 w 92"/>
                <a:gd name="T67" fmla="*/ 17 h 61"/>
                <a:gd name="T68" fmla="*/ 92 w 92"/>
                <a:gd name="T69" fmla="*/ 27 h 61"/>
                <a:gd name="T70" fmla="*/ 87 w 92"/>
                <a:gd name="T71" fmla="*/ 44 h 61"/>
                <a:gd name="T72" fmla="*/ 92 w 92"/>
                <a:gd name="T73" fmla="*/ 59 h 61"/>
                <a:gd name="T74" fmla="*/ 91 w 92"/>
                <a:gd name="T75" fmla="*/ 61 h 61"/>
                <a:gd name="T76" fmla="*/ 82 w 92"/>
                <a:gd name="T77" fmla="*/ 61 h 61"/>
                <a:gd name="T78" fmla="*/ 28 w 92"/>
                <a:gd name="T79" fmla="*/ 22 h 61"/>
                <a:gd name="T80" fmla="*/ 28 w 92"/>
                <a:gd name="T81" fmla="*/ 15 h 61"/>
                <a:gd name="T82" fmla="*/ 23 w 92"/>
                <a:gd name="T83" fmla="*/ 12 h 61"/>
                <a:gd name="T84" fmla="*/ 17 w 92"/>
                <a:gd name="T85" fmla="*/ 10 h 61"/>
                <a:gd name="T86" fmla="*/ 9 w 92"/>
                <a:gd name="T87" fmla="*/ 15 h 61"/>
                <a:gd name="T88" fmla="*/ 6 w 92"/>
                <a:gd name="T89" fmla="*/ 28 h 61"/>
                <a:gd name="T90" fmla="*/ 10 w 92"/>
                <a:gd name="T91" fmla="*/ 44 h 61"/>
                <a:gd name="T92" fmla="*/ 19 w 92"/>
                <a:gd name="T93" fmla="*/ 50 h 61"/>
                <a:gd name="T94" fmla="*/ 22 w 92"/>
                <a:gd name="T95" fmla="*/ 49 h 61"/>
                <a:gd name="T96" fmla="*/ 25 w 92"/>
                <a:gd name="T97" fmla="*/ 47 h 61"/>
                <a:gd name="T98" fmla="*/ 27 w 92"/>
                <a:gd name="T99" fmla="*/ 43 h 61"/>
                <a:gd name="T100" fmla="*/ 28 w 92"/>
                <a:gd name="T101" fmla="*/ 37 h 61"/>
                <a:gd name="T102" fmla="*/ 28 w 92"/>
                <a:gd name="T103" fmla="*/ 22 h 61"/>
                <a:gd name="T104" fmla="*/ 54 w 92"/>
                <a:gd name="T105" fmla="*/ 26 h 61"/>
                <a:gd name="T106" fmla="*/ 59 w 92"/>
                <a:gd name="T107" fmla="*/ 36 h 61"/>
                <a:gd name="T108" fmla="*/ 71 w 92"/>
                <a:gd name="T109" fmla="*/ 40 h 61"/>
                <a:gd name="T110" fmla="*/ 83 w 92"/>
                <a:gd name="T111" fmla="*/ 37 h 61"/>
                <a:gd name="T112" fmla="*/ 87 w 92"/>
                <a:gd name="T113" fmla="*/ 27 h 61"/>
                <a:gd name="T114" fmla="*/ 83 w 92"/>
                <a:gd name="T115" fmla="*/ 17 h 61"/>
                <a:gd name="T116" fmla="*/ 71 w 92"/>
                <a:gd name="T117" fmla="*/ 14 h 61"/>
                <a:gd name="T118" fmla="*/ 59 w 92"/>
                <a:gd name="T119" fmla="*/ 17 h 61"/>
                <a:gd name="T120" fmla="*/ 54 w 92"/>
                <a:gd name="T121" fmla="*/ 26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2" h="61">
                  <a:moveTo>
                    <a:pt x="82" y="61"/>
                  </a:moveTo>
                  <a:cubicBezTo>
                    <a:pt x="82" y="48"/>
                    <a:pt x="82" y="48"/>
                    <a:pt x="82" y="48"/>
                  </a:cubicBezTo>
                  <a:cubicBezTo>
                    <a:pt x="79" y="50"/>
                    <a:pt x="75" y="51"/>
                    <a:pt x="71" y="51"/>
                  </a:cubicBezTo>
                  <a:cubicBezTo>
                    <a:pt x="67" y="51"/>
                    <a:pt x="64" y="50"/>
                    <a:pt x="62" y="49"/>
                  </a:cubicBezTo>
                  <a:cubicBezTo>
                    <a:pt x="59" y="48"/>
                    <a:pt x="57" y="46"/>
                    <a:pt x="55" y="44"/>
                  </a:cubicBezTo>
                  <a:cubicBezTo>
                    <a:pt x="53" y="42"/>
                    <a:pt x="52" y="39"/>
                    <a:pt x="51" y="36"/>
                  </a:cubicBezTo>
                  <a:cubicBezTo>
                    <a:pt x="50" y="33"/>
                    <a:pt x="49" y="30"/>
                    <a:pt x="49" y="27"/>
                  </a:cubicBezTo>
                  <a:cubicBezTo>
                    <a:pt x="49" y="25"/>
                    <a:pt x="49" y="23"/>
                    <a:pt x="50" y="22"/>
                  </a:cubicBezTo>
                  <a:cubicBezTo>
                    <a:pt x="50" y="20"/>
                    <a:pt x="50" y="19"/>
                    <a:pt x="50" y="17"/>
                  </a:cubicBezTo>
                  <a:cubicBezTo>
                    <a:pt x="50" y="16"/>
                    <a:pt x="48" y="16"/>
                    <a:pt x="47" y="15"/>
                  </a:cubicBezTo>
                  <a:cubicBezTo>
                    <a:pt x="46" y="15"/>
                    <a:pt x="45" y="15"/>
                    <a:pt x="44" y="15"/>
                  </a:cubicBezTo>
                  <a:cubicBezTo>
                    <a:pt x="42" y="15"/>
                    <a:pt x="40" y="15"/>
                    <a:pt x="39" y="17"/>
                  </a:cubicBezTo>
                  <a:cubicBezTo>
                    <a:pt x="38" y="18"/>
                    <a:pt x="37" y="21"/>
                    <a:pt x="37" y="25"/>
                  </a:cubicBezTo>
                  <a:cubicBezTo>
                    <a:pt x="37" y="39"/>
                    <a:pt x="37" y="39"/>
                    <a:pt x="37" y="39"/>
                  </a:cubicBezTo>
                  <a:cubicBezTo>
                    <a:pt x="37" y="46"/>
                    <a:pt x="36" y="51"/>
                    <a:pt x="34" y="55"/>
                  </a:cubicBezTo>
                  <a:cubicBezTo>
                    <a:pt x="31" y="58"/>
                    <a:pt x="27" y="60"/>
                    <a:pt x="23" y="60"/>
                  </a:cubicBezTo>
                  <a:cubicBezTo>
                    <a:pt x="20" y="60"/>
                    <a:pt x="17" y="59"/>
                    <a:pt x="14" y="58"/>
                  </a:cubicBezTo>
                  <a:cubicBezTo>
                    <a:pt x="12" y="56"/>
                    <a:pt x="9" y="54"/>
                    <a:pt x="7" y="52"/>
                  </a:cubicBezTo>
                  <a:cubicBezTo>
                    <a:pt x="5" y="49"/>
                    <a:pt x="3" y="45"/>
                    <a:pt x="2" y="41"/>
                  </a:cubicBezTo>
                  <a:cubicBezTo>
                    <a:pt x="1" y="37"/>
                    <a:pt x="0" y="32"/>
                    <a:pt x="0" y="27"/>
                  </a:cubicBezTo>
                  <a:cubicBezTo>
                    <a:pt x="0" y="22"/>
                    <a:pt x="0" y="18"/>
                    <a:pt x="1" y="15"/>
                  </a:cubicBezTo>
                  <a:cubicBezTo>
                    <a:pt x="2" y="11"/>
                    <a:pt x="3" y="8"/>
                    <a:pt x="4" y="6"/>
                  </a:cubicBezTo>
                  <a:cubicBezTo>
                    <a:pt x="6" y="4"/>
                    <a:pt x="7" y="2"/>
                    <a:pt x="9" y="1"/>
                  </a:cubicBezTo>
                  <a:cubicBezTo>
                    <a:pt x="11" y="0"/>
                    <a:pt x="13" y="0"/>
                    <a:pt x="15" y="0"/>
                  </a:cubicBezTo>
                  <a:cubicBezTo>
                    <a:pt x="21" y="0"/>
                    <a:pt x="25" y="4"/>
                    <a:pt x="30" y="12"/>
                  </a:cubicBezTo>
                  <a:cubicBezTo>
                    <a:pt x="31" y="9"/>
                    <a:pt x="32" y="7"/>
                    <a:pt x="34" y="6"/>
                  </a:cubicBezTo>
                  <a:cubicBezTo>
                    <a:pt x="36" y="5"/>
                    <a:pt x="38" y="5"/>
                    <a:pt x="40" y="5"/>
                  </a:cubicBezTo>
                  <a:cubicBezTo>
                    <a:pt x="42" y="5"/>
                    <a:pt x="44" y="5"/>
                    <a:pt x="46" y="7"/>
                  </a:cubicBezTo>
                  <a:cubicBezTo>
                    <a:pt x="48" y="8"/>
                    <a:pt x="50" y="10"/>
                    <a:pt x="52" y="13"/>
                  </a:cubicBezTo>
                  <a:cubicBezTo>
                    <a:pt x="54" y="10"/>
                    <a:pt x="56" y="8"/>
                    <a:pt x="59" y="6"/>
                  </a:cubicBezTo>
                  <a:cubicBezTo>
                    <a:pt x="63" y="4"/>
                    <a:pt x="66" y="3"/>
                    <a:pt x="71" y="3"/>
                  </a:cubicBezTo>
                  <a:cubicBezTo>
                    <a:pt x="74" y="3"/>
                    <a:pt x="77" y="4"/>
                    <a:pt x="80" y="5"/>
                  </a:cubicBezTo>
                  <a:cubicBezTo>
                    <a:pt x="83" y="6"/>
                    <a:pt x="85" y="8"/>
                    <a:pt x="87" y="10"/>
                  </a:cubicBezTo>
                  <a:cubicBezTo>
                    <a:pt x="89" y="12"/>
                    <a:pt x="90" y="14"/>
                    <a:pt x="91" y="17"/>
                  </a:cubicBezTo>
                  <a:cubicBezTo>
                    <a:pt x="92" y="20"/>
                    <a:pt x="92" y="23"/>
                    <a:pt x="92" y="27"/>
                  </a:cubicBezTo>
                  <a:cubicBezTo>
                    <a:pt x="92" y="34"/>
                    <a:pt x="91" y="39"/>
                    <a:pt x="87" y="44"/>
                  </a:cubicBezTo>
                  <a:cubicBezTo>
                    <a:pt x="92" y="59"/>
                    <a:pt x="92" y="59"/>
                    <a:pt x="92" y="59"/>
                  </a:cubicBezTo>
                  <a:cubicBezTo>
                    <a:pt x="91" y="61"/>
                    <a:pt x="91" y="61"/>
                    <a:pt x="91" y="61"/>
                  </a:cubicBezTo>
                  <a:lnTo>
                    <a:pt x="82" y="61"/>
                  </a:lnTo>
                  <a:close/>
                  <a:moveTo>
                    <a:pt x="28" y="22"/>
                  </a:moveTo>
                  <a:cubicBezTo>
                    <a:pt x="28" y="20"/>
                    <a:pt x="28" y="18"/>
                    <a:pt x="28" y="15"/>
                  </a:cubicBezTo>
                  <a:cubicBezTo>
                    <a:pt x="26" y="14"/>
                    <a:pt x="25" y="13"/>
                    <a:pt x="23" y="12"/>
                  </a:cubicBezTo>
                  <a:cubicBezTo>
                    <a:pt x="21" y="11"/>
                    <a:pt x="19" y="10"/>
                    <a:pt x="17" y="10"/>
                  </a:cubicBezTo>
                  <a:cubicBezTo>
                    <a:pt x="13" y="10"/>
                    <a:pt x="11" y="12"/>
                    <a:pt x="9" y="15"/>
                  </a:cubicBezTo>
                  <a:cubicBezTo>
                    <a:pt x="7" y="18"/>
                    <a:pt x="6" y="23"/>
                    <a:pt x="6" y="28"/>
                  </a:cubicBezTo>
                  <a:cubicBezTo>
                    <a:pt x="6" y="35"/>
                    <a:pt x="7" y="40"/>
                    <a:pt x="10" y="44"/>
                  </a:cubicBezTo>
                  <a:cubicBezTo>
                    <a:pt x="12" y="48"/>
                    <a:pt x="15" y="50"/>
                    <a:pt x="19" y="50"/>
                  </a:cubicBezTo>
                  <a:cubicBezTo>
                    <a:pt x="20" y="50"/>
                    <a:pt x="21" y="50"/>
                    <a:pt x="22" y="49"/>
                  </a:cubicBezTo>
                  <a:cubicBezTo>
                    <a:pt x="23" y="49"/>
                    <a:pt x="24" y="48"/>
                    <a:pt x="25" y="47"/>
                  </a:cubicBezTo>
                  <a:cubicBezTo>
                    <a:pt x="26" y="46"/>
                    <a:pt x="26" y="45"/>
                    <a:pt x="27" y="43"/>
                  </a:cubicBezTo>
                  <a:cubicBezTo>
                    <a:pt x="27" y="41"/>
                    <a:pt x="28" y="39"/>
                    <a:pt x="28" y="37"/>
                  </a:cubicBezTo>
                  <a:lnTo>
                    <a:pt x="28" y="22"/>
                  </a:lnTo>
                  <a:close/>
                  <a:moveTo>
                    <a:pt x="54" y="26"/>
                  </a:moveTo>
                  <a:cubicBezTo>
                    <a:pt x="54" y="31"/>
                    <a:pt x="56" y="34"/>
                    <a:pt x="59" y="36"/>
                  </a:cubicBezTo>
                  <a:cubicBezTo>
                    <a:pt x="62" y="39"/>
                    <a:pt x="66" y="40"/>
                    <a:pt x="71" y="40"/>
                  </a:cubicBezTo>
                  <a:cubicBezTo>
                    <a:pt x="76" y="40"/>
                    <a:pt x="80" y="39"/>
                    <a:pt x="83" y="37"/>
                  </a:cubicBezTo>
                  <a:cubicBezTo>
                    <a:pt x="86" y="34"/>
                    <a:pt x="87" y="31"/>
                    <a:pt x="87" y="27"/>
                  </a:cubicBezTo>
                  <a:cubicBezTo>
                    <a:pt x="87" y="23"/>
                    <a:pt x="86" y="19"/>
                    <a:pt x="83" y="17"/>
                  </a:cubicBezTo>
                  <a:cubicBezTo>
                    <a:pt x="79" y="15"/>
                    <a:pt x="76" y="14"/>
                    <a:pt x="71" y="14"/>
                  </a:cubicBezTo>
                  <a:cubicBezTo>
                    <a:pt x="66" y="14"/>
                    <a:pt x="62" y="15"/>
                    <a:pt x="59" y="17"/>
                  </a:cubicBezTo>
                  <a:cubicBezTo>
                    <a:pt x="56" y="19"/>
                    <a:pt x="54" y="22"/>
                    <a:pt x="54" y="2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4" name="Freeform 21"/>
            <p:cNvSpPr>
              <a:spLocks noEditPoints="1"/>
            </p:cNvSpPr>
            <p:nvPr userDrawn="1"/>
          </p:nvSpPr>
          <p:spPr bwMode="auto">
            <a:xfrm>
              <a:off x="2157413" y="881063"/>
              <a:ext cx="93663" cy="63500"/>
            </a:xfrm>
            <a:custGeom>
              <a:avLst/>
              <a:gdLst>
                <a:gd name="T0" fmla="*/ 56 w 98"/>
                <a:gd name="T1" fmla="*/ 22 h 67"/>
                <a:gd name="T2" fmla="*/ 64 w 98"/>
                <a:gd name="T3" fmla="*/ 31 h 67"/>
                <a:gd name="T4" fmla="*/ 66 w 98"/>
                <a:gd name="T5" fmla="*/ 42 h 67"/>
                <a:gd name="T6" fmla="*/ 64 w 98"/>
                <a:gd name="T7" fmla="*/ 52 h 67"/>
                <a:gd name="T8" fmla="*/ 58 w 98"/>
                <a:gd name="T9" fmla="*/ 60 h 67"/>
                <a:gd name="T10" fmla="*/ 47 w 98"/>
                <a:gd name="T11" fmla="*/ 65 h 67"/>
                <a:gd name="T12" fmla="*/ 34 w 98"/>
                <a:gd name="T13" fmla="*/ 67 h 67"/>
                <a:gd name="T14" fmla="*/ 20 w 98"/>
                <a:gd name="T15" fmla="*/ 65 h 67"/>
                <a:gd name="T16" fmla="*/ 9 w 98"/>
                <a:gd name="T17" fmla="*/ 59 h 67"/>
                <a:gd name="T18" fmla="*/ 2 w 98"/>
                <a:gd name="T19" fmla="*/ 51 h 67"/>
                <a:gd name="T20" fmla="*/ 0 w 98"/>
                <a:gd name="T21" fmla="*/ 40 h 67"/>
                <a:gd name="T22" fmla="*/ 2 w 98"/>
                <a:gd name="T23" fmla="*/ 31 h 67"/>
                <a:gd name="T24" fmla="*/ 8 w 98"/>
                <a:gd name="T25" fmla="*/ 23 h 67"/>
                <a:gd name="T26" fmla="*/ 8 w 98"/>
                <a:gd name="T27" fmla="*/ 22 h 67"/>
                <a:gd name="T28" fmla="*/ 0 w 98"/>
                <a:gd name="T29" fmla="*/ 21 h 67"/>
                <a:gd name="T30" fmla="*/ 2 w 98"/>
                <a:gd name="T31" fmla="*/ 1 h 67"/>
                <a:gd name="T32" fmla="*/ 6 w 98"/>
                <a:gd name="T33" fmla="*/ 1 h 67"/>
                <a:gd name="T34" fmla="*/ 8 w 98"/>
                <a:gd name="T35" fmla="*/ 11 h 67"/>
                <a:gd name="T36" fmla="*/ 19 w 98"/>
                <a:gd name="T37" fmla="*/ 11 h 67"/>
                <a:gd name="T38" fmla="*/ 29 w 98"/>
                <a:gd name="T39" fmla="*/ 11 h 67"/>
                <a:gd name="T40" fmla="*/ 86 w 98"/>
                <a:gd name="T41" fmla="*/ 11 h 67"/>
                <a:gd name="T42" fmla="*/ 87 w 98"/>
                <a:gd name="T43" fmla="*/ 0 h 67"/>
                <a:gd name="T44" fmla="*/ 92 w 98"/>
                <a:gd name="T45" fmla="*/ 0 h 67"/>
                <a:gd name="T46" fmla="*/ 98 w 98"/>
                <a:gd name="T47" fmla="*/ 20 h 67"/>
                <a:gd name="T48" fmla="*/ 97 w 98"/>
                <a:gd name="T49" fmla="*/ 22 h 67"/>
                <a:gd name="T50" fmla="*/ 78 w 98"/>
                <a:gd name="T51" fmla="*/ 22 h 67"/>
                <a:gd name="T52" fmla="*/ 56 w 98"/>
                <a:gd name="T53" fmla="*/ 22 h 67"/>
                <a:gd name="T54" fmla="*/ 15 w 98"/>
                <a:gd name="T55" fmla="*/ 22 h 67"/>
                <a:gd name="T56" fmla="*/ 9 w 98"/>
                <a:gd name="T57" fmla="*/ 30 h 67"/>
                <a:gd name="T58" fmla="*/ 7 w 98"/>
                <a:gd name="T59" fmla="*/ 38 h 67"/>
                <a:gd name="T60" fmla="*/ 9 w 98"/>
                <a:gd name="T61" fmla="*/ 45 h 67"/>
                <a:gd name="T62" fmla="*/ 14 w 98"/>
                <a:gd name="T63" fmla="*/ 50 h 67"/>
                <a:gd name="T64" fmla="*/ 21 w 98"/>
                <a:gd name="T65" fmla="*/ 54 h 67"/>
                <a:gd name="T66" fmla="*/ 33 w 98"/>
                <a:gd name="T67" fmla="*/ 55 h 67"/>
                <a:gd name="T68" fmla="*/ 52 w 98"/>
                <a:gd name="T69" fmla="*/ 51 h 67"/>
                <a:gd name="T70" fmla="*/ 59 w 98"/>
                <a:gd name="T71" fmla="*/ 38 h 67"/>
                <a:gd name="T72" fmla="*/ 57 w 98"/>
                <a:gd name="T73" fmla="*/ 31 h 67"/>
                <a:gd name="T74" fmla="*/ 51 w 98"/>
                <a:gd name="T75" fmla="*/ 22 h 67"/>
                <a:gd name="T76" fmla="*/ 15 w 98"/>
                <a:gd name="T77" fmla="*/ 22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8" h="67">
                  <a:moveTo>
                    <a:pt x="56" y="22"/>
                  </a:moveTo>
                  <a:cubicBezTo>
                    <a:pt x="60" y="25"/>
                    <a:pt x="62" y="28"/>
                    <a:pt x="64" y="31"/>
                  </a:cubicBezTo>
                  <a:cubicBezTo>
                    <a:pt x="66" y="35"/>
                    <a:pt x="66" y="38"/>
                    <a:pt x="66" y="42"/>
                  </a:cubicBezTo>
                  <a:cubicBezTo>
                    <a:pt x="66" y="46"/>
                    <a:pt x="66" y="49"/>
                    <a:pt x="64" y="52"/>
                  </a:cubicBezTo>
                  <a:cubicBezTo>
                    <a:pt x="63" y="55"/>
                    <a:pt x="61" y="58"/>
                    <a:pt x="58" y="60"/>
                  </a:cubicBezTo>
                  <a:cubicBezTo>
                    <a:pt x="55" y="62"/>
                    <a:pt x="51" y="64"/>
                    <a:pt x="47" y="65"/>
                  </a:cubicBezTo>
                  <a:cubicBezTo>
                    <a:pt x="43" y="66"/>
                    <a:pt x="39" y="67"/>
                    <a:pt x="34" y="67"/>
                  </a:cubicBezTo>
                  <a:cubicBezTo>
                    <a:pt x="29" y="67"/>
                    <a:pt x="24" y="66"/>
                    <a:pt x="20" y="65"/>
                  </a:cubicBezTo>
                  <a:cubicBezTo>
                    <a:pt x="15" y="64"/>
                    <a:pt x="12" y="62"/>
                    <a:pt x="9" y="59"/>
                  </a:cubicBezTo>
                  <a:cubicBezTo>
                    <a:pt x="6" y="57"/>
                    <a:pt x="4" y="54"/>
                    <a:pt x="2" y="51"/>
                  </a:cubicBezTo>
                  <a:cubicBezTo>
                    <a:pt x="0" y="48"/>
                    <a:pt x="0" y="44"/>
                    <a:pt x="0" y="40"/>
                  </a:cubicBezTo>
                  <a:cubicBezTo>
                    <a:pt x="0" y="37"/>
                    <a:pt x="0" y="34"/>
                    <a:pt x="2" y="31"/>
                  </a:cubicBezTo>
                  <a:cubicBezTo>
                    <a:pt x="3" y="28"/>
                    <a:pt x="5" y="25"/>
                    <a:pt x="8" y="23"/>
                  </a:cubicBezTo>
                  <a:cubicBezTo>
                    <a:pt x="8" y="22"/>
                    <a:pt x="8" y="22"/>
                    <a:pt x="8" y="22"/>
                  </a:cubicBezTo>
                  <a:cubicBezTo>
                    <a:pt x="0" y="21"/>
                    <a:pt x="0" y="21"/>
                    <a:pt x="0" y="21"/>
                  </a:cubicBezTo>
                  <a:cubicBezTo>
                    <a:pt x="2" y="1"/>
                    <a:pt x="2" y="1"/>
                    <a:pt x="2" y="1"/>
                  </a:cubicBezTo>
                  <a:cubicBezTo>
                    <a:pt x="6" y="1"/>
                    <a:pt x="6" y="1"/>
                    <a:pt x="6" y="1"/>
                  </a:cubicBezTo>
                  <a:cubicBezTo>
                    <a:pt x="8" y="11"/>
                    <a:pt x="8" y="11"/>
                    <a:pt x="8" y="11"/>
                  </a:cubicBezTo>
                  <a:cubicBezTo>
                    <a:pt x="12" y="11"/>
                    <a:pt x="15" y="11"/>
                    <a:pt x="19" y="11"/>
                  </a:cubicBezTo>
                  <a:cubicBezTo>
                    <a:pt x="23" y="11"/>
                    <a:pt x="26" y="11"/>
                    <a:pt x="29" y="11"/>
                  </a:cubicBezTo>
                  <a:cubicBezTo>
                    <a:pt x="86" y="11"/>
                    <a:pt x="86" y="11"/>
                    <a:pt x="86" y="11"/>
                  </a:cubicBezTo>
                  <a:cubicBezTo>
                    <a:pt x="87" y="0"/>
                    <a:pt x="87" y="0"/>
                    <a:pt x="87" y="0"/>
                  </a:cubicBezTo>
                  <a:cubicBezTo>
                    <a:pt x="92" y="0"/>
                    <a:pt x="92" y="0"/>
                    <a:pt x="92" y="0"/>
                  </a:cubicBezTo>
                  <a:cubicBezTo>
                    <a:pt x="98" y="20"/>
                    <a:pt x="98" y="20"/>
                    <a:pt x="98" y="20"/>
                  </a:cubicBezTo>
                  <a:cubicBezTo>
                    <a:pt x="97" y="22"/>
                    <a:pt x="97" y="22"/>
                    <a:pt x="97" y="22"/>
                  </a:cubicBezTo>
                  <a:cubicBezTo>
                    <a:pt x="78" y="22"/>
                    <a:pt x="78" y="22"/>
                    <a:pt x="78" y="22"/>
                  </a:cubicBezTo>
                  <a:lnTo>
                    <a:pt x="56" y="22"/>
                  </a:lnTo>
                  <a:close/>
                  <a:moveTo>
                    <a:pt x="15" y="22"/>
                  </a:moveTo>
                  <a:cubicBezTo>
                    <a:pt x="12" y="25"/>
                    <a:pt x="10" y="28"/>
                    <a:pt x="9" y="30"/>
                  </a:cubicBezTo>
                  <a:cubicBezTo>
                    <a:pt x="8" y="33"/>
                    <a:pt x="7" y="35"/>
                    <a:pt x="7" y="38"/>
                  </a:cubicBezTo>
                  <a:cubicBezTo>
                    <a:pt x="7" y="40"/>
                    <a:pt x="8" y="42"/>
                    <a:pt x="9" y="45"/>
                  </a:cubicBezTo>
                  <a:cubicBezTo>
                    <a:pt x="10" y="47"/>
                    <a:pt x="11" y="49"/>
                    <a:pt x="14" y="50"/>
                  </a:cubicBezTo>
                  <a:cubicBezTo>
                    <a:pt x="16" y="52"/>
                    <a:pt x="18" y="53"/>
                    <a:pt x="21" y="54"/>
                  </a:cubicBezTo>
                  <a:cubicBezTo>
                    <a:pt x="25" y="55"/>
                    <a:pt x="28" y="55"/>
                    <a:pt x="33" y="55"/>
                  </a:cubicBezTo>
                  <a:cubicBezTo>
                    <a:pt x="41" y="55"/>
                    <a:pt x="48" y="54"/>
                    <a:pt x="52" y="51"/>
                  </a:cubicBezTo>
                  <a:cubicBezTo>
                    <a:pt x="57" y="48"/>
                    <a:pt x="59" y="43"/>
                    <a:pt x="59" y="38"/>
                  </a:cubicBezTo>
                  <a:cubicBezTo>
                    <a:pt x="59" y="36"/>
                    <a:pt x="58" y="34"/>
                    <a:pt x="57" y="31"/>
                  </a:cubicBezTo>
                  <a:cubicBezTo>
                    <a:pt x="56" y="29"/>
                    <a:pt x="54" y="26"/>
                    <a:pt x="51" y="22"/>
                  </a:cubicBezTo>
                  <a:lnTo>
                    <a:pt x="15"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5" name="Freeform 22"/>
            <p:cNvSpPr>
              <a:spLocks/>
            </p:cNvSpPr>
            <p:nvPr userDrawn="1"/>
          </p:nvSpPr>
          <p:spPr bwMode="auto">
            <a:xfrm>
              <a:off x="2159000" y="950913"/>
              <a:ext cx="61913" cy="46038"/>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1 h 49"/>
                <a:gd name="T22" fmla="*/ 27 w 64"/>
                <a:gd name="T23" fmla="*/ 21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6"/>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1"/>
                  </a:cubicBezTo>
                  <a:cubicBezTo>
                    <a:pt x="27" y="21"/>
                    <a:pt x="27" y="21"/>
                    <a:pt x="27" y="21"/>
                  </a:cubicBezTo>
                  <a:cubicBezTo>
                    <a:pt x="24" y="21"/>
                    <a:pt x="21" y="21"/>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6" name="Freeform 23"/>
            <p:cNvSpPr>
              <a:spLocks noEditPoints="1"/>
            </p:cNvSpPr>
            <p:nvPr userDrawn="1"/>
          </p:nvSpPr>
          <p:spPr bwMode="auto">
            <a:xfrm>
              <a:off x="2157413" y="998538"/>
              <a:ext cx="63500" cy="58738"/>
            </a:xfrm>
            <a:custGeom>
              <a:avLst/>
              <a:gdLst>
                <a:gd name="T0" fmla="*/ 7 w 66"/>
                <a:gd name="T1" fmla="*/ 61 h 61"/>
                <a:gd name="T2" fmla="*/ 2 w 66"/>
                <a:gd name="T3" fmla="*/ 56 h 61"/>
                <a:gd name="T4" fmla="*/ 0 w 66"/>
                <a:gd name="T5" fmla="*/ 50 h 61"/>
                <a:gd name="T6" fmla="*/ 3 w 66"/>
                <a:gd name="T7" fmla="*/ 41 h 61"/>
                <a:gd name="T8" fmla="*/ 10 w 66"/>
                <a:gd name="T9" fmla="*/ 37 h 61"/>
                <a:gd name="T10" fmla="*/ 6 w 66"/>
                <a:gd name="T11" fmla="*/ 32 h 61"/>
                <a:gd name="T12" fmla="*/ 2 w 66"/>
                <a:gd name="T13" fmla="*/ 28 h 61"/>
                <a:gd name="T14" fmla="*/ 0 w 66"/>
                <a:gd name="T15" fmla="*/ 23 h 61"/>
                <a:gd name="T16" fmla="*/ 0 w 66"/>
                <a:gd name="T17" fmla="*/ 18 h 61"/>
                <a:gd name="T18" fmla="*/ 1 w 66"/>
                <a:gd name="T19" fmla="*/ 11 h 61"/>
                <a:gd name="T20" fmla="*/ 4 w 66"/>
                <a:gd name="T21" fmla="*/ 5 h 61"/>
                <a:gd name="T22" fmla="*/ 9 w 66"/>
                <a:gd name="T23" fmla="*/ 1 h 61"/>
                <a:gd name="T24" fmla="*/ 16 w 66"/>
                <a:gd name="T25" fmla="*/ 0 h 61"/>
                <a:gd name="T26" fmla="*/ 22 w 66"/>
                <a:gd name="T27" fmla="*/ 1 h 61"/>
                <a:gd name="T28" fmla="*/ 27 w 66"/>
                <a:gd name="T29" fmla="*/ 4 h 61"/>
                <a:gd name="T30" fmla="*/ 32 w 66"/>
                <a:gd name="T31" fmla="*/ 11 h 61"/>
                <a:gd name="T32" fmla="*/ 37 w 66"/>
                <a:gd name="T33" fmla="*/ 22 h 61"/>
                <a:gd name="T34" fmla="*/ 39 w 66"/>
                <a:gd name="T35" fmla="*/ 29 h 61"/>
                <a:gd name="T36" fmla="*/ 41 w 66"/>
                <a:gd name="T37" fmla="*/ 37 h 61"/>
                <a:gd name="T38" fmla="*/ 44 w 66"/>
                <a:gd name="T39" fmla="*/ 37 h 61"/>
                <a:gd name="T40" fmla="*/ 52 w 66"/>
                <a:gd name="T41" fmla="*/ 36 h 61"/>
                <a:gd name="T42" fmla="*/ 57 w 66"/>
                <a:gd name="T43" fmla="*/ 34 h 61"/>
                <a:gd name="T44" fmla="*/ 60 w 66"/>
                <a:gd name="T45" fmla="*/ 30 h 61"/>
                <a:gd name="T46" fmla="*/ 60 w 66"/>
                <a:gd name="T47" fmla="*/ 25 h 61"/>
                <a:gd name="T48" fmla="*/ 60 w 66"/>
                <a:gd name="T49" fmla="*/ 21 h 61"/>
                <a:gd name="T50" fmla="*/ 60 w 66"/>
                <a:gd name="T51" fmla="*/ 18 h 61"/>
                <a:gd name="T52" fmla="*/ 51 w 66"/>
                <a:gd name="T53" fmla="*/ 15 h 61"/>
                <a:gd name="T54" fmla="*/ 44 w 66"/>
                <a:gd name="T55" fmla="*/ 8 h 61"/>
                <a:gd name="T56" fmla="*/ 46 w 66"/>
                <a:gd name="T57" fmla="*/ 4 h 61"/>
                <a:gd name="T58" fmla="*/ 50 w 66"/>
                <a:gd name="T59" fmla="*/ 2 h 61"/>
                <a:gd name="T60" fmla="*/ 62 w 66"/>
                <a:gd name="T61" fmla="*/ 11 h 61"/>
                <a:gd name="T62" fmla="*/ 66 w 66"/>
                <a:gd name="T63" fmla="*/ 28 h 61"/>
                <a:gd name="T64" fmla="*/ 61 w 66"/>
                <a:gd name="T65" fmla="*/ 43 h 61"/>
                <a:gd name="T66" fmla="*/ 43 w 66"/>
                <a:gd name="T67" fmla="*/ 48 h 61"/>
                <a:gd name="T68" fmla="*/ 15 w 66"/>
                <a:gd name="T69" fmla="*/ 48 h 61"/>
                <a:gd name="T70" fmla="*/ 7 w 66"/>
                <a:gd name="T71" fmla="*/ 52 h 61"/>
                <a:gd name="T72" fmla="*/ 8 w 66"/>
                <a:gd name="T73" fmla="*/ 55 h 61"/>
                <a:gd name="T74" fmla="*/ 9 w 66"/>
                <a:gd name="T75" fmla="*/ 57 h 61"/>
                <a:gd name="T76" fmla="*/ 10 w 66"/>
                <a:gd name="T77" fmla="*/ 58 h 61"/>
                <a:gd name="T78" fmla="*/ 7 w 66"/>
                <a:gd name="T79" fmla="*/ 61 h 61"/>
                <a:gd name="T80" fmla="*/ 36 w 66"/>
                <a:gd name="T81" fmla="*/ 37 h 61"/>
                <a:gd name="T82" fmla="*/ 34 w 66"/>
                <a:gd name="T83" fmla="*/ 30 h 61"/>
                <a:gd name="T84" fmla="*/ 32 w 66"/>
                <a:gd name="T85" fmla="*/ 25 h 61"/>
                <a:gd name="T86" fmla="*/ 29 w 66"/>
                <a:gd name="T87" fmla="*/ 18 h 61"/>
                <a:gd name="T88" fmla="*/ 25 w 66"/>
                <a:gd name="T89" fmla="*/ 14 h 61"/>
                <a:gd name="T90" fmla="*/ 22 w 66"/>
                <a:gd name="T91" fmla="*/ 12 h 61"/>
                <a:gd name="T92" fmla="*/ 18 w 66"/>
                <a:gd name="T93" fmla="*/ 12 h 61"/>
                <a:gd name="T94" fmla="*/ 14 w 66"/>
                <a:gd name="T95" fmla="*/ 13 h 61"/>
                <a:gd name="T96" fmla="*/ 11 w 66"/>
                <a:gd name="T97" fmla="*/ 14 h 61"/>
                <a:gd name="T98" fmla="*/ 8 w 66"/>
                <a:gd name="T99" fmla="*/ 22 h 61"/>
                <a:gd name="T100" fmla="*/ 9 w 66"/>
                <a:gd name="T101" fmla="*/ 25 h 61"/>
                <a:gd name="T102" fmla="*/ 10 w 66"/>
                <a:gd name="T103" fmla="*/ 28 h 61"/>
                <a:gd name="T104" fmla="*/ 12 w 66"/>
                <a:gd name="T105" fmla="*/ 32 h 61"/>
                <a:gd name="T106" fmla="*/ 16 w 66"/>
                <a:gd name="T107" fmla="*/ 37 h 61"/>
                <a:gd name="T108" fmla="*/ 36 w 66"/>
                <a:gd name="T109" fmla="*/ 3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6" h="61">
                  <a:moveTo>
                    <a:pt x="7" y="61"/>
                  </a:moveTo>
                  <a:cubicBezTo>
                    <a:pt x="5" y="59"/>
                    <a:pt x="3" y="57"/>
                    <a:pt x="2" y="56"/>
                  </a:cubicBezTo>
                  <a:cubicBezTo>
                    <a:pt x="1" y="54"/>
                    <a:pt x="0" y="52"/>
                    <a:pt x="0" y="50"/>
                  </a:cubicBezTo>
                  <a:cubicBezTo>
                    <a:pt x="0" y="46"/>
                    <a:pt x="1" y="43"/>
                    <a:pt x="3" y="41"/>
                  </a:cubicBezTo>
                  <a:cubicBezTo>
                    <a:pt x="5" y="39"/>
                    <a:pt x="7" y="38"/>
                    <a:pt x="10" y="37"/>
                  </a:cubicBezTo>
                  <a:cubicBezTo>
                    <a:pt x="8" y="35"/>
                    <a:pt x="7" y="34"/>
                    <a:pt x="6" y="32"/>
                  </a:cubicBezTo>
                  <a:cubicBezTo>
                    <a:pt x="4" y="31"/>
                    <a:pt x="3" y="29"/>
                    <a:pt x="2" y="28"/>
                  </a:cubicBezTo>
                  <a:cubicBezTo>
                    <a:pt x="1" y="26"/>
                    <a:pt x="1" y="25"/>
                    <a:pt x="0" y="23"/>
                  </a:cubicBezTo>
                  <a:cubicBezTo>
                    <a:pt x="0" y="21"/>
                    <a:pt x="0" y="20"/>
                    <a:pt x="0" y="18"/>
                  </a:cubicBezTo>
                  <a:cubicBezTo>
                    <a:pt x="0" y="15"/>
                    <a:pt x="0" y="13"/>
                    <a:pt x="1" y="11"/>
                  </a:cubicBezTo>
                  <a:cubicBezTo>
                    <a:pt x="1" y="9"/>
                    <a:pt x="2" y="7"/>
                    <a:pt x="4" y="5"/>
                  </a:cubicBezTo>
                  <a:cubicBezTo>
                    <a:pt x="5" y="4"/>
                    <a:pt x="7" y="2"/>
                    <a:pt x="9" y="1"/>
                  </a:cubicBezTo>
                  <a:cubicBezTo>
                    <a:pt x="11" y="1"/>
                    <a:pt x="14" y="0"/>
                    <a:pt x="16" y="0"/>
                  </a:cubicBezTo>
                  <a:cubicBezTo>
                    <a:pt x="18" y="0"/>
                    <a:pt x="20" y="0"/>
                    <a:pt x="22" y="1"/>
                  </a:cubicBezTo>
                  <a:cubicBezTo>
                    <a:pt x="23" y="2"/>
                    <a:pt x="25" y="3"/>
                    <a:pt x="27" y="4"/>
                  </a:cubicBezTo>
                  <a:cubicBezTo>
                    <a:pt x="28" y="6"/>
                    <a:pt x="30" y="8"/>
                    <a:pt x="32" y="11"/>
                  </a:cubicBezTo>
                  <a:cubicBezTo>
                    <a:pt x="33" y="14"/>
                    <a:pt x="35" y="18"/>
                    <a:pt x="37" y="22"/>
                  </a:cubicBezTo>
                  <a:cubicBezTo>
                    <a:pt x="37" y="24"/>
                    <a:pt x="38" y="26"/>
                    <a:pt x="39" y="29"/>
                  </a:cubicBezTo>
                  <a:cubicBezTo>
                    <a:pt x="39" y="32"/>
                    <a:pt x="40" y="34"/>
                    <a:pt x="41" y="37"/>
                  </a:cubicBezTo>
                  <a:cubicBezTo>
                    <a:pt x="44" y="37"/>
                    <a:pt x="44" y="37"/>
                    <a:pt x="44" y="37"/>
                  </a:cubicBezTo>
                  <a:cubicBezTo>
                    <a:pt x="48" y="37"/>
                    <a:pt x="50" y="37"/>
                    <a:pt x="52" y="36"/>
                  </a:cubicBezTo>
                  <a:cubicBezTo>
                    <a:pt x="54" y="36"/>
                    <a:pt x="56" y="35"/>
                    <a:pt x="57" y="34"/>
                  </a:cubicBezTo>
                  <a:cubicBezTo>
                    <a:pt x="58" y="33"/>
                    <a:pt x="59" y="32"/>
                    <a:pt x="60" y="30"/>
                  </a:cubicBezTo>
                  <a:cubicBezTo>
                    <a:pt x="60" y="29"/>
                    <a:pt x="60" y="27"/>
                    <a:pt x="60" y="25"/>
                  </a:cubicBezTo>
                  <a:cubicBezTo>
                    <a:pt x="60" y="24"/>
                    <a:pt x="60" y="23"/>
                    <a:pt x="60" y="21"/>
                  </a:cubicBezTo>
                  <a:cubicBezTo>
                    <a:pt x="60" y="20"/>
                    <a:pt x="60" y="19"/>
                    <a:pt x="60" y="18"/>
                  </a:cubicBezTo>
                  <a:cubicBezTo>
                    <a:pt x="51" y="15"/>
                    <a:pt x="51" y="15"/>
                    <a:pt x="51" y="15"/>
                  </a:cubicBezTo>
                  <a:cubicBezTo>
                    <a:pt x="46" y="14"/>
                    <a:pt x="44" y="12"/>
                    <a:pt x="44" y="8"/>
                  </a:cubicBezTo>
                  <a:cubicBezTo>
                    <a:pt x="44" y="6"/>
                    <a:pt x="45" y="5"/>
                    <a:pt x="46" y="4"/>
                  </a:cubicBezTo>
                  <a:cubicBezTo>
                    <a:pt x="47" y="3"/>
                    <a:pt x="48" y="2"/>
                    <a:pt x="50" y="2"/>
                  </a:cubicBezTo>
                  <a:cubicBezTo>
                    <a:pt x="55" y="3"/>
                    <a:pt x="59" y="6"/>
                    <a:pt x="62" y="11"/>
                  </a:cubicBezTo>
                  <a:cubicBezTo>
                    <a:pt x="65" y="15"/>
                    <a:pt x="66" y="21"/>
                    <a:pt x="66" y="28"/>
                  </a:cubicBezTo>
                  <a:cubicBezTo>
                    <a:pt x="66" y="35"/>
                    <a:pt x="65" y="40"/>
                    <a:pt x="61" y="43"/>
                  </a:cubicBezTo>
                  <a:cubicBezTo>
                    <a:pt x="58" y="46"/>
                    <a:pt x="52" y="48"/>
                    <a:pt x="43" y="48"/>
                  </a:cubicBezTo>
                  <a:cubicBezTo>
                    <a:pt x="15" y="48"/>
                    <a:pt x="15" y="48"/>
                    <a:pt x="15" y="48"/>
                  </a:cubicBezTo>
                  <a:cubicBezTo>
                    <a:pt x="10" y="48"/>
                    <a:pt x="7" y="49"/>
                    <a:pt x="7" y="52"/>
                  </a:cubicBezTo>
                  <a:cubicBezTo>
                    <a:pt x="7" y="53"/>
                    <a:pt x="7" y="54"/>
                    <a:pt x="8" y="55"/>
                  </a:cubicBezTo>
                  <a:cubicBezTo>
                    <a:pt x="8" y="56"/>
                    <a:pt x="9" y="57"/>
                    <a:pt x="9" y="57"/>
                  </a:cubicBezTo>
                  <a:cubicBezTo>
                    <a:pt x="10" y="58"/>
                    <a:pt x="10" y="58"/>
                    <a:pt x="10" y="58"/>
                  </a:cubicBezTo>
                  <a:lnTo>
                    <a:pt x="7" y="61"/>
                  </a:lnTo>
                  <a:close/>
                  <a:moveTo>
                    <a:pt x="36" y="37"/>
                  </a:moveTo>
                  <a:cubicBezTo>
                    <a:pt x="35" y="35"/>
                    <a:pt x="35" y="32"/>
                    <a:pt x="34" y="30"/>
                  </a:cubicBezTo>
                  <a:cubicBezTo>
                    <a:pt x="33" y="28"/>
                    <a:pt x="33" y="26"/>
                    <a:pt x="32" y="25"/>
                  </a:cubicBezTo>
                  <a:cubicBezTo>
                    <a:pt x="31" y="22"/>
                    <a:pt x="30" y="20"/>
                    <a:pt x="29" y="18"/>
                  </a:cubicBezTo>
                  <a:cubicBezTo>
                    <a:pt x="27" y="16"/>
                    <a:pt x="26" y="15"/>
                    <a:pt x="25" y="14"/>
                  </a:cubicBezTo>
                  <a:cubicBezTo>
                    <a:pt x="24" y="13"/>
                    <a:pt x="23" y="13"/>
                    <a:pt x="22" y="12"/>
                  </a:cubicBezTo>
                  <a:cubicBezTo>
                    <a:pt x="20" y="12"/>
                    <a:pt x="19" y="12"/>
                    <a:pt x="18" y="12"/>
                  </a:cubicBezTo>
                  <a:cubicBezTo>
                    <a:pt x="17" y="12"/>
                    <a:pt x="15" y="12"/>
                    <a:pt x="14" y="13"/>
                  </a:cubicBezTo>
                  <a:cubicBezTo>
                    <a:pt x="13" y="13"/>
                    <a:pt x="12" y="14"/>
                    <a:pt x="11" y="14"/>
                  </a:cubicBezTo>
                  <a:cubicBezTo>
                    <a:pt x="9" y="16"/>
                    <a:pt x="8" y="19"/>
                    <a:pt x="8" y="22"/>
                  </a:cubicBezTo>
                  <a:cubicBezTo>
                    <a:pt x="8" y="23"/>
                    <a:pt x="9" y="24"/>
                    <a:pt x="9" y="25"/>
                  </a:cubicBezTo>
                  <a:cubicBezTo>
                    <a:pt x="9" y="26"/>
                    <a:pt x="9" y="27"/>
                    <a:pt x="10" y="28"/>
                  </a:cubicBezTo>
                  <a:cubicBezTo>
                    <a:pt x="10" y="30"/>
                    <a:pt x="11" y="31"/>
                    <a:pt x="12" y="32"/>
                  </a:cubicBezTo>
                  <a:cubicBezTo>
                    <a:pt x="13" y="33"/>
                    <a:pt x="14" y="35"/>
                    <a:pt x="16" y="37"/>
                  </a:cubicBezTo>
                  <a:lnTo>
                    <a:pt x="36" y="3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7" name="Freeform 24"/>
            <p:cNvSpPr>
              <a:spLocks/>
            </p:cNvSpPr>
            <p:nvPr userDrawn="1"/>
          </p:nvSpPr>
          <p:spPr bwMode="auto">
            <a:xfrm>
              <a:off x="2159000" y="1055688"/>
              <a:ext cx="61913" cy="69850"/>
            </a:xfrm>
            <a:custGeom>
              <a:avLst/>
              <a:gdLst>
                <a:gd name="T0" fmla="*/ 4 w 64"/>
                <a:gd name="T1" fmla="*/ 72 h 72"/>
                <a:gd name="T2" fmla="*/ 0 w 64"/>
                <a:gd name="T3" fmla="*/ 72 h 72"/>
                <a:gd name="T4" fmla="*/ 0 w 64"/>
                <a:gd name="T5" fmla="*/ 41 h 72"/>
                <a:gd name="T6" fmla="*/ 4 w 64"/>
                <a:gd name="T7" fmla="*/ 41 h 72"/>
                <a:gd name="T8" fmla="*/ 6 w 64"/>
                <a:gd name="T9" fmla="*/ 51 h 72"/>
                <a:gd name="T10" fmla="*/ 17 w 64"/>
                <a:gd name="T11" fmla="*/ 51 h 72"/>
                <a:gd name="T12" fmla="*/ 27 w 64"/>
                <a:gd name="T13" fmla="*/ 51 h 72"/>
                <a:gd name="T14" fmla="*/ 39 w 64"/>
                <a:gd name="T15" fmla="*/ 51 h 72"/>
                <a:gd name="T16" fmla="*/ 52 w 64"/>
                <a:gd name="T17" fmla="*/ 48 h 72"/>
                <a:gd name="T18" fmla="*/ 55 w 64"/>
                <a:gd name="T19" fmla="*/ 40 h 72"/>
                <a:gd name="T20" fmla="*/ 53 w 64"/>
                <a:gd name="T21" fmla="*/ 31 h 72"/>
                <a:gd name="T22" fmla="*/ 47 w 64"/>
                <a:gd name="T23" fmla="*/ 22 h 72"/>
                <a:gd name="T24" fmla="*/ 27 w 64"/>
                <a:gd name="T25" fmla="*/ 22 h 72"/>
                <a:gd name="T26" fmla="*/ 17 w 64"/>
                <a:gd name="T27" fmla="*/ 22 h 72"/>
                <a:gd name="T28" fmla="*/ 6 w 64"/>
                <a:gd name="T29" fmla="*/ 22 h 72"/>
                <a:gd name="T30" fmla="*/ 4 w 64"/>
                <a:gd name="T31" fmla="*/ 31 h 72"/>
                <a:gd name="T32" fmla="*/ 0 w 64"/>
                <a:gd name="T33" fmla="*/ 31 h 72"/>
                <a:gd name="T34" fmla="*/ 0 w 64"/>
                <a:gd name="T35" fmla="*/ 1 h 72"/>
                <a:gd name="T36" fmla="*/ 4 w 64"/>
                <a:gd name="T37" fmla="*/ 1 h 72"/>
                <a:gd name="T38" fmla="*/ 6 w 64"/>
                <a:gd name="T39" fmla="*/ 11 h 72"/>
                <a:gd name="T40" fmla="*/ 17 w 64"/>
                <a:gd name="T41" fmla="*/ 11 h 72"/>
                <a:gd name="T42" fmla="*/ 27 w 64"/>
                <a:gd name="T43" fmla="*/ 11 h 72"/>
                <a:gd name="T44" fmla="*/ 34 w 64"/>
                <a:gd name="T45" fmla="*/ 11 h 72"/>
                <a:gd name="T46" fmla="*/ 43 w 64"/>
                <a:gd name="T47" fmla="*/ 11 h 72"/>
                <a:gd name="T48" fmla="*/ 51 w 64"/>
                <a:gd name="T49" fmla="*/ 10 h 72"/>
                <a:gd name="T50" fmla="*/ 52 w 64"/>
                <a:gd name="T51" fmla="*/ 0 h 72"/>
                <a:gd name="T52" fmla="*/ 56 w 64"/>
                <a:gd name="T53" fmla="*/ 0 h 72"/>
                <a:gd name="T54" fmla="*/ 64 w 64"/>
                <a:gd name="T55" fmla="*/ 18 h 72"/>
                <a:gd name="T56" fmla="*/ 63 w 64"/>
                <a:gd name="T57" fmla="*/ 20 h 72"/>
                <a:gd name="T58" fmla="*/ 52 w 64"/>
                <a:gd name="T59" fmla="*/ 21 h 72"/>
                <a:gd name="T60" fmla="*/ 61 w 64"/>
                <a:gd name="T61" fmla="*/ 33 h 72"/>
                <a:gd name="T62" fmla="*/ 64 w 64"/>
                <a:gd name="T63" fmla="*/ 45 h 72"/>
                <a:gd name="T64" fmla="*/ 59 w 64"/>
                <a:gd name="T65" fmla="*/ 58 h 72"/>
                <a:gd name="T66" fmla="*/ 40 w 64"/>
                <a:gd name="T67" fmla="*/ 62 h 72"/>
                <a:gd name="T68" fmla="*/ 27 w 64"/>
                <a:gd name="T69" fmla="*/ 62 h 72"/>
                <a:gd name="T70" fmla="*/ 17 w 64"/>
                <a:gd name="T71" fmla="*/ 62 h 72"/>
                <a:gd name="T72" fmla="*/ 6 w 64"/>
                <a:gd name="T73" fmla="*/ 62 h 72"/>
                <a:gd name="T74" fmla="*/ 4 w 64"/>
                <a:gd name="T75"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2">
                  <a:moveTo>
                    <a:pt x="4" y="72"/>
                  </a:moveTo>
                  <a:cubicBezTo>
                    <a:pt x="0" y="72"/>
                    <a:pt x="0" y="72"/>
                    <a:pt x="0" y="72"/>
                  </a:cubicBezTo>
                  <a:cubicBezTo>
                    <a:pt x="0" y="41"/>
                    <a:pt x="0" y="41"/>
                    <a:pt x="0" y="41"/>
                  </a:cubicBezTo>
                  <a:cubicBezTo>
                    <a:pt x="4" y="41"/>
                    <a:pt x="4" y="41"/>
                    <a:pt x="4" y="41"/>
                  </a:cubicBezTo>
                  <a:cubicBezTo>
                    <a:pt x="6" y="51"/>
                    <a:pt x="6" y="51"/>
                    <a:pt x="6" y="51"/>
                  </a:cubicBezTo>
                  <a:cubicBezTo>
                    <a:pt x="10" y="51"/>
                    <a:pt x="13" y="51"/>
                    <a:pt x="17" y="51"/>
                  </a:cubicBezTo>
                  <a:cubicBezTo>
                    <a:pt x="21" y="51"/>
                    <a:pt x="24" y="51"/>
                    <a:pt x="27" y="51"/>
                  </a:cubicBezTo>
                  <a:cubicBezTo>
                    <a:pt x="39" y="51"/>
                    <a:pt x="39" y="51"/>
                    <a:pt x="39" y="51"/>
                  </a:cubicBezTo>
                  <a:cubicBezTo>
                    <a:pt x="45" y="51"/>
                    <a:pt x="49" y="50"/>
                    <a:pt x="52" y="48"/>
                  </a:cubicBezTo>
                  <a:cubicBezTo>
                    <a:pt x="54" y="47"/>
                    <a:pt x="55" y="44"/>
                    <a:pt x="55" y="40"/>
                  </a:cubicBezTo>
                  <a:cubicBezTo>
                    <a:pt x="55" y="37"/>
                    <a:pt x="54" y="34"/>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1"/>
                    <a:pt x="0" y="1"/>
                    <a:pt x="0" y="1"/>
                  </a:cubicBezTo>
                  <a:cubicBezTo>
                    <a:pt x="4" y="1"/>
                    <a:pt x="4" y="1"/>
                    <a:pt x="4" y="1"/>
                  </a:cubicBezTo>
                  <a:cubicBezTo>
                    <a:pt x="6" y="11"/>
                    <a:pt x="6" y="11"/>
                    <a:pt x="6" y="11"/>
                  </a:cubicBezTo>
                  <a:cubicBezTo>
                    <a:pt x="10" y="11"/>
                    <a:pt x="13" y="11"/>
                    <a:pt x="17" y="11"/>
                  </a:cubicBezTo>
                  <a:cubicBezTo>
                    <a:pt x="21" y="11"/>
                    <a:pt x="24" y="11"/>
                    <a:pt x="27" y="11"/>
                  </a:cubicBezTo>
                  <a:cubicBezTo>
                    <a:pt x="34" y="11"/>
                    <a:pt x="34" y="11"/>
                    <a:pt x="34" y="11"/>
                  </a:cubicBezTo>
                  <a:cubicBezTo>
                    <a:pt x="38" y="11"/>
                    <a:pt x="41" y="11"/>
                    <a:pt x="43" y="11"/>
                  </a:cubicBezTo>
                  <a:cubicBezTo>
                    <a:pt x="45" y="11"/>
                    <a:pt x="48" y="11"/>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5"/>
                    <a:pt x="59" y="28"/>
                    <a:pt x="61" y="33"/>
                  </a:cubicBezTo>
                  <a:cubicBezTo>
                    <a:pt x="63" y="37"/>
                    <a:pt x="64" y="41"/>
                    <a:pt x="64" y="45"/>
                  </a:cubicBezTo>
                  <a:cubicBezTo>
                    <a:pt x="64" y="51"/>
                    <a:pt x="63" y="55"/>
                    <a:pt x="59" y="58"/>
                  </a:cubicBezTo>
                  <a:cubicBezTo>
                    <a:pt x="55" y="61"/>
                    <a:pt x="49" y="62"/>
                    <a:pt x="40" y="62"/>
                  </a:cubicBezTo>
                  <a:cubicBezTo>
                    <a:pt x="27" y="62"/>
                    <a:pt x="27" y="62"/>
                    <a:pt x="27" y="62"/>
                  </a:cubicBezTo>
                  <a:cubicBezTo>
                    <a:pt x="24" y="62"/>
                    <a:pt x="21" y="62"/>
                    <a:pt x="17" y="62"/>
                  </a:cubicBezTo>
                  <a:cubicBezTo>
                    <a:pt x="13" y="62"/>
                    <a:pt x="10" y="62"/>
                    <a:pt x="6" y="62"/>
                  </a:cubicBezTo>
                  <a:lnTo>
                    <a:pt x="4" y="7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8" name="Freeform 25"/>
            <p:cNvSpPr>
              <a:spLocks noEditPoints="1"/>
            </p:cNvSpPr>
            <p:nvPr userDrawn="1"/>
          </p:nvSpPr>
          <p:spPr bwMode="auto">
            <a:xfrm>
              <a:off x="2157413" y="1128713"/>
              <a:ext cx="93663" cy="63500"/>
            </a:xfrm>
            <a:custGeom>
              <a:avLst/>
              <a:gdLst>
                <a:gd name="T0" fmla="*/ 6 w 98"/>
                <a:gd name="T1" fmla="*/ 67 h 67"/>
                <a:gd name="T2" fmla="*/ 2 w 98"/>
                <a:gd name="T3" fmla="*/ 67 h 67"/>
                <a:gd name="T4" fmla="*/ 0 w 98"/>
                <a:gd name="T5" fmla="*/ 47 h 67"/>
                <a:gd name="T6" fmla="*/ 9 w 98"/>
                <a:gd name="T7" fmla="*/ 46 h 67"/>
                <a:gd name="T8" fmla="*/ 2 w 98"/>
                <a:gd name="T9" fmla="*/ 38 h 67"/>
                <a:gd name="T10" fmla="*/ 0 w 98"/>
                <a:gd name="T11" fmla="*/ 27 h 67"/>
                <a:gd name="T12" fmla="*/ 2 w 98"/>
                <a:gd name="T13" fmla="*/ 16 h 67"/>
                <a:gd name="T14" fmla="*/ 9 w 98"/>
                <a:gd name="T15" fmla="*/ 8 h 67"/>
                <a:gd name="T16" fmla="*/ 19 w 98"/>
                <a:gd name="T17" fmla="*/ 2 h 67"/>
                <a:gd name="T18" fmla="*/ 32 w 98"/>
                <a:gd name="T19" fmla="*/ 0 h 67"/>
                <a:gd name="T20" fmla="*/ 46 w 98"/>
                <a:gd name="T21" fmla="*/ 2 h 67"/>
                <a:gd name="T22" fmla="*/ 57 w 98"/>
                <a:gd name="T23" fmla="*/ 8 h 67"/>
                <a:gd name="T24" fmla="*/ 64 w 98"/>
                <a:gd name="T25" fmla="*/ 17 h 67"/>
                <a:gd name="T26" fmla="*/ 66 w 98"/>
                <a:gd name="T27" fmla="*/ 28 h 67"/>
                <a:gd name="T28" fmla="*/ 65 w 98"/>
                <a:gd name="T29" fmla="*/ 37 h 67"/>
                <a:gd name="T30" fmla="*/ 58 w 98"/>
                <a:gd name="T31" fmla="*/ 46 h 67"/>
                <a:gd name="T32" fmla="*/ 86 w 98"/>
                <a:gd name="T33" fmla="*/ 46 h 67"/>
                <a:gd name="T34" fmla="*/ 87 w 98"/>
                <a:gd name="T35" fmla="*/ 35 h 67"/>
                <a:gd name="T36" fmla="*/ 92 w 98"/>
                <a:gd name="T37" fmla="*/ 35 h 67"/>
                <a:gd name="T38" fmla="*/ 98 w 98"/>
                <a:gd name="T39" fmla="*/ 55 h 67"/>
                <a:gd name="T40" fmla="*/ 97 w 98"/>
                <a:gd name="T41" fmla="*/ 57 h 67"/>
                <a:gd name="T42" fmla="*/ 78 w 98"/>
                <a:gd name="T43" fmla="*/ 57 h 67"/>
                <a:gd name="T44" fmla="*/ 8 w 98"/>
                <a:gd name="T45" fmla="*/ 57 h 67"/>
                <a:gd name="T46" fmla="*/ 6 w 98"/>
                <a:gd name="T47" fmla="*/ 67 h 67"/>
                <a:gd name="T48" fmla="*/ 52 w 98"/>
                <a:gd name="T49" fmla="*/ 45 h 67"/>
                <a:gd name="T50" fmla="*/ 57 w 98"/>
                <a:gd name="T51" fmla="*/ 37 h 67"/>
                <a:gd name="T52" fmla="*/ 59 w 98"/>
                <a:gd name="T53" fmla="*/ 30 h 67"/>
                <a:gd name="T54" fmla="*/ 57 w 98"/>
                <a:gd name="T55" fmla="*/ 23 h 67"/>
                <a:gd name="T56" fmla="*/ 53 w 98"/>
                <a:gd name="T57" fmla="*/ 18 h 67"/>
                <a:gd name="T58" fmla="*/ 44 w 98"/>
                <a:gd name="T59" fmla="*/ 14 h 67"/>
                <a:gd name="T60" fmla="*/ 33 w 98"/>
                <a:gd name="T61" fmla="*/ 12 h 67"/>
                <a:gd name="T62" fmla="*/ 21 w 98"/>
                <a:gd name="T63" fmla="*/ 14 h 67"/>
                <a:gd name="T64" fmla="*/ 13 w 98"/>
                <a:gd name="T65" fmla="*/ 17 h 67"/>
                <a:gd name="T66" fmla="*/ 9 w 98"/>
                <a:gd name="T67" fmla="*/ 23 h 67"/>
                <a:gd name="T68" fmla="*/ 7 w 98"/>
                <a:gd name="T69" fmla="*/ 30 h 67"/>
                <a:gd name="T70" fmla="*/ 9 w 98"/>
                <a:gd name="T71" fmla="*/ 38 h 67"/>
                <a:gd name="T72" fmla="*/ 15 w 98"/>
                <a:gd name="T73" fmla="*/ 45 h 67"/>
                <a:gd name="T74" fmla="*/ 52 w 98"/>
                <a:gd name="T75" fmla="*/ 45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98" h="67">
                  <a:moveTo>
                    <a:pt x="6" y="67"/>
                  </a:moveTo>
                  <a:cubicBezTo>
                    <a:pt x="2" y="67"/>
                    <a:pt x="2" y="67"/>
                    <a:pt x="2" y="67"/>
                  </a:cubicBezTo>
                  <a:cubicBezTo>
                    <a:pt x="0" y="47"/>
                    <a:pt x="0" y="47"/>
                    <a:pt x="0" y="47"/>
                  </a:cubicBezTo>
                  <a:cubicBezTo>
                    <a:pt x="9" y="46"/>
                    <a:pt x="9" y="46"/>
                    <a:pt x="9" y="46"/>
                  </a:cubicBezTo>
                  <a:cubicBezTo>
                    <a:pt x="6" y="43"/>
                    <a:pt x="4" y="41"/>
                    <a:pt x="2" y="38"/>
                  </a:cubicBezTo>
                  <a:cubicBezTo>
                    <a:pt x="0" y="35"/>
                    <a:pt x="0" y="32"/>
                    <a:pt x="0" y="27"/>
                  </a:cubicBezTo>
                  <a:cubicBezTo>
                    <a:pt x="0" y="23"/>
                    <a:pt x="0" y="20"/>
                    <a:pt x="2" y="16"/>
                  </a:cubicBezTo>
                  <a:cubicBezTo>
                    <a:pt x="4" y="13"/>
                    <a:pt x="6" y="10"/>
                    <a:pt x="9" y="8"/>
                  </a:cubicBezTo>
                  <a:cubicBezTo>
                    <a:pt x="12" y="5"/>
                    <a:pt x="15" y="4"/>
                    <a:pt x="19" y="2"/>
                  </a:cubicBezTo>
                  <a:cubicBezTo>
                    <a:pt x="23" y="1"/>
                    <a:pt x="28" y="0"/>
                    <a:pt x="32" y="0"/>
                  </a:cubicBezTo>
                  <a:cubicBezTo>
                    <a:pt x="37" y="0"/>
                    <a:pt x="42" y="1"/>
                    <a:pt x="46" y="2"/>
                  </a:cubicBezTo>
                  <a:cubicBezTo>
                    <a:pt x="50" y="4"/>
                    <a:pt x="54" y="6"/>
                    <a:pt x="57" y="8"/>
                  </a:cubicBezTo>
                  <a:cubicBezTo>
                    <a:pt x="60" y="11"/>
                    <a:pt x="62" y="14"/>
                    <a:pt x="64" y="17"/>
                  </a:cubicBezTo>
                  <a:cubicBezTo>
                    <a:pt x="66" y="21"/>
                    <a:pt x="66" y="24"/>
                    <a:pt x="66" y="28"/>
                  </a:cubicBezTo>
                  <a:cubicBezTo>
                    <a:pt x="66" y="32"/>
                    <a:pt x="66" y="35"/>
                    <a:pt x="65" y="37"/>
                  </a:cubicBezTo>
                  <a:cubicBezTo>
                    <a:pt x="63" y="40"/>
                    <a:pt x="61" y="43"/>
                    <a:pt x="58" y="46"/>
                  </a:cubicBezTo>
                  <a:cubicBezTo>
                    <a:pt x="86" y="46"/>
                    <a:pt x="86" y="46"/>
                    <a:pt x="86" y="46"/>
                  </a:cubicBezTo>
                  <a:cubicBezTo>
                    <a:pt x="87" y="35"/>
                    <a:pt x="87" y="35"/>
                    <a:pt x="87" y="35"/>
                  </a:cubicBezTo>
                  <a:cubicBezTo>
                    <a:pt x="92" y="35"/>
                    <a:pt x="92" y="35"/>
                    <a:pt x="92" y="35"/>
                  </a:cubicBezTo>
                  <a:cubicBezTo>
                    <a:pt x="98" y="55"/>
                    <a:pt x="98" y="55"/>
                    <a:pt x="98" y="55"/>
                  </a:cubicBezTo>
                  <a:cubicBezTo>
                    <a:pt x="97" y="57"/>
                    <a:pt x="97" y="57"/>
                    <a:pt x="97" y="57"/>
                  </a:cubicBezTo>
                  <a:cubicBezTo>
                    <a:pt x="78" y="57"/>
                    <a:pt x="78" y="57"/>
                    <a:pt x="78" y="57"/>
                  </a:cubicBezTo>
                  <a:cubicBezTo>
                    <a:pt x="8" y="57"/>
                    <a:pt x="8" y="57"/>
                    <a:pt x="8" y="57"/>
                  </a:cubicBezTo>
                  <a:lnTo>
                    <a:pt x="6" y="67"/>
                  </a:lnTo>
                  <a:close/>
                  <a:moveTo>
                    <a:pt x="52" y="45"/>
                  </a:moveTo>
                  <a:cubicBezTo>
                    <a:pt x="55" y="42"/>
                    <a:pt x="56" y="40"/>
                    <a:pt x="57" y="37"/>
                  </a:cubicBezTo>
                  <a:cubicBezTo>
                    <a:pt x="58" y="35"/>
                    <a:pt x="59" y="33"/>
                    <a:pt x="59" y="30"/>
                  </a:cubicBezTo>
                  <a:cubicBezTo>
                    <a:pt x="59" y="28"/>
                    <a:pt x="58" y="26"/>
                    <a:pt x="57" y="23"/>
                  </a:cubicBezTo>
                  <a:cubicBezTo>
                    <a:pt x="56" y="21"/>
                    <a:pt x="55" y="19"/>
                    <a:pt x="53" y="18"/>
                  </a:cubicBezTo>
                  <a:cubicBezTo>
                    <a:pt x="50" y="16"/>
                    <a:pt x="48" y="15"/>
                    <a:pt x="44" y="14"/>
                  </a:cubicBezTo>
                  <a:cubicBezTo>
                    <a:pt x="41" y="13"/>
                    <a:pt x="37" y="12"/>
                    <a:pt x="33" y="12"/>
                  </a:cubicBezTo>
                  <a:cubicBezTo>
                    <a:pt x="28" y="12"/>
                    <a:pt x="25" y="13"/>
                    <a:pt x="21" y="14"/>
                  </a:cubicBezTo>
                  <a:cubicBezTo>
                    <a:pt x="18" y="15"/>
                    <a:pt x="16" y="16"/>
                    <a:pt x="13" y="17"/>
                  </a:cubicBezTo>
                  <a:cubicBezTo>
                    <a:pt x="11" y="19"/>
                    <a:pt x="10" y="21"/>
                    <a:pt x="9" y="23"/>
                  </a:cubicBezTo>
                  <a:cubicBezTo>
                    <a:pt x="8" y="25"/>
                    <a:pt x="7" y="28"/>
                    <a:pt x="7" y="30"/>
                  </a:cubicBezTo>
                  <a:cubicBezTo>
                    <a:pt x="7" y="33"/>
                    <a:pt x="8" y="36"/>
                    <a:pt x="9" y="38"/>
                  </a:cubicBezTo>
                  <a:cubicBezTo>
                    <a:pt x="10" y="41"/>
                    <a:pt x="12" y="43"/>
                    <a:pt x="15" y="45"/>
                  </a:cubicBezTo>
                  <a:lnTo>
                    <a:pt x="52" y="45"/>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9" name="Freeform 26"/>
            <p:cNvSpPr>
              <a:spLocks/>
            </p:cNvSpPr>
            <p:nvPr userDrawn="1"/>
          </p:nvSpPr>
          <p:spPr bwMode="auto">
            <a:xfrm>
              <a:off x="2157413" y="1195388"/>
              <a:ext cx="63500" cy="44450"/>
            </a:xfrm>
            <a:custGeom>
              <a:avLst/>
              <a:gdLst>
                <a:gd name="T0" fmla="*/ 38 w 66"/>
                <a:gd name="T1" fmla="*/ 28 h 46"/>
                <a:gd name="T2" fmla="*/ 30 w 66"/>
                <a:gd name="T3" fmla="*/ 42 h 46"/>
                <a:gd name="T4" fmla="*/ 19 w 66"/>
                <a:gd name="T5" fmla="*/ 46 h 46"/>
                <a:gd name="T6" fmla="*/ 12 w 66"/>
                <a:gd name="T7" fmla="*/ 45 h 46"/>
                <a:gd name="T8" fmla="*/ 5 w 66"/>
                <a:gd name="T9" fmla="*/ 40 h 46"/>
                <a:gd name="T10" fmla="*/ 1 w 66"/>
                <a:gd name="T11" fmla="*/ 32 h 46"/>
                <a:gd name="T12" fmla="*/ 0 w 66"/>
                <a:gd name="T13" fmla="*/ 21 h 46"/>
                <a:gd name="T14" fmla="*/ 1 w 66"/>
                <a:gd name="T15" fmla="*/ 10 h 46"/>
                <a:gd name="T16" fmla="*/ 5 w 66"/>
                <a:gd name="T17" fmla="*/ 1 h 46"/>
                <a:gd name="T18" fmla="*/ 19 w 66"/>
                <a:gd name="T19" fmla="*/ 0 h 46"/>
                <a:gd name="T20" fmla="*/ 19 w 66"/>
                <a:gd name="T21" fmla="*/ 8 h 46"/>
                <a:gd name="T22" fmla="*/ 8 w 66"/>
                <a:gd name="T23" fmla="*/ 10 h 46"/>
                <a:gd name="T24" fmla="*/ 6 w 66"/>
                <a:gd name="T25" fmla="*/ 21 h 46"/>
                <a:gd name="T26" fmla="*/ 9 w 66"/>
                <a:gd name="T27" fmla="*/ 32 h 46"/>
                <a:gd name="T28" fmla="*/ 16 w 66"/>
                <a:gd name="T29" fmla="*/ 36 h 46"/>
                <a:gd name="T30" fmla="*/ 23 w 66"/>
                <a:gd name="T31" fmla="*/ 33 h 46"/>
                <a:gd name="T32" fmla="*/ 28 w 66"/>
                <a:gd name="T33" fmla="*/ 23 h 46"/>
                <a:gd name="T34" fmla="*/ 30 w 66"/>
                <a:gd name="T35" fmla="*/ 17 h 46"/>
                <a:gd name="T36" fmla="*/ 37 w 66"/>
                <a:gd name="T37" fmla="*/ 6 h 46"/>
                <a:gd name="T38" fmla="*/ 47 w 66"/>
                <a:gd name="T39" fmla="*/ 1 h 46"/>
                <a:gd name="T40" fmla="*/ 55 w 66"/>
                <a:gd name="T41" fmla="*/ 3 h 46"/>
                <a:gd name="T42" fmla="*/ 61 w 66"/>
                <a:gd name="T43" fmla="*/ 8 h 46"/>
                <a:gd name="T44" fmla="*/ 65 w 66"/>
                <a:gd name="T45" fmla="*/ 15 h 46"/>
                <a:gd name="T46" fmla="*/ 66 w 66"/>
                <a:gd name="T47" fmla="*/ 24 h 46"/>
                <a:gd name="T48" fmla="*/ 65 w 66"/>
                <a:gd name="T49" fmla="*/ 34 h 46"/>
                <a:gd name="T50" fmla="*/ 61 w 66"/>
                <a:gd name="T51" fmla="*/ 43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2 h 46"/>
                <a:gd name="T64" fmla="*/ 44 w 66"/>
                <a:gd name="T65" fmla="*/ 15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5"/>
                    <a:pt x="33" y="40"/>
                    <a:pt x="30" y="42"/>
                  </a:cubicBezTo>
                  <a:cubicBezTo>
                    <a:pt x="26" y="45"/>
                    <a:pt x="23" y="46"/>
                    <a:pt x="19" y="46"/>
                  </a:cubicBezTo>
                  <a:cubicBezTo>
                    <a:pt x="16" y="46"/>
                    <a:pt x="14" y="46"/>
                    <a:pt x="12" y="45"/>
                  </a:cubicBezTo>
                  <a:cubicBezTo>
                    <a:pt x="9" y="44"/>
                    <a:pt x="7" y="42"/>
                    <a:pt x="5" y="40"/>
                  </a:cubicBezTo>
                  <a:cubicBezTo>
                    <a:pt x="4" y="38"/>
                    <a:pt x="2" y="35"/>
                    <a:pt x="1" y="32"/>
                  </a:cubicBezTo>
                  <a:cubicBezTo>
                    <a:pt x="0" y="29"/>
                    <a:pt x="0" y="25"/>
                    <a:pt x="0" y="21"/>
                  </a:cubicBezTo>
                  <a:cubicBezTo>
                    <a:pt x="0" y="17"/>
                    <a:pt x="0" y="13"/>
                    <a:pt x="1" y="10"/>
                  </a:cubicBezTo>
                  <a:cubicBezTo>
                    <a:pt x="2" y="7"/>
                    <a:pt x="3" y="4"/>
                    <a:pt x="5" y="1"/>
                  </a:cubicBezTo>
                  <a:cubicBezTo>
                    <a:pt x="19" y="0"/>
                    <a:pt x="19" y="0"/>
                    <a:pt x="19" y="0"/>
                  </a:cubicBezTo>
                  <a:cubicBezTo>
                    <a:pt x="19" y="8"/>
                    <a:pt x="19" y="8"/>
                    <a:pt x="19" y="8"/>
                  </a:cubicBezTo>
                  <a:cubicBezTo>
                    <a:pt x="8" y="10"/>
                    <a:pt x="8" y="10"/>
                    <a:pt x="8" y="10"/>
                  </a:cubicBezTo>
                  <a:cubicBezTo>
                    <a:pt x="6" y="13"/>
                    <a:pt x="6" y="17"/>
                    <a:pt x="6" y="21"/>
                  </a:cubicBezTo>
                  <a:cubicBezTo>
                    <a:pt x="6" y="26"/>
                    <a:pt x="7" y="30"/>
                    <a:pt x="9" y="32"/>
                  </a:cubicBezTo>
                  <a:cubicBezTo>
                    <a:pt x="10" y="35"/>
                    <a:pt x="13" y="36"/>
                    <a:pt x="16" y="36"/>
                  </a:cubicBezTo>
                  <a:cubicBezTo>
                    <a:pt x="19" y="36"/>
                    <a:pt x="21" y="35"/>
                    <a:pt x="23" y="33"/>
                  </a:cubicBezTo>
                  <a:cubicBezTo>
                    <a:pt x="24" y="31"/>
                    <a:pt x="26" y="28"/>
                    <a:pt x="28" y="23"/>
                  </a:cubicBezTo>
                  <a:cubicBezTo>
                    <a:pt x="30" y="17"/>
                    <a:pt x="30" y="17"/>
                    <a:pt x="30" y="17"/>
                  </a:cubicBezTo>
                  <a:cubicBezTo>
                    <a:pt x="32" y="12"/>
                    <a:pt x="34" y="9"/>
                    <a:pt x="37" y="6"/>
                  </a:cubicBezTo>
                  <a:cubicBezTo>
                    <a:pt x="40" y="3"/>
                    <a:pt x="43" y="1"/>
                    <a:pt x="47" y="1"/>
                  </a:cubicBezTo>
                  <a:cubicBezTo>
                    <a:pt x="50" y="1"/>
                    <a:pt x="52" y="2"/>
                    <a:pt x="55" y="3"/>
                  </a:cubicBezTo>
                  <a:cubicBezTo>
                    <a:pt x="57" y="4"/>
                    <a:pt x="59" y="6"/>
                    <a:pt x="61" y="8"/>
                  </a:cubicBezTo>
                  <a:cubicBezTo>
                    <a:pt x="62" y="9"/>
                    <a:pt x="64" y="12"/>
                    <a:pt x="65" y="15"/>
                  </a:cubicBezTo>
                  <a:cubicBezTo>
                    <a:pt x="66" y="18"/>
                    <a:pt x="66" y="21"/>
                    <a:pt x="66" y="24"/>
                  </a:cubicBezTo>
                  <a:cubicBezTo>
                    <a:pt x="66" y="28"/>
                    <a:pt x="66" y="31"/>
                    <a:pt x="65" y="34"/>
                  </a:cubicBezTo>
                  <a:cubicBezTo>
                    <a:pt x="64" y="37"/>
                    <a:pt x="63" y="40"/>
                    <a:pt x="61" y="43"/>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3"/>
                    <a:pt x="54" y="12"/>
                    <a:pt x="51" y="12"/>
                  </a:cubicBezTo>
                  <a:cubicBezTo>
                    <a:pt x="48" y="12"/>
                    <a:pt x="46" y="13"/>
                    <a:pt x="44" y="15"/>
                  </a:cubicBezTo>
                  <a:cubicBezTo>
                    <a:pt x="43" y="16"/>
                    <a:pt x="41" y="20"/>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0" name="Freeform 27"/>
            <p:cNvSpPr>
              <a:spLocks/>
            </p:cNvSpPr>
            <p:nvPr userDrawn="1"/>
          </p:nvSpPr>
          <p:spPr bwMode="auto">
            <a:xfrm>
              <a:off x="2157413" y="1270001"/>
              <a:ext cx="63500" cy="52388"/>
            </a:xfrm>
            <a:custGeom>
              <a:avLst/>
              <a:gdLst>
                <a:gd name="T0" fmla="*/ 17 w 66"/>
                <a:gd name="T1" fmla="*/ 54 h 54"/>
                <a:gd name="T2" fmla="*/ 4 w 66"/>
                <a:gd name="T3" fmla="*/ 46 h 54"/>
                <a:gd name="T4" fmla="*/ 0 w 66"/>
                <a:gd name="T5" fmla="*/ 30 h 54"/>
                <a:gd name="T6" fmla="*/ 2 w 66"/>
                <a:gd name="T7" fmla="*/ 18 h 54"/>
                <a:gd name="T8" fmla="*/ 9 w 66"/>
                <a:gd name="T9" fmla="*/ 8 h 54"/>
                <a:gd name="T10" fmla="*/ 19 w 66"/>
                <a:gd name="T11" fmla="*/ 2 h 54"/>
                <a:gd name="T12" fmla="*/ 33 w 66"/>
                <a:gd name="T13" fmla="*/ 0 h 54"/>
                <a:gd name="T14" fmla="*/ 47 w 66"/>
                <a:gd name="T15" fmla="*/ 3 h 54"/>
                <a:gd name="T16" fmla="*/ 58 w 66"/>
                <a:gd name="T17" fmla="*/ 10 h 54"/>
                <a:gd name="T18" fmla="*/ 64 w 66"/>
                <a:gd name="T19" fmla="*/ 19 h 54"/>
                <a:gd name="T20" fmla="*/ 66 w 66"/>
                <a:gd name="T21" fmla="*/ 31 h 54"/>
                <a:gd name="T22" fmla="*/ 65 w 66"/>
                <a:gd name="T23" fmla="*/ 39 h 54"/>
                <a:gd name="T24" fmla="*/ 62 w 66"/>
                <a:gd name="T25" fmla="*/ 46 h 54"/>
                <a:gd name="T26" fmla="*/ 56 w 66"/>
                <a:gd name="T27" fmla="*/ 51 h 54"/>
                <a:gd name="T28" fmla="*/ 49 w 66"/>
                <a:gd name="T29" fmla="*/ 54 h 54"/>
                <a:gd name="T30" fmla="*/ 44 w 66"/>
                <a:gd name="T31" fmla="*/ 48 h 54"/>
                <a:gd name="T32" fmla="*/ 46 w 66"/>
                <a:gd name="T33" fmla="*/ 43 h 54"/>
                <a:gd name="T34" fmla="*/ 51 w 66"/>
                <a:gd name="T35" fmla="*/ 41 h 54"/>
                <a:gd name="T36" fmla="*/ 59 w 66"/>
                <a:gd name="T37" fmla="*/ 38 h 54"/>
                <a:gd name="T38" fmla="*/ 60 w 66"/>
                <a:gd name="T39" fmla="*/ 35 h 54"/>
                <a:gd name="T40" fmla="*/ 60 w 66"/>
                <a:gd name="T41" fmla="*/ 31 h 54"/>
                <a:gd name="T42" fmla="*/ 54 w 66"/>
                <a:gd name="T43" fmla="*/ 17 h 54"/>
                <a:gd name="T44" fmla="*/ 34 w 66"/>
                <a:gd name="T45" fmla="*/ 12 h 54"/>
                <a:gd name="T46" fmla="*/ 15 w 66"/>
                <a:gd name="T47" fmla="*/ 18 h 54"/>
                <a:gd name="T48" fmla="*/ 8 w 66"/>
                <a:gd name="T49" fmla="*/ 33 h 54"/>
                <a:gd name="T50" fmla="*/ 11 w 66"/>
                <a:gd name="T51" fmla="*/ 43 h 54"/>
                <a:gd name="T52" fmla="*/ 18 w 66"/>
                <a:gd name="T53" fmla="*/ 51 h 54"/>
                <a:gd name="T54" fmla="*/ 17 w 66"/>
                <a:gd name="T55" fmla="*/ 5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6" h="54">
                  <a:moveTo>
                    <a:pt x="17" y="54"/>
                  </a:moveTo>
                  <a:cubicBezTo>
                    <a:pt x="11" y="53"/>
                    <a:pt x="7" y="50"/>
                    <a:pt x="4" y="46"/>
                  </a:cubicBezTo>
                  <a:cubicBezTo>
                    <a:pt x="1" y="41"/>
                    <a:pt x="0" y="36"/>
                    <a:pt x="0" y="30"/>
                  </a:cubicBezTo>
                  <a:cubicBezTo>
                    <a:pt x="0" y="25"/>
                    <a:pt x="0" y="21"/>
                    <a:pt x="2" y="18"/>
                  </a:cubicBezTo>
                  <a:cubicBezTo>
                    <a:pt x="4" y="14"/>
                    <a:pt x="6" y="11"/>
                    <a:pt x="9" y="8"/>
                  </a:cubicBezTo>
                  <a:cubicBezTo>
                    <a:pt x="12" y="6"/>
                    <a:pt x="15" y="4"/>
                    <a:pt x="19" y="2"/>
                  </a:cubicBezTo>
                  <a:cubicBezTo>
                    <a:pt x="23" y="1"/>
                    <a:pt x="28" y="0"/>
                    <a:pt x="33" y="0"/>
                  </a:cubicBezTo>
                  <a:cubicBezTo>
                    <a:pt x="38" y="0"/>
                    <a:pt x="43" y="1"/>
                    <a:pt x="47" y="3"/>
                  </a:cubicBezTo>
                  <a:cubicBezTo>
                    <a:pt x="51" y="4"/>
                    <a:pt x="55" y="7"/>
                    <a:pt x="58" y="10"/>
                  </a:cubicBezTo>
                  <a:cubicBezTo>
                    <a:pt x="60" y="12"/>
                    <a:pt x="63" y="16"/>
                    <a:pt x="64" y="19"/>
                  </a:cubicBezTo>
                  <a:cubicBezTo>
                    <a:pt x="66" y="23"/>
                    <a:pt x="66" y="27"/>
                    <a:pt x="66" y="31"/>
                  </a:cubicBezTo>
                  <a:cubicBezTo>
                    <a:pt x="66" y="34"/>
                    <a:pt x="66" y="37"/>
                    <a:pt x="65" y="39"/>
                  </a:cubicBezTo>
                  <a:cubicBezTo>
                    <a:pt x="64" y="42"/>
                    <a:pt x="63" y="44"/>
                    <a:pt x="62" y="46"/>
                  </a:cubicBezTo>
                  <a:cubicBezTo>
                    <a:pt x="60" y="48"/>
                    <a:pt x="58" y="50"/>
                    <a:pt x="56" y="51"/>
                  </a:cubicBezTo>
                  <a:cubicBezTo>
                    <a:pt x="54" y="53"/>
                    <a:pt x="52" y="54"/>
                    <a:pt x="49" y="54"/>
                  </a:cubicBezTo>
                  <a:cubicBezTo>
                    <a:pt x="46" y="53"/>
                    <a:pt x="44" y="51"/>
                    <a:pt x="44" y="48"/>
                  </a:cubicBezTo>
                  <a:cubicBezTo>
                    <a:pt x="44" y="46"/>
                    <a:pt x="45" y="44"/>
                    <a:pt x="46" y="43"/>
                  </a:cubicBezTo>
                  <a:cubicBezTo>
                    <a:pt x="47" y="42"/>
                    <a:pt x="49" y="41"/>
                    <a:pt x="51" y="41"/>
                  </a:cubicBezTo>
                  <a:cubicBezTo>
                    <a:pt x="59" y="38"/>
                    <a:pt x="59" y="38"/>
                    <a:pt x="59" y="38"/>
                  </a:cubicBezTo>
                  <a:cubicBezTo>
                    <a:pt x="60" y="37"/>
                    <a:pt x="60" y="36"/>
                    <a:pt x="60" y="35"/>
                  </a:cubicBezTo>
                  <a:cubicBezTo>
                    <a:pt x="60" y="34"/>
                    <a:pt x="60" y="32"/>
                    <a:pt x="60" y="31"/>
                  </a:cubicBezTo>
                  <a:cubicBezTo>
                    <a:pt x="60" y="26"/>
                    <a:pt x="58" y="21"/>
                    <a:pt x="54" y="17"/>
                  </a:cubicBezTo>
                  <a:cubicBezTo>
                    <a:pt x="49" y="14"/>
                    <a:pt x="43" y="12"/>
                    <a:pt x="34" y="12"/>
                  </a:cubicBezTo>
                  <a:cubicBezTo>
                    <a:pt x="26" y="12"/>
                    <a:pt x="19" y="14"/>
                    <a:pt x="15" y="18"/>
                  </a:cubicBezTo>
                  <a:cubicBezTo>
                    <a:pt x="10" y="22"/>
                    <a:pt x="8" y="27"/>
                    <a:pt x="8" y="33"/>
                  </a:cubicBezTo>
                  <a:cubicBezTo>
                    <a:pt x="8" y="37"/>
                    <a:pt x="9" y="40"/>
                    <a:pt x="11" y="43"/>
                  </a:cubicBezTo>
                  <a:cubicBezTo>
                    <a:pt x="13" y="47"/>
                    <a:pt x="15" y="49"/>
                    <a:pt x="18" y="51"/>
                  </a:cubicBezTo>
                  <a:lnTo>
                    <a:pt x="17" y="54"/>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1" name="Freeform 28"/>
            <p:cNvSpPr>
              <a:spLocks/>
            </p:cNvSpPr>
            <p:nvPr userDrawn="1"/>
          </p:nvSpPr>
          <p:spPr bwMode="auto">
            <a:xfrm>
              <a:off x="2159000" y="1322388"/>
              <a:ext cx="92075" cy="31750"/>
            </a:xfrm>
            <a:custGeom>
              <a:avLst/>
              <a:gdLst>
                <a:gd name="T0" fmla="*/ 4 w 96"/>
                <a:gd name="T1" fmla="*/ 33 h 33"/>
                <a:gd name="T2" fmla="*/ 0 w 96"/>
                <a:gd name="T3" fmla="*/ 33 h 33"/>
                <a:gd name="T4" fmla="*/ 0 w 96"/>
                <a:gd name="T5" fmla="*/ 0 h 33"/>
                <a:gd name="T6" fmla="*/ 4 w 96"/>
                <a:gd name="T7" fmla="*/ 0 h 33"/>
                <a:gd name="T8" fmla="*/ 6 w 96"/>
                <a:gd name="T9" fmla="*/ 11 h 33"/>
                <a:gd name="T10" fmla="*/ 17 w 96"/>
                <a:gd name="T11" fmla="*/ 11 h 33"/>
                <a:gd name="T12" fmla="*/ 27 w 96"/>
                <a:gd name="T13" fmla="*/ 11 h 33"/>
                <a:gd name="T14" fmla="*/ 84 w 96"/>
                <a:gd name="T15" fmla="*/ 11 h 33"/>
                <a:gd name="T16" fmla="*/ 85 w 96"/>
                <a:gd name="T17" fmla="*/ 0 h 33"/>
                <a:gd name="T18" fmla="*/ 90 w 96"/>
                <a:gd name="T19" fmla="*/ 0 h 33"/>
                <a:gd name="T20" fmla="*/ 96 w 96"/>
                <a:gd name="T21" fmla="*/ 21 h 33"/>
                <a:gd name="T22" fmla="*/ 95 w 96"/>
                <a:gd name="T23" fmla="*/ 23 h 33"/>
                <a:gd name="T24" fmla="*/ 76 w 96"/>
                <a:gd name="T25" fmla="*/ 22 h 33"/>
                <a:gd name="T26" fmla="*/ 27 w 96"/>
                <a:gd name="T27" fmla="*/ 22 h 33"/>
                <a:gd name="T28" fmla="*/ 17 w 96"/>
                <a:gd name="T29" fmla="*/ 22 h 33"/>
                <a:gd name="T30" fmla="*/ 6 w 96"/>
                <a:gd name="T31" fmla="*/ 22 h 33"/>
                <a:gd name="T32" fmla="*/ 4 w 96"/>
                <a:gd name="T33"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6" h="33">
                  <a:moveTo>
                    <a:pt x="4" y="33"/>
                  </a:moveTo>
                  <a:cubicBezTo>
                    <a:pt x="0" y="33"/>
                    <a:pt x="0" y="33"/>
                    <a:pt x="0" y="33"/>
                  </a:cubicBezTo>
                  <a:cubicBezTo>
                    <a:pt x="0" y="0"/>
                    <a:pt x="0" y="0"/>
                    <a:pt x="0" y="0"/>
                  </a:cubicBezTo>
                  <a:cubicBezTo>
                    <a:pt x="4" y="0"/>
                    <a:pt x="4" y="0"/>
                    <a:pt x="4" y="0"/>
                  </a:cubicBezTo>
                  <a:cubicBezTo>
                    <a:pt x="6" y="11"/>
                    <a:pt x="6" y="11"/>
                    <a:pt x="6" y="11"/>
                  </a:cubicBezTo>
                  <a:cubicBezTo>
                    <a:pt x="10" y="11"/>
                    <a:pt x="13" y="11"/>
                    <a:pt x="17" y="11"/>
                  </a:cubicBezTo>
                  <a:cubicBezTo>
                    <a:pt x="20" y="11"/>
                    <a:pt x="24" y="11"/>
                    <a:pt x="27" y="11"/>
                  </a:cubicBezTo>
                  <a:cubicBezTo>
                    <a:pt x="84" y="11"/>
                    <a:pt x="84" y="11"/>
                    <a:pt x="84" y="11"/>
                  </a:cubicBezTo>
                  <a:cubicBezTo>
                    <a:pt x="85" y="0"/>
                    <a:pt x="85" y="0"/>
                    <a:pt x="85" y="0"/>
                  </a:cubicBezTo>
                  <a:cubicBezTo>
                    <a:pt x="90" y="0"/>
                    <a:pt x="90" y="0"/>
                    <a:pt x="90" y="0"/>
                  </a:cubicBezTo>
                  <a:cubicBezTo>
                    <a:pt x="96" y="21"/>
                    <a:pt x="96" y="21"/>
                    <a:pt x="96" y="21"/>
                  </a:cubicBezTo>
                  <a:cubicBezTo>
                    <a:pt x="95" y="23"/>
                    <a:pt x="95" y="23"/>
                    <a:pt x="95" y="23"/>
                  </a:cubicBezTo>
                  <a:cubicBezTo>
                    <a:pt x="76" y="22"/>
                    <a:pt x="76" y="22"/>
                    <a:pt x="76" y="22"/>
                  </a:cubicBezTo>
                  <a:cubicBezTo>
                    <a:pt x="27" y="22"/>
                    <a:pt x="27" y="22"/>
                    <a:pt x="27" y="22"/>
                  </a:cubicBezTo>
                  <a:cubicBezTo>
                    <a:pt x="24" y="22"/>
                    <a:pt x="20" y="22"/>
                    <a:pt x="17" y="22"/>
                  </a:cubicBezTo>
                  <a:cubicBezTo>
                    <a:pt x="13" y="22"/>
                    <a:pt x="10" y="22"/>
                    <a:pt x="6" y="22"/>
                  </a:cubicBezTo>
                  <a:lnTo>
                    <a:pt x="4" y="33"/>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2" name="Freeform 29"/>
            <p:cNvSpPr>
              <a:spLocks noEditPoints="1"/>
            </p:cNvSpPr>
            <p:nvPr userDrawn="1"/>
          </p:nvSpPr>
          <p:spPr bwMode="auto">
            <a:xfrm>
              <a:off x="2157413" y="1358901"/>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8"/>
                    <a:pt x="64" y="41"/>
                  </a:cubicBezTo>
                  <a:cubicBezTo>
                    <a:pt x="63" y="45"/>
                    <a:pt x="61" y="48"/>
                    <a:pt x="58" y="51"/>
                  </a:cubicBezTo>
                  <a:cubicBezTo>
                    <a:pt x="55" y="54"/>
                    <a:pt x="51" y="56"/>
                    <a:pt x="47" y="58"/>
                  </a:cubicBezTo>
                  <a:cubicBezTo>
                    <a:pt x="43" y="60"/>
                    <a:pt x="38" y="60"/>
                    <a:pt x="33" y="60"/>
                  </a:cubicBezTo>
                  <a:cubicBezTo>
                    <a:pt x="27" y="60"/>
                    <a:pt x="23" y="60"/>
                    <a:pt x="18" y="58"/>
                  </a:cubicBezTo>
                  <a:cubicBezTo>
                    <a:pt x="14" y="56"/>
                    <a:pt x="11" y="54"/>
                    <a:pt x="8" y="51"/>
                  </a:cubicBezTo>
                  <a:cubicBezTo>
                    <a:pt x="5" y="48"/>
                    <a:pt x="3" y="45"/>
                    <a:pt x="2" y="41"/>
                  </a:cubicBezTo>
                  <a:cubicBezTo>
                    <a:pt x="0" y="38"/>
                    <a:pt x="0" y="34"/>
                    <a:pt x="0" y="30"/>
                  </a:cubicBezTo>
                  <a:cubicBezTo>
                    <a:pt x="0" y="26"/>
                    <a:pt x="0" y="22"/>
                    <a:pt x="2" y="19"/>
                  </a:cubicBezTo>
                  <a:cubicBezTo>
                    <a:pt x="3" y="15"/>
                    <a:pt x="5" y="12"/>
                    <a:pt x="8" y="9"/>
                  </a:cubicBezTo>
                  <a:cubicBezTo>
                    <a:pt x="11" y="6"/>
                    <a:pt x="14" y="4"/>
                    <a:pt x="18" y="2"/>
                  </a:cubicBezTo>
                  <a:cubicBezTo>
                    <a:pt x="23" y="1"/>
                    <a:pt x="27" y="0"/>
                    <a:pt x="33" y="0"/>
                  </a:cubicBezTo>
                  <a:cubicBezTo>
                    <a:pt x="38" y="0"/>
                    <a:pt x="43" y="1"/>
                    <a:pt x="47" y="2"/>
                  </a:cubicBezTo>
                  <a:cubicBezTo>
                    <a:pt x="51" y="4"/>
                    <a:pt x="55" y="6"/>
                    <a:pt x="58" y="9"/>
                  </a:cubicBezTo>
                  <a:cubicBezTo>
                    <a:pt x="61" y="12"/>
                    <a:pt x="63" y="15"/>
                    <a:pt x="64" y="19"/>
                  </a:cubicBezTo>
                  <a:cubicBezTo>
                    <a:pt x="66" y="22"/>
                    <a:pt x="66" y="26"/>
                    <a:pt x="66" y="30"/>
                  </a:cubicBezTo>
                  <a:close/>
                  <a:moveTo>
                    <a:pt x="60" y="30"/>
                  </a:moveTo>
                  <a:cubicBezTo>
                    <a:pt x="60" y="24"/>
                    <a:pt x="58" y="20"/>
                    <a:pt x="53" y="17"/>
                  </a:cubicBezTo>
                  <a:cubicBezTo>
                    <a:pt x="49" y="14"/>
                    <a:pt x="42" y="12"/>
                    <a:pt x="33" y="12"/>
                  </a:cubicBezTo>
                  <a:cubicBezTo>
                    <a:pt x="24" y="12"/>
                    <a:pt x="17" y="14"/>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3" name="Freeform 30"/>
            <p:cNvSpPr>
              <a:spLocks/>
            </p:cNvSpPr>
            <p:nvPr userDrawn="1"/>
          </p:nvSpPr>
          <p:spPr bwMode="auto">
            <a:xfrm>
              <a:off x="2157413" y="1422401"/>
              <a:ext cx="63500" cy="44450"/>
            </a:xfrm>
            <a:custGeom>
              <a:avLst/>
              <a:gdLst>
                <a:gd name="T0" fmla="*/ 38 w 66"/>
                <a:gd name="T1" fmla="*/ 28 h 46"/>
                <a:gd name="T2" fmla="*/ 30 w 66"/>
                <a:gd name="T3" fmla="*/ 42 h 46"/>
                <a:gd name="T4" fmla="*/ 19 w 66"/>
                <a:gd name="T5" fmla="*/ 46 h 46"/>
                <a:gd name="T6" fmla="*/ 12 w 66"/>
                <a:gd name="T7" fmla="*/ 45 h 46"/>
                <a:gd name="T8" fmla="*/ 5 w 66"/>
                <a:gd name="T9" fmla="*/ 40 h 46"/>
                <a:gd name="T10" fmla="*/ 1 w 66"/>
                <a:gd name="T11" fmla="*/ 32 h 46"/>
                <a:gd name="T12" fmla="*/ 0 w 66"/>
                <a:gd name="T13" fmla="*/ 20 h 46"/>
                <a:gd name="T14" fmla="*/ 1 w 66"/>
                <a:gd name="T15" fmla="*/ 10 h 46"/>
                <a:gd name="T16" fmla="*/ 5 w 66"/>
                <a:gd name="T17" fmla="*/ 1 h 46"/>
                <a:gd name="T18" fmla="*/ 19 w 66"/>
                <a:gd name="T19" fmla="*/ 0 h 46"/>
                <a:gd name="T20" fmla="*/ 19 w 66"/>
                <a:gd name="T21" fmla="*/ 8 h 46"/>
                <a:gd name="T22" fmla="*/ 8 w 66"/>
                <a:gd name="T23" fmla="*/ 10 h 46"/>
                <a:gd name="T24" fmla="*/ 6 w 66"/>
                <a:gd name="T25" fmla="*/ 21 h 46"/>
                <a:gd name="T26" fmla="*/ 9 w 66"/>
                <a:gd name="T27" fmla="*/ 32 h 46"/>
                <a:gd name="T28" fmla="*/ 16 w 66"/>
                <a:gd name="T29" fmla="*/ 36 h 46"/>
                <a:gd name="T30" fmla="*/ 23 w 66"/>
                <a:gd name="T31" fmla="*/ 33 h 46"/>
                <a:gd name="T32" fmla="*/ 28 w 66"/>
                <a:gd name="T33" fmla="*/ 23 h 46"/>
                <a:gd name="T34" fmla="*/ 30 w 66"/>
                <a:gd name="T35" fmla="*/ 17 h 46"/>
                <a:gd name="T36" fmla="*/ 37 w 66"/>
                <a:gd name="T37" fmla="*/ 5 h 46"/>
                <a:gd name="T38" fmla="*/ 47 w 66"/>
                <a:gd name="T39" fmla="*/ 1 h 46"/>
                <a:gd name="T40" fmla="*/ 55 w 66"/>
                <a:gd name="T41" fmla="*/ 3 h 46"/>
                <a:gd name="T42" fmla="*/ 61 w 66"/>
                <a:gd name="T43" fmla="*/ 7 h 46"/>
                <a:gd name="T44" fmla="*/ 65 w 66"/>
                <a:gd name="T45" fmla="*/ 15 h 46"/>
                <a:gd name="T46" fmla="*/ 66 w 66"/>
                <a:gd name="T47" fmla="*/ 24 h 46"/>
                <a:gd name="T48" fmla="*/ 65 w 66"/>
                <a:gd name="T49" fmla="*/ 34 h 46"/>
                <a:gd name="T50" fmla="*/ 61 w 66"/>
                <a:gd name="T51" fmla="*/ 43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2 h 46"/>
                <a:gd name="T64" fmla="*/ 44 w 66"/>
                <a:gd name="T65" fmla="*/ 14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5"/>
                    <a:pt x="33" y="39"/>
                    <a:pt x="30" y="42"/>
                  </a:cubicBezTo>
                  <a:cubicBezTo>
                    <a:pt x="26" y="45"/>
                    <a:pt x="23" y="46"/>
                    <a:pt x="19" y="46"/>
                  </a:cubicBezTo>
                  <a:cubicBezTo>
                    <a:pt x="16" y="46"/>
                    <a:pt x="14" y="46"/>
                    <a:pt x="12" y="45"/>
                  </a:cubicBezTo>
                  <a:cubicBezTo>
                    <a:pt x="9" y="43"/>
                    <a:pt x="7" y="42"/>
                    <a:pt x="5" y="40"/>
                  </a:cubicBezTo>
                  <a:cubicBezTo>
                    <a:pt x="4" y="38"/>
                    <a:pt x="2" y="35"/>
                    <a:pt x="1" y="32"/>
                  </a:cubicBezTo>
                  <a:cubicBezTo>
                    <a:pt x="0" y="28"/>
                    <a:pt x="0" y="25"/>
                    <a:pt x="0" y="20"/>
                  </a:cubicBezTo>
                  <a:cubicBezTo>
                    <a:pt x="0" y="17"/>
                    <a:pt x="0" y="13"/>
                    <a:pt x="1" y="10"/>
                  </a:cubicBezTo>
                  <a:cubicBezTo>
                    <a:pt x="2" y="7"/>
                    <a:pt x="3" y="4"/>
                    <a:pt x="5" y="1"/>
                  </a:cubicBezTo>
                  <a:cubicBezTo>
                    <a:pt x="19" y="0"/>
                    <a:pt x="19" y="0"/>
                    <a:pt x="19" y="0"/>
                  </a:cubicBezTo>
                  <a:cubicBezTo>
                    <a:pt x="19" y="8"/>
                    <a:pt x="19" y="8"/>
                    <a:pt x="19" y="8"/>
                  </a:cubicBezTo>
                  <a:cubicBezTo>
                    <a:pt x="8" y="10"/>
                    <a:pt x="8" y="10"/>
                    <a:pt x="8" y="10"/>
                  </a:cubicBezTo>
                  <a:cubicBezTo>
                    <a:pt x="6" y="13"/>
                    <a:pt x="6" y="17"/>
                    <a:pt x="6" y="21"/>
                  </a:cubicBezTo>
                  <a:cubicBezTo>
                    <a:pt x="6" y="26"/>
                    <a:pt x="7" y="30"/>
                    <a:pt x="9" y="32"/>
                  </a:cubicBezTo>
                  <a:cubicBezTo>
                    <a:pt x="10" y="34"/>
                    <a:pt x="13" y="36"/>
                    <a:pt x="16" y="36"/>
                  </a:cubicBezTo>
                  <a:cubicBezTo>
                    <a:pt x="19" y="36"/>
                    <a:pt x="21" y="35"/>
                    <a:pt x="23" y="33"/>
                  </a:cubicBezTo>
                  <a:cubicBezTo>
                    <a:pt x="24" y="31"/>
                    <a:pt x="26" y="27"/>
                    <a:pt x="28" y="23"/>
                  </a:cubicBezTo>
                  <a:cubicBezTo>
                    <a:pt x="30" y="17"/>
                    <a:pt x="30" y="17"/>
                    <a:pt x="30" y="17"/>
                  </a:cubicBezTo>
                  <a:cubicBezTo>
                    <a:pt x="32" y="12"/>
                    <a:pt x="34" y="8"/>
                    <a:pt x="37" y="5"/>
                  </a:cubicBezTo>
                  <a:cubicBezTo>
                    <a:pt x="40" y="3"/>
                    <a:pt x="43" y="1"/>
                    <a:pt x="47" y="1"/>
                  </a:cubicBezTo>
                  <a:cubicBezTo>
                    <a:pt x="50" y="1"/>
                    <a:pt x="52" y="2"/>
                    <a:pt x="55" y="3"/>
                  </a:cubicBezTo>
                  <a:cubicBezTo>
                    <a:pt x="57" y="4"/>
                    <a:pt x="59" y="5"/>
                    <a:pt x="61" y="7"/>
                  </a:cubicBezTo>
                  <a:cubicBezTo>
                    <a:pt x="62" y="9"/>
                    <a:pt x="64" y="12"/>
                    <a:pt x="65" y="15"/>
                  </a:cubicBezTo>
                  <a:cubicBezTo>
                    <a:pt x="66" y="17"/>
                    <a:pt x="66" y="21"/>
                    <a:pt x="66" y="24"/>
                  </a:cubicBezTo>
                  <a:cubicBezTo>
                    <a:pt x="66" y="28"/>
                    <a:pt x="66" y="31"/>
                    <a:pt x="65" y="34"/>
                  </a:cubicBezTo>
                  <a:cubicBezTo>
                    <a:pt x="64" y="37"/>
                    <a:pt x="63" y="40"/>
                    <a:pt x="61" y="43"/>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3"/>
                    <a:pt x="54" y="12"/>
                    <a:pt x="51" y="12"/>
                  </a:cubicBezTo>
                  <a:cubicBezTo>
                    <a:pt x="48" y="12"/>
                    <a:pt x="46" y="13"/>
                    <a:pt x="44" y="14"/>
                  </a:cubicBezTo>
                  <a:cubicBezTo>
                    <a:pt x="43" y="16"/>
                    <a:pt x="41" y="19"/>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4" name="Freeform 31"/>
            <p:cNvSpPr>
              <a:spLocks noEditPoints="1"/>
            </p:cNvSpPr>
            <p:nvPr userDrawn="1"/>
          </p:nvSpPr>
          <p:spPr bwMode="auto">
            <a:xfrm>
              <a:off x="2157413" y="1471613"/>
              <a:ext cx="63500" cy="52388"/>
            </a:xfrm>
            <a:custGeom>
              <a:avLst/>
              <a:gdLst>
                <a:gd name="T0" fmla="*/ 34 w 66"/>
                <a:gd name="T1" fmla="*/ 12 h 55"/>
                <a:gd name="T2" fmla="*/ 15 w 66"/>
                <a:gd name="T3" fmla="*/ 18 h 55"/>
                <a:gd name="T4" fmla="*/ 8 w 66"/>
                <a:gd name="T5" fmla="*/ 34 h 55"/>
                <a:gd name="T6" fmla="*/ 11 w 66"/>
                <a:gd name="T7" fmla="*/ 44 h 55"/>
                <a:gd name="T8" fmla="*/ 18 w 66"/>
                <a:gd name="T9" fmla="*/ 52 h 55"/>
                <a:gd name="T10" fmla="*/ 15 w 66"/>
                <a:gd name="T11" fmla="*/ 55 h 55"/>
                <a:gd name="T12" fmla="*/ 4 w 66"/>
                <a:gd name="T13" fmla="*/ 45 h 55"/>
                <a:gd name="T14" fmla="*/ 0 w 66"/>
                <a:gd name="T15" fmla="*/ 30 h 55"/>
                <a:gd name="T16" fmla="*/ 2 w 66"/>
                <a:gd name="T17" fmla="*/ 18 h 55"/>
                <a:gd name="T18" fmla="*/ 8 w 66"/>
                <a:gd name="T19" fmla="*/ 8 h 55"/>
                <a:gd name="T20" fmla="*/ 19 w 66"/>
                <a:gd name="T21" fmla="*/ 3 h 55"/>
                <a:gd name="T22" fmla="*/ 32 w 66"/>
                <a:gd name="T23" fmla="*/ 0 h 55"/>
                <a:gd name="T24" fmla="*/ 46 w 66"/>
                <a:gd name="T25" fmla="*/ 3 h 55"/>
                <a:gd name="T26" fmla="*/ 57 w 66"/>
                <a:gd name="T27" fmla="*/ 9 h 55"/>
                <a:gd name="T28" fmla="*/ 64 w 66"/>
                <a:gd name="T29" fmla="*/ 19 h 55"/>
                <a:gd name="T30" fmla="*/ 66 w 66"/>
                <a:gd name="T31" fmla="*/ 31 h 55"/>
                <a:gd name="T32" fmla="*/ 65 w 66"/>
                <a:gd name="T33" fmla="*/ 41 h 55"/>
                <a:gd name="T34" fmla="*/ 60 w 66"/>
                <a:gd name="T35" fmla="*/ 48 h 55"/>
                <a:gd name="T36" fmla="*/ 52 w 66"/>
                <a:gd name="T37" fmla="*/ 54 h 55"/>
                <a:gd name="T38" fmla="*/ 41 w 66"/>
                <a:gd name="T39" fmla="*/ 55 h 55"/>
                <a:gd name="T40" fmla="*/ 37 w 66"/>
                <a:gd name="T41" fmla="*/ 55 h 55"/>
                <a:gd name="T42" fmla="*/ 34 w 66"/>
                <a:gd name="T43" fmla="*/ 55 h 55"/>
                <a:gd name="T44" fmla="*/ 34 w 66"/>
                <a:gd name="T45" fmla="*/ 12 h 55"/>
                <a:gd name="T46" fmla="*/ 39 w 66"/>
                <a:gd name="T47" fmla="*/ 37 h 55"/>
                <a:gd name="T48" fmla="*/ 41 w 66"/>
                <a:gd name="T49" fmla="*/ 43 h 55"/>
                <a:gd name="T50" fmla="*/ 46 w 66"/>
                <a:gd name="T51" fmla="*/ 45 h 55"/>
                <a:gd name="T52" fmla="*/ 51 w 66"/>
                <a:gd name="T53" fmla="*/ 43 h 55"/>
                <a:gd name="T54" fmla="*/ 56 w 66"/>
                <a:gd name="T55" fmla="*/ 40 h 55"/>
                <a:gd name="T56" fmla="*/ 59 w 66"/>
                <a:gd name="T57" fmla="*/ 36 h 55"/>
                <a:gd name="T58" fmla="*/ 60 w 66"/>
                <a:gd name="T59" fmla="*/ 30 h 55"/>
                <a:gd name="T60" fmla="*/ 59 w 66"/>
                <a:gd name="T61" fmla="*/ 25 h 55"/>
                <a:gd name="T62" fmla="*/ 56 w 66"/>
                <a:gd name="T63" fmla="*/ 19 h 55"/>
                <a:gd name="T64" fmla="*/ 49 w 66"/>
                <a:gd name="T65" fmla="*/ 15 h 55"/>
                <a:gd name="T66" fmla="*/ 39 w 66"/>
                <a:gd name="T67" fmla="*/ 13 h 55"/>
                <a:gd name="T68" fmla="*/ 39 w 66"/>
                <a:gd name="T69" fmla="*/ 37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55">
                  <a:moveTo>
                    <a:pt x="34" y="12"/>
                  </a:moveTo>
                  <a:cubicBezTo>
                    <a:pt x="25" y="12"/>
                    <a:pt x="19" y="15"/>
                    <a:pt x="15" y="18"/>
                  </a:cubicBezTo>
                  <a:cubicBezTo>
                    <a:pt x="10" y="22"/>
                    <a:pt x="8" y="27"/>
                    <a:pt x="8" y="34"/>
                  </a:cubicBezTo>
                  <a:cubicBezTo>
                    <a:pt x="8" y="38"/>
                    <a:pt x="9" y="41"/>
                    <a:pt x="11" y="44"/>
                  </a:cubicBezTo>
                  <a:cubicBezTo>
                    <a:pt x="13" y="47"/>
                    <a:pt x="15" y="50"/>
                    <a:pt x="18" y="52"/>
                  </a:cubicBezTo>
                  <a:cubicBezTo>
                    <a:pt x="15" y="55"/>
                    <a:pt x="15" y="55"/>
                    <a:pt x="15" y="55"/>
                  </a:cubicBezTo>
                  <a:cubicBezTo>
                    <a:pt x="10" y="53"/>
                    <a:pt x="7" y="50"/>
                    <a:pt x="4" y="45"/>
                  </a:cubicBezTo>
                  <a:cubicBezTo>
                    <a:pt x="1" y="41"/>
                    <a:pt x="0" y="36"/>
                    <a:pt x="0" y="30"/>
                  </a:cubicBezTo>
                  <a:cubicBezTo>
                    <a:pt x="0" y="25"/>
                    <a:pt x="0" y="21"/>
                    <a:pt x="2" y="18"/>
                  </a:cubicBezTo>
                  <a:cubicBezTo>
                    <a:pt x="3" y="14"/>
                    <a:pt x="6" y="11"/>
                    <a:pt x="8" y="8"/>
                  </a:cubicBezTo>
                  <a:cubicBezTo>
                    <a:pt x="11" y="6"/>
                    <a:pt x="15" y="4"/>
                    <a:pt x="19" y="3"/>
                  </a:cubicBezTo>
                  <a:cubicBezTo>
                    <a:pt x="23" y="1"/>
                    <a:pt x="27" y="0"/>
                    <a:pt x="32" y="0"/>
                  </a:cubicBezTo>
                  <a:cubicBezTo>
                    <a:pt x="37" y="0"/>
                    <a:pt x="42" y="1"/>
                    <a:pt x="46" y="3"/>
                  </a:cubicBezTo>
                  <a:cubicBezTo>
                    <a:pt x="50" y="4"/>
                    <a:pt x="54" y="7"/>
                    <a:pt x="57" y="9"/>
                  </a:cubicBezTo>
                  <a:cubicBezTo>
                    <a:pt x="60" y="12"/>
                    <a:pt x="62" y="15"/>
                    <a:pt x="64" y="19"/>
                  </a:cubicBezTo>
                  <a:cubicBezTo>
                    <a:pt x="66" y="23"/>
                    <a:pt x="66" y="27"/>
                    <a:pt x="66" y="31"/>
                  </a:cubicBezTo>
                  <a:cubicBezTo>
                    <a:pt x="66" y="34"/>
                    <a:pt x="66" y="37"/>
                    <a:pt x="65" y="41"/>
                  </a:cubicBezTo>
                  <a:cubicBezTo>
                    <a:pt x="64" y="44"/>
                    <a:pt x="62" y="46"/>
                    <a:pt x="60" y="48"/>
                  </a:cubicBezTo>
                  <a:cubicBezTo>
                    <a:pt x="58" y="51"/>
                    <a:pt x="55" y="52"/>
                    <a:pt x="52" y="54"/>
                  </a:cubicBezTo>
                  <a:cubicBezTo>
                    <a:pt x="49" y="55"/>
                    <a:pt x="45" y="55"/>
                    <a:pt x="41" y="55"/>
                  </a:cubicBezTo>
                  <a:cubicBezTo>
                    <a:pt x="40" y="55"/>
                    <a:pt x="38" y="55"/>
                    <a:pt x="37" y="55"/>
                  </a:cubicBezTo>
                  <a:cubicBezTo>
                    <a:pt x="36" y="55"/>
                    <a:pt x="35" y="55"/>
                    <a:pt x="34" y="55"/>
                  </a:cubicBezTo>
                  <a:lnTo>
                    <a:pt x="34" y="12"/>
                  </a:lnTo>
                  <a:close/>
                  <a:moveTo>
                    <a:pt x="39" y="37"/>
                  </a:moveTo>
                  <a:cubicBezTo>
                    <a:pt x="39" y="40"/>
                    <a:pt x="40" y="42"/>
                    <a:pt x="41" y="43"/>
                  </a:cubicBezTo>
                  <a:cubicBezTo>
                    <a:pt x="43" y="44"/>
                    <a:pt x="44" y="45"/>
                    <a:pt x="46" y="45"/>
                  </a:cubicBezTo>
                  <a:cubicBezTo>
                    <a:pt x="48" y="45"/>
                    <a:pt x="50" y="44"/>
                    <a:pt x="51" y="43"/>
                  </a:cubicBezTo>
                  <a:cubicBezTo>
                    <a:pt x="53" y="43"/>
                    <a:pt x="55" y="42"/>
                    <a:pt x="56" y="40"/>
                  </a:cubicBezTo>
                  <a:cubicBezTo>
                    <a:pt x="57" y="39"/>
                    <a:pt x="58" y="38"/>
                    <a:pt x="59" y="36"/>
                  </a:cubicBezTo>
                  <a:cubicBezTo>
                    <a:pt x="60" y="34"/>
                    <a:pt x="60" y="32"/>
                    <a:pt x="60" y="30"/>
                  </a:cubicBezTo>
                  <a:cubicBezTo>
                    <a:pt x="60" y="28"/>
                    <a:pt x="60" y="27"/>
                    <a:pt x="59" y="25"/>
                  </a:cubicBezTo>
                  <a:cubicBezTo>
                    <a:pt x="59" y="23"/>
                    <a:pt x="57" y="21"/>
                    <a:pt x="56" y="19"/>
                  </a:cubicBezTo>
                  <a:cubicBezTo>
                    <a:pt x="54" y="17"/>
                    <a:pt x="52" y="16"/>
                    <a:pt x="49" y="15"/>
                  </a:cubicBezTo>
                  <a:cubicBezTo>
                    <a:pt x="46" y="14"/>
                    <a:pt x="43" y="13"/>
                    <a:pt x="39" y="13"/>
                  </a:cubicBezTo>
                  <a:lnTo>
                    <a:pt x="39" y="3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5" name="Freeform 32"/>
            <p:cNvSpPr>
              <a:spLocks/>
            </p:cNvSpPr>
            <p:nvPr userDrawn="1"/>
          </p:nvSpPr>
          <p:spPr bwMode="auto">
            <a:xfrm>
              <a:off x="2159000" y="1530351"/>
              <a:ext cx="61913" cy="47625"/>
            </a:xfrm>
            <a:custGeom>
              <a:avLst/>
              <a:gdLst>
                <a:gd name="T0" fmla="*/ 48 w 64"/>
                <a:gd name="T1" fmla="*/ 22 h 50"/>
                <a:gd name="T2" fmla="*/ 60 w 64"/>
                <a:gd name="T3" fmla="*/ 30 h 50"/>
                <a:gd name="T4" fmla="*/ 64 w 64"/>
                <a:gd name="T5" fmla="*/ 41 h 50"/>
                <a:gd name="T6" fmla="*/ 63 w 64"/>
                <a:gd name="T7" fmla="*/ 46 h 50"/>
                <a:gd name="T8" fmla="*/ 58 w 64"/>
                <a:gd name="T9" fmla="*/ 50 h 50"/>
                <a:gd name="T10" fmla="*/ 53 w 64"/>
                <a:gd name="T11" fmla="*/ 48 h 50"/>
                <a:gd name="T12" fmla="*/ 51 w 64"/>
                <a:gd name="T13" fmla="*/ 42 h 50"/>
                <a:gd name="T14" fmla="*/ 54 w 64"/>
                <a:gd name="T15" fmla="*/ 34 h 50"/>
                <a:gd name="T16" fmla="*/ 55 w 64"/>
                <a:gd name="T17" fmla="*/ 33 h 50"/>
                <a:gd name="T18" fmla="*/ 48 w 64"/>
                <a:gd name="T19" fmla="*/ 27 h 50"/>
                <a:gd name="T20" fmla="*/ 38 w 64"/>
                <a:gd name="T21" fmla="*/ 22 h 50"/>
                <a:gd name="T22" fmla="*/ 27 w 64"/>
                <a:gd name="T23" fmla="*/ 22 h 50"/>
                <a:gd name="T24" fmla="*/ 17 w 64"/>
                <a:gd name="T25" fmla="*/ 22 h 50"/>
                <a:gd name="T26" fmla="*/ 6 w 64"/>
                <a:gd name="T27" fmla="*/ 22 h 50"/>
                <a:gd name="T28" fmla="*/ 4 w 64"/>
                <a:gd name="T29" fmla="*/ 33 h 50"/>
                <a:gd name="T30" fmla="*/ 0 w 64"/>
                <a:gd name="T31" fmla="*/ 33 h 50"/>
                <a:gd name="T32" fmla="*/ 0 w 64"/>
                <a:gd name="T33" fmla="*/ 1 h 50"/>
                <a:gd name="T34" fmla="*/ 4 w 64"/>
                <a:gd name="T35" fmla="*/ 1 h 50"/>
                <a:gd name="T36" fmla="*/ 6 w 64"/>
                <a:gd name="T37" fmla="*/ 11 h 50"/>
                <a:gd name="T38" fmla="*/ 17 w 64"/>
                <a:gd name="T39" fmla="*/ 11 h 50"/>
                <a:gd name="T40" fmla="*/ 27 w 64"/>
                <a:gd name="T41" fmla="*/ 11 h 50"/>
                <a:gd name="T42" fmla="*/ 34 w 64"/>
                <a:gd name="T43" fmla="*/ 11 h 50"/>
                <a:gd name="T44" fmla="*/ 43 w 64"/>
                <a:gd name="T45" fmla="*/ 11 h 50"/>
                <a:gd name="T46" fmla="*/ 51 w 64"/>
                <a:gd name="T47" fmla="*/ 10 h 50"/>
                <a:gd name="T48" fmla="*/ 52 w 64"/>
                <a:gd name="T49" fmla="*/ 0 h 50"/>
                <a:gd name="T50" fmla="*/ 56 w 64"/>
                <a:gd name="T51" fmla="*/ 0 h 50"/>
                <a:gd name="T52" fmla="*/ 64 w 64"/>
                <a:gd name="T53" fmla="*/ 18 h 50"/>
                <a:gd name="T54" fmla="*/ 63 w 64"/>
                <a:gd name="T55" fmla="*/ 20 h 50"/>
                <a:gd name="T56" fmla="*/ 48 w 64"/>
                <a:gd name="T57" fmla="*/ 22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50">
                  <a:moveTo>
                    <a:pt x="48" y="22"/>
                  </a:moveTo>
                  <a:cubicBezTo>
                    <a:pt x="53" y="24"/>
                    <a:pt x="57" y="27"/>
                    <a:pt x="60" y="30"/>
                  </a:cubicBezTo>
                  <a:cubicBezTo>
                    <a:pt x="63" y="34"/>
                    <a:pt x="64" y="37"/>
                    <a:pt x="64" y="41"/>
                  </a:cubicBezTo>
                  <a:cubicBezTo>
                    <a:pt x="64" y="43"/>
                    <a:pt x="64" y="45"/>
                    <a:pt x="63" y="46"/>
                  </a:cubicBezTo>
                  <a:cubicBezTo>
                    <a:pt x="62" y="48"/>
                    <a:pt x="60" y="49"/>
                    <a:pt x="58" y="50"/>
                  </a:cubicBezTo>
                  <a:cubicBezTo>
                    <a:pt x="56" y="50"/>
                    <a:pt x="54" y="49"/>
                    <a:pt x="53" y="48"/>
                  </a:cubicBezTo>
                  <a:cubicBezTo>
                    <a:pt x="52" y="46"/>
                    <a:pt x="51" y="44"/>
                    <a:pt x="51" y="42"/>
                  </a:cubicBezTo>
                  <a:cubicBezTo>
                    <a:pt x="51" y="39"/>
                    <a:pt x="52" y="37"/>
                    <a:pt x="54" y="34"/>
                  </a:cubicBezTo>
                  <a:cubicBezTo>
                    <a:pt x="55" y="33"/>
                    <a:pt x="55" y="33"/>
                    <a:pt x="55" y="33"/>
                  </a:cubicBezTo>
                  <a:cubicBezTo>
                    <a:pt x="53" y="31"/>
                    <a:pt x="51" y="28"/>
                    <a:pt x="48" y="27"/>
                  </a:cubicBezTo>
                  <a:cubicBezTo>
                    <a:pt x="45" y="25"/>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1"/>
                    <a:pt x="6" y="11"/>
                    <a:pt x="6" y="11"/>
                  </a:cubicBezTo>
                  <a:cubicBezTo>
                    <a:pt x="9" y="11"/>
                    <a:pt x="13" y="11"/>
                    <a:pt x="17" y="11"/>
                  </a:cubicBezTo>
                  <a:cubicBezTo>
                    <a:pt x="21" y="11"/>
                    <a:pt x="24" y="11"/>
                    <a:pt x="27" y="11"/>
                  </a:cubicBezTo>
                  <a:cubicBezTo>
                    <a:pt x="34" y="11"/>
                    <a:pt x="34" y="11"/>
                    <a:pt x="34" y="11"/>
                  </a:cubicBezTo>
                  <a:cubicBezTo>
                    <a:pt x="38" y="11"/>
                    <a:pt x="41" y="11"/>
                    <a:pt x="43" y="11"/>
                  </a:cubicBezTo>
                  <a:cubicBezTo>
                    <a:pt x="45" y="11"/>
                    <a:pt x="48" y="11"/>
                    <a:pt x="51" y="10"/>
                  </a:cubicBezTo>
                  <a:cubicBezTo>
                    <a:pt x="52" y="0"/>
                    <a:pt x="52" y="0"/>
                    <a:pt x="52" y="0"/>
                  </a:cubicBezTo>
                  <a:cubicBezTo>
                    <a:pt x="56" y="0"/>
                    <a:pt x="56" y="0"/>
                    <a:pt x="56" y="0"/>
                  </a:cubicBezTo>
                  <a:cubicBezTo>
                    <a:pt x="64" y="18"/>
                    <a:pt x="64" y="18"/>
                    <a:pt x="64" y="18"/>
                  </a:cubicBezTo>
                  <a:cubicBezTo>
                    <a:pt x="63" y="20"/>
                    <a:pt x="63" y="20"/>
                    <a:pt x="63" y="20"/>
                  </a:cubicBezTo>
                  <a:lnTo>
                    <a:pt x="48"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6" name="Freeform 33"/>
            <p:cNvSpPr>
              <a:spLocks/>
            </p:cNvSpPr>
            <p:nvPr userDrawn="1"/>
          </p:nvSpPr>
          <p:spPr bwMode="auto">
            <a:xfrm>
              <a:off x="2157413" y="1600201"/>
              <a:ext cx="77788" cy="39688"/>
            </a:xfrm>
            <a:custGeom>
              <a:avLst/>
              <a:gdLst>
                <a:gd name="T0" fmla="*/ 7 w 82"/>
                <a:gd name="T1" fmla="*/ 41 h 41"/>
                <a:gd name="T2" fmla="*/ 2 w 82"/>
                <a:gd name="T3" fmla="*/ 35 h 41"/>
                <a:gd name="T4" fmla="*/ 0 w 82"/>
                <a:gd name="T5" fmla="*/ 26 h 41"/>
                <a:gd name="T6" fmla="*/ 4 w 82"/>
                <a:gd name="T7" fmla="*/ 15 h 41"/>
                <a:gd name="T8" fmla="*/ 15 w 82"/>
                <a:gd name="T9" fmla="*/ 11 h 41"/>
                <a:gd name="T10" fmla="*/ 20 w 82"/>
                <a:gd name="T11" fmla="*/ 11 h 41"/>
                <a:gd name="T12" fmla="*/ 27 w 82"/>
                <a:gd name="T13" fmla="*/ 11 h 41"/>
                <a:gd name="T14" fmla="*/ 57 w 82"/>
                <a:gd name="T15" fmla="*/ 11 h 41"/>
                <a:gd name="T16" fmla="*/ 57 w 82"/>
                <a:gd name="T17" fmla="*/ 0 h 41"/>
                <a:gd name="T18" fmla="*/ 63 w 82"/>
                <a:gd name="T19" fmla="*/ 0 h 41"/>
                <a:gd name="T20" fmla="*/ 64 w 82"/>
                <a:gd name="T21" fmla="*/ 12 h 41"/>
                <a:gd name="T22" fmla="*/ 82 w 82"/>
                <a:gd name="T23" fmla="*/ 15 h 41"/>
                <a:gd name="T24" fmla="*/ 82 w 82"/>
                <a:gd name="T25" fmla="*/ 23 h 41"/>
                <a:gd name="T26" fmla="*/ 64 w 82"/>
                <a:gd name="T27" fmla="*/ 22 h 41"/>
                <a:gd name="T28" fmla="*/ 64 w 82"/>
                <a:gd name="T29" fmla="*/ 40 h 41"/>
                <a:gd name="T30" fmla="*/ 57 w 82"/>
                <a:gd name="T31" fmla="*/ 40 h 41"/>
                <a:gd name="T32" fmla="*/ 57 w 82"/>
                <a:gd name="T33" fmla="*/ 22 h 41"/>
                <a:gd name="T34" fmla="*/ 17 w 82"/>
                <a:gd name="T35" fmla="*/ 22 h 41"/>
                <a:gd name="T36" fmla="*/ 10 w 82"/>
                <a:gd name="T37" fmla="*/ 24 h 41"/>
                <a:gd name="T38" fmla="*/ 7 w 82"/>
                <a:gd name="T39" fmla="*/ 29 h 41"/>
                <a:gd name="T40" fmla="*/ 11 w 82"/>
                <a:gd name="T41" fmla="*/ 38 h 41"/>
                <a:gd name="T42" fmla="*/ 7 w 82"/>
                <a:gd name="T43" fmla="*/ 41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2" h="41">
                  <a:moveTo>
                    <a:pt x="7" y="41"/>
                  </a:moveTo>
                  <a:cubicBezTo>
                    <a:pt x="5" y="40"/>
                    <a:pt x="3" y="38"/>
                    <a:pt x="2" y="35"/>
                  </a:cubicBezTo>
                  <a:cubicBezTo>
                    <a:pt x="1" y="32"/>
                    <a:pt x="0" y="29"/>
                    <a:pt x="0" y="26"/>
                  </a:cubicBezTo>
                  <a:cubicBezTo>
                    <a:pt x="0" y="21"/>
                    <a:pt x="2" y="17"/>
                    <a:pt x="4" y="15"/>
                  </a:cubicBezTo>
                  <a:cubicBezTo>
                    <a:pt x="6" y="12"/>
                    <a:pt x="10" y="11"/>
                    <a:pt x="15" y="11"/>
                  </a:cubicBezTo>
                  <a:cubicBezTo>
                    <a:pt x="17" y="11"/>
                    <a:pt x="19" y="11"/>
                    <a:pt x="20" y="11"/>
                  </a:cubicBezTo>
                  <a:cubicBezTo>
                    <a:pt x="22" y="11"/>
                    <a:pt x="24" y="11"/>
                    <a:pt x="27" y="11"/>
                  </a:cubicBezTo>
                  <a:cubicBezTo>
                    <a:pt x="57" y="11"/>
                    <a:pt x="57" y="11"/>
                    <a:pt x="57" y="11"/>
                  </a:cubicBezTo>
                  <a:cubicBezTo>
                    <a:pt x="57" y="0"/>
                    <a:pt x="57" y="0"/>
                    <a:pt x="57" y="0"/>
                  </a:cubicBezTo>
                  <a:cubicBezTo>
                    <a:pt x="63" y="0"/>
                    <a:pt x="63" y="0"/>
                    <a:pt x="63" y="0"/>
                  </a:cubicBezTo>
                  <a:cubicBezTo>
                    <a:pt x="64" y="12"/>
                    <a:pt x="64" y="12"/>
                    <a:pt x="64" y="12"/>
                  </a:cubicBezTo>
                  <a:cubicBezTo>
                    <a:pt x="82" y="15"/>
                    <a:pt x="82" y="15"/>
                    <a:pt x="82" y="15"/>
                  </a:cubicBezTo>
                  <a:cubicBezTo>
                    <a:pt x="82" y="23"/>
                    <a:pt x="82" y="23"/>
                    <a:pt x="82" y="23"/>
                  </a:cubicBezTo>
                  <a:cubicBezTo>
                    <a:pt x="64" y="22"/>
                    <a:pt x="64" y="22"/>
                    <a:pt x="64" y="22"/>
                  </a:cubicBezTo>
                  <a:cubicBezTo>
                    <a:pt x="64" y="40"/>
                    <a:pt x="64" y="40"/>
                    <a:pt x="64" y="40"/>
                  </a:cubicBezTo>
                  <a:cubicBezTo>
                    <a:pt x="57" y="40"/>
                    <a:pt x="57" y="40"/>
                    <a:pt x="57" y="40"/>
                  </a:cubicBezTo>
                  <a:cubicBezTo>
                    <a:pt x="57" y="22"/>
                    <a:pt x="57" y="22"/>
                    <a:pt x="57" y="22"/>
                  </a:cubicBezTo>
                  <a:cubicBezTo>
                    <a:pt x="17" y="22"/>
                    <a:pt x="17" y="22"/>
                    <a:pt x="17" y="22"/>
                  </a:cubicBezTo>
                  <a:cubicBezTo>
                    <a:pt x="14" y="22"/>
                    <a:pt x="11" y="23"/>
                    <a:pt x="10" y="24"/>
                  </a:cubicBezTo>
                  <a:cubicBezTo>
                    <a:pt x="8" y="25"/>
                    <a:pt x="7" y="27"/>
                    <a:pt x="7" y="29"/>
                  </a:cubicBezTo>
                  <a:cubicBezTo>
                    <a:pt x="7" y="32"/>
                    <a:pt x="8" y="35"/>
                    <a:pt x="11" y="38"/>
                  </a:cubicBezTo>
                  <a:lnTo>
                    <a:pt x="7" y="4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7" name="Freeform 34"/>
            <p:cNvSpPr>
              <a:spLocks noEditPoints="1"/>
            </p:cNvSpPr>
            <p:nvPr userDrawn="1"/>
          </p:nvSpPr>
          <p:spPr bwMode="auto">
            <a:xfrm>
              <a:off x="2157413" y="1641476"/>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7"/>
                    <a:pt x="64" y="41"/>
                  </a:cubicBezTo>
                  <a:cubicBezTo>
                    <a:pt x="63" y="45"/>
                    <a:pt x="61" y="48"/>
                    <a:pt x="58" y="51"/>
                  </a:cubicBezTo>
                  <a:cubicBezTo>
                    <a:pt x="55" y="54"/>
                    <a:pt x="51" y="56"/>
                    <a:pt x="47" y="58"/>
                  </a:cubicBezTo>
                  <a:cubicBezTo>
                    <a:pt x="43" y="59"/>
                    <a:pt x="38" y="60"/>
                    <a:pt x="33" y="60"/>
                  </a:cubicBezTo>
                  <a:cubicBezTo>
                    <a:pt x="27" y="60"/>
                    <a:pt x="23" y="59"/>
                    <a:pt x="18" y="58"/>
                  </a:cubicBezTo>
                  <a:cubicBezTo>
                    <a:pt x="14" y="56"/>
                    <a:pt x="11" y="54"/>
                    <a:pt x="8" y="51"/>
                  </a:cubicBezTo>
                  <a:cubicBezTo>
                    <a:pt x="5" y="48"/>
                    <a:pt x="3" y="45"/>
                    <a:pt x="2" y="41"/>
                  </a:cubicBezTo>
                  <a:cubicBezTo>
                    <a:pt x="0" y="37"/>
                    <a:pt x="0" y="34"/>
                    <a:pt x="0" y="30"/>
                  </a:cubicBezTo>
                  <a:cubicBezTo>
                    <a:pt x="0" y="26"/>
                    <a:pt x="0" y="22"/>
                    <a:pt x="2" y="19"/>
                  </a:cubicBezTo>
                  <a:cubicBezTo>
                    <a:pt x="3" y="15"/>
                    <a:pt x="5" y="12"/>
                    <a:pt x="8" y="9"/>
                  </a:cubicBezTo>
                  <a:cubicBezTo>
                    <a:pt x="11" y="6"/>
                    <a:pt x="14" y="4"/>
                    <a:pt x="18" y="2"/>
                  </a:cubicBezTo>
                  <a:cubicBezTo>
                    <a:pt x="23" y="0"/>
                    <a:pt x="27" y="0"/>
                    <a:pt x="33" y="0"/>
                  </a:cubicBezTo>
                  <a:cubicBezTo>
                    <a:pt x="38" y="0"/>
                    <a:pt x="43" y="0"/>
                    <a:pt x="47" y="2"/>
                  </a:cubicBezTo>
                  <a:cubicBezTo>
                    <a:pt x="51" y="4"/>
                    <a:pt x="55" y="6"/>
                    <a:pt x="58" y="9"/>
                  </a:cubicBezTo>
                  <a:cubicBezTo>
                    <a:pt x="61" y="12"/>
                    <a:pt x="63" y="15"/>
                    <a:pt x="64" y="19"/>
                  </a:cubicBezTo>
                  <a:cubicBezTo>
                    <a:pt x="66" y="22"/>
                    <a:pt x="66" y="26"/>
                    <a:pt x="66" y="30"/>
                  </a:cubicBezTo>
                  <a:close/>
                  <a:moveTo>
                    <a:pt x="60" y="30"/>
                  </a:moveTo>
                  <a:cubicBezTo>
                    <a:pt x="60" y="24"/>
                    <a:pt x="58" y="20"/>
                    <a:pt x="53" y="17"/>
                  </a:cubicBezTo>
                  <a:cubicBezTo>
                    <a:pt x="49" y="13"/>
                    <a:pt x="42" y="12"/>
                    <a:pt x="33" y="12"/>
                  </a:cubicBezTo>
                  <a:cubicBezTo>
                    <a:pt x="24" y="12"/>
                    <a:pt x="17" y="13"/>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8" name="Freeform 35"/>
            <p:cNvSpPr>
              <a:spLocks/>
            </p:cNvSpPr>
            <p:nvPr userDrawn="1"/>
          </p:nvSpPr>
          <p:spPr bwMode="auto">
            <a:xfrm>
              <a:off x="2157413" y="1730376"/>
              <a:ext cx="63500" cy="52388"/>
            </a:xfrm>
            <a:custGeom>
              <a:avLst/>
              <a:gdLst>
                <a:gd name="T0" fmla="*/ 17 w 66"/>
                <a:gd name="T1" fmla="*/ 54 h 54"/>
                <a:gd name="T2" fmla="*/ 4 w 66"/>
                <a:gd name="T3" fmla="*/ 45 h 54"/>
                <a:gd name="T4" fmla="*/ 0 w 66"/>
                <a:gd name="T5" fmla="*/ 29 h 54"/>
                <a:gd name="T6" fmla="*/ 2 w 66"/>
                <a:gd name="T7" fmla="*/ 17 h 54"/>
                <a:gd name="T8" fmla="*/ 9 w 66"/>
                <a:gd name="T9" fmla="*/ 8 h 54"/>
                <a:gd name="T10" fmla="*/ 19 w 66"/>
                <a:gd name="T11" fmla="*/ 2 h 54"/>
                <a:gd name="T12" fmla="*/ 33 w 66"/>
                <a:gd name="T13" fmla="*/ 0 h 54"/>
                <a:gd name="T14" fmla="*/ 47 w 66"/>
                <a:gd name="T15" fmla="*/ 2 h 54"/>
                <a:gd name="T16" fmla="*/ 58 w 66"/>
                <a:gd name="T17" fmla="*/ 9 h 54"/>
                <a:gd name="T18" fmla="*/ 64 w 66"/>
                <a:gd name="T19" fmla="*/ 19 h 54"/>
                <a:gd name="T20" fmla="*/ 66 w 66"/>
                <a:gd name="T21" fmla="*/ 30 h 54"/>
                <a:gd name="T22" fmla="*/ 65 w 66"/>
                <a:gd name="T23" fmla="*/ 39 h 54"/>
                <a:gd name="T24" fmla="*/ 62 w 66"/>
                <a:gd name="T25" fmla="*/ 46 h 54"/>
                <a:gd name="T26" fmla="*/ 56 w 66"/>
                <a:gd name="T27" fmla="*/ 51 h 54"/>
                <a:gd name="T28" fmla="*/ 49 w 66"/>
                <a:gd name="T29" fmla="*/ 53 h 54"/>
                <a:gd name="T30" fmla="*/ 44 w 66"/>
                <a:gd name="T31" fmla="*/ 47 h 54"/>
                <a:gd name="T32" fmla="*/ 46 w 66"/>
                <a:gd name="T33" fmla="*/ 43 h 54"/>
                <a:gd name="T34" fmla="*/ 51 w 66"/>
                <a:gd name="T35" fmla="*/ 40 h 54"/>
                <a:gd name="T36" fmla="*/ 59 w 66"/>
                <a:gd name="T37" fmla="*/ 38 h 54"/>
                <a:gd name="T38" fmla="*/ 60 w 66"/>
                <a:gd name="T39" fmla="*/ 34 h 54"/>
                <a:gd name="T40" fmla="*/ 60 w 66"/>
                <a:gd name="T41" fmla="*/ 31 h 54"/>
                <a:gd name="T42" fmla="*/ 54 w 66"/>
                <a:gd name="T43" fmla="*/ 17 h 54"/>
                <a:gd name="T44" fmla="*/ 34 w 66"/>
                <a:gd name="T45" fmla="*/ 11 h 54"/>
                <a:gd name="T46" fmla="*/ 15 w 66"/>
                <a:gd name="T47" fmla="*/ 17 h 54"/>
                <a:gd name="T48" fmla="*/ 8 w 66"/>
                <a:gd name="T49" fmla="*/ 32 h 54"/>
                <a:gd name="T50" fmla="*/ 11 w 66"/>
                <a:gd name="T51" fmla="*/ 43 h 54"/>
                <a:gd name="T52" fmla="*/ 18 w 66"/>
                <a:gd name="T53" fmla="*/ 51 h 54"/>
                <a:gd name="T54" fmla="*/ 17 w 66"/>
                <a:gd name="T55" fmla="*/ 5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6" h="54">
                  <a:moveTo>
                    <a:pt x="17" y="54"/>
                  </a:moveTo>
                  <a:cubicBezTo>
                    <a:pt x="11" y="52"/>
                    <a:pt x="7" y="49"/>
                    <a:pt x="4" y="45"/>
                  </a:cubicBezTo>
                  <a:cubicBezTo>
                    <a:pt x="1" y="41"/>
                    <a:pt x="0" y="36"/>
                    <a:pt x="0" y="29"/>
                  </a:cubicBezTo>
                  <a:cubicBezTo>
                    <a:pt x="0" y="25"/>
                    <a:pt x="0" y="21"/>
                    <a:pt x="2" y="17"/>
                  </a:cubicBezTo>
                  <a:cubicBezTo>
                    <a:pt x="4" y="13"/>
                    <a:pt x="6" y="10"/>
                    <a:pt x="9" y="8"/>
                  </a:cubicBezTo>
                  <a:cubicBezTo>
                    <a:pt x="12" y="5"/>
                    <a:pt x="15" y="3"/>
                    <a:pt x="19" y="2"/>
                  </a:cubicBezTo>
                  <a:cubicBezTo>
                    <a:pt x="23" y="0"/>
                    <a:pt x="28" y="0"/>
                    <a:pt x="33" y="0"/>
                  </a:cubicBezTo>
                  <a:cubicBezTo>
                    <a:pt x="38" y="0"/>
                    <a:pt x="43" y="0"/>
                    <a:pt x="47" y="2"/>
                  </a:cubicBezTo>
                  <a:cubicBezTo>
                    <a:pt x="51" y="4"/>
                    <a:pt x="55" y="6"/>
                    <a:pt x="58" y="9"/>
                  </a:cubicBezTo>
                  <a:cubicBezTo>
                    <a:pt x="60" y="12"/>
                    <a:pt x="63" y="15"/>
                    <a:pt x="64" y="19"/>
                  </a:cubicBezTo>
                  <a:cubicBezTo>
                    <a:pt x="66" y="22"/>
                    <a:pt x="66" y="26"/>
                    <a:pt x="66" y="30"/>
                  </a:cubicBezTo>
                  <a:cubicBezTo>
                    <a:pt x="66" y="33"/>
                    <a:pt x="66" y="36"/>
                    <a:pt x="65" y="39"/>
                  </a:cubicBezTo>
                  <a:cubicBezTo>
                    <a:pt x="64" y="41"/>
                    <a:pt x="63" y="44"/>
                    <a:pt x="62" y="46"/>
                  </a:cubicBezTo>
                  <a:cubicBezTo>
                    <a:pt x="60" y="48"/>
                    <a:pt x="58" y="50"/>
                    <a:pt x="56" y="51"/>
                  </a:cubicBezTo>
                  <a:cubicBezTo>
                    <a:pt x="54" y="52"/>
                    <a:pt x="52" y="53"/>
                    <a:pt x="49" y="53"/>
                  </a:cubicBezTo>
                  <a:cubicBezTo>
                    <a:pt x="46" y="53"/>
                    <a:pt x="44" y="51"/>
                    <a:pt x="44" y="47"/>
                  </a:cubicBezTo>
                  <a:cubicBezTo>
                    <a:pt x="44" y="45"/>
                    <a:pt x="45" y="44"/>
                    <a:pt x="46" y="43"/>
                  </a:cubicBezTo>
                  <a:cubicBezTo>
                    <a:pt x="47" y="41"/>
                    <a:pt x="49" y="41"/>
                    <a:pt x="51" y="40"/>
                  </a:cubicBezTo>
                  <a:cubicBezTo>
                    <a:pt x="59" y="38"/>
                    <a:pt x="59" y="38"/>
                    <a:pt x="59" y="38"/>
                  </a:cubicBezTo>
                  <a:cubicBezTo>
                    <a:pt x="60" y="37"/>
                    <a:pt x="60" y="35"/>
                    <a:pt x="60" y="34"/>
                  </a:cubicBezTo>
                  <a:cubicBezTo>
                    <a:pt x="60" y="33"/>
                    <a:pt x="60" y="32"/>
                    <a:pt x="60" y="31"/>
                  </a:cubicBezTo>
                  <a:cubicBezTo>
                    <a:pt x="60" y="25"/>
                    <a:pt x="58" y="20"/>
                    <a:pt x="54" y="17"/>
                  </a:cubicBezTo>
                  <a:cubicBezTo>
                    <a:pt x="49" y="13"/>
                    <a:pt x="43" y="11"/>
                    <a:pt x="34" y="11"/>
                  </a:cubicBezTo>
                  <a:cubicBezTo>
                    <a:pt x="26" y="11"/>
                    <a:pt x="19" y="13"/>
                    <a:pt x="15" y="17"/>
                  </a:cubicBezTo>
                  <a:cubicBezTo>
                    <a:pt x="10" y="21"/>
                    <a:pt x="8" y="26"/>
                    <a:pt x="8" y="32"/>
                  </a:cubicBezTo>
                  <a:cubicBezTo>
                    <a:pt x="8" y="36"/>
                    <a:pt x="9" y="40"/>
                    <a:pt x="11" y="43"/>
                  </a:cubicBezTo>
                  <a:cubicBezTo>
                    <a:pt x="13" y="46"/>
                    <a:pt x="15" y="49"/>
                    <a:pt x="18" y="51"/>
                  </a:cubicBezTo>
                  <a:lnTo>
                    <a:pt x="17" y="54"/>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9" name="Freeform 36"/>
            <p:cNvSpPr>
              <a:spLocks/>
            </p:cNvSpPr>
            <p:nvPr userDrawn="1"/>
          </p:nvSpPr>
          <p:spPr bwMode="auto">
            <a:xfrm>
              <a:off x="2157413" y="1784351"/>
              <a:ext cx="61913" cy="65088"/>
            </a:xfrm>
            <a:custGeom>
              <a:avLst/>
              <a:gdLst>
                <a:gd name="T0" fmla="*/ 6 w 65"/>
                <a:gd name="T1" fmla="*/ 69 h 69"/>
                <a:gd name="T2" fmla="*/ 2 w 65"/>
                <a:gd name="T3" fmla="*/ 69 h 69"/>
                <a:gd name="T4" fmla="*/ 0 w 65"/>
                <a:gd name="T5" fmla="*/ 51 h 69"/>
                <a:gd name="T6" fmla="*/ 12 w 65"/>
                <a:gd name="T7" fmla="*/ 50 h 69"/>
                <a:gd name="T8" fmla="*/ 3 w 65"/>
                <a:gd name="T9" fmla="*/ 38 h 69"/>
                <a:gd name="T10" fmla="*/ 0 w 65"/>
                <a:gd name="T11" fmla="*/ 26 h 69"/>
                <a:gd name="T12" fmla="*/ 1 w 65"/>
                <a:gd name="T13" fmla="*/ 19 h 69"/>
                <a:gd name="T14" fmla="*/ 5 w 65"/>
                <a:gd name="T15" fmla="*/ 13 h 69"/>
                <a:gd name="T16" fmla="*/ 12 w 65"/>
                <a:gd name="T17" fmla="*/ 10 h 69"/>
                <a:gd name="T18" fmla="*/ 23 w 65"/>
                <a:gd name="T19" fmla="*/ 9 h 69"/>
                <a:gd name="T20" fmla="*/ 57 w 65"/>
                <a:gd name="T21" fmla="*/ 9 h 69"/>
                <a:gd name="T22" fmla="*/ 59 w 65"/>
                <a:gd name="T23" fmla="*/ 0 h 69"/>
                <a:gd name="T24" fmla="*/ 63 w 65"/>
                <a:gd name="T25" fmla="*/ 0 h 69"/>
                <a:gd name="T26" fmla="*/ 65 w 65"/>
                <a:gd name="T27" fmla="*/ 19 h 69"/>
                <a:gd name="T28" fmla="*/ 64 w 65"/>
                <a:gd name="T29" fmla="*/ 21 h 69"/>
                <a:gd name="T30" fmla="*/ 45 w 65"/>
                <a:gd name="T31" fmla="*/ 20 h 69"/>
                <a:gd name="T32" fmla="*/ 25 w 65"/>
                <a:gd name="T33" fmla="*/ 20 h 69"/>
                <a:gd name="T34" fmla="*/ 13 w 65"/>
                <a:gd name="T35" fmla="*/ 23 h 69"/>
                <a:gd name="T36" fmla="*/ 9 w 65"/>
                <a:gd name="T37" fmla="*/ 31 h 69"/>
                <a:gd name="T38" fmla="*/ 18 w 65"/>
                <a:gd name="T39" fmla="*/ 49 h 69"/>
                <a:gd name="T40" fmla="*/ 57 w 65"/>
                <a:gd name="T41" fmla="*/ 50 h 69"/>
                <a:gd name="T42" fmla="*/ 59 w 65"/>
                <a:gd name="T43" fmla="*/ 40 h 69"/>
                <a:gd name="T44" fmla="*/ 63 w 65"/>
                <a:gd name="T45" fmla="*/ 40 h 69"/>
                <a:gd name="T46" fmla="*/ 65 w 65"/>
                <a:gd name="T47" fmla="*/ 59 h 69"/>
                <a:gd name="T48" fmla="*/ 64 w 65"/>
                <a:gd name="T49" fmla="*/ 61 h 69"/>
                <a:gd name="T50" fmla="*/ 45 w 65"/>
                <a:gd name="T51" fmla="*/ 60 h 69"/>
                <a:gd name="T52" fmla="*/ 8 w 65"/>
                <a:gd name="T53" fmla="*/ 60 h 69"/>
                <a:gd name="T54" fmla="*/ 6 w 65"/>
                <a:gd name="T5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5" h="69">
                  <a:moveTo>
                    <a:pt x="6" y="69"/>
                  </a:moveTo>
                  <a:cubicBezTo>
                    <a:pt x="2" y="69"/>
                    <a:pt x="2" y="69"/>
                    <a:pt x="2" y="69"/>
                  </a:cubicBezTo>
                  <a:cubicBezTo>
                    <a:pt x="0" y="51"/>
                    <a:pt x="0" y="51"/>
                    <a:pt x="0" y="51"/>
                  </a:cubicBezTo>
                  <a:cubicBezTo>
                    <a:pt x="12" y="50"/>
                    <a:pt x="12" y="50"/>
                    <a:pt x="12" y="50"/>
                  </a:cubicBezTo>
                  <a:cubicBezTo>
                    <a:pt x="8" y="46"/>
                    <a:pt x="5" y="42"/>
                    <a:pt x="3" y="38"/>
                  </a:cubicBezTo>
                  <a:cubicBezTo>
                    <a:pt x="1" y="34"/>
                    <a:pt x="0" y="30"/>
                    <a:pt x="0" y="26"/>
                  </a:cubicBezTo>
                  <a:cubicBezTo>
                    <a:pt x="0" y="23"/>
                    <a:pt x="0" y="21"/>
                    <a:pt x="1" y="19"/>
                  </a:cubicBezTo>
                  <a:cubicBezTo>
                    <a:pt x="2" y="17"/>
                    <a:pt x="3" y="15"/>
                    <a:pt x="5" y="13"/>
                  </a:cubicBezTo>
                  <a:cubicBezTo>
                    <a:pt x="7" y="12"/>
                    <a:pt x="9" y="11"/>
                    <a:pt x="12" y="10"/>
                  </a:cubicBezTo>
                  <a:cubicBezTo>
                    <a:pt x="15" y="9"/>
                    <a:pt x="19" y="9"/>
                    <a:pt x="23" y="9"/>
                  </a:cubicBezTo>
                  <a:cubicBezTo>
                    <a:pt x="57" y="9"/>
                    <a:pt x="57" y="9"/>
                    <a:pt x="57" y="9"/>
                  </a:cubicBezTo>
                  <a:cubicBezTo>
                    <a:pt x="59" y="0"/>
                    <a:pt x="59" y="0"/>
                    <a:pt x="59" y="0"/>
                  </a:cubicBezTo>
                  <a:cubicBezTo>
                    <a:pt x="63" y="0"/>
                    <a:pt x="63" y="0"/>
                    <a:pt x="63" y="0"/>
                  </a:cubicBezTo>
                  <a:cubicBezTo>
                    <a:pt x="65" y="19"/>
                    <a:pt x="65" y="19"/>
                    <a:pt x="65" y="19"/>
                  </a:cubicBezTo>
                  <a:cubicBezTo>
                    <a:pt x="64" y="21"/>
                    <a:pt x="64" y="21"/>
                    <a:pt x="64" y="21"/>
                  </a:cubicBezTo>
                  <a:cubicBezTo>
                    <a:pt x="45" y="20"/>
                    <a:pt x="45" y="20"/>
                    <a:pt x="45" y="20"/>
                  </a:cubicBezTo>
                  <a:cubicBezTo>
                    <a:pt x="25" y="20"/>
                    <a:pt x="25" y="20"/>
                    <a:pt x="25" y="20"/>
                  </a:cubicBezTo>
                  <a:cubicBezTo>
                    <a:pt x="19" y="20"/>
                    <a:pt x="15" y="21"/>
                    <a:pt x="13" y="23"/>
                  </a:cubicBezTo>
                  <a:cubicBezTo>
                    <a:pt x="10" y="24"/>
                    <a:pt x="9" y="27"/>
                    <a:pt x="9" y="31"/>
                  </a:cubicBezTo>
                  <a:cubicBezTo>
                    <a:pt x="9" y="37"/>
                    <a:pt x="12" y="43"/>
                    <a:pt x="18" y="49"/>
                  </a:cubicBezTo>
                  <a:cubicBezTo>
                    <a:pt x="57" y="50"/>
                    <a:pt x="57" y="50"/>
                    <a:pt x="57" y="50"/>
                  </a:cubicBezTo>
                  <a:cubicBezTo>
                    <a:pt x="59" y="40"/>
                    <a:pt x="59" y="40"/>
                    <a:pt x="59" y="40"/>
                  </a:cubicBezTo>
                  <a:cubicBezTo>
                    <a:pt x="63" y="40"/>
                    <a:pt x="63" y="40"/>
                    <a:pt x="63" y="40"/>
                  </a:cubicBezTo>
                  <a:cubicBezTo>
                    <a:pt x="65" y="59"/>
                    <a:pt x="65" y="59"/>
                    <a:pt x="65" y="59"/>
                  </a:cubicBezTo>
                  <a:cubicBezTo>
                    <a:pt x="64" y="61"/>
                    <a:pt x="64" y="61"/>
                    <a:pt x="64" y="61"/>
                  </a:cubicBezTo>
                  <a:cubicBezTo>
                    <a:pt x="45" y="60"/>
                    <a:pt x="45" y="60"/>
                    <a:pt x="45" y="60"/>
                  </a:cubicBezTo>
                  <a:cubicBezTo>
                    <a:pt x="8" y="60"/>
                    <a:pt x="8" y="60"/>
                    <a:pt x="8" y="60"/>
                  </a:cubicBezTo>
                  <a:lnTo>
                    <a:pt x="6" y="69"/>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0" name="Freeform 37"/>
            <p:cNvSpPr>
              <a:spLocks/>
            </p:cNvSpPr>
            <p:nvPr userDrawn="1"/>
          </p:nvSpPr>
          <p:spPr bwMode="auto">
            <a:xfrm>
              <a:off x="2157413" y="1855788"/>
              <a:ext cx="63500" cy="44450"/>
            </a:xfrm>
            <a:custGeom>
              <a:avLst/>
              <a:gdLst>
                <a:gd name="T0" fmla="*/ 38 w 66"/>
                <a:gd name="T1" fmla="*/ 28 h 46"/>
                <a:gd name="T2" fmla="*/ 30 w 66"/>
                <a:gd name="T3" fmla="*/ 42 h 46"/>
                <a:gd name="T4" fmla="*/ 19 w 66"/>
                <a:gd name="T5" fmla="*/ 46 h 46"/>
                <a:gd name="T6" fmla="*/ 12 w 66"/>
                <a:gd name="T7" fmla="*/ 44 h 46"/>
                <a:gd name="T8" fmla="*/ 5 w 66"/>
                <a:gd name="T9" fmla="*/ 39 h 46"/>
                <a:gd name="T10" fmla="*/ 1 w 66"/>
                <a:gd name="T11" fmla="*/ 31 h 46"/>
                <a:gd name="T12" fmla="*/ 0 w 66"/>
                <a:gd name="T13" fmla="*/ 20 h 46"/>
                <a:gd name="T14" fmla="*/ 1 w 66"/>
                <a:gd name="T15" fmla="*/ 10 h 46"/>
                <a:gd name="T16" fmla="*/ 5 w 66"/>
                <a:gd name="T17" fmla="*/ 0 h 46"/>
                <a:gd name="T18" fmla="*/ 19 w 66"/>
                <a:gd name="T19" fmla="*/ 0 h 46"/>
                <a:gd name="T20" fmla="*/ 19 w 66"/>
                <a:gd name="T21" fmla="*/ 7 h 46"/>
                <a:gd name="T22" fmla="*/ 8 w 66"/>
                <a:gd name="T23" fmla="*/ 10 h 46"/>
                <a:gd name="T24" fmla="*/ 6 w 66"/>
                <a:gd name="T25" fmla="*/ 20 h 46"/>
                <a:gd name="T26" fmla="*/ 9 w 66"/>
                <a:gd name="T27" fmla="*/ 32 h 46"/>
                <a:gd name="T28" fmla="*/ 16 w 66"/>
                <a:gd name="T29" fmla="*/ 35 h 46"/>
                <a:gd name="T30" fmla="*/ 23 w 66"/>
                <a:gd name="T31" fmla="*/ 32 h 46"/>
                <a:gd name="T32" fmla="*/ 28 w 66"/>
                <a:gd name="T33" fmla="*/ 23 h 46"/>
                <a:gd name="T34" fmla="*/ 30 w 66"/>
                <a:gd name="T35" fmla="*/ 17 h 46"/>
                <a:gd name="T36" fmla="*/ 37 w 66"/>
                <a:gd name="T37" fmla="*/ 5 h 46"/>
                <a:gd name="T38" fmla="*/ 47 w 66"/>
                <a:gd name="T39" fmla="*/ 1 h 46"/>
                <a:gd name="T40" fmla="*/ 55 w 66"/>
                <a:gd name="T41" fmla="*/ 2 h 46"/>
                <a:gd name="T42" fmla="*/ 61 w 66"/>
                <a:gd name="T43" fmla="*/ 7 h 46"/>
                <a:gd name="T44" fmla="*/ 65 w 66"/>
                <a:gd name="T45" fmla="*/ 14 h 46"/>
                <a:gd name="T46" fmla="*/ 66 w 66"/>
                <a:gd name="T47" fmla="*/ 24 h 46"/>
                <a:gd name="T48" fmla="*/ 65 w 66"/>
                <a:gd name="T49" fmla="*/ 34 h 46"/>
                <a:gd name="T50" fmla="*/ 61 w 66"/>
                <a:gd name="T51" fmla="*/ 42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1 h 46"/>
                <a:gd name="T64" fmla="*/ 44 w 66"/>
                <a:gd name="T65" fmla="*/ 14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4"/>
                    <a:pt x="33" y="39"/>
                    <a:pt x="30" y="42"/>
                  </a:cubicBezTo>
                  <a:cubicBezTo>
                    <a:pt x="26" y="44"/>
                    <a:pt x="23" y="46"/>
                    <a:pt x="19" y="46"/>
                  </a:cubicBezTo>
                  <a:cubicBezTo>
                    <a:pt x="16" y="46"/>
                    <a:pt x="14" y="45"/>
                    <a:pt x="12" y="44"/>
                  </a:cubicBezTo>
                  <a:cubicBezTo>
                    <a:pt x="9" y="43"/>
                    <a:pt x="7" y="42"/>
                    <a:pt x="5" y="39"/>
                  </a:cubicBezTo>
                  <a:cubicBezTo>
                    <a:pt x="4" y="37"/>
                    <a:pt x="2" y="35"/>
                    <a:pt x="1" y="31"/>
                  </a:cubicBezTo>
                  <a:cubicBezTo>
                    <a:pt x="0" y="28"/>
                    <a:pt x="0" y="24"/>
                    <a:pt x="0" y="20"/>
                  </a:cubicBezTo>
                  <a:cubicBezTo>
                    <a:pt x="0" y="16"/>
                    <a:pt x="0" y="13"/>
                    <a:pt x="1" y="10"/>
                  </a:cubicBezTo>
                  <a:cubicBezTo>
                    <a:pt x="2" y="7"/>
                    <a:pt x="3" y="4"/>
                    <a:pt x="5" y="0"/>
                  </a:cubicBezTo>
                  <a:cubicBezTo>
                    <a:pt x="19" y="0"/>
                    <a:pt x="19" y="0"/>
                    <a:pt x="19" y="0"/>
                  </a:cubicBezTo>
                  <a:cubicBezTo>
                    <a:pt x="19" y="7"/>
                    <a:pt x="19" y="7"/>
                    <a:pt x="19" y="7"/>
                  </a:cubicBezTo>
                  <a:cubicBezTo>
                    <a:pt x="8" y="10"/>
                    <a:pt x="8" y="10"/>
                    <a:pt x="8" y="10"/>
                  </a:cubicBezTo>
                  <a:cubicBezTo>
                    <a:pt x="6" y="13"/>
                    <a:pt x="6" y="16"/>
                    <a:pt x="6" y="20"/>
                  </a:cubicBezTo>
                  <a:cubicBezTo>
                    <a:pt x="6" y="25"/>
                    <a:pt x="7" y="29"/>
                    <a:pt x="9" y="32"/>
                  </a:cubicBezTo>
                  <a:cubicBezTo>
                    <a:pt x="10" y="34"/>
                    <a:pt x="13" y="35"/>
                    <a:pt x="16" y="35"/>
                  </a:cubicBezTo>
                  <a:cubicBezTo>
                    <a:pt x="19" y="35"/>
                    <a:pt x="21" y="34"/>
                    <a:pt x="23" y="32"/>
                  </a:cubicBezTo>
                  <a:cubicBezTo>
                    <a:pt x="24" y="30"/>
                    <a:pt x="26" y="27"/>
                    <a:pt x="28" y="23"/>
                  </a:cubicBezTo>
                  <a:cubicBezTo>
                    <a:pt x="30" y="17"/>
                    <a:pt x="30" y="17"/>
                    <a:pt x="30" y="17"/>
                  </a:cubicBezTo>
                  <a:cubicBezTo>
                    <a:pt x="32" y="12"/>
                    <a:pt x="34" y="8"/>
                    <a:pt x="37" y="5"/>
                  </a:cubicBezTo>
                  <a:cubicBezTo>
                    <a:pt x="40" y="2"/>
                    <a:pt x="43" y="1"/>
                    <a:pt x="47" y="1"/>
                  </a:cubicBezTo>
                  <a:cubicBezTo>
                    <a:pt x="50" y="1"/>
                    <a:pt x="52" y="1"/>
                    <a:pt x="55" y="2"/>
                  </a:cubicBezTo>
                  <a:cubicBezTo>
                    <a:pt x="57" y="4"/>
                    <a:pt x="59" y="5"/>
                    <a:pt x="61" y="7"/>
                  </a:cubicBezTo>
                  <a:cubicBezTo>
                    <a:pt x="62" y="9"/>
                    <a:pt x="64" y="11"/>
                    <a:pt x="65" y="14"/>
                  </a:cubicBezTo>
                  <a:cubicBezTo>
                    <a:pt x="66" y="17"/>
                    <a:pt x="66" y="20"/>
                    <a:pt x="66" y="24"/>
                  </a:cubicBezTo>
                  <a:cubicBezTo>
                    <a:pt x="66" y="27"/>
                    <a:pt x="66" y="31"/>
                    <a:pt x="65" y="34"/>
                  </a:cubicBezTo>
                  <a:cubicBezTo>
                    <a:pt x="64" y="37"/>
                    <a:pt x="63" y="39"/>
                    <a:pt x="61" y="42"/>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2"/>
                    <a:pt x="54" y="11"/>
                    <a:pt x="51" y="11"/>
                  </a:cubicBezTo>
                  <a:cubicBezTo>
                    <a:pt x="48" y="11"/>
                    <a:pt x="46" y="12"/>
                    <a:pt x="44" y="14"/>
                  </a:cubicBezTo>
                  <a:cubicBezTo>
                    <a:pt x="43" y="16"/>
                    <a:pt x="41" y="19"/>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1" name="Freeform 38"/>
            <p:cNvSpPr>
              <a:spLocks/>
            </p:cNvSpPr>
            <p:nvPr userDrawn="1"/>
          </p:nvSpPr>
          <p:spPr bwMode="auto">
            <a:xfrm>
              <a:off x="2157413" y="1900238"/>
              <a:ext cx="77788" cy="41275"/>
            </a:xfrm>
            <a:custGeom>
              <a:avLst/>
              <a:gdLst>
                <a:gd name="T0" fmla="*/ 7 w 82"/>
                <a:gd name="T1" fmla="*/ 42 h 42"/>
                <a:gd name="T2" fmla="*/ 2 w 82"/>
                <a:gd name="T3" fmla="*/ 35 h 42"/>
                <a:gd name="T4" fmla="*/ 0 w 82"/>
                <a:gd name="T5" fmla="*/ 26 h 42"/>
                <a:gd name="T6" fmla="*/ 4 w 82"/>
                <a:gd name="T7" fmla="*/ 15 h 42"/>
                <a:gd name="T8" fmla="*/ 15 w 82"/>
                <a:gd name="T9" fmla="*/ 11 h 42"/>
                <a:gd name="T10" fmla="*/ 20 w 82"/>
                <a:gd name="T11" fmla="*/ 11 h 42"/>
                <a:gd name="T12" fmla="*/ 27 w 82"/>
                <a:gd name="T13" fmla="*/ 11 h 42"/>
                <a:gd name="T14" fmla="*/ 57 w 82"/>
                <a:gd name="T15" fmla="*/ 11 h 42"/>
                <a:gd name="T16" fmla="*/ 57 w 82"/>
                <a:gd name="T17" fmla="*/ 0 h 42"/>
                <a:gd name="T18" fmla="*/ 63 w 82"/>
                <a:gd name="T19" fmla="*/ 0 h 42"/>
                <a:gd name="T20" fmla="*/ 64 w 82"/>
                <a:gd name="T21" fmla="*/ 12 h 42"/>
                <a:gd name="T22" fmla="*/ 82 w 82"/>
                <a:gd name="T23" fmla="*/ 15 h 42"/>
                <a:gd name="T24" fmla="*/ 82 w 82"/>
                <a:gd name="T25" fmla="*/ 23 h 42"/>
                <a:gd name="T26" fmla="*/ 64 w 82"/>
                <a:gd name="T27" fmla="*/ 23 h 42"/>
                <a:gd name="T28" fmla="*/ 64 w 82"/>
                <a:gd name="T29" fmla="*/ 40 h 42"/>
                <a:gd name="T30" fmla="*/ 57 w 82"/>
                <a:gd name="T31" fmla="*/ 40 h 42"/>
                <a:gd name="T32" fmla="*/ 57 w 82"/>
                <a:gd name="T33" fmla="*/ 22 h 42"/>
                <a:gd name="T34" fmla="*/ 17 w 82"/>
                <a:gd name="T35" fmla="*/ 22 h 42"/>
                <a:gd name="T36" fmla="*/ 10 w 82"/>
                <a:gd name="T37" fmla="*/ 24 h 42"/>
                <a:gd name="T38" fmla="*/ 7 w 82"/>
                <a:gd name="T39" fmla="*/ 30 h 42"/>
                <a:gd name="T40" fmla="*/ 11 w 82"/>
                <a:gd name="T41" fmla="*/ 38 h 42"/>
                <a:gd name="T42" fmla="*/ 7 w 82"/>
                <a:gd name="T43"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2" h="42">
                  <a:moveTo>
                    <a:pt x="7" y="42"/>
                  </a:moveTo>
                  <a:cubicBezTo>
                    <a:pt x="5" y="40"/>
                    <a:pt x="3" y="38"/>
                    <a:pt x="2" y="35"/>
                  </a:cubicBezTo>
                  <a:cubicBezTo>
                    <a:pt x="1" y="32"/>
                    <a:pt x="0" y="29"/>
                    <a:pt x="0" y="26"/>
                  </a:cubicBezTo>
                  <a:cubicBezTo>
                    <a:pt x="0" y="21"/>
                    <a:pt x="2" y="18"/>
                    <a:pt x="4" y="15"/>
                  </a:cubicBezTo>
                  <a:cubicBezTo>
                    <a:pt x="6" y="12"/>
                    <a:pt x="10" y="11"/>
                    <a:pt x="15" y="11"/>
                  </a:cubicBezTo>
                  <a:cubicBezTo>
                    <a:pt x="17" y="11"/>
                    <a:pt x="19" y="11"/>
                    <a:pt x="20" y="11"/>
                  </a:cubicBezTo>
                  <a:cubicBezTo>
                    <a:pt x="22" y="11"/>
                    <a:pt x="24" y="11"/>
                    <a:pt x="27" y="11"/>
                  </a:cubicBezTo>
                  <a:cubicBezTo>
                    <a:pt x="57" y="11"/>
                    <a:pt x="57" y="11"/>
                    <a:pt x="57" y="11"/>
                  </a:cubicBezTo>
                  <a:cubicBezTo>
                    <a:pt x="57" y="0"/>
                    <a:pt x="57" y="0"/>
                    <a:pt x="57" y="0"/>
                  </a:cubicBezTo>
                  <a:cubicBezTo>
                    <a:pt x="63" y="0"/>
                    <a:pt x="63" y="0"/>
                    <a:pt x="63" y="0"/>
                  </a:cubicBezTo>
                  <a:cubicBezTo>
                    <a:pt x="64" y="12"/>
                    <a:pt x="64" y="12"/>
                    <a:pt x="64" y="12"/>
                  </a:cubicBezTo>
                  <a:cubicBezTo>
                    <a:pt x="82" y="15"/>
                    <a:pt x="82" y="15"/>
                    <a:pt x="82" y="15"/>
                  </a:cubicBezTo>
                  <a:cubicBezTo>
                    <a:pt x="82" y="23"/>
                    <a:pt x="82" y="23"/>
                    <a:pt x="82" y="23"/>
                  </a:cubicBezTo>
                  <a:cubicBezTo>
                    <a:pt x="64" y="23"/>
                    <a:pt x="64" y="23"/>
                    <a:pt x="64" y="23"/>
                  </a:cubicBezTo>
                  <a:cubicBezTo>
                    <a:pt x="64" y="40"/>
                    <a:pt x="64" y="40"/>
                    <a:pt x="64" y="40"/>
                  </a:cubicBezTo>
                  <a:cubicBezTo>
                    <a:pt x="57" y="40"/>
                    <a:pt x="57" y="40"/>
                    <a:pt x="57" y="40"/>
                  </a:cubicBezTo>
                  <a:cubicBezTo>
                    <a:pt x="57" y="22"/>
                    <a:pt x="57" y="22"/>
                    <a:pt x="57" y="22"/>
                  </a:cubicBezTo>
                  <a:cubicBezTo>
                    <a:pt x="17" y="22"/>
                    <a:pt x="17" y="22"/>
                    <a:pt x="17" y="22"/>
                  </a:cubicBezTo>
                  <a:cubicBezTo>
                    <a:pt x="14" y="22"/>
                    <a:pt x="11" y="23"/>
                    <a:pt x="10" y="24"/>
                  </a:cubicBezTo>
                  <a:cubicBezTo>
                    <a:pt x="8" y="25"/>
                    <a:pt x="7" y="27"/>
                    <a:pt x="7" y="30"/>
                  </a:cubicBezTo>
                  <a:cubicBezTo>
                    <a:pt x="7" y="32"/>
                    <a:pt x="8" y="35"/>
                    <a:pt x="11" y="38"/>
                  </a:cubicBezTo>
                  <a:lnTo>
                    <a:pt x="7" y="4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2" name="Freeform 39"/>
            <p:cNvSpPr>
              <a:spLocks noEditPoints="1"/>
            </p:cNvSpPr>
            <p:nvPr userDrawn="1"/>
          </p:nvSpPr>
          <p:spPr bwMode="auto">
            <a:xfrm>
              <a:off x="2157413" y="1941513"/>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8"/>
                    <a:pt x="64" y="41"/>
                  </a:cubicBezTo>
                  <a:cubicBezTo>
                    <a:pt x="63" y="45"/>
                    <a:pt x="61" y="48"/>
                    <a:pt x="58" y="51"/>
                  </a:cubicBezTo>
                  <a:cubicBezTo>
                    <a:pt x="55" y="54"/>
                    <a:pt x="51" y="56"/>
                    <a:pt x="47" y="58"/>
                  </a:cubicBezTo>
                  <a:cubicBezTo>
                    <a:pt x="43" y="60"/>
                    <a:pt x="38" y="60"/>
                    <a:pt x="33" y="60"/>
                  </a:cubicBezTo>
                  <a:cubicBezTo>
                    <a:pt x="27" y="60"/>
                    <a:pt x="23" y="60"/>
                    <a:pt x="18" y="58"/>
                  </a:cubicBezTo>
                  <a:cubicBezTo>
                    <a:pt x="14" y="56"/>
                    <a:pt x="11" y="54"/>
                    <a:pt x="8" y="51"/>
                  </a:cubicBezTo>
                  <a:cubicBezTo>
                    <a:pt x="5" y="48"/>
                    <a:pt x="3" y="45"/>
                    <a:pt x="2" y="41"/>
                  </a:cubicBezTo>
                  <a:cubicBezTo>
                    <a:pt x="0" y="38"/>
                    <a:pt x="0" y="34"/>
                    <a:pt x="0" y="30"/>
                  </a:cubicBezTo>
                  <a:cubicBezTo>
                    <a:pt x="0" y="26"/>
                    <a:pt x="0" y="22"/>
                    <a:pt x="2" y="19"/>
                  </a:cubicBezTo>
                  <a:cubicBezTo>
                    <a:pt x="3" y="15"/>
                    <a:pt x="5" y="12"/>
                    <a:pt x="8" y="9"/>
                  </a:cubicBezTo>
                  <a:cubicBezTo>
                    <a:pt x="11" y="6"/>
                    <a:pt x="14" y="4"/>
                    <a:pt x="18" y="2"/>
                  </a:cubicBezTo>
                  <a:cubicBezTo>
                    <a:pt x="23" y="1"/>
                    <a:pt x="27" y="0"/>
                    <a:pt x="33" y="0"/>
                  </a:cubicBezTo>
                  <a:cubicBezTo>
                    <a:pt x="38" y="0"/>
                    <a:pt x="43" y="1"/>
                    <a:pt x="47" y="2"/>
                  </a:cubicBezTo>
                  <a:cubicBezTo>
                    <a:pt x="51" y="4"/>
                    <a:pt x="55" y="6"/>
                    <a:pt x="58" y="9"/>
                  </a:cubicBezTo>
                  <a:cubicBezTo>
                    <a:pt x="61" y="12"/>
                    <a:pt x="63" y="15"/>
                    <a:pt x="64" y="19"/>
                  </a:cubicBezTo>
                  <a:cubicBezTo>
                    <a:pt x="66" y="23"/>
                    <a:pt x="66" y="26"/>
                    <a:pt x="66" y="30"/>
                  </a:cubicBezTo>
                  <a:close/>
                  <a:moveTo>
                    <a:pt x="60" y="30"/>
                  </a:moveTo>
                  <a:cubicBezTo>
                    <a:pt x="60" y="24"/>
                    <a:pt x="58" y="20"/>
                    <a:pt x="53" y="17"/>
                  </a:cubicBezTo>
                  <a:cubicBezTo>
                    <a:pt x="49" y="14"/>
                    <a:pt x="42" y="12"/>
                    <a:pt x="33" y="12"/>
                  </a:cubicBezTo>
                  <a:cubicBezTo>
                    <a:pt x="24" y="12"/>
                    <a:pt x="17" y="14"/>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3" name="Freeform 40"/>
            <p:cNvSpPr>
              <a:spLocks/>
            </p:cNvSpPr>
            <p:nvPr userDrawn="1"/>
          </p:nvSpPr>
          <p:spPr bwMode="auto">
            <a:xfrm>
              <a:off x="2159000" y="2005013"/>
              <a:ext cx="61913" cy="104775"/>
            </a:xfrm>
            <a:custGeom>
              <a:avLst/>
              <a:gdLst>
                <a:gd name="T0" fmla="*/ 4 w 64"/>
                <a:gd name="T1" fmla="*/ 110 h 110"/>
                <a:gd name="T2" fmla="*/ 0 w 64"/>
                <a:gd name="T3" fmla="*/ 110 h 110"/>
                <a:gd name="T4" fmla="*/ 0 w 64"/>
                <a:gd name="T5" fmla="*/ 80 h 110"/>
                <a:gd name="T6" fmla="*/ 4 w 64"/>
                <a:gd name="T7" fmla="*/ 80 h 110"/>
                <a:gd name="T8" fmla="*/ 6 w 64"/>
                <a:gd name="T9" fmla="*/ 89 h 110"/>
                <a:gd name="T10" fmla="*/ 17 w 64"/>
                <a:gd name="T11" fmla="*/ 90 h 110"/>
                <a:gd name="T12" fmla="*/ 27 w 64"/>
                <a:gd name="T13" fmla="*/ 90 h 110"/>
                <a:gd name="T14" fmla="*/ 39 w 64"/>
                <a:gd name="T15" fmla="*/ 90 h 110"/>
                <a:gd name="T16" fmla="*/ 52 w 64"/>
                <a:gd name="T17" fmla="*/ 87 h 110"/>
                <a:gd name="T18" fmla="*/ 55 w 64"/>
                <a:gd name="T19" fmla="*/ 79 h 110"/>
                <a:gd name="T20" fmla="*/ 53 w 64"/>
                <a:gd name="T21" fmla="*/ 70 h 110"/>
                <a:gd name="T22" fmla="*/ 47 w 64"/>
                <a:gd name="T23" fmla="*/ 61 h 110"/>
                <a:gd name="T24" fmla="*/ 43 w 64"/>
                <a:gd name="T25" fmla="*/ 61 h 110"/>
                <a:gd name="T26" fmla="*/ 40 w 64"/>
                <a:gd name="T27" fmla="*/ 61 h 110"/>
                <a:gd name="T28" fmla="*/ 27 w 64"/>
                <a:gd name="T29" fmla="*/ 61 h 110"/>
                <a:gd name="T30" fmla="*/ 17 w 64"/>
                <a:gd name="T31" fmla="*/ 61 h 110"/>
                <a:gd name="T32" fmla="*/ 6 w 64"/>
                <a:gd name="T33" fmla="*/ 61 h 110"/>
                <a:gd name="T34" fmla="*/ 4 w 64"/>
                <a:gd name="T35" fmla="*/ 71 h 110"/>
                <a:gd name="T36" fmla="*/ 0 w 64"/>
                <a:gd name="T37" fmla="*/ 71 h 110"/>
                <a:gd name="T38" fmla="*/ 0 w 64"/>
                <a:gd name="T39" fmla="*/ 40 h 110"/>
                <a:gd name="T40" fmla="*/ 4 w 64"/>
                <a:gd name="T41" fmla="*/ 40 h 110"/>
                <a:gd name="T42" fmla="*/ 6 w 64"/>
                <a:gd name="T43" fmla="*/ 50 h 110"/>
                <a:gd name="T44" fmla="*/ 17 w 64"/>
                <a:gd name="T45" fmla="*/ 50 h 110"/>
                <a:gd name="T46" fmla="*/ 27 w 64"/>
                <a:gd name="T47" fmla="*/ 50 h 110"/>
                <a:gd name="T48" fmla="*/ 39 w 64"/>
                <a:gd name="T49" fmla="*/ 50 h 110"/>
                <a:gd name="T50" fmla="*/ 52 w 64"/>
                <a:gd name="T51" fmla="*/ 47 h 110"/>
                <a:gd name="T52" fmla="*/ 55 w 64"/>
                <a:gd name="T53" fmla="*/ 39 h 110"/>
                <a:gd name="T54" fmla="*/ 53 w 64"/>
                <a:gd name="T55" fmla="*/ 31 h 110"/>
                <a:gd name="T56" fmla="*/ 47 w 64"/>
                <a:gd name="T57" fmla="*/ 22 h 110"/>
                <a:gd name="T58" fmla="*/ 27 w 64"/>
                <a:gd name="T59" fmla="*/ 22 h 110"/>
                <a:gd name="T60" fmla="*/ 17 w 64"/>
                <a:gd name="T61" fmla="*/ 22 h 110"/>
                <a:gd name="T62" fmla="*/ 6 w 64"/>
                <a:gd name="T63" fmla="*/ 22 h 110"/>
                <a:gd name="T64" fmla="*/ 4 w 64"/>
                <a:gd name="T65" fmla="*/ 31 h 110"/>
                <a:gd name="T66" fmla="*/ 0 w 64"/>
                <a:gd name="T67" fmla="*/ 31 h 110"/>
                <a:gd name="T68" fmla="*/ 0 w 64"/>
                <a:gd name="T69" fmla="*/ 0 h 110"/>
                <a:gd name="T70" fmla="*/ 4 w 64"/>
                <a:gd name="T71" fmla="*/ 0 h 110"/>
                <a:gd name="T72" fmla="*/ 6 w 64"/>
                <a:gd name="T73" fmla="*/ 10 h 110"/>
                <a:gd name="T74" fmla="*/ 17 w 64"/>
                <a:gd name="T75" fmla="*/ 10 h 110"/>
                <a:gd name="T76" fmla="*/ 27 w 64"/>
                <a:gd name="T77" fmla="*/ 10 h 110"/>
                <a:gd name="T78" fmla="*/ 34 w 64"/>
                <a:gd name="T79" fmla="*/ 10 h 110"/>
                <a:gd name="T80" fmla="*/ 43 w 64"/>
                <a:gd name="T81" fmla="*/ 10 h 110"/>
                <a:gd name="T82" fmla="*/ 51 w 64"/>
                <a:gd name="T83" fmla="*/ 10 h 110"/>
                <a:gd name="T84" fmla="*/ 52 w 64"/>
                <a:gd name="T85" fmla="*/ 0 h 110"/>
                <a:gd name="T86" fmla="*/ 56 w 64"/>
                <a:gd name="T87" fmla="*/ 0 h 110"/>
                <a:gd name="T88" fmla="*/ 64 w 64"/>
                <a:gd name="T89" fmla="*/ 18 h 110"/>
                <a:gd name="T90" fmla="*/ 63 w 64"/>
                <a:gd name="T91" fmla="*/ 20 h 110"/>
                <a:gd name="T92" fmla="*/ 52 w 64"/>
                <a:gd name="T93" fmla="*/ 21 h 110"/>
                <a:gd name="T94" fmla="*/ 61 w 64"/>
                <a:gd name="T95" fmla="*/ 32 h 110"/>
                <a:gd name="T96" fmla="*/ 64 w 64"/>
                <a:gd name="T97" fmla="*/ 44 h 110"/>
                <a:gd name="T98" fmla="*/ 62 w 64"/>
                <a:gd name="T99" fmla="*/ 54 h 110"/>
                <a:gd name="T100" fmla="*/ 52 w 64"/>
                <a:gd name="T101" fmla="*/ 60 h 110"/>
                <a:gd name="T102" fmla="*/ 61 w 64"/>
                <a:gd name="T103" fmla="*/ 71 h 110"/>
                <a:gd name="T104" fmla="*/ 64 w 64"/>
                <a:gd name="T105" fmla="*/ 84 h 110"/>
                <a:gd name="T106" fmla="*/ 59 w 64"/>
                <a:gd name="T107" fmla="*/ 96 h 110"/>
                <a:gd name="T108" fmla="*/ 41 w 64"/>
                <a:gd name="T109" fmla="*/ 101 h 110"/>
                <a:gd name="T110" fmla="*/ 27 w 64"/>
                <a:gd name="T111" fmla="*/ 101 h 110"/>
                <a:gd name="T112" fmla="*/ 17 w 64"/>
                <a:gd name="T113" fmla="*/ 101 h 110"/>
                <a:gd name="T114" fmla="*/ 6 w 64"/>
                <a:gd name="T115" fmla="*/ 101 h 110"/>
                <a:gd name="T116" fmla="*/ 4 w 64"/>
                <a:gd name="T117" fmla="*/ 110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64" h="110">
                  <a:moveTo>
                    <a:pt x="4" y="110"/>
                  </a:moveTo>
                  <a:cubicBezTo>
                    <a:pt x="0" y="110"/>
                    <a:pt x="0" y="110"/>
                    <a:pt x="0" y="110"/>
                  </a:cubicBezTo>
                  <a:cubicBezTo>
                    <a:pt x="0" y="80"/>
                    <a:pt x="0" y="80"/>
                    <a:pt x="0" y="80"/>
                  </a:cubicBezTo>
                  <a:cubicBezTo>
                    <a:pt x="4" y="80"/>
                    <a:pt x="4" y="80"/>
                    <a:pt x="4" y="80"/>
                  </a:cubicBezTo>
                  <a:cubicBezTo>
                    <a:pt x="6" y="89"/>
                    <a:pt x="6" y="89"/>
                    <a:pt x="6" y="89"/>
                  </a:cubicBezTo>
                  <a:cubicBezTo>
                    <a:pt x="10" y="89"/>
                    <a:pt x="13" y="90"/>
                    <a:pt x="17" y="90"/>
                  </a:cubicBezTo>
                  <a:cubicBezTo>
                    <a:pt x="21" y="90"/>
                    <a:pt x="24" y="90"/>
                    <a:pt x="27" y="90"/>
                  </a:cubicBezTo>
                  <a:cubicBezTo>
                    <a:pt x="39" y="90"/>
                    <a:pt x="39" y="90"/>
                    <a:pt x="39" y="90"/>
                  </a:cubicBezTo>
                  <a:cubicBezTo>
                    <a:pt x="45" y="90"/>
                    <a:pt x="49" y="89"/>
                    <a:pt x="52" y="87"/>
                  </a:cubicBezTo>
                  <a:cubicBezTo>
                    <a:pt x="54" y="85"/>
                    <a:pt x="55" y="82"/>
                    <a:pt x="55" y="79"/>
                  </a:cubicBezTo>
                  <a:cubicBezTo>
                    <a:pt x="55" y="76"/>
                    <a:pt x="54" y="73"/>
                    <a:pt x="53" y="70"/>
                  </a:cubicBezTo>
                  <a:cubicBezTo>
                    <a:pt x="52" y="67"/>
                    <a:pt x="50" y="64"/>
                    <a:pt x="47" y="61"/>
                  </a:cubicBezTo>
                  <a:cubicBezTo>
                    <a:pt x="46" y="61"/>
                    <a:pt x="45" y="61"/>
                    <a:pt x="43" y="61"/>
                  </a:cubicBezTo>
                  <a:cubicBezTo>
                    <a:pt x="42" y="61"/>
                    <a:pt x="41" y="61"/>
                    <a:pt x="40" y="61"/>
                  </a:cubicBezTo>
                  <a:cubicBezTo>
                    <a:pt x="27" y="61"/>
                    <a:pt x="27" y="61"/>
                    <a:pt x="27" y="61"/>
                  </a:cubicBezTo>
                  <a:cubicBezTo>
                    <a:pt x="24" y="61"/>
                    <a:pt x="21" y="61"/>
                    <a:pt x="17" y="61"/>
                  </a:cubicBezTo>
                  <a:cubicBezTo>
                    <a:pt x="13" y="61"/>
                    <a:pt x="10" y="61"/>
                    <a:pt x="6" y="61"/>
                  </a:cubicBezTo>
                  <a:cubicBezTo>
                    <a:pt x="4" y="71"/>
                    <a:pt x="4" y="71"/>
                    <a:pt x="4" y="71"/>
                  </a:cubicBezTo>
                  <a:cubicBezTo>
                    <a:pt x="0" y="71"/>
                    <a:pt x="0" y="71"/>
                    <a:pt x="0" y="71"/>
                  </a:cubicBezTo>
                  <a:cubicBezTo>
                    <a:pt x="0" y="40"/>
                    <a:pt x="0" y="40"/>
                    <a:pt x="0" y="40"/>
                  </a:cubicBezTo>
                  <a:cubicBezTo>
                    <a:pt x="4" y="40"/>
                    <a:pt x="4" y="40"/>
                    <a:pt x="4" y="40"/>
                  </a:cubicBezTo>
                  <a:cubicBezTo>
                    <a:pt x="6" y="50"/>
                    <a:pt x="6" y="50"/>
                    <a:pt x="6" y="50"/>
                  </a:cubicBezTo>
                  <a:cubicBezTo>
                    <a:pt x="10" y="50"/>
                    <a:pt x="13" y="50"/>
                    <a:pt x="17" y="50"/>
                  </a:cubicBezTo>
                  <a:cubicBezTo>
                    <a:pt x="21" y="50"/>
                    <a:pt x="24" y="50"/>
                    <a:pt x="27" y="50"/>
                  </a:cubicBezTo>
                  <a:cubicBezTo>
                    <a:pt x="39" y="50"/>
                    <a:pt x="39" y="50"/>
                    <a:pt x="39" y="50"/>
                  </a:cubicBezTo>
                  <a:cubicBezTo>
                    <a:pt x="45" y="50"/>
                    <a:pt x="49" y="49"/>
                    <a:pt x="52" y="47"/>
                  </a:cubicBezTo>
                  <a:cubicBezTo>
                    <a:pt x="54" y="46"/>
                    <a:pt x="55" y="43"/>
                    <a:pt x="55" y="39"/>
                  </a:cubicBezTo>
                  <a:cubicBezTo>
                    <a:pt x="55" y="36"/>
                    <a:pt x="54" y="33"/>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6"/>
                    <a:pt x="64" y="40"/>
                    <a:pt x="64" y="44"/>
                  </a:cubicBezTo>
                  <a:cubicBezTo>
                    <a:pt x="64" y="48"/>
                    <a:pt x="64" y="52"/>
                    <a:pt x="62" y="54"/>
                  </a:cubicBezTo>
                  <a:cubicBezTo>
                    <a:pt x="60" y="57"/>
                    <a:pt x="56" y="59"/>
                    <a:pt x="52" y="60"/>
                  </a:cubicBezTo>
                  <a:cubicBezTo>
                    <a:pt x="56" y="63"/>
                    <a:pt x="59" y="67"/>
                    <a:pt x="61" y="71"/>
                  </a:cubicBezTo>
                  <a:cubicBezTo>
                    <a:pt x="63" y="75"/>
                    <a:pt x="64" y="80"/>
                    <a:pt x="64" y="84"/>
                  </a:cubicBezTo>
                  <a:cubicBezTo>
                    <a:pt x="64" y="89"/>
                    <a:pt x="63" y="93"/>
                    <a:pt x="59" y="96"/>
                  </a:cubicBezTo>
                  <a:cubicBezTo>
                    <a:pt x="55" y="99"/>
                    <a:pt x="50" y="101"/>
                    <a:pt x="41" y="101"/>
                  </a:cubicBezTo>
                  <a:cubicBezTo>
                    <a:pt x="27" y="101"/>
                    <a:pt x="27" y="101"/>
                    <a:pt x="27" y="101"/>
                  </a:cubicBezTo>
                  <a:cubicBezTo>
                    <a:pt x="24" y="101"/>
                    <a:pt x="21" y="101"/>
                    <a:pt x="17" y="101"/>
                  </a:cubicBezTo>
                  <a:cubicBezTo>
                    <a:pt x="13" y="101"/>
                    <a:pt x="10" y="101"/>
                    <a:pt x="6" y="101"/>
                  </a:cubicBezTo>
                  <a:lnTo>
                    <a:pt x="4" y="110"/>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4" name="Freeform 41"/>
            <p:cNvSpPr>
              <a:spLocks noEditPoints="1"/>
            </p:cNvSpPr>
            <p:nvPr userDrawn="1"/>
          </p:nvSpPr>
          <p:spPr bwMode="auto">
            <a:xfrm>
              <a:off x="2157413" y="2114551"/>
              <a:ext cx="63500" cy="52388"/>
            </a:xfrm>
            <a:custGeom>
              <a:avLst/>
              <a:gdLst>
                <a:gd name="T0" fmla="*/ 34 w 66"/>
                <a:gd name="T1" fmla="*/ 12 h 55"/>
                <a:gd name="T2" fmla="*/ 15 w 66"/>
                <a:gd name="T3" fmla="*/ 18 h 55"/>
                <a:gd name="T4" fmla="*/ 8 w 66"/>
                <a:gd name="T5" fmla="*/ 33 h 55"/>
                <a:gd name="T6" fmla="*/ 11 w 66"/>
                <a:gd name="T7" fmla="*/ 44 h 55"/>
                <a:gd name="T8" fmla="*/ 18 w 66"/>
                <a:gd name="T9" fmla="*/ 52 h 55"/>
                <a:gd name="T10" fmla="*/ 15 w 66"/>
                <a:gd name="T11" fmla="*/ 55 h 55"/>
                <a:gd name="T12" fmla="*/ 4 w 66"/>
                <a:gd name="T13" fmla="*/ 45 h 55"/>
                <a:gd name="T14" fmla="*/ 0 w 66"/>
                <a:gd name="T15" fmla="*/ 30 h 55"/>
                <a:gd name="T16" fmla="*/ 2 w 66"/>
                <a:gd name="T17" fmla="*/ 17 h 55"/>
                <a:gd name="T18" fmla="*/ 8 w 66"/>
                <a:gd name="T19" fmla="*/ 8 h 55"/>
                <a:gd name="T20" fmla="*/ 19 w 66"/>
                <a:gd name="T21" fmla="*/ 2 h 55"/>
                <a:gd name="T22" fmla="*/ 32 w 66"/>
                <a:gd name="T23" fmla="*/ 0 h 55"/>
                <a:gd name="T24" fmla="*/ 46 w 66"/>
                <a:gd name="T25" fmla="*/ 3 h 55"/>
                <a:gd name="T26" fmla="*/ 57 w 66"/>
                <a:gd name="T27" fmla="*/ 9 h 55"/>
                <a:gd name="T28" fmla="*/ 64 w 66"/>
                <a:gd name="T29" fmla="*/ 19 h 55"/>
                <a:gd name="T30" fmla="*/ 66 w 66"/>
                <a:gd name="T31" fmla="*/ 31 h 55"/>
                <a:gd name="T32" fmla="*/ 65 w 66"/>
                <a:gd name="T33" fmla="*/ 40 h 55"/>
                <a:gd name="T34" fmla="*/ 60 w 66"/>
                <a:gd name="T35" fmla="*/ 48 h 55"/>
                <a:gd name="T36" fmla="*/ 52 w 66"/>
                <a:gd name="T37" fmla="*/ 53 h 55"/>
                <a:gd name="T38" fmla="*/ 41 w 66"/>
                <a:gd name="T39" fmla="*/ 55 h 55"/>
                <a:gd name="T40" fmla="*/ 37 w 66"/>
                <a:gd name="T41" fmla="*/ 55 h 55"/>
                <a:gd name="T42" fmla="*/ 34 w 66"/>
                <a:gd name="T43" fmla="*/ 54 h 55"/>
                <a:gd name="T44" fmla="*/ 34 w 66"/>
                <a:gd name="T45" fmla="*/ 12 h 55"/>
                <a:gd name="T46" fmla="*/ 39 w 66"/>
                <a:gd name="T47" fmla="*/ 36 h 55"/>
                <a:gd name="T48" fmla="*/ 41 w 66"/>
                <a:gd name="T49" fmla="*/ 43 h 55"/>
                <a:gd name="T50" fmla="*/ 46 w 66"/>
                <a:gd name="T51" fmla="*/ 44 h 55"/>
                <a:gd name="T52" fmla="*/ 51 w 66"/>
                <a:gd name="T53" fmla="*/ 43 h 55"/>
                <a:gd name="T54" fmla="*/ 56 w 66"/>
                <a:gd name="T55" fmla="*/ 40 h 55"/>
                <a:gd name="T56" fmla="*/ 59 w 66"/>
                <a:gd name="T57" fmla="*/ 36 h 55"/>
                <a:gd name="T58" fmla="*/ 60 w 66"/>
                <a:gd name="T59" fmla="*/ 30 h 55"/>
                <a:gd name="T60" fmla="*/ 59 w 66"/>
                <a:gd name="T61" fmla="*/ 24 h 55"/>
                <a:gd name="T62" fmla="*/ 56 w 66"/>
                <a:gd name="T63" fmla="*/ 19 h 55"/>
                <a:gd name="T64" fmla="*/ 49 w 66"/>
                <a:gd name="T65" fmla="*/ 15 h 55"/>
                <a:gd name="T66" fmla="*/ 39 w 66"/>
                <a:gd name="T67" fmla="*/ 12 h 55"/>
                <a:gd name="T68" fmla="*/ 39 w 66"/>
                <a:gd name="T69" fmla="*/ 3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55">
                  <a:moveTo>
                    <a:pt x="34" y="12"/>
                  </a:moveTo>
                  <a:cubicBezTo>
                    <a:pt x="25" y="12"/>
                    <a:pt x="19" y="14"/>
                    <a:pt x="15" y="18"/>
                  </a:cubicBezTo>
                  <a:cubicBezTo>
                    <a:pt x="10" y="22"/>
                    <a:pt x="8" y="27"/>
                    <a:pt x="8" y="33"/>
                  </a:cubicBezTo>
                  <a:cubicBezTo>
                    <a:pt x="8" y="38"/>
                    <a:pt x="9" y="41"/>
                    <a:pt x="11" y="44"/>
                  </a:cubicBezTo>
                  <a:cubicBezTo>
                    <a:pt x="13" y="47"/>
                    <a:pt x="15" y="49"/>
                    <a:pt x="18" y="52"/>
                  </a:cubicBezTo>
                  <a:cubicBezTo>
                    <a:pt x="15" y="55"/>
                    <a:pt x="15" y="55"/>
                    <a:pt x="15" y="55"/>
                  </a:cubicBezTo>
                  <a:cubicBezTo>
                    <a:pt x="10" y="53"/>
                    <a:pt x="7" y="49"/>
                    <a:pt x="4" y="45"/>
                  </a:cubicBezTo>
                  <a:cubicBezTo>
                    <a:pt x="1" y="41"/>
                    <a:pt x="0" y="36"/>
                    <a:pt x="0" y="30"/>
                  </a:cubicBezTo>
                  <a:cubicBezTo>
                    <a:pt x="0" y="25"/>
                    <a:pt x="0" y="21"/>
                    <a:pt x="2" y="17"/>
                  </a:cubicBezTo>
                  <a:cubicBezTo>
                    <a:pt x="3" y="14"/>
                    <a:pt x="6" y="11"/>
                    <a:pt x="8" y="8"/>
                  </a:cubicBezTo>
                  <a:cubicBezTo>
                    <a:pt x="11" y="6"/>
                    <a:pt x="15" y="4"/>
                    <a:pt x="19" y="2"/>
                  </a:cubicBezTo>
                  <a:cubicBezTo>
                    <a:pt x="23" y="1"/>
                    <a:pt x="27" y="0"/>
                    <a:pt x="32" y="0"/>
                  </a:cubicBezTo>
                  <a:cubicBezTo>
                    <a:pt x="37" y="0"/>
                    <a:pt x="42" y="1"/>
                    <a:pt x="46" y="3"/>
                  </a:cubicBezTo>
                  <a:cubicBezTo>
                    <a:pt x="50" y="4"/>
                    <a:pt x="54" y="6"/>
                    <a:pt x="57" y="9"/>
                  </a:cubicBezTo>
                  <a:cubicBezTo>
                    <a:pt x="60" y="12"/>
                    <a:pt x="62" y="15"/>
                    <a:pt x="64" y="19"/>
                  </a:cubicBezTo>
                  <a:cubicBezTo>
                    <a:pt x="66" y="22"/>
                    <a:pt x="66" y="26"/>
                    <a:pt x="66" y="31"/>
                  </a:cubicBezTo>
                  <a:cubicBezTo>
                    <a:pt x="66" y="34"/>
                    <a:pt x="66" y="37"/>
                    <a:pt x="65" y="40"/>
                  </a:cubicBezTo>
                  <a:cubicBezTo>
                    <a:pt x="64" y="43"/>
                    <a:pt x="62" y="46"/>
                    <a:pt x="60" y="48"/>
                  </a:cubicBezTo>
                  <a:cubicBezTo>
                    <a:pt x="58" y="50"/>
                    <a:pt x="55" y="52"/>
                    <a:pt x="52" y="53"/>
                  </a:cubicBezTo>
                  <a:cubicBezTo>
                    <a:pt x="49" y="55"/>
                    <a:pt x="45" y="55"/>
                    <a:pt x="41" y="55"/>
                  </a:cubicBezTo>
                  <a:cubicBezTo>
                    <a:pt x="40" y="55"/>
                    <a:pt x="38" y="55"/>
                    <a:pt x="37" y="55"/>
                  </a:cubicBezTo>
                  <a:cubicBezTo>
                    <a:pt x="36" y="55"/>
                    <a:pt x="35" y="55"/>
                    <a:pt x="34" y="54"/>
                  </a:cubicBezTo>
                  <a:lnTo>
                    <a:pt x="34" y="12"/>
                  </a:lnTo>
                  <a:close/>
                  <a:moveTo>
                    <a:pt x="39" y="36"/>
                  </a:moveTo>
                  <a:cubicBezTo>
                    <a:pt x="39" y="39"/>
                    <a:pt x="40" y="42"/>
                    <a:pt x="41" y="43"/>
                  </a:cubicBezTo>
                  <a:cubicBezTo>
                    <a:pt x="43" y="44"/>
                    <a:pt x="44" y="44"/>
                    <a:pt x="46" y="44"/>
                  </a:cubicBezTo>
                  <a:cubicBezTo>
                    <a:pt x="48" y="44"/>
                    <a:pt x="50" y="44"/>
                    <a:pt x="51" y="43"/>
                  </a:cubicBezTo>
                  <a:cubicBezTo>
                    <a:pt x="53" y="42"/>
                    <a:pt x="55" y="41"/>
                    <a:pt x="56" y="40"/>
                  </a:cubicBezTo>
                  <a:cubicBezTo>
                    <a:pt x="57" y="39"/>
                    <a:pt x="58" y="37"/>
                    <a:pt x="59" y="36"/>
                  </a:cubicBezTo>
                  <a:cubicBezTo>
                    <a:pt x="60" y="34"/>
                    <a:pt x="60" y="32"/>
                    <a:pt x="60" y="30"/>
                  </a:cubicBezTo>
                  <a:cubicBezTo>
                    <a:pt x="60" y="28"/>
                    <a:pt x="60" y="26"/>
                    <a:pt x="59" y="24"/>
                  </a:cubicBezTo>
                  <a:cubicBezTo>
                    <a:pt x="59" y="22"/>
                    <a:pt x="57" y="20"/>
                    <a:pt x="56" y="19"/>
                  </a:cubicBezTo>
                  <a:cubicBezTo>
                    <a:pt x="54" y="17"/>
                    <a:pt x="52" y="16"/>
                    <a:pt x="49" y="15"/>
                  </a:cubicBezTo>
                  <a:cubicBezTo>
                    <a:pt x="46" y="13"/>
                    <a:pt x="43" y="13"/>
                    <a:pt x="39" y="12"/>
                  </a:cubicBezTo>
                  <a:lnTo>
                    <a:pt x="39" y="36"/>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5" name="Freeform 42"/>
            <p:cNvSpPr>
              <a:spLocks/>
            </p:cNvSpPr>
            <p:nvPr userDrawn="1"/>
          </p:nvSpPr>
          <p:spPr bwMode="auto">
            <a:xfrm>
              <a:off x="2159000" y="2173288"/>
              <a:ext cx="61913" cy="47625"/>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2 h 49"/>
                <a:gd name="T22" fmla="*/ 27 w 64"/>
                <a:gd name="T23" fmla="*/ 22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7"/>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6" name="Freeform 43"/>
            <p:cNvSpPr>
              <a:spLocks/>
            </p:cNvSpPr>
            <p:nvPr userDrawn="1"/>
          </p:nvSpPr>
          <p:spPr bwMode="auto">
            <a:xfrm>
              <a:off x="2157413" y="2222501"/>
              <a:ext cx="63500" cy="44450"/>
            </a:xfrm>
            <a:custGeom>
              <a:avLst/>
              <a:gdLst>
                <a:gd name="T0" fmla="*/ 38 w 66"/>
                <a:gd name="T1" fmla="*/ 27 h 46"/>
                <a:gd name="T2" fmla="*/ 30 w 66"/>
                <a:gd name="T3" fmla="*/ 41 h 46"/>
                <a:gd name="T4" fmla="*/ 19 w 66"/>
                <a:gd name="T5" fmla="*/ 46 h 46"/>
                <a:gd name="T6" fmla="*/ 12 w 66"/>
                <a:gd name="T7" fmla="*/ 44 h 46"/>
                <a:gd name="T8" fmla="*/ 5 w 66"/>
                <a:gd name="T9" fmla="*/ 39 h 46"/>
                <a:gd name="T10" fmla="*/ 1 w 66"/>
                <a:gd name="T11" fmla="*/ 31 h 46"/>
                <a:gd name="T12" fmla="*/ 0 w 66"/>
                <a:gd name="T13" fmla="*/ 20 h 46"/>
                <a:gd name="T14" fmla="*/ 1 w 66"/>
                <a:gd name="T15" fmla="*/ 10 h 46"/>
                <a:gd name="T16" fmla="*/ 5 w 66"/>
                <a:gd name="T17" fmla="*/ 0 h 46"/>
                <a:gd name="T18" fmla="*/ 19 w 66"/>
                <a:gd name="T19" fmla="*/ 0 h 46"/>
                <a:gd name="T20" fmla="*/ 19 w 66"/>
                <a:gd name="T21" fmla="*/ 7 h 46"/>
                <a:gd name="T22" fmla="*/ 8 w 66"/>
                <a:gd name="T23" fmla="*/ 9 h 46"/>
                <a:gd name="T24" fmla="*/ 6 w 66"/>
                <a:gd name="T25" fmla="*/ 20 h 46"/>
                <a:gd name="T26" fmla="*/ 9 w 66"/>
                <a:gd name="T27" fmla="*/ 31 h 46"/>
                <a:gd name="T28" fmla="*/ 16 w 66"/>
                <a:gd name="T29" fmla="*/ 35 h 46"/>
                <a:gd name="T30" fmla="*/ 23 w 66"/>
                <a:gd name="T31" fmla="*/ 32 h 46"/>
                <a:gd name="T32" fmla="*/ 28 w 66"/>
                <a:gd name="T33" fmla="*/ 23 h 46"/>
                <a:gd name="T34" fmla="*/ 30 w 66"/>
                <a:gd name="T35" fmla="*/ 16 h 46"/>
                <a:gd name="T36" fmla="*/ 37 w 66"/>
                <a:gd name="T37" fmla="*/ 5 h 46"/>
                <a:gd name="T38" fmla="*/ 47 w 66"/>
                <a:gd name="T39" fmla="*/ 0 h 46"/>
                <a:gd name="T40" fmla="*/ 55 w 66"/>
                <a:gd name="T41" fmla="*/ 2 h 46"/>
                <a:gd name="T42" fmla="*/ 61 w 66"/>
                <a:gd name="T43" fmla="*/ 7 h 46"/>
                <a:gd name="T44" fmla="*/ 65 w 66"/>
                <a:gd name="T45" fmla="*/ 14 h 46"/>
                <a:gd name="T46" fmla="*/ 66 w 66"/>
                <a:gd name="T47" fmla="*/ 24 h 46"/>
                <a:gd name="T48" fmla="*/ 65 w 66"/>
                <a:gd name="T49" fmla="*/ 33 h 46"/>
                <a:gd name="T50" fmla="*/ 61 w 66"/>
                <a:gd name="T51" fmla="*/ 42 h 46"/>
                <a:gd name="T52" fmla="*/ 48 w 66"/>
                <a:gd name="T53" fmla="*/ 42 h 46"/>
                <a:gd name="T54" fmla="*/ 48 w 66"/>
                <a:gd name="T55" fmla="*/ 35 h 46"/>
                <a:gd name="T56" fmla="*/ 58 w 66"/>
                <a:gd name="T57" fmla="*/ 33 h 46"/>
                <a:gd name="T58" fmla="*/ 60 w 66"/>
                <a:gd name="T59" fmla="*/ 23 h 46"/>
                <a:gd name="T60" fmla="*/ 58 w 66"/>
                <a:gd name="T61" fmla="*/ 14 h 46"/>
                <a:gd name="T62" fmla="*/ 51 w 66"/>
                <a:gd name="T63" fmla="*/ 11 h 46"/>
                <a:gd name="T64" fmla="*/ 44 w 66"/>
                <a:gd name="T65" fmla="*/ 14 h 46"/>
                <a:gd name="T66" fmla="*/ 40 w 66"/>
                <a:gd name="T67" fmla="*/ 23 h 46"/>
                <a:gd name="T68" fmla="*/ 38 w 66"/>
                <a:gd name="T69" fmla="*/ 27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7"/>
                  </a:moveTo>
                  <a:cubicBezTo>
                    <a:pt x="36" y="34"/>
                    <a:pt x="33" y="39"/>
                    <a:pt x="30" y="41"/>
                  </a:cubicBezTo>
                  <a:cubicBezTo>
                    <a:pt x="26" y="44"/>
                    <a:pt x="23" y="46"/>
                    <a:pt x="19" y="46"/>
                  </a:cubicBezTo>
                  <a:cubicBezTo>
                    <a:pt x="16" y="46"/>
                    <a:pt x="14" y="45"/>
                    <a:pt x="12" y="44"/>
                  </a:cubicBezTo>
                  <a:cubicBezTo>
                    <a:pt x="9" y="43"/>
                    <a:pt x="7" y="41"/>
                    <a:pt x="5" y="39"/>
                  </a:cubicBezTo>
                  <a:cubicBezTo>
                    <a:pt x="4" y="37"/>
                    <a:pt x="2" y="34"/>
                    <a:pt x="1" y="31"/>
                  </a:cubicBezTo>
                  <a:cubicBezTo>
                    <a:pt x="0" y="28"/>
                    <a:pt x="0" y="24"/>
                    <a:pt x="0" y="20"/>
                  </a:cubicBezTo>
                  <a:cubicBezTo>
                    <a:pt x="0" y="16"/>
                    <a:pt x="0" y="13"/>
                    <a:pt x="1" y="10"/>
                  </a:cubicBezTo>
                  <a:cubicBezTo>
                    <a:pt x="2" y="7"/>
                    <a:pt x="3" y="3"/>
                    <a:pt x="5" y="0"/>
                  </a:cubicBezTo>
                  <a:cubicBezTo>
                    <a:pt x="19" y="0"/>
                    <a:pt x="19" y="0"/>
                    <a:pt x="19" y="0"/>
                  </a:cubicBezTo>
                  <a:cubicBezTo>
                    <a:pt x="19" y="7"/>
                    <a:pt x="19" y="7"/>
                    <a:pt x="19" y="7"/>
                  </a:cubicBezTo>
                  <a:cubicBezTo>
                    <a:pt x="8" y="9"/>
                    <a:pt x="8" y="9"/>
                    <a:pt x="8" y="9"/>
                  </a:cubicBezTo>
                  <a:cubicBezTo>
                    <a:pt x="6" y="13"/>
                    <a:pt x="6" y="16"/>
                    <a:pt x="6" y="20"/>
                  </a:cubicBezTo>
                  <a:cubicBezTo>
                    <a:pt x="6" y="25"/>
                    <a:pt x="7" y="29"/>
                    <a:pt x="9" y="31"/>
                  </a:cubicBezTo>
                  <a:cubicBezTo>
                    <a:pt x="10" y="34"/>
                    <a:pt x="13" y="35"/>
                    <a:pt x="16" y="35"/>
                  </a:cubicBezTo>
                  <a:cubicBezTo>
                    <a:pt x="19" y="35"/>
                    <a:pt x="21" y="34"/>
                    <a:pt x="23" y="32"/>
                  </a:cubicBezTo>
                  <a:cubicBezTo>
                    <a:pt x="24" y="30"/>
                    <a:pt x="26" y="27"/>
                    <a:pt x="28" y="23"/>
                  </a:cubicBezTo>
                  <a:cubicBezTo>
                    <a:pt x="30" y="16"/>
                    <a:pt x="30" y="16"/>
                    <a:pt x="30" y="16"/>
                  </a:cubicBezTo>
                  <a:cubicBezTo>
                    <a:pt x="32" y="12"/>
                    <a:pt x="34" y="8"/>
                    <a:pt x="37" y="5"/>
                  </a:cubicBezTo>
                  <a:cubicBezTo>
                    <a:pt x="40" y="2"/>
                    <a:pt x="43" y="0"/>
                    <a:pt x="47" y="0"/>
                  </a:cubicBezTo>
                  <a:cubicBezTo>
                    <a:pt x="50" y="0"/>
                    <a:pt x="52" y="1"/>
                    <a:pt x="55" y="2"/>
                  </a:cubicBezTo>
                  <a:cubicBezTo>
                    <a:pt x="57" y="3"/>
                    <a:pt x="59" y="5"/>
                    <a:pt x="61" y="7"/>
                  </a:cubicBezTo>
                  <a:cubicBezTo>
                    <a:pt x="62" y="9"/>
                    <a:pt x="64" y="11"/>
                    <a:pt x="65" y="14"/>
                  </a:cubicBezTo>
                  <a:cubicBezTo>
                    <a:pt x="66" y="17"/>
                    <a:pt x="66" y="20"/>
                    <a:pt x="66" y="24"/>
                  </a:cubicBezTo>
                  <a:cubicBezTo>
                    <a:pt x="66" y="27"/>
                    <a:pt x="66" y="30"/>
                    <a:pt x="65" y="33"/>
                  </a:cubicBezTo>
                  <a:cubicBezTo>
                    <a:pt x="64" y="36"/>
                    <a:pt x="63" y="39"/>
                    <a:pt x="61" y="42"/>
                  </a:cubicBezTo>
                  <a:cubicBezTo>
                    <a:pt x="48" y="42"/>
                    <a:pt x="48" y="42"/>
                    <a:pt x="48" y="42"/>
                  </a:cubicBezTo>
                  <a:cubicBezTo>
                    <a:pt x="48" y="35"/>
                    <a:pt x="48" y="35"/>
                    <a:pt x="48" y="35"/>
                  </a:cubicBezTo>
                  <a:cubicBezTo>
                    <a:pt x="58" y="33"/>
                    <a:pt x="58" y="33"/>
                    <a:pt x="58" y="33"/>
                  </a:cubicBezTo>
                  <a:cubicBezTo>
                    <a:pt x="60" y="30"/>
                    <a:pt x="60" y="26"/>
                    <a:pt x="60" y="23"/>
                  </a:cubicBezTo>
                  <a:cubicBezTo>
                    <a:pt x="60" y="19"/>
                    <a:pt x="60" y="16"/>
                    <a:pt x="58" y="14"/>
                  </a:cubicBezTo>
                  <a:cubicBezTo>
                    <a:pt x="56" y="12"/>
                    <a:pt x="54" y="11"/>
                    <a:pt x="51" y="11"/>
                  </a:cubicBezTo>
                  <a:cubicBezTo>
                    <a:pt x="48" y="11"/>
                    <a:pt x="46" y="12"/>
                    <a:pt x="44" y="14"/>
                  </a:cubicBezTo>
                  <a:cubicBezTo>
                    <a:pt x="43" y="16"/>
                    <a:pt x="41" y="19"/>
                    <a:pt x="40" y="23"/>
                  </a:cubicBezTo>
                  <a:lnTo>
                    <a:pt x="38" y="2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grpSp>
    </p:spTree>
    <p:extLst>
      <p:ext uri="{BB962C8B-B14F-4D97-AF65-F5344CB8AC3E}">
        <p14:creationId xmlns:p14="http://schemas.microsoft.com/office/powerpoint/2010/main" val="3178798908"/>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itleOnly" preserve="1">
  <p:cSld name="Bump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510748" y="2944190"/>
            <a:ext cx="9170504" cy="969621"/>
          </a:xfrm>
          <a:solidFill>
            <a:schemeClr val="tx1">
              <a:alpha val="80000"/>
            </a:schemeClr>
          </a:solidFill>
        </p:spPr>
        <p:txBody>
          <a:bodyPr anchor="ctr">
            <a:normAutofit/>
          </a:bodyPr>
          <a:lstStyle>
            <a:lvl1pPr algn="ctr">
              <a:defRPr sz="3200" spc="4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2617132945"/>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titleOnly" preserve="1">
  <p:cSld name="Bumper with ima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510748" y="2944190"/>
            <a:ext cx="9170504" cy="969621"/>
          </a:xfrm>
          <a:solidFill>
            <a:schemeClr val="tx1">
              <a:alpha val="80000"/>
            </a:schemeClr>
          </a:solidFill>
        </p:spPr>
        <p:txBody>
          <a:bodyPr anchor="ctr">
            <a:normAutofit/>
          </a:bodyPr>
          <a:lstStyle>
            <a:lvl1pPr algn="ctr">
              <a:defRPr sz="3200" spc="4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1346870689"/>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showMasterSp="0" type="blank" preserve="1">
  <p:cSld name="Logo + Strapline">
    <p:spTree>
      <p:nvGrpSpPr>
        <p:cNvPr id="1" name=""/>
        <p:cNvGrpSpPr/>
        <p:nvPr/>
      </p:nvGrpSpPr>
      <p:grpSpPr>
        <a:xfrm>
          <a:off x="0" y="0"/>
          <a:ext cx="0" cy="0"/>
          <a:chOff x="0" y="0"/>
          <a:chExt cx="0" cy="0"/>
        </a:xfrm>
      </p:grpSpPr>
      <p:grpSp>
        <p:nvGrpSpPr>
          <p:cNvPr id="6" name="Group 5"/>
          <p:cNvGrpSpPr/>
          <p:nvPr userDrawn="1"/>
        </p:nvGrpSpPr>
        <p:grpSpPr>
          <a:xfrm>
            <a:off x="3572342" y="2276872"/>
            <a:ext cx="5047317" cy="2639187"/>
            <a:chOff x="2679256" y="1707654"/>
            <a:chExt cx="3785488" cy="197939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248358" y="1707654"/>
              <a:ext cx="2647284" cy="1148580"/>
            </a:xfrm>
            <a:prstGeom prst="rect">
              <a:avLst/>
            </a:prstGeom>
          </p:spPr>
        </p:pic>
        <p:pic>
          <p:nvPicPr>
            <p:cNvPr id="3" name="Picture 2"/>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679256" y="3435846"/>
              <a:ext cx="3785488" cy="251198"/>
            </a:xfrm>
            <a:prstGeom prst="rect">
              <a:avLst/>
            </a:prstGeom>
          </p:spPr>
        </p:pic>
      </p:grpSp>
    </p:spTree>
    <p:extLst>
      <p:ext uri="{BB962C8B-B14F-4D97-AF65-F5344CB8AC3E}">
        <p14:creationId xmlns:p14="http://schemas.microsoft.com/office/powerpoint/2010/main" val="2598091792"/>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userDrawn="1">
  <p:cSld name="1_side title blank">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2033918" y="2917660"/>
            <a:ext cx="5890683" cy="576064"/>
          </a:xfrm>
        </p:spPr>
        <p:txBody>
          <a:bodyPr>
            <a:noAutofit/>
          </a:bodyPr>
          <a:lstStyle>
            <a:lvl1pPr>
              <a:defRPr sz="3200">
                <a:solidFill>
                  <a:schemeClr val="bg2"/>
                </a:solidFill>
              </a:defRPr>
            </a:lvl1pPr>
          </a:lstStyle>
          <a:p>
            <a:r>
              <a:rPr lang="en-US" dirty="0"/>
              <a:t>side title</a:t>
            </a:r>
            <a:endParaRPr lang="en-GB" dirty="0"/>
          </a:p>
        </p:txBody>
      </p:sp>
    </p:spTree>
    <p:extLst>
      <p:ext uri="{BB962C8B-B14F-4D97-AF65-F5344CB8AC3E}">
        <p14:creationId xmlns:p14="http://schemas.microsoft.com/office/powerpoint/2010/main" val="3718330654"/>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406987" y="2660917"/>
            <a:ext cx="7489549" cy="1470025"/>
          </a:xfrm>
        </p:spPr>
        <p:txBody>
          <a:bodyPr anchor="b">
            <a:noAutofit/>
          </a:bodyPr>
          <a:lstStyle>
            <a:lvl1pPr algn="l">
              <a:defRPr sz="3200" b="0" baseline="0"/>
            </a:lvl1pPr>
          </a:lstStyle>
          <a:p>
            <a:r>
              <a:rPr lang="en-US" dirty="0"/>
              <a:t>Click to edit Master title style</a:t>
            </a:r>
            <a:endParaRPr lang="en-GB" dirty="0"/>
          </a:p>
        </p:txBody>
      </p:sp>
      <p:sp>
        <p:nvSpPr>
          <p:cNvPr id="3" name="Subtitle 2"/>
          <p:cNvSpPr>
            <a:spLocks noGrp="1"/>
          </p:cNvSpPr>
          <p:nvPr>
            <p:ph type="subTitle" idx="1"/>
          </p:nvPr>
        </p:nvSpPr>
        <p:spPr>
          <a:xfrm>
            <a:off x="3407703" y="4366253"/>
            <a:ext cx="7491700" cy="1559024"/>
          </a:xfrm>
        </p:spPr>
        <p:txBody>
          <a:bodyPr>
            <a:normAutofit/>
          </a:bodyPr>
          <a:lstStyle>
            <a:lvl1pPr marL="0" indent="0" algn="l">
              <a:buNone/>
              <a:defRPr sz="2667" baseline="0">
                <a:solidFill>
                  <a:schemeClr val="tx1"/>
                </a:solidFill>
              </a:defRPr>
            </a:lvl1pPr>
            <a:lvl2pPr marL="609570" indent="0" algn="ctr">
              <a:buNone/>
              <a:defRPr>
                <a:solidFill>
                  <a:schemeClr val="tx1">
                    <a:tint val="75000"/>
                  </a:schemeClr>
                </a:solidFill>
              </a:defRPr>
            </a:lvl2pPr>
            <a:lvl3pPr marL="1219140" indent="0" algn="ctr">
              <a:buNone/>
              <a:defRPr>
                <a:solidFill>
                  <a:schemeClr val="tx1">
                    <a:tint val="75000"/>
                  </a:schemeClr>
                </a:solidFill>
              </a:defRPr>
            </a:lvl3pPr>
            <a:lvl4pPr marL="1828709" indent="0" algn="ctr">
              <a:buNone/>
              <a:defRPr>
                <a:solidFill>
                  <a:schemeClr val="tx1">
                    <a:tint val="75000"/>
                  </a:schemeClr>
                </a:solidFill>
              </a:defRPr>
            </a:lvl4pPr>
            <a:lvl5pPr marL="2438278" indent="0" algn="ctr">
              <a:buNone/>
              <a:defRPr>
                <a:solidFill>
                  <a:schemeClr val="tx1">
                    <a:tint val="75000"/>
                  </a:schemeClr>
                </a:solidFill>
              </a:defRPr>
            </a:lvl5pPr>
            <a:lvl6pPr marL="3047848" indent="0" algn="ctr">
              <a:buNone/>
              <a:defRPr>
                <a:solidFill>
                  <a:schemeClr val="tx1">
                    <a:tint val="75000"/>
                  </a:schemeClr>
                </a:solidFill>
              </a:defRPr>
            </a:lvl6pPr>
            <a:lvl7pPr marL="3657418" indent="0" algn="ctr">
              <a:buNone/>
              <a:defRPr>
                <a:solidFill>
                  <a:schemeClr val="tx1">
                    <a:tint val="75000"/>
                  </a:schemeClr>
                </a:solidFill>
              </a:defRPr>
            </a:lvl7pPr>
            <a:lvl8pPr marL="4266987" indent="0" algn="ctr">
              <a:buNone/>
              <a:defRPr>
                <a:solidFill>
                  <a:schemeClr val="tx1">
                    <a:tint val="75000"/>
                  </a:schemeClr>
                </a:solidFill>
              </a:defRPr>
            </a:lvl8pPr>
            <a:lvl9pPr marL="4876557" indent="0" algn="ctr">
              <a:buNone/>
              <a:defRPr>
                <a:solidFill>
                  <a:schemeClr val="tx1">
                    <a:tint val="75000"/>
                  </a:schemeClr>
                </a:solidFill>
              </a:defRPr>
            </a:lvl9pPr>
          </a:lstStyle>
          <a:p>
            <a:r>
              <a:rPr lang="en-US" dirty="0"/>
              <a:t>Click to edit Master subtitle style</a:t>
            </a:r>
            <a:endParaRPr lang="en-GB" dirty="0"/>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24419" y="789220"/>
            <a:ext cx="2318007" cy="1005715"/>
          </a:xfrm>
          <a:prstGeom prst="rect">
            <a:avLst/>
          </a:prstGeom>
        </p:spPr>
      </p:pic>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572477" y="1631595"/>
            <a:ext cx="3163619" cy="209932"/>
          </a:xfrm>
          <a:prstGeom prst="rect">
            <a:avLst/>
          </a:prstGeom>
        </p:spPr>
      </p:pic>
    </p:spTree>
    <p:extLst>
      <p:ext uri="{BB962C8B-B14F-4D97-AF65-F5344CB8AC3E}">
        <p14:creationId xmlns:p14="http://schemas.microsoft.com/office/powerpoint/2010/main" val="1675066948"/>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Table of contents">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391616" y="1275359"/>
            <a:ext cx="2606080" cy="576064"/>
          </a:xfrm>
        </p:spPr>
        <p:txBody>
          <a:bodyPr>
            <a:noAutofit/>
          </a:bodyPr>
          <a:lstStyle>
            <a:lvl1pPr>
              <a:defRPr sz="3200" baseline="0">
                <a:solidFill>
                  <a:schemeClr val="bg2"/>
                </a:solidFill>
              </a:defRPr>
            </a:lvl1pPr>
          </a:lstStyle>
          <a:p>
            <a:r>
              <a:rPr lang="en-US" dirty="0"/>
              <a:t>contents</a:t>
            </a:r>
            <a:endParaRPr lang="en-GB" dirty="0"/>
          </a:p>
        </p:txBody>
      </p:sp>
      <p:sp>
        <p:nvSpPr>
          <p:cNvPr id="3" name="Content Placeholder 2"/>
          <p:cNvSpPr>
            <a:spLocks noGrp="1"/>
          </p:cNvSpPr>
          <p:nvPr>
            <p:ph idx="1"/>
          </p:nvPr>
        </p:nvSpPr>
        <p:spPr>
          <a:xfrm>
            <a:off x="1871531" y="260352"/>
            <a:ext cx="9725687" cy="5890683"/>
          </a:xfrm>
        </p:spPr>
        <p:txBody>
          <a:bodyPr>
            <a:normAutofit/>
          </a:bodyPr>
          <a:lstStyle>
            <a:lvl1pPr marL="0" indent="0">
              <a:buFontTx/>
              <a:buNone/>
              <a:defRPr sz="2133" baseline="0"/>
            </a:lvl1pPr>
          </a:lstStyle>
          <a:p>
            <a:pPr lvl="0"/>
            <a:r>
              <a:rPr lang="en-US" dirty="0"/>
              <a:t>Click to edit Master text styles</a:t>
            </a:r>
            <a:endParaRPr lang="en-GB" dirty="0"/>
          </a:p>
        </p:txBody>
      </p:sp>
    </p:spTree>
    <p:extLst>
      <p:ext uri="{BB962C8B-B14F-4D97-AF65-F5344CB8AC3E}">
        <p14:creationId xmlns:p14="http://schemas.microsoft.com/office/powerpoint/2010/main" val="3529111221"/>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p:txBody>
      </p:sp>
      <p:sp>
        <p:nvSpPr>
          <p:cNvPr id="4" name="Date Placeholder 3"/>
          <p:cNvSpPr>
            <a:spLocks noGrp="1"/>
          </p:cNvSpPr>
          <p:nvPr>
            <p:ph type="dt" sz="half" idx="10"/>
          </p:nvPr>
        </p:nvSpPr>
        <p:spPr/>
        <p:txBody>
          <a:body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5" name="Footer Placeholder 4"/>
          <p:cNvSpPr>
            <a:spLocks noGrp="1"/>
          </p:cNvSpPr>
          <p:nvPr>
            <p:ph type="ftr" sz="quarter" idx="11"/>
          </p:nvPr>
        </p:nvSpPr>
        <p:spPr/>
        <p:txBody>
          <a:bodyPr/>
          <a:lstStyle/>
          <a:p>
            <a:pPr defTabSz="1219170"/>
            <a:endParaRPr lang="en-GB" dirty="0">
              <a:solidFill>
                <a:srgbClr val="000000">
                  <a:tint val="75000"/>
                </a:srgbClr>
              </a:solidFill>
            </a:endParaRPr>
          </a:p>
        </p:txBody>
      </p:sp>
      <p:sp>
        <p:nvSpPr>
          <p:cNvPr id="6" name="Slide Number Placeholder 5"/>
          <p:cNvSpPr>
            <a:spLocks noGrp="1"/>
          </p:cNvSpPr>
          <p:nvPr>
            <p:ph type="sldNum" sz="quarter" idx="12"/>
          </p:nvPr>
        </p:nvSpPr>
        <p:spPr/>
        <p:txBody>
          <a:body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480991763"/>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794934"/>
            <a:ext cx="5384800" cy="4356100"/>
          </a:xfrm>
        </p:spPr>
        <p:txBody>
          <a:bodyPr>
            <a:normAutofit/>
          </a:bodyPr>
          <a:lstStyle>
            <a:lvl1pPr>
              <a:defRPr sz="2667" baseline="0"/>
            </a:lvl1pPr>
            <a:lvl2pPr>
              <a:defRPr sz="2133" baseline="0"/>
            </a:lvl2pPr>
            <a:lvl3pPr>
              <a:defRPr sz="2133" baseline="0"/>
            </a:lvl3pPr>
            <a:lvl4pPr>
              <a:defRPr sz="2133" baseline="0"/>
            </a:lvl4pPr>
            <a:lvl5pPr>
              <a:defRPr sz="2133" baseline="0"/>
            </a:lvl5pPr>
            <a:lvl6pPr>
              <a:defRPr sz="2400"/>
            </a:lvl6pPr>
            <a:lvl7pPr>
              <a:defRPr sz="2400"/>
            </a:lvl7pPr>
            <a:lvl8pPr>
              <a:defRPr sz="2400"/>
            </a:lvl8pPr>
            <a:lvl9pPr>
              <a:defRPr sz="2400"/>
            </a:lvl9pPr>
          </a:lstStyle>
          <a:p>
            <a:pPr lvl="0"/>
            <a:r>
              <a:rPr lang="en-US" dirty="0"/>
              <a:t>Click to edit Master text styles</a:t>
            </a:r>
          </a:p>
          <a:p>
            <a:pPr lvl="1"/>
            <a:r>
              <a:rPr lang="en-US" dirty="0"/>
              <a:t>Second level</a:t>
            </a:r>
          </a:p>
        </p:txBody>
      </p:sp>
      <p:sp>
        <p:nvSpPr>
          <p:cNvPr id="4" name="Content Placeholder 3"/>
          <p:cNvSpPr>
            <a:spLocks noGrp="1"/>
          </p:cNvSpPr>
          <p:nvPr>
            <p:ph sz="half" idx="2"/>
          </p:nvPr>
        </p:nvSpPr>
        <p:spPr>
          <a:xfrm>
            <a:off x="6197600" y="1794934"/>
            <a:ext cx="5384800" cy="4356100"/>
          </a:xfrm>
        </p:spPr>
        <p:txBody>
          <a:bodyPr>
            <a:normAutofit/>
          </a:bodyPr>
          <a:lstStyle>
            <a:lvl1pPr>
              <a:defRPr sz="2667" baseline="0"/>
            </a:lvl1pPr>
            <a:lvl2pPr>
              <a:defRPr sz="2133" baseline="0"/>
            </a:lvl2pPr>
            <a:lvl3pPr>
              <a:defRPr sz="2133" baseline="0"/>
            </a:lvl3pPr>
            <a:lvl4pPr>
              <a:defRPr sz="2133" baseline="0"/>
            </a:lvl4pPr>
            <a:lvl5pPr>
              <a:defRPr sz="2133" baseline="0"/>
            </a:lvl5pPr>
            <a:lvl6pPr>
              <a:defRPr sz="2400"/>
            </a:lvl6pPr>
            <a:lvl7pPr>
              <a:defRPr sz="2400"/>
            </a:lvl7pPr>
            <a:lvl8pPr>
              <a:defRPr sz="2400"/>
            </a:lvl8pPr>
            <a:lvl9pPr>
              <a:defRPr sz="2400"/>
            </a:lvl9pPr>
          </a:lstStyle>
          <a:p>
            <a:pPr lvl="0"/>
            <a:r>
              <a:rPr lang="en-US" dirty="0"/>
              <a:t>Click to edit Master text styles</a:t>
            </a:r>
          </a:p>
          <a:p>
            <a:pPr lvl="1"/>
            <a:r>
              <a:rPr lang="en-US" dirty="0"/>
              <a:t>Second level</a:t>
            </a:r>
          </a:p>
        </p:txBody>
      </p:sp>
      <p:sp>
        <p:nvSpPr>
          <p:cNvPr id="5" name="Date Placeholder 4"/>
          <p:cNvSpPr>
            <a:spLocks noGrp="1"/>
          </p:cNvSpPr>
          <p:nvPr>
            <p:ph type="dt" sz="half" idx="10"/>
          </p:nvPr>
        </p:nvSpPr>
        <p:spPr/>
        <p:txBody>
          <a:body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6" name="Footer Placeholder 5"/>
          <p:cNvSpPr>
            <a:spLocks noGrp="1"/>
          </p:cNvSpPr>
          <p:nvPr>
            <p:ph type="ftr" sz="quarter" idx="11"/>
          </p:nvPr>
        </p:nvSpPr>
        <p:spPr/>
        <p:txBody>
          <a:bodyPr/>
          <a:lstStyle/>
          <a:p>
            <a:pPr defTabSz="1219170"/>
            <a:endParaRPr lang="en-GB" dirty="0">
              <a:solidFill>
                <a:srgbClr val="000000">
                  <a:tint val="75000"/>
                </a:srgbClr>
              </a:solidFill>
            </a:endParaRPr>
          </a:p>
        </p:txBody>
      </p:sp>
      <p:sp>
        <p:nvSpPr>
          <p:cNvPr id="7" name="Slide Number Placeholder 6"/>
          <p:cNvSpPr>
            <a:spLocks noGrp="1"/>
          </p:cNvSpPr>
          <p:nvPr>
            <p:ph type="sldNum" sz="quarter" idx="12"/>
          </p:nvPr>
        </p:nvSpPr>
        <p:spPr/>
        <p:txBody>
          <a:body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3845723938"/>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60353"/>
            <a:ext cx="10972800" cy="1431329"/>
          </a:xfrm>
        </p:spPr>
        <p:txBody>
          <a:bodyPr/>
          <a:lstStyle>
            <a:lvl1pPr>
              <a:defRPr/>
            </a:lvl1pPr>
          </a:lstStyle>
          <a:p>
            <a:r>
              <a:rPr lang="en-US" dirty="0"/>
              <a:t>Click to edit Master title style</a:t>
            </a:r>
            <a:endParaRPr lang="en-GB" dirty="0"/>
          </a:p>
        </p:txBody>
      </p:sp>
      <p:sp>
        <p:nvSpPr>
          <p:cNvPr id="3" name="Text Placeholder 2"/>
          <p:cNvSpPr>
            <a:spLocks noGrp="1"/>
          </p:cNvSpPr>
          <p:nvPr>
            <p:ph type="body" idx="1"/>
          </p:nvPr>
        </p:nvSpPr>
        <p:spPr>
          <a:xfrm>
            <a:off x="609600" y="1794933"/>
            <a:ext cx="5386917" cy="639763"/>
          </a:xfrm>
        </p:spPr>
        <p:txBody>
          <a:bodyPr anchor="b"/>
          <a:lstStyle>
            <a:lvl1pPr marL="0" indent="0">
              <a:buNone/>
              <a:defRPr sz="3200" b="1" baseline="0"/>
            </a:lvl1pPr>
            <a:lvl2pPr marL="609570" indent="0">
              <a:buNone/>
              <a:defRPr sz="2667" b="1"/>
            </a:lvl2pPr>
            <a:lvl3pPr marL="1219140" indent="0">
              <a:buNone/>
              <a:defRPr sz="2400" b="1"/>
            </a:lvl3pPr>
            <a:lvl4pPr marL="1828709" indent="0">
              <a:buNone/>
              <a:defRPr sz="2133" b="1"/>
            </a:lvl4pPr>
            <a:lvl5pPr marL="2438278" indent="0">
              <a:buNone/>
              <a:defRPr sz="2133" b="1"/>
            </a:lvl5pPr>
            <a:lvl6pPr marL="3047848" indent="0">
              <a:buNone/>
              <a:defRPr sz="2133" b="1"/>
            </a:lvl6pPr>
            <a:lvl7pPr marL="3657418" indent="0">
              <a:buNone/>
              <a:defRPr sz="2133" b="1"/>
            </a:lvl7pPr>
            <a:lvl8pPr marL="4266987" indent="0">
              <a:buNone/>
              <a:defRPr sz="2133" b="1"/>
            </a:lvl8pPr>
            <a:lvl9pPr marL="4876557" indent="0">
              <a:buNone/>
              <a:defRPr sz="2133" b="1"/>
            </a:lvl9pPr>
          </a:lstStyle>
          <a:p>
            <a:pPr lvl="0"/>
            <a:r>
              <a:rPr lang="en-US" dirty="0"/>
              <a:t>Click to edit Master text styles</a:t>
            </a:r>
          </a:p>
        </p:txBody>
      </p:sp>
      <p:sp>
        <p:nvSpPr>
          <p:cNvPr id="4" name="Content Placeholder 3"/>
          <p:cNvSpPr>
            <a:spLocks noGrp="1"/>
          </p:cNvSpPr>
          <p:nvPr>
            <p:ph sz="half" idx="2"/>
          </p:nvPr>
        </p:nvSpPr>
        <p:spPr>
          <a:xfrm>
            <a:off x="609600" y="2564905"/>
            <a:ext cx="5386917" cy="3586129"/>
          </a:xfrm>
        </p:spPr>
        <p:txBody>
          <a:bodyPr>
            <a:normAutofit/>
          </a:bodyPr>
          <a:lstStyle>
            <a:lvl1pPr>
              <a:defRPr sz="2667"/>
            </a:lvl1pPr>
            <a:lvl2pPr>
              <a:defRPr sz="2133" baseline="0"/>
            </a:lvl2pPr>
            <a:lvl3pPr>
              <a:defRPr sz="2133" baseline="0"/>
            </a:lvl3pPr>
            <a:lvl4pPr>
              <a:defRPr sz="2133" baseline="0"/>
            </a:lvl4pPr>
            <a:lvl5pPr>
              <a:defRPr sz="2133" baseline="0"/>
            </a:lvl5pPr>
            <a:lvl6pPr>
              <a:defRPr sz="2133"/>
            </a:lvl6pPr>
            <a:lvl7pPr>
              <a:defRPr sz="2133"/>
            </a:lvl7pPr>
            <a:lvl8pPr>
              <a:defRPr sz="2133"/>
            </a:lvl8pPr>
            <a:lvl9pPr>
              <a:defRPr sz="2133"/>
            </a:lvl9pPr>
          </a:lstStyle>
          <a:p>
            <a:pPr lvl="0"/>
            <a:r>
              <a:rPr lang="en-US" dirty="0"/>
              <a:t>Click to edit Master text styles</a:t>
            </a:r>
          </a:p>
          <a:p>
            <a:pPr lvl="1"/>
            <a:r>
              <a:rPr lang="en-US" dirty="0"/>
              <a:t>Second level</a:t>
            </a:r>
          </a:p>
        </p:txBody>
      </p:sp>
      <p:sp>
        <p:nvSpPr>
          <p:cNvPr id="5" name="Text Placeholder 4"/>
          <p:cNvSpPr>
            <a:spLocks noGrp="1"/>
          </p:cNvSpPr>
          <p:nvPr>
            <p:ph type="body" sz="quarter" idx="3"/>
          </p:nvPr>
        </p:nvSpPr>
        <p:spPr>
          <a:xfrm>
            <a:off x="6193370" y="1794933"/>
            <a:ext cx="5389033" cy="639763"/>
          </a:xfrm>
        </p:spPr>
        <p:txBody>
          <a:bodyPr anchor="b"/>
          <a:lstStyle>
            <a:lvl1pPr marL="0" indent="0">
              <a:buNone/>
              <a:defRPr sz="3200" b="1"/>
            </a:lvl1pPr>
            <a:lvl2pPr marL="609570" indent="0">
              <a:buNone/>
              <a:defRPr sz="2667" b="1"/>
            </a:lvl2pPr>
            <a:lvl3pPr marL="1219140" indent="0">
              <a:buNone/>
              <a:defRPr sz="2400" b="1"/>
            </a:lvl3pPr>
            <a:lvl4pPr marL="1828709" indent="0">
              <a:buNone/>
              <a:defRPr sz="2133" b="1"/>
            </a:lvl4pPr>
            <a:lvl5pPr marL="2438278" indent="0">
              <a:buNone/>
              <a:defRPr sz="2133" b="1"/>
            </a:lvl5pPr>
            <a:lvl6pPr marL="3047848" indent="0">
              <a:buNone/>
              <a:defRPr sz="2133" b="1"/>
            </a:lvl6pPr>
            <a:lvl7pPr marL="3657418" indent="0">
              <a:buNone/>
              <a:defRPr sz="2133" b="1"/>
            </a:lvl7pPr>
            <a:lvl8pPr marL="4266987" indent="0">
              <a:buNone/>
              <a:defRPr sz="2133" b="1"/>
            </a:lvl8pPr>
            <a:lvl9pPr marL="4876557"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193370" y="2564905"/>
            <a:ext cx="5389033" cy="3586129"/>
          </a:xfrm>
        </p:spPr>
        <p:txBody>
          <a:bodyPr>
            <a:normAutofit/>
          </a:bodyPr>
          <a:lstStyle>
            <a:lvl1pPr>
              <a:defRPr sz="2667"/>
            </a:lvl1pPr>
            <a:lvl2pPr>
              <a:defRPr sz="2133" baseline="0"/>
            </a:lvl2pPr>
            <a:lvl3pPr>
              <a:defRPr sz="2133" baseline="0"/>
            </a:lvl3pPr>
            <a:lvl4pPr>
              <a:defRPr sz="2133" baseline="0"/>
            </a:lvl4pPr>
            <a:lvl5pPr>
              <a:defRPr sz="2133" baseline="0"/>
            </a:lvl5pPr>
            <a:lvl6pPr>
              <a:defRPr sz="2133"/>
            </a:lvl6pPr>
            <a:lvl7pPr>
              <a:defRPr sz="2133"/>
            </a:lvl7pPr>
            <a:lvl8pPr>
              <a:defRPr sz="2133"/>
            </a:lvl8pPr>
            <a:lvl9pPr>
              <a:defRPr sz="2133"/>
            </a:lvl9pPr>
          </a:lstStyle>
          <a:p>
            <a:pPr lvl="0"/>
            <a:r>
              <a:rPr lang="en-US" dirty="0"/>
              <a:t>Click to edit Master text styles</a:t>
            </a:r>
          </a:p>
          <a:p>
            <a:pPr lvl="1"/>
            <a:r>
              <a:rPr lang="en-US" dirty="0"/>
              <a:t>Second level</a:t>
            </a:r>
          </a:p>
        </p:txBody>
      </p:sp>
      <p:sp>
        <p:nvSpPr>
          <p:cNvPr id="7" name="Date Placeholder 6"/>
          <p:cNvSpPr>
            <a:spLocks noGrp="1"/>
          </p:cNvSpPr>
          <p:nvPr>
            <p:ph type="dt" sz="half" idx="10"/>
          </p:nvPr>
        </p:nvSpPr>
        <p:spPr/>
        <p:txBody>
          <a:body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8" name="Footer Placeholder 7"/>
          <p:cNvSpPr>
            <a:spLocks noGrp="1"/>
          </p:cNvSpPr>
          <p:nvPr>
            <p:ph type="ftr" sz="quarter" idx="11"/>
          </p:nvPr>
        </p:nvSpPr>
        <p:spPr/>
        <p:txBody>
          <a:bodyPr/>
          <a:lstStyle/>
          <a:p>
            <a:pPr defTabSz="1219170"/>
            <a:endParaRPr lang="en-GB" dirty="0">
              <a:solidFill>
                <a:srgbClr val="000000">
                  <a:tint val="75000"/>
                </a:srgbClr>
              </a:solidFill>
            </a:endParaRPr>
          </a:p>
        </p:txBody>
      </p:sp>
      <p:sp>
        <p:nvSpPr>
          <p:cNvPr id="9" name="Slide Number Placeholder 8"/>
          <p:cNvSpPr>
            <a:spLocks noGrp="1"/>
          </p:cNvSpPr>
          <p:nvPr>
            <p:ph type="sldNum" sz="quarter" idx="12"/>
          </p:nvPr>
        </p:nvSpPr>
        <p:spPr/>
        <p:txBody>
          <a:body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3715413827"/>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title" preserve="1">
  <p:cSld name="Quotes">
    <p:spTree>
      <p:nvGrpSpPr>
        <p:cNvPr id="1" name=""/>
        <p:cNvGrpSpPr/>
        <p:nvPr/>
      </p:nvGrpSpPr>
      <p:grpSpPr>
        <a:xfrm>
          <a:off x="0" y="0"/>
          <a:ext cx="0" cy="0"/>
          <a:chOff x="0" y="0"/>
          <a:chExt cx="0" cy="0"/>
        </a:xfrm>
      </p:grpSpPr>
      <p:sp>
        <p:nvSpPr>
          <p:cNvPr id="2" name="Title 1"/>
          <p:cNvSpPr>
            <a:spLocks noGrp="1"/>
          </p:cNvSpPr>
          <p:nvPr>
            <p:ph type="ctrTitle"/>
          </p:nvPr>
        </p:nvSpPr>
        <p:spPr>
          <a:xfrm>
            <a:off x="3406987" y="1794935"/>
            <a:ext cx="7489549" cy="3249727"/>
          </a:xfrm>
        </p:spPr>
        <p:txBody>
          <a:bodyPr anchor="t">
            <a:noAutofit/>
          </a:bodyPr>
          <a:lstStyle>
            <a:lvl1pPr algn="l">
              <a:defRPr sz="3200" b="0" baseline="0"/>
            </a:lvl1pPr>
          </a:lstStyle>
          <a:p>
            <a:r>
              <a:rPr lang="en-US" dirty="0"/>
              <a:t>Click to edit Master title style</a:t>
            </a:r>
            <a:endParaRPr lang="en-GB" dirty="0"/>
          </a:p>
        </p:txBody>
      </p:sp>
      <p:sp>
        <p:nvSpPr>
          <p:cNvPr id="3" name="Subtitle 2"/>
          <p:cNvSpPr>
            <a:spLocks noGrp="1"/>
          </p:cNvSpPr>
          <p:nvPr>
            <p:ph type="subTitle" idx="1"/>
          </p:nvPr>
        </p:nvSpPr>
        <p:spPr>
          <a:xfrm>
            <a:off x="3407703" y="5239028"/>
            <a:ext cx="7491700" cy="686251"/>
          </a:xfrm>
        </p:spPr>
        <p:txBody>
          <a:bodyPr>
            <a:normAutofit/>
          </a:bodyPr>
          <a:lstStyle>
            <a:lvl1pPr marL="0" indent="0" algn="l">
              <a:buNone/>
              <a:defRPr sz="2667">
                <a:solidFill>
                  <a:schemeClr val="tx1"/>
                </a:solidFill>
              </a:defRPr>
            </a:lvl1pPr>
            <a:lvl2pPr marL="609570" indent="0" algn="ctr">
              <a:buNone/>
              <a:defRPr>
                <a:solidFill>
                  <a:schemeClr val="tx1">
                    <a:tint val="75000"/>
                  </a:schemeClr>
                </a:solidFill>
              </a:defRPr>
            </a:lvl2pPr>
            <a:lvl3pPr marL="1219140" indent="0" algn="ctr">
              <a:buNone/>
              <a:defRPr>
                <a:solidFill>
                  <a:schemeClr val="tx1">
                    <a:tint val="75000"/>
                  </a:schemeClr>
                </a:solidFill>
              </a:defRPr>
            </a:lvl3pPr>
            <a:lvl4pPr marL="1828709" indent="0" algn="ctr">
              <a:buNone/>
              <a:defRPr>
                <a:solidFill>
                  <a:schemeClr val="tx1">
                    <a:tint val="75000"/>
                  </a:schemeClr>
                </a:solidFill>
              </a:defRPr>
            </a:lvl4pPr>
            <a:lvl5pPr marL="2438278" indent="0" algn="ctr">
              <a:buNone/>
              <a:defRPr>
                <a:solidFill>
                  <a:schemeClr val="tx1">
                    <a:tint val="75000"/>
                  </a:schemeClr>
                </a:solidFill>
              </a:defRPr>
            </a:lvl5pPr>
            <a:lvl6pPr marL="3047848" indent="0" algn="ctr">
              <a:buNone/>
              <a:defRPr>
                <a:solidFill>
                  <a:schemeClr val="tx1">
                    <a:tint val="75000"/>
                  </a:schemeClr>
                </a:solidFill>
              </a:defRPr>
            </a:lvl6pPr>
            <a:lvl7pPr marL="3657418" indent="0" algn="ctr">
              <a:buNone/>
              <a:defRPr>
                <a:solidFill>
                  <a:schemeClr val="tx1">
                    <a:tint val="75000"/>
                  </a:schemeClr>
                </a:solidFill>
              </a:defRPr>
            </a:lvl7pPr>
            <a:lvl8pPr marL="4266987" indent="0" algn="ctr">
              <a:buNone/>
              <a:defRPr>
                <a:solidFill>
                  <a:schemeClr val="tx1">
                    <a:tint val="75000"/>
                  </a:schemeClr>
                </a:solidFill>
              </a:defRPr>
            </a:lvl8pPr>
            <a:lvl9pPr marL="4876557" indent="0" algn="ctr">
              <a:buNone/>
              <a:defRPr>
                <a:solidFill>
                  <a:schemeClr val="tx1">
                    <a:tint val="75000"/>
                  </a:schemeClr>
                </a:solidFill>
              </a:defRPr>
            </a:lvl9pPr>
          </a:lstStyle>
          <a:p>
            <a:r>
              <a:rPr lang="en-US" dirty="0"/>
              <a:t>Click to edit Master subtitle style</a:t>
            </a:r>
            <a:endParaRPr lang="en-GB" dirty="0"/>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452677" y="1794936"/>
            <a:ext cx="599559" cy="510945"/>
          </a:xfrm>
          <a:prstGeom prst="rect">
            <a:avLst/>
          </a:prstGeom>
        </p:spPr>
      </p:pic>
      <p:sp>
        <p:nvSpPr>
          <p:cNvPr id="5" name="Title 1"/>
          <p:cNvSpPr txBox="1">
            <a:spLocks/>
          </p:cNvSpPr>
          <p:nvPr userDrawn="1"/>
        </p:nvSpPr>
        <p:spPr>
          <a:xfrm rot="5400000">
            <a:off x="-391616" y="1275359"/>
            <a:ext cx="2606080" cy="576064"/>
          </a:xfrm>
          <a:prstGeom prst="rect">
            <a:avLst/>
          </a:prstGeom>
        </p:spPr>
        <p:txBody>
          <a:bodyPr vert="horz" lIns="121920" tIns="60960" rIns="121920" bIns="60960" rtlCol="0" anchor="t">
            <a:noAutofit/>
          </a:bodyPr>
          <a:lstStyle>
            <a:lvl1pPr algn="l" defTabSz="914400" rtl="0" eaLnBrk="1" latinLnBrk="0" hangingPunct="1">
              <a:spcBef>
                <a:spcPct val="0"/>
              </a:spcBef>
              <a:buNone/>
              <a:defRPr sz="3400" kern="1200">
                <a:solidFill>
                  <a:schemeClr val="bg2"/>
                </a:solidFill>
                <a:latin typeface="Source Serif Pro" panose="02040603050405020204" pitchFamily="18" charset="0"/>
                <a:ea typeface="+mj-ea"/>
                <a:cs typeface="+mj-cs"/>
              </a:defRPr>
            </a:lvl1pPr>
          </a:lstStyle>
          <a:p>
            <a:pPr marL="0" marR="0" lvl="0" indent="0" algn="l" defTabSz="1219170" rtl="0" eaLnBrk="1" fontAlgn="auto" latinLnBrk="0" hangingPunct="1">
              <a:lnSpc>
                <a:spcPct val="100000"/>
              </a:lnSpc>
              <a:spcBef>
                <a:spcPct val="0"/>
              </a:spcBef>
              <a:spcAft>
                <a:spcPts val="0"/>
              </a:spcAft>
              <a:buClrTx/>
              <a:buSzTx/>
              <a:buFontTx/>
              <a:buNone/>
              <a:tabLst/>
              <a:defRPr/>
            </a:pPr>
            <a:r>
              <a:rPr kumimoji="0" lang="en-US" sz="4533" b="0" i="0" u="none" strike="noStrike" kern="1200" cap="none" spc="0" normalizeH="0" baseline="0" noProof="0" dirty="0">
                <a:ln>
                  <a:noFill/>
                </a:ln>
                <a:solidFill>
                  <a:srgbClr val="898584"/>
                </a:solidFill>
                <a:effectLst/>
                <a:uLnTx/>
                <a:uFillTx/>
                <a:latin typeface="Source Serif Pro" panose="02040603050405020204" pitchFamily="18" charset="0"/>
                <a:ea typeface="+mj-ea"/>
                <a:cs typeface="+mj-cs"/>
              </a:rPr>
              <a:t>quote</a:t>
            </a:r>
            <a:endParaRPr kumimoji="0" lang="en-GB" sz="4533" b="0" i="0" u="none" strike="noStrike" kern="1200" cap="none" spc="0" normalizeH="0" baseline="0" noProof="0" dirty="0">
              <a:ln>
                <a:noFill/>
              </a:ln>
              <a:solidFill>
                <a:srgbClr val="898584"/>
              </a:solidFill>
              <a:effectLst/>
              <a:uLnTx/>
              <a:uFillTx/>
              <a:latin typeface="Source Serif Pro" panose="02040603050405020204" pitchFamily="18" charset="0"/>
              <a:ea typeface="+mj-ea"/>
              <a:cs typeface="+mj-cs"/>
            </a:endParaRPr>
          </a:p>
        </p:txBody>
      </p:sp>
    </p:spTree>
    <p:extLst>
      <p:ext uri="{BB962C8B-B14F-4D97-AF65-F5344CB8AC3E}">
        <p14:creationId xmlns:p14="http://schemas.microsoft.com/office/powerpoint/2010/main" val="1975542122"/>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yellow bumper">
    <p:spTree>
      <p:nvGrpSpPr>
        <p:cNvPr id="1" name=""/>
        <p:cNvGrpSpPr/>
        <p:nvPr/>
      </p:nvGrpSpPr>
      <p:grpSpPr>
        <a:xfrm>
          <a:off x="0" y="0"/>
          <a:ext cx="0" cy="0"/>
          <a:chOff x="0" y="0"/>
          <a:chExt cx="0" cy="0"/>
        </a:xfrm>
      </p:grpSpPr>
      <p:sp>
        <p:nvSpPr>
          <p:cNvPr id="2" name="Title 1"/>
          <p:cNvSpPr>
            <a:spLocks noGrp="1"/>
          </p:cNvSpPr>
          <p:nvPr>
            <p:ph type="ctrTitle"/>
          </p:nvPr>
        </p:nvSpPr>
        <p:spPr>
          <a:xfrm>
            <a:off x="1871532" y="1586392"/>
            <a:ext cx="8448939" cy="3666813"/>
          </a:xfrm>
        </p:spPr>
        <p:txBody>
          <a:bodyPr anchor="ctr">
            <a:noAutofit/>
          </a:bodyPr>
          <a:lstStyle>
            <a:lvl1pPr algn="l">
              <a:defRPr sz="3200" b="0" baseline="0">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805530929"/>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Date Placeholder 2"/>
          <p:cNvSpPr>
            <a:spLocks noGrp="1"/>
          </p:cNvSpPr>
          <p:nvPr>
            <p:ph type="dt" sz="half" idx="10"/>
          </p:nvPr>
        </p:nvSpPr>
        <p:spPr/>
        <p:txBody>
          <a:body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4" name="Footer Placeholder 3"/>
          <p:cNvSpPr>
            <a:spLocks noGrp="1"/>
          </p:cNvSpPr>
          <p:nvPr>
            <p:ph type="ftr" sz="quarter" idx="11"/>
          </p:nvPr>
        </p:nvSpPr>
        <p:spPr/>
        <p:txBody>
          <a:bodyPr/>
          <a:lstStyle/>
          <a:p>
            <a:pPr defTabSz="1219170"/>
            <a:endParaRPr lang="en-GB" dirty="0">
              <a:solidFill>
                <a:srgbClr val="000000">
                  <a:tint val="75000"/>
                </a:srgbClr>
              </a:solidFill>
            </a:endParaRPr>
          </a:p>
        </p:txBody>
      </p:sp>
      <p:sp>
        <p:nvSpPr>
          <p:cNvPr id="5" name="Slide Number Placeholder 4"/>
          <p:cNvSpPr>
            <a:spLocks noGrp="1"/>
          </p:cNvSpPr>
          <p:nvPr>
            <p:ph type="sldNum" sz="quarter" idx="12"/>
          </p:nvPr>
        </p:nvSpPr>
        <p:spPr/>
        <p:txBody>
          <a:body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3561995091"/>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Bumper - plain">
    <p:spTree>
      <p:nvGrpSpPr>
        <p:cNvPr id="1" name=""/>
        <p:cNvGrpSpPr/>
        <p:nvPr/>
      </p:nvGrpSpPr>
      <p:grpSpPr>
        <a:xfrm>
          <a:off x="0" y="0"/>
          <a:ext cx="0" cy="0"/>
          <a:chOff x="0" y="0"/>
          <a:chExt cx="0" cy="0"/>
        </a:xfrm>
      </p:grpSpPr>
      <p:sp>
        <p:nvSpPr>
          <p:cNvPr id="2" name="Title 1"/>
          <p:cNvSpPr>
            <a:spLocks noGrp="1"/>
          </p:cNvSpPr>
          <p:nvPr>
            <p:ph type="ctrTitle"/>
          </p:nvPr>
        </p:nvSpPr>
        <p:spPr>
          <a:xfrm>
            <a:off x="3406987" y="1943653"/>
            <a:ext cx="7489549" cy="2187288"/>
          </a:xfrm>
        </p:spPr>
        <p:txBody>
          <a:bodyPr anchor="b">
            <a:noAutofit/>
          </a:bodyPr>
          <a:lstStyle>
            <a:lvl1pPr algn="l">
              <a:defRPr sz="3200" b="0" baseline="0"/>
            </a:lvl1pPr>
          </a:lstStyle>
          <a:p>
            <a:r>
              <a:rPr lang="en-US" dirty="0"/>
              <a:t>Click to edit Master title style</a:t>
            </a:r>
            <a:endParaRPr lang="en-GB" dirty="0"/>
          </a:p>
        </p:txBody>
      </p:sp>
      <p:grpSp>
        <p:nvGrpSpPr>
          <p:cNvPr id="47" name="Group 46"/>
          <p:cNvGrpSpPr/>
          <p:nvPr userDrawn="1"/>
        </p:nvGrpSpPr>
        <p:grpSpPr>
          <a:xfrm>
            <a:off x="624417" y="331055"/>
            <a:ext cx="233627" cy="3644599"/>
            <a:chOff x="2132013" y="409576"/>
            <a:chExt cx="119063" cy="1857375"/>
          </a:xfrm>
        </p:grpSpPr>
        <p:sp>
          <p:nvSpPr>
            <p:cNvPr id="16" name="Freeform 13"/>
            <p:cNvSpPr>
              <a:spLocks noEditPoints="1"/>
            </p:cNvSpPr>
            <p:nvPr userDrawn="1"/>
          </p:nvSpPr>
          <p:spPr bwMode="auto">
            <a:xfrm>
              <a:off x="2157413" y="409576"/>
              <a:ext cx="93663" cy="65088"/>
            </a:xfrm>
            <a:custGeom>
              <a:avLst/>
              <a:gdLst>
                <a:gd name="T0" fmla="*/ 56 w 98"/>
                <a:gd name="T1" fmla="*/ 22 h 67"/>
                <a:gd name="T2" fmla="*/ 64 w 98"/>
                <a:gd name="T3" fmla="*/ 32 h 67"/>
                <a:gd name="T4" fmla="*/ 66 w 98"/>
                <a:gd name="T5" fmla="*/ 42 h 67"/>
                <a:gd name="T6" fmla="*/ 64 w 98"/>
                <a:gd name="T7" fmla="*/ 52 h 67"/>
                <a:gd name="T8" fmla="*/ 58 w 98"/>
                <a:gd name="T9" fmla="*/ 60 h 67"/>
                <a:gd name="T10" fmla="*/ 47 w 98"/>
                <a:gd name="T11" fmla="*/ 65 h 67"/>
                <a:gd name="T12" fmla="*/ 34 w 98"/>
                <a:gd name="T13" fmla="*/ 67 h 67"/>
                <a:gd name="T14" fmla="*/ 20 w 98"/>
                <a:gd name="T15" fmla="*/ 65 h 67"/>
                <a:gd name="T16" fmla="*/ 9 w 98"/>
                <a:gd name="T17" fmla="*/ 60 h 67"/>
                <a:gd name="T18" fmla="*/ 2 w 98"/>
                <a:gd name="T19" fmla="*/ 51 h 67"/>
                <a:gd name="T20" fmla="*/ 0 w 98"/>
                <a:gd name="T21" fmla="*/ 40 h 67"/>
                <a:gd name="T22" fmla="*/ 2 w 98"/>
                <a:gd name="T23" fmla="*/ 31 h 67"/>
                <a:gd name="T24" fmla="*/ 8 w 98"/>
                <a:gd name="T25" fmla="*/ 23 h 67"/>
                <a:gd name="T26" fmla="*/ 8 w 98"/>
                <a:gd name="T27" fmla="*/ 22 h 67"/>
                <a:gd name="T28" fmla="*/ 0 w 98"/>
                <a:gd name="T29" fmla="*/ 21 h 67"/>
                <a:gd name="T30" fmla="*/ 2 w 98"/>
                <a:gd name="T31" fmla="*/ 1 h 67"/>
                <a:gd name="T32" fmla="*/ 6 w 98"/>
                <a:gd name="T33" fmla="*/ 1 h 67"/>
                <a:gd name="T34" fmla="*/ 8 w 98"/>
                <a:gd name="T35" fmla="*/ 11 h 67"/>
                <a:gd name="T36" fmla="*/ 19 w 98"/>
                <a:gd name="T37" fmla="*/ 11 h 67"/>
                <a:gd name="T38" fmla="*/ 29 w 98"/>
                <a:gd name="T39" fmla="*/ 11 h 67"/>
                <a:gd name="T40" fmla="*/ 86 w 98"/>
                <a:gd name="T41" fmla="*/ 11 h 67"/>
                <a:gd name="T42" fmla="*/ 87 w 98"/>
                <a:gd name="T43" fmla="*/ 0 h 67"/>
                <a:gd name="T44" fmla="*/ 92 w 98"/>
                <a:gd name="T45" fmla="*/ 0 h 67"/>
                <a:gd name="T46" fmla="*/ 98 w 98"/>
                <a:gd name="T47" fmla="*/ 21 h 67"/>
                <a:gd name="T48" fmla="*/ 97 w 98"/>
                <a:gd name="T49" fmla="*/ 22 h 67"/>
                <a:gd name="T50" fmla="*/ 78 w 98"/>
                <a:gd name="T51" fmla="*/ 22 h 67"/>
                <a:gd name="T52" fmla="*/ 56 w 98"/>
                <a:gd name="T53" fmla="*/ 22 h 67"/>
                <a:gd name="T54" fmla="*/ 15 w 98"/>
                <a:gd name="T55" fmla="*/ 22 h 67"/>
                <a:gd name="T56" fmla="*/ 9 w 98"/>
                <a:gd name="T57" fmla="*/ 30 h 67"/>
                <a:gd name="T58" fmla="*/ 7 w 98"/>
                <a:gd name="T59" fmla="*/ 38 h 67"/>
                <a:gd name="T60" fmla="*/ 9 w 98"/>
                <a:gd name="T61" fmla="*/ 45 h 67"/>
                <a:gd name="T62" fmla="*/ 14 w 98"/>
                <a:gd name="T63" fmla="*/ 50 h 67"/>
                <a:gd name="T64" fmla="*/ 21 w 98"/>
                <a:gd name="T65" fmla="*/ 54 h 67"/>
                <a:gd name="T66" fmla="*/ 33 w 98"/>
                <a:gd name="T67" fmla="*/ 55 h 67"/>
                <a:gd name="T68" fmla="*/ 52 w 98"/>
                <a:gd name="T69" fmla="*/ 51 h 67"/>
                <a:gd name="T70" fmla="*/ 59 w 98"/>
                <a:gd name="T71" fmla="*/ 39 h 67"/>
                <a:gd name="T72" fmla="*/ 57 w 98"/>
                <a:gd name="T73" fmla="*/ 32 h 67"/>
                <a:gd name="T74" fmla="*/ 51 w 98"/>
                <a:gd name="T75" fmla="*/ 22 h 67"/>
                <a:gd name="T76" fmla="*/ 15 w 98"/>
                <a:gd name="T77" fmla="*/ 22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8" h="67">
                  <a:moveTo>
                    <a:pt x="56" y="22"/>
                  </a:moveTo>
                  <a:cubicBezTo>
                    <a:pt x="60" y="25"/>
                    <a:pt x="62" y="28"/>
                    <a:pt x="64" y="32"/>
                  </a:cubicBezTo>
                  <a:cubicBezTo>
                    <a:pt x="66" y="35"/>
                    <a:pt x="66" y="39"/>
                    <a:pt x="66" y="42"/>
                  </a:cubicBezTo>
                  <a:cubicBezTo>
                    <a:pt x="66" y="46"/>
                    <a:pt x="66" y="49"/>
                    <a:pt x="64" y="52"/>
                  </a:cubicBezTo>
                  <a:cubicBezTo>
                    <a:pt x="63" y="55"/>
                    <a:pt x="61" y="58"/>
                    <a:pt x="58" y="60"/>
                  </a:cubicBezTo>
                  <a:cubicBezTo>
                    <a:pt x="55" y="62"/>
                    <a:pt x="51" y="64"/>
                    <a:pt x="47" y="65"/>
                  </a:cubicBezTo>
                  <a:cubicBezTo>
                    <a:pt x="43" y="67"/>
                    <a:pt x="39" y="67"/>
                    <a:pt x="34" y="67"/>
                  </a:cubicBezTo>
                  <a:cubicBezTo>
                    <a:pt x="29" y="67"/>
                    <a:pt x="24" y="67"/>
                    <a:pt x="20" y="65"/>
                  </a:cubicBezTo>
                  <a:cubicBezTo>
                    <a:pt x="15" y="64"/>
                    <a:pt x="12" y="62"/>
                    <a:pt x="9" y="60"/>
                  </a:cubicBezTo>
                  <a:cubicBezTo>
                    <a:pt x="6" y="57"/>
                    <a:pt x="4" y="54"/>
                    <a:pt x="2" y="51"/>
                  </a:cubicBezTo>
                  <a:cubicBezTo>
                    <a:pt x="0" y="48"/>
                    <a:pt x="0" y="44"/>
                    <a:pt x="0" y="40"/>
                  </a:cubicBezTo>
                  <a:cubicBezTo>
                    <a:pt x="0" y="37"/>
                    <a:pt x="0" y="34"/>
                    <a:pt x="2" y="31"/>
                  </a:cubicBezTo>
                  <a:cubicBezTo>
                    <a:pt x="3" y="28"/>
                    <a:pt x="5" y="26"/>
                    <a:pt x="8" y="23"/>
                  </a:cubicBezTo>
                  <a:cubicBezTo>
                    <a:pt x="8" y="22"/>
                    <a:pt x="8" y="22"/>
                    <a:pt x="8" y="22"/>
                  </a:cubicBezTo>
                  <a:cubicBezTo>
                    <a:pt x="0" y="21"/>
                    <a:pt x="0" y="21"/>
                    <a:pt x="0" y="21"/>
                  </a:cubicBezTo>
                  <a:cubicBezTo>
                    <a:pt x="2" y="1"/>
                    <a:pt x="2" y="1"/>
                    <a:pt x="2" y="1"/>
                  </a:cubicBezTo>
                  <a:cubicBezTo>
                    <a:pt x="6" y="1"/>
                    <a:pt x="6" y="1"/>
                    <a:pt x="6" y="1"/>
                  </a:cubicBezTo>
                  <a:cubicBezTo>
                    <a:pt x="8" y="11"/>
                    <a:pt x="8" y="11"/>
                    <a:pt x="8" y="11"/>
                  </a:cubicBezTo>
                  <a:cubicBezTo>
                    <a:pt x="12" y="11"/>
                    <a:pt x="15" y="11"/>
                    <a:pt x="19" y="11"/>
                  </a:cubicBezTo>
                  <a:cubicBezTo>
                    <a:pt x="23" y="11"/>
                    <a:pt x="26" y="11"/>
                    <a:pt x="29" y="11"/>
                  </a:cubicBezTo>
                  <a:cubicBezTo>
                    <a:pt x="86" y="11"/>
                    <a:pt x="86" y="11"/>
                    <a:pt x="86" y="11"/>
                  </a:cubicBezTo>
                  <a:cubicBezTo>
                    <a:pt x="87" y="0"/>
                    <a:pt x="87" y="0"/>
                    <a:pt x="87" y="0"/>
                  </a:cubicBezTo>
                  <a:cubicBezTo>
                    <a:pt x="92" y="0"/>
                    <a:pt x="92" y="0"/>
                    <a:pt x="92" y="0"/>
                  </a:cubicBezTo>
                  <a:cubicBezTo>
                    <a:pt x="98" y="21"/>
                    <a:pt x="98" y="21"/>
                    <a:pt x="98" y="21"/>
                  </a:cubicBezTo>
                  <a:cubicBezTo>
                    <a:pt x="97" y="22"/>
                    <a:pt x="97" y="22"/>
                    <a:pt x="97" y="22"/>
                  </a:cubicBezTo>
                  <a:cubicBezTo>
                    <a:pt x="78" y="22"/>
                    <a:pt x="78" y="22"/>
                    <a:pt x="78" y="22"/>
                  </a:cubicBezTo>
                  <a:lnTo>
                    <a:pt x="56" y="22"/>
                  </a:lnTo>
                  <a:close/>
                  <a:moveTo>
                    <a:pt x="15" y="22"/>
                  </a:moveTo>
                  <a:cubicBezTo>
                    <a:pt x="12" y="25"/>
                    <a:pt x="10" y="28"/>
                    <a:pt x="9" y="30"/>
                  </a:cubicBezTo>
                  <a:cubicBezTo>
                    <a:pt x="8" y="33"/>
                    <a:pt x="7" y="36"/>
                    <a:pt x="7" y="38"/>
                  </a:cubicBezTo>
                  <a:cubicBezTo>
                    <a:pt x="7" y="40"/>
                    <a:pt x="8" y="43"/>
                    <a:pt x="9" y="45"/>
                  </a:cubicBezTo>
                  <a:cubicBezTo>
                    <a:pt x="10" y="47"/>
                    <a:pt x="11" y="49"/>
                    <a:pt x="14" y="50"/>
                  </a:cubicBezTo>
                  <a:cubicBezTo>
                    <a:pt x="16" y="52"/>
                    <a:pt x="18" y="53"/>
                    <a:pt x="21" y="54"/>
                  </a:cubicBezTo>
                  <a:cubicBezTo>
                    <a:pt x="25" y="55"/>
                    <a:pt x="28" y="55"/>
                    <a:pt x="33" y="55"/>
                  </a:cubicBezTo>
                  <a:cubicBezTo>
                    <a:pt x="41" y="55"/>
                    <a:pt x="48" y="54"/>
                    <a:pt x="52" y="51"/>
                  </a:cubicBezTo>
                  <a:cubicBezTo>
                    <a:pt x="57" y="48"/>
                    <a:pt x="59" y="44"/>
                    <a:pt x="59" y="39"/>
                  </a:cubicBezTo>
                  <a:cubicBezTo>
                    <a:pt x="59" y="37"/>
                    <a:pt x="58" y="34"/>
                    <a:pt x="57" y="32"/>
                  </a:cubicBezTo>
                  <a:cubicBezTo>
                    <a:pt x="56" y="29"/>
                    <a:pt x="54" y="26"/>
                    <a:pt x="51" y="22"/>
                  </a:cubicBezTo>
                  <a:lnTo>
                    <a:pt x="15"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7" name="Freeform 14"/>
            <p:cNvSpPr>
              <a:spLocks/>
            </p:cNvSpPr>
            <p:nvPr userDrawn="1"/>
          </p:nvSpPr>
          <p:spPr bwMode="auto">
            <a:xfrm>
              <a:off x="2159000" y="479426"/>
              <a:ext cx="61913" cy="47625"/>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2 h 49"/>
                <a:gd name="T22" fmla="*/ 27 w 64"/>
                <a:gd name="T23" fmla="*/ 22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7"/>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8" name="Freeform 15"/>
            <p:cNvSpPr>
              <a:spLocks noEditPoints="1"/>
            </p:cNvSpPr>
            <p:nvPr userDrawn="1"/>
          </p:nvSpPr>
          <p:spPr bwMode="auto">
            <a:xfrm>
              <a:off x="2159000" y="527051"/>
              <a:ext cx="92075" cy="30163"/>
            </a:xfrm>
            <a:custGeom>
              <a:avLst/>
              <a:gdLst>
                <a:gd name="T0" fmla="*/ 4 w 96"/>
                <a:gd name="T1" fmla="*/ 31 h 31"/>
                <a:gd name="T2" fmla="*/ 0 w 96"/>
                <a:gd name="T3" fmla="*/ 31 h 31"/>
                <a:gd name="T4" fmla="*/ 0 w 96"/>
                <a:gd name="T5" fmla="*/ 0 h 31"/>
                <a:gd name="T6" fmla="*/ 4 w 96"/>
                <a:gd name="T7" fmla="*/ 0 h 31"/>
                <a:gd name="T8" fmla="*/ 6 w 96"/>
                <a:gd name="T9" fmla="*/ 10 h 31"/>
                <a:gd name="T10" fmla="*/ 17 w 96"/>
                <a:gd name="T11" fmla="*/ 10 h 31"/>
                <a:gd name="T12" fmla="*/ 27 w 96"/>
                <a:gd name="T13" fmla="*/ 11 h 31"/>
                <a:gd name="T14" fmla="*/ 34 w 96"/>
                <a:gd name="T15" fmla="*/ 11 h 31"/>
                <a:gd name="T16" fmla="*/ 43 w 96"/>
                <a:gd name="T17" fmla="*/ 10 h 31"/>
                <a:gd name="T18" fmla="*/ 51 w 96"/>
                <a:gd name="T19" fmla="*/ 10 h 31"/>
                <a:gd name="T20" fmla="*/ 52 w 96"/>
                <a:gd name="T21" fmla="*/ 0 h 31"/>
                <a:gd name="T22" fmla="*/ 56 w 96"/>
                <a:gd name="T23" fmla="*/ 0 h 31"/>
                <a:gd name="T24" fmla="*/ 64 w 96"/>
                <a:gd name="T25" fmla="*/ 20 h 31"/>
                <a:gd name="T26" fmla="*/ 63 w 96"/>
                <a:gd name="T27" fmla="*/ 22 h 31"/>
                <a:gd name="T28" fmla="*/ 45 w 96"/>
                <a:gd name="T29" fmla="*/ 22 h 31"/>
                <a:gd name="T30" fmla="*/ 27 w 96"/>
                <a:gd name="T31" fmla="*/ 22 h 31"/>
                <a:gd name="T32" fmla="*/ 17 w 96"/>
                <a:gd name="T33" fmla="*/ 22 h 31"/>
                <a:gd name="T34" fmla="*/ 6 w 96"/>
                <a:gd name="T35" fmla="*/ 22 h 31"/>
                <a:gd name="T36" fmla="*/ 4 w 96"/>
                <a:gd name="T37" fmla="*/ 31 h 31"/>
                <a:gd name="T38" fmla="*/ 79 w 96"/>
                <a:gd name="T39" fmla="*/ 16 h 31"/>
                <a:gd name="T40" fmla="*/ 81 w 96"/>
                <a:gd name="T41" fmla="*/ 10 h 31"/>
                <a:gd name="T42" fmla="*/ 87 w 96"/>
                <a:gd name="T43" fmla="*/ 7 h 31"/>
                <a:gd name="T44" fmla="*/ 93 w 96"/>
                <a:gd name="T45" fmla="*/ 10 h 31"/>
                <a:gd name="T46" fmla="*/ 96 w 96"/>
                <a:gd name="T47" fmla="*/ 16 h 31"/>
                <a:gd name="T48" fmla="*/ 93 w 96"/>
                <a:gd name="T49" fmla="*/ 22 h 31"/>
                <a:gd name="T50" fmla="*/ 87 w 96"/>
                <a:gd name="T51" fmla="*/ 25 h 31"/>
                <a:gd name="T52" fmla="*/ 81 w 96"/>
                <a:gd name="T53" fmla="*/ 22 h 31"/>
                <a:gd name="T54" fmla="*/ 79 w 96"/>
                <a:gd name="T55" fmla="*/ 16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6" h="31">
                  <a:moveTo>
                    <a:pt x="4" y="31"/>
                  </a:move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1"/>
                    <a:pt x="27" y="11"/>
                  </a:cubicBezTo>
                  <a:cubicBezTo>
                    <a:pt x="34" y="11"/>
                    <a:pt x="34" y="11"/>
                    <a:pt x="34" y="11"/>
                  </a:cubicBezTo>
                  <a:cubicBezTo>
                    <a:pt x="38" y="11"/>
                    <a:pt x="41" y="10"/>
                    <a:pt x="43" y="10"/>
                  </a:cubicBezTo>
                  <a:cubicBezTo>
                    <a:pt x="45" y="10"/>
                    <a:pt x="48" y="10"/>
                    <a:pt x="51" y="10"/>
                  </a:cubicBezTo>
                  <a:cubicBezTo>
                    <a:pt x="52" y="0"/>
                    <a:pt x="52" y="0"/>
                    <a:pt x="52" y="0"/>
                  </a:cubicBezTo>
                  <a:cubicBezTo>
                    <a:pt x="56" y="0"/>
                    <a:pt x="56" y="0"/>
                    <a:pt x="56" y="0"/>
                  </a:cubicBezTo>
                  <a:cubicBezTo>
                    <a:pt x="64" y="20"/>
                    <a:pt x="64" y="20"/>
                    <a:pt x="64" y="20"/>
                  </a:cubicBezTo>
                  <a:cubicBezTo>
                    <a:pt x="63" y="22"/>
                    <a:pt x="63" y="22"/>
                    <a:pt x="63" y="22"/>
                  </a:cubicBezTo>
                  <a:cubicBezTo>
                    <a:pt x="45" y="22"/>
                    <a:pt x="45" y="22"/>
                    <a:pt x="45" y="22"/>
                  </a:cubicBezTo>
                  <a:cubicBezTo>
                    <a:pt x="27" y="22"/>
                    <a:pt x="27" y="22"/>
                    <a:pt x="27" y="22"/>
                  </a:cubicBezTo>
                  <a:cubicBezTo>
                    <a:pt x="24" y="22"/>
                    <a:pt x="21" y="22"/>
                    <a:pt x="17" y="22"/>
                  </a:cubicBezTo>
                  <a:cubicBezTo>
                    <a:pt x="13" y="22"/>
                    <a:pt x="10" y="22"/>
                    <a:pt x="6" y="22"/>
                  </a:cubicBezTo>
                  <a:lnTo>
                    <a:pt x="4" y="31"/>
                  </a:lnTo>
                  <a:close/>
                  <a:moveTo>
                    <a:pt x="79" y="16"/>
                  </a:moveTo>
                  <a:cubicBezTo>
                    <a:pt x="79" y="13"/>
                    <a:pt x="79" y="11"/>
                    <a:pt x="81" y="10"/>
                  </a:cubicBezTo>
                  <a:cubicBezTo>
                    <a:pt x="83" y="8"/>
                    <a:pt x="85" y="7"/>
                    <a:pt x="87" y="7"/>
                  </a:cubicBezTo>
                  <a:cubicBezTo>
                    <a:pt x="90" y="7"/>
                    <a:pt x="92" y="8"/>
                    <a:pt x="93" y="10"/>
                  </a:cubicBezTo>
                  <a:cubicBezTo>
                    <a:pt x="95" y="11"/>
                    <a:pt x="96" y="13"/>
                    <a:pt x="96" y="16"/>
                  </a:cubicBezTo>
                  <a:cubicBezTo>
                    <a:pt x="96" y="18"/>
                    <a:pt x="95" y="21"/>
                    <a:pt x="93" y="22"/>
                  </a:cubicBezTo>
                  <a:cubicBezTo>
                    <a:pt x="92" y="24"/>
                    <a:pt x="90" y="25"/>
                    <a:pt x="87" y="25"/>
                  </a:cubicBezTo>
                  <a:cubicBezTo>
                    <a:pt x="85" y="25"/>
                    <a:pt x="83" y="24"/>
                    <a:pt x="81" y="22"/>
                  </a:cubicBezTo>
                  <a:cubicBezTo>
                    <a:pt x="79" y="21"/>
                    <a:pt x="79" y="18"/>
                    <a:pt x="79" y="1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9" name="Freeform 16"/>
            <p:cNvSpPr>
              <a:spLocks/>
            </p:cNvSpPr>
            <p:nvPr userDrawn="1"/>
          </p:nvSpPr>
          <p:spPr bwMode="auto">
            <a:xfrm>
              <a:off x="2159000" y="561976"/>
              <a:ext cx="61913" cy="66675"/>
            </a:xfrm>
            <a:custGeom>
              <a:avLst/>
              <a:gdLst>
                <a:gd name="T0" fmla="*/ 4 w 64"/>
                <a:gd name="T1" fmla="*/ 71 h 71"/>
                <a:gd name="T2" fmla="*/ 0 w 64"/>
                <a:gd name="T3" fmla="*/ 71 h 71"/>
                <a:gd name="T4" fmla="*/ 0 w 64"/>
                <a:gd name="T5" fmla="*/ 40 h 71"/>
                <a:gd name="T6" fmla="*/ 4 w 64"/>
                <a:gd name="T7" fmla="*/ 40 h 71"/>
                <a:gd name="T8" fmla="*/ 6 w 64"/>
                <a:gd name="T9" fmla="*/ 50 h 71"/>
                <a:gd name="T10" fmla="*/ 17 w 64"/>
                <a:gd name="T11" fmla="*/ 50 h 71"/>
                <a:gd name="T12" fmla="*/ 27 w 64"/>
                <a:gd name="T13" fmla="*/ 50 h 71"/>
                <a:gd name="T14" fmla="*/ 39 w 64"/>
                <a:gd name="T15" fmla="*/ 50 h 71"/>
                <a:gd name="T16" fmla="*/ 52 w 64"/>
                <a:gd name="T17" fmla="*/ 48 h 71"/>
                <a:gd name="T18" fmla="*/ 55 w 64"/>
                <a:gd name="T19" fmla="*/ 40 h 71"/>
                <a:gd name="T20" fmla="*/ 53 w 64"/>
                <a:gd name="T21" fmla="*/ 31 h 71"/>
                <a:gd name="T22" fmla="*/ 47 w 64"/>
                <a:gd name="T23" fmla="*/ 21 h 71"/>
                <a:gd name="T24" fmla="*/ 27 w 64"/>
                <a:gd name="T25" fmla="*/ 21 h 71"/>
                <a:gd name="T26" fmla="*/ 17 w 64"/>
                <a:gd name="T27" fmla="*/ 22 h 71"/>
                <a:gd name="T28" fmla="*/ 6 w 64"/>
                <a:gd name="T29" fmla="*/ 22 h 71"/>
                <a:gd name="T30" fmla="*/ 4 w 64"/>
                <a:gd name="T31" fmla="*/ 31 h 71"/>
                <a:gd name="T32" fmla="*/ 0 w 64"/>
                <a:gd name="T33" fmla="*/ 31 h 71"/>
                <a:gd name="T34" fmla="*/ 0 w 64"/>
                <a:gd name="T35" fmla="*/ 0 h 71"/>
                <a:gd name="T36" fmla="*/ 4 w 64"/>
                <a:gd name="T37" fmla="*/ 0 h 71"/>
                <a:gd name="T38" fmla="*/ 6 w 64"/>
                <a:gd name="T39" fmla="*/ 10 h 71"/>
                <a:gd name="T40" fmla="*/ 17 w 64"/>
                <a:gd name="T41" fmla="*/ 10 h 71"/>
                <a:gd name="T42" fmla="*/ 27 w 64"/>
                <a:gd name="T43" fmla="*/ 10 h 71"/>
                <a:gd name="T44" fmla="*/ 34 w 64"/>
                <a:gd name="T45" fmla="*/ 10 h 71"/>
                <a:gd name="T46" fmla="*/ 43 w 64"/>
                <a:gd name="T47" fmla="*/ 10 h 71"/>
                <a:gd name="T48" fmla="*/ 51 w 64"/>
                <a:gd name="T49" fmla="*/ 10 h 71"/>
                <a:gd name="T50" fmla="*/ 52 w 64"/>
                <a:gd name="T51" fmla="*/ 0 h 71"/>
                <a:gd name="T52" fmla="*/ 56 w 64"/>
                <a:gd name="T53" fmla="*/ 0 h 71"/>
                <a:gd name="T54" fmla="*/ 64 w 64"/>
                <a:gd name="T55" fmla="*/ 18 h 71"/>
                <a:gd name="T56" fmla="*/ 63 w 64"/>
                <a:gd name="T57" fmla="*/ 20 h 71"/>
                <a:gd name="T58" fmla="*/ 52 w 64"/>
                <a:gd name="T59" fmla="*/ 21 h 71"/>
                <a:gd name="T60" fmla="*/ 61 w 64"/>
                <a:gd name="T61" fmla="*/ 32 h 71"/>
                <a:gd name="T62" fmla="*/ 64 w 64"/>
                <a:gd name="T63" fmla="*/ 45 h 71"/>
                <a:gd name="T64" fmla="*/ 59 w 64"/>
                <a:gd name="T65" fmla="*/ 57 h 71"/>
                <a:gd name="T66" fmla="*/ 40 w 64"/>
                <a:gd name="T67" fmla="*/ 62 h 71"/>
                <a:gd name="T68" fmla="*/ 27 w 64"/>
                <a:gd name="T69" fmla="*/ 62 h 71"/>
                <a:gd name="T70" fmla="*/ 17 w 64"/>
                <a:gd name="T71" fmla="*/ 62 h 71"/>
                <a:gd name="T72" fmla="*/ 6 w 64"/>
                <a:gd name="T73" fmla="*/ 62 h 71"/>
                <a:gd name="T74" fmla="*/ 4 w 64"/>
                <a:gd name="T75"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1">
                  <a:moveTo>
                    <a:pt x="4" y="71"/>
                  </a:moveTo>
                  <a:cubicBezTo>
                    <a:pt x="0" y="71"/>
                    <a:pt x="0" y="71"/>
                    <a:pt x="0" y="71"/>
                  </a:cubicBezTo>
                  <a:cubicBezTo>
                    <a:pt x="0" y="40"/>
                    <a:pt x="0" y="40"/>
                    <a:pt x="0" y="40"/>
                  </a:cubicBezTo>
                  <a:cubicBezTo>
                    <a:pt x="4" y="40"/>
                    <a:pt x="4" y="40"/>
                    <a:pt x="4" y="40"/>
                  </a:cubicBezTo>
                  <a:cubicBezTo>
                    <a:pt x="6" y="50"/>
                    <a:pt x="6" y="50"/>
                    <a:pt x="6" y="50"/>
                  </a:cubicBezTo>
                  <a:cubicBezTo>
                    <a:pt x="10" y="50"/>
                    <a:pt x="13" y="50"/>
                    <a:pt x="17" y="50"/>
                  </a:cubicBezTo>
                  <a:cubicBezTo>
                    <a:pt x="21" y="50"/>
                    <a:pt x="24" y="50"/>
                    <a:pt x="27" y="50"/>
                  </a:cubicBezTo>
                  <a:cubicBezTo>
                    <a:pt x="39" y="50"/>
                    <a:pt x="39" y="50"/>
                    <a:pt x="39" y="50"/>
                  </a:cubicBezTo>
                  <a:cubicBezTo>
                    <a:pt x="45" y="50"/>
                    <a:pt x="49" y="50"/>
                    <a:pt x="52" y="48"/>
                  </a:cubicBezTo>
                  <a:cubicBezTo>
                    <a:pt x="54" y="46"/>
                    <a:pt x="55" y="44"/>
                    <a:pt x="55" y="40"/>
                  </a:cubicBezTo>
                  <a:cubicBezTo>
                    <a:pt x="55" y="37"/>
                    <a:pt x="54" y="34"/>
                    <a:pt x="53" y="31"/>
                  </a:cubicBezTo>
                  <a:cubicBezTo>
                    <a:pt x="52" y="28"/>
                    <a:pt x="50" y="25"/>
                    <a:pt x="47" y="21"/>
                  </a:cubicBezTo>
                  <a:cubicBezTo>
                    <a:pt x="27" y="21"/>
                    <a:pt x="27" y="21"/>
                    <a:pt x="27" y="21"/>
                  </a:cubicBezTo>
                  <a:cubicBezTo>
                    <a:pt x="24" y="21"/>
                    <a:pt x="21" y="21"/>
                    <a:pt x="17" y="22"/>
                  </a:cubicBezTo>
                  <a:cubicBezTo>
                    <a:pt x="13" y="22"/>
                    <a:pt x="10" y="22"/>
                    <a:pt x="6" y="22"/>
                  </a:cubicBezTo>
                  <a:cubicBezTo>
                    <a:pt x="4" y="31"/>
                    <a:pt x="4" y="31"/>
                    <a:pt x="4" y="31"/>
                  </a:cubicBez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6"/>
                    <a:pt x="64" y="40"/>
                    <a:pt x="64" y="45"/>
                  </a:cubicBezTo>
                  <a:cubicBezTo>
                    <a:pt x="64" y="50"/>
                    <a:pt x="63" y="55"/>
                    <a:pt x="59" y="57"/>
                  </a:cubicBezTo>
                  <a:cubicBezTo>
                    <a:pt x="55" y="60"/>
                    <a:pt x="49" y="62"/>
                    <a:pt x="40" y="62"/>
                  </a:cubicBezTo>
                  <a:cubicBezTo>
                    <a:pt x="27" y="62"/>
                    <a:pt x="27" y="62"/>
                    <a:pt x="27" y="62"/>
                  </a:cubicBezTo>
                  <a:cubicBezTo>
                    <a:pt x="24" y="62"/>
                    <a:pt x="21" y="62"/>
                    <a:pt x="17" y="62"/>
                  </a:cubicBezTo>
                  <a:cubicBezTo>
                    <a:pt x="13" y="62"/>
                    <a:pt x="10" y="62"/>
                    <a:pt x="6" y="62"/>
                  </a:cubicBezTo>
                  <a:lnTo>
                    <a:pt x="4" y="7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0" name="Freeform 17"/>
            <p:cNvSpPr>
              <a:spLocks noEditPoints="1"/>
            </p:cNvSpPr>
            <p:nvPr userDrawn="1"/>
          </p:nvSpPr>
          <p:spPr bwMode="auto">
            <a:xfrm>
              <a:off x="2132013" y="631826"/>
              <a:ext cx="88900" cy="58738"/>
            </a:xfrm>
            <a:custGeom>
              <a:avLst/>
              <a:gdLst>
                <a:gd name="T0" fmla="*/ 82 w 92"/>
                <a:gd name="T1" fmla="*/ 61 h 61"/>
                <a:gd name="T2" fmla="*/ 82 w 92"/>
                <a:gd name="T3" fmla="*/ 48 h 61"/>
                <a:gd name="T4" fmla="*/ 71 w 92"/>
                <a:gd name="T5" fmla="*/ 51 h 61"/>
                <a:gd name="T6" fmla="*/ 62 w 92"/>
                <a:gd name="T7" fmla="*/ 49 h 61"/>
                <a:gd name="T8" fmla="*/ 55 w 92"/>
                <a:gd name="T9" fmla="*/ 44 h 61"/>
                <a:gd name="T10" fmla="*/ 51 w 92"/>
                <a:gd name="T11" fmla="*/ 37 h 61"/>
                <a:gd name="T12" fmla="*/ 49 w 92"/>
                <a:gd name="T13" fmla="*/ 27 h 61"/>
                <a:gd name="T14" fmla="*/ 50 w 92"/>
                <a:gd name="T15" fmla="*/ 22 h 61"/>
                <a:gd name="T16" fmla="*/ 50 w 92"/>
                <a:gd name="T17" fmla="*/ 18 h 61"/>
                <a:gd name="T18" fmla="*/ 47 w 92"/>
                <a:gd name="T19" fmla="*/ 16 h 61"/>
                <a:gd name="T20" fmla="*/ 44 w 92"/>
                <a:gd name="T21" fmla="*/ 15 h 61"/>
                <a:gd name="T22" fmla="*/ 39 w 92"/>
                <a:gd name="T23" fmla="*/ 18 h 61"/>
                <a:gd name="T24" fmla="*/ 37 w 92"/>
                <a:gd name="T25" fmla="*/ 26 h 61"/>
                <a:gd name="T26" fmla="*/ 37 w 92"/>
                <a:gd name="T27" fmla="*/ 39 h 61"/>
                <a:gd name="T28" fmla="*/ 34 w 92"/>
                <a:gd name="T29" fmla="*/ 55 h 61"/>
                <a:gd name="T30" fmla="*/ 23 w 92"/>
                <a:gd name="T31" fmla="*/ 61 h 61"/>
                <a:gd name="T32" fmla="*/ 14 w 92"/>
                <a:gd name="T33" fmla="*/ 59 h 61"/>
                <a:gd name="T34" fmla="*/ 7 w 92"/>
                <a:gd name="T35" fmla="*/ 52 h 61"/>
                <a:gd name="T36" fmla="*/ 2 w 92"/>
                <a:gd name="T37" fmla="*/ 42 h 61"/>
                <a:gd name="T38" fmla="*/ 0 w 92"/>
                <a:gd name="T39" fmla="*/ 28 h 61"/>
                <a:gd name="T40" fmla="*/ 1 w 92"/>
                <a:gd name="T41" fmla="*/ 15 h 61"/>
                <a:gd name="T42" fmla="*/ 4 w 92"/>
                <a:gd name="T43" fmla="*/ 7 h 61"/>
                <a:gd name="T44" fmla="*/ 9 w 92"/>
                <a:gd name="T45" fmla="*/ 2 h 61"/>
                <a:gd name="T46" fmla="*/ 15 w 92"/>
                <a:gd name="T47" fmla="*/ 0 h 61"/>
                <a:gd name="T48" fmla="*/ 30 w 92"/>
                <a:gd name="T49" fmla="*/ 13 h 61"/>
                <a:gd name="T50" fmla="*/ 34 w 92"/>
                <a:gd name="T51" fmla="*/ 7 h 61"/>
                <a:gd name="T52" fmla="*/ 40 w 92"/>
                <a:gd name="T53" fmla="*/ 5 h 61"/>
                <a:gd name="T54" fmla="*/ 46 w 92"/>
                <a:gd name="T55" fmla="*/ 8 h 61"/>
                <a:gd name="T56" fmla="*/ 52 w 92"/>
                <a:gd name="T57" fmla="*/ 14 h 61"/>
                <a:gd name="T58" fmla="*/ 59 w 92"/>
                <a:gd name="T59" fmla="*/ 6 h 61"/>
                <a:gd name="T60" fmla="*/ 71 w 92"/>
                <a:gd name="T61" fmla="*/ 4 h 61"/>
                <a:gd name="T62" fmla="*/ 80 w 92"/>
                <a:gd name="T63" fmla="*/ 6 h 61"/>
                <a:gd name="T64" fmla="*/ 87 w 92"/>
                <a:gd name="T65" fmla="*/ 11 h 61"/>
                <a:gd name="T66" fmla="*/ 91 w 92"/>
                <a:gd name="T67" fmla="*/ 18 h 61"/>
                <a:gd name="T68" fmla="*/ 92 w 92"/>
                <a:gd name="T69" fmla="*/ 28 h 61"/>
                <a:gd name="T70" fmla="*/ 87 w 92"/>
                <a:gd name="T71" fmla="*/ 44 h 61"/>
                <a:gd name="T72" fmla="*/ 92 w 92"/>
                <a:gd name="T73" fmla="*/ 59 h 61"/>
                <a:gd name="T74" fmla="*/ 91 w 92"/>
                <a:gd name="T75" fmla="*/ 61 h 61"/>
                <a:gd name="T76" fmla="*/ 82 w 92"/>
                <a:gd name="T77" fmla="*/ 61 h 61"/>
                <a:gd name="T78" fmla="*/ 28 w 92"/>
                <a:gd name="T79" fmla="*/ 23 h 61"/>
                <a:gd name="T80" fmla="*/ 28 w 92"/>
                <a:gd name="T81" fmla="*/ 16 h 61"/>
                <a:gd name="T82" fmla="*/ 23 w 92"/>
                <a:gd name="T83" fmla="*/ 13 h 61"/>
                <a:gd name="T84" fmla="*/ 17 w 92"/>
                <a:gd name="T85" fmla="*/ 11 h 61"/>
                <a:gd name="T86" fmla="*/ 9 w 92"/>
                <a:gd name="T87" fmla="*/ 16 h 61"/>
                <a:gd name="T88" fmla="*/ 6 w 92"/>
                <a:gd name="T89" fmla="*/ 28 h 61"/>
                <a:gd name="T90" fmla="*/ 10 w 92"/>
                <a:gd name="T91" fmla="*/ 45 h 61"/>
                <a:gd name="T92" fmla="*/ 19 w 92"/>
                <a:gd name="T93" fmla="*/ 51 h 61"/>
                <a:gd name="T94" fmla="*/ 22 w 92"/>
                <a:gd name="T95" fmla="*/ 50 h 61"/>
                <a:gd name="T96" fmla="*/ 25 w 92"/>
                <a:gd name="T97" fmla="*/ 48 h 61"/>
                <a:gd name="T98" fmla="*/ 27 w 92"/>
                <a:gd name="T99" fmla="*/ 44 h 61"/>
                <a:gd name="T100" fmla="*/ 28 w 92"/>
                <a:gd name="T101" fmla="*/ 37 h 61"/>
                <a:gd name="T102" fmla="*/ 28 w 92"/>
                <a:gd name="T103" fmla="*/ 23 h 61"/>
                <a:gd name="T104" fmla="*/ 54 w 92"/>
                <a:gd name="T105" fmla="*/ 27 h 61"/>
                <a:gd name="T106" fmla="*/ 59 w 92"/>
                <a:gd name="T107" fmla="*/ 37 h 61"/>
                <a:gd name="T108" fmla="*/ 71 w 92"/>
                <a:gd name="T109" fmla="*/ 41 h 61"/>
                <a:gd name="T110" fmla="*/ 83 w 92"/>
                <a:gd name="T111" fmla="*/ 37 h 61"/>
                <a:gd name="T112" fmla="*/ 87 w 92"/>
                <a:gd name="T113" fmla="*/ 28 h 61"/>
                <a:gd name="T114" fmla="*/ 83 w 92"/>
                <a:gd name="T115" fmla="*/ 18 h 61"/>
                <a:gd name="T116" fmla="*/ 71 w 92"/>
                <a:gd name="T117" fmla="*/ 14 h 61"/>
                <a:gd name="T118" fmla="*/ 59 w 92"/>
                <a:gd name="T119" fmla="*/ 18 h 61"/>
                <a:gd name="T120" fmla="*/ 54 w 92"/>
                <a:gd name="T121" fmla="*/ 2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2" h="61">
                  <a:moveTo>
                    <a:pt x="82" y="61"/>
                  </a:moveTo>
                  <a:cubicBezTo>
                    <a:pt x="82" y="48"/>
                    <a:pt x="82" y="48"/>
                    <a:pt x="82" y="48"/>
                  </a:cubicBezTo>
                  <a:cubicBezTo>
                    <a:pt x="79" y="50"/>
                    <a:pt x="75" y="51"/>
                    <a:pt x="71" y="51"/>
                  </a:cubicBezTo>
                  <a:cubicBezTo>
                    <a:pt x="67" y="51"/>
                    <a:pt x="64" y="51"/>
                    <a:pt x="62" y="49"/>
                  </a:cubicBezTo>
                  <a:cubicBezTo>
                    <a:pt x="59" y="48"/>
                    <a:pt x="57" y="47"/>
                    <a:pt x="55" y="44"/>
                  </a:cubicBezTo>
                  <a:cubicBezTo>
                    <a:pt x="53" y="42"/>
                    <a:pt x="52" y="40"/>
                    <a:pt x="51" y="37"/>
                  </a:cubicBezTo>
                  <a:cubicBezTo>
                    <a:pt x="50" y="34"/>
                    <a:pt x="49" y="31"/>
                    <a:pt x="49" y="27"/>
                  </a:cubicBezTo>
                  <a:cubicBezTo>
                    <a:pt x="49" y="26"/>
                    <a:pt x="49" y="24"/>
                    <a:pt x="50" y="22"/>
                  </a:cubicBezTo>
                  <a:cubicBezTo>
                    <a:pt x="50" y="21"/>
                    <a:pt x="50" y="19"/>
                    <a:pt x="50" y="18"/>
                  </a:cubicBezTo>
                  <a:cubicBezTo>
                    <a:pt x="50" y="17"/>
                    <a:pt x="48" y="17"/>
                    <a:pt x="47" y="16"/>
                  </a:cubicBezTo>
                  <a:cubicBezTo>
                    <a:pt x="46" y="16"/>
                    <a:pt x="45" y="15"/>
                    <a:pt x="44" y="15"/>
                  </a:cubicBezTo>
                  <a:cubicBezTo>
                    <a:pt x="42" y="15"/>
                    <a:pt x="40" y="16"/>
                    <a:pt x="39" y="18"/>
                  </a:cubicBezTo>
                  <a:cubicBezTo>
                    <a:pt x="38" y="19"/>
                    <a:pt x="37" y="22"/>
                    <a:pt x="37" y="26"/>
                  </a:cubicBezTo>
                  <a:cubicBezTo>
                    <a:pt x="37" y="39"/>
                    <a:pt x="37" y="39"/>
                    <a:pt x="37" y="39"/>
                  </a:cubicBezTo>
                  <a:cubicBezTo>
                    <a:pt x="37" y="47"/>
                    <a:pt x="36" y="52"/>
                    <a:pt x="34" y="55"/>
                  </a:cubicBezTo>
                  <a:cubicBezTo>
                    <a:pt x="31" y="59"/>
                    <a:pt x="27" y="61"/>
                    <a:pt x="23" y="61"/>
                  </a:cubicBezTo>
                  <a:cubicBezTo>
                    <a:pt x="20" y="61"/>
                    <a:pt x="17" y="60"/>
                    <a:pt x="14" y="59"/>
                  </a:cubicBezTo>
                  <a:cubicBezTo>
                    <a:pt x="12" y="57"/>
                    <a:pt x="9" y="55"/>
                    <a:pt x="7" y="52"/>
                  </a:cubicBezTo>
                  <a:cubicBezTo>
                    <a:pt x="5" y="50"/>
                    <a:pt x="3" y="46"/>
                    <a:pt x="2" y="42"/>
                  </a:cubicBezTo>
                  <a:cubicBezTo>
                    <a:pt x="1" y="38"/>
                    <a:pt x="0" y="33"/>
                    <a:pt x="0" y="28"/>
                  </a:cubicBezTo>
                  <a:cubicBezTo>
                    <a:pt x="0" y="23"/>
                    <a:pt x="0" y="19"/>
                    <a:pt x="1" y="15"/>
                  </a:cubicBezTo>
                  <a:cubicBezTo>
                    <a:pt x="2" y="12"/>
                    <a:pt x="3" y="9"/>
                    <a:pt x="4" y="7"/>
                  </a:cubicBezTo>
                  <a:cubicBezTo>
                    <a:pt x="6" y="5"/>
                    <a:pt x="7" y="3"/>
                    <a:pt x="9" y="2"/>
                  </a:cubicBezTo>
                  <a:cubicBezTo>
                    <a:pt x="11" y="1"/>
                    <a:pt x="13" y="0"/>
                    <a:pt x="15" y="0"/>
                  </a:cubicBezTo>
                  <a:cubicBezTo>
                    <a:pt x="21" y="0"/>
                    <a:pt x="25" y="4"/>
                    <a:pt x="30" y="13"/>
                  </a:cubicBezTo>
                  <a:cubicBezTo>
                    <a:pt x="31" y="10"/>
                    <a:pt x="32" y="8"/>
                    <a:pt x="34" y="7"/>
                  </a:cubicBezTo>
                  <a:cubicBezTo>
                    <a:pt x="36" y="6"/>
                    <a:pt x="38" y="5"/>
                    <a:pt x="40" y="5"/>
                  </a:cubicBezTo>
                  <a:cubicBezTo>
                    <a:pt x="42" y="5"/>
                    <a:pt x="44" y="6"/>
                    <a:pt x="46" y="8"/>
                  </a:cubicBezTo>
                  <a:cubicBezTo>
                    <a:pt x="48" y="9"/>
                    <a:pt x="50" y="11"/>
                    <a:pt x="52" y="14"/>
                  </a:cubicBezTo>
                  <a:cubicBezTo>
                    <a:pt x="54" y="11"/>
                    <a:pt x="56" y="8"/>
                    <a:pt x="59" y="6"/>
                  </a:cubicBezTo>
                  <a:cubicBezTo>
                    <a:pt x="63" y="5"/>
                    <a:pt x="66" y="4"/>
                    <a:pt x="71" y="4"/>
                  </a:cubicBezTo>
                  <a:cubicBezTo>
                    <a:pt x="74" y="4"/>
                    <a:pt x="77" y="4"/>
                    <a:pt x="80" y="6"/>
                  </a:cubicBezTo>
                  <a:cubicBezTo>
                    <a:pt x="83" y="7"/>
                    <a:pt x="85" y="8"/>
                    <a:pt x="87" y="11"/>
                  </a:cubicBezTo>
                  <a:cubicBezTo>
                    <a:pt x="89" y="13"/>
                    <a:pt x="90" y="15"/>
                    <a:pt x="91" y="18"/>
                  </a:cubicBezTo>
                  <a:cubicBezTo>
                    <a:pt x="92" y="21"/>
                    <a:pt x="92" y="24"/>
                    <a:pt x="92" y="28"/>
                  </a:cubicBezTo>
                  <a:cubicBezTo>
                    <a:pt x="92" y="35"/>
                    <a:pt x="91" y="40"/>
                    <a:pt x="87" y="44"/>
                  </a:cubicBezTo>
                  <a:cubicBezTo>
                    <a:pt x="92" y="59"/>
                    <a:pt x="92" y="59"/>
                    <a:pt x="92" y="59"/>
                  </a:cubicBezTo>
                  <a:cubicBezTo>
                    <a:pt x="91" y="61"/>
                    <a:pt x="91" y="61"/>
                    <a:pt x="91" y="61"/>
                  </a:cubicBezTo>
                  <a:lnTo>
                    <a:pt x="82" y="61"/>
                  </a:lnTo>
                  <a:close/>
                  <a:moveTo>
                    <a:pt x="28" y="23"/>
                  </a:moveTo>
                  <a:cubicBezTo>
                    <a:pt x="28" y="21"/>
                    <a:pt x="28" y="18"/>
                    <a:pt x="28" y="16"/>
                  </a:cubicBezTo>
                  <a:cubicBezTo>
                    <a:pt x="26" y="15"/>
                    <a:pt x="25" y="13"/>
                    <a:pt x="23" y="13"/>
                  </a:cubicBezTo>
                  <a:cubicBezTo>
                    <a:pt x="21" y="12"/>
                    <a:pt x="19" y="11"/>
                    <a:pt x="17" y="11"/>
                  </a:cubicBezTo>
                  <a:cubicBezTo>
                    <a:pt x="13" y="11"/>
                    <a:pt x="11" y="13"/>
                    <a:pt x="9" y="16"/>
                  </a:cubicBezTo>
                  <a:cubicBezTo>
                    <a:pt x="7" y="19"/>
                    <a:pt x="6" y="23"/>
                    <a:pt x="6" y="28"/>
                  </a:cubicBezTo>
                  <a:cubicBezTo>
                    <a:pt x="6" y="36"/>
                    <a:pt x="7" y="41"/>
                    <a:pt x="10" y="45"/>
                  </a:cubicBezTo>
                  <a:cubicBezTo>
                    <a:pt x="12" y="49"/>
                    <a:pt x="15" y="51"/>
                    <a:pt x="19" y="51"/>
                  </a:cubicBezTo>
                  <a:cubicBezTo>
                    <a:pt x="20" y="51"/>
                    <a:pt x="21" y="50"/>
                    <a:pt x="22" y="50"/>
                  </a:cubicBezTo>
                  <a:cubicBezTo>
                    <a:pt x="23" y="50"/>
                    <a:pt x="24" y="49"/>
                    <a:pt x="25" y="48"/>
                  </a:cubicBezTo>
                  <a:cubicBezTo>
                    <a:pt x="26" y="47"/>
                    <a:pt x="26" y="45"/>
                    <a:pt x="27" y="44"/>
                  </a:cubicBezTo>
                  <a:cubicBezTo>
                    <a:pt x="27" y="42"/>
                    <a:pt x="28" y="40"/>
                    <a:pt x="28" y="37"/>
                  </a:cubicBezTo>
                  <a:lnTo>
                    <a:pt x="28" y="23"/>
                  </a:lnTo>
                  <a:close/>
                  <a:moveTo>
                    <a:pt x="54" y="27"/>
                  </a:moveTo>
                  <a:cubicBezTo>
                    <a:pt x="54" y="31"/>
                    <a:pt x="56" y="35"/>
                    <a:pt x="59" y="37"/>
                  </a:cubicBezTo>
                  <a:cubicBezTo>
                    <a:pt x="62" y="39"/>
                    <a:pt x="66" y="41"/>
                    <a:pt x="71" y="41"/>
                  </a:cubicBezTo>
                  <a:cubicBezTo>
                    <a:pt x="76" y="41"/>
                    <a:pt x="80" y="39"/>
                    <a:pt x="83" y="37"/>
                  </a:cubicBezTo>
                  <a:cubicBezTo>
                    <a:pt x="86" y="35"/>
                    <a:pt x="87" y="32"/>
                    <a:pt x="87" y="28"/>
                  </a:cubicBezTo>
                  <a:cubicBezTo>
                    <a:pt x="87" y="23"/>
                    <a:pt x="86" y="20"/>
                    <a:pt x="83" y="18"/>
                  </a:cubicBezTo>
                  <a:cubicBezTo>
                    <a:pt x="79" y="16"/>
                    <a:pt x="76" y="14"/>
                    <a:pt x="71" y="14"/>
                  </a:cubicBezTo>
                  <a:cubicBezTo>
                    <a:pt x="66" y="14"/>
                    <a:pt x="62" y="15"/>
                    <a:pt x="59" y="18"/>
                  </a:cubicBezTo>
                  <a:cubicBezTo>
                    <a:pt x="56" y="20"/>
                    <a:pt x="54" y="23"/>
                    <a:pt x="54" y="27"/>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1" name="Freeform 18"/>
            <p:cNvSpPr>
              <a:spLocks noEditPoints="1"/>
            </p:cNvSpPr>
            <p:nvPr userDrawn="1"/>
          </p:nvSpPr>
          <p:spPr bwMode="auto">
            <a:xfrm>
              <a:off x="2159000" y="692151"/>
              <a:ext cx="92075" cy="30163"/>
            </a:xfrm>
            <a:custGeom>
              <a:avLst/>
              <a:gdLst>
                <a:gd name="T0" fmla="*/ 4 w 96"/>
                <a:gd name="T1" fmla="*/ 31 h 31"/>
                <a:gd name="T2" fmla="*/ 0 w 96"/>
                <a:gd name="T3" fmla="*/ 31 h 31"/>
                <a:gd name="T4" fmla="*/ 0 w 96"/>
                <a:gd name="T5" fmla="*/ 1 h 31"/>
                <a:gd name="T6" fmla="*/ 4 w 96"/>
                <a:gd name="T7" fmla="*/ 1 h 31"/>
                <a:gd name="T8" fmla="*/ 6 w 96"/>
                <a:gd name="T9" fmla="*/ 11 h 31"/>
                <a:gd name="T10" fmla="*/ 17 w 96"/>
                <a:gd name="T11" fmla="*/ 11 h 31"/>
                <a:gd name="T12" fmla="*/ 27 w 96"/>
                <a:gd name="T13" fmla="*/ 11 h 31"/>
                <a:gd name="T14" fmla="*/ 34 w 96"/>
                <a:gd name="T15" fmla="*/ 11 h 31"/>
                <a:gd name="T16" fmla="*/ 43 w 96"/>
                <a:gd name="T17" fmla="*/ 11 h 31"/>
                <a:gd name="T18" fmla="*/ 51 w 96"/>
                <a:gd name="T19" fmla="*/ 10 h 31"/>
                <a:gd name="T20" fmla="*/ 52 w 96"/>
                <a:gd name="T21" fmla="*/ 0 h 31"/>
                <a:gd name="T22" fmla="*/ 56 w 96"/>
                <a:gd name="T23" fmla="*/ 0 h 31"/>
                <a:gd name="T24" fmla="*/ 64 w 96"/>
                <a:gd name="T25" fmla="*/ 20 h 31"/>
                <a:gd name="T26" fmla="*/ 63 w 96"/>
                <a:gd name="T27" fmla="*/ 22 h 31"/>
                <a:gd name="T28" fmla="*/ 45 w 96"/>
                <a:gd name="T29" fmla="*/ 22 h 31"/>
                <a:gd name="T30" fmla="*/ 27 w 96"/>
                <a:gd name="T31" fmla="*/ 22 h 31"/>
                <a:gd name="T32" fmla="*/ 17 w 96"/>
                <a:gd name="T33" fmla="*/ 22 h 31"/>
                <a:gd name="T34" fmla="*/ 6 w 96"/>
                <a:gd name="T35" fmla="*/ 22 h 31"/>
                <a:gd name="T36" fmla="*/ 4 w 96"/>
                <a:gd name="T37" fmla="*/ 31 h 31"/>
                <a:gd name="T38" fmla="*/ 79 w 96"/>
                <a:gd name="T39" fmla="*/ 16 h 31"/>
                <a:gd name="T40" fmla="*/ 81 w 96"/>
                <a:gd name="T41" fmla="*/ 10 h 31"/>
                <a:gd name="T42" fmla="*/ 87 w 96"/>
                <a:gd name="T43" fmla="*/ 7 h 31"/>
                <a:gd name="T44" fmla="*/ 93 w 96"/>
                <a:gd name="T45" fmla="*/ 10 h 31"/>
                <a:gd name="T46" fmla="*/ 96 w 96"/>
                <a:gd name="T47" fmla="*/ 16 h 31"/>
                <a:gd name="T48" fmla="*/ 93 w 96"/>
                <a:gd name="T49" fmla="*/ 23 h 31"/>
                <a:gd name="T50" fmla="*/ 87 w 96"/>
                <a:gd name="T51" fmla="*/ 25 h 31"/>
                <a:gd name="T52" fmla="*/ 81 w 96"/>
                <a:gd name="T53" fmla="*/ 23 h 31"/>
                <a:gd name="T54" fmla="*/ 79 w 96"/>
                <a:gd name="T55" fmla="*/ 16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6" h="31">
                  <a:moveTo>
                    <a:pt x="4" y="31"/>
                  </a:moveTo>
                  <a:cubicBezTo>
                    <a:pt x="0" y="31"/>
                    <a:pt x="0" y="31"/>
                    <a:pt x="0" y="31"/>
                  </a:cubicBezTo>
                  <a:cubicBezTo>
                    <a:pt x="0" y="1"/>
                    <a:pt x="0" y="1"/>
                    <a:pt x="0" y="1"/>
                  </a:cubicBezTo>
                  <a:cubicBezTo>
                    <a:pt x="4" y="1"/>
                    <a:pt x="4" y="1"/>
                    <a:pt x="4" y="1"/>
                  </a:cubicBezTo>
                  <a:cubicBezTo>
                    <a:pt x="6" y="11"/>
                    <a:pt x="6" y="11"/>
                    <a:pt x="6" y="11"/>
                  </a:cubicBezTo>
                  <a:cubicBezTo>
                    <a:pt x="10" y="11"/>
                    <a:pt x="13" y="11"/>
                    <a:pt x="17" y="11"/>
                  </a:cubicBezTo>
                  <a:cubicBezTo>
                    <a:pt x="21" y="11"/>
                    <a:pt x="24" y="11"/>
                    <a:pt x="27" y="11"/>
                  </a:cubicBezTo>
                  <a:cubicBezTo>
                    <a:pt x="34" y="11"/>
                    <a:pt x="34" y="11"/>
                    <a:pt x="34" y="11"/>
                  </a:cubicBezTo>
                  <a:cubicBezTo>
                    <a:pt x="38" y="11"/>
                    <a:pt x="41" y="11"/>
                    <a:pt x="43" y="11"/>
                  </a:cubicBezTo>
                  <a:cubicBezTo>
                    <a:pt x="45" y="11"/>
                    <a:pt x="48" y="10"/>
                    <a:pt x="51" y="10"/>
                  </a:cubicBezTo>
                  <a:cubicBezTo>
                    <a:pt x="52" y="0"/>
                    <a:pt x="52" y="0"/>
                    <a:pt x="52" y="0"/>
                  </a:cubicBezTo>
                  <a:cubicBezTo>
                    <a:pt x="56" y="0"/>
                    <a:pt x="56" y="0"/>
                    <a:pt x="56" y="0"/>
                  </a:cubicBezTo>
                  <a:cubicBezTo>
                    <a:pt x="64" y="20"/>
                    <a:pt x="64" y="20"/>
                    <a:pt x="64" y="20"/>
                  </a:cubicBezTo>
                  <a:cubicBezTo>
                    <a:pt x="63" y="22"/>
                    <a:pt x="63" y="22"/>
                    <a:pt x="63" y="22"/>
                  </a:cubicBezTo>
                  <a:cubicBezTo>
                    <a:pt x="45" y="22"/>
                    <a:pt x="45" y="22"/>
                    <a:pt x="45" y="22"/>
                  </a:cubicBezTo>
                  <a:cubicBezTo>
                    <a:pt x="27" y="22"/>
                    <a:pt x="27" y="22"/>
                    <a:pt x="27" y="22"/>
                  </a:cubicBezTo>
                  <a:cubicBezTo>
                    <a:pt x="24" y="22"/>
                    <a:pt x="21" y="22"/>
                    <a:pt x="17" y="22"/>
                  </a:cubicBezTo>
                  <a:cubicBezTo>
                    <a:pt x="13" y="22"/>
                    <a:pt x="10" y="22"/>
                    <a:pt x="6" y="22"/>
                  </a:cubicBezTo>
                  <a:lnTo>
                    <a:pt x="4" y="31"/>
                  </a:lnTo>
                  <a:close/>
                  <a:moveTo>
                    <a:pt x="79" y="16"/>
                  </a:moveTo>
                  <a:cubicBezTo>
                    <a:pt x="79" y="14"/>
                    <a:pt x="79" y="12"/>
                    <a:pt x="81" y="10"/>
                  </a:cubicBezTo>
                  <a:cubicBezTo>
                    <a:pt x="83" y="8"/>
                    <a:pt x="85" y="7"/>
                    <a:pt x="87" y="7"/>
                  </a:cubicBezTo>
                  <a:cubicBezTo>
                    <a:pt x="90" y="7"/>
                    <a:pt x="92" y="8"/>
                    <a:pt x="93" y="10"/>
                  </a:cubicBezTo>
                  <a:cubicBezTo>
                    <a:pt x="95" y="12"/>
                    <a:pt x="96" y="14"/>
                    <a:pt x="96" y="16"/>
                  </a:cubicBezTo>
                  <a:cubicBezTo>
                    <a:pt x="96" y="19"/>
                    <a:pt x="95" y="21"/>
                    <a:pt x="93" y="23"/>
                  </a:cubicBezTo>
                  <a:cubicBezTo>
                    <a:pt x="92" y="24"/>
                    <a:pt x="90" y="25"/>
                    <a:pt x="87" y="25"/>
                  </a:cubicBezTo>
                  <a:cubicBezTo>
                    <a:pt x="85" y="25"/>
                    <a:pt x="83" y="24"/>
                    <a:pt x="81" y="23"/>
                  </a:cubicBezTo>
                  <a:cubicBezTo>
                    <a:pt x="79" y="21"/>
                    <a:pt x="79" y="19"/>
                    <a:pt x="79" y="1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2" name="Freeform 19"/>
            <p:cNvSpPr>
              <a:spLocks/>
            </p:cNvSpPr>
            <p:nvPr userDrawn="1"/>
          </p:nvSpPr>
          <p:spPr bwMode="auto">
            <a:xfrm>
              <a:off x="2159000" y="725488"/>
              <a:ext cx="61913" cy="68263"/>
            </a:xfrm>
            <a:custGeom>
              <a:avLst/>
              <a:gdLst>
                <a:gd name="T0" fmla="*/ 4 w 64"/>
                <a:gd name="T1" fmla="*/ 71 h 71"/>
                <a:gd name="T2" fmla="*/ 0 w 64"/>
                <a:gd name="T3" fmla="*/ 71 h 71"/>
                <a:gd name="T4" fmla="*/ 0 w 64"/>
                <a:gd name="T5" fmla="*/ 41 h 71"/>
                <a:gd name="T6" fmla="*/ 4 w 64"/>
                <a:gd name="T7" fmla="*/ 41 h 71"/>
                <a:gd name="T8" fmla="*/ 6 w 64"/>
                <a:gd name="T9" fmla="*/ 51 h 71"/>
                <a:gd name="T10" fmla="*/ 17 w 64"/>
                <a:gd name="T11" fmla="*/ 51 h 71"/>
                <a:gd name="T12" fmla="*/ 27 w 64"/>
                <a:gd name="T13" fmla="*/ 51 h 71"/>
                <a:gd name="T14" fmla="*/ 39 w 64"/>
                <a:gd name="T15" fmla="*/ 51 h 71"/>
                <a:gd name="T16" fmla="*/ 52 w 64"/>
                <a:gd name="T17" fmla="*/ 48 h 71"/>
                <a:gd name="T18" fmla="*/ 55 w 64"/>
                <a:gd name="T19" fmla="*/ 40 h 71"/>
                <a:gd name="T20" fmla="*/ 53 w 64"/>
                <a:gd name="T21" fmla="*/ 31 h 71"/>
                <a:gd name="T22" fmla="*/ 47 w 64"/>
                <a:gd name="T23" fmla="*/ 22 h 71"/>
                <a:gd name="T24" fmla="*/ 27 w 64"/>
                <a:gd name="T25" fmla="*/ 22 h 71"/>
                <a:gd name="T26" fmla="*/ 17 w 64"/>
                <a:gd name="T27" fmla="*/ 22 h 71"/>
                <a:gd name="T28" fmla="*/ 6 w 64"/>
                <a:gd name="T29" fmla="*/ 22 h 71"/>
                <a:gd name="T30" fmla="*/ 4 w 64"/>
                <a:gd name="T31" fmla="*/ 31 h 71"/>
                <a:gd name="T32" fmla="*/ 0 w 64"/>
                <a:gd name="T33" fmla="*/ 31 h 71"/>
                <a:gd name="T34" fmla="*/ 0 w 64"/>
                <a:gd name="T35" fmla="*/ 1 h 71"/>
                <a:gd name="T36" fmla="*/ 4 w 64"/>
                <a:gd name="T37" fmla="*/ 1 h 71"/>
                <a:gd name="T38" fmla="*/ 6 w 64"/>
                <a:gd name="T39" fmla="*/ 10 h 71"/>
                <a:gd name="T40" fmla="*/ 17 w 64"/>
                <a:gd name="T41" fmla="*/ 11 h 71"/>
                <a:gd name="T42" fmla="*/ 27 w 64"/>
                <a:gd name="T43" fmla="*/ 11 h 71"/>
                <a:gd name="T44" fmla="*/ 34 w 64"/>
                <a:gd name="T45" fmla="*/ 11 h 71"/>
                <a:gd name="T46" fmla="*/ 43 w 64"/>
                <a:gd name="T47" fmla="*/ 11 h 71"/>
                <a:gd name="T48" fmla="*/ 51 w 64"/>
                <a:gd name="T49" fmla="*/ 10 h 71"/>
                <a:gd name="T50" fmla="*/ 52 w 64"/>
                <a:gd name="T51" fmla="*/ 0 h 71"/>
                <a:gd name="T52" fmla="*/ 56 w 64"/>
                <a:gd name="T53" fmla="*/ 0 h 71"/>
                <a:gd name="T54" fmla="*/ 64 w 64"/>
                <a:gd name="T55" fmla="*/ 18 h 71"/>
                <a:gd name="T56" fmla="*/ 63 w 64"/>
                <a:gd name="T57" fmla="*/ 20 h 71"/>
                <a:gd name="T58" fmla="*/ 52 w 64"/>
                <a:gd name="T59" fmla="*/ 21 h 71"/>
                <a:gd name="T60" fmla="*/ 61 w 64"/>
                <a:gd name="T61" fmla="*/ 32 h 71"/>
                <a:gd name="T62" fmla="*/ 64 w 64"/>
                <a:gd name="T63" fmla="*/ 45 h 71"/>
                <a:gd name="T64" fmla="*/ 59 w 64"/>
                <a:gd name="T65" fmla="*/ 58 h 71"/>
                <a:gd name="T66" fmla="*/ 40 w 64"/>
                <a:gd name="T67" fmla="*/ 62 h 71"/>
                <a:gd name="T68" fmla="*/ 27 w 64"/>
                <a:gd name="T69" fmla="*/ 62 h 71"/>
                <a:gd name="T70" fmla="*/ 17 w 64"/>
                <a:gd name="T71" fmla="*/ 62 h 71"/>
                <a:gd name="T72" fmla="*/ 6 w 64"/>
                <a:gd name="T73" fmla="*/ 62 h 71"/>
                <a:gd name="T74" fmla="*/ 4 w 64"/>
                <a:gd name="T75"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1">
                  <a:moveTo>
                    <a:pt x="4" y="71"/>
                  </a:moveTo>
                  <a:cubicBezTo>
                    <a:pt x="0" y="71"/>
                    <a:pt x="0" y="71"/>
                    <a:pt x="0" y="71"/>
                  </a:cubicBezTo>
                  <a:cubicBezTo>
                    <a:pt x="0" y="41"/>
                    <a:pt x="0" y="41"/>
                    <a:pt x="0" y="41"/>
                  </a:cubicBezTo>
                  <a:cubicBezTo>
                    <a:pt x="4" y="41"/>
                    <a:pt x="4" y="41"/>
                    <a:pt x="4" y="41"/>
                  </a:cubicBezTo>
                  <a:cubicBezTo>
                    <a:pt x="6" y="51"/>
                    <a:pt x="6" y="51"/>
                    <a:pt x="6" y="51"/>
                  </a:cubicBezTo>
                  <a:cubicBezTo>
                    <a:pt x="10" y="51"/>
                    <a:pt x="13" y="51"/>
                    <a:pt x="17" y="51"/>
                  </a:cubicBezTo>
                  <a:cubicBezTo>
                    <a:pt x="21" y="51"/>
                    <a:pt x="24" y="51"/>
                    <a:pt x="27" y="51"/>
                  </a:cubicBezTo>
                  <a:cubicBezTo>
                    <a:pt x="39" y="51"/>
                    <a:pt x="39" y="51"/>
                    <a:pt x="39" y="51"/>
                  </a:cubicBezTo>
                  <a:cubicBezTo>
                    <a:pt x="45" y="51"/>
                    <a:pt x="49" y="50"/>
                    <a:pt x="52" y="48"/>
                  </a:cubicBezTo>
                  <a:cubicBezTo>
                    <a:pt x="54" y="47"/>
                    <a:pt x="55" y="44"/>
                    <a:pt x="55" y="40"/>
                  </a:cubicBezTo>
                  <a:cubicBezTo>
                    <a:pt x="55" y="37"/>
                    <a:pt x="54" y="34"/>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1"/>
                    <a:pt x="0" y="1"/>
                    <a:pt x="0" y="1"/>
                  </a:cubicBezTo>
                  <a:cubicBezTo>
                    <a:pt x="4" y="1"/>
                    <a:pt x="4" y="1"/>
                    <a:pt x="4" y="1"/>
                  </a:cubicBezTo>
                  <a:cubicBezTo>
                    <a:pt x="6" y="10"/>
                    <a:pt x="6" y="10"/>
                    <a:pt x="6" y="10"/>
                  </a:cubicBezTo>
                  <a:cubicBezTo>
                    <a:pt x="10" y="10"/>
                    <a:pt x="13" y="11"/>
                    <a:pt x="17" y="11"/>
                  </a:cubicBezTo>
                  <a:cubicBezTo>
                    <a:pt x="21" y="11"/>
                    <a:pt x="24" y="11"/>
                    <a:pt x="27" y="11"/>
                  </a:cubicBezTo>
                  <a:cubicBezTo>
                    <a:pt x="34" y="11"/>
                    <a:pt x="34" y="11"/>
                    <a:pt x="34" y="11"/>
                  </a:cubicBezTo>
                  <a:cubicBezTo>
                    <a:pt x="38" y="11"/>
                    <a:pt x="41" y="11"/>
                    <a:pt x="43" y="11"/>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7"/>
                    <a:pt x="64" y="41"/>
                    <a:pt x="64" y="45"/>
                  </a:cubicBezTo>
                  <a:cubicBezTo>
                    <a:pt x="64" y="51"/>
                    <a:pt x="63" y="55"/>
                    <a:pt x="59" y="58"/>
                  </a:cubicBezTo>
                  <a:cubicBezTo>
                    <a:pt x="55" y="60"/>
                    <a:pt x="49" y="62"/>
                    <a:pt x="40" y="62"/>
                  </a:cubicBezTo>
                  <a:cubicBezTo>
                    <a:pt x="27" y="62"/>
                    <a:pt x="27" y="62"/>
                    <a:pt x="27" y="62"/>
                  </a:cubicBezTo>
                  <a:cubicBezTo>
                    <a:pt x="24" y="62"/>
                    <a:pt x="21" y="62"/>
                    <a:pt x="17" y="62"/>
                  </a:cubicBezTo>
                  <a:cubicBezTo>
                    <a:pt x="13" y="62"/>
                    <a:pt x="10" y="62"/>
                    <a:pt x="6" y="62"/>
                  </a:cubicBezTo>
                  <a:lnTo>
                    <a:pt x="4" y="7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3" name="Freeform 20"/>
            <p:cNvSpPr>
              <a:spLocks noEditPoints="1"/>
            </p:cNvSpPr>
            <p:nvPr userDrawn="1"/>
          </p:nvSpPr>
          <p:spPr bwMode="auto">
            <a:xfrm>
              <a:off x="2132013" y="796926"/>
              <a:ext cx="88900" cy="58738"/>
            </a:xfrm>
            <a:custGeom>
              <a:avLst/>
              <a:gdLst>
                <a:gd name="T0" fmla="*/ 82 w 92"/>
                <a:gd name="T1" fmla="*/ 61 h 61"/>
                <a:gd name="T2" fmla="*/ 82 w 92"/>
                <a:gd name="T3" fmla="*/ 48 h 61"/>
                <a:gd name="T4" fmla="*/ 71 w 92"/>
                <a:gd name="T5" fmla="*/ 51 h 61"/>
                <a:gd name="T6" fmla="*/ 62 w 92"/>
                <a:gd name="T7" fmla="*/ 49 h 61"/>
                <a:gd name="T8" fmla="*/ 55 w 92"/>
                <a:gd name="T9" fmla="*/ 44 h 61"/>
                <a:gd name="T10" fmla="*/ 51 w 92"/>
                <a:gd name="T11" fmla="*/ 36 h 61"/>
                <a:gd name="T12" fmla="*/ 49 w 92"/>
                <a:gd name="T13" fmla="*/ 27 h 61"/>
                <a:gd name="T14" fmla="*/ 50 w 92"/>
                <a:gd name="T15" fmla="*/ 22 h 61"/>
                <a:gd name="T16" fmla="*/ 50 w 92"/>
                <a:gd name="T17" fmla="*/ 17 h 61"/>
                <a:gd name="T18" fmla="*/ 47 w 92"/>
                <a:gd name="T19" fmla="*/ 15 h 61"/>
                <a:gd name="T20" fmla="*/ 44 w 92"/>
                <a:gd name="T21" fmla="*/ 15 h 61"/>
                <a:gd name="T22" fmla="*/ 39 w 92"/>
                <a:gd name="T23" fmla="*/ 17 h 61"/>
                <a:gd name="T24" fmla="*/ 37 w 92"/>
                <a:gd name="T25" fmla="*/ 25 h 61"/>
                <a:gd name="T26" fmla="*/ 37 w 92"/>
                <a:gd name="T27" fmla="*/ 39 h 61"/>
                <a:gd name="T28" fmla="*/ 34 w 92"/>
                <a:gd name="T29" fmla="*/ 55 h 61"/>
                <a:gd name="T30" fmla="*/ 23 w 92"/>
                <a:gd name="T31" fmla="*/ 60 h 61"/>
                <a:gd name="T32" fmla="*/ 14 w 92"/>
                <a:gd name="T33" fmla="*/ 58 h 61"/>
                <a:gd name="T34" fmla="*/ 7 w 92"/>
                <a:gd name="T35" fmla="*/ 52 h 61"/>
                <a:gd name="T36" fmla="*/ 2 w 92"/>
                <a:gd name="T37" fmla="*/ 41 h 61"/>
                <a:gd name="T38" fmla="*/ 0 w 92"/>
                <a:gd name="T39" fmla="*/ 27 h 61"/>
                <a:gd name="T40" fmla="*/ 1 w 92"/>
                <a:gd name="T41" fmla="*/ 15 h 61"/>
                <a:gd name="T42" fmla="*/ 4 w 92"/>
                <a:gd name="T43" fmla="*/ 6 h 61"/>
                <a:gd name="T44" fmla="*/ 9 w 92"/>
                <a:gd name="T45" fmla="*/ 1 h 61"/>
                <a:gd name="T46" fmla="*/ 15 w 92"/>
                <a:gd name="T47" fmla="*/ 0 h 61"/>
                <a:gd name="T48" fmla="*/ 30 w 92"/>
                <a:gd name="T49" fmla="*/ 12 h 61"/>
                <a:gd name="T50" fmla="*/ 34 w 92"/>
                <a:gd name="T51" fmla="*/ 6 h 61"/>
                <a:gd name="T52" fmla="*/ 40 w 92"/>
                <a:gd name="T53" fmla="*/ 5 h 61"/>
                <a:gd name="T54" fmla="*/ 46 w 92"/>
                <a:gd name="T55" fmla="*/ 7 h 61"/>
                <a:gd name="T56" fmla="*/ 52 w 92"/>
                <a:gd name="T57" fmla="*/ 13 h 61"/>
                <a:gd name="T58" fmla="*/ 59 w 92"/>
                <a:gd name="T59" fmla="*/ 6 h 61"/>
                <a:gd name="T60" fmla="*/ 71 w 92"/>
                <a:gd name="T61" fmla="*/ 3 h 61"/>
                <a:gd name="T62" fmla="*/ 80 w 92"/>
                <a:gd name="T63" fmla="*/ 5 h 61"/>
                <a:gd name="T64" fmla="*/ 87 w 92"/>
                <a:gd name="T65" fmla="*/ 10 h 61"/>
                <a:gd name="T66" fmla="*/ 91 w 92"/>
                <a:gd name="T67" fmla="*/ 17 h 61"/>
                <a:gd name="T68" fmla="*/ 92 w 92"/>
                <a:gd name="T69" fmla="*/ 27 h 61"/>
                <a:gd name="T70" fmla="*/ 87 w 92"/>
                <a:gd name="T71" fmla="*/ 44 h 61"/>
                <a:gd name="T72" fmla="*/ 92 w 92"/>
                <a:gd name="T73" fmla="*/ 59 h 61"/>
                <a:gd name="T74" fmla="*/ 91 w 92"/>
                <a:gd name="T75" fmla="*/ 61 h 61"/>
                <a:gd name="T76" fmla="*/ 82 w 92"/>
                <a:gd name="T77" fmla="*/ 61 h 61"/>
                <a:gd name="T78" fmla="*/ 28 w 92"/>
                <a:gd name="T79" fmla="*/ 22 h 61"/>
                <a:gd name="T80" fmla="*/ 28 w 92"/>
                <a:gd name="T81" fmla="*/ 15 h 61"/>
                <a:gd name="T82" fmla="*/ 23 w 92"/>
                <a:gd name="T83" fmla="*/ 12 h 61"/>
                <a:gd name="T84" fmla="*/ 17 w 92"/>
                <a:gd name="T85" fmla="*/ 10 h 61"/>
                <a:gd name="T86" fmla="*/ 9 w 92"/>
                <a:gd name="T87" fmla="*/ 15 h 61"/>
                <a:gd name="T88" fmla="*/ 6 w 92"/>
                <a:gd name="T89" fmla="*/ 28 h 61"/>
                <a:gd name="T90" fmla="*/ 10 w 92"/>
                <a:gd name="T91" fmla="*/ 44 h 61"/>
                <a:gd name="T92" fmla="*/ 19 w 92"/>
                <a:gd name="T93" fmla="*/ 50 h 61"/>
                <a:gd name="T94" fmla="*/ 22 w 92"/>
                <a:gd name="T95" fmla="*/ 49 h 61"/>
                <a:gd name="T96" fmla="*/ 25 w 92"/>
                <a:gd name="T97" fmla="*/ 47 h 61"/>
                <a:gd name="T98" fmla="*/ 27 w 92"/>
                <a:gd name="T99" fmla="*/ 43 h 61"/>
                <a:gd name="T100" fmla="*/ 28 w 92"/>
                <a:gd name="T101" fmla="*/ 37 h 61"/>
                <a:gd name="T102" fmla="*/ 28 w 92"/>
                <a:gd name="T103" fmla="*/ 22 h 61"/>
                <a:gd name="T104" fmla="*/ 54 w 92"/>
                <a:gd name="T105" fmla="*/ 26 h 61"/>
                <a:gd name="T106" fmla="*/ 59 w 92"/>
                <a:gd name="T107" fmla="*/ 36 h 61"/>
                <a:gd name="T108" fmla="*/ 71 w 92"/>
                <a:gd name="T109" fmla="*/ 40 h 61"/>
                <a:gd name="T110" fmla="*/ 83 w 92"/>
                <a:gd name="T111" fmla="*/ 37 h 61"/>
                <a:gd name="T112" fmla="*/ 87 w 92"/>
                <a:gd name="T113" fmla="*/ 27 h 61"/>
                <a:gd name="T114" fmla="*/ 83 w 92"/>
                <a:gd name="T115" fmla="*/ 17 h 61"/>
                <a:gd name="T116" fmla="*/ 71 w 92"/>
                <a:gd name="T117" fmla="*/ 14 h 61"/>
                <a:gd name="T118" fmla="*/ 59 w 92"/>
                <a:gd name="T119" fmla="*/ 17 h 61"/>
                <a:gd name="T120" fmla="*/ 54 w 92"/>
                <a:gd name="T121" fmla="*/ 26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2" h="61">
                  <a:moveTo>
                    <a:pt x="82" y="61"/>
                  </a:moveTo>
                  <a:cubicBezTo>
                    <a:pt x="82" y="48"/>
                    <a:pt x="82" y="48"/>
                    <a:pt x="82" y="48"/>
                  </a:cubicBezTo>
                  <a:cubicBezTo>
                    <a:pt x="79" y="50"/>
                    <a:pt x="75" y="51"/>
                    <a:pt x="71" y="51"/>
                  </a:cubicBezTo>
                  <a:cubicBezTo>
                    <a:pt x="67" y="51"/>
                    <a:pt x="64" y="50"/>
                    <a:pt x="62" y="49"/>
                  </a:cubicBezTo>
                  <a:cubicBezTo>
                    <a:pt x="59" y="48"/>
                    <a:pt x="57" y="46"/>
                    <a:pt x="55" y="44"/>
                  </a:cubicBezTo>
                  <a:cubicBezTo>
                    <a:pt x="53" y="42"/>
                    <a:pt x="52" y="39"/>
                    <a:pt x="51" y="36"/>
                  </a:cubicBezTo>
                  <a:cubicBezTo>
                    <a:pt x="50" y="33"/>
                    <a:pt x="49" y="30"/>
                    <a:pt x="49" y="27"/>
                  </a:cubicBezTo>
                  <a:cubicBezTo>
                    <a:pt x="49" y="25"/>
                    <a:pt x="49" y="23"/>
                    <a:pt x="50" y="22"/>
                  </a:cubicBezTo>
                  <a:cubicBezTo>
                    <a:pt x="50" y="20"/>
                    <a:pt x="50" y="19"/>
                    <a:pt x="50" y="17"/>
                  </a:cubicBezTo>
                  <a:cubicBezTo>
                    <a:pt x="50" y="16"/>
                    <a:pt x="48" y="16"/>
                    <a:pt x="47" y="15"/>
                  </a:cubicBezTo>
                  <a:cubicBezTo>
                    <a:pt x="46" y="15"/>
                    <a:pt x="45" y="15"/>
                    <a:pt x="44" y="15"/>
                  </a:cubicBezTo>
                  <a:cubicBezTo>
                    <a:pt x="42" y="15"/>
                    <a:pt x="40" y="15"/>
                    <a:pt x="39" y="17"/>
                  </a:cubicBezTo>
                  <a:cubicBezTo>
                    <a:pt x="38" y="18"/>
                    <a:pt x="37" y="21"/>
                    <a:pt x="37" y="25"/>
                  </a:cubicBezTo>
                  <a:cubicBezTo>
                    <a:pt x="37" y="39"/>
                    <a:pt x="37" y="39"/>
                    <a:pt x="37" y="39"/>
                  </a:cubicBezTo>
                  <a:cubicBezTo>
                    <a:pt x="37" y="46"/>
                    <a:pt x="36" y="51"/>
                    <a:pt x="34" y="55"/>
                  </a:cubicBezTo>
                  <a:cubicBezTo>
                    <a:pt x="31" y="58"/>
                    <a:pt x="27" y="60"/>
                    <a:pt x="23" y="60"/>
                  </a:cubicBezTo>
                  <a:cubicBezTo>
                    <a:pt x="20" y="60"/>
                    <a:pt x="17" y="59"/>
                    <a:pt x="14" y="58"/>
                  </a:cubicBezTo>
                  <a:cubicBezTo>
                    <a:pt x="12" y="56"/>
                    <a:pt x="9" y="54"/>
                    <a:pt x="7" y="52"/>
                  </a:cubicBezTo>
                  <a:cubicBezTo>
                    <a:pt x="5" y="49"/>
                    <a:pt x="3" y="45"/>
                    <a:pt x="2" y="41"/>
                  </a:cubicBezTo>
                  <a:cubicBezTo>
                    <a:pt x="1" y="37"/>
                    <a:pt x="0" y="32"/>
                    <a:pt x="0" y="27"/>
                  </a:cubicBezTo>
                  <a:cubicBezTo>
                    <a:pt x="0" y="22"/>
                    <a:pt x="0" y="18"/>
                    <a:pt x="1" y="15"/>
                  </a:cubicBezTo>
                  <a:cubicBezTo>
                    <a:pt x="2" y="11"/>
                    <a:pt x="3" y="8"/>
                    <a:pt x="4" y="6"/>
                  </a:cubicBezTo>
                  <a:cubicBezTo>
                    <a:pt x="6" y="4"/>
                    <a:pt x="7" y="2"/>
                    <a:pt x="9" y="1"/>
                  </a:cubicBezTo>
                  <a:cubicBezTo>
                    <a:pt x="11" y="0"/>
                    <a:pt x="13" y="0"/>
                    <a:pt x="15" y="0"/>
                  </a:cubicBezTo>
                  <a:cubicBezTo>
                    <a:pt x="21" y="0"/>
                    <a:pt x="25" y="4"/>
                    <a:pt x="30" y="12"/>
                  </a:cubicBezTo>
                  <a:cubicBezTo>
                    <a:pt x="31" y="9"/>
                    <a:pt x="32" y="7"/>
                    <a:pt x="34" y="6"/>
                  </a:cubicBezTo>
                  <a:cubicBezTo>
                    <a:pt x="36" y="5"/>
                    <a:pt x="38" y="5"/>
                    <a:pt x="40" y="5"/>
                  </a:cubicBezTo>
                  <a:cubicBezTo>
                    <a:pt x="42" y="5"/>
                    <a:pt x="44" y="5"/>
                    <a:pt x="46" y="7"/>
                  </a:cubicBezTo>
                  <a:cubicBezTo>
                    <a:pt x="48" y="8"/>
                    <a:pt x="50" y="10"/>
                    <a:pt x="52" y="13"/>
                  </a:cubicBezTo>
                  <a:cubicBezTo>
                    <a:pt x="54" y="10"/>
                    <a:pt x="56" y="8"/>
                    <a:pt x="59" y="6"/>
                  </a:cubicBezTo>
                  <a:cubicBezTo>
                    <a:pt x="63" y="4"/>
                    <a:pt x="66" y="3"/>
                    <a:pt x="71" y="3"/>
                  </a:cubicBezTo>
                  <a:cubicBezTo>
                    <a:pt x="74" y="3"/>
                    <a:pt x="77" y="4"/>
                    <a:pt x="80" y="5"/>
                  </a:cubicBezTo>
                  <a:cubicBezTo>
                    <a:pt x="83" y="6"/>
                    <a:pt x="85" y="8"/>
                    <a:pt x="87" y="10"/>
                  </a:cubicBezTo>
                  <a:cubicBezTo>
                    <a:pt x="89" y="12"/>
                    <a:pt x="90" y="14"/>
                    <a:pt x="91" y="17"/>
                  </a:cubicBezTo>
                  <a:cubicBezTo>
                    <a:pt x="92" y="20"/>
                    <a:pt x="92" y="23"/>
                    <a:pt x="92" y="27"/>
                  </a:cubicBezTo>
                  <a:cubicBezTo>
                    <a:pt x="92" y="34"/>
                    <a:pt x="91" y="39"/>
                    <a:pt x="87" y="44"/>
                  </a:cubicBezTo>
                  <a:cubicBezTo>
                    <a:pt x="92" y="59"/>
                    <a:pt x="92" y="59"/>
                    <a:pt x="92" y="59"/>
                  </a:cubicBezTo>
                  <a:cubicBezTo>
                    <a:pt x="91" y="61"/>
                    <a:pt x="91" y="61"/>
                    <a:pt x="91" y="61"/>
                  </a:cubicBezTo>
                  <a:lnTo>
                    <a:pt x="82" y="61"/>
                  </a:lnTo>
                  <a:close/>
                  <a:moveTo>
                    <a:pt x="28" y="22"/>
                  </a:moveTo>
                  <a:cubicBezTo>
                    <a:pt x="28" y="20"/>
                    <a:pt x="28" y="18"/>
                    <a:pt x="28" y="15"/>
                  </a:cubicBezTo>
                  <a:cubicBezTo>
                    <a:pt x="26" y="14"/>
                    <a:pt x="25" y="13"/>
                    <a:pt x="23" y="12"/>
                  </a:cubicBezTo>
                  <a:cubicBezTo>
                    <a:pt x="21" y="11"/>
                    <a:pt x="19" y="10"/>
                    <a:pt x="17" y="10"/>
                  </a:cubicBezTo>
                  <a:cubicBezTo>
                    <a:pt x="13" y="10"/>
                    <a:pt x="11" y="12"/>
                    <a:pt x="9" y="15"/>
                  </a:cubicBezTo>
                  <a:cubicBezTo>
                    <a:pt x="7" y="18"/>
                    <a:pt x="6" y="23"/>
                    <a:pt x="6" y="28"/>
                  </a:cubicBezTo>
                  <a:cubicBezTo>
                    <a:pt x="6" y="35"/>
                    <a:pt x="7" y="40"/>
                    <a:pt x="10" y="44"/>
                  </a:cubicBezTo>
                  <a:cubicBezTo>
                    <a:pt x="12" y="48"/>
                    <a:pt x="15" y="50"/>
                    <a:pt x="19" y="50"/>
                  </a:cubicBezTo>
                  <a:cubicBezTo>
                    <a:pt x="20" y="50"/>
                    <a:pt x="21" y="50"/>
                    <a:pt x="22" y="49"/>
                  </a:cubicBezTo>
                  <a:cubicBezTo>
                    <a:pt x="23" y="49"/>
                    <a:pt x="24" y="48"/>
                    <a:pt x="25" y="47"/>
                  </a:cubicBezTo>
                  <a:cubicBezTo>
                    <a:pt x="26" y="46"/>
                    <a:pt x="26" y="45"/>
                    <a:pt x="27" y="43"/>
                  </a:cubicBezTo>
                  <a:cubicBezTo>
                    <a:pt x="27" y="41"/>
                    <a:pt x="28" y="39"/>
                    <a:pt x="28" y="37"/>
                  </a:cubicBezTo>
                  <a:lnTo>
                    <a:pt x="28" y="22"/>
                  </a:lnTo>
                  <a:close/>
                  <a:moveTo>
                    <a:pt x="54" y="26"/>
                  </a:moveTo>
                  <a:cubicBezTo>
                    <a:pt x="54" y="31"/>
                    <a:pt x="56" y="34"/>
                    <a:pt x="59" y="36"/>
                  </a:cubicBezTo>
                  <a:cubicBezTo>
                    <a:pt x="62" y="39"/>
                    <a:pt x="66" y="40"/>
                    <a:pt x="71" y="40"/>
                  </a:cubicBezTo>
                  <a:cubicBezTo>
                    <a:pt x="76" y="40"/>
                    <a:pt x="80" y="39"/>
                    <a:pt x="83" y="37"/>
                  </a:cubicBezTo>
                  <a:cubicBezTo>
                    <a:pt x="86" y="34"/>
                    <a:pt x="87" y="31"/>
                    <a:pt x="87" y="27"/>
                  </a:cubicBezTo>
                  <a:cubicBezTo>
                    <a:pt x="87" y="23"/>
                    <a:pt x="86" y="19"/>
                    <a:pt x="83" y="17"/>
                  </a:cubicBezTo>
                  <a:cubicBezTo>
                    <a:pt x="79" y="15"/>
                    <a:pt x="76" y="14"/>
                    <a:pt x="71" y="14"/>
                  </a:cubicBezTo>
                  <a:cubicBezTo>
                    <a:pt x="66" y="14"/>
                    <a:pt x="62" y="15"/>
                    <a:pt x="59" y="17"/>
                  </a:cubicBezTo>
                  <a:cubicBezTo>
                    <a:pt x="56" y="19"/>
                    <a:pt x="54" y="22"/>
                    <a:pt x="54" y="2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4" name="Freeform 21"/>
            <p:cNvSpPr>
              <a:spLocks noEditPoints="1"/>
            </p:cNvSpPr>
            <p:nvPr userDrawn="1"/>
          </p:nvSpPr>
          <p:spPr bwMode="auto">
            <a:xfrm>
              <a:off x="2157413" y="881063"/>
              <a:ext cx="93663" cy="63500"/>
            </a:xfrm>
            <a:custGeom>
              <a:avLst/>
              <a:gdLst>
                <a:gd name="T0" fmla="*/ 56 w 98"/>
                <a:gd name="T1" fmla="*/ 22 h 67"/>
                <a:gd name="T2" fmla="*/ 64 w 98"/>
                <a:gd name="T3" fmla="*/ 31 h 67"/>
                <a:gd name="T4" fmla="*/ 66 w 98"/>
                <a:gd name="T5" fmla="*/ 42 h 67"/>
                <a:gd name="T6" fmla="*/ 64 w 98"/>
                <a:gd name="T7" fmla="*/ 52 h 67"/>
                <a:gd name="T8" fmla="*/ 58 w 98"/>
                <a:gd name="T9" fmla="*/ 60 h 67"/>
                <a:gd name="T10" fmla="*/ 47 w 98"/>
                <a:gd name="T11" fmla="*/ 65 h 67"/>
                <a:gd name="T12" fmla="*/ 34 w 98"/>
                <a:gd name="T13" fmla="*/ 67 h 67"/>
                <a:gd name="T14" fmla="*/ 20 w 98"/>
                <a:gd name="T15" fmla="*/ 65 h 67"/>
                <a:gd name="T16" fmla="*/ 9 w 98"/>
                <a:gd name="T17" fmla="*/ 59 h 67"/>
                <a:gd name="T18" fmla="*/ 2 w 98"/>
                <a:gd name="T19" fmla="*/ 51 h 67"/>
                <a:gd name="T20" fmla="*/ 0 w 98"/>
                <a:gd name="T21" fmla="*/ 40 h 67"/>
                <a:gd name="T22" fmla="*/ 2 w 98"/>
                <a:gd name="T23" fmla="*/ 31 h 67"/>
                <a:gd name="T24" fmla="*/ 8 w 98"/>
                <a:gd name="T25" fmla="*/ 23 h 67"/>
                <a:gd name="T26" fmla="*/ 8 w 98"/>
                <a:gd name="T27" fmla="*/ 22 h 67"/>
                <a:gd name="T28" fmla="*/ 0 w 98"/>
                <a:gd name="T29" fmla="*/ 21 h 67"/>
                <a:gd name="T30" fmla="*/ 2 w 98"/>
                <a:gd name="T31" fmla="*/ 1 h 67"/>
                <a:gd name="T32" fmla="*/ 6 w 98"/>
                <a:gd name="T33" fmla="*/ 1 h 67"/>
                <a:gd name="T34" fmla="*/ 8 w 98"/>
                <a:gd name="T35" fmla="*/ 11 h 67"/>
                <a:gd name="T36" fmla="*/ 19 w 98"/>
                <a:gd name="T37" fmla="*/ 11 h 67"/>
                <a:gd name="T38" fmla="*/ 29 w 98"/>
                <a:gd name="T39" fmla="*/ 11 h 67"/>
                <a:gd name="T40" fmla="*/ 86 w 98"/>
                <a:gd name="T41" fmla="*/ 11 h 67"/>
                <a:gd name="T42" fmla="*/ 87 w 98"/>
                <a:gd name="T43" fmla="*/ 0 h 67"/>
                <a:gd name="T44" fmla="*/ 92 w 98"/>
                <a:gd name="T45" fmla="*/ 0 h 67"/>
                <a:gd name="T46" fmla="*/ 98 w 98"/>
                <a:gd name="T47" fmla="*/ 20 h 67"/>
                <a:gd name="T48" fmla="*/ 97 w 98"/>
                <a:gd name="T49" fmla="*/ 22 h 67"/>
                <a:gd name="T50" fmla="*/ 78 w 98"/>
                <a:gd name="T51" fmla="*/ 22 h 67"/>
                <a:gd name="T52" fmla="*/ 56 w 98"/>
                <a:gd name="T53" fmla="*/ 22 h 67"/>
                <a:gd name="T54" fmla="*/ 15 w 98"/>
                <a:gd name="T55" fmla="*/ 22 h 67"/>
                <a:gd name="T56" fmla="*/ 9 w 98"/>
                <a:gd name="T57" fmla="*/ 30 h 67"/>
                <a:gd name="T58" fmla="*/ 7 w 98"/>
                <a:gd name="T59" fmla="*/ 38 h 67"/>
                <a:gd name="T60" fmla="*/ 9 w 98"/>
                <a:gd name="T61" fmla="*/ 45 h 67"/>
                <a:gd name="T62" fmla="*/ 14 w 98"/>
                <a:gd name="T63" fmla="*/ 50 h 67"/>
                <a:gd name="T64" fmla="*/ 21 w 98"/>
                <a:gd name="T65" fmla="*/ 54 h 67"/>
                <a:gd name="T66" fmla="*/ 33 w 98"/>
                <a:gd name="T67" fmla="*/ 55 h 67"/>
                <a:gd name="T68" fmla="*/ 52 w 98"/>
                <a:gd name="T69" fmla="*/ 51 h 67"/>
                <a:gd name="T70" fmla="*/ 59 w 98"/>
                <a:gd name="T71" fmla="*/ 38 h 67"/>
                <a:gd name="T72" fmla="*/ 57 w 98"/>
                <a:gd name="T73" fmla="*/ 31 h 67"/>
                <a:gd name="T74" fmla="*/ 51 w 98"/>
                <a:gd name="T75" fmla="*/ 22 h 67"/>
                <a:gd name="T76" fmla="*/ 15 w 98"/>
                <a:gd name="T77" fmla="*/ 22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8" h="67">
                  <a:moveTo>
                    <a:pt x="56" y="22"/>
                  </a:moveTo>
                  <a:cubicBezTo>
                    <a:pt x="60" y="25"/>
                    <a:pt x="62" y="28"/>
                    <a:pt x="64" y="31"/>
                  </a:cubicBezTo>
                  <a:cubicBezTo>
                    <a:pt x="66" y="35"/>
                    <a:pt x="66" y="38"/>
                    <a:pt x="66" y="42"/>
                  </a:cubicBezTo>
                  <a:cubicBezTo>
                    <a:pt x="66" y="46"/>
                    <a:pt x="66" y="49"/>
                    <a:pt x="64" y="52"/>
                  </a:cubicBezTo>
                  <a:cubicBezTo>
                    <a:pt x="63" y="55"/>
                    <a:pt x="61" y="58"/>
                    <a:pt x="58" y="60"/>
                  </a:cubicBezTo>
                  <a:cubicBezTo>
                    <a:pt x="55" y="62"/>
                    <a:pt x="51" y="64"/>
                    <a:pt x="47" y="65"/>
                  </a:cubicBezTo>
                  <a:cubicBezTo>
                    <a:pt x="43" y="66"/>
                    <a:pt x="39" y="67"/>
                    <a:pt x="34" y="67"/>
                  </a:cubicBezTo>
                  <a:cubicBezTo>
                    <a:pt x="29" y="67"/>
                    <a:pt x="24" y="66"/>
                    <a:pt x="20" y="65"/>
                  </a:cubicBezTo>
                  <a:cubicBezTo>
                    <a:pt x="15" y="64"/>
                    <a:pt x="12" y="62"/>
                    <a:pt x="9" y="59"/>
                  </a:cubicBezTo>
                  <a:cubicBezTo>
                    <a:pt x="6" y="57"/>
                    <a:pt x="4" y="54"/>
                    <a:pt x="2" y="51"/>
                  </a:cubicBezTo>
                  <a:cubicBezTo>
                    <a:pt x="0" y="48"/>
                    <a:pt x="0" y="44"/>
                    <a:pt x="0" y="40"/>
                  </a:cubicBezTo>
                  <a:cubicBezTo>
                    <a:pt x="0" y="37"/>
                    <a:pt x="0" y="34"/>
                    <a:pt x="2" y="31"/>
                  </a:cubicBezTo>
                  <a:cubicBezTo>
                    <a:pt x="3" y="28"/>
                    <a:pt x="5" y="25"/>
                    <a:pt x="8" y="23"/>
                  </a:cubicBezTo>
                  <a:cubicBezTo>
                    <a:pt x="8" y="22"/>
                    <a:pt x="8" y="22"/>
                    <a:pt x="8" y="22"/>
                  </a:cubicBezTo>
                  <a:cubicBezTo>
                    <a:pt x="0" y="21"/>
                    <a:pt x="0" y="21"/>
                    <a:pt x="0" y="21"/>
                  </a:cubicBezTo>
                  <a:cubicBezTo>
                    <a:pt x="2" y="1"/>
                    <a:pt x="2" y="1"/>
                    <a:pt x="2" y="1"/>
                  </a:cubicBezTo>
                  <a:cubicBezTo>
                    <a:pt x="6" y="1"/>
                    <a:pt x="6" y="1"/>
                    <a:pt x="6" y="1"/>
                  </a:cubicBezTo>
                  <a:cubicBezTo>
                    <a:pt x="8" y="11"/>
                    <a:pt x="8" y="11"/>
                    <a:pt x="8" y="11"/>
                  </a:cubicBezTo>
                  <a:cubicBezTo>
                    <a:pt x="12" y="11"/>
                    <a:pt x="15" y="11"/>
                    <a:pt x="19" y="11"/>
                  </a:cubicBezTo>
                  <a:cubicBezTo>
                    <a:pt x="23" y="11"/>
                    <a:pt x="26" y="11"/>
                    <a:pt x="29" y="11"/>
                  </a:cubicBezTo>
                  <a:cubicBezTo>
                    <a:pt x="86" y="11"/>
                    <a:pt x="86" y="11"/>
                    <a:pt x="86" y="11"/>
                  </a:cubicBezTo>
                  <a:cubicBezTo>
                    <a:pt x="87" y="0"/>
                    <a:pt x="87" y="0"/>
                    <a:pt x="87" y="0"/>
                  </a:cubicBezTo>
                  <a:cubicBezTo>
                    <a:pt x="92" y="0"/>
                    <a:pt x="92" y="0"/>
                    <a:pt x="92" y="0"/>
                  </a:cubicBezTo>
                  <a:cubicBezTo>
                    <a:pt x="98" y="20"/>
                    <a:pt x="98" y="20"/>
                    <a:pt x="98" y="20"/>
                  </a:cubicBezTo>
                  <a:cubicBezTo>
                    <a:pt x="97" y="22"/>
                    <a:pt x="97" y="22"/>
                    <a:pt x="97" y="22"/>
                  </a:cubicBezTo>
                  <a:cubicBezTo>
                    <a:pt x="78" y="22"/>
                    <a:pt x="78" y="22"/>
                    <a:pt x="78" y="22"/>
                  </a:cubicBezTo>
                  <a:lnTo>
                    <a:pt x="56" y="22"/>
                  </a:lnTo>
                  <a:close/>
                  <a:moveTo>
                    <a:pt x="15" y="22"/>
                  </a:moveTo>
                  <a:cubicBezTo>
                    <a:pt x="12" y="25"/>
                    <a:pt x="10" y="28"/>
                    <a:pt x="9" y="30"/>
                  </a:cubicBezTo>
                  <a:cubicBezTo>
                    <a:pt x="8" y="33"/>
                    <a:pt x="7" y="35"/>
                    <a:pt x="7" y="38"/>
                  </a:cubicBezTo>
                  <a:cubicBezTo>
                    <a:pt x="7" y="40"/>
                    <a:pt x="8" y="42"/>
                    <a:pt x="9" y="45"/>
                  </a:cubicBezTo>
                  <a:cubicBezTo>
                    <a:pt x="10" y="47"/>
                    <a:pt x="11" y="49"/>
                    <a:pt x="14" y="50"/>
                  </a:cubicBezTo>
                  <a:cubicBezTo>
                    <a:pt x="16" y="52"/>
                    <a:pt x="18" y="53"/>
                    <a:pt x="21" y="54"/>
                  </a:cubicBezTo>
                  <a:cubicBezTo>
                    <a:pt x="25" y="55"/>
                    <a:pt x="28" y="55"/>
                    <a:pt x="33" y="55"/>
                  </a:cubicBezTo>
                  <a:cubicBezTo>
                    <a:pt x="41" y="55"/>
                    <a:pt x="48" y="54"/>
                    <a:pt x="52" y="51"/>
                  </a:cubicBezTo>
                  <a:cubicBezTo>
                    <a:pt x="57" y="48"/>
                    <a:pt x="59" y="43"/>
                    <a:pt x="59" y="38"/>
                  </a:cubicBezTo>
                  <a:cubicBezTo>
                    <a:pt x="59" y="36"/>
                    <a:pt x="58" y="34"/>
                    <a:pt x="57" y="31"/>
                  </a:cubicBezTo>
                  <a:cubicBezTo>
                    <a:pt x="56" y="29"/>
                    <a:pt x="54" y="26"/>
                    <a:pt x="51" y="22"/>
                  </a:cubicBezTo>
                  <a:lnTo>
                    <a:pt x="15"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5" name="Freeform 22"/>
            <p:cNvSpPr>
              <a:spLocks/>
            </p:cNvSpPr>
            <p:nvPr userDrawn="1"/>
          </p:nvSpPr>
          <p:spPr bwMode="auto">
            <a:xfrm>
              <a:off x="2159000" y="950913"/>
              <a:ext cx="61913" cy="46038"/>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1 h 49"/>
                <a:gd name="T22" fmla="*/ 27 w 64"/>
                <a:gd name="T23" fmla="*/ 21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6"/>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1"/>
                  </a:cubicBezTo>
                  <a:cubicBezTo>
                    <a:pt x="27" y="21"/>
                    <a:pt x="27" y="21"/>
                    <a:pt x="27" y="21"/>
                  </a:cubicBezTo>
                  <a:cubicBezTo>
                    <a:pt x="24" y="21"/>
                    <a:pt x="21" y="21"/>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6" name="Freeform 23"/>
            <p:cNvSpPr>
              <a:spLocks noEditPoints="1"/>
            </p:cNvSpPr>
            <p:nvPr userDrawn="1"/>
          </p:nvSpPr>
          <p:spPr bwMode="auto">
            <a:xfrm>
              <a:off x="2157413" y="998538"/>
              <a:ext cx="63500" cy="58738"/>
            </a:xfrm>
            <a:custGeom>
              <a:avLst/>
              <a:gdLst>
                <a:gd name="T0" fmla="*/ 7 w 66"/>
                <a:gd name="T1" fmla="*/ 61 h 61"/>
                <a:gd name="T2" fmla="*/ 2 w 66"/>
                <a:gd name="T3" fmla="*/ 56 h 61"/>
                <a:gd name="T4" fmla="*/ 0 w 66"/>
                <a:gd name="T5" fmla="*/ 50 h 61"/>
                <a:gd name="T6" fmla="*/ 3 w 66"/>
                <a:gd name="T7" fmla="*/ 41 h 61"/>
                <a:gd name="T8" fmla="*/ 10 w 66"/>
                <a:gd name="T9" fmla="*/ 37 h 61"/>
                <a:gd name="T10" fmla="*/ 6 w 66"/>
                <a:gd name="T11" fmla="*/ 32 h 61"/>
                <a:gd name="T12" fmla="*/ 2 w 66"/>
                <a:gd name="T13" fmla="*/ 28 h 61"/>
                <a:gd name="T14" fmla="*/ 0 w 66"/>
                <a:gd name="T15" fmla="*/ 23 h 61"/>
                <a:gd name="T16" fmla="*/ 0 w 66"/>
                <a:gd name="T17" fmla="*/ 18 h 61"/>
                <a:gd name="T18" fmla="*/ 1 w 66"/>
                <a:gd name="T19" fmla="*/ 11 h 61"/>
                <a:gd name="T20" fmla="*/ 4 w 66"/>
                <a:gd name="T21" fmla="*/ 5 h 61"/>
                <a:gd name="T22" fmla="*/ 9 w 66"/>
                <a:gd name="T23" fmla="*/ 1 h 61"/>
                <a:gd name="T24" fmla="*/ 16 w 66"/>
                <a:gd name="T25" fmla="*/ 0 h 61"/>
                <a:gd name="T26" fmla="*/ 22 w 66"/>
                <a:gd name="T27" fmla="*/ 1 h 61"/>
                <a:gd name="T28" fmla="*/ 27 w 66"/>
                <a:gd name="T29" fmla="*/ 4 h 61"/>
                <a:gd name="T30" fmla="*/ 32 w 66"/>
                <a:gd name="T31" fmla="*/ 11 h 61"/>
                <a:gd name="T32" fmla="*/ 37 w 66"/>
                <a:gd name="T33" fmla="*/ 22 h 61"/>
                <a:gd name="T34" fmla="*/ 39 w 66"/>
                <a:gd name="T35" fmla="*/ 29 h 61"/>
                <a:gd name="T36" fmla="*/ 41 w 66"/>
                <a:gd name="T37" fmla="*/ 37 h 61"/>
                <a:gd name="T38" fmla="*/ 44 w 66"/>
                <a:gd name="T39" fmla="*/ 37 h 61"/>
                <a:gd name="T40" fmla="*/ 52 w 66"/>
                <a:gd name="T41" fmla="*/ 36 h 61"/>
                <a:gd name="T42" fmla="*/ 57 w 66"/>
                <a:gd name="T43" fmla="*/ 34 h 61"/>
                <a:gd name="T44" fmla="*/ 60 w 66"/>
                <a:gd name="T45" fmla="*/ 30 h 61"/>
                <a:gd name="T46" fmla="*/ 60 w 66"/>
                <a:gd name="T47" fmla="*/ 25 h 61"/>
                <a:gd name="T48" fmla="*/ 60 w 66"/>
                <a:gd name="T49" fmla="*/ 21 h 61"/>
                <a:gd name="T50" fmla="*/ 60 w 66"/>
                <a:gd name="T51" fmla="*/ 18 h 61"/>
                <a:gd name="T52" fmla="*/ 51 w 66"/>
                <a:gd name="T53" fmla="*/ 15 h 61"/>
                <a:gd name="T54" fmla="*/ 44 w 66"/>
                <a:gd name="T55" fmla="*/ 8 h 61"/>
                <a:gd name="T56" fmla="*/ 46 w 66"/>
                <a:gd name="T57" fmla="*/ 4 h 61"/>
                <a:gd name="T58" fmla="*/ 50 w 66"/>
                <a:gd name="T59" fmla="*/ 2 h 61"/>
                <a:gd name="T60" fmla="*/ 62 w 66"/>
                <a:gd name="T61" fmla="*/ 11 h 61"/>
                <a:gd name="T62" fmla="*/ 66 w 66"/>
                <a:gd name="T63" fmla="*/ 28 h 61"/>
                <a:gd name="T64" fmla="*/ 61 w 66"/>
                <a:gd name="T65" fmla="*/ 43 h 61"/>
                <a:gd name="T66" fmla="*/ 43 w 66"/>
                <a:gd name="T67" fmla="*/ 48 h 61"/>
                <a:gd name="T68" fmla="*/ 15 w 66"/>
                <a:gd name="T69" fmla="*/ 48 h 61"/>
                <a:gd name="T70" fmla="*/ 7 w 66"/>
                <a:gd name="T71" fmla="*/ 52 h 61"/>
                <a:gd name="T72" fmla="*/ 8 w 66"/>
                <a:gd name="T73" fmla="*/ 55 h 61"/>
                <a:gd name="T74" fmla="*/ 9 w 66"/>
                <a:gd name="T75" fmla="*/ 57 h 61"/>
                <a:gd name="T76" fmla="*/ 10 w 66"/>
                <a:gd name="T77" fmla="*/ 58 h 61"/>
                <a:gd name="T78" fmla="*/ 7 w 66"/>
                <a:gd name="T79" fmla="*/ 61 h 61"/>
                <a:gd name="T80" fmla="*/ 36 w 66"/>
                <a:gd name="T81" fmla="*/ 37 h 61"/>
                <a:gd name="T82" fmla="*/ 34 w 66"/>
                <a:gd name="T83" fmla="*/ 30 h 61"/>
                <a:gd name="T84" fmla="*/ 32 w 66"/>
                <a:gd name="T85" fmla="*/ 25 h 61"/>
                <a:gd name="T86" fmla="*/ 29 w 66"/>
                <a:gd name="T87" fmla="*/ 18 h 61"/>
                <a:gd name="T88" fmla="*/ 25 w 66"/>
                <a:gd name="T89" fmla="*/ 14 h 61"/>
                <a:gd name="T90" fmla="*/ 22 w 66"/>
                <a:gd name="T91" fmla="*/ 12 h 61"/>
                <a:gd name="T92" fmla="*/ 18 w 66"/>
                <a:gd name="T93" fmla="*/ 12 h 61"/>
                <a:gd name="T94" fmla="*/ 14 w 66"/>
                <a:gd name="T95" fmla="*/ 13 h 61"/>
                <a:gd name="T96" fmla="*/ 11 w 66"/>
                <a:gd name="T97" fmla="*/ 14 h 61"/>
                <a:gd name="T98" fmla="*/ 8 w 66"/>
                <a:gd name="T99" fmla="*/ 22 h 61"/>
                <a:gd name="T100" fmla="*/ 9 w 66"/>
                <a:gd name="T101" fmla="*/ 25 h 61"/>
                <a:gd name="T102" fmla="*/ 10 w 66"/>
                <a:gd name="T103" fmla="*/ 28 h 61"/>
                <a:gd name="T104" fmla="*/ 12 w 66"/>
                <a:gd name="T105" fmla="*/ 32 h 61"/>
                <a:gd name="T106" fmla="*/ 16 w 66"/>
                <a:gd name="T107" fmla="*/ 37 h 61"/>
                <a:gd name="T108" fmla="*/ 36 w 66"/>
                <a:gd name="T109" fmla="*/ 3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6" h="61">
                  <a:moveTo>
                    <a:pt x="7" y="61"/>
                  </a:moveTo>
                  <a:cubicBezTo>
                    <a:pt x="5" y="59"/>
                    <a:pt x="3" y="57"/>
                    <a:pt x="2" y="56"/>
                  </a:cubicBezTo>
                  <a:cubicBezTo>
                    <a:pt x="1" y="54"/>
                    <a:pt x="0" y="52"/>
                    <a:pt x="0" y="50"/>
                  </a:cubicBezTo>
                  <a:cubicBezTo>
                    <a:pt x="0" y="46"/>
                    <a:pt x="1" y="43"/>
                    <a:pt x="3" y="41"/>
                  </a:cubicBezTo>
                  <a:cubicBezTo>
                    <a:pt x="5" y="39"/>
                    <a:pt x="7" y="38"/>
                    <a:pt x="10" y="37"/>
                  </a:cubicBezTo>
                  <a:cubicBezTo>
                    <a:pt x="8" y="35"/>
                    <a:pt x="7" y="34"/>
                    <a:pt x="6" y="32"/>
                  </a:cubicBezTo>
                  <a:cubicBezTo>
                    <a:pt x="4" y="31"/>
                    <a:pt x="3" y="29"/>
                    <a:pt x="2" y="28"/>
                  </a:cubicBezTo>
                  <a:cubicBezTo>
                    <a:pt x="1" y="26"/>
                    <a:pt x="1" y="25"/>
                    <a:pt x="0" y="23"/>
                  </a:cubicBezTo>
                  <a:cubicBezTo>
                    <a:pt x="0" y="21"/>
                    <a:pt x="0" y="20"/>
                    <a:pt x="0" y="18"/>
                  </a:cubicBezTo>
                  <a:cubicBezTo>
                    <a:pt x="0" y="15"/>
                    <a:pt x="0" y="13"/>
                    <a:pt x="1" y="11"/>
                  </a:cubicBezTo>
                  <a:cubicBezTo>
                    <a:pt x="1" y="9"/>
                    <a:pt x="2" y="7"/>
                    <a:pt x="4" y="5"/>
                  </a:cubicBezTo>
                  <a:cubicBezTo>
                    <a:pt x="5" y="4"/>
                    <a:pt x="7" y="2"/>
                    <a:pt x="9" y="1"/>
                  </a:cubicBezTo>
                  <a:cubicBezTo>
                    <a:pt x="11" y="1"/>
                    <a:pt x="14" y="0"/>
                    <a:pt x="16" y="0"/>
                  </a:cubicBezTo>
                  <a:cubicBezTo>
                    <a:pt x="18" y="0"/>
                    <a:pt x="20" y="0"/>
                    <a:pt x="22" y="1"/>
                  </a:cubicBezTo>
                  <a:cubicBezTo>
                    <a:pt x="23" y="2"/>
                    <a:pt x="25" y="3"/>
                    <a:pt x="27" y="4"/>
                  </a:cubicBezTo>
                  <a:cubicBezTo>
                    <a:pt x="28" y="6"/>
                    <a:pt x="30" y="8"/>
                    <a:pt x="32" y="11"/>
                  </a:cubicBezTo>
                  <a:cubicBezTo>
                    <a:pt x="33" y="14"/>
                    <a:pt x="35" y="18"/>
                    <a:pt x="37" y="22"/>
                  </a:cubicBezTo>
                  <a:cubicBezTo>
                    <a:pt x="37" y="24"/>
                    <a:pt x="38" y="26"/>
                    <a:pt x="39" y="29"/>
                  </a:cubicBezTo>
                  <a:cubicBezTo>
                    <a:pt x="39" y="32"/>
                    <a:pt x="40" y="34"/>
                    <a:pt x="41" y="37"/>
                  </a:cubicBezTo>
                  <a:cubicBezTo>
                    <a:pt x="44" y="37"/>
                    <a:pt x="44" y="37"/>
                    <a:pt x="44" y="37"/>
                  </a:cubicBezTo>
                  <a:cubicBezTo>
                    <a:pt x="48" y="37"/>
                    <a:pt x="50" y="37"/>
                    <a:pt x="52" y="36"/>
                  </a:cubicBezTo>
                  <a:cubicBezTo>
                    <a:pt x="54" y="36"/>
                    <a:pt x="56" y="35"/>
                    <a:pt x="57" y="34"/>
                  </a:cubicBezTo>
                  <a:cubicBezTo>
                    <a:pt x="58" y="33"/>
                    <a:pt x="59" y="32"/>
                    <a:pt x="60" y="30"/>
                  </a:cubicBezTo>
                  <a:cubicBezTo>
                    <a:pt x="60" y="29"/>
                    <a:pt x="60" y="27"/>
                    <a:pt x="60" y="25"/>
                  </a:cubicBezTo>
                  <a:cubicBezTo>
                    <a:pt x="60" y="24"/>
                    <a:pt x="60" y="23"/>
                    <a:pt x="60" y="21"/>
                  </a:cubicBezTo>
                  <a:cubicBezTo>
                    <a:pt x="60" y="20"/>
                    <a:pt x="60" y="19"/>
                    <a:pt x="60" y="18"/>
                  </a:cubicBezTo>
                  <a:cubicBezTo>
                    <a:pt x="51" y="15"/>
                    <a:pt x="51" y="15"/>
                    <a:pt x="51" y="15"/>
                  </a:cubicBezTo>
                  <a:cubicBezTo>
                    <a:pt x="46" y="14"/>
                    <a:pt x="44" y="12"/>
                    <a:pt x="44" y="8"/>
                  </a:cubicBezTo>
                  <a:cubicBezTo>
                    <a:pt x="44" y="6"/>
                    <a:pt x="45" y="5"/>
                    <a:pt x="46" y="4"/>
                  </a:cubicBezTo>
                  <a:cubicBezTo>
                    <a:pt x="47" y="3"/>
                    <a:pt x="48" y="2"/>
                    <a:pt x="50" y="2"/>
                  </a:cubicBezTo>
                  <a:cubicBezTo>
                    <a:pt x="55" y="3"/>
                    <a:pt x="59" y="6"/>
                    <a:pt x="62" y="11"/>
                  </a:cubicBezTo>
                  <a:cubicBezTo>
                    <a:pt x="65" y="15"/>
                    <a:pt x="66" y="21"/>
                    <a:pt x="66" y="28"/>
                  </a:cubicBezTo>
                  <a:cubicBezTo>
                    <a:pt x="66" y="35"/>
                    <a:pt x="65" y="40"/>
                    <a:pt x="61" y="43"/>
                  </a:cubicBezTo>
                  <a:cubicBezTo>
                    <a:pt x="58" y="46"/>
                    <a:pt x="52" y="48"/>
                    <a:pt x="43" y="48"/>
                  </a:cubicBezTo>
                  <a:cubicBezTo>
                    <a:pt x="15" y="48"/>
                    <a:pt x="15" y="48"/>
                    <a:pt x="15" y="48"/>
                  </a:cubicBezTo>
                  <a:cubicBezTo>
                    <a:pt x="10" y="48"/>
                    <a:pt x="7" y="49"/>
                    <a:pt x="7" y="52"/>
                  </a:cubicBezTo>
                  <a:cubicBezTo>
                    <a:pt x="7" y="53"/>
                    <a:pt x="7" y="54"/>
                    <a:pt x="8" y="55"/>
                  </a:cubicBezTo>
                  <a:cubicBezTo>
                    <a:pt x="8" y="56"/>
                    <a:pt x="9" y="57"/>
                    <a:pt x="9" y="57"/>
                  </a:cubicBezTo>
                  <a:cubicBezTo>
                    <a:pt x="10" y="58"/>
                    <a:pt x="10" y="58"/>
                    <a:pt x="10" y="58"/>
                  </a:cubicBezTo>
                  <a:lnTo>
                    <a:pt x="7" y="61"/>
                  </a:lnTo>
                  <a:close/>
                  <a:moveTo>
                    <a:pt x="36" y="37"/>
                  </a:moveTo>
                  <a:cubicBezTo>
                    <a:pt x="35" y="35"/>
                    <a:pt x="35" y="32"/>
                    <a:pt x="34" y="30"/>
                  </a:cubicBezTo>
                  <a:cubicBezTo>
                    <a:pt x="33" y="28"/>
                    <a:pt x="33" y="26"/>
                    <a:pt x="32" y="25"/>
                  </a:cubicBezTo>
                  <a:cubicBezTo>
                    <a:pt x="31" y="22"/>
                    <a:pt x="30" y="20"/>
                    <a:pt x="29" y="18"/>
                  </a:cubicBezTo>
                  <a:cubicBezTo>
                    <a:pt x="27" y="16"/>
                    <a:pt x="26" y="15"/>
                    <a:pt x="25" y="14"/>
                  </a:cubicBezTo>
                  <a:cubicBezTo>
                    <a:pt x="24" y="13"/>
                    <a:pt x="23" y="13"/>
                    <a:pt x="22" y="12"/>
                  </a:cubicBezTo>
                  <a:cubicBezTo>
                    <a:pt x="20" y="12"/>
                    <a:pt x="19" y="12"/>
                    <a:pt x="18" y="12"/>
                  </a:cubicBezTo>
                  <a:cubicBezTo>
                    <a:pt x="17" y="12"/>
                    <a:pt x="15" y="12"/>
                    <a:pt x="14" y="13"/>
                  </a:cubicBezTo>
                  <a:cubicBezTo>
                    <a:pt x="13" y="13"/>
                    <a:pt x="12" y="14"/>
                    <a:pt x="11" y="14"/>
                  </a:cubicBezTo>
                  <a:cubicBezTo>
                    <a:pt x="9" y="16"/>
                    <a:pt x="8" y="19"/>
                    <a:pt x="8" y="22"/>
                  </a:cubicBezTo>
                  <a:cubicBezTo>
                    <a:pt x="8" y="23"/>
                    <a:pt x="9" y="24"/>
                    <a:pt x="9" y="25"/>
                  </a:cubicBezTo>
                  <a:cubicBezTo>
                    <a:pt x="9" y="26"/>
                    <a:pt x="9" y="27"/>
                    <a:pt x="10" y="28"/>
                  </a:cubicBezTo>
                  <a:cubicBezTo>
                    <a:pt x="10" y="30"/>
                    <a:pt x="11" y="31"/>
                    <a:pt x="12" y="32"/>
                  </a:cubicBezTo>
                  <a:cubicBezTo>
                    <a:pt x="13" y="33"/>
                    <a:pt x="14" y="35"/>
                    <a:pt x="16" y="37"/>
                  </a:cubicBezTo>
                  <a:lnTo>
                    <a:pt x="36" y="3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7" name="Freeform 24"/>
            <p:cNvSpPr>
              <a:spLocks/>
            </p:cNvSpPr>
            <p:nvPr userDrawn="1"/>
          </p:nvSpPr>
          <p:spPr bwMode="auto">
            <a:xfrm>
              <a:off x="2159000" y="1055688"/>
              <a:ext cx="61913" cy="69850"/>
            </a:xfrm>
            <a:custGeom>
              <a:avLst/>
              <a:gdLst>
                <a:gd name="T0" fmla="*/ 4 w 64"/>
                <a:gd name="T1" fmla="*/ 72 h 72"/>
                <a:gd name="T2" fmla="*/ 0 w 64"/>
                <a:gd name="T3" fmla="*/ 72 h 72"/>
                <a:gd name="T4" fmla="*/ 0 w 64"/>
                <a:gd name="T5" fmla="*/ 41 h 72"/>
                <a:gd name="T6" fmla="*/ 4 w 64"/>
                <a:gd name="T7" fmla="*/ 41 h 72"/>
                <a:gd name="T8" fmla="*/ 6 w 64"/>
                <a:gd name="T9" fmla="*/ 51 h 72"/>
                <a:gd name="T10" fmla="*/ 17 w 64"/>
                <a:gd name="T11" fmla="*/ 51 h 72"/>
                <a:gd name="T12" fmla="*/ 27 w 64"/>
                <a:gd name="T13" fmla="*/ 51 h 72"/>
                <a:gd name="T14" fmla="*/ 39 w 64"/>
                <a:gd name="T15" fmla="*/ 51 h 72"/>
                <a:gd name="T16" fmla="*/ 52 w 64"/>
                <a:gd name="T17" fmla="*/ 48 h 72"/>
                <a:gd name="T18" fmla="*/ 55 w 64"/>
                <a:gd name="T19" fmla="*/ 40 h 72"/>
                <a:gd name="T20" fmla="*/ 53 w 64"/>
                <a:gd name="T21" fmla="*/ 31 h 72"/>
                <a:gd name="T22" fmla="*/ 47 w 64"/>
                <a:gd name="T23" fmla="*/ 22 h 72"/>
                <a:gd name="T24" fmla="*/ 27 w 64"/>
                <a:gd name="T25" fmla="*/ 22 h 72"/>
                <a:gd name="T26" fmla="*/ 17 w 64"/>
                <a:gd name="T27" fmla="*/ 22 h 72"/>
                <a:gd name="T28" fmla="*/ 6 w 64"/>
                <a:gd name="T29" fmla="*/ 22 h 72"/>
                <a:gd name="T30" fmla="*/ 4 w 64"/>
                <a:gd name="T31" fmla="*/ 31 h 72"/>
                <a:gd name="T32" fmla="*/ 0 w 64"/>
                <a:gd name="T33" fmla="*/ 31 h 72"/>
                <a:gd name="T34" fmla="*/ 0 w 64"/>
                <a:gd name="T35" fmla="*/ 1 h 72"/>
                <a:gd name="T36" fmla="*/ 4 w 64"/>
                <a:gd name="T37" fmla="*/ 1 h 72"/>
                <a:gd name="T38" fmla="*/ 6 w 64"/>
                <a:gd name="T39" fmla="*/ 11 h 72"/>
                <a:gd name="T40" fmla="*/ 17 w 64"/>
                <a:gd name="T41" fmla="*/ 11 h 72"/>
                <a:gd name="T42" fmla="*/ 27 w 64"/>
                <a:gd name="T43" fmla="*/ 11 h 72"/>
                <a:gd name="T44" fmla="*/ 34 w 64"/>
                <a:gd name="T45" fmla="*/ 11 h 72"/>
                <a:gd name="T46" fmla="*/ 43 w 64"/>
                <a:gd name="T47" fmla="*/ 11 h 72"/>
                <a:gd name="T48" fmla="*/ 51 w 64"/>
                <a:gd name="T49" fmla="*/ 10 h 72"/>
                <a:gd name="T50" fmla="*/ 52 w 64"/>
                <a:gd name="T51" fmla="*/ 0 h 72"/>
                <a:gd name="T52" fmla="*/ 56 w 64"/>
                <a:gd name="T53" fmla="*/ 0 h 72"/>
                <a:gd name="T54" fmla="*/ 64 w 64"/>
                <a:gd name="T55" fmla="*/ 18 h 72"/>
                <a:gd name="T56" fmla="*/ 63 w 64"/>
                <a:gd name="T57" fmla="*/ 20 h 72"/>
                <a:gd name="T58" fmla="*/ 52 w 64"/>
                <a:gd name="T59" fmla="*/ 21 h 72"/>
                <a:gd name="T60" fmla="*/ 61 w 64"/>
                <a:gd name="T61" fmla="*/ 33 h 72"/>
                <a:gd name="T62" fmla="*/ 64 w 64"/>
                <a:gd name="T63" fmla="*/ 45 h 72"/>
                <a:gd name="T64" fmla="*/ 59 w 64"/>
                <a:gd name="T65" fmla="*/ 58 h 72"/>
                <a:gd name="T66" fmla="*/ 40 w 64"/>
                <a:gd name="T67" fmla="*/ 62 h 72"/>
                <a:gd name="T68" fmla="*/ 27 w 64"/>
                <a:gd name="T69" fmla="*/ 62 h 72"/>
                <a:gd name="T70" fmla="*/ 17 w 64"/>
                <a:gd name="T71" fmla="*/ 62 h 72"/>
                <a:gd name="T72" fmla="*/ 6 w 64"/>
                <a:gd name="T73" fmla="*/ 62 h 72"/>
                <a:gd name="T74" fmla="*/ 4 w 64"/>
                <a:gd name="T75"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2">
                  <a:moveTo>
                    <a:pt x="4" y="72"/>
                  </a:moveTo>
                  <a:cubicBezTo>
                    <a:pt x="0" y="72"/>
                    <a:pt x="0" y="72"/>
                    <a:pt x="0" y="72"/>
                  </a:cubicBezTo>
                  <a:cubicBezTo>
                    <a:pt x="0" y="41"/>
                    <a:pt x="0" y="41"/>
                    <a:pt x="0" y="41"/>
                  </a:cubicBezTo>
                  <a:cubicBezTo>
                    <a:pt x="4" y="41"/>
                    <a:pt x="4" y="41"/>
                    <a:pt x="4" y="41"/>
                  </a:cubicBezTo>
                  <a:cubicBezTo>
                    <a:pt x="6" y="51"/>
                    <a:pt x="6" y="51"/>
                    <a:pt x="6" y="51"/>
                  </a:cubicBezTo>
                  <a:cubicBezTo>
                    <a:pt x="10" y="51"/>
                    <a:pt x="13" y="51"/>
                    <a:pt x="17" y="51"/>
                  </a:cubicBezTo>
                  <a:cubicBezTo>
                    <a:pt x="21" y="51"/>
                    <a:pt x="24" y="51"/>
                    <a:pt x="27" y="51"/>
                  </a:cubicBezTo>
                  <a:cubicBezTo>
                    <a:pt x="39" y="51"/>
                    <a:pt x="39" y="51"/>
                    <a:pt x="39" y="51"/>
                  </a:cubicBezTo>
                  <a:cubicBezTo>
                    <a:pt x="45" y="51"/>
                    <a:pt x="49" y="50"/>
                    <a:pt x="52" y="48"/>
                  </a:cubicBezTo>
                  <a:cubicBezTo>
                    <a:pt x="54" y="47"/>
                    <a:pt x="55" y="44"/>
                    <a:pt x="55" y="40"/>
                  </a:cubicBezTo>
                  <a:cubicBezTo>
                    <a:pt x="55" y="37"/>
                    <a:pt x="54" y="34"/>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1"/>
                    <a:pt x="0" y="1"/>
                    <a:pt x="0" y="1"/>
                  </a:cubicBezTo>
                  <a:cubicBezTo>
                    <a:pt x="4" y="1"/>
                    <a:pt x="4" y="1"/>
                    <a:pt x="4" y="1"/>
                  </a:cubicBezTo>
                  <a:cubicBezTo>
                    <a:pt x="6" y="11"/>
                    <a:pt x="6" y="11"/>
                    <a:pt x="6" y="11"/>
                  </a:cubicBezTo>
                  <a:cubicBezTo>
                    <a:pt x="10" y="11"/>
                    <a:pt x="13" y="11"/>
                    <a:pt x="17" y="11"/>
                  </a:cubicBezTo>
                  <a:cubicBezTo>
                    <a:pt x="21" y="11"/>
                    <a:pt x="24" y="11"/>
                    <a:pt x="27" y="11"/>
                  </a:cubicBezTo>
                  <a:cubicBezTo>
                    <a:pt x="34" y="11"/>
                    <a:pt x="34" y="11"/>
                    <a:pt x="34" y="11"/>
                  </a:cubicBezTo>
                  <a:cubicBezTo>
                    <a:pt x="38" y="11"/>
                    <a:pt x="41" y="11"/>
                    <a:pt x="43" y="11"/>
                  </a:cubicBezTo>
                  <a:cubicBezTo>
                    <a:pt x="45" y="11"/>
                    <a:pt x="48" y="11"/>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5"/>
                    <a:pt x="59" y="28"/>
                    <a:pt x="61" y="33"/>
                  </a:cubicBezTo>
                  <a:cubicBezTo>
                    <a:pt x="63" y="37"/>
                    <a:pt x="64" y="41"/>
                    <a:pt x="64" y="45"/>
                  </a:cubicBezTo>
                  <a:cubicBezTo>
                    <a:pt x="64" y="51"/>
                    <a:pt x="63" y="55"/>
                    <a:pt x="59" y="58"/>
                  </a:cubicBezTo>
                  <a:cubicBezTo>
                    <a:pt x="55" y="61"/>
                    <a:pt x="49" y="62"/>
                    <a:pt x="40" y="62"/>
                  </a:cubicBezTo>
                  <a:cubicBezTo>
                    <a:pt x="27" y="62"/>
                    <a:pt x="27" y="62"/>
                    <a:pt x="27" y="62"/>
                  </a:cubicBezTo>
                  <a:cubicBezTo>
                    <a:pt x="24" y="62"/>
                    <a:pt x="21" y="62"/>
                    <a:pt x="17" y="62"/>
                  </a:cubicBezTo>
                  <a:cubicBezTo>
                    <a:pt x="13" y="62"/>
                    <a:pt x="10" y="62"/>
                    <a:pt x="6" y="62"/>
                  </a:cubicBezTo>
                  <a:lnTo>
                    <a:pt x="4" y="7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8" name="Freeform 25"/>
            <p:cNvSpPr>
              <a:spLocks noEditPoints="1"/>
            </p:cNvSpPr>
            <p:nvPr userDrawn="1"/>
          </p:nvSpPr>
          <p:spPr bwMode="auto">
            <a:xfrm>
              <a:off x="2157413" y="1128713"/>
              <a:ext cx="93663" cy="63500"/>
            </a:xfrm>
            <a:custGeom>
              <a:avLst/>
              <a:gdLst>
                <a:gd name="T0" fmla="*/ 6 w 98"/>
                <a:gd name="T1" fmla="*/ 67 h 67"/>
                <a:gd name="T2" fmla="*/ 2 w 98"/>
                <a:gd name="T3" fmla="*/ 67 h 67"/>
                <a:gd name="T4" fmla="*/ 0 w 98"/>
                <a:gd name="T5" fmla="*/ 47 h 67"/>
                <a:gd name="T6" fmla="*/ 9 w 98"/>
                <a:gd name="T7" fmla="*/ 46 h 67"/>
                <a:gd name="T8" fmla="*/ 2 w 98"/>
                <a:gd name="T9" fmla="*/ 38 h 67"/>
                <a:gd name="T10" fmla="*/ 0 w 98"/>
                <a:gd name="T11" fmla="*/ 27 h 67"/>
                <a:gd name="T12" fmla="*/ 2 w 98"/>
                <a:gd name="T13" fmla="*/ 16 h 67"/>
                <a:gd name="T14" fmla="*/ 9 w 98"/>
                <a:gd name="T15" fmla="*/ 8 h 67"/>
                <a:gd name="T16" fmla="*/ 19 w 98"/>
                <a:gd name="T17" fmla="*/ 2 h 67"/>
                <a:gd name="T18" fmla="*/ 32 w 98"/>
                <a:gd name="T19" fmla="*/ 0 h 67"/>
                <a:gd name="T20" fmla="*/ 46 w 98"/>
                <a:gd name="T21" fmla="*/ 2 h 67"/>
                <a:gd name="T22" fmla="*/ 57 w 98"/>
                <a:gd name="T23" fmla="*/ 8 h 67"/>
                <a:gd name="T24" fmla="*/ 64 w 98"/>
                <a:gd name="T25" fmla="*/ 17 h 67"/>
                <a:gd name="T26" fmla="*/ 66 w 98"/>
                <a:gd name="T27" fmla="*/ 28 h 67"/>
                <a:gd name="T28" fmla="*/ 65 w 98"/>
                <a:gd name="T29" fmla="*/ 37 h 67"/>
                <a:gd name="T30" fmla="*/ 58 w 98"/>
                <a:gd name="T31" fmla="*/ 46 h 67"/>
                <a:gd name="T32" fmla="*/ 86 w 98"/>
                <a:gd name="T33" fmla="*/ 46 h 67"/>
                <a:gd name="T34" fmla="*/ 87 w 98"/>
                <a:gd name="T35" fmla="*/ 35 h 67"/>
                <a:gd name="T36" fmla="*/ 92 w 98"/>
                <a:gd name="T37" fmla="*/ 35 h 67"/>
                <a:gd name="T38" fmla="*/ 98 w 98"/>
                <a:gd name="T39" fmla="*/ 55 h 67"/>
                <a:gd name="T40" fmla="*/ 97 w 98"/>
                <a:gd name="T41" fmla="*/ 57 h 67"/>
                <a:gd name="T42" fmla="*/ 78 w 98"/>
                <a:gd name="T43" fmla="*/ 57 h 67"/>
                <a:gd name="T44" fmla="*/ 8 w 98"/>
                <a:gd name="T45" fmla="*/ 57 h 67"/>
                <a:gd name="T46" fmla="*/ 6 w 98"/>
                <a:gd name="T47" fmla="*/ 67 h 67"/>
                <a:gd name="T48" fmla="*/ 52 w 98"/>
                <a:gd name="T49" fmla="*/ 45 h 67"/>
                <a:gd name="T50" fmla="*/ 57 w 98"/>
                <a:gd name="T51" fmla="*/ 37 h 67"/>
                <a:gd name="T52" fmla="*/ 59 w 98"/>
                <a:gd name="T53" fmla="*/ 30 h 67"/>
                <a:gd name="T54" fmla="*/ 57 w 98"/>
                <a:gd name="T55" fmla="*/ 23 h 67"/>
                <a:gd name="T56" fmla="*/ 53 w 98"/>
                <a:gd name="T57" fmla="*/ 18 h 67"/>
                <a:gd name="T58" fmla="*/ 44 w 98"/>
                <a:gd name="T59" fmla="*/ 14 h 67"/>
                <a:gd name="T60" fmla="*/ 33 w 98"/>
                <a:gd name="T61" fmla="*/ 12 h 67"/>
                <a:gd name="T62" fmla="*/ 21 w 98"/>
                <a:gd name="T63" fmla="*/ 14 h 67"/>
                <a:gd name="T64" fmla="*/ 13 w 98"/>
                <a:gd name="T65" fmla="*/ 17 h 67"/>
                <a:gd name="T66" fmla="*/ 9 w 98"/>
                <a:gd name="T67" fmla="*/ 23 h 67"/>
                <a:gd name="T68" fmla="*/ 7 w 98"/>
                <a:gd name="T69" fmla="*/ 30 h 67"/>
                <a:gd name="T70" fmla="*/ 9 w 98"/>
                <a:gd name="T71" fmla="*/ 38 h 67"/>
                <a:gd name="T72" fmla="*/ 15 w 98"/>
                <a:gd name="T73" fmla="*/ 45 h 67"/>
                <a:gd name="T74" fmla="*/ 52 w 98"/>
                <a:gd name="T75" fmla="*/ 45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98" h="67">
                  <a:moveTo>
                    <a:pt x="6" y="67"/>
                  </a:moveTo>
                  <a:cubicBezTo>
                    <a:pt x="2" y="67"/>
                    <a:pt x="2" y="67"/>
                    <a:pt x="2" y="67"/>
                  </a:cubicBezTo>
                  <a:cubicBezTo>
                    <a:pt x="0" y="47"/>
                    <a:pt x="0" y="47"/>
                    <a:pt x="0" y="47"/>
                  </a:cubicBezTo>
                  <a:cubicBezTo>
                    <a:pt x="9" y="46"/>
                    <a:pt x="9" y="46"/>
                    <a:pt x="9" y="46"/>
                  </a:cubicBezTo>
                  <a:cubicBezTo>
                    <a:pt x="6" y="43"/>
                    <a:pt x="4" y="41"/>
                    <a:pt x="2" y="38"/>
                  </a:cubicBezTo>
                  <a:cubicBezTo>
                    <a:pt x="0" y="35"/>
                    <a:pt x="0" y="32"/>
                    <a:pt x="0" y="27"/>
                  </a:cubicBezTo>
                  <a:cubicBezTo>
                    <a:pt x="0" y="23"/>
                    <a:pt x="0" y="20"/>
                    <a:pt x="2" y="16"/>
                  </a:cubicBezTo>
                  <a:cubicBezTo>
                    <a:pt x="4" y="13"/>
                    <a:pt x="6" y="10"/>
                    <a:pt x="9" y="8"/>
                  </a:cubicBezTo>
                  <a:cubicBezTo>
                    <a:pt x="12" y="5"/>
                    <a:pt x="15" y="4"/>
                    <a:pt x="19" y="2"/>
                  </a:cubicBezTo>
                  <a:cubicBezTo>
                    <a:pt x="23" y="1"/>
                    <a:pt x="28" y="0"/>
                    <a:pt x="32" y="0"/>
                  </a:cubicBezTo>
                  <a:cubicBezTo>
                    <a:pt x="37" y="0"/>
                    <a:pt x="42" y="1"/>
                    <a:pt x="46" y="2"/>
                  </a:cubicBezTo>
                  <a:cubicBezTo>
                    <a:pt x="50" y="4"/>
                    <a:pt x="54" y="6"/>
                    <a:pt x="57" y="8"/>
                  </a:cubicBezTo>
                  <a:cubicBezTo>
                    <a:pt x="60" y="11"/>
                    <a:pt x="62" y="14"/>
                    <a:pt x="64" y="17"/>
                  </a:cubicBezTo>
                  <a:cubicBezTo>
                    <a:pt x="66" y="21"/>
                    <a:pt x="66" y="24"/>
                    <a:pt x="66" y="28"/>
                  </a:cubicBezTo>
                  <a:cubicBezTo>
                    <a:pt x="66" y="32"/>
                    <a:pt x="66" y="35"/>
                    <a:pt x="65" y="37"/>
                  </a:cubicBezTo>
                  <a:cubicBezTo>
                    <a:pt x="63" y="40"/>
                    <a:pt x="61" y="43"/>
                    <a:pt x="58" y="46"/>
                  </a:cubicBezTo>
                  <a:cubicBezTo>
                    <a:pt x="86" y="46"/>
                    <a:pt x="86" y="46"/>
                    <a:pt x="86" y="46"/>
                  </a:cubicBezTo>
                  <a:cubicBezTo>
                    <a:pt x="87" y="35"/>
                    <a:pt x="87" y="35"/>
                    <a:pt x="87" y="35"/>
                  </a:cubicBezTo>
                  <a:cubicBezTo>
                    <a:pt x="92" y="35"/>
                    <a:pt x="92" y="35"/>
                    <a:pt x="92" y="35"/>
                  </a:cubicBezTo>
                  <a:cubicBezTo>
                    <a:pt x="98" y="55"/>
                    <a:pt x="98" y="55"/>
                    <a:pt x="98" y="55"/>
                  </a:cubicBezTo>
                  <a:cubicBezTo>
                    <a:pt x="97" y="57"/>
                    <a:pt x="97" y="57"/>
                    <a:pt x="97" y="57"/>
                  </a:cubicBezTo>
                  <a:cubicBezTo>
                    <a:pt x="78" y="57"/>
                    <a:pt x="78" y="57"/>
                    <a:pt x="78" y="57"/>
                  </a:cubicBezTo>
                  <a:cubicBezTo>
                    <a:pt x="8" y="57"/>
                    <a:pt x="8" y="57"/>
                    <a:pt x="8" y="57"/>
                  </a:cubicBezTo>
                  <a:lnTo>
                    <a:pt x="6" y="67"/>
                  </a:lnTo>
                  <a:close/>
                  <a:moveTo>
                    <a:pt x="52" y="45"/>
                  </a:moveTo>
                  <a:cubicBezTo>
                    <a:pt x="55" y="42"/>
                    <a:pt x="56" y="40"/>
                    <a:pt x="57" y="37"/>
                  </a:cubicBezTo>
                  <a:cubicBezTo>
                    <a:pt x="58" y="35"/>
                    <a:pt x="59" y="33"/>
                    <a:pt x="59" y="30"/>
                  </a:cubicBezTo>
                  <a:cubicBezTo>
                    <a:pt x="59" y="28"/>
                    <a:pt x="58" y="26"/>
                    <a:pt x="57" y="23"/>
                  </a:cubicBezTo>
                  <a:cubicBezTo>
                    <a:pt x="56" y="21"/>
                    <a:pt x="55" y="19"/>
                    <a:pt x="53" y="18"/>
                  </a:cubicBezTo>
                  <a:cubicBezTo>
                    <a:pt x="50" y="16"/>
                    <a:pt x="48" y="15"/>
                    <a:pt x="44" y="14"/>
                  </a:cubicBezTo>
                  <a:cubicBezTo>
                    <a:pt x="41" y="13"/>
                    <a:pt x="37" y="12"/>
                    <a:pt x="33" y="12"/>
                  </a:cubicBezTo>
                  <a:cubicBezTo>
                    <a:pt x="28" y="12"/>
                    <a:pt x="25" y="13"/>
                    <a:pt x="21" y="14"/>
                  </a:cubicBezTo>
                  <a:cubicBezTo>
                    <a:pt x="18" y="15"/>
                    <a:pt x="16" y="16"/>
                    <a:pt x="13" y="17"/>
                  </a:cubicBezTo>
                  <a:cubicBezTo>
                    <a:pt x="11" y="19"/>
                    <a:pt x="10" y="21"/>
                    <a:pt x="9" y="23"/>
                  </a:cubicBezTo>
                  <a:cubicBezTo>
                    <a:pt x="8" y="25"/>
                    <a:pt x="7" y="28"/>
                    <a:pt x="7" y="30"/>
                  </a:cubicBezTo>
                  <a:cubicBezTo>
                    <a:pt x="7" y="33"/>
                    <a:pt x="8" y="36"/>
                    <a:pt x="9" y="38"/>
                  </a:cubicBezTo>
                  <a:cubicBezTo>
                    <a:pt x="10" y="41"/>
                    <a:pt x="12" y="43"/>
                    <a:pt x="15" y="45"/>
                  </a:cubicBezTo>
                  <a:lnTo>
                    <a:pt x="52" y="45"/>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9" name="Freeform 26"/>
            <p:cNvSpPr>
              <a:spLocks/>
            </p:cNvSpPr>
            <p:nvPr userDrawn="1"/>
          </p:nvSpPr>
          <p:spPr bwMode="auto">
            <a:xfrm>
              <a:off x="2157413" y="1195388"/>
              <a:ext cx="63500" cy="44450"/>
            </a:xfrm>
            <a:custGeom>
              <a:avLst/>
              <a:gdLst>
                <a:gd name="T0" fmla="*/ 38 w 66"/>
                <a:gd name="T1" fmla="*/ 28 h 46"/>
                <a:gd name="T2" fmla="*/ 30 w 66"/>
                <a:gd name="T3" fmla="*/ 42 h 46"/>
                <a:gd name="T4" fmla="*/ 19 w 66"/>
                <a:gd name="T5" fmla="*/ 46 h 46"/>
                <a:gd name="T6" fmla="*/ 12 w 66"/>
                <a:gd name="T7" fmla="*/ 45 h 46"/>
                <a:gd name="T8" fmla="*/ 5 w 66"/>
                <a:gd name="T9" fmla="*/ 40 h 46"/>
                <a:gd name="T10" fmla="*/ 1 w 66"/>
                <a:gd name="T11" fmla="*/ 32 h 46"/>
                <a:gd name="T12" fmla="*/ 0 w 66"/>
                <a:gd name="T13" fmla="*/ 21 h 46"/>
                <a:gd name="T14" fmla="*/ 1 w 66"/>
                <a:gd name="T15" fmla="*/ 10 h 46"/>
                <a:gd name="T16" fmla="*/ 5 w 66"/>
                <a:gd name="T17" fmla="*/ 1 h 46"/>
                <a:gd name="T18" fmla="*/ 19 w 66"/>
                <a:gd name="T19" fmla="*/ 0 h 46"/>
                <a:gd name="T20" fmla="*/ 19 w 66"/>
                <a:gd name="T21" fmla="*/ 8 h 46"/>
                <a:gd name="T22" fmla="*/ 8 w 66"/>
                <a:gd name="T23" fmla="*/ 10 h 46"/>
                <a:gd name="T24" fmla="*/ 6 w 66"/>
                <a:gd name="T25" fmla="*/ 21 h 46"/>
                <a:gd name="T26" fmla="*/ 9 w 66"/>
                <a:gd name="T27" fmla="*/ 32 h 46"/>
                <a:gd name="T28" fmla="*/ 16 w 66"/>
                <a:gd name="T29" fmla="*/ 36 h 46"/>
                <a:gd name="T30" fmla="*/ 23 w 66"/>
                <a:gd name="T31" fmla="*/ 33 h 46"/>
                <a:gd name="T32" fmla="*/ 28 w 66"/>
                <a:gd name="T33" fmla="*/ 23 h 46"/>
                <a:gd name="T34" fmla="*/ 30 w 66"/>
                <a:gd name="T35" fmla="*/ 17 h 46"/>
                <a:gd name="T36" fmla="*/ 37 w 66"/>
                <a:gd name="T37" fmla="*/ 6 h 46"/>
                <a:gd name="T38" fmla="*/ 47 w 66"/>
                <a:gd name="T39" fmla="*/ 1 h 46"/>
                <a:gd name="T40" fmla="*/ 55 w 66"/>
                <a:gd name="T41" fmla="*/ 3 h 46"/>
                <a:gd name="T42" fmla="*/ 61 w 66"/>
                <a:gd name="T43" fmla="*/ 8 h 46"/>
                <a:gd name="T44" fmla="*/ 65 w 66"/>
                <a:gd name="T45" fmla="*/ 15 h 46"/>
                <a:gd name="T46" fmla="*/ 66 w 66"/>
                <a:gd name="T47" fmla="*/ 24 h 46"/>
                <a:gd name="T48" fmla="*/ 65 w 66"/>
                <a:gd name="T49" fmla="*/ 34 h 46"/>
                <a:gd name="T50" fmla="*/ 61 w 66"/>
                <a:gd name="T51" fmla="*/ 43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2 h 46"/>
                <a:gd name="T64" fmla="*/ 44 w 66"/>
                <a:gd name="T65" fmla="*/ 15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5"/>
                    <a:pt x="33" y="40"/>
                    <a:pt x="30" y="42"/>
                  </a:cubicBezTo>
                  <a:cubicBezTo>
                    <a:pt x="26" y="45"/>
                    <a:pt x="23" y="46"/>
                    <a:pt x="19" y="46"/>
                  </a:cubicBezTo>
                  <a:cubicBezTo>
                    <a:pt x="16" y="46"/>
                    <a:pt x="14" y="46"/>
                    <a:pt x="12" y="45"/>
                  </a:cubicBezTo>
                  <a:cubicBezTo>
                    <a:pt x="9" y="44"/>
                    <a:pt x="7" y="42"/>
                    <a:pt x="5" y="40"/>
                  </a:cubicBezTo>
                  <a:cubicBezTo>
                    <a:pt x="4" y="38"/>
                    <a:pt x="2" y="35"/>
                    <a:pt x="1" y="32"/>
                  </a:cubicBezTo>
                  <a:cubicBezTo>
                    <a:pt x="0" y="29"/>
                    <a:pt x="0" y="25"/>
                    <a:pt x="0" y="21"/>
                  </a:cubicBezTo>
                  <a:cubicBezTo>
                    <a:pt x="0" y="17"/>
                    <a:pt x="0" y="13"/>
                    <a:pt x="1" y="10"/>
                  </a:cubicBezTo>
                  <a:cubicBezTo>
                    <a:pt x="2" y="7"/>
                    <a:pt x="3" y="4"/>
                    <a:pt x="5" y="1"/>
                  </a:cubicBezTo>
                  <a:cubicBezTo>
                    <a:pt x="19" y="0"/>
                    <a:pt x="19" y="0"/>
                    <a:pt x="19" y="0"/>
                  </a:cubicBezTo>
                  <a:cubicBezTo>
                    <a:pt x="19" y="8"/>
                    <a:pt x="19" y="8"/>
                    <a:pt x="19" y="8"/>
                  </a:cubicBezTo>
                  <a:cubicBezTo>
                    <a:pt x="8" y="10"/>
                    <a:pt x="8" y="10"/>
                    <a:pt x="8" y="10"/>
                  </a:cubicBezTo>
                  <a:cubicBezTo>
                    <a:pt x="6" y="13"/>
                    <a:pt x="6" y="17"/>
                    <a:pt x="6" y="21"/>
                  </a:cubicBezTo>
                  <a:cubicBezTo>
                    <a:pt x="6" y="26"/>
                    <a:pt x="7" y="30"/>
                    <a:pt x="9" y="32"/>
                  </a:cubicBezTo>
                  <a:cubicBezTo>
                    <a:pt x="10" y="35"/>
                    <a:pt x="13" y="36"/>
                    <a:pt x="16" y="36"/>
                  </a:cubicBezTo>
                  <a:cubicBezTo>
                    <a:pt x="19" y="36"/>
                    <a:pt x="21" y="35"/>
                    <a:pt x="23" y="33"/>
                  </a:cubicBezTo>
                  <a:cubicBezTo>
                    <a:pt x="24" y="31"/>
                    <a:pt x="26" y="28"/>
                    <a:pt x="28" y="23"/>
                  </a:cubicBezTo>
                  <a:cubicBezTo>
                    <a:pt x="30" y="17"/>
                    <a:pt x="30" y="17"/>
                    <a:pt x="30" y="17"/>
                  </a:cubicBezTo>
                  <a:cubicBezTo>
                    <a:pt x="32" y="12"/>
                    <a:pt x="34" y="9"/>
                    <a:pt x="37" y="6"/>
                  </a:cubicBezTo>
                  <a:cubicBezTo>
                    <a:pt x="40" y="3"/>
                    <a:pt x="43" y="1"/>
                    <a:pt x="47" y="1"/>
                  </a:cubicBezTo>
                  <a:cubicBezTo>
                    <a:pt x="50" y="1"/>
                    <a:pt x="52" y="2"/>
                    <a:pt x="55" y="3"/>
                  </a:cubicBezTo>
                  <a:cubicBezTo>
                    <a:pt x="57" y="4"/>
                    <a:pt x="59" y="6"/>
                    <a:pt x="61" y="8"/>
                  </a:cubicBezTo>
                  <a:cubicBezTo>
                    <a:pt x="62" y="9"/>
                    <a:pt x="64" y="12"/>
                    <a:pt x="65" y="15"/>
                  </a:cubicBezTo>
                  <a:cubicBezTo>
                    <a:pt x="66" y="18"/>
                    <a:pt x="66" y="21"/>
                    <a:pt x="66" y="24"/>
                  </a:cubicBezTo>
                  <a:cubicBezTo>
                    <a:pt x="66" y="28"/>
                    <a:pt x="66" y="31"/>
                    <a:pt x="65" y="34"/>
                  </a:cubicBezTo>
                  <a:cubicBezTo>
                    <a:pt x="64" y="37"/>
                    <a:pt x="63" y="40"/>
                    <a:pt x="61" y="43"/>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3"/>
                    <a:pt x="54" y="12"/>
                    <a:pt x="51" y="12"/>
                  </a:cubicBezTo>
                  <a:cubicBezTo>
                    <a:pt x="48" y="12"/>
                    <a:pt x="46" y="13"/>
                    <a:pt x="44" y="15"/>
                  </a:cubicBezTo>
                  <a:cubicBezTo>
                    <a:pt x="43" y="16"/>
                    <a:pt x="41" y="20"/>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0" name="Freeform 27"/>
            <p:cNvSpPr>
              <a:spLocks/>
            </p:cNvSpPr>
            <p:nvPr userDrawn="1"/>
          </p:nvSpPr>
          <p:spPr bwMode="auto">
            <a:xfrm>
              <a:off x="2157413" y="1270001"/>
              <a:ext cx="63500" cy="52388"/>
            </a:xfrm>
            <a:custGeom>
              <a:avLst/>
              <a:gdLst>
                <a:gd name="T0" fmla="*/ 17 w 66"/>
                <a:gd name="T1" fmla="*/ 54 h 54"/>
                <a:gd name="T2" fmla="*/ 4 w 66"/>
                <a:gd name="T3" fmla="*/ 46 h 54"/>
                <a:gd name="T4" fmla="*/ 0 w 66"/>
                <a:gd name="T5" fmla="*/ 30 h 54"/>
                <a:gd name="T6" fmla="*/ 2 w 66"/>
                <a:gd name="T7" fmla="*/ 18 h 54"/>
                <a:gd name="T8" fmla="*/ 9 w 66"/>
                <a:gd name="T9" fmla="*/ 8 h 54"/>
                <a:gd name="T10" fmla="*/ 19 w 66"/>
                <a:gd name="T11" fmla="*/ 2 h 54"/>
                <a:gd name="T12" fmla="*/ 33 w 66"/>
                <a:gd name="T13" fmla="*/ 0 h 54"/>
                <a:gd name="T14" fmla="*/ 47 w 66"/>
                <a:gd name="T15" fmla="*/ 3 h 54"/>
                <a:gd name="T16" fmla="*/ 58 w 66"/>
                <a:gd name="T17" fmla="*/ 10 h 54"/>
                <a:gd name="T18" fmla="*/ 64 w 66"/>
                <a:gd name="T19" fmla="*/ 19 h 54"/>
                <a:gd name="T20" fmla="*/ 66 w 66"/>
                <a:gd name="T21" fmla="*/ 31 h 54"/>
                <a:gd name="T22" fmla="*/ 65 w 66"/>
                <a:gd name="T23" fmla="*/ 39 h 54"/>
                <a:gd name="T24" fmla="*/ 62 w 66"/>
                <a:gd name="T25" fmla="*/ 46 h 54"/>
                <a:gd name="T26" fmla="*/ 56 w 66"/>
                <a:gd name="T27" fmla="*/ 51 h 54"/>
                <a:gd name="T28" fmla="*/ 49 w 66"/>
                <a:gd name="T29" fmla="*/ 54 h 54"/>
                <a:gd name="T30" fmla="*/ 44 w 66"/>
                <a:gd name="T31" fmla="*/ 48 h 54"/>
                <a:gd name="T32" fmla="*/ 46 w 66"/>
                <a:gd name="T33" fmla="*/ 43 h 54"/>
                <a:gd name="T34" fmla="*/ 51 w 66"/>
                <a:gd name="T35" fmla="*/ 41 h 54"/>
                <a:gd name="T36" fmla="*/ 59 w 66"/>
                <a:gd name="T37" fmla="*/ 38 h 54"/>
                <a:gd name="T38" fmla="*/ 60 w 66"/>
                <a:gd name="T39" fmla="*/ 35 h 54"/>
                <a:gd name="T40" fmla="*/ 60 w 66"/>
                <a:gd name="T41" fmla="*/ 31 h 54"/>
                <a:gd name="T42" fmla="*/ 54 w 66"/>
                <a:gd name="T43" fmla="*/ 17 h 54"/>
                <a:gd name="T44" fmla="*/ 34 w 66"/>
                <a:gd name="T45" fmla="*/ 12 h 54"/>
                <a:gd name="T46" fmla="*/ 15 w 66"/>
                <a:gd name="T47" fmla="*/ 18 h 54"/>
                <a:gd name="T48" fmla="*/ 8 w 66"/>
                <a:gd name="T49" fmla="*/ 33 h 54"/>
                <a:gd name="T50" fmla="*/ 11 w 66"/>
                <a:gd name="T51" fmla="*/ 43 h 54"/>
                <a:gd name="T52" fmla="*/ 18 w 66"/>
                <a:gd name="T53" fmla="*/ 51 h 54"/>
                <a:gd name="T54" fmla="*/ 17 w 66"/>
                <a:gd name="T55" fmla="*/ 5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6" h="54">
                  <a:moveTo>
                    <a:pt x="17" y="54"/>
                  </a:moveTo>
                  <a:cubicBezTo>
                    <a:pt x="11" y="53"/>
                    <a:pt x="7" y="50"/>
                    <a:pt x="4" y="46"/>
                  </a:cubicBezTo>
                  <a:cubicBezTo>
                    <a:pt x="1" y="41"/>
                    <a:pt x="0" y="36"/>
                    <a:pt x="0" y="30"/>
                  </a:cubicBezTo>
                  <a:cubicBezTo>
                    <a:pt x="0" y="25"/>
                    <a:pt x="0" y="21"/>
                    <a:pt x="2" y="18"/>
                  </a:cubicBezTo>
                  <a:cubicBezTo>
                    <a:pt x="4" y="14"/>
                    <a:pt x="6" y="11"/>
                    <a:pt x="9" y="8"/>
                  </a:cubicBezTo>
                  <a:cubicBezTo>
                    <a:pt x="12" y="6"/>
                    <a:pt x="15" y="4"/>
                    <a:pt x="19" y="2"/>
                  </a:cubicBezTo>
                  <a:cubicBezTo>
                    <a:pt x="23" y="1"/>
                    <a:pt x="28" y="0"/>
                    <a:pt x="33" y="0"/>
                  </a:cubicBezTo>
                  <a:cubicBezTo>
                    <a:pt x="38" y="0"/>
                    <a:pt x="43" y="1"/>
                    <a:pt x="47" y="3"/>
                  </a:cubicBezTo>
                  <a:cubicBezTo>
                    <a:pt x="51" y="4"/>
                    <a:pt x="55" y="7"/>
                    <a:pt x="58" y="10"/>
                  </a:cubicBezTo>
                  <a:cubicBezTo>
                    <a:pt x="60" y="12"/>
                    <a:pt x="63" y="16"/>
                    <a:pt x="64" y="19"/>
                  </a:cubicBezTo>
                  <a:cubicBezTo>
                    <a:pt x="66" y="23"/>
                    <a:pt x="66" y="27"/>
                    <a:pt x="66" y="31"/>
                  </a:cubicBezTo>
                  <a:cubicBezTo>
                    <a:pt x="66" y="34"/>
                    <a:pt x="66" y="37"/>
                    <a:pt x="65" y="39"/>
                  </a:cubicBezTo>
                  <a:cubicBezTo>
                    <a:pt x="64" y="42"/>
                    <a:pt x="63" y="44"/>
                    <a:pt x="62" y="46"/>
                  </a:cubicBezTo>
                  <a:cubicBezTo>
                    <a:pt x="60" y="48"/>
                    <a:pt x="58" y="50"/>
                    <a:pt x="56" y="51"/>
                  </a:cubicBezTo>
                  <a:cubicBezTo>
                    <a:pt x="54" y="53"/>
                    <a:pt x="52" y="54"/>
                    <a:pt x="49" y="54"/>
                  </a:cubicBezTo>
                  <a:cubicBezTo>
                    <a:pt x="46" y="53"/>
                    <a:pt x="44" y="51"/>
                    <a:pt x="44" y="48"/>
                  </a:cubicBezTo>
                  <a:cubicBezTo>
                    <a:pt x="44" y="46"/>
                    <a:pt x="45" y="44"/>
                    <a:pt x="46" y="43"/>
                  </a:cubicBezTo>
                  <a:cubicBezTo>
                    <a:pt x="47" y="42"/>
                    <a:pt x="49" y="41"/>
                    <a:pt x="51" y="41"/>
                  </a:cubicBezTo>
                  <a:cubicBezTo>
                    <a:pt x="59" y="38"/>
                    <a:pt x="59" y="38"/>
                    <a:pt x="59" y="38"/>
                  </a:cubicBezTo>
                  <a:cubicBezTo>
                    <a:pt x="60" y="37"/>
                    <a:pt x="60" y="36"/>
                    <a:pt x="60" y="35"/>
                  </a:cubicBezTo>
                  <a:cubicBezTo>
                    <a:pt x="60" y="34"/>
                    <a:pt x="60" y="32"/>
                    <a:pt x="60" y="31"/>
                  </a:cubicBezTo>
                  <a:cubicBezTo>
                    <a:pt x="60" y="26"/>
                    <a:pt x="58" y="21"/>
                    <a:pt x="54" y="17"/>
                  </a:cubicBezTo>
                  <a:cubicBezTo>
                    <a:pt x="49" y="14"/>
                    <a:pt x="43" y="12"/>
                    <a:pt x="34" y="12"/>
                  </a:cubicBezTo>
                  <a:cubicBezTo>
                    <a:pt x="26" y="12"/>
                    <a:pt x="19" y="14"/>
                    <a:pt x="15" y="18"/>
                  </a:cubicBezTo>
                  <a:cubicBezTo>
                    <a:pt x="10" y="22"/>
                    <a:pt x="8" y="27"/>
                    <a:pt x="8" y="33"/>
                  </a:cubicBezTo>
                  <a:cubicBezTo>
                    <a:pt x="8" y="37"/>
                    <a:pt x="9" y="40"/>
                    <a:pt x="11" y="43"/>
                  </a:cubicBezTo>
                  <a:cubicBezTo>
                    <a:pt x="13" y="47"/>
                    <a:pt x="15" y="49"/>
                    <a:pt x="18" y="51"/>
                  </a:cubicBezTo>
                  <a:lnTo>
                    <a:pt x="17" y="54"/>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1" name="Freeform 28"/>
            <p:cNvSpPr>
              <a:spLocks/>
            </p:cNvSpPr>
            <p:nvPr userDrawn="1"/>
          </p:nvSpPr>
          <p:spPr bwMode="auto">
            <a:xfrm>
              <a:off x="2159000" y="1322388"/>
              <a:ext cx="92075" cy="31750"/>
            </a:xfrm>
            <a:custGeom>
              <a:avLst/>
              <a:gdLst>
                <a:gd name="T0" fmla="*/ 4 w 96"/>
                <a:gd name="T1" fmla="*/ 33 h 33"/>
                <a:gd name="T2" fmla="*/ 0 w 96"/>
                <a:gd name="T3" fmla="*/ 33 h 33"/>
                <a:gd name="T4" fmla="*/ 0 w 96"/>
                <a:gd name="T5" fmla="*/ 0 h 33"/>
                <a:gd name="T6" fmla="*/ 4 w 96"/>
                <a:gd name="T7" fmla="*/ 0 h 33"/>
                <a:gd name="T8" fmla="*/ 6 w 96"/>
                <a:gd name="T9" fmla="*/ 11 h 33"/>
                <a:gd name="T10" fmla="*/ 17 w 96"/>
                <a:gd name="T11" fmla="*/ 11 h 33"/>
                <a:gd name="T12" fmla="*/ 27 w 96"/>
                <a:gd name="T13" fmla="*/ 11 h 33"/>
                <a:gd name="T14" fmla="*/ 84 w 96"/>
                <a:gd name="T15" fmla="*/ 11 h 33"/>
                <a:gd name="T16" fmla="*/ 85 w 96"/>
                <a:gd name="T17" fmla="*/ 0 h 33"/>
                <a:gd name="T18" fmla="*/ 90 w 96"/>
                <a:gd name="T19" fmla="*/ 0 h 33"/>
                <a:gd name="T20" fmla="*/ 96 w 96"/>
                <a:gd name="T21" fmla="*/ 21 h 33"/>
                <a:gd name="T22" fmla="*/ 95 w 96"/>
                <a:gd name="T23" fmla="*/ 23 h 33"/>
                <a:gd name="T24" fmla="*/ 76 w 96"/>
                <a:gd name="T25" fmla="*/ 22 h 33"/>
                <a:gd name="T26" fmla="*/ 27 w 96"/>
                <a:gd name="T27" fmla="*/ 22 h 33"/>
                <a:gd name="T28" fmla="*/ 17 w 96"/>
                <a:gd name="T29" fmla="*/ 22 h 33"/>
                <a:gd name="T30" fmla="*/ 6 w 96"/>
                <a:gd name="T31" fmla="*/ 22 h 33"/>
                <a:gd name="T32" fmla="*/ 4 w 96"/>
                <a:gd name="T33"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6" h="33">
                  <a:moveTo>
                    <a:pt x="4" y="33"/>
                  </a:moveTo>
                  <a:cubicBezTo>
                    <a:pt x="0" y="33"/>
                    <a:pt x="0" y="33"/>
                    <a:pt x="0" y="33"/>
                  </a:cubicBezTo>
                  <a:cubicBezTo>
                    <a:pt x="0" y="0"/>
                    <a:pt x="0" y="0"/>
                    <a:pt x="0" y="0"/>
                  </a:cubicBezTo>
                  <a:cubicBezTo>
                    <a:pt x="4" y="0"/>
                    <a:pt x="4" y="0"/>
                    <a:pt x="4" y="0"/>
                  </a:cubicBezTo>
                  <a:cubicBezTo>
                    <a:pt x="6" y="11"/>
                    <a:pt x="6" y="11"/>
                    <a:pt x="6" y="11"/>
                  </a:cubicBezTo>
                  <a:cubicBezTo>
                    <a:pt x="10" y="11"/>
                    <a:pt x="13" y="11"/>
                    <a:pt x="17" y="11"/>
                  </a:cubicBezTo>
                  <a:cubicBezTo>
                    <a:pt x="20" y="11"/>
                    <a:pt x="24" y="11"/>
                    <a:pt x="27" y="11"/>
                  </a:cubicBezTo>
                  <a:cubicBezTo>
                    <a:pt x="84" y="11"/>
                    <a:pt x="84" y="11"/>
                    <a:pt x="84" y="11"/>
                  </a:cubicBezTo>
                  <a:cubicBezTo>
                    <a:pt x="85" y="0"/>
                    <a:pt x="85" y="0"/>
                    <a:pt x="85" y="0"/>
                  </a:cubicBezTo>
                  <a:cubicBezTo>
                    <a:pt x="90" y="0"/>
                    <a:pt x="90" y="0"/>
                    <a:pt x="90" y="0"/>
                  </a:cubicBezTo>
                  <a:cubicBezTo>
                    <a:pt x="96" y="21"/>
                    <a:pt x="96" y="21"/>
                    <a:pt x="96" y="21"/>
                  </a:cubicBezTo>
                  <a:cubicBezTo>
                    <a:pt x="95" y="23"/>
                    <a:pt x="95" y="23"/>
                    <a:pt x="95" y="23"/>
                  </a:cubicBezTo>
                  <a:cubicBezTo>
                    <a:pt x="76" y="22"/>
                    <a:pt x="76" y="22"/>
                    <a:pt x="76" y="22"/>
                  </a:cubicBezTo>
                  <a:cubicBezTo>
                    <a:pt x="27" y="22"/>
                    <a:pt x="27" y="22"/>
                    <a:pt x="27" y="22"/>
                  </a:cubicBezTo>
                  <a:cubicBezTo>
                    <a:pt x="24" y="22"/>
                    <a:pt x="20" y="22"/>
                    <a:pt x="17" y="22"/>
                  </a:cubicBezTo>
                  <a:cubicBezTo>
                    <a:pt x="13" y="22"/>
                    <a:pt x="10" y="22"/>
                    <a:pt x="6" y="22"/>
                  </a:cubicBezTo>
                  <a:lnTo>
                    <a:pt x="4" y="33"/>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2" name="Freeform 29"/>
            <p:cNvSpPr>
              <a:spLocks noEditPoints="1"/>
            </p:cNvSpPr>
            <p:nvPr userDrawn="1"/>
          </p:nvSpPr>
          <p:spPr bwMode="auto">
            <a:xfrm>
              <a:off x="2157413" y="1358901"/>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8"/>
                    <a:pt x="64" y="41"/>
                  </a:cubicBezTo>
                  <a:cubicBezTo>
                    <a:pt x="63" y="45"/>
                    <a:pt x="61" y="48"/>
                    <a:pt x="58" y="51"/>
                  </a:cubicBezTo>
                  <a:cubicBezTo>
                    <a:pt x="55" y="54"/>
                    <a:pt x="51" y="56"/>
                    <a:pt x="47" y="58"/>
                  </a:cubicBezTo>
                  <a:cubicBezTo>
                    <a:pt x="43" y="60"/>
                    <a:pt x="38" y="60"/>
                    <a:pt x="33" y="60"/>
                  </a:cubicBezTo>
                  <a:cubicBezTo>
                    <a:pt x="27" y="60"/>
                    <a:pt x="23" y="60"/>
                    <a:pt x="18" y="58"/>
                  </a:cubicBezTo>
                  <a:cubicBezTo>
                    <a:pt x="14" y="56"/>
                    <a:pt x="11" y="54"/>
                    <a:pt x="8" y="51"/>
                  </a:cubicBezTo>
                  <a:cubicBezTo>
                    <a:pt x="5" y="48"/>
                    <a:pt x="3" y="45"/>
                    <a:pt x="2" y="41"/>
                  </a:cubicBezTo>
                  <a:cubicBezTo>
                    <a:pt x="0" y="38"/>
                    <a:pt x="0" y="34"/>
                    <a:pt x="0" y="30"/>
                  </a:cubicBezTo>
                  <a:cubicBezTo>
                    <a:pt x="0" y="26"/>
                    <a:pt x="0" y="22"/>
                    <a:pt x="2" y="19"/>
                  </a:cubicBezTo>
                  <a:cubicBezTo>
                    <a:pt x="3" y="15"/>
                    <a:pt x="5" y="12"/>
                    <a:pt x="8" y="9"/>
                  </a:cubicBezTo>
                  <a:cubicBezTo>
                    <a:pt x="11" y="6"/>
                    <a:pt x="14" y="4"/>
                    <a:pt x="18" y="2"/>
                  </a:cubicBezTo>
                  <a:cubicBezTo>
                    <a:pt x="23" y="1"/>
                    <a:pt x="27" y="0"/>
                    <a:pt x="33" y="0"/>
                  </a:cubicBezTo>
                  <a:cubicBezTo>
                    <a:pt x="38" y="0"/>
                    <a:pt x="43" y="1"/>
                    <a:pt x="47" y="2"/>
                  </a:cubicBezTo>
                  <a:cubicBezTo>
                    <a:pt x="51" y="4"/>
                    <a:pt x="55" y="6"/>
                    <a:pt x="58" y="9"/>
                  </a:cubicBezTo>
                  <a:cubicBezTo>
                    <a:pt x="61" y="12"/>
                    <a:pt x="63" y="15"/>
                    <a:pt x="64" y="19"/>
                  </a:cubicBezTo>
                  <a:cubicBezTo>
                    <a:pt x="66" y="22"/>
                    <a:pt x="66" y="26"/>
                    <a:pt x="66" y="30"/>
                  </a:cubicBezTo>
                  <a:close/>
                  <a:moveTo>
                    <a:pt x="60" y="30"/>
                  </a:moveTo>
                  <a:cubicBezTo>
                    <a:pt x="60" y="24"/>
                    <a:pt x="58" y="20"/>
                    <a:pt x="53" y="17"/>
                  </a:cubicBezTo>
                  <a:cubicBezTo>
                    <a:pt x="49" y="14"/>
                    <a:pt x="42" y="12"/>
                    <a:pt x="33" y="12"/>
                  </a:cubicBezTo>
                  <a:cubicBezTo>
                    <a:pt x="24" y="12"/>
                    <a:pt x="17" y="14"/>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3" name="Freeform 30"/>
            <p:cNvSpPr>
              <a:spLocks/>
            </p:cNvSpPr>
            <p:nvPr userDrawn="1"/>
          </p:nvSpPr>
          <p:spPr bwMode="auto">
            <a:xfrm>
              <a:off x="2157413" y="1422401"/>
              <a:ext cx="63500" cy="44450"/>
            </a:xfrm>
            <a:custGeom>
              <a:avLst/>
              <a:gdLst>
                <a:gd name="T0" fmla="*/ 38 w 66"/>
                <a:gd name="T1" fmla="*/ 28 h 46"/>
                <a:gd name="T2" fmla="*/ 30 w 66"/>
                <a:gd name="T3" fmla="*/ 42 h 46"/>
                <a:gd name="T4" fmla="*/ 19 w 66"/>
                <a:gd name="T5" fmla="*/ 46 h 46"/>
                <a:gd name="T6" fmla="*/ 12 w 66"/>
                <a:gd name="T7" fmla="*/ 45 h 46"/>
                <a:gd name="T8" fmla="*/ 5 w 66"/>
                <a:gd name="T9" fmla="*/ 40 h 46"/>
                <a:gd name="T10" fmla="*/ 1 w 66"/>
                <a:gd name="T11" fmla="*/ 32 h 46"/>
                <a:gd name="T12" fmla="*/ 0 w 66"/>
                <a:gd name="T13" fmla="*/ 20 h 46"/>
                <a:gd name="T14" fmla="*/ 1 w 66"/>
                <a:gd name="T15" fmla="*/ 10 h 46"/>
                <a:gd name="T16" fmla="*/ 5 w 66"/>
                <a:gd name="T17" fmla="*/ 1 h 46"/>
                <a:gd name="T18" fmla="*/ 19 w 66"/>
                <a:gd name="T19" fmla="*/ 0 h 46"/>
                <a:gd name="T20" fmla="*/ 19 w 66"/>
                <a:gd name="T21" fmla="*/ 8 h 46"/>
                <a:gd name="T22" fmla="*/ 8 w 66"/>
                <a:gd name="T23" fmla="*/ 10 h 46"/>
                <a:gd name="T24" fmla="*/ 6 w 66"/>
                <a:gd name="T25" fmla="*/ 21 h 46"/>
                <a:gd name="T26" fmla="*/ 9 w 66"/>
                <a:gd name="T27" fmla="*/ 32 h 46"/>
                <a:gd name="T28" fmla="*/ 16 w 66"/>
                <a:gd name="T29" fmla="*/ 36 h 46"/>
                <a:gd name="T30" fmla="*/ 23 w 66"/>
                <a:gd name="T31" fmla="*/ 33 h 46"/>
                <a:gd name="T32" fmla="*/ 28 w 66"/>
                <a:gd name="T33" fmla="*/ 23 h 46"/>
                <a:gd name="T34" fmla="*/ 30 w 66"/>
                <a:gd name="T35" fmla="*/ 17 h 46"/>
                <a:gd name="T36" fmla="*/ 37 w 66"/>
                <a:gd name="T37" fmla="*/ 5 h 46"/>
                <a:gd name="T38" fmla="*/ 47 w 66"/>
                <a:gd name="T39" fmla="*/ 1 h 46"/>
                <a:gd name="T40" fmla="*/ 55 w 66"/>
                <a:gd name="T41" fmla="*/ 3 h 46"/>
                <a:gd name="T42" fmla="*/ 61 w 66"/>
                <a:gd name="T43" fmla="*/ 7 h 46"/>
                <a:gd name="T44" fmla="*/ 65 w 66"/>
                <a:gd name="T45" fmla="*/ 15 h 46"/>
                <a:gd name="T46" fmla="*/ 66 w 66"/>
                <a:gd name="T47" fmla="*/ 24 h 46"/>
                <a:gd name="T48" fmla="*/ 65 w 66"/>
                <a:gd name="T49" fmla="*/ 34 h 46"/>
                <a:gd name="T50" fmla="*/ 61 w 66"/>
                <a:gd name="T51" fmla="*/ 43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2 h 46"/>
                <a:gd name="T64" fmla="*/ 44 w 66"/>
                <a:gd name="T65" fmla="*/ 14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5"/>
                    <a:pt x="33" y="39"/>
                    <a:pt x="30" y="42"/>
                  </a:cubicBezTo>
                  <a:cubicBezTo>
                    <a:pt x="26" y="45"/>
                    <a:pt x="23" y="46"/>
                    <a:pt x="19" y="46"/>
                  </a:cubicBezTo>
                  <a:cubicBezTo>
                    <a:pt x="16" y="46"/>
                    <a:pt x="14" y="46"/>
                    <a:pt x="12" y="45"/>
                  </a:cubicBezTo>
                  <a:cubicBezTo>
                    <a:pt x="9" y="43"/>
                    <a:pt x="7" y="42"/>
                    <a:pt x="5" y="40"/>
                  </a:cubicBezTo>
                  <a:cubicBezTo>
                    <a:pt x="4" y="38"/>
                    <a:pt x="2" y="35"/>
                    <a:pt x="1" y="32"/>
                  </a:cubicBezTo>
                  <a:cubicBezTo>
                    <a:pt x="0" y="28"/>
                    <a:pt x="0" y="25"/>
                    <a:pt x="0" y="20"/>
                  </a:cubicBezTo>
                  <a:cubicBezTo>
                    <a:pt x="0" y="17"/>
                    <a:pt x="0" y="13"/>
                    <a:pt x="1" y="10"/>
                  </a:cubicBezTo>
                  <a:cubicBezTo>
                    <a:pt x="2" y="7"/>
                    <a:pt x="3" y="4"/>
                    <a:pt x="5" y="1"/>
                  </a:cubicBezTo>
                  <a:cubicBezTo>
                    <a:pt x="19" y="0"/>
                    <a:pt x="19" y="0"/>
                    <a:pt x="19" y="0"/>
                  </a:cubicBezTo>
                  <a:cubicBezTo>
                    <a:pt x="19" y="8"/>
                    <a:pt x="19" y="8"/>
                    <a:pt x="19" y="8"/>
                  </a:cubicBezTo>
                  <a:cubicBezTo>
                    <a:pt x="8" y="10"/>
                    <a:pt x="8" y="10"/>
                    <a:pt x="8" y="10"/>
                  </a:cubicBezTo>
                  <a:cubicBezTo>
                    <a:pt x="6" y="13"/>
                    <a:pt x="6" y="17"/>
                    <a:pt x="6" y="21"/>
                  </a:cubicBezTo>
                  <a:cubicBezTo>
                    <a:pt x="6" y="26"/>
                    <a:pt x="7" y="30"/>
                    <a:pt x="9" y="32"/>
                  </a:cubicBezTo>
                  <a:cubicBezTo>
                    <a:pt x="10" y="34"/>
                    <a:pt x="13" y="36"/>
                    <a:pt x="16" y="36"/>
                  </a:cubicBezTo>
                  <a:cubicBezTo>
                    <a:pt x="19" y="36"/>
                    <a:pt x="21" y="35"/>
                    <a:pt x="23" y="33"/>
                  </a:cubicBezTo>
                  <a:cubicBezTo>
                    <a:pt x="24" y="31"/>
                    <a:pt x="26" y="27"/>
                    <a:pt x="28" y="23"/>
                  </a:cubicBezTo>
                  <a:cubicBezTo>
                    <a:pt x="30" y="17"/>
                    <a:pt x="30" y="17"/>
                    <a:pt x="30" y="17"/>
                  </a:cubicBezTo>
                  <a:cubicBezTo>
                    <a:pt x="32" y="12"/>
                    <a:pt x="34" y="8"/>
                    <a:pt x="37" y="5"/>
                  </a:cubicBezTo>
                  <a:cubicBezTo>
                    <a:pt x="40" y="3"/>
                    <a:pt x="43" y="1"/>
                    <a:pt x="47" y="1"/>
                  </a:cubicBezTo>
                  <a:cubicBezTo>
                    <a:pt x="50" y="1"/>
                    <a:pt x="52" y="2"/>
                    <a:pt x="55" y="3"/>
                  </a:cubicBezTo>
                  <a:cubicBezTo>
                    <a:pt x="57" y="4"/>
                    <a:pt x="59" y="5"/>
                    <a:pt x="61" y="7"/>
                  </a:cubicBezTo>
                  <a:cubicBezTo>
                    <a:pt x="62" y="9"/>
                    <a:pt x="64" y="12"/>
                    <a:pt x="65" y="15"/>
                  </a:cubicBezTo>
                  <a:cubicBezTo>
                    <a:pt x="66" y="17"/>
                    <a:pt x="66" y="21"/>
                    <a:pt x="66" y="24"/>
                  </a:cubicBezTo>
                  <a:cubicBezTo>
                    <a:pt x="66" y="28"/>
                    <a:pt x="66" y="31"/>
                    <a:pt x="65" y="34"/>
                  </a:cubicBezTo>
                  <a:cubicBezTo>
                    <a:pt x="64" y="37"/>
                    <a:pt x="63" y="40"/>
                    <a:pt x="61" y="43"/>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3"/>
                    <a:pt x="54" y="12"/>
                    <a:pt x="51" y="12"/>
                  </a:cubicBezTo>
                  <a:cubicBezTo>
                    <a:pt x="48" y="12"/>
                    <a:pt x="46" y="13"/>
                    <a:pt x="44" y="14"/>
                  </a:cubicBezTo>
                  <a:cubicBezTo>
                    <a:pt x="43" y="16"/>
                    <a:pt x="41" y="19"/>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4" name="Freeform 31"/>
            <p:cNvSpPr>
              <a:spLocks noEditPoints="1"/>
            </p:cNvSpPr>
            <p:nvPr userDrawn="1"/>
          </p:nvSpPr>
          <p:spPr bwMode="auto">
            <a:xfrm>
              <a:off x="2157413" y="1471613"/>
              <a:ext cx="63500" cy="52388"/>
            </a:xfrm>
            <a:custGeom>
              <a:avLst/>
              <a:gdLst>
                <a:gd name="T0" fmla="*/ 34 w 66"/>
                <a:gd name="T1" fmla="*/ 12 h 55"/>
                <a:gd name="T2" fmla="*/ 15 w 66"/>
                <a:gd name="T3" fmla="*/ 18 h 55"/>
                <a:gd name="T4" fmla="*/ 8 w 66"/>
                <a:gd name="T5" fmla="*/ 34 h 55"/>
                <a:gd name="T6" fmla="*/ 11 w 66"/>
                <a:gd name="T7" fmla="*/ 44 h 55"/>
                <a:gd name="T8" fmla="*/ 18 w 66"/>
                <a:gd name="T9" fmla="*/ 52 h 55"/>
                <a:gd name="T10" fmla="*/ 15 w 66"/>
                <a:gd name="T11" fmla="*/ 55 h 55"/>
                <a:gd name="T12" fmla="*/ 4 w 66"/>
                <a:gd name="T13" fmla="*/ 45 h 55"/>
                <a:gd name="T14" fmla="*/ 0 w 66"/>
                <a:gd name="T15" fmla="*/ 30 h 55"/>
                <a:gd name="T16" fmla="*/ 2 w 66"/>
                <a:gd name="T17" fmla="*/ 18 h 55"/>
                <a:gd name="T18" fmla="*/ 8 w 66"/>
                <a:gd name="T19" fmla="*/ 8 h 55"/>
                <a:gd name="T20" fmla="*/ 19 w 66"/>
                <a:gd name="T21" fmla="*/ 3 h 55"/>
                <a:gd name="T22" fmla="*/ 32 w 66"/>
                <a:gd name="T23" fmla="*/ 0 h 55"/>
                <a:gd name="T24" fmla="*/ 46 w 66"/>
                <a:gd name="T25" fmla="*/ 3 h 55"/>
                <a:gd name="T26" fmla="*/ 57 w 66"/>
                <a:gd name="T27" fmla="*/ 9 h 55"/>
                <a:gd name="T28" fmla="*/ 64 w 66"/>
                <a:gd name="T29" fmla="*/ 19 h 55"/>
                <a:gd name="T30" fmla="*/ 66 w 66"/>
                <a:gd name="T31" fmla="*/ 31 h 55"/>
                <a:gd name="T32" fmla="*/ 65 w 66"/>
                <a:gd name="T33" fmla="*/ 41 h 55"/>
                <a:gd name="T34" fmla="*/ 60 w 66"/>
                <a:gd name="T35" fmla="*/ 48 h 55"/>
                <a:gd name="T36" fmla="*/ 52 w 66"/>
                <a:gd name="T37" fmla="*/ 54 h 55"/>
                <a:gd name="T38" fmla="*/ 41 w 66"/>
                <a:gd name="T39" fmla="*/ 55 h 55"/>
                <a:gd name="T40" fmla="*/ 37 w 66"/>
                <a:gd name="T41" fmla="*/ 55 h 55"/>
                <a:gd name="T42" fmla="*/ 34 w 66"/>
                <a:gd name="T43" fmla="*/ 55 h 55"/>
                <a:gd name="T44" fmla="*/ 34 w 66"/>
                <a:gd name="T45" fmla="*/ 12 h 55"/>
                <a:gd name="T46" fmla="*/ 39 w 66"/>
                <a:gd name="T47" fmla="*/ 37 h 55"/>
                <a:gd name="T48" fmla="*/ 41 w 66"/>
                <a:gd name="T49" fmla="*/ 43 h 55"/>
                <a:gd name="T50" fmla="*/ 46 w 66"/>
                <a:gd name="T51" fmla="*/ 45 h 55"/>
                <a:gd name="T52" fmla="*/ 51 w 66"/>
                <a:gd name="T53" fmla="*/ 43 h 55"/>
                <a:gd name="T54" fmla="*/ 56 w 66"/>
                <a:gd name="T55" fmla="*/ 40 h 55"/>
                <a:gd name="T56" fmla="*/ 59 w 66"/>
                <a:gd name="T57" fmla="*/ 36 h 55"/>
                <a:gd name="T58" fmla="*/ 60 w 66"/>
                <a:gd name="T59" fmla="*/ 30 h 55"/>
                <a:gd name="T60" fmla="*/ 59 w 66"/>
                <a:gd name="T61" fmla="*/ 25 h 55"/>
                <a:gd name="T62" fmla="*/ 56 w 66"/>
                <a:gd name="T63" fmla="*/ 19 h 55"/>
                <a:gd name="T64" fmla="*/ 49 w 66"/>
                <a:gd name="T65" fmla="*/ 15 h 55"/>
                <a:gd name="T66" fmla="*/ 39 w 66"/>
                <a:gd name="T67" fmla="*/ 13 h 55"/>
                <a:gd name="T68" fmla="*/ 39 w 66"/>
                <a:gd name="T69" fmla="*/ 37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55">
                  <a:moveTo>
                    <a:pt x="34" y="12"/>
                  </a:moveTo>
                  <a:cubicBezTo>
                    <a:pt x="25" y="12"/>
                    <a:pt x="19" y="15"/>
                    <a:pt x="15" y="18"/>
                  </a:cubicBezTo>
                  <a:cubicBezTo>
                    <a:pt x="10" y="22"/>
                    <a:pt x="8" y="27"/>
                    <a:pt x="8" y="34"/>
                  </a:cubicBezTo>
                  <a:cubicBezTo>
                    <a:pt x="8" y="38"/>
                    <a:pt x="9" y="41"/>
                    <a:pt x="11" y="44"/>
                  </a:cubicBezTo>
                  <a:cubicBezTo>
                    <a:pt x="13" y="47"/>
                    <a:pt x="15" y="50"/>
                    <a:pt x="18" y="52"/>
                  </a:cubicBezTo>
                  <a:cubicBezTo>
                    <a:pt x="15" y="55"/>
                    <a:pt x="15" y="55"/>
                    <a:pt x="15" y="55"/>
                  </a:cubicBezTo>
                  <a:cubicBezTo>
                    <a:pt x="10" y="53"/>
                    <a:pt x="7" y="50"/>
                    <a:pt x="4" y="45"/>
                  </a:cubicBezTo>
                  <a:cubicBezTo>
                    <a:pt x="1" y="41"/>
                    <a:pt x="0" y="36"/>
                    <a:pt x="0" y="30"/>
                  </a:cubicBezTo>
                  <a:cubicBezTo>
                    <a:pt x="0" y="25"/>
                    <a:pt x="0" y="21"/>
                    <a:pt x="2" y="18"/>
                  </a:cubicBezTo>
                  <a:cubicBezTo>
                    <a:pt x="3" y="14"/>
                    <a:pt x="6" y="11"/>
                    <a:pt x="8" y="8"/>
                  </a:cubicBezTo>
                  <a:cubicBezTo>
                    <a:pt x="11" y="6"/>
                    <a:pt x="15" y="4"/>
                    <a:pt x="19" y="3"/>
                  </a:cubicBezTo>
                  <a:cubicBezTo>
                    <a:pt x="23" y="1"/>
                    <a:pt x="27" y="0"/>
                    <a:pt x="32" y="0"/>
                  </a:cubicBezTo>
                  <a:cubicBezTo>
                    <a:pt x="37" y="0"/>
                    <a:pt x="42" y="1"/>
                    <a:pt x="46" y="3"/>
                  </a:cubicBezTo>
                  <a:cubicBezTo>
                    <a:pt x="50" y="4"/>
                    <a:pt x="54" y="7"/>
                    <a:pt x="57" y="9"/>
                  </a:cubicBezTo>
                  <a:cubicBezTo>
                    <a:pt x="60" y="12"/>
                    <a:pt x="62" y="15"/>
                    <a:pt x="64" y="19"/>
                  </a:cubicBezTo>
                  <a:cubicBezTo>
                    <a:pt x="66" y="23"/>
                    <a:pt x="66" y="27"/>
                    <a:pt x="66" y="31"/>
                  </a:cubicBezTo>
                  <a:cubicBezTo>
                    <a:pt x="66" y="34"/>
                    <a:pt x="66" y="37"/>
                    <a:pt x="65" y="41"/>
                  </a:cubicBezTo>
                  <a:cubicBezTo>
                    <a:pt x="64" y="44"/>
                    <a:pt x="62" y="46"/>
                    <a:pt x="60" y="48"/>
                  </a:cubicBezTo>
                  <a:cubicBezTo>
                    <a:pt x="58" y="51"/>
                    <a:pt x="55" y="52"/>
                    <a:pt x="52" y="54"/>
                  </a:cubicBezTo>
                  <a:cubicBezTo>
                    <a:pt x="49" y="55"/>
                    <a:pt x="45" y="55"/>
                    <a:pt x="41" y="55"/>
                  </a:cubicBezTo>
                  <a:cubicBezTo>
                    <a:pt x="40" y="55"/>
                    <a:pt x="38" y="55"/>
                    <a:pt x="37" y="55"/>
                  </a:cubicBezTo>
                  <a:cubicBezTo>
                    <a:pt x="36" y="55"/>
                    <a:pt x="35" y="55"/>
                    <a:pt x="34" y="55"/>
                  </a:cubicBezTo>
                  <a:lnTo>
                    <a:pt x="34" y="12"/>
                  </a:lnTo>
                  <a:close/>
                  <a:moveTo>
                    <a:pt x="39" y="37"/>
                  </a:moveTo>
                  <a:cubicBezTo>
                    <a:pt x="39" y="40"/>
                    <a:pt x="40" y="42"/>
                    <a:pt x="41" y="43"/>
                  </a:cubicBezTo>
                  <a:cubicBezTo>
                    <a:pt x="43" y="44"/>
                    <a:pt x="44" y="45"/>
                    <a:pt x="46" y="45"/>
                  </a:cubicBezTo>
                  <a:cubicBezTo>
                    <a:pt x="48" y="45"/>
                    <a:pt x="50" y="44"/>
                    <a:pt x="51" y="43"/>
                  </a:cubicBezTo>
                  <a:cubicBezTo>
                    <a:pt x="53" y="43"/>
                    <a:pt x="55" y="42"/>
                    <a:pt x="56" y="40"/>
                  </a:cubicBezTo>
                  <a:cubicBezTo>
                    <a:pt x="57" y="39"/>
                    <a:pt x="58" y="38"/>
                    <a:pt x="59" y="36"/>
                  </a:cubicBezTo>
                  <a:cubicBezTo>
                    <a:pt x="60" y="34"/>
                    <a:pt x="60" y="32"/>
                    <a:pt x="60" y="30"/>
                  </a:cubicBezTo>
                  <a:cubicBezTo>
                    <a:pt x="60" y="28"/>
                    <a:pt x="60" y="27"/>
                    <a:pt x="59" y="25"/>
                  </a:cubicBezTo>
                  <a:cubicBezTo>
                    <a:pt x="59" y="23"/>
                    <a:pt x="57" y="21"/>
                    <a:pt x="56" y="19"/>
                  </a:cubicBezTo>
                  <a:cubicBezTo>
                    <a:pt x="54" y="17"/>
                    <a:pt x="52" y="16"/>
                    <a:pt x="49" y="15"/>
                  </a:cubicBezTo>
                  <a:cubicBezTo>
                    <a:pt x="46" y="14"/>
                    <a:pt x="43" y="13"/>
                    <a:pt x="39" y="13"/>
                  </a:cubicBezTo>
                  <a:lnTo>
                    <a:pt x="39" y="3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5" name="Freeform 32"/>
            <p:cNvSpPr>
              <a:spLocks/>
            </p:cNvSpPr>
            <p:nvPr userDrawn="1"/>
          </p:nvSpPr>
          <p:spPr bwMode="auto">
            <a:xfrm>
              <a:off x="2159000" y="1530351"/>
              <a:ext cx="61913" cy="47625"/>
            </a:xfrm>
            <a:custGeom>
              <a:avLst/>
              <a:gdLst>
                <a:gd name="T0" fmla="*/ 48 w 64"/>
                <a:gd name="T1" fmla="*/ 22 h 50"/>
                <a:gd name="T2" fmla="*/ 60 w 64"/>
                <a:gd name="T3" fmla="*/ 30 h 50"/>
                <a:gd name="T4" fmla="*/ 64 w 64"/>
                <a:gd name="T5" fmla="*/ 41 h 50"/>
                <a:gd name="T6" fmla="*/ 63 w 64"/>
                <a:gd name="T7" fmla="*/ 46 h 50"/>
                <a:gd name="T8" fmla="*/ 58 w 64"/>
                <a:gd name="T9" fmla="*/ 50 h 50"/>
                <a:gd name="T10" fmla="*/ 53 w 64"/>
                <a:gd name="T11" fmla="*/ 48 h 50"/>
                <a:gd name="T12" fmla="*/ 51 w 64"/>
                <a:gd name="T13" fmla="*/ 42 h 50"/>
                <a:gd name="T14" fmla="*/ 54 w 64"/>
                <a:gd name="T15" fmla="*/ 34 h 50"/>
                <a:gd name="T16" fmla="*/ 55 w 64"/>
                <a:gd name="T17" fmla="*/ 33 h 50"/>
                <a:gd name="T18" fmla="*/ 48 w 64"/>
                <a:gd name="T19" fmla="*/ 27 h 50"/>
                <a:gd name="T20" fmla="*/ 38 w 64"/>
                <a:gd name="T21" fmla="*/ 22 h 50"/>
                <a:gd name="T22" fmla="*/ 27 w 64"/>
                <a:gd name="T23" fmla="*/ 22 h 50"/>
                <a:gd name="T24" fmla="*/ 17 w 64"/>
                <a:gd name="T25" fmla="*/ 22 h 50"/>
                <a:gd name="T26" fmla="*/ 6 w 64"/>
                <a:gd name="T27" fmla="*/ 22 h 50"/>
                <a:gd name="T28" fmla="*/ 4 w 64"/>
                <a:gd name="T29" fmla="*/ 33 h 50"/>
                <a:gd name="T30" fmla="*/ 0 w 64"/>
                <a:gd name="T31" fmla="*/ 33 h 50"/>
                <a:gd name="T32" fmla="*/ 0 w 64"/>
                <a:gd name="T33" fmla="*/ 1 h 50"/>
                <a:gd name="T34" fmla="*/ 4 w 64"/>
                <a:gd name="T35" fmla="*/ 1 h 50"/>
                <a:gd name="T36" fmla="*/ 6 w 64"/>
                <a:gd name="T37" fmla="*/ 11 h 50"/>
                <a:gd name="T38" fmla="*/ 17 w 64"/>
                <a:gd name="T39" fmla="*/ 11 h 50"/>
                <a:gd name="T40" fmla="*/ 27 w 64"/>
                <a:gd name="T41" fmla="*/ 11 h 50"/>
                <a:gd name="T42" fmla="*/ 34 w 64"/>
                <a:gd name="T43" fmla="*/ 11 h 50"/>
                <a:gd name="T44" fmla="*/ 43 w 64"/>
                <a:gd name="T45" fmla="*/ 11 h 50"/>
                <a:gd name="T46" fmla="*/ 51 w 64"/>
                <a:gd name="T47" fmla="*/ 10 h 50"/>
                <a:gd name="T48" fmla="*/ 52 w 64"/>
                <a:gd name="T49" fmla="*/ 0 h 50"/>
                <a:gd name="T50" fmla="*/ 56 w 64"/>
                <a:gd name="T51" fmla="*/ 0 h 50"/>
                <a:gd name="T52" fmla="*/ 64 w 64"/>
                <a:gd name="T53" fmla="*/ 18 h 50"/>
                <a:gd name="T54" fmla="*/ 63 w 64"/>
                <a:gd name="T55" fmla="*/ 20 h 50"/>
                <a:gd name="T56" fmla="*/ 48 w 64"/>
                <a:gd name="T57" fmla="*/ 22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50">
                  <a:moveTo>
                    <a:pt x="48" y="22"/>
                  </a:moveTo>
                  <a:cubicBezTo>
                    <a:pt x="53" y="24"/>
                    <a:pt x="57" y="27"/>
                    <a:pt x="60" y="30"/>
                  </a:cubicBezTo>
                  <a:cubicBezTo>
                    <a:pt x="63" y="34"/>
                    <a:pt x="64" y="37"/>
                    <a:pt x="64" y="41"/>
                  </a:cubicBezTo>
                  <a:cubicBezTo>
                    <a:pt x="64" y="43"/>
                    <a:pt x="64" y="45"/>
                    <a:pt x="63" y="46"/>
                  </a:cubicBezTo>
                  <a:cubicBezTo>
                    <a:pt x="62" y="48"/>
                    <a:pt x="60" y="49"/>
                    <a:pt x="58" y="50"/>
                  </a:cubicBezTo>
                  <a:cubicBezTo>
                    <a:pt x="56" y="50"/>
                    <a:pt x="54" y="49"/>
                    <a:pt x="53" y="48"/>
                  </a:cubicBezTo>
                  <a:cubicBezTo>
                    <a:pt x="52" y="46"/>
                    <a:pt x="51" y="44"/>
                    <a:pt x="51" y="42"/>
                  </a:cubicBezTo>
                  <a:cubicBezTo>
                    <a:pt x="51" y="39"/>
                    <a:pt x="52" y="37"/>
                    <a:pt x="54" y="34"/>
                  </a:cubicBezTo>
                  <a:cubicBezTo>
                    <a:pt x="55" y="33"/>
                    <a:pt x="55" y="33"/>
                    <a:pt x="55" y="33"/>
                  </a:cubicBezTo>
                  <a:cubicBezTo>
                    <a:pt x="53" y="31"/>
                    <a:pt x="51" y="28"/>
                    <a:pt x="48" y="27"/>
                  </a:cubicBezTo>
                  <a:cubicBezTo>
                    <a:pt x="45" y="25"/>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1"/>
                    <a:pt x="6" y="11"/>
                    <a:pt x="6" y="11"/>
                  </a:cubicBezTo>
                  <a:cubicBezTo>
                    <a:pt x="9" y="11"/>
                    <a:pt x="13" y="11"/>
                    <a:pt x="17" y="11"/>
                  </a:cubicBezTo>
                  <a:cubicBezTo>
                    <a:pt x="21" y="11"/>
                    <a:pt x="24" y="11"/>
                    <a:pt x="27" y="11"/>
                  </a:cubicBezTo>
                  <a:cubicBezTo>
                    <a:pt x="34" y="11"/>
                    <a:pt x="34" y="11"/>
                    <a:pt x="34" y="11"/>
                  </a:cubicBezTo>
                  <a:cubicBezTo>
                    <a:pt x="38" y="11"/>
                    <a:pt x="41" y="11"/>
                    <a:pt x="43" y="11"/>
                  </a:cubicBezTo>
                  <a:cubicBezTo>
                    <a:pt x="45" y="11"/>
                    <a:pt x="48" y="11"/>
                    <a:pt x="51" y="10"/>
                  </a:cubicBezTo>
                  <a:cubicBezTo>
                    <a:pt x="52" y="0"/>
                    <a:pt x="52" y="0"/>
                    <a:pt x="52" y="0"/>
                  </a:cubicBezTo>
                  <a:cubicBezTo>
                    <a:pt x="56" y="0"/>
                    <a:pt x="56" y="0"/>
                    <a:pt x="56" y="0"/>
                  </a:cubicBezTo>
                  <a:cubicBezTo>
                    <a:pt x="64" y="18"/>
                    <a:pt x="64" y="18"/>
                    <a:pt x="64" y="18"/>
                  </a:cubicBezTo>
                  <a:cubicBezTo>
                    <a:pt x="63" y="20"/>
                    <a:pt x="63" y="20"/>
                    <a:pt x="63" y="20"/>
                  </a:cubicBezTo>
                  <a:lnTo>
                    <a:pt x="48"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6" name="Freeform 33"/>
            <p:cNvSpPr>
              <a:spLocks/>
            </p:cNvSpPr>
            <p:nvPr userDrawn="1"/>
          </p:nvSpPr>
          <p:spPr bwMode="auto">
            <a:xfrm>
              <a:off x="2157413" y="1600201"/>
              <a:ext cx="77788" cy="39688"/>
            </a:xfrm>
            <a:custGeom>
              <a:avLst/>
              <a:gdLst>
                <a:gd name="T0" fmla="*/ 7 w 82"/>
                <a:gd name="T1" fmla="*/ 41 h 41"/>
                <a:gd name="T2" fmla="*/ 2 w 82"/>
                <a:gd name="T3" fmla="*/ 35 h 41"/>
                <a:gd name="T4" fmla="*/ 0 w 82"/>
                <a:gd name="T5" fmla="*/ 26 h 41"/>
                <a:gd name="T6" fmla="*/ 4 w 82"/>
                <a:gd name="T7" fmla="*/ 15 h 41"/>
                <a:gd name="T8" fmla="*/ 15 w 82"/>
                <a:gd name="T9" fmla="*/ 11 h 41"/>
                <a:gd name="T10" fmla="*/ 20 w 82"/>
                <a:gd name="T11" fmla="*/ 11 h 41"/>
                <a:gd name="T12" fmla="*/ 27 w 82"/>
                <a:gd name="T13" fmla="*/ 11 h 41"/>
                <a:gd name="T14" fmla="*/ 57 w 82"/>
                <a:gd name="T15" fmla="*/ 11 h 41"/>
                <a:gd name="T16" fmla="*/ 57 w 82"/>
                <a:gd name="T17" fmla="*/ 0 h 41"/>
                <a:gd name="T18" fmla="*/ 63 w 82"/>
                <a:gd name="T19" fmla="*/ 0 h 41"/>
                <a:gd name="T20" fmla="*/ 64 w 82"/>
                <a:gd name="T21" fmla="*/ 12 h 41"/>
                <a:gd name="T22" fmla="*/ 82 w 82"/>
                <a:gd name="T23" fmla="*/ 15 h 41"/>
                <a:gd name="T24" fmla="*/ 82 w 82"/>
                <a:gd name="T25" fmla="*/ 23 h 41"/>
                <a:gd name="T26" fmla="*/ 64 w 82"/>
                <a:gd name="T27" fmla="*/ 22 h 41"/>
                <a:gd name="T28" fmla="*/ 64 w 82"/>
                <a:gd name="T29" fmla="*/ 40 h 41"/>
                <a:gd name="T30" fmla="*/ 57 w 82"/>
                <a:gd name="T31" fmla="*/ 40 h 41"/>
                <a:gd name="T32" fmla="*/ 57 w 82"/>
                <a:gd name="T33" fmla="*/ 22 h 41"/>
                <a:gd name="T34" fmla="*/ 17 w 82"/>
                <a:gd name="T35" fmla="*/ 22 h 41"/>
                <a:gd name="T36" fmla="*/ 10 w 82"/>
                <a:gd name="T37" fmla="*/ 24 h 41"/>
                <a:gd name="T38" fmla="*/ 7 w 82"/>
                <a:gd name="T39" fmla="*/ 29 h 41"/>
                <a:gd name="T40" fmla="*/ 11 w 82"/>
                <a:gd name="T41" fmla="*/ 38 h 41"/>
                <a:gd name="T42" fmla="*/ 7 w 82"/>
                <a:gd name="T43" fmla="*/ 41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2" h="41">
                  <a:moveTo>
                    <a:pt x="7" y="41"/>
                  </a:moveTo>
                  <a:cubicBezTo>
                    <a:pt x="5" y="40"/>
                    <a:pt x="3" y="38"/>
                    <a:pt x="2" y="35"/>
                  </a:cubicBezTo>
                  <a:cubicBezTo>
                    <a:pt x="1" y="32"/>
                    <a:pt x="0" y="29"/>
                    <a:pt x="0" y="26"/>
                  </a:cubicBezTo>
                  <a:cubicBezTo>
                    <a:pt x="0" y="21"/>
                    <a:pt x="2" y="17"/>
                    <a:pt x="4" y="15"/>
                  </a:cubicBezTo>
                  <a:cubicBezTo>
                    <a:pt x="6" y="12"/>
                    <a:pt x="10" y="11"/>
                    <a:pt x="15" y="11"/>
                  </a:cubicBezTo>
                  <a:cubicBezTo>
                    <a:pt x="17" y="11"/>
                    <a:pt x="19" y="11"/>
                    <a:pt x="20" y="11"/>
                  </a:cubicBezTo>
                  <a:cubicBezTo>
                    <a:pt x="22" y="11"/>
                    <a:pt x="24" y="11"/>
                    <a:pt x="27" y="11"/>
                  </a:cubicBezTo>
                  <a:cubicBezTo>
                    <a:pt x="57" y="11"/>
                    <a:pt x="57" y="11"/>
                    <a:pt x="57" y="11"/>
                  </a:cubicBezTo>
                  <a:cubicBezTo>
                    <a:pt x="57" y="0"/>
                    <a:pt x="57" y="0"/>
                    <a:pt x="57" y="0"/>
                  </a:cubicBezTo>
                  <a:cubicBezTo>
                    <a:pt x="63" y="0"/>
                    <a:pt x="63" y="0"/>
                    <a:pt x="63" y="0"/>
                  </a:cubicBezTo>
                  <a:cubicBezTo>
                    <a:pt x="64" y="12"/>
                    <a:pt x="64" y="12"/>
                    <a:pt x="64" y="12"/>
                  </a:cubicBezTo>
                  <a:cubicBezTo>
                    <a:pt x="82" y="15"/>
                    <a:pt x="82" y="15"/>
                    <a:pt x="82" y="15"/>
                  </a:cubicBezTo>
                  <a:cubicBezTo>
                    <a:pt x="82" y="23"/>
                    <a:pt x="82" y="23"/>
                    <a:pt x="82" y="23"/>
                  </a:cubicBezTo>
                  <a:cubicBezTo>
                    <a:pt x="64" y="22"/>
                    <a:pt x="64" y="22"/>
                    <a:pt x="64" y="22"/>
                  </a:cubicBezTo>
                  <a:cubicBezTo>
                    <a:pt x="64" y="40"/>
                    <a:pt x="64" y="40"/>
                    <a:pt x="64" y="40"/>
                  </a:cubicBezTo>
                  <a:cubicBezTo>
                    <a:pt x="57" y="40"/>
                    <a:pt x="57" y="40"/>
                    <a:pt x="57" y="40"/>
                  </a:cubicBezTo>
                  <a:cubicBezTo>
                    <a:pt x="57" y="22"/>
                    <a:pt x="57" y="22"/>
                    <a:pt x="57" y="22"/>
                  </a:cubicBezTo>
                  <a:cubicBezTo>
                    <a:pt x="17" y="22"/>
                    <a:pt x="17" y="22"/>
                    <a:pt x="17" y="22"/>
                  </a:cubicBezTo>
                  <a:cubicBezTo>
                    <a:pt x="14" y="22"/>
                    <a:pt x="11" y="23"/>
                    <a:pt x="10" y="24"/>
                  </a:cubicBezTo>
                  <a:cubicBezTo>
                    <a:pt x="8" y="25"/>
                    <a:pt x="7" y="27"/>
                    <a:pt x="7" y="29"/>
                  </a:cubicBezTo>
                  <a:cubicBezTo>
                    <a:pt x="7" y="32"/>
                    <a:pt x="8" y="35"/>
                    <a:pt x="11" y="38"/>
                  </a:cubicBezTo>
                  <a:lnTo>
                    <a:pt x="7" y="4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7" name="Freeform 34"/>
            <p:cNvSpPr>
              <a:spLocks noEditPoints="1"/>
            </p:cNvSpPr>
            <p:nvPr userDrawn="1"/>
          </p:nvSpPr>
          <p:spPr bwMode="auto">
            <a:xfrm>
              <a:off x="2157413" y="1641476"/>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7"/>
                    <a:pt x="64" y="41"/>
                  </a:cubicBezTo>
                  <a:cubicBezTo>
                    <a:pt x="63" y="45"/>
                    <a:pt x="61" y="48"/>
                    <a:pt x="58" y="51"/>
                  </a:cubicBezTo>
                  <a:cubicBezTo>
                    <a:pt x="55" y="54"/>
                    <a:pt x="51" y="56"/>
                    <a:pt x="47" y="58"/>
                  </a:cubicBezTo>
                  <a:cubicBezTo>
                    <a:pt x="43" y="59"/>
                    <a:pt x="38" y="60"/>
                    <a:pt x="33" y="60"/>
                  </a:cubicBezTo>
                  <a:cubicBezTo>
                    <a:pt x="27" y="60"/>
                    <a:pt x="23" y="59"/>
                    <a:pt x="18" y="58"/>
                  </a:cubicBezTo>
                  <a:cubicBezTo>
                    <a:pt x="14" y="56"/>
                    <a:pt x="11" y="54"/>
                    <a:pt x="8" y="51"/>
                  </a:cubicBezTo>
                  <a:cubicBezTo>
                    <a:pt x="5" y="48"/>
                    <a:pt x="3" y="45"/>
                    <a:pt x="2" y="41"/>
                  </a:cubicBezTo>
                  <a:cubicBezTo>
                    <a:pt x="0" y="37"/>
                    <a:pt x="0" y="34"/>
                    <a:pt x="0" y="30"/>
                  </a:cubicBezTo>
                  <a:cubicBezTo>
                    <a:pt x="0" y="26"/>
                    <a:pt x="0" y="22"/>
                    <a:pt x="2" y="19"/>
                  </a:cubicBezTo>
                  <a:cubicBezTo>
                    <a:pt x="3" y="15"/>
                    <a:pt x="5" y="12"/>
                    <a:pt x="8" y="9"/>
                  </a:cubicBezTo>
                  <a:cubicBezTo>
                    <a:pt x="11" y="6"/>
                    <a:pt x="14" y="4"/>
                    <a:pt x="18" y="2"/>
                  </a:cubicBezTo>
                  <a:cubicBezTo>
                    <a:pt x="23" y="0"/>
                    <a:pt x="27" y="0"/>
                    <a:pt x="33" y="0"/>
                  </a:cubicBezTo>
                  <a:cubicBezTo>
                    <a:pt x="38" y="0"/>
                    <a:pt x="43" y="0"/>
                    <a:pt x="47" y="2"/>
                  </a:cubicBezTo>
                  <a:cubicBezTo>
                    <a:pt x="51" y="4"/>
                    <a:pt x="55" y="6"/>
                    <a:pt x="58" y="9"/>
                  </a:cubicBezTo>
                  <a:cubicBezTo>
                    <a:pt x="61" y="12"/>
                    <a:pt x="63" y="15"/>
                    <a:pt x="64" y="19"/>
                  </a:cubicBezTo>
                  <a:cubicBezTo>
                    <a:pt x="66" y="22"/>
                    <a:pt x="66" y="26"/>
                    <a:pt x="66" y="30"/>
                  </a:cubicBezTo>
                  <a:close/>
                  <a:moveTo>
                    <a:pt x="60" y="30"/>
                  </a:moveTo>
                  <a:cubicBezTo>
                    <a:pt x="60" y="24"/>
                    <a:pt x="58" y="20"/>
                    <a:pt x="53" y="17"/>
                  </a:cubicBezTo>
                  <a:cubicBezTo>
                    <a:pt x="49" y="13"/>
                    <a:pt x="42" y="12"/>
                    <a:pt x="33" y="12"/>
                  </a:cubicBezTo>
                  <a:cubicBezTo>
                    <a:pt x="24" y="12"/>
                    <a:pt x="17" y="13"/>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8" name="Freeform 35"/>
            <p:cNvSpPr>
              <a:spLocks/>
            </p:cNvSpPr>
            <p:nvPr userDrawn="1"/>
          </p:nvSpPr>
          <p:spPr bwMode="auto">
            <a:xfrm>
              <a:off x="2157413" y="1730376"/>
              <a:ext cx="63500" cy="52388"/>
            </a:xfrm>
            <a:custGeom>
              <a:avLst/>
              <a:gdLst>
                <a:gd name="T0" fmla="*/ 17 w 66"/>
                <a:gd name="T1" fmla="*/ 54 h 54"/>
                <a:gd name="T2" fmla="*/ 4 w 66"/>
                <a:gd name="T3" fmla="*/ 45 h 54"/>
                <a:gd name="T4" fmla="*/ 0 w 66"/>
                <a:gd name="T5" fmla="*/ 29 h 54"/>
                <a:gd name="T6" fmla="*/ 2 w 66"/>
                <a:gd name="T7" fmla="*/ 17 h 54"/>
                <a:gd name="T8" fmla="*/ 9 w 66"/>
                <a:gd name="T9" fmla="*/ 8 h 54"/>
                <a:gd name="T10" fmla="*/ 19 w 66"/>
                <a:gd name="T11" fmla="*/ 2 h 54"/>
                <a:gd name="T12" fmla="*/ 33 w 66"/>
                <a:gd name="T13" fmla="*/ 0 h 54"/>
                <a:gd name="T14" fmla="*/ 47 w 66"/>
                <a:gd name="T15" fmla="*/ 2 h 54"/>
                <a:gd name="T16" fmla="*/ 58 w 66"/>
                <a:gd name="T17" fmla="*/ 9 h 54"/>
                <a:gd name="T18" fmla="*/ 64 w 66"/>
                <a:gd name="T19" fmla="*/ 19 h 54"/>
                <a:gd name="T20" fmla="*/ 66 w 66"/>
                <a:gd name="T21" fmla="*/ 30 h 54"/>
                <a:gd name="T22" fmla="*/ 65 w 66"/>
                <a:gd name="T23" fmla="*/ 39 h 54"/>
                <a:gd name="T24" fmla="*/ 62 w 66"/>
                <a:gd name="T25" fmla="*/ 46 h 54"/>
                <a:gd name="T26" fmla="*/ 56 w 66"/>
                <a:gd name="T27" fmla="*/ 51 h 54"/>
                <a:gd name="T28" fmla="*/ 49 w 66"/>
                <a:gd name="T29" fmla="*/ 53 h 54"/>
                <a:gd name="T30" fmla="*/ 44 w 66"/>
                <a:gd name="T31" fmla="*/ 47 h 54"/>
                <a:gd name="T32" fmla="*/ 46 w 66"/>
                <a:gd name="T33" fmla="*/ 43 h 54"/>
                <a:gd name="T34" fmla="*/ 51 w 66"/>
                <a:gd name="T35" fmla="*/ 40 h 54"/>
                <a:gd name="T36" fmla="*/ 59 w 66"/>
                <a:gd name="T37" fmla="*/ 38 h 54"/>
                <a:gd name="T38" fmla="*/ 60 w 66"/>
                <a:gd name="T39" fmla="*/ 34 h 54"/>
                <a:gd name="T40" fmla="*/ 60 w 66"/>
                <a:gd name="T41" fmla="*/ 31 h 54"/>
                <a:gd name="T42" fmla="*/ 54 w 66"/>
                <a:gd name="T43" fmla="*/ 17 h 54"/>
                <a:gd name="T44" fmla="*/ 34 w 66"/>
                <a:gd name="T45" fmla="*/ 11 h 54"/>
                <a:gd name="T46" fmla="*/ 15 w 66"/>
                <a:gd name="T47" fmla="*/ 17 h 54"/>
                <a:gd name="T48" fmla="*/ 8 w 66"/>
                <a:gd name="T49" fmla="*/ 32 h 54"/>
                <a:gd name="T50" fmla="*/ 11 w 66"/>
                <a:gd name="T51" fmla="*/ 43 h 54"/>
                <a:gd name="T52" fmla="*/ 18 w 66"/>
                <a:gd name="T53" fmla="*/ 51 h 54"/>
                <a:gd name="T54" fmla="*/ 17 w 66"/>
                <a:gd name="T55" fmla="*/ 5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6" h="54">
                  <a:moveTo>
                    <a:pt x="17" y="54"/>
                  </a:moveTo>
                  <a:cubicBezTo>
                    <a:pt x="11" y="52"/>
                    <a:pt x="7" y="49"/>
                    <a:pt x="4" y="45"/>
                  </a:cubicBezTo>
                  <a:cubicBezTo>
                    <a:pt x="1" y="41"/>
                    <a:pt x="0" y="36"/>
                    <a:pt x="0" y="29"/>
                  </a:cubicBezTo>
                  <a:cubicBezTo>
                    <a:pt x="0" y="25"/>
                    <a:pt x="0" y="21"/>
                    <a:pt x="2" y="17"/>
                  </a:cubicBezTo>
                  <a:cubicBezTo>
                    <a:pt x="4" y="13"/>
                    <a:pt x="6" y="10"/>
                    <a:pt x="9" y="8"/>
                  </a:cubicBezTo>
                  <a:cubicBezTo>
                    <a:pt x="12" y="5"/>
                    <a:pt x="15" y="3"/>
                    <a:pt x="19" y="2"/>
                  </a:cubicBezTo>
                  <a:cubicBezTo>
                    <a:pt x="23" y="0"/>
                    <a:pt x="28" y="0"/>
                    <a:pt x="33" y="0"/>
                  </a:cubicBezTo>
                  <a:cubicBezTo>
                    <a:pt x="38" y="0"/>
                    <a:pt x="43" y="0"/>
                    <a:pt x="47" y="2"/>
                  </a:cubicBezTo>
                  <a:cubicBezTo>
                    <a:pt x="51" y="4"/>
                    <a:pt x="55" y="6"/>
                    <a:pt x="58" y="9"/>
                  </a:cubicBezTo>
                  <a:cubicBezTo>
                    <a:pt x="60" y="12"/>
                    <a:pt x="63" y="15"/>
                    <a:pt x="64" y="19"/>
                  </a:cubicBezTo>
                  <a:cubicBezTo>
                    <a:pt x="66" y="22"/>
                    <a:pt x="66" y="26"/>
                    <a:pt x="66" y="30"/>
                  </a:cubicBezTo>
                  <a:cubicBezTo>
                    <a:pt x="66" y="33"/>
                    <a:pt x="66" y="36"/>
                    <a:pt x="65" y="39"/>
                  </a:cubicBezTo>
                  <a:cubicBezTo>
                    <a:pt x="64" y="41"/>
                    <a:pt x="63" y="44"/>
                    <a:pt x="62" y="46"/>
                  </a:cubicBezTo>
                  <a:cubicBezTo>
                    <a:pt x="60" y="48"/>
                    <a:pt x="58" y="50"/>
                    <a:pt x="56" y="51"/>
                  </a:cubicBezTo>
                  <a:cubicBezTo>
                    <a:pt x="54" y="52"/>
                    <a:pt x="52" y="53"/>
                    <a:pt x="49" y="53"/>
                  </a:cubicBezTo>
                  <a:cubicBezTo>
                    <a:pt x="46" y="53"/>
                    <a:pt x="44" y="51"/>
                    <a:pt x="44" y="47"/>
                  </a:cubicBezTo>
                  <a:cubicBezTo>
                    <a:pt x="44" y="45"/>
                    <a:pt x="45" y="44"/>
                    <a:pt x="46" y="43"/>
                  </a:cubicBezTo>
                  <a:cubicBezTo>
                    <a:pt x="47" y="41"/>
                    <a:pt x="49" y="41"/>
                    <a:pt x="51" y="40"/>
                  </a:cubicBezTo>
                  <a:cubicBezTo>
                    <a:pt x="59" y="38"/>
                    <a:pt x="59" y="38"/>
                    <a:pt x="59" y="38"/>
                  </a:cubicBezTo>
                  <a:cubicBezTo>
                    <a:pt x="60" y="37"/>
                    <a:pt x="60" y="35"/>
                    <a:pt x="60" y="34"/>
                  </a:cubicBezTo>
                  <a:cubicBezTo>
                    <a:pt x="60" y="33"/>
                    <a:pt x="60" y="32"/>
                    <a:pt x="60" y="31"/>
                  </a:cubicBezTo>
                  <a:cubicBezTo>
                    <a:pt x="60" y="25"/>
                    <a:pt x="58" y="20"/>
                    <a:pt x="54" y="17"/>
                  </a:cubicBezTo>
                  <a:cubicBezTo>
                    <a:pt x="49" y="13"/>
                    <a:pt x="43" y="11"/>
                    <a:pt x="34" y="11"/>
                  </a:cubicBezTo>
                  <a:cubicBezTo>
                    <a:pt x="26" y="11"/>
                    <a:pt x="19" y="13"/>
                    <a:pt x="15" y="17"/>
                  </a:cubicBezTo>
                  <a:cubicBezTo>
                    <a:pt x="10" y="21"/>
                    <a:pt x="8" y="26"/>
                    <a:pt x="8" y="32"/>
                  </a:cubicBezTo>
                  <a:cubicBezTo>
                    <a:pt x="8" y="36"/>
                    <a:pt x="9" y="40"/>
                    <a:pt x="11" y="43"/>
                  </a:cubicBezTo>
                  <a:cubicBezTo>
                    <a:pt x="13" y="46"/>
                    <a:pt x="15" y="49"/>
                    <a:pt x="18" y="51"/>
                  </a:cubicBezTo>
                  <a:lnTo>
                    <a:pt x="17" y="54"/>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9" name="Freeform 36"/>
            <p:cNvSpPr>
              <a:spLocks/>
            </p:cNvSpPr>
            <p:nvPr userDrawn="1"/>
          </p:nvSpPr>
          <p:spPr bwMode="auto">
            <a:xfrm>
              <a:off x="2157413" y="1784351"/>
              <a:ext cx="61913" cy="65088"/>
            </a:xfrm>
            <a:custGeom>
              <a:avLst/>
              <a:gdLst>
                <a:gd name="T0" fmla="*/ 6 w 65"/>
                <a:gd name="T1" fmla="*/ 69 h 69"/>
                <a:gd name="T2" fmla="*/ 2 w 65"/>
                <a:gd name="T3" fmla="*/ 69 h 69"/>
                <a:gd name="T4" fmla="*/ 0 w 65"/>
                <a:gd name="T5" fmla="*/ 51 h 69"/>
                <a:gd name="T6" fmla="*/ 12 w 65"/>
                <a:gd name="T7" fmla="*/ 50 h 69"/>
                <a:gd name="T8" fmla="*/ 3 w 65"/>
                <a:gd name="T9" fmla="*/ 38 h 69"/>
                <a:gd name="T10" fmla="*/ 0 w 65"/>
                <a:gd name="T11" fmla="*/ 26 h 69"/>
                <a:gd name="T12" fmla="*/ 1 w 65"/>
                <a:gd name="T13" fmla="*/ 19 h 69"/>
                <a:gd name="T14" fmla="*/ 5 w 65"/>
                <a:gd name="T15" fmla="*/ 13 h 69"/>
                <a:gd name="T16" fmla="*/ 12 w 65"/>
                <a:gd name="T17" fmla="*/ 10 h 69"/>
                <a:gd name="T18" fmla="*/ 23 w 65"/>
                <a:gd name="T19" fmla="*/ 9 h 69"/>
                <a:gd name="T20" fmla="*/ 57 w 65"/>
                <a:gd name="T21" fmla="*/ 9 h 69"/>
                <a:gd name="T22" fmla="*/ 59 w 65"/>
                <a:gd name="T23" fmla="*/ 0 h 69"/>
                <a:gd name="T24" fmla="*/ 63 w 65"/>
                <a:gd name="T25" fmla="*/ 0 h 69"/>
                <a:gd name="T26" fmla="*/ 65 w 65"/>
                <a:gd name="T27" fmla="*/ 19 h 69"/>
                <a:gd name="T28" fmla="*/ 64 w 65"/>
                <a:gd name="T29" fmla="*/ 21 h 69"/>
                <a:gd name="T30" fmla="*/ 45 w 65"/>
                <a:gd name="T31" fmla="*/ 20 h 69"/>
                <a:gd name="T32" fmla="*/ 25 w 65"/>
                <a:gd name="T33" fmla="*/ 20 h 69"/>
                <a:gd name="T34" fmla="*/ 13 w 65"/>
                <a:gd name="T35" fmla="*/ 23 h 69"/>
                <a:gd name="T36" fmla="*/ 9 w 65"/>
                <a:gd name="T37" fmla="*/ 31 h 69"/>
                <a:gd name="T38" fmla="*/ 18 w 65"/>
                <a:gd name="T39" fmla="*/ 49 h 69"/>
                <a:gd name="T40" fmla="*/ 57 w 65"/>
                <a:gd name="T41" fmla="*/ 50 h 69"/>
                <a:gd name="T42" fmla="*/ 59 w 65"/>
                <a:gd name="T43" fmla="*/ 40 h 69"/>
                <a:gd name="T44" fmla="*/ 63 w 65"/>
                <a:gd name="T45" fmla="*/ 40 h 69"/>
                <a:gd name="T46" fmla="*/ 65 w 65"/>
                <a:gd name="T47" fmla="*/ 59 h 69"/>
                <a:gd name="T48" fmla="*/ 64 w 65"/>
                <a:gd name="T49" fmla="*/ 61 h 69"/>
                <a:gd name="T50" fmla="*/ 45 w 65"/>
                <a:gd name="T51" fmla="*/ 60 h 69"/>
                <a:gd name="T52" fmla="*/ 8 w 65"/>
                <a:gd name="T53" fmla="*/ 60 h 69"/>
                <a:gd name="T54" fmla="*/ 6 w 65"/>
                <a:gd name="T5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5" h="69">
                  <a:moveTo>
                    <a:pt x="6" y="69"/>
                  </a:moveTo>
                  <a:cubicBezTo>
                    <a:pt x="2" y="69"/>
                    <a:pt x="2" y="69"/>
                    <a:pt x="2" y="69"/>
                  </a:cubicBezTo>
                  <a:cubicBezTo>
                    <a:pt x="0" y="51"/>
                    <a:pt x="0" y="51"/>
                    <a:pt x="0" y="51"/>
                  </a:cubicBezTo>
                  <a:cubicBezTo>
                    <a:pt x="12" y="50"/>
                    <a:pt x="12" y="50"/>
                    <a:pt x="12" y="50"/>
                  </a:cubicBezTo>
                  <a:cubicBezTo>
                    <a:pt x="8" y="46"/>
                    <a:pt x="5" y="42"/>
                    <a:pt x="3" y="38"/>
                  </a:cubicBezTo>
                  <a:cubicBezTo>
                    <a:pt x="1" y="34"/>
                    <a:pt x="0" y="30"/>
                    <a:pt x="0" y="26"/>
                  </a:cubicBezTo>
                  <a:cubicBezTo>
                    <a:pt x="0" y="23"/>
                    <a:pt x="0" y="21"/>
                    <a:pt x="1" y="19"/>
                  </a:cubicBezTo>
                  <a:cubicBezTo>
                    <a:pt x="2" y="17"/>
                    <a:pt x="3" y="15"/>
                    <a:pt x="5" y="13"/>
                  </a:cubicBezTo>
                  <a:cubicBezTo>
                    <a:pt x="7" y="12"/>
                    <a:pt x="9" y="11"/>
                    <a:pt x="12" y="10"/>
                  </a:cubicBezTo>
                  <a:cubicBezTo>
                    <a:pt x="15" y="9"/>
                    <a:pt x="19" y="9"/>
                    <a:pt x="23" y="9"/>
                  </a:cubicBezTo>
                  <a:cubicBezTo>
                    <a:pt x="57" y="9"/>
                    <a:pt x="57" y="9"/>
                    <a:pt x="57" y="9"/>
                  </a:cubicBezTo>
                  <a:cubicBezTo>
                    <a:pt x="59" y="0"/>
                    <a:pt x="59" y="0"/>
                    <a:pt x="59" y="0"/>
                  </a:cubicBezTo>
                  <a:cubicBezTo>
                    <a:pt x="63" y="0"/>
                    <a:pt x="63" y="0"/>
                    <a:pt x="63" y="0"/>
                  </a:cubicBezTo>
                  <a:cubicBezTo>
                    <a:pt x="65" y="19"/>
                    <a:pt x="65" y="19"/>
                    <a:pt x="65" y="19"/>
                  </a:cubicBezTo>
                  <a:cubicBezTo>
                    <a:pt x="64" y="21"/>
                    <a:pt x="64" y="21"/>
                    <a:pt x="64" y="21"/>
                  </a:cubicBezTo>
                  <a:cubicBezTo>
                    <a:pt x="45" y="20"/>
                    <a:pt x="45" y="20"/>
                    <a:pt x="45" y="20"/>
                  </a:cubicBezTo>
                  <a:cubicBezTo>
                    <a:pt x="25" y="20"/>
                    <a:pt x="25" y="20"/>
                    <a:pt x="25" y="20"/>
                  </a:cubicBezTo>
                  <a:cubicBezTo>
                    <a:pt x="19" y="20"/>
                    <a:pt x="15" y="21"/>
                    <a:pt x="13" y="23"/>
                  </a:cubicBezTo>
                  <a:cubicBezTo>
                    <a:pt x="10" y="24"/>
                    <a:pt x="9" y="27"/>
                    <a:pt x="9" y="31"/>
                  </a:cubicBezTo>
                  <a:cubicBezTo>
                    <a:pt x="9" y="37"/>
                    <a:pt x="12" y="43"/>
                    <a:pt x="18" y="49"/>
                  </a:cubicBezTo>
                  <a:cubicBezTo>
                    <a:pt x="57" y="50"/>
                    <a:pt x="57" y="50"/>
                    <a:pt x="57" y="50"/>
                  </a:cubicBezTo>
                  <a:cubicBezTo>
                    <a:pt x="59" y="40"/>
                    <a:pt x="59" y="40"/>
                    <a:pt x="59" y="40"/>
                  </a:cubicBezTo>
                  <a:cubicBezTo>
                    <a:pt x="63" y="40"/>
                    <a:pt x="63" y="40"/>
                    <a:pt x="63" y="40"/>
                  </a:cubicBezTo>
                  <a:cubicBezTo>
                    <a:pt x="65" y="59"/>
                    <a:pt x="65" y="59"/>
                    <a:pt x="65" y="59"/>
                  </a:cubicBezTo>
                  <a:cubicBezTo>
                    <a:pt x="64" y="61"/>
                    <a:pt x="64" y="61"/>
                    <a:pt x="64" y="61"/>
                  </a:cubicBezTo>
                  <a:cubicBezTo>
                    <a:pt x="45" y="60"/>
                    <a:pt x="45" y="60"/>
                    <a:pt x="45" y="60"/>
                  </a:cubicBezTo>
                  <a:cubicBezTo>
                    <a:pt x="8" y="60"/>
                    <a:pt x="8" y="60"/>
                    <a:pt x="8" y="60"/>
                  </a:cubicBezTo>
                  <a:lnTo>
                    <a:pt x="6" y="69"/>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0" name="Freeform 37"/>
            <p:cNvSpPr>
              <a:spLocks/>
            </p:cNvSpPr>
            <p:nvPr userDrawn="1"/>
          </p:nvSpPr>
          <p:spPr bwMode="auto">
            <a:xfrm>
              <a:off x="2157413" y="1855788"/>
              <a:ext cx="63500" cy="44450"/>
            </a:xfrm>
            <a:custGeom>
              <a:avLst/>
              <a:gdLst>
                <a:gd name="T0" fmla="*/ 38 w 66"/>
                <a:gd name="T1" fmla="*/ 28 h 46"/>
                <a:gd name="T2" fmla="*/ 30 w 66"/>
                <a:gd name="T3" fmla="*/ 42 h 46"/>
                <a:gd name="T4" fmla="*/ 19 w 66"/>
                <a:gd name="T5" fmla="*/ 46 h 46"/>
                <a:gd name="T6" fmla="*/ 12 w 66"/>
                <a:gd name="T7" fmla="*/ 44 h 46"/>
                <a:gd name="T8" fmla="*/ 5 w 66"/>
                <a:gd name="T9" fmla="*/ 39 h 46"/>
                <a:gd name="T10" fmla="*/ 1 w 66"/>
                <a:gd name="T11" fmla="*/ 31 h 46"/>
                <a:gd name="T12" fmla="*/ 0 w 66"/>
                <a:gd name="T13" fmla="*/ 20 h 46"/>
                <a:gd name="T14" fmla="*/ 1 w 66"/>
                <a:gd name="T15" fmla="*/ 10 h 46"/>
                <a:gd name="T16" fmla="*/ 5 w 66"/>
                <a:gd name="T17" fmla="*/ 0 h 46"/>
                <a:gd name="T18" fmla="*/ 19 w 66"/>
                <a:gd name="T19" fmla="*/ 0 h 46"/>
                <a:gd name="T20" fmla="*/ 19 w 66"/>
                <a:gd name="T21" fmla="*/ 7 h 46"/>
                <a:gd name="T22" fmla="*/ 8 w 66"/>
                <a:gd name="T23" fmla="*/ 10 h 46"/>
                <a:gd name="T24" fmla="*/ 6 w 66"/>
                <a:gd name="T25" fmla="*/ 20 h 46"/>
                <a:gd name="T26" fmla="*/ 9 w 66"/>
                <a:gd name="T27" fmla="*/ 32 h 46"/>
                <a:gd name="T28" fmla="*/ 16 w 66"/>
                <a:gd name="T29" fmla="*/ 35 h 46"/>
                <a:gd name="T30" fmla="*/ 23 w 66"/>
                <a:gd name="T31" fmla="*/ 32 h 46"/>
                <a:gd name="T32" fmla="*/ 28 w 66"/>
                <a:gd name="T33" fmla="*/ 23 h 46"/>
                <a:gd name="T34" fmla="*/ 30 w 66"/>
                <a:gd name="T35" fmla="*/ 17 h 46"/>
                <a:gd name="T36" fmla="*/ 37 w 66"/>
                <a:gd name="T37" fmla="*/ 5 h 46"/>
                <a:gd name="T38" fmla="*/ 47 w 66"/>
                <a:gd name="T39" fmla="*/ 1 h 46"/>
                <a:gd name="T40" fmla="*/ 55 w 66"/>
                <a:gd name="T41" fmla="*/ 2 h 46"/>
                <a:gd name="T42" fmla="*/ 61 w 66"/>
                <a:gd name="T43" fmla="*/ 7 h 46"/>
                <a:gd name="T44" fmla="*/ 65 w 66"/>
                <a:gd name="T45" fmla="*/ 14 h 46"/>
                <a:gd name="T46" fmla="*/ 66 w 66"/>
                <a:gd name="T47" fmla="*/ 24 h 46"/>
                <a:gd name="T48" fmla="*/ 65 w 66"/>
                <a:gd name="T49" fmla="*/ 34 h 46"/>
                <a:gd name="T50" fmla="*/ 61 w 66"/>
                <a:gd name="T51" fmla="*/ 42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1 h 46"/>
                <a:gd name="T64" fmla="*/ 44 w 66"/>
                <a:gd name="T65" fmla="*/ 14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4"/>
                    <a:pt x="33" y="39"/>
                    <a:pt x="30" y="42"/>
                  </a:cubicBezTo>
                  <a:cubicBezTo>
                    <a:pt x="26" y="44"/>
                    <a:pt x="23" y="46"/>
                    <a:pt x="19" y="46"/>
                  </a:cubicBezTo>
                  <a:cubicBezTo>
                    <a:pt x="16" y="46"/>
                    <a:pt x="14" y="45"/>
                    <a:pt x="12" y="44"/>
                  </a:cubicBezTo>
                  <a:cubicBezTo>
                    <a:pt x="9" y="43"/>
                    <a:pt x="7" y="42"/>
                    <a:pt x="5" y="39"/>
                  </a:cubicBezTo>
                  <a:cubicBezTo>
                    <a:pt x="4" y="37"/>
                    <a:pt x="2" y="35"/>
                    <a:pt x="1" y="31"/>
                  </a:cubicBezTo>
                  <a:cubicBezTo>
                    <a:pt x="0" y="28"/>
                    <a:pt x="0" y="24"/>
                    <a:pt x="0" y="20"/>
                  </a:cubicBezTo>
                  <a:cubicBezTo>
                    <a:pt x="0" y="16"/>
                    <a:pt x="0" y="13"/>
                    <a:pt x="1" y="10"/>
                  </a:cubicBezTo>
                  <a:cubicBezTo>
                    <a:pt x="2" y="7"/>
                    <a:pt x="3" y="4"/>
                    <a:pt x="5" y="0"/>
                  </a:cubicBezTo>
                  <a:cubicBezTo>
                    <a:pt x="19" y="0"/>
                    <a:pt x="19" y="0"/>
                    <a:pt x="19" y="0"/>
                  </a:cubicBezTo>
                  <a:cubicBezTo>
                    <a:pt x="19" y="7"/>
                    <a:pt x="19" y="7"/>
                    <a:pt x="19" y="7"/>
                  </a:cubicBezTo>
                  <a:cubicBezTo>
                    <a:pt x="8" y="10"/>
                    <a:pt x="8" y="10"/>
                    <a:pt x="8" y="10"/>
                  </a:cubicBezTo>
                  <a:cubicBezTo>
                    <a:pt x="6" y="13"/>
                    <a:pt x="6" y="16"/>
                    <a:pt x="6" y="20"/>
                  </a:cubicBezTo>
                  <a:cubicBezTo>
                    <a:pt x="6" y="25"/>
                    <a:pt x="7" y="29"/>
                    <a:pt x="9" y="32"/>
                  </a:cubicBezTo>
                  <a:cubicBezTo>
                    <a:pt x="10" y="34"/>
                    <a:pt x="13" y="35"/>
                    <a:pt x="16" y="35"/>
                  </a:cubicBezTo>
                  <a:cubicBezTo>
                    <a:pt x="19" y="35"/>
                    <a:pt x="21" y="34"/>
                    <a:pt x="23" y="32"/>
                  </a:cubicBezTo>
                  <a:cubicBezTo>
                    <a:pt x="24" y="30"/>
                    <a:pt x="26" y="27"/>
                    <a:pt x="28" y="23"/>
                  </a:cubicBezTo>
                  <a:cubicBezTo>
                    <a:pt x="30" y="17"/>
                    <a:pt x="30" y="17"/>
                    <a:pt x="30" y="17"/>
                  </a:cubicBezTo>
                  <a:cubicBezTo>
                    <a:pt x="32" y="12"/>
                    <a:pt x="34" y="8"/>
                    <a:pt x="37" y="5"/>
                  </a:cubicBezTo>
                  <a:cubicBezTo>
                    <a:pt x="40" y="2"/>
                    <a:pt x="43" y="1"/>
                    <a:pt x="47" y="1"/>
                  </a:cubicBezTo>
                  <a:cubicBezTo>
                    <a:pt x="50" y="1"/>
                    <a:pt x="52" y="1"/>
                    <a:pt x="55" y="2"/>
                  </a:cubicBezTo>
                  <a:cubicBezTo>
                    <a:pt x="57" y="4"/>
                    <a:pt x="59" y="5"/>
                    <a:pt x="61" y="7"/>
                  </a:cubicBezTo>
                  <a:cubicBezTo>
                    <a:pt x="62" y="9"/>
                    <a:pt x="64" y="11"/>
                    <a:pt x="65" y="14"/>
                  </a:cubicBezTo>
                  <a:cubicBezTo>
                    <a:pt x="66" y="17"/>
                    <a:pt x="66" y="20"/>
                    <a:pt x="66" y="24"/>
                  </a:cubicBezTo>
                  <a:cubicBezTo>
                    <a:pt x="66" y="27"/>
                    <a:pt x="66" y="31"/>
                    <a:pt x="65" y="34"/>
                  </a:cubicBezTo>
                  <a:cubicBezTo>
                    <a:pt x="64" y="37"/>
                    <a:pt x="63" y="39"/>
                    <a:pt x="61" y="42"/>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2"/>
                    <a:pt x="54" y="11"/>
                    <a:pt x="51" y="11"/>
                  </a:cubicBezTo>
                  <a:cubicBezTo>
                    <a:pt x="48" y="11"/>
                    <a:pt x="46" y="12"/>
                    <a:pt x="44" y="14"/>
                  </a:cubicBezTo>
                  <a:cubicBezTo>
                    <a:pt x="43" y="16"/>
                    <a:pt x="41" y="19"/>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1" name="Freeform 38"/>
            <p:cNvSpPr>
              <a:spLocks/>
            </p:cNvSpPr>
            <p:nvPr userDrawn="1"/>
          </p:nvSpPr>
          <p:spPr bwMode="auto">
            <a:xfrm>
              <a:off x="2157413" y="1900238"/>
              <a:ext cx="77788" cy="41275"/>
            </a:xfrm>
            <a:custGeom>
              <a:avLst/>
              <a:gdLst>
                <a:gd name="T0" fmla="*/ 7 w 82"/>
                <a:gd name="T1" fmla="*/ 42 h 42"/>
                <a:gd name="T2" fmla="*/ 2 w 82"/>
                <a:gd name="T3" fmla="*/ 35 h 42"/>
                <a:gd name="T4" fmla="*/ 0 w 82"/>
                <a:gd name="T5" fmla="*/ 26 h 42"/>
                <a:gd name="T6" fmla="*/ 4 w 82"/>
                <a:gd name="T7" fmla="*/ 15 h 42"/>
                <a:gd name="T8" fmla="*/ 15 w 82"/>
                <a:gd name="T9" fmla="*/ 11 h 42"/>
                <a:gd name="T10" fmla="*/ 20 w 82"/>
                <a:gd name="T11" fmla="*/ 11 h 42"/>
                <a:gd name="T12" fmla="*/ 27 w 82"/>
                <a:gd name="T13" fmla="*/ 11 h 42"/>
                <a:gd name="T14" fmla="*/ 57 w 82"/>
                <a:gd name="T15" fmla="*/ 11 h 42"/>
                <a:gd name="T16" fmla="*/ 57 w 82"/>
                <a:gd name="T17" fmla="*/ 0 h 42"/>
                <a:gd name="T18" fmla="*/ 63 w 82"/>
                <a:gd name="T19" fmla="*/ 0 h 42"/>
                <a:gd name="T20" fmla="*/ 64 w 82"/>
                <a:gd name="T21" fmla="*/ 12 h 42"/>
                <a:gd name="T22" fmla="*/ 82 w 82"/>
                <a:gd name="T23" fmla="*/ 15 h 42"/>
                <a:gd name="T24" fmla="*/ 82 w 82"/>
                <a:gd name="T25" fmla="*/ 23 h 42"/>
                <a:gd name="T26" fmla="*/ 64 w 82"/>
                <a:gd name="T27" fmla="*/ 23 h 42"/>
                <a:gd name="T28" fmla="*/ 64 w 82"/>
                <a:gd name="T29" fmla="*/ 40 h 42"/>
                <a:gd name="T30" fmla="*/ 57 w 82"/>
                <a:gd name="T31" fmla="*/ 40 h 42"/>
                <a:gd name="T32" fmla="*/ 57 w 82"/>
                <a:gd name="T33" fmla="*/ 22 h 42"/>
                <a:gd name="T34" fmla="*/ 17 w 82"/>
                <a:gd name="T35" fmla="*/ 22 h 42"/>
                <a:gd name="T36" fmla="*/ 10 w 82"/>
                <a:gd name="T37" fmla="*/ 24 h 42"/>
                <a:gd name="T38" fmla="*/ 7 w 82"/>
                <a:gd name="T39" fmla="*/ 30 h 42"/>
                <a:gd name="T40" fmla="*/ 11 w 82"/>
                <a:gd name="T41" fmla="*/ 38 h 42"/>
                <a:gd name="T42" fmla="*/ 7 w 82"/>
                <a:gd name="T43"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2" h="42">
                  <a:moveTo>
                    <a:pt x="7" y="42"/>
                  </a:moveTo>
                  <a:cubicBezTo>
                    <a:pt x="5" y="40"/>
                    <a:pt x="3" y="38"/>
                    <a:pt x="2" y="35"/>
                  </a:cubicBezTo>
                  <a:cubicBezTo>
                    <a:pt x="1" y="32"/>
                    <a:pt x="0" y="29"/>
                    <a:pt x="0" y="26"/>
                  </a:cubicBezTo>
                  <a:cubicBezTo>
                    <a:pt x="0" y="21"/>
                    <a:pt x="2" y="18"/>
                    <a:pt x="4" y="15"/>
                  </a:cubicBezTo>
                  <a:cubicBezTo>
                    <a:pt x="6" y="12"/>
                    <a:pt x="10" y="11"/>
                    <a:pt x="15" y="11"/>
                  </a:cubicBezTo>
                  <a:cubicBezTo>
                    <a:pt x="17" y="11"/>
                    <a:pt x="19" y="11"/>
                    <a:pt x="20" y="11"/>
                  </a:cubicBezTo>
                  <a:cubicBezTo>
                    <a:pt x="22" y="11"/>
                    <a:pt x="24" y="11"/>
                    <a:pt x="27" y="11"/>
                  </a:cubicBezTo>
                  <a:cubicBezTo>
                    <a:pt x="57" y="11"/>
                    <a:pt x="57" y="11"/>
                    <a:pt x="57" y="11"/>
                  </a:cubicBezTo>
                  <a:cubicBezTo>
                    <a:pt x="57" y="0"/>
                    <a:pt x="57" y="0"/>
                    <a:pt x="57" y="0"/>
                  </a:cubicBezTo>
                  <a:cubicBezTo>
                    <a:pt x="63" y="0"/>
                    <a:pt x="63" y="0"/>
                    <a:pt x="63" y="0"/>
                  </a:cubicBezTo>
                  <a:cubicBezTo>
                    <a:pt x="64" y="12"/>
                    <a:pt x="64" y="12"/>
                    <a:pt x="64" y="12"/>
                  </a:cubicBezTo>
                  <a:cubicBezTo>
                    <a:pt x="82" y="15"/>
                    <a:pt x="82" y="15"/>
                    <a:pt x="82" y="15"/>
                  </a:cubicBezTo>
                  <a:cubicBezTo>
                    <a:pt x="82" y="23"/>
                    <a:pt x="82" y="23"/>
                    <a:pt x="82" y="23"/>
                  </a:cubicBezTo>
                  <a:cubicBezTo>
                    <a:pt x="64" y="23"/>
                    <a:pt x="64" y="23"/>
                    <a:pt x="64" y="23"/>
                  </a:cubicBezTo>
                  <a:cubicBezTo>
                    <a:pt x="64" y="40"/>
                    <a:pt x="64" y="40"/>
                    <a:pt x="64" y="40"/>
                  </a:cubicBezTo>
                  <a:cubicBezTo>
                    <a:pt x="57" y="40"/>
                    <a:pt x="57" y="40"/>
                    <a:pt x="57" y="40"/>
                  </a:cubicBezTo>
                  <a:cubicBezTo>
                    <a:pt x="57" y="22"/>
                    <a:pt x="57" y="22"/>
                    <a:pt x="57" y="22"/>
                  </a:cubicBezTo>
                  <a:cubicBezTo>
                    <a:pt x="17" y="22"/>
                    <a:pt x="17" y="22"/>
                    <a:pt x="17" y="22"/>
                  </a:cubicBezTo>
                  <a:cubicBezTo>
                    <a:pt x="14" y="22"/>
                    <a:pt x="11" y="23"/>
                    <a:pt x="10" y="24"/>
                  </a:cubicBezTo>
                  <a:cubicBezTo>
                    <a:pt x="8" y="25"/>
                    <a:pt x="7" y="27"/>
                    <a:pt x="7" y="30"/>
                  </a:cubicBezTo>
                  <a:cubicBezTo>
                    <a:pt x="7" y="32"/>
                    <a:pt x="8" y="35"/>
                    <a:pt x="11" y="38"/>
                  </a:cubicBezTo>
                  <a:lnTo>
                    <a:pt x="7" y="4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2" name="Freeform 39"/>
            <p:cNvSpPr>
              <a:spLocks noEditPoints="1"/>
            </p:cNvSpPr>
            <p:nvPr userDrawn="1"/>
          </p:nvSpPr>
          <p:spPr bwMode="auto">
            <a:xfrm>
              <a:off x="2157413" y="1941513"/>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8"/>
                    <a:pt x="64" y="41"/>
                  </a:cubicBezTo>
                  <a:cubicBezTo>
                    <a:pt x="63" y="45"/>
                    <a:pt x="61" y="48"/>
                    <a:pt x="58" y="51"/>
                  </a:cubicBezTo>
                  <a:cubicBezTo>
                    <a:pt x="55" y="54"/>
                    <a:pt x="51" y="56"/>
                    <a:pt x="47" y="58"/>
                  </a:cubicBezTo>
                  <a:cubicBezTo>
                    <a:pt x="43" y="60"/>
                    <a:pt x="38" y="60"/>
                    <a:pt x="33" y="60"/>
                  </a:cubicBezTo>
                  <a:cubicBezTo>
                    <a:pt x="27" y="60"/>
                    <a:pt x="23" y="60"/>
                    <a:pt x="18" y="58"/>
                  </a:cubicBezTo>
                  <a:cubicBezTo>
                    <a:pt x="14" y="56"/>
                    <a:pt x="11" y="54"/>
                    <a:pt x="8" y="51"/>
                  </a:cubicBezTo>
                  <a:cubicBezTo>
                    <a:pt x="5" y="48"/>
                    <a:pt x="3" y="45"/>
                    <a:pt x="2" y="41"/>
                  </a:cubicBezTo>
                  <a:cubicBezTo>
                    <a:pt x="0" y="38"/>
                    <a:pt x="0" y="34"/>
                    <a:pt x="0" y="30"/>
                  </a:cubicBezTo>
                  <a:cubicBezTo>
                    <a:pt x="0" y="26"/>
                    <a:pt x="0" y="22"/>
                    <a:pt x="2" y="19"/>
                  </a:cubicBezTo>
                  <a:cubicBezTo>
                    <a:pt x="3" y="15"/>
                    <a:pt x="5" y="12"/>
                    <a:pt x="8" y="9"/>
                  </a:cubicBezTo>
                  <a:cubicBezTo>
                    <a:pt x="11" y="6"/>
                    <a:pt x="14" y="4"/>
                    <a:pt x="18" y="2"/>
                  </a:cubicBezTo>
                  <a:cubicBezTo>
                    <a:pt x="23" y="1"/>
                    <a:pt x="27" y="0"/>
                    <a:pt x="33" y="0"/>
                  </a:cubicBezTo>
                  <a:cubicBezTo>
                    <a:pt x="38" y="0"/>
                    <a:pt x="43" y="1"/>
                    <a:pt x="47" y="2"/>
                  </a:cubicBezTo>
                  <a:cubicBezTo>
                    <a:pt x="51" y="4"/>
                    <a:pt x="55" y="6"/>
                    <a:pt x="58" y="9"/>
                  </a:cubicBezTo>
                  <a:cubicBezTo>
                    <a:pt x="61" y="12"/>
                    <a:pt x="63" y="15"/>
                    <a:pt x="64" y="19"/>
                  </a:cubicBezTo>
                  <a:cubicBezTo>
                    <a:pt x="66" y="23"/>
                    <a:pt x="66" y="26"/>
                    <a:pt x="66" y="30"/>
                  </a:cubicBezTo>
                  <a:close/>
                  <a:moveTo>
                    <a:pt x="60" y="30"/>
                  </a:moveTo>
                  <a:cubicBezTo>
                    <a:pt x="60" y="24"/>
                    <a:pt x="58" y="20"/>
                    <a:pt x="53" y="17"/>
                  </a:cubicBezTo>
                  <a:cubicBezTo>
                    <a:pt x="49" y="14"/>
                    <a:pt x="42" y="12"/>
                    <a:pt x="33" y="12"/>
                  </a:cubicBezTo>
                  <a:cubicBezTo>
                    <a:pt x="24" y="12"/>
                    <a:pt x="17" y="14"/>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3" name="Freeform 40"/>
            <p:cNvSpPr>
              <a:spLocks/>
            </p:cNvSpPr>
            <p:nvPr userDrawn="1"/>
          </p:nvSpPr>
          <p:spPr bwMode="auto">
            <a:xfrm>
              <a:off x="2159000" y="2005013"/>
              <a:ext cx="61913" cy="104775"/>
            </a:xfrm>
            <a:custGeom>
              <a:avLst/>
              <a:gdLst>
                <a:gd name="T0" fmla="*/ 4 w 64"/>
                <a:gd name="T1" fmla="*/ 110 h 110"/>
                <a:gd name="T2" fmla="*/ 0 w 64"/>
                <a:gd name="T3" fmla="*/ 110 h 110"/>
                <a:gd name="T4" fmla="*/ 0 w 64"/>
                <a:gd name="T5" fmla="*/ 80 h 110"/>
                <a:gd name="T6" fmla="*/ 4 w 64"/>
                <a:gd name="T7" fmla="*/ 80 h 110"/>
                <a:gd name="T8" fmla="*/ 6 w 64"/>
                <a:gd name="T9" fmla="*/ 89 h 110"/>
                <a:gd name="T10" fmla="*/ 17 w 64"/>
                <a:gd name="T11" fmla="*/ 90 h 110"/>
                <a:gd name="T12" fmla="*/ 27 w 64"/>
                <a:gd name="T13" fmla="*/ 90 h 110"/>
                <a:gd name="T14" fmla="*/ 39 w 64"/>
                <a:gd name="T15" fmla="*/ 90 h 110"/>
                <a:gd name="T16" fmla="*/ 52 w 64"/>
                <a:gd name="T17" fmla="*/ 87 h 110"/>
                <a:gd name="T18" fmla="*/ 55 w 64"/>
                <a:gd name="T19" fmla="*/ 79 h 110"/>
                <a:gd name="T20" fmla="*/ 53 w 64"/>
                <a:gd name="T21" fmla="*/ 70 h 110"/>
                <a:gd name="T22" fmla="*/ 47 w 64"/>
                <a:gd name="T23" fmla="*/ 61 h 110"/>
                <a:gd name="T24" fmla="*/ 43 w 64"/>
                <a:gd name="T25" fmla="*/ 61 h 110"/>
                <a:gd name="T26" fmla="*/ 40 w 64"/>
                <a:gd name="T27" fmla="*/ 61 h 110"/>
                <a:gd name="T28" fmla="*/ 27 w 64"/>
                <a:gd name="T29" fmla="*/ 61 h 110"/>
                <a:gd name="T30" fmla="*/ 17 w 64"/>
                <a:gd name="T31" fmla="*/ 61 h 110"/>
                <a:gd name="T32" fmla="*/ 6 w 64"/>
                <a:gd name="T33" fmla="*/ 61 h 110"/>
                <a:gd name="T34" fmla="*/ 4 w 64"/>
                <a:gd name="T35" fmla="*/ 71 h 110"/>
                <a:gd name="T36" fmla="*/ 0 w 64"/>
                <a:gd name="T37" fmla="*/ 71 h 110"/>
                <a:gd name="T38" fmla="*/ 0 w 64"/>
                <a:gd name="T39" fmla="*/ 40 h 110"/>
                <a:gd name="T40" fmla="*/ 4 w 64"/>
                <a:gd name="T41" fmla="*/ 40 h 110"/>
                <a:gd name="T42" fmla="*/ 6 w 64"/>
                <a:gd name="T43" fmla="*/ 50 h 110"/>
                <a:gd name="T44" fmla="*/ 17 w 64"/>
                <a:gd name="T45" fmla="*/ 50 h 110"/>
                <a:gd name="T46" fmla="*/ 27 w 64"/>
                <a:gd name="T47" fmla="*/ 50 h 110"/>
                <a:gd name="T48" fmla="*/ 39 w 64"/>
                <a:gd name="T49" fmla="*/ 50 h 110"/>
                <a:gd name="T50" fmla="*/ 52 w 64"/>
                <a:gd name="T51" fmla="*/ 47 h 110"/>
                <a:gd name="T52" fmla="*/ 55 w 64"/>
                <a:gd name="T53" fmla="*/ 39 h 110"/>
                <a:gd name="T54" fmla="*/ 53 w 64"/>
                <a:gd name="T55" fmla="*/ 31 h 110"/>
                <a:gd name="T56" fmla="*/ 47 w 64"/>
                <a:gd name="T57" fmla="*/ 22 h 110"/>
                <a:gd name="T58" fmla="*/ 27 w 64"/>
                <a:gd name="T59" fmla="*/ 22 h 110"/>
                <a:gd name="T60" fmla="*/ 17 w 64"/>
                <a:gd name="T61" fmla="*/ 22 h 110"/>
                <a:gd name="T62" fmla="*/ 6 w 64"/>
                <a:gd name="T63" fmla="*/ 22 h 110"/>
                <a:gd name="T64" fmla="*/ 4 w 64"/>
                <a:gd name="T65" fmla="*/ 31 h 110"/>
                <a:gd name="T66" fmla="*/ 0 w 64"/>
                <a:gd name="T67" fmla="*/ 31 h 110"/>
                <a:gd name="T68" fmla="*/ 0 w 64"/>
                <a:gd name="T69" fmla="*/ 0 h 110"/>
                <a:gd name="T70" fmla="*/ 4 w 64"/>
                <a:gd name="T71" fmla="*/ 0 h 110"/>
                <a:gd name="T72" fmla="*/ 6 w 64"/>
                <a:gd name="T73" fmla="*/ 10 h 110"/>
                <a:gd name="T74" fmla="*/ 17 w 64"/>
                <a:gd name="T75" fmla="*/ 10 h 110"/>
                <a:gd name="T76" fmla="*/ 27 w 64"/>
                <a:gd name="T77" fmla="*/ 10 h 110"/>
                <a:gd name="T78" fmla="*/ 34 w 64"/>
                <a:gd name="T79" fmla="*/ 10 h 110"/>
                <a:gd name="T80" fmla="*/ 43 w 64"/>
                <a:gd name="T81" fmla="*/ 10 h 110"/>
                <a:gd name="T82" fmla="*/ 51 w 64"/>
                <a:gd name="T83" fmla="*/ 10 h 110"/>
                <a:gd name="T84" fmla="*/ 52 w 64"/>
                <a:gd name="T85" fmla="*/ 0 h 110"/>
                <a:gd name="T86" fmla="*/ 56 w 64"/>
                <a:gd name="T87" fmla="*/ 0 h 110"/>
                <a:gd name="T88" fmla="*/ 64 w 64"/>
                <a:gd name="T89" fmla="*/ 18 h 110"/>
                <a:gd name="T90" fmla="*/ 63 w 64"/>
                <a:gd name="T91" fmla="*/ 20 h 110"/>
                <a:gd name="T92" fmla="*/ 52 w 64"/>
                <a:gd name="T93" fmla="*/ 21 h 110"/>
                <a:gd name="T94" fmla="*/ 61 w 64"/>
                <a:gd name="T95" fmla="*/ 32 h 110"/>
                <a:gd name="T96" fmla="*/ 64 w 64"/>
                <a:gd name="T97" fmla="*/ 44 h 110"/>
                <a:gd name="T98" fmla="*/ 62 w 64"/>
                <a:gd name="T99" fmla="*/ 54 h 110"/>
                <a:gd name="T100" fmla="*/ 52 w 64"/>
                <a:gd name="T101" fmla="*/ 60 h 110"/>
                <a:gd name="T102" fmla="*/ 61 w 64"/>
                <a:gd name="T103" fmla="*/ 71 h 110"/>
                <a:gd name="T104" fmla="*/ 64 w 64"/>
                <a:gd name="T105" fmla="*/ 84 h 110"/>
                <a:gd name="T106" fmla="*/ 59 w 64"/>
                <a:gd name="T107" fmla="*/ 96 h 110"/>
                <a:gd name="T108" fmla="*/ 41 w 64"/>
                <a:gd name="T109" fmla="*/ 101 h 110"/>
                <a:gd name="T110" fmla="*/ 27 w 64"/>
                <a:gd name="T111" fmla="*/ 101 h 110"/>
                <a:gd name="T112" fmla="*/ 17 w 64"/>
                <a:gd name="T113" fmla="*/ 101 h 110"/>
                <a:gd name="T114" fmla="*/ 6 w 64"/>
                <a:gd name="T115" fmla="*/ 101 h 110"/>
                <a:gd name="T116" fmla="*/ 4 w 64"/>
                <a:gd name="T117" fmla="*/ 110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64" h="110">
                  <a:moveTo>
                    <a:pt x="4" y="110"/>
                  </a:moveTo>
                  <a:cubicBezTo>
                    <a:pt x="0" y="110"/>
                    <a:pt x="0" y="110"/>
                    <a:pt x="0" y="110"/>
                  </a:cubicBezTo>
                  <a:cubicBezTo>
                    <a:pt x="0" y="80"/>
                    <a:pt x="0" y="80"/>
                    <a:pt x="0" y="80"/>
                  </a:cubicBezTo>
                  <a:cubicBezTo>
                    <a:pt x="4" y="80"/>
                    <a:pt x="4" y="80"/>
                    <a:pt x="4" y="80"/>
                  </a:cubicBezTo>
                  <a:cubicBezTo>
                    <a:pt x="6" y="89"/>
                    <a:pt x="6" y="89"/>
                    <a:pt x="6" y="89"/>
                  </a:cubicBezTo>
                  <a:cubicBezTo>
                    <a:pt x="10" y="89"/>
                    <a:pt x="13" y="90"/>
                    <a:pt x="17" y="90"/>
                  </a:cubicBezTo>
                  <a:cubicBezTo>
                    <a:pt x="21" y="90"/>
                    <a:pt x="24" y="90"/>
                    <a:pt x="27" y="90"/>
                  </a:cubicBezTo>
                  <a:cubicBezTo>
                    <a:pt x="39" y="90"/>
                    <a:pt x="39" y="90"/>
                    <a:pt x="39" y="90"/>
                  </a:cubicBezTo>
                  <a:cubicBezTo>
                    <a:pt x="45" y="90"/>
                    <a:pt x="49" y="89"/>
                    <a:pt x="52" y="87"/>
                  </a:cubicBezTo>
                  <a:cubicBezTo>
                    <a:pt x="54" y="85"/>
                    <a:pt x="55" y="82"/>
                    <a:pt x="55" y="79"/>
                  </a:cubicBezTo>
                  <a:cubicBezTo>
                    <a:pt x="55" y="76"/>
                    <a:pt x="54" y="73"/>
                    <a:pt x="53" y="70"/>
                  </a:cubicBezTo>
                  <a:cubicBezTo>
                    <a:pt x="52" y="67"/>
                    <a:pt x="50" y="64"/>
                    <a:pt x="47" y="61"/>
                  </a:cubicBezTo>
                  <a:cubicBezTo>
                    <a:pt x="46" y="61"/>
                    <a:pt x="45" y="61"/>
                    <a:pt x="43" y="61"/>
                  </a:cubicBezTo>
                  <a:cubicBezTo>
                    <a:pt x="42" y="61"/>
                    <a:pt x="41" y="61"/>
                    <a:pt x="40" y="61"/>
                  </a:cubicBezTo>
                  <a:cubicBezTo>
                    <a:pt x="27" y="61"/>
                    <a:pt x="27" y="61"/>
                    <a:pt x="27" y="61"/>
                  </a:cubicBezTo>
                  <a:cubicBezTo>
                    <a:pt x="24" y="61"/>
                    <a:pt x="21" y="61"/>
                    <a:pt x="17" y="61"/>
                  </a:cubicBezTo>
                  <a:cubicBezTo>
                    <a:pt x="13" y="61"/>
                    <a:pt x="10" y="61"/>
                    <a:pt x="6" y="61"/>
                  </a:cubicBezTo>
                  <a:cubicBezTo>
                    <a:pt x="4" y="71"/>
                    <a:pt x="4" y="71"/>
                    <a:pt x="4" y="71"/>
                  </a:cubicBezTo>
                  <a:cubicBezTo>
                    <a:pt x="0" y="71"/>
                    <a:pt x="0" y="71"/>
                    <a:pt x="0" y="71"/>
                  </a:cubicBezTo>
                  <a:cubicBezTo>
                    <a:pt x="0" y="40"/>
                    <a:pt x="0" y="40"/>
                    <a:pt x="0" y="40"/>
                  </a:cubicBezTo>
                  <a:cubicBezTo>
                    <a:pt x="4" y="40"/>
                    <a:pt x="4" y="40"/>
                    <a:pt x="4" y="40"/>
                  </a:cubicBezTo>
                  <a:cubicBezTo>
                    <a:pt x="6" y="50"/>
                    <a:pt x="6" y="50"/>
                    <a:pt x="6" y="50"/>
                  </a:cubicBezTo>
                  <a:cubicBezTo>
                    <a:pt x="10" y="50"/>
                    <a:pt x="13" y="50"/>
                    <a:pt x="17" y="50"/>
                  </a:cubicBezTo>
                  <a:cubicBezTo>
                    <a:pt x="21" y="50"/>
                    <a:pt x="24" y="50"/>
                    <a:pt x="27" y="50"/>
                  </a:cubicBezTo>
                  <a:cubicBezTo>
                    <a:pt x="39" y="50"/>
                    <a:pt x="39" y="50"/>
                    <a:pt x="39" y="50"/>
                  </a:cubicBezTo>
                  <a:cubicBezTo>
                    <a:pt x="45" y="50"/>
                    <a:pt x="49" y="49"/>
                    <a:pt x="52" y="47"/>
                  </a:cubicBezTo>
                  <a:cubicBezTo>
                    <a:pt x="54" y="46"/>
                    <a:pt x="55" y="43"/>
                    <a:pt x="55" y="39"/>
                  </a:cubicBezTo>
                  <a:cubicBezTo>
                    <a:pt x="55" y="36"/>
                    <a:pt x="54" y="33"/>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6"/>
                    <a:pt x="64" y="40"/>
                    <a:pt x="64" y="44"/>
                  </a:cubicBezTo>
                  <a:cubicBezTo>
                    <a:pt x="64" y="48"/>
                    <a:pt x="64" y="52"/>
                    <a:pt x="62" y="54"/>
                  </a:cubicBezTo>
                  <a:cubicBezTo>
                    <a:pt x="60" y="57"/>
                    <a:pt x="56" y="59"/>
                    <a:pt x="52" y="60"/>
                  </a:cubicBezTo>
                  <a:cubicBezTo>
                    <a:pt x="56" y="63"/>
                    <a:pt x="59" y="67"/>
                    <a:pt x="61" y="71"/>
                  </a:cubicBezTo>
                  <a:cubicBezTo>
                    <a:pt x="63" y="75"/>
                    <a:pt x="64" y="80"/>
                    <a:pt x="64" y="84"/>
                  </a:cubicBezTo>
                  <a:cubicBezTo>
                    <a:pt x="64" y="89"/>
                    <a:pt x="63" y="93"/>
                    <a:pt x="59" y="96"/>
                  </a:cubicBezTo>
                  <a:cubicBezTo>
                    <a:pt x="55" y="99"/>
                    <a:pt x="50" y="101"/>
                    <a:pt x="41" y="101"/>
                  </a:cubicBezTo>
                  <a:cubicBezTo>
                    <a:pt x="27" y="101"/>
                    <a:pt x="27" y="101"/>
                    <a:pt x="27" y="101"/>
                  </a:cubicBezTo>
                  <a:cubicBezTo>
                    <a:pt x="24" y="101"/>
                    <a:pt x="21" y="101"/>
                    <a:pt x="17" y="101"/>
                  </a:cubicBezTo>
                  <a:cubicBezTo>
                    <a:pt x="13" y="101"/>
                    <a:pt x="10" y="101"/>
                    <a:pt x="6" y="101"/>
                  </a:cubicBezTo>
                  <a:lnTo>
                    <a:pt x="4" y="110"/>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4" name="Freeform 41"/>
            <p:cNvSpPr>
              <a:spLocks noEditPoints="1"/>
            </p:cNvSpPr>
            <p:nvPr userDrawn="1"/>
          </p:nvSpPr>
          <p:spPr bwMode="auto">
            <a:xfrm>
              <a:off x="2157413" y="2114551"/>
              <a:ext cx="63500" cy="52388"/>
            </a:xfrm>
            <a:custGeom>
              <a:avLst/>
              <a:gdLst>
                <a:gd name="T0" fmla="*/ 34 w 66"/>
                <a:gd name="T1" fmla="*/ 12 h 55"/>
                <a:gd name="T2" fmla="*/ 15 w 66"/>
                <a:gd name="T3" fmla="*/ 18 h 55"/>
                <a:gd name="T4" fmla="*/ 8 w 66"/>
                <a:gd name="T5" fmla="*/ 33 h 55"/>
                <a:gd name="T6" fmla="*/ 11 w 66"/>
                <a:gd name="T7" fmla="*/ 44 h 55"/>
                <a:gd name="T8" fmla="*/ 18 w 66"/>
                <a:gd name="T9" fmla="*/ 52 h 55"/>
                <a:gd name="T10" fmla="*/ 15 w 66"/>
                <a:gd name="T11" fmla="*/ 55 h 55"/>
                <a:gd name="T12" fmla="*/ 4 w 66"/>
                <a:gd name="T13" fmla="*/ 45 h 55"/>
                <a:gd name="T14" fmla="*/ 0 w 66"/>
                <a:gd name="T15" fmla="*/ 30 h 55"/>
                <a:gd name="T16" fmla="*/ 2 w 66"/>
                <a:gd name="T17" fmla="*/ 17 h 55"/>
                <a:gd name="T18" fmla="*/ 8 w 66"/>
                <a:gd name="T19" fmla="*/ 8 h 55"/>
                <a:gd name="T20" fmla="*/ 19 w 66"/>
                <a:gd name="T21" fmla="*/ 2 h 55"/>
                <a:gd name="T22" fmla="*/ 32 w 66"/>
                <a:gd name="T23" fmla="*/ 0 h 55"/>
                <a:gd name="T24" fmla="*/ 46 w 66"/>
                <a:gd name="T25" fmla="*/ 3 h 55"/>
                <a:gd name="T26" fmla="*/ 57 w 66"/>
                <a:gd name="T27" fmla="*/ 9 h 55"/>
                <a:gd name="T28" fmla="*/ 64 w 66"/>
                <a:gd name="T29" fmla="*/ 19 h 55"/>
                <a:gd name="T30" fmla="*/ 66 w 66"/>
                <a:gd name="T31" fmla="*/ 31 h 55"/>
                <a:gd name="T32" fmla="*/ 65 w 66"/>
                <a:gd name="T33" fmla="*/ 40 h 55"/>
                <a:gd name="T34" fmla="*/ 60 w 66"/>
                <a:gd name="T35" fmla="*/ 48 h 55"/>
                <a:gd name="T36" fmla="*/ 52 w 66"/>
                <a:gd name="T37" fmla="*/ 53 h 55"/>
                <a:gd name="T38" fmla="*/ 41 w 66"/>
                <a:gd name="T39" fmla="*/ 55 h 55"/>
                <a:gd name="T40" fmla="*/ 37 w 66"/>
                <a:gd name="T41" fmla="*/ 55 h 55"/>
                <a:gd name="T42" fmla="*/ 34 w 66"/>
                <a:gd name="T43" fmla="*/ 54 h 55"/>
                <a:gd name="T44" fmla="*/ 34 w 66"/>
                <a:gd name="T45" fmla="*/ 12 h 55"/>
                <a:gd name="T46" fmla="*/ 39 w 66"/>
                <a:gd name="T47" fmla="*/ 36 h 55"/>
                <a:gd name="T48" fmla="*/ 41 w 66"/>
                <a:gd name="T49" fmla="*/ 43 h 55"/>
                <a:gd name="T50" fmla="*/ 46 w 66"/>
                <a:gd name="T51" fmla="*/ 44 h 55"/>
                <a:gd name="T52" fmla="*/ 51 w 66"/>
                <a:gd name="T53" fmla="*/ 43 h 55"/>
                <a:gd name="T54" fmla="*/ 56 w 66"/>
                <a:gd name="T55" fmla="*/ 40 h 55"/>
                <a:gd name="T56" fmla="*/ 59 w 66"/>
                <a:gd name="T57" fmla="*/ 36 h 55"/>
                <a:gd name="T58" fmla="*/ 60 w 66"/>
                <a:gd name="T59" fmla="*/ 30 h 55"/>
                <a:gd name="T60" fmla="*/ 59 w 66"/>
                <a:gd name="T61" fmla="*/ 24 h 55"/>
                <a:gd name="T62" fmla="*/ 56 w 66"/>
                <a:gd name="T63" fmla="*/ 19 h 55"/>
                <a:gd name="T64" fmla="*/ 49 w 66"/>
                <a:gd name="T65" fmla="*/ 15 h 55"/>
                <a:gd name="T66" fmla="*/ 39 w 66"/>
                <a:gd name="T67" fmla="*/ 12 h 55"/>
                <a:gd name="T68" fmla="*/ 39 w 66"/>
                <a:gd name="T69" fmla="*/ 3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55">
                  <a:moveTo>
                    <a:pt x="34" y="12"/>
                  </a:moveTo>
                  <a:cubicBezTo>
                    <a:pt x="25" y="12"/>
                    <a:pt x="19" y="14"/>
                    <a:pt x="15" y="18"/>
                  </a:cubicBezTo>
                  <a:cubicBezTo>
                    <a:pt x="10" y="22"/>
                    <a:pt x="8" y="27"/>
                    <a:pt x="8" y="33"/>
                  </a:cubicBezTo>
                  <a:cubicBezTo>
                    <a:pt x="8" y="38"/>
                    <a:pt x="9" y="41"/>
                    <a:pt x="11" y="44"/>
                  </a:cubicBezTo>
                  <a:cubicBezTo>
                    <a:pt x="13" y="47"/>
                    <a:pt x="15" y="49"/>
                    <a:pt x="18" y="52"/>
                  </a:cubicBezTo>
                  <a:cubicBezTo>
                    <a:pt x="15" y="55"/>
                    <a:pt x="15" y="55"/>
                    <a:pt x="15" y="55"/>
                  </a:cubicBezTo>
                  <a:cubicBezTo>
                    <a:pt x="10" y="53"/>
                    <a:pt x="7" y="49"/>
                    <a:pt x="4" y="45"/>
                  </a:cubicBezTo>
                  <a:cubicBezTo>
                    <a:pt x="1" y="41"/>
                    <a:pt x="0" y="36"/>
                    <a:pt x="0" y="30"/>
                  </a:cubicBezTo>
                  <a:cubicBezTo>
                    <a:pt x="0" y="25"/>
                    <a:pt x="0" y="21"/>
                    <a:pt x="2" y="17"/>
                  </a:cubicBezTo>
                  <a:cubicBezTo>
                    <a:pt x="3" y="14"/>
                    <a:pt x="6" y="11"/>
                    <a:pt x="8" y="8"/>
                  </a:cubicBezTo>
                  <a:cubicBezTo>
                    <a:pt x="11" y="6"/>
                    <a:pt x="15" y="4"/>
                    <a:pt x="19" y="2"/>
                  </a:cubicBezTo>
                  <a:cubicBezTo>
                    <a:pt x="23" y="1"/>
                    <a:pt x="27" y="0"/>
                    <a:pt x="32" y="0"/>
                  </a:cubicBezTo>
                  <a:cubicBezTo>
                    <a:pt x="37" y="0"/>
                    <a:pt x="42" y="1"/>
                    <a:pt x="46" y="3"/>
                  </a:cubicBezTo>
                  <a:cubicBezTo>
                    <a:pt x="50" y="4"/>
                    <a:pt x="54" y="6"/>
                    <a:pt x="57" y="9"/>
                  </a:cubicBezTo>
                  <a:cubicBezTo>
                    <a:pt x="60" y="12"/>
                    <a:pt x="62" y="15"/>
                    <a:pt x="64" y="19"/>
                  </a:cubicBezTo>
                  <a:cubicBezTo>
                    <a:pt x="66" y="22"/>
                    <a:pt x="66" y="26"/>
                    <a:pt x="66" y="31"/>
                  </a:cubicBezTo>
                  <a:cubicBezTo>
                    <a:pt x="66" y="34"/>
                    <a:pt x="66" y="37"/>
                    <a:pt x="65" y="40"/>
                  </a:cubicBezTo>
                  <a:cubicBezTo>
                    <a:pt x="64" y="43"/>
                    <a:pt x="62" y="46"/>
                    <a:pt x="60" y="48"/>
                  </a:cubicBezTo>
                  <a:cubicBezTo>
                    <a:pt x="58" y="50"/>
                    <a:pt x="55" y="52"/>
                    <a:pt x="52" y="53"/>
                  </a:cubicBezTo>
                  <a:cubicBezTo>
                    <a:pt x="49" y="55"/>
                    <a:pt x="45" y="55"/>
                    <a:pt x="41" y="55"/>
                  </a:cubicBezTo>
                  <a:cubicBezTo>
                    <a:pt x="40" y="55"/>
                    <a:pt x="38" y="55"/>
                    <a:pt x="37" y="55"/>
                  </a:cubicBezTo>
                  <a:cubicBezTo>
                    <a:pt x="36" y="55"/>
                    <a:pt x="35" y="55"/>
                    <a:pt x="34" y="54"/>
                  </a:cubicBezTo>
                  <a:lnTo>
                    <a:pt x="34" y="12"/>
                  </a:lnTo>
                  <a:close/>
                  <a:moveTo>
                    <a:pt x="39" y="36"/>
                  </a:moveTo>
                  <a:cubicBezTo>
                    <a:pt x="39" y="39"/>
                    <a:pt x="40" y="42"/>
                    <a:pt x="41" y="43"/>
                  </a:cubicBezTo>
                  <a:cubicBezTo>
                    <a:pt x="43" y="44"/>
                    <a:pt x="44" y="44"/>
                    <a:pt x="46" y="44"/>
                  </a:cubicBezTo>
                  <a:cubicBezTo>
                    <a:pt x="48" y="44"/>
                    <a:pt x="50" y="44"/>
                    <a:pt x="51" y="43"/>
                  </a:cubicBezTo>
                  <a:cubicBezTo>
                    <a:pt x="53" y="42"/>
                    <a:pt x="55" y="41"/>
                    <a:pt x="56" y="40"/>
                  </a:cubicBezTo>
                  <a:cubicBezTo>
                    <a:pt x="57" y="39"/>
                    <a:pt x="58" y="37"/>
                    <a:pt x="59" y="36"/>
                  </a:cubicBezTo>
                  <a:cubicBezTo>
                    <a:pt x="60" y="34"/>
                    <a:pt x="60" y="32"/>
                    <a:pt x="60" y="30"/>
                  </a:cubicBezTo>
                  <a:cubicBezTo>
                    <a:pt x="60" y="28"/>
                    <a:pt x="60" y="26"/>
                    <a:pt x="59" y="24"/>
                  </a:cubicBezTo>
                  <a:cubicBezTo>
                    <a:pt x="59" y="22"/>
                    <a:pt x="57" y="20"/>
                    <a:pt x="56" y="19"/>
                  </a:cubicBezTo>
                  <a:cubicBezTo>
                    <a:pt x="54" y="17"/>
                    <a:pt x="52" y="16"/>
                    <a:pt x="49" y="15"/>
                  </a:cubicBezTo>
                  <a:cubicBezTo>
                    <a:pt x="46" y="13"/>
                    <a:pt x="43" y="13"/>
                    <a:pt x="39" y="12"/>
                  </a:cubicBezTo>
                  <a:lnTo>
                    <a:pt x="39" y="36"/>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5" name="Freeform 42"/>
            <p:cNvSpPr>
              <a:spLocks/>
            </p:cNvSpPr>
            <p:nvPr userDrawn="1"/>
          </p:nvSpPr>
          <p:spPr bwMode="auto">
            <a:xfrm>
              <a:off x="2159000" y="2173288"/>
              <a:ext cx="61913" cy="47625"/>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2 h 49"/>
                <a:gd name="T22" fmla="*/ 27 w 64"/>
                <a:gd name="T23" fmla="*/ 22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7"/>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6" name="Freeform 43"/>
            <p:cNvSpPr>
              <a:spLocks/>
            </p:cNvSpPr>
            <p:nvPr userDrawn="1"/>
          </p:nvSpPr>
          <p:spPr bwMode="auto">
            <a:xfrm>
              <a:off x="2157413" y="2222501"/>
              <a:ext cx="63500" cy="44450"/>
            </a:xfrm>
            <a:custGeom>
              <a:avLst/>
              <a:gdLst>
                <a:gd name="T0" fmla="*/ 38 w 66"/>
                <a:gd name="T1" fmla="*/ 27 h 46"/>
                <a:gd name="T2" fmla="*/ 30 w 66"/>
                <a:gd name="T3" fmla="*/ 41 h 46"/>
                <a:gd name="T4" fmla="*/ 19 w 66"/>
                <a:gd name="T5" fmla="*/ 46 h 46"/>
                <a:gd name="T6" fmla="*/ 12 w 66"/>
                <a:gd name="T7" fmla="*/ 44 h 46"/>
                <a:gd name="T8" fmla="*/ 5 w 66"/>
                <a:gd name="T9" fmla="*/ 39 h 46"/>
                <a:gd name="T10" fmla="*/ 1 w 66"/>
                <a:gd name="T11" fmla="*/ 31 h 46"/>
                <a:gd name="T12" fmla="*/ 0 w 66"/>
                <a:gd name="T13" fmla="*/ 20 h 46"/>
                <a:gd name="T14" fmla="*/ 1 w 66"/>
                <a:gd name="T15" fmla="*/ 10 h 46"/>
                <a:gd name="T16" fmla="*/ 5 w 66"/>
                <a:gd name="T17" fmla="*/ 0 h 46"/>
                <a:gd name="T18" fmla="*/ 19 w 66"/>
                <a:gd name="T19" fmla="*/ 0 h 46"/>
                <a:gd name="T20" fmla="*/ 19 w 66"/>
                <a:gd name="T21" fmla="*/ 7 h 46"/>
                <a:gd name="T22" fmla="*/ 8 w 66"/>
                <a:gd name="T23" fmla="*/ 9 h 46"/>
                <a:gd name="T24" fmla="*/ 6 w 66"/>
                <a:gd name="T25" fmla="*/ 20 h 46"/>
                <a:gd name="T26" fmla="*/ 9 w 66"/>
                <a:gd name="T27" fmla="*/ 31 h 46"/>
                <a:gd name="T28" fmla="*/ 16 w 66"/>
                <a:gd name="T29" fmla="*/ 35 h 46"/>
                <a:gd name="T30" fmla="*/ 23 w 66"/>
                <a:gd name="T31" fmla="*/ 32 h 46"/>
                <a:gd name="T32" fmla="*/ 28 w 66"/>
                <a:gd name="T33" fmla="*/ 23 h 46"/>
                <a:gd name="T34" fmla="*/ 30 w 66"/>
                <a:gd name="T35" fmla="*/ 16 h 46"/>
                <a:gd name="T36" fmla="*/ 37 w 66"/>
                <a:gd name="T37" fmla="*/ 5 h 46"/>
                <a:gd name="T38" fmla="*/ 47 w 66"/>
                <a:gd name="T39" fmla="*/ 0 h 46"/>
                <a:gd name="T40" fmla="*/ 55 w 66"/>
                <a:gd name="T41" fmla="*/ 2 h 46"/>
                <a:gd name="T42" fmla="*/ 61 w 66"/>
                <a:gd name="T43" fmla="*/ 7 h 46"/>
                <a:gd name="T44" fmla="*/ 65 w 66"/>
                <a:gd name="T45" fmla="*/ 14 h 46"/>
                <a:gd name="T46" fmla="*/ 66 w 66"/>
                <a:gd name="T47" fmla="*/ 24 h 46"/>
                <a:gd name="T48" fmla="*/ 65 w 66"/>
                <a:gd name="T49" fmla="*/ 33 h 46"/>
                <a:gd name="T50" fmla="*/ 61 w 66"/>
                <a:gd name="T51" fmla="*/ 42 h 46"/>
                <a:gd name="T52" fmla="*/ 48 w 66"/>
                <a:gd name="T53" fmla="*/ 42 h 46"/>
                <a:gd name="T54" fmla="*/ 48 w 66"/>
                <a:gd name="T55" fmla="*/ 35 h 46"/>
                <a:gd name="T56" fmla="*/ 58 w 66"/>
                <a:gd name="T57" fmla="*/ 33 h 46"/>
                <a:gd name="T58" fmla="*/ 60 w 66"/>
                <a:gd name="T59" fmla="*/ 23 h 46"/>
                <a:gd name="T60" fmla="*/ 58 w 66"/>
                <a:gd name="T61" fmla="*/ 14 h 46"/>
                <a:gd name="T62" fmla="*/ 51 w 66"/>
                <a:gd name="T63" fmla="*/ 11 h 46"/>
                <a:gd name="T64" fmla="*/ 44 w 66"/>
                <a:gd name="T65" fmla="*/ 14 h 46"/>
                <a:gd name="T66" fmla="*/ 40 w 66"/>
                <a:gd name="T67" fmla="*/ 23 h 46"/>
                <a:gd name="T68" fmla="*/ 38 w 66"/>
                <a:gd name="T69" fmla="*/ 27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7"/>
                  </a:moveTo>
                  <a:cubicBezTo>
                    <a:pt x="36" y="34"/>
                    <a:pt x="33" y="39"/>
                    <a:pt x="30" y="41"/>
                  </a:cubicBezTo>
                  <a:cubicBezTo>
                    <a:pt x="26" y="44"/>
                    <a:pt x="23" y="46"/>
                    <a:pt x="19" y="46"/>
                  </a:cubicBezTo>
                  <a:cubicBezTo>
                    <a:pt x="16" y="46"/>
                    <a:pt x="14" y="45"/>
                    <a:pt x="12" y="44"/>
                  </a:cubicBezTo>
                  <a:cubicBezTo>
                    <a:pt x="9" y="43"/>
                    <a:pt x="7" y="41"/>
                    <a:pt x="5" y="39"/>
                  </a:cubicBezTo>
                  <a:cubicBezTo>
                    <a:pt x="4" y="37"/>
                    <a:pt x="2" y="34"/>
                    <a:pt x="1" y="31"/>
                  </a:cubicBezTo>
                  <a:cubicBezTo>
                    <a:pt x="0" y="28"/>
                    <a:pt x="0" y="24"/>
                    <a:pt x="0" y="20"/>
                  </a:cubicBezTo>
                  <a:cubicBezTo>
                    <a:pt x="0" y="16"/>
                    <a:pt x="0" y="13"/>
                    <a:pt x="1" y="10"/>
                  </a:cubicBezTo>
                  <a:cubicBezTo>
                    <a:pt x="2" y="7"/>
                    <a:pt x="3" y="3"/>
                    <a:pt x="5" y="0"/>
                  </a:cubicBezTo>
                  <a:cubicBezTo>
                    <a:pt x="19" y="0"/>
                    <a:pt x="19" y="0"/>
                    <a:pt x="19" y="0"/>
                  </a:cubicBezTo>
                  <a:cubicBezTo>
                    <a:pt x="19" y="7"/>
                    <a:pt x="19" y="7"/>
                    <a:pt x="19" y="7"/>
                  </a:cubicBezTo>
                  <a:cubicBezTo>
                    <a:pt x="8" y="9"/>
                    <a:pt x="8" y="9"/>
                    <a:pt x="8" y="9"/>
                  </a:cubicBezTo>
                  <a:cubicBezTo>
                    <a:pt x="6" y="13"/>
                    <a:pt x="6" y="16"/>
                    <a:pt x="6" y="20"/>
                  </a:cubicBezTo>
                  <a:cubicBezTo>
                    <a:pt x="6" y="25"/>
                    <a:pt x="7" y="29"/>
                    <a:pt x="9" y="31"/>
                  </a:cubicBezTo>
                  <a:cubicBezTo>
                    <a:pt x="10" y="34"/>
                    <a:pt x="13" y="35"/>
                    <a:pt x="16" y="35"/>
                  </a:cubicBezTo>
                  <a:cubicBezTo>
                    <a:pt x="19" y="35"/>
                    <a:pt x="21" y="34"/>
                    <a:pt x="23" y="32"/>
                  </a:cubicBezTo>
                  <a:cubicBezTo>
                    <a:pt x="24" y="30"/>
                    <a:pt x="26" y="27"/>
                    <a:pt x="28" y="23"/>
                  </a:cubicBezTo>
                  <a:cubicBezTo>
                    <a:pt x="30" y="16"/>
                    <a:pt x="30" y="16"/>
                    <a:pt x="30" y="16"/>
                  </a:cubicBezTo>
                  <a:cubicBezTo>
                    <a:pt x="32" y="12"/>
                    <a:pt x="34" y="8"/>
                    <a:pt x="37" y="5"/>
                  </a:cubicBezTo>
                  <a:cubicBezTo>
                    <a:pt x="40" y="2"/>
                    <a:pt x="43" y="0"/>
                    <a:pt x="47" y="0"/>
                  </a:cubicBezTo>
                  <a:cubicBezTo>
                    <a:pt x="50" y="0"/>
                    <a:pt x="52" y="1"/>
                    <a:pt x="55" y="2"/>
                  </a:cubicBezTo>
                  <a:cubicBezTo>
                    <a:pt x="57" y="3"/>
                    <a:pt x="59" y="5"/>
                    <a:pt x="61" y="7"/>
                  </a:cubicBezTo>
                  <a:cubicBezTo>
                    <a:pt x="62" y="9"/>
                    <a:pt x="64" y="11"/>
                    <a:pt x="65" y="14"/>
                  </a:cubicBezTo>
                  <a:cubicBezTo>
                    <a:pt x="66" y="17"/>
                    <a:pt x="66" y="20"/>
                    <a:pt x="66" y="24"/>
                  </a:cubicBezTo>
                  <a:cubicBezTo>
                    <a:pt x="66" y="27"/>
                    <a:pt x="66" y="30"/>
                    <a:pt x="65" y="33"/>
                  </a:cubicBezTo>
                  <a:cubicBezTo>
                    <a:pt x="64" y="36"/>
                    <a:pt x="63" y="39"/>
                    <a:pt x="61" y="42"/>
                  </a:cubicBezTo>
                  <a:cubicBezTo>
                    <a:pt x="48" y="42"/>
                    <a:pt x="48" y="42"/>
                    <a:pt x="48" y="42"/>
                  </a:cubicBezTo>
                  <a:cubicBezTo>
                    <a:pt x="48" y="35"/>
                    <a:pt x="48" y="35"/>
                    <a:pt x="48" y="35"/>
                  </a:cubicBezTo>
                  <a:cubicBezTo>
                    <a:pt x="58" y="33"/>
                    <a:pt x="58" y="33"/>
                    <a:pt x="58" y="33"/>
                  </a:cubicBezTo>
                  <a:cubicBezTo>
                    <a:pt x="60" y="30"/>
                    <a:pt x="60" y="26"/>
                    <a:pt x="60" y="23"/>
                  </a:cubicBezTo>
                  <a:cubicBezTo>
                    <a:pt x="60" y="19"/>
                    <a:pt x="60" y="16"/>
                    <a:pt x="58" y="14"/>
                  </a:cubicBezTo>
                  <a:cubicBezTo>
                    <a:pt x="56" y="12"/>
                    <a:pt x="54" y="11"/>
                    <a:pt x="51" y="11"/>
                  </a:cubicBezTo>
                  <a:cubicBezTo>
                    <a:pt x="48" y="11"/>
                    <a:pt x="46" y="12"/>
                    <a:pt x="44" y="14"/>
                  </a:cubicBezTo>
                  <a:cubicBezTo>
                    <a:pt x="43" y="16"/>
                    <a:pt x="41" y="19"/>
                    <a:pt x="40" y="23"/>
                  </a:cubicBezTo>
                  <a:lnTo>
                    <a:pt x="38" y="2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grpSp>
    </p:spTree>
    <p:extLst>
      <p:ext uri="{BB962C8B-B14F-4D97-AF65-F5344CB8AC3E}">
        <p14:creationId xmlns:p14="http://schemas.microsoft.com/office/powerpoint/2010/main" val="4009698171"/>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titleOnly" preserve="1">
  <p:cSld name="Bump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510748" y="2944191"/>
            <a:ext cx="9170504" cy="969621"/>
          </a:xfrm>
          <a:solidFill>
            <a:schemeClr val="tx1">
              <a:alpha val="80000"/>
            </a:schemeClr>
          </a:solidFill>
        </p:spPr>
        <p:txBody>
          <a:bodyPr anchor="ctr">
            <a:normAutofit/>
          </a:bodyPr>
          <a:lstStyle>
            <a:lvl1pPr algn="ctr">
              <a:defRPr sz="3200" spc="4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3401583195"/>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titleOnly" preserve="1">
  <p:cSld name="Bumper with imag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510748" y="2944191"/>
            <a:ext cx="9170504" cy="969621"/>
          </a:xfrm>
          <a:solidFill>
            <a:schemeClr val="tx1">
              <a:alpha val="80000"/>
            </a:schemeClr>
          </a:solidFill>
        </p:spPr>
        <p:txBody>
          <a:bodyPr anchor="ctr">
            <a:normAutofit/>
          </a:bodyPr>
          <a:lstStyle>
            <a:lvl1pPr algn="ctr">
              <a:defRPr sz="3200" spc="4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155174589"/>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blank" preserve="1">
  <p:cSld name="Logo + Strapline">
    <p:spTree>
      <p:nvGrpSpPr>
        <p:cNvPr id="1" name=""/>
        <p:cNvGrpSpPr/>
        <p:nvPr/>
      </p:nvGrpSpPr>
      <p:grpSpPr>
        <a:xfrm>
          <a:off x="0" y="0"/>
          <a:ext cx="0" cy="0"/>
          <a:chOff x="0" y="0"/>
          <a:chExt cx="0" cy="0"/>
        </a:xfrm>
      </p:grpSpPr>
      <p:grpSp>
        <p:nvGrpSpPr>
          <p:cNvPr id="6" name="Group 5"/>
          <p:cNvGrpSpPr/>
          <p:nvPr userDrawn="1"/>
        </p:nvGrpSpPr>
        <p:grpSpPr>
          <a:xfrm>
            <a:off x="3572343" y="2276873"/>
            <a:ext cx="5047317" cy="2639187"/>
            <a:chOff x="2679256" y="1707654"/>
            <a:chExt cx="3785488" cy="197939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248358" y="1707654"/>
              <a:ext cx="2647284" cy="1148580"/>
            </a:xfrm>
            <a:prstGeom prst="rect">
              <a:avLst/>
            </a:prstGeom>
          </p:spPr>
        </p:pic>
        <p:pic>
          <p:nvPicPr>
            <p:cNvPr id="3" name="Picture 2"/>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679256" y="3435846"/>
              <a:ext cx="3785488" cy="251198"/>
            </a:xfrm>
            <a:prstGeom prst="rect">
              <a:avLst/>
            </a:prstGeom>
          </p:spPr>
        </p:pic>
      </p:grpSp>
    </p:spTree>
    <p:extLst>
      <p:ext uri="{BB962C8B-B14F-4D97-AF65-F5344CB8AC3E}">
        <p14:creationId xmlns:p14="http://schemas.microsoft.com/office/powerpoint/2010/main" val="354339734"/>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406987" y="2660917"/>
            <a:ext cx="7489549" cy="1470025"/>
          </a:xfrm>
        </p:spPr>
        <p:txBody>
          <a:bodyPr anchor="b">
            <a:noAutofit/>
          </a:bodyPr>
          <a:lstStyle>
            <a:lvl1pPr algn="l">
              <a:defRPr sz="3200" b="0" baseline="0"/>
            </a:lvl1pPr>
          </a:lstStyle>
          <a:p>
            <a:r>
              <a:rPr lang="en-US" dirty="0"/>
              <a:t>Click to edit Master title style</a:t>
            </a:r>
            <a:endParaRPr lang="en-GB" dirty="0"/>
          </a:p>
        </p:txBody>
      </p:sp>
      <p:sp>
        <p:nvSpPr>
          <p:cNvPr id="3" name="Subtitle 2"/>
          <p:cNvSpPr>
            <a:spLocks noGrp="1"/>
          </p:cNvSpPr>
          <p:nvPr>
            <p:ph type="subTitle" idx="1"/>
          </p:nvPr>
        </p:nvSpPr>
        <p:spPr>
          <a:xfrm>
            <a:off x="3407703" y="4366253"/>
            <a:ext cx="7491700" cy="1559024"/>
          </a:xfrm>
        </p:spPr>
        <p:txBody>
          <a:bodyPr>
            <a:normAutofit/>
          </a:bodyPr>
          <a:lstStyle>
            <a:lvl1pPr marL="0" indent="0" algn="l">
              <a:buNone/>
              <a:defRPr sz="2667" baseline="0">
                <a:solidFill>
                  <a:schemeClr val="tx1"/>
                </a:solidFill>
              </a:defRPr>
            </a:lvl1pPr>
            <a:lvl2pPr marL="609570" indent="0" algn="ctr">
              <a:buNone/>
              <a:defRPr>
                <a:solidFill>
                  <a:schemeClr val="tx1">
                    <a:tint val="75000"/>
                  </a:schemeClr>
                </a:solidFill>
              </a:defRPr>
            </a:lvl2pPr>
            <a:lvl3pPr marL="1219140" indent="0" algn="ctr">
              <a:buNone/>
              <a:defRPr>
                <a:solidFill>
                  <a:schemeClr val="tx1">
                    <a:tint val="75000"/>
                  </a:schemeClr>
                </a:solidFill>
              </a:defRPr>
            </a:lvl3pPr>
            <a:lvl4pPr marL="1828709" indent="0" algn="ctr">
              <a:buNone/>
              <a:defRPr>
                <a:solidFill>
                  <a:schemeClr val="tx1">
                    <a:tint val="75000"/>
                  </a:schemeClr>
                </a:solidFill>
              </a:defRPr>
            </a:lvl4pPr>
            <a:lvl5pPr marL="2438278" indent="0" algn="ctr">
              <a:buNone/>
              <a:defRPr>
                <a:solidFill>
                  <a:schemeClr val="tx1">
                    <a:tint val="75000"/>
                  </a:schemeClr>
                </a:solidFill>
              </a:defRPr>
            </a:lvl5pPr>
            <a:lvl6pPr marL="3047848" indent="0" algn="ctr">
              <a:buNone/>
              <a:defRPr>
                <a:solidFill>
                  <a:schemeClr val="tx1">
                    <a:tint val="75000"/>
                  </a:schemeClr>
                </a:solidFill>
              </a:defRPr>
            </a:lvl6pPr>
            <a:lvl7pPr marL="3657418" indent="0" algn="ctr">
              <a:buNone/>
              <a:defRPr>
                <a:solidFill>
                  <a:schemeClr val="tx1">
                    <a:tint val="75000"/>
                  </a:schemeClr>
                </a:solidFill>
              </a:defRPr>
            </a:lvl7pPr>
            <a:lvl8pPr marL="4266987" indent="0" algn="ctr">
              <a:buNone/>
              <a:defRPr>
                <a:solidFill>
                  <a:schemeClr val="tx1">
                    <a:tint val="75000"/>
                  </a:schemeClr>
                </a:solidFill>
              </a:defRPr>
            </a:lvl8pPr>
            <a:lvl9pPr marL="4876557" indent="0" algn="ctr">
              <a:buNone/>
              <a:defRPr>
                <a:solidFill>
                  <a:schemeClr val="tx1">
                    <a:tint val="75000"/>
                  </a:schemeClr>
                </a:solidFill>
              </a:defRPr>
            </a:lvl9pPr>
          </a:lstStyle>
          <a:p>
            <a:r>
              <a:rPr lang="en-US" dirty="0"/>
              <a:t>Click to edit Master subtitle style</a:t>
            </a:r>
            <a:endParaRPr lang="en-GB" dirty="0"/>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24419" y="789220"/>
            <a:ext cx="2318007" cy="1005715"/>
          </a:xfrm>
          <a:prstGeom prst="rect">
            <a:avLst/>
          </a:prstGeom>
        </p:spPr>
      </p:pic>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572477" y="1631595"/>
            <a:ext cx="3163619" cy="209932"/>
          </a:xfrm>
          <a:prstGeom prst="rect">
            <a:avLst/>
          </a:prstGeom>
        </p:spPr>
      </p:pic>
    </p:spTree>
    <p:extLst>
      <p:ext uri="{BB962C8B-B14F-4D97-AF65-F5344CB8AC3E}">
        <p14:creationId xmlns:p14="http://schemas.microsoft.com/office/powerpoint/2010/main" val="3884949700"/>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Table of contents">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391616" y="1275359"/>
            <a:ext cx="2606080" cy="576064"/>
          </a:xfrm>
        </p:spPr>
        <p:txBody>
          <a:bodyPr>
            <a:noAutofit/>
          </a:bodyPr>
          <a:lstStyle>
            <a:lvl1pPr>
              <a:defRPr sz="3200" baseline="0">
                <a:solidFill>
                  <a:schemeClr val="bg2"/>
                </a:solidFill>
              </a:defRPr>
            </a:lvl1pPr>
          </a:lstStyle>
          <a:p>
            <a:r>
              <a:rPr lang="en-US" dirty="0"/>
              <a:t>contents</a:t>
            </a:r>
            <a:endParaRPr lang="en-GB" dirty="0"/>
          </a:p>
        </p:txBody>
      </p:sp>
      <p:sp>
        <p:nvSpPr>
          <p:cNvPr id="3" name="Content Placeholder 2"/>
          <p:cNvSpPr>
            <a:spLocks noGrp="1"/>
          </p:cNvSpPr>
          <p:nvPr>
            <p:ph idx="1"/>
          </p:nvPr>
        </p:nvSpPr>
        <p:spPr>
          <a:xfrm>
            <a:off x="1871531" y="260352"/>
            <a:ext cx="9725687" cy="5890683"/>
          </a:xfrm>
        </p:spPr>
        <p:txBody>
          <a:bodyPr>
            <a:normAutofit/>
          </a:bodyPr>
          <a:lstStyle>
            <a:lvl1pPr marL="0" indent="0">
              <a:buFontTx/>
              <a:buNone/>
              <a:defRPr sz="2133" baseline="0"/>
            </a:lvl1pPr>
          </a:lstStyle>
          <a:p>
            <a:pPr lvl="0"/>
            <a:r>
              <a:rPr lang="en-US" dirty="0"/>
              <a:t>Click to edit Master text styles</a:t>
            </a:r>
            <a:endParaRPr lang="en-GB" dirty="0"/>
          </a:p>
        </p:txBody>
      </p:sp>
    </p:spTree>
    <p:extLst>
      <p:ext uri="{BB962C8B-B14F-4D97-AF65-F5344CB8AC3E}">
        <p14:creationId xmlns:p14="http://schemas.microsoft.com/office/powerpoint/2010/main" val="3588519080"/>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p:txBody>
      </p:sp>
      <p:sp>
        <p:nvSpPr>
          <p:cNvPr id="4" name="Date Placeholder 3"/>
          <p:cNvSpPr>
            <a:spLocks noGrp="1"/>
          </p:cNvSpPr>
          <p:nvPr>
            <p:ph type="dt" sz="half" idx="10"/>
          </p:nvPr>
        </p:nvSpPr>
        <p:spPr/>
        <p:txBody>
          <a:body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5" name="Footer Placeholder 4"/>
          <p:cNvSpPr>
            <a:spLocks noGrp="1"/>
          </p:cNvSpPr>
          <p:nvPr>
            <p:ph type="ftr" sz="quarter" idx="11"/>
          </p:nvPr>
        </p:nvSpPr>
        <p:spPr/>
        <p:txBody>
          <a:bodyPr/>
          <a:lstStyle/>
          <a:p>
            <a:pPr defTabSz="1219170"/>
            <a:endParaRPr lang="en-GB" dirty="0">
              <a:solidFill>
                <a:srgbClr val="000000">
                  <a:tint val="75000"/>
                </a:srgbClr>
              </a:solidFill>
            </a:endParaRPr>
          </a:p>
        </p:txBody>
      </p:sp>
      <p:sp>
        <p:nvSpPr>
          <p:cNvPr id="6" name="Slide Number Placeholder 5"/>
          <p:cNvSpPr>
            <a:spLocks noGrp="1"/>
          </p:cNvSpPr>
          <p:nvPr>
            <p:ph type="sldNum" sz="quarter" idx="12"/>
          </p:nvPr>
        </p:nvSpPr>
        <p:spPr/>
        <p:txBody>
          <a:body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3140962533"/>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794934"/>
            <a:ext cx="5384800" cy="4356100"/>
          </a:xfrm>
        </p:spPr>
        <p:txBody>
          <a:bodyPr>
            <a:normAutofit/>
          </a:bodyPr>
          <a:lstStyle>
            <a:lvl1pPr>
              <a:defRPr sz="2667" baseline="0"/>
            </a:lvl1pPr>
            <a:lvl2pPr>
              <a:defRPr sz="2133" baseline="0"/>
            </a:lvl2pPr>
            <a:lvl3pPr>
              <a:defRPr sz="2133" baseline="0"/>
            </a:lvl3pPr>
            <a:lvl4pPr>
              <a:defRPr sz="2133" baseline="0"/>
            </a:lvl4pPr>
            <a:lvl5pPr>
              <a:defRPr sz="2133" baseline="0"/>
            </a:lvl5pPr>
            <a:lvl6pPr>
              <a:defRPr sz="2400"/>
            </a:lvl6pPr>
            <a:lvl7pPr>
              <a:defRPr sz="2400"/>
            </a:lvl7pPr>
            <a:lvl8pPr>
              <a:defRPr sz="2400"/>
            </a:lvl8pPr>
            <a:lvl9pPr>
              <a:defRPr sz="2400"/>
            </a:lvl9pPr>
          </a:lstStyle>
          <a:p>
            <a:pPr lvl="0"/>
            <a:r>
              <a:rPr lang="en-US" dirty="0"/>
              <a:t>Click to edit Master text styles</a:t>
            </a:r>
          </a:p>
          <a:p>
            <a:pPr lvl="1"/>
            <a:r>
              <a:rPr lang="en-US" dirty="0"/>
              <a:t>Second level</a:t>
            </a:r>
          </a:p>
        </p:txBody>
      </p:sp>
      <p:sp>
        <p:nvSpPr>
          <p:cNvPr id="4" name="Content Placeholder 3"/>
          <p:cNvSpPr>
            <a:spLocks noGrp="1"/>
          </p:cNvSpPr>
          <p:nvPr>
            <p:ph sz="half" idx="2"/>
          </p:nvPr>
        </p:nvSpPr>
        <p:spPr>
          <a:xfrm>
            <a:off x="6197600" y="1794934"/>
            <a:ext cx="5384800" cy="4356100"/>
          </a:xfrm>
        </p:spPr>
        <p:txBody>
          <a:bodyPr>
            <a:normAutofit/>
          </a:bodyPr>
          <a:lstStyle>
            <a:lvl1pPr>
              <a:defRPr sz="2667" baseline="0"/>
            </a:lvl1pPr>
            <a:lvl2pPr>
              <a:defRPr sz="2133" baseline="0"/>
            </a:lvl2pPr>
            <a:lvl3pPr>
              <a:defRPr sz="2133" baseline="0"/>
            </a:lvl3pPr>
            <a:lvl4pPr>
              <a:defRPr sz="2133" baseline="0"/>
            </a:lvl4pPr>
            <a:lvl5pPr>
              <a:defRPr sz="2133" baseline="0"/>
            </a:lvl5pPr>
            <a:lvl6pPr>
              <a:defRPr sz="2400"/>
            </a:lvl6pPr>
            <a:lvl7pPr>
              <a:defRPr sz="2400"/>
            </a:lvl7pPr>
            <a:lvl8pPr>
              <a:defRPr sz="2400"/>
            </a:lvl8pPr>
            <a:lvl9pPr>
              <a:defRPr sz="2400"/>
            </a:lvl9pPr>
          </a:lstStyle>
          <a:p>
            <a:pPr lvl="0"/>
            <a:r>
              <a:rPr lang="en-US" dirty="0"/>
              <a:t>Click to edit Master text styles</a:t>
            </a:r>
          </a:p>
          <a:p>
            <a:pPr lvl="1"/>
            <a:r>
              <a:rPr lang="en-US" dirty="0"/>
              <a:t>Second level</a:t>
            </a:r>
          </a:p>
        </p:txBody>
      </p:sp>
      <p:sp>
        <p:nvSpPr>
          <p:cNvPr id="5" name="Date Placeholder 4"/>
          <p:cNvSpPr>
            <a:spLocks noGrp="1"/>
          </p:cNvSpPr>
          <p:nvPr>
            <p:ph type="dt" sz="half" idx="10"/>
          </p:nvPr>
        </p:nvSpPr>
        <p:spPr/>
        <p:txBody>
          <a:body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6" name="Footer Placeholder 5"/>
          <p:cNvSpPr>
            <a:spLocks noGrp="1"/>
          </p:cNvSpPr>
          <p:nvPr>
            <p:ph type="ftr" sz="quarter" idx="11"/>
          </p:nvPr>
        </p:nvSpPr>
        <p:spPr/>
        <p:txBody>
          <a:bodyPr/>
          <a:lstStyle/>
          <a:p>
            <a:pPr defTabSz="1219170"/>
            <a:endParaRPr lang="en-GB" dirty="0">
              <a:solidFill>
                <a:srgbClr val="000000">
                  <a:tint val="75000"/>
                </a:srgbClr>
              </a:solidFill>
            </a:endParaRPr>
          </a:p>
        </p:txBody>
      </p:sp>
      <p:sp>
        <p:nvSpPr>
          <p:cNvPr id="7" name="Slide Number Placeholder 6"/>
          <p:cNvSpPr>
            <a:spLocks noGrp="1"/>
          </p:cNvSpPr>
          <p:nvPr>
            <p:ph type="sldNum" sz="quarter" idx="12"/>
          </p:nvPr>
        </p:nvSpPr>
        <p:spPr/>
        <p:txBody>
          <a:body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386001865"/>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60353"/>
            <a:ext cx="10972800" cy="1431329"/>
          </a:xfrm>
        </p:spPr>
        <p:txBody>
          <a:bodyPr/>
          <a:lstStyle>
            <a:lvl1pPr>
              <a:defRPr/>
            </a:lvl1pPr>
          </a:lstStyle>
          <a:p>
            <a:r>
              <a:rPr lang="en-US" dirty="0"/>
              <a:t>Click to edit Master title style</a:t>
            </a:r>
            <a:endParaRPr lang="en-GB" dirty="0"/>
          </a:p>
        </p:txBody>
      </p:sp>
      <p:sp>
        <p:nvSpPr>
          <p:cNvPr id="3" name="Text Placeholder 2"/>
          <p:cNvSpPr>
            <a:spLocks noGrp="1"/>
          </p:cNvSpPr>
          <p:nvPr>
            <p:ph type="body" idx="1"/>
          </p:nvPr>
        </p:nvSpPr>
        <p:spPr>
          <a:xfrm>
            <a:off x="609600" y="1794933"/>
            <a:ext cx="5386917" cy="639763"/>
          </a:xfrm>
        </p:spPr>
        <p:txBody>
          <a:bodyPr anchor="b"/>
          <a:lstStyle>
            <a:lvl1pPr marL="0" indent="0">
              <a:buNone/>
              <a:defRPr sz="3200" b="1" baseline="0"/>
            </a:lvl1pPr>
            <a:lvl2pPr marL="609570" indent="0">
              <a:buNone/>
              <a:defRPr sz="2667" b="1"/>
            </a:lvl2pPr>
            <a:lvl3pPr marL="1219140" indent="0">
              <a:buNone/>
              <a:defRPr sz="2400" b="1"/>
            </a:lvl3pPr>
            <a:lvl4pPr marL="1828709" indent="0">
              <a:buNone/>
              <a:defRPr sz="2133" b="1"/>
            </a:lvl4pPr>
            <a:lvl5pPr marL="2438278" indent="0">
              <a:buNone/>
              <a:defRPr sz="2133" b="1"/>
            </a:lvl5pPr>
            <a:lvl6pPr marL="3047848" indent="0">
              <a:buNone/>
              <a:defRPr sz="2133" b="1"/>
            </a:lvl6pPr>
            <a:lvl7pPr marL="3657418" indent="0">
              <a:buNone/>
              <a:defRPr sz="2133" b="1"/>
            </a:lvl7pPr>
            <a:lvl8pPr marL="4266987" indent="0">
              <a:buNone/>
              <a:defRPr sz="2133" b="1"/>
            </a:lvl8pPr>
            <a:lvl9pPr marL="4876557" indent="0">
              <a:buNone/>
              <a:defRPr sz="2133" b="1"/>
            </a:lvl9pPr>
          </a:lstStyle>
          <a:p>
            <a:pPr lvl="0"/>
            <a:r>
              <a:rPr lang="en-US" dirty="0"/>
              <a:t>Click to edit Master text styles</a:t>
            </a:r>
          </a:p>
        </p:txBody>
      </p:sp>
      <p:sp>
        <p:nvSpPr>
          <p:cNvPr id="4" name="Content Placeholder 3"/>
          <p:cNvSpPr>
            <a:spLocks noGrp="1"/>
          </p:cNvSpPr>
          <p:nvPr>
            <p:ph sz="half" idx="2"/>
          </p:nvPr>
        </p:nvSpPr>
        <p:spPr>
          <a:xfrm>
            <a:off x="609600" y="2564905"/>
            <a:ext cx="5386917" cy="3586129"/>
          </a:xfrm>
        </p:spPr>
        <p:txBody>
          <a:bodyPr>
            <a:normAutofit/>
          </a:bodyPr>
          <a:lstStyle>
            <a:lvl1pPr>
              <a:defRPr sz="2667"/>
            </a:lvl1pPr>
            <a:lvl2pPr>
              <a:defRPr sz="2133" baseline="0"/>
            </a:lvl2pPr>
            <a:lvl3pPr>
              <a:defRPr sz="2133" baseline="0"/>
            </a:lvl3pPr>
            <a:lvl4pPr>
              <a:defRPr sz="2133" baseline="0"/>
            </a:lvl4pPr>
            <a:lvl5pPr>
              <a:defRPr sz="2133" baseline="0"/>
            </a:lvl5pPr>
            <a:lvl6pPr>
              <a:defRPr sz="2133"/>
            </a:lvl6pPr>
            <a:lvl7pPr>
              <a:defRPr sz="2133"/>
            </a:lvl7pPr>
            <a:lvl8pPr>
              <a:defRPr sz="2133"/>
            </a:lvl8pPr>
            <a:lvl9pPr>
              <a:defRPr sz="2133"/>
            </a:lvl9pPr>
          </a:lstStyle>
          <a:p>
            <a:pPr lvl="0"/>
            <a:r>
              <a:rPr lang="en-US" dirty="0"/>
              <a:t>Click to edit Master text styles</a:t>
            </a:r>
          </a:p>
          <a:p>
            <a:pPr lvl="1"/>
            <a:r>
              <a:rPr lang="en-US" dirty="0"/>
              <a:t>Second level</a:t>
            </a:r>
          </a:p>
        </p:txBody>
      </p:sp>
      <p:sp>
        <p:nvSpPr>
          <p:cNvPr id="5" name="Text Placeholder 4"/>
          <p:cNvSpPr>
            <a:spLocks noGrp="1"/>
          </p:cNvSpPr>
          <p:nvPr>
            <p:ph type="body" sz="quarter" idx="3"/>
          </p:nvPr>
        </p:nvSpPr>
        <p:spPr>
          <a:xfrm>
            <a:off x="6193370" y="1794933"/>
            <a:ext cx="5389033" cy="639763"/>
          </a:xfrm>
        </p:spPr>
        <p:txBody>
          <a:bodyPr anchor="b"/>
          <a:lstStyle>
            <a:lvl1pPr marL="0" indent="0">
              <a:buNone/>
              <a:defRPr sz="3200" b="1"/>
            </a:lvl1pPr>
            <a:lvl2pPr marL="609570" indent="0">
              <a:buNone/>
              <a:defRPr sz="2667" b="1"/>
            </a:lvl2pPr>
            <a:lvl3pPr marL="1219140" indent="0">
              <a:buNone/>
              <a:defRPr sz="2400" b="1"/>
            </a:lvl3pPr>
            <a:lvl4pPr marL="1828709" indent="0">
              <a:buNone/>
              <a:defRPr sz="2133" b="1"/>
            </a:lvl4pPr>
            <a:lvl5pPr marL="2438278" indent="0">
              <a:buNone/>
              <a:defRPr sz="2133" b="1"/>
            </a:lvl5pPr>
            <a:lvl6pPr marL="3047848" indent="0">
              <a:buNone/>
              <a:defRPr sz="2133" b="1"/>
            </a:lvl6pPr>
            <a:lvl7pPr marL="3657418" indent="0">
              <a:buNone/>
              <a:defRPr sz="2133" b="1"/>
            </a:lvl7pPr>
            <a:lvl8pPr marL="4266987" indent="0">
              <a:buNone/>
              <a:defRPr sz="2133" b="1"/>
            </a:lvl8pPr>
            <a:lvl9pPr marL="4876557"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193370" y="2564905"/>
            <a:ext cx="5389033" cy="3586129"/>
          </a:xfrm>
        </p:spPr>
        <p:txBody>
          <a:bodyPr>
            <a:normAutofit/>
          </a:bodyPr>
          <a:lstStyle>
            <a:lvl1pPr>
              <a:defRPr sz="2667"/>
            </a:lvl1pPr>
            <a:lvl2pPr>
              <a:defRPr sz="2133" baseline="0"/>
            </a:lvl2pPr>
            <a:lvl3pPr>
              <a:defRPr sz="2133" baseline="0"/>
            </a:lvl3pPr>
            <a:lvl4pPr>
              <a:defRPr sz="2133" baseline="0"/>
            </a:lvl4pPr>
            <a:lvl5pPr>
              <a:defRPr sz="2133" baseline="0"/>
            </a:lvl5pPr>
            <a:lvl6pPr>
              <a:defRPr sz="2133"/>
            </a:lvl6pPr>
            <a:lvl7pPr>
              <a:defRPr sz="2133"/>
            </a:lvl7pPr>
            <a:lvl8pPr>
              <a:defRPr sz="2133"/>
            </a:lvl8pPr>
            <a:lvl9pPr>
              <a:defRPr sz="2133"/>
            </a:lvl9pPr>
          </a:lstStyle>
          <a:p>
            <a:pPr lvl="0"/>
            <a:r>
              <a:rPr lang="en-US" dirty="0"/>
              <a:t>Click to edit Master text styles</a:t>
            </a:r>
          </a:p>
          <a:p>
            <a:pPr lvl="1"/>
            <a:r>
              <a:rPr lang="en-US" dirty="0"/>
              <a:t>Second level</a:t>
            </a:r>
          </a:p>
        </p:txBody>
      </p:sp>
      <p:sp>
        <p:nvSpPr>
          <p:cNvPr id="7" name="Date Placeholder 6"/>
          <p:cNvSpPr>
            <a:spLocks noGrp="1"/>
          </p:cNvSpPr>
          <p:nvPr>
            <p:ph type="dt" sz="half" idx="10"/>
          </p:nvPr>
        </p:nvSpPr>
        <p:spPr/>
        <p:txBody>
          <a:body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8" name="Footer Placeholder 7"/>
          <p:cNvSpPr>
            <a:spLocks noGrp="1"/>
          </p:cNvSpPr>
          <p:nvPr>
            <p:ph type="ftr" sz="quarter" idx="11"/>
          </p:nvPr>
        </p:nvSpPr>
        <p:spPr/>
        <p:txBody>
          <a:bodyPr/>
          <a:lstStyle/>
          <a:p>
            <a:pPr defTabSz="1219170"/>
            <a:endParaRPr lang="en-GB" dirty="0">
              <a:solidFill>
                <a:srgbClr val="000000">
                  <a:tint val="75000"/>
                </a:srgbClr>
              </a:solidFill>
            </a:endParaRPr>
          </a:p>
        </p:txBody>
      </p:sp>
      <p:sp>
        <p:nvSpPr>
          <p:cNvPr id="9" name="Slide Number Placeholder 8"/>
          <p:cNvSpPr>
            <a:spLocks noGrp="1"/>
          </p:cNvSpPr>
          <p:nvPr>
            <p:ph type="sldNum" sz="quarter" idx="12"/>
          </p:nvPr>
        </p:nvSpPr>
        <p:spPr/>
        <p:txBody>
          <a:body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780563090"/>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itle" preserve="1">
  <p:cSld name="Quotes">
    <p:spTree>
      <p:nvGrpSpPr>
        <p:cNvPr id="1" name=""/>
        <p:cNvGrpSpPr/>
        <p:nvPr/>
      </p:nvGrpSpPr>
      <p:grpSpPr>
        <a:xfrm>
          <a:off x="0" y="0"/>
          <a:ext cx="0" cy="0"/>
          <a:chOff x="0" y="0"/>
          <a:chExt cx="0" cy="0"/>
        </a:xfrm>
      </p:grpSpPr>
      <p:sp>
        <p:nvSpPr>
          <p:cNvPr id="2" name="Title 1"/>
          <p:cNvSpPr>
            <a:spLocks noGrp="1"/>
          </p:cNvSpPr>
          <p:nvPr>
            <p:ph type="ctrTitle"/>
          </p:nvPr>
        </p:nvSpPr>
        <p:spPr>
          <a:xfrm>
            <a:off x="3406987" y="1794935"/>
            <a:ext cx="7489549" cy="3249727"/>
          </a:xfrm>
        </p:spPr>
        <p:txBody>
          <a:bodyPr anchor="t">
            <a:noAutofit/>
          </a:bodyPr>
          <a:lstStyle>
            <a:lvl1pPr algn="l">
              <a:defRPr sz="3200" b="0" baseline="0"/>
            </a:lvl1pPr>
          </a:lstStyle>
          <a:p>
            <a:r>
              <a:rPr lang="en-US" dirty="0"/>
              <a:t>Click to edit Master title style</a:t>
            </a:r>
            <a:endParaRPr lang="en-GB" dirty="0"/>
          </a:p>
        </p:txBody>
      </p:sp>
      <p:sp>
        <p:nvSpPr>
          <p:cNvPr id="3" name="Subtitle 2"/>
          <p:cNvSpPr>
            <a:spLocks noGrp="1"/>
          </p:cNvSpPr>
          <p:nvPr>
            <p:ph type="subTitle" idx="1"/>
          </p:nvPr>
        </p:nvSpPr>
        <p:spPr>
          <a:xfrm>
            <a:off x="3407703" y="5239028"/>
            <a:ext cx="7491700" cy="686251"/>
          </a:xfrm>
        </p:spPr>
        <p:txBody>
          <a:bodyPr>
            <a:normAutofit/>
          </a:bodyPr>
          <a:lstStyle>
            <a:lvl1pPr marL="0" indent="0" algn="l">
              <a:buNone/>
              <a:defRPr sz="2667">
                <a:solidFill>
                  <a:schemeClr val="tx1"/>
                </a:solidFill>
              </a:defRPr>
            </a:lvl1pPr>
            <a:lvl2pPr marL="609570" indent="0" algn="ctr">
              <a:buNone/>
              <a:defRPr>
                <a:solidFill>
                  <a:schemeClr val="tx1">
                    <a:tint val="75000"/>
                  </a:schemeClr>
                </a:solidFill>
              </a:defRPr>
            </a:lvl2pPr>
            <a:lvl3pPr marL="1219140" indent="0" algn="ctr">
              <a:buNone/>
              <a:defRPr>
                <a:solidFill>
                  <a:schemeClr val="tx1">
                    <a:tint val="75000"/>
                  </a:schemeClr>
                </a:solidFill>
              </a:defRPr>
            </a:lvl3pPr>
            <a:lvl4pPr marL="1828709" indent="0" algn="ctr">
              <a:buNone/>
              <a:defRPr>
                <a:solidFill>
                  <a:schemeClr val="tx1">
                    <a:tint val="75000"/>
                  </a:schemeClr>
                </a:solidFill>
              </a:defRPr>
            </a:lvl4pPr>
            <a:lvl5pPr marL="2438278" indent="0" algn="ctr">
              <a:buNone/>
              <a:defRPr>
                <a:solidFill>
                  <a:schemeClr val="tx1">
                    <a:tint val="75000"/>
                  </a:schemeClr>
                </a:solidFill>
              </a:defRPr>
            </a:lvl5pPr>
            <a:lvl6pPr marL="3047848" indent="0" algn="ctr">
              <a:buNone/>
              <a:defRPr>
                <a:solidFill>
                  <a:schemeClr val="tx1">
                    <a:tint val="75000"/>
                  </a:schemeClr>
                </a:solidFill>
              </a:defRPr>
            </a:lvl6pPr>
            <a:lvl7pPr marL="3657418" indent="0" algn="ctr">
              <a:buNone/>
              <a:defRPr>
                <a:solidFill>
                  <a:schemeClr val="tx1">
                    <a:tint val="75000"/>
                  </a:schemeClr>
                </a:solidFill>
              </a:defRPr>
            </a:lvl7pPr>
            <a:lvl8pPr marL="4266987" indent="0" algn="ctr">
              <a:buNone/>
              <a:defRPr>
                <a:solidFill>
                  <a:schemeClr val="tx1">
                    <a:tint val="75000"/>
                  </a:schemeClr>
                </a:solidFill>
              </a:defRPr>
            </a:lvl8pPr>
            <a:lvl9pPr marL="4876557" indent="0" algn="ctr">
              <a:buNone/>
              <a:defRPr>
                <a:solidFill>
                  <a:schemeClr val="tx1">
                    <a:tint val="75000"/>
                  </a:schemeClr>
                </a:solidFill>
              </a:defRPr>
            </a:lvl9pPr>
          </a:lstStyle>
          <a:p>
            <a:r>
              <a:rPr lang="en-US" dirty="0"/>
              <a:t>Click to edit Master subtitle style</a:t>
            </a:r>
            <a:endParaRPr lang="en-GB" dirty="0"/>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452677" y="1794936"/>
            <a:ext cx="599559" cy="510945"/>
          </a:xfrm>
          <a:prstGeom prst="rect">
            <a:avLst/>
          </a:prstGeom>
        </p:spPr>
      </p:pic>
      <p:sp>
        <p:nvSpPr>
          <p:cNvPr id="5" name="Title 1"/>
          <p:cNvSpPr txBox="1">
            <a:spLocks/>
          </p:cNvSpPr>
          <p:nvPr userDrawn="1"/>
        </p:nvSpPr>
        <p:spPr>
          <a:xfrm rot="5400000">
            <a:off x="-391616" y="1275359"/>
            <a:ext cx="2606080" cy="576064"/>
          </a:xfrm>
          <a:prstGeom prst="rect">
            <a:avLst/>
          </a:prstGeom>
        </p:spPr>
        <p:txBody>
          <a:bodyPr vert="horz" lIns="121920" tIns="60960" rIns="121920" bIns="60960" rtlCol="0" anchor="t">
            <a:noAutofit/>
          </a:bodyPr>
          <a:lstStyle>
            <a:lvl1pPr algn="l" defTabSz="914400" rtl="0" eaLnBrk="1" latinLnBrk="0" hangingPunct="1">
              <a:spcBef>
                <a:spcPct val="0"/>
              </a:spcBef>
              <a:buNone/>
              <a:defRPr sz="3400" kern="1200">
                <a:solidFill>
                  <a:schemeClr val="bg2"/>
                </a:solidFill>
                <a:latin typeface="Source Serif Pro" panose="02040603050405020204" pitchFamily="18" charset="0"/>
                <a:ea typeface="+mj-ea"/>
                <a:cs typeface="+mj-cs"/>
              </a:defRPr>
            </a:lvl1pPr>
          </a:lstStyle>
          <a:p>
            <a:pPr marL="0" marR="0" lvl="0" indent="0" algn="l" defTabSz="1219170" rtl="0" eaLnBrk="1" fontAlgn="auto" latinLnBrk="0" hangingPunct="1">
              <a:lnSpc>
                <a:spcPct val="100000"/>
              </a:lnSpc>
              <a:spcBef>
                <a:spcPct val="0"/>
              </a:spcBef>
              <a:spcAft>
                <a:spcPts val="0"/>
              </a:spcAft>
              <a:buClrTx/>
              <a:buSzTx/>
              <a:buFontTx/>
              <a:buNone/>
              <a:tabLst/>
              <a:defRPr/>
            </a:pPr>
            <a:r>
              <a:rPr kumimoji="0" lang="en-US" sz="4533" b="0" i="0" u="none" strike="noStrike" kern="1200" cap="none" spc="0" normalizeH="0" baseline="0" noProof="0" dirty="0">
                <a:ln>
                  <a:noFill/>
                </a:ln>
                <a:solidFill>
                  <a:srgbClr val="898584"/>
                </a:solidFill>
                <a:effectLst/>
                <a:uLnTx/>
                <a:uFillTx/>
                <a:latin typeface="Source Serif Pro" panose="02040603050405020204" pitchFamily="18" charset="0"/>
                <a:ea typeface="+mj-ea"/>
                <a:cs typeface="+mj-cs"/>
              </a:rPr>
              <a:t>quote</a:t>
            </a:r>
            <a:endParaRPr kumimoji="0" lang="en-GB" sz="4533" b="0" i="0" u="none" strike="noStrike" kern="1200" cap="none" spc="0" normalizeH="0" baseline="0" noProof="0" dirty="0">
              <a:ln>
                <a:noFill/>
              </a:ln>
              <a:solidFill>
                <a:srgbClr val="898584"/>
              </a:solidFill>
              <a:effectLst/>
              <a:uLnTx/>
              <a:uFillTx/>
              <a:latin typeface="Source Serif Pro" panose="02040603050405020204" pitchFamily="18" charset="0"/>
              <a:ea typeface="+mj-ea"/>
              <a:cs typeface="+mj-cs"/>
            </a:endParaRPr>
          </a:p>
        </p:txBody>
      </p:sp>
    </p:spTree>
    <p:extLst>
      <p:ext uri="{BB962C8B-B14F-4D97-AF65-F5344CB8AC3E}">
        <p14:creationId xmlns:p14="http://schemas.microsoft.com/office/powerpoint/2010/main" val="3755756727"/>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yellow bumper">
    <p:spTree>
      <p:nvGrpSpPr>
        <p:cNvPr id="1" name=""/>
        <p:cNvGrpSpPr/>
        <p:nvPr/>
      </p:nvGrpSpPr>
      <p:grpSpPr>
        <a:xfrm>
          <a:off x="0" y="0"/>
          <a:ext cx="0" cy="0"/>
          <a:chOff x="0" y="0"/>
          <a:chExt cx="0" cy="0"/>
        </a:xfrm>
      </p:grpSpPr>
      <p:sp>
        <p:nvSpPr>
          <p:cNvPr id="2" name="Title 1"/>
          <p:cNvSpPr>
            <a:spLocks noGrp="1"/>
          </p:cNvSpPr>
          <p:nvPr>
            <p:ph type="ctrTitle"/>
          </p:nvPr>
        </p:nvSpPr>
        <p:spPr>
          <a:xfrm>
            <a:off x="1871532" y="1586392"/>
            <a:ext cx="8448939" cy="3666813"/>
          </a:xfrm>
        </p:spPr>
        <p:txBody>
          <a:bodyPr anchor="ctr">
            <a:noAutofit/>
          </a:bodyPr>
          <a:lstStyle>
            <a:lvl1pPr algn="l">
              <a:defRPr sz="3200" b="0" baseline="0">
                <a:solidFill>
                  <a:schemeClr val="tx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4108472594"/>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Date Placeholder 2"/>
          <p:cNvSpPr>
            <a:spLocks noGrp="1"/>
          </p:cNvSpPr>
          <p:nvPr>
            <p:ph type="dt" sz="half" idx="10"/>
          </p:nvPr>
        </p:nvSpPr>
        <p:spPr/>
        <p:txBody>
          <a:body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4" name="Footer Placeholder 3"/>
          <p:cNvSpPr>
            <a:spLocks noGrp="1"/>
          </p:cNvSpPr>
          <p:nvPr>
            <p:ph type="ftr" sz="quarter" idx="11"/>
          </p:nvPr>
        </p:nvSpPr>
        <p:spPr/>
        <p:txBody>
          <a:bodyPr/>
          <a:lstStyle/>
          <a:p>
            <a:pPr defTabSz="1219170"/>
            <a:endParaRPr lang="en-GB" dirty="0">
              <a:solidFill>
                <a:srgbClr val="000000">
                  <a:tint val="75000"/>
                </a:srgbClr>
              </a:solidFill>
            </a:endParaRPr>
          </a:p>
        </p:txBody>
      </p:sp>
      <p:sp>
        <p:nvSpPr>
          <p:cNvPr id="5" name="Slide Number Placeholder 4"/>
          <p:cNvSpPr>
            <a:spLocks noGrp="1"/>
          </p:cNvSpPr>
          <p:nvPr>
            <p:ph type="sldNum" sz="quarter" idx="12"/>
          </p:nvPr>
        </p:nvSpPr>
        <p:spPr/>
        <p:txBody>
          <a:body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1039461643"/>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Bumper - plain">
    <p:spTree>
      <p:nvGrpSpPr>
        <p:cNvPr id="1" name=""/>
        <p:cNvGrpSpPr/>
        <p:nvPr/>
      </p:nvGrpSpPr>
      <p:grpSpPr>
        <a:xfrm>
          <a:off x="0" y="0"/>
          <a:ext cx="0" cy="0"/>
          <a:chOff x="0" y="0"/>
          <a:chExt cx="0" cy="0"/>
        </a:xfrm>
      </p:grpSpPr>
      <p:sp>
        <p:nvSpPr>
          <p:cNvPr id="2" name="Title 1"/>
          <p:cNvSpPr>
            <a:spLocks noGrp="1"/>
          </p:cNvSpPr>
          <p:nvPr>
            <p:ph type="ctrTitle"/>
          </p:nvPr>
        </p:nvSpPr>
        <p:spPr>
          <a:xfrm>
            <a:off x="3406987" y="1943653"/>
            <a:ext cx="7489549" cy="2187288"/>
          </a:xfrm>
        </p:spPr>
        <p:txBody>
          <a:bodyPr anchor="b">
            <a:noAutofit/>
          </a:bodyPr>
          <a:lstStyle>
            <a:lvl1pPr algn="l">
              <a:defRPr sz="3200" b="0" baseline="0"/>
            </a:lvl1pPr>
          </a:lstStyle>
          <a:p>
            <a:r>
              <a:rPr lang="en-US" dirty="0"/>
              <a:t>Click to edit Master title style</a:t>
            </a:r>
            <a:endParaRPr lang="en-GB" dirty="0"/>
          </a:p>
        </p:txBody>
      </p:sp>
      <p:grpSp>
        <p:nvGrpSpPr>
          <p:cNvPr id="47" name="Group 46"/>
          <p:cNvGrpSpPr/>
          <p:nvPr userDrawn="1"/>
        </p:nvGrpSpPr>
        <p:grpSpPr>
          <a:xfrm>
            <a:off x="624417" y="331055"/>
            <a:ext cx="233627" cy="3644599"/>
            <a:chOff x="2132013" y="409576"/>
            <a:chExt cx="119063" cy="1857375"/>
          </a:xfrm>
        </p:grpSpPr>
        <p:sp>
          <p:nvSpPr>
            <p:cNvPr id="16" name="Freeform 13"/>
            <p:cNvSpPr>
              <a:spLocks noEditPoints="1"/>
            </p:cNvSpPr>
            <p:nvPr userDrawn="1"/>
          </p:nvSpPr>
          <p:spPr bwMode="auto">
            <a:xfrm>
              <a:off x="2157413" y="409576"/>
              <a:ext cx="93663" cy="65088"/>
            </a:xfrm>
            <a:custGeom>
              <a:avLst/>
              <a:gdLst>
                <a:gd name="T0" fmla="*/ 56 w 98"/>
                <a:gd name="T1" fmla="*/ 22 h 67"/>
                <a:gd name="T2" fmla="*/ 64 w 98"/>
                <a:gd name="T3" fmla="*/ 32 h 67"/>
                <a:gd name="T4" fmla="*/ 66 w 98"/>
                <a:gd name="T5" fmla="*/ 42 h 67"/>
                <a:gd name="T6" fmla="*/ 64 w 98"/>
                <a:gd name="T7" fmla="*/ 52 h 67"/>
                <a:gd name="T8" fmla="*/ 58 w 98"/>
                <a:gd name="T9" fmla="*/ 60 h 67"/>
                <a:gd name="T10" fmla="*/ 47 w 98"/>
                <a:gd name="T11" fmla="*/ 65 h 67"/>
                <a:gd name="T12" fmla="*/ 34 w 98"/>
                <a:gd name="T13" fmla="*/ 67 h 67"/>
                <a:gd name="T14" fmla="*/ 20 w 98"/>
                <a:gd name="T15" fmla="*/ 65 h 67"/>
                <a:gd name="T16" fmla="*/ 9 w 98"/>
                <a:gd name="T17" fmla="*/ 60 h 67"/>
                <a:gd name="T18" fmla="*/ 2 w 98"/>
                <a:gd name="T19" fmla="*/ 51 h 67"/>
                <a:gd name="T20" fmla="*/ 0 w 98"/>
                <a:gd name="T21" fmla="*/ 40 h 67"/>
                <a:gd name="T22" fmla="*/ 2 w 98"/>
                <a:gd name="T23" fmla="*/ 31 h 67"/>
                <a:gd name="T24" fmla="*/ 8 w 98"/>
                <a:gd name="T25" fmla="*/ 23 h 67"/>
                <a:gd name="T26" fmla="*/ 8 w 98"/>
                <a:gd name="T27" fmla="*/ 22 h 67"/>
                <a:gd name="T28" fmla="*/ 0 w 98"/>
                <a:gd name="T29" fmla="*/ 21 h 67"/>
                <a:gd name="T30" fmla="*/ 2 w 98"/>
                <a:gd name="T31" fmla="*/ 1 h 67"/>
                <a:gd name="T32" fmla="*/ 6 w 98"/>
                <a:gd name="T33" fmla="*/ 1 h 67"/>
                <a:gd name="T34" fmla="*/ 8 w 98"/>
                <a:gd name="T35" fmla="*/ 11 h 67"/>
                <a:gd name="T36" fmla="*/ 19 w 98"/>
                <a:gd name="T37" fmla="*/ 11 h 67"/>
                <a:gd name="T38" fmla="*/ 29 w 98"/>
                <a:gd name="T39" fmla="*/ 11 h 67"/>
                <a:gd name="T40" fmla="*/ 86 w 98"/>
                <a:gd name="T41" fmla="*/ 11 h 67"/>
                <a:gd name="T42" fmla="*/ 87 w 98"/>
                <a:gd name="T43" fmla="*/ 0 h 67"/>
                <a:gd name="T44" fmla="*/ 92 w 98"/>
                <a:gd name="T45" fmla="*/ 0 h 67"/>
                <a:gd name="T46" fmla="*/ 98 w 98"/>
                <a:gd name="T47" fmla="*/ 21 h 67"/>
                <a:gd name="T48" fmla="*/ 97 w 98"/>
                <a:gd name="T49" fmla="*/ 22 h 67"/>
                <a:gd name="T50" fmla="*/ 78 w 98"/>
                <a:gd name="T51" fmla="*/ 22 h 67"/>
                <a:gd name="T52" fmla="*/ 56 w 98"/>
                <a:gd name="T53" fmla="*/ 22 h 67"/>
                <a:gd name="T54" fmla="*/ 15 w 98"/>
                <a:gd name="T55" fmla="*/ 22 h 67"/>
                <a:gd name="T56" fmla="*/ 9 w 98"/>
                <a:gd name="T57" fmla="*/ 30 h 67"/>
                <a:gd name="T58" fmla="*/ 7 w 98"/>
                <a:gd name="T59" fmla="*/ 38 h 67"/>
                <a:gd name="T60" fmla="*/ 9 w 98"/>
                <a:gd name="T61" fmla="*/ 45 h 67"/>
                <a:gd name="T62" fmla="*/ 14 w 98"/>
                <a:gd name="T63" fmla="*/ 50 h 67"/>
                <a:gd name="T64" fmla="*/ 21 w 98"/>
                <a:gd name="T65" fmla="*/ 54 h 67"/>
                <a:gd name="T66" fmla="*/ 33 w 98"/>
                <a:gd name="T67" fmla="*/ 55 h 67"/>
                <a:gd name="T68" fmla="*/ 52 w 98"/>
                <a:gd name="T69" fmla="*/ 51 h 67"/>
                <a:gd name="T70" fmla="*/ 59 w 98"/>
                <a:gd name="T71" fmla="*/ 39 h 67"/>
                <a:gd name="T72" fmla="*/ 57 w 98"/>
                <a:gd name="T73" fmla="*/ 32 h 67"/>
                <a:gd name="T74" fmla="*/ 51 w 98"/>
                <a:gd name="T75" fmla="*/ 22 h 67"/>
                <a:gd name="T76" fmla="*/ 15 w 98"/>
                <a:gd name="T77" fmla="*/ 22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8" h="67">
                  <a:moveTo>
                    <a:pt x="56" y="22"/>
                  </a:moveTo>
                  <a:cubicBezTo>
                    <a:pt x="60" y="25"/>
                    <a:pt x="62" y="28"/>
                    <a:pt x="64" y="32"/>
                  </a:cubicBezTo>
                  <a:cubicBezTo>
                    <a:pt x="66" y="35"/>
                    <a:pt x="66" y="39"/>
                    <a:pt x="66" y="42"/>
                  </a:cubicBezTo>
                  <a:cubicBezTo>
                    <a:pt x="66" y="46"/>
                    <a:pt x="66" y="49"/>
                    <a:pt x="64" y="52"/>
                  </a:cubicBezTo>
                  <a:cubicBezTo>
                    <a:pt x="63" y="55"/>
                    <a:pt x="61" y="58"/>
                    <a:pt x="58" y="60"/>
                  </a:cubicBezTo>
                  <a:cubicBezTo>
                    <a:pt x="55" y="62"/>
                    <a:pt x="51" y="64"/>
                    <a:pt x="47" y="65"/>
                  </a:cubicBezTo>
                  <a:cubicBezTo>
                    <a:pt x="43" y="67"/>
                    <a:pt x="39" y="67"/>
                    <a:pt x="34" y="67"/>
                  </a:cubicBezTo>
                  <a:cubicBezTo>
                    <a:pt x="29" y="67"/>
                    <a:pt x="24" y="67"/>
                    <a:pt x="20" y="65"/>
                  </a:cubicBezTo>
                  <a:cubicBezTo>
                    <a:pt x="15" y="64"/>
                    <a:pt x="12" y="62"/>
                    <a:pt x="9" y="60"/>
                  </a:cubicBezTo>
                  <a:cubicBezTo>
                    <a:pt x="6" y="57"/>
                    <a:pt x="4" y="54"/>
                    <a:pt x="2" y="51"/>
                  </a:cubicBezTo>
                  <a:cubicBezTo>
                    <a:pt x="0" y="48"/>
                    <a:pt x="0" y="44"/>
                    <a:pt x="0" y="40"/>
                  </a:cubicBezTo>
                  <a:cubicBezTo>
                    <a:pt x="0" y="37"/>
                    <a:pt x="0" y="34"/>
                    <a:pt x="2" y="31"/>
                  </a:cubicBezTo>
                  <a:cubicBezTo>
                    <a:pt x="3" y="28"/>
                    <a:pt x="5" y="26"/>
                    <a:pt x="8" y="23"/>
                  </a:cubicBezTo>
                  <a:cubicBezTo>
                    <a:pt x="8" y="22"/>
                    <a:pt x="8" y="22"/>
                    <a:pt x="8" y="22"/>
                  </a:cubicBezTo>
                  <a:cubicBezTo>
                    <a:pt x="0" y="21"/>
                    <a:pt x="0" y="21"/>
                    <a:pt x="0" y="21"/>
                  </a:cubicBezTo>
                  <a:cubicBezTo>
                    <a:pt x="2" y="1"/>
                    <a:pt x="2" y="1"/>
                    <a:pt x="2" y="1"/>
                  </a:cubicBezTo>
                  <a:cubicBezTo>
                    <a:pt x="6" y="1"/>
                    <a:pt x="6" y="1"/>
                    <a:pt x="6" y="1"/>
                  </a:cubicBezTo>
                  <a:cubicBezTo>
                    <a:pt x="8" y="11"/>
                    <a:pt x="8" y="11"/>
                    <a:pt x="8" y="11"/>
                  </a:cubicBezTo>
                  <a:cubicBezTo>
                    <a:pt x="12" y="11"/>
                    <a:pt x="15" y="11"/>
                    <a:pt x="19" y="11"/>
                  </a:cubicBezTo>
                  <a:cubicBezTo>
                    <a:pt x="23" y="11"/>
                    <a:pt x="26" y="11"/>
                    <a:pt x="29" y="11"/>
                  </a:cubicBezTo>
                  <a:cubicBezTo>
                    <a:pt x="86" y="11"/>
                    <a:pt x="86" y="11"/>
                    <a:pt x="86" y="11"/>
                  </a:cubicBezTo>
                  <a:cubicBezTo>
                    <a:pt x="87" y="0"/>
                    <a:pt x="87" y="0"/>
                    <a:pt x="87" y="0"/>
                  </a:cubicBezTo>
                  <a:cubicBezTo>
                    <a:pt x="92" y="0"/>
                    <a:pt x="92" y="0"/>
                    <a:pt x="92" y="0"/>
                  </a:cubicBezTo>
                  <a:cubicBezTo>
                    <a:pt x="98" y="21"/>
                    <a:pt x="98" y="21"/>
                    <a:pt x="98" y="21"/>
                  </a:cubicBezTo>
                  <a:cubicBezTo>
                    <a:pt x="97" y="22"/>
                    <a:pt x="97" y="22"/>
                    <a:pt x="97" y="22"/>
                  </a:cubicBezTo>
                  <a:cubicBezTo>
                    <a:pt x="78" y="22"/>
                    <a:pt x="78" y="22"/>
                    <a:pt x="78" y="22"/>
                  </a:cubicBezTo>
                  <a:lnTo>
                    <a:pt x="56" y="22"/>
                  </a:lnTo>
                  <a:close/>
                  <a:moveTo>
                    <a:pt x="15" y="22"/>
                  </a:moveTo>
                  <a:cubicBezTo>
                    <a:pt x="12" y="25"/>
                    <a:pt x="10" y="28"/>
                    <a:pt x="9" y="30"/>
                  </a:cubicBezTo>
                  <a:cubicBezTo>
                    <a:pt x="8" y="33"/>
                    <a:pt x="7" y="36"/>
                    <a:pt x="7" y="38"/>
                  </a:cubicBezTo>
                  <a:cubicBezTo>
                    <a:pt x="7" y="40"/>
                    <a:pt x="8" y="43"/>
                    <a:pt x="9" y="45"/>
                  </a:cubicBezTo>
                  <a:cubicBezTo>
                    <a:pt x="10" y="47"/>
                    <a:pt x="11" y="49"/>
                    <a:pt x="14" y="50"/>
                  </a:cubicBezTo>
                  <a:cubicBezTo>
                    <a:pt x="16" y="52"/>
                    <a:pt x="18" y="53"/>
                    <a:pt x="21" y="54"/>
                  </a:cubicBezTo>
                  <a:cubicBezTo>
                    <a:pt x="25" y="55"/>
                    <a:pt x="28" y="55"/>
                    <a:pt x="33" y="55"/>
                  </a:cubicBezTo>
                  <a:cubicBezTo>
                    <a:pt x="41" y="55"/>
                    <a:pt x="48" y="54"/>
                    <a:pt x="52" y="51"/>
                  </a:cubicBezTo>
                  <a:cubicBezTo>
                    <a:pt x="57" y="48"/>
                    <a:pt x="59" y="44"/>
                    <a:pt x="59" y="39"/>
                  </a:cubicBezTo>
                  <a:cubicBezTo>
                    <a:pt x="59" y="37"/>
                    <a:pt x="58" y="34"/>
                    <a:pt x="57" y="32"/>
                  </a:cubicBezTo>
                  <a:cubicBezTo>
                    <a:pt x="56" y="29"/>
                    <a:pt x="54" y="26"/>
                    <a:pt x="51" y="22"/>
                  </a:cubicBezTo>
                  <a:lnTo>
                    <a:pt x="15"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7" name="Freeform 14"/>
            <p:cNvSpPr>
              <a:spLocks/>
            </p:cNvSpPr>
            <p:nvPr userDrawn="1"/>
          </p:nvSpPr>
          <p:spPr bwMode="auto">
            <a:xfrm>
              <a:off x="2159000" y="479426"/>
              <a:ext cx="61913" cy="47625"/>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2 h 49"/>
                <a:gd name="T22" fmla="*/ 27 w 64"/>
                <a:gd name="T23" fmla="*/ 22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7"/>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8" name="Freeform 15"/>
            <p:cNvSpPr>
              <a:spLocks noEditPoints="1"/>
            </p:cNvSpPr>
            <p:nvPr userDrawn="1"/>
          </p:nvSpPr>
          <p:spPr bwMode="auto">
            <a:xfrm>
              <a:off x="2159000" y="527051"/>
              <a:ext cx="92075" cy="30163"/>
            </a:xfrm>
            <a:custGeom>
              <a:avLst/>
              <a:gdLst>
                <a:gd name="T0" fmla="*/ 4 w 96"/>
                <a:gd name="T1" fmla="*/ 31 h 31"/>
                <a:gd name="T2" fmla="*/ 0 w 96"/>
                <a:gd name="T3" fmla="*/ 31 h 31"/>
                <a:gd name="T4" fmla="*/ 0 w 96"/>
                <a:gd name="T5" fmla="*/ 0 h 31"/>
                <a:gd name="T6" fmla="*/ 4 w 96"/>
                <a:gd name="T7" fmla="*/ 0 h 31"/>
                <a:gd name="T8" fmla="*/ 6 w 96"/>
                <a:gd name="T9" fmla="*/ 10 h 31"/>
                <a:gd name="T10" fmla="*/ 17 w 96"/>
                <a:gd name="T11" fmla="*/ 10 h 31"/>
                <a:gd name="T12" fmla="*/ 27 w 96"/>
                <a:gd name="T13" fmla="*/ 11 h 31"/>
                <a:gd name="T14" fmla="*/ 34 w 96"/>
                <a:gd name="T15" fmla="*/ 11 h 31"/>
                <a:gd name="T16" fmla="*/ 43 w 96"/>
                <a:gd name="T17" fmla="*/ 10 h 31"/>
                <a:gd name="T18" fmla="*/ 51 w 96"/>
                <a:gd name="T19" fmla="*/ 10 h 31"/>
                <a:gd name="T20" fmla="*/ 52 w 96"/>
                <a:gd name="T21" fmla="*/ 0 h 31"/>
                <a:gd name="T22" fmla="*/ 56 w 96"/>
                <a:gd name="T23" fmla="*/ 0 h 31"/>
                <a:gd name="T24" fmla="*/ 64 w 96"/>
                <a:gd name="T25" fmla="*/ 20 h 31"/>
                <a:gd name="T26" fmla="*/ 63 w 96"/>
                <a:gd name="T27" fmla="*/ 22 h 31"/>
                <a:gd name="T28" fmla="*/ 45 w 96"/>
                <a:gd name="T29" fmla="*/ 22 h 31"/>
                <a:gd name="T30" fmla="*/ 27 w 96"/>
                <a:gd name="T31" fmla="*/ 22 h 31"/>
                <a:gd name="T32" fmla="*/ 17 w 96"/>
                <a:gd name="T33" fmla="*/ 22 h 31"/>
                <a:gd name="T34" fmla="*/ 6 w 96"/>
                <a:gd name="T35" fmla="*/ 22 h 31"/>
                <a:gd name="T36" fmla="*/ 4 w 96"/>
                <a:gd name="T37" fmla="*/ 31 h 31"/>
                <a:gd name="T38" fmla="*/ 79 w 96"/>
                <a:gd name="T39" fmla="*/ 16 h 31"/>
                <a:gd name="T40" fmla="*/ 81 w 96"/>
                <a:gd name="T41" fmla="*/ 10 h 31"/>
                <a:gd name="T42" fmla="*/ 87 w 96"/>
                <a:gd name="T43" fmla="*/ 7 h 31"/>
                <a:gd name="T44" fmla="*/ 93 w 96"/>
                <a:gd name="T45" fmla="*/ 10 h 31"/>
                <a:gd name="T46" fmla="*/ 96 w 96"/>
                <a:gd name="T47" fmla="*/ 16 h 31"/>
                <a:gd name="T48" fmla="*/ 93 w 96"/>
                <a:gd name="T49" fmla="*/ 22 h 31"/>
                <a:gd name="T50" fmla="*/ 87 w 96"/>
                <a:gd name="T51" fmla="*/ 25 h 31"/>
                <a:gd name="T52" fmla="*/ 81 w 96"/>
                <a:gd name="T53" fmla="*/ 22 h 31"/>
                <a:gd name="T54" fmla="*/ 79 w 96"/>
                <a:gd name="T55" fmla="*/ 16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6" h="31">
                  <a:moveTo>
                    <a:pt x="4" y="31"/>
                  </a:move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1"/>
                    <a:pt x="27" y="11"/>
                  </a:cubicBezTo>
                  <a:cubicBezTo>
                    <a:pt x="34" y="11"/>
                    <a:pt x="34" y="11"/>
                    <a:pt x="34" y="11"/>
                  </a:cubicBezTo>
                  <a:cubicBezTo>
                    <a:pt x="38" y="11"/>
                    <a:pt x="41" y="10"/>
                    <a:pt x="43" y="10"/>
                  </a:cubicBezTo>
                  <a:cubicBezTo>
                    <a:pt x="45" y="10"/>
                    <a:pt x="48" y="10"/>
                    <a:pt x="51" y="10"/>
                  </a:cubicBezTo>
                  <a:cubicBezTo>
                    <a:pt x="52" y="0"/>
                    <a:pt x="52" y="0"/>
                    <a:pt x="52" y="0"/>
                  </a:cubicBezTo>
                  <a:cubicBezTo>
                    <a:pt x="56" y="0"/>
                    <a:pt x="56" y="0"/>
                    <a:pt x="56" y="0"/>
                  </a:cubicBezTo>
                  <a:cubicBezTo>
                    <a:pt x="64" y="20"/>
                    <a:pt x="64" y="20"/>
                    <a:pt x="64" y="20"/>
                  </a:cubicBezTo>
                  <a:cubicBezTo>
                    <a:pt x="63" y="22"/>
                    <a:pt x="63" y="22"/>
                    <a:pt x="63" y="22"/>
                  </a:cubicBezTo>
                  <a:cubicBezTo>
                    <a:pt x="45" y="22"/>
                    <a:pt x="45" y="22"/>
                    <a:pt x="45" y="22"/>
                  </a:cubicBezTo>
                  <a:cubicBezTo>
                    <a:pt x="27" y="22"/>
                    <a:pt x="27" y="22"/>
                    <a:pt x="27" y="22"/>
                  </a:cubicBezTo>
                  <a:cubicBezTo>
                    <a:pt x="24" y="22"/>
                    <a:pt x="21" y="22"/>
                    <a:pt x="17" y="22"/>
                  </a:cubicBezTo>
                  <a:cubicBezTo>
                    <a:pt x="13" y="22"/>
                    <a:pt x="10" y="22"/>
                    <a:pt x="6" y="22"/>
                  </a:cubicBezTo>
                  <a:lnTo>
                    <a:pt x="4" y="31"/>
                  </a:lnTo>
                  <a:close/>
                  <a:moveTo>
                    <a:pt x="79" y="16"/>
                  </a:moveTo>
                  <a:cubicBezTo>
                    <a:pt x="79" y="13"/>
                    <a:pt x="79" y="11"/>
                    <a:pt x="81" y="10"/>
                  </a:cubicBezTo>
                  <a:cubicBezTo>
                    <a:pt x="83" y="8"/>
                    <a:pt x="85" y="7"/>
                    <a:pt x="87" y="7"/>
                  </a:cubicBezTo>
                  <a:cubicBezTo>
                    <a:pt x="90" y="7"/>
                    <a:pt x="92" y="8"/>
                    <a:pt x="93" y="10"/>
                  </a:cubicBezTo>
                  <a:cubicBezTo>
                    <a:pt x="95" y="11"/>
                    <a:pt x="96" y="13"/>
                    <a:pt x="96" y="16"/>
                  </a:cubicBezTo>
                  <a:cubicBezTo>
                    <a:pt x="96" y="18"/>
                    <a:pt x="95" y="21"/>
                    <a:pt x="93" y="22"/>
                  </a:cubicBezTo>
                  <a:cubicBezTo>
                    <a:pt x="92" y="24"/>
                    <a:pt x="90" y="25"/>
                    <a:pt x="87" y="25"/>
                  </a:cubicBezTo>
                  <a:cubicBezTo>
                    <a:pt x="85" y="25"/>
                    <a:pt x="83" y="24"/>
                    <a:pt x="81" y="22"/>
                  </a:cubicBezTo>
                  <a:cubicBezTo>
                    <a:pt x="79" y="21"/>
                    <a:pt x="79" y="18"/>
                    <a:pt x="79" y="1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9" name="Freeform 16"/>
            <p:cNvSpPr>
              <a:spLocks/>
            </p:cNvSpPr>
            <p:nvPr userDrawn="1"/>
          </p:nvSpPr>
          <p:spPr bwMode="auto">
            <a:xfrm>
              <a:off x="2159000" y="561976"/>
              <a:ext cx="61913" cy="66675"/>
            </a:xfrm>
            <a:custGeom>
              <a:avLst/>
              <a:gdLst>
                <a:gd name="T0" fmla="*/ 4 w 64"/>
                <a:gd name="T1" fmla="*/ 71 h 71"/>
                <a:gd name="T2" fmla="*/ 0 w 64"/>
                <a:gd name="T3" fmla="*/ 71 h 71"/>
                <a:gd name="T4" fmla="*/ 0 w 64"/>
                <a:gd name="T5" fmla="*/ 40 h 71"/>
                <a:gd name="T6" fmla="*/ 4 w 64"/>
                <a:gd name="T7" fmla="*/ 40 h 71"/>
                <a:gd name="T8" fmla="*/ 6 w 64"/>
                <a:gd name="T9" fmla="*/ 50 h 71"/>
                <a:gd name="T10" fmla="*/ 17 w 64"/>
                <a:gd name="T11" fmla="*/ 50 h 71"/>
                <a:gd name="T12" fmla="*/ 27 w 64"/>
                <a:gd name="T13" fmla="*/ 50 h 71"/>
                <a:gd name="T14" fmla="*/ 39 w 64"/>
                <a:gd name="T15" fmla="*/ 50 h 71"/>
                <a:gd name="T16" fmla="*/ 52 w 64"/>
                <a:gd name="T17" fmla="*/ 48 h 71"/>
                <a:gd name="T18" fmla="*/ 55 w 64"/>
                <a:gd name="T19" fmla="*/ 40 h 71"/>
                <a:gd name="T20" fmla="*/ 53 w 64"/>
                <a:gd name="T21" fmla="*/ 31 h 71"/>
                <a:gd name="T22" fmla="*/ 47 w 64"/>
                <a:gd name="T23" fmla="*/ 21 h 71"/>
                <a:gd name="T24" fmla="*/ 27 w 64"/>
                <a:gd name="T25" fmla="*/ 21 h 71"/>
                <a:gd name="T26" fmla="*/ 17 w 64"/>
                <a:gd name="T27" fmla="*/ 22 h 71"/>
                <a:gd name="T28" fmla="*/ 6 w 64"/>
                <a:gd name="T29" fmla="*/ 22 h 71"/>
                <a:gd name="T30" fmla="*/ 4 w 64"/>
                <a:gd name="T31" fmla="*/ 31 h 71"/>
                <a:gd name="T32" fmla="*/ 0 w 64"/>
                <a:gd name="T33" fmla="*/ 31 h 71"/>
                <a:gd name="T34" fmla="*/ 0 w 64"/>
                <a:gd name="T35" fmla="*/ 0 h 71"/>
                <a:gd name="T36" fmla="*/ 4 w 64"/>
                <a:gd name="T37" fmla="*/ 0 h 71"/>
                <a:gd name="T38" fmla="*/ 6 w 64"/>
                <a:gd name="T39" fmla="*/ 10 h 71"/>
                <a:gd name="T40" fmla="*/ 17 w 64"/>
                <a:gd name="T41" fmla="*/ 10 h 71"/>
                <a:gd name="T42" fmla="*/ 27 w 64"/>
                <a:gd name="T43" fmla="*/ 10 h 71"/>
                <a:gd name="T44" fmla="*/ 34 w 64"/>
                <a:gd name="T45" fmla="*/ 10 h 71"/>
                <a:gd name="T46" fmla="*/ 43 w 64"/>
                <a:gd name="T47" fmla="*/ 10 h 71"/>
                <a:gd name="T48" fmla="*/ 51 w 64"/>
                <a:gd name="T49" fmla="*/ 10 h 71"/>
                <a:gd name="T50" fmla="*/ 52 w 64"/>
                <a:gd name="T51" fmla="*/ 0 h 71"/>
                <a:gd name="T52" fmla="*/ 56 w 64"/>
                <a:gd name="T53" fmla="*/ 0 h 71"/>
                <a:gd name="T54" fmla="*/ 64 w 64"/>
                <a:gd name="T55" fmla="*/ 18 h 71"/>
                <a:gd name="T56" fmla="*/ 63 w 64"/>
                <a:gd name="T57" fmla="*/ 20 h 71"/>
                <a:gd name="T58" fmla="*/ 52 w 64"/>
                <a:gd name="T59" fmla="*/ 21 h 71"/>
                <a:gd name="T60" fmla="*/ 61 w 64"/>
                <a:gd name="T61" fmla="*/ 32 h 71"/>
                <a:gd name="T62" fmla="*/ 64 w 64"/>
                <a:gd name="T63" fmla="*/ 45 h 71"/>
                <a:gd name="T64" fmla="*/ 59 w 64"/>
                <a:gd name="T65" fmla="*/ 57 h 71"/>
                <a:gd name="T66" fmla="*/ 40 w 64"/>
                <a:gd name="T67" fmla="*/ 62 h 71"/>
                <a:gd name="T68" fmla="*/ 27 w 64"/>
                <a:gd name="T69" fmla="*/ 62 h 71"/>
                <a:gd name="T70" fmla="*/ 17 w 64"/>
                <a:gd name="T71" fmla="*/ 62 h 71"/>
                <a:gd name="T72" fmla="*/ 6 w 64"/>
                <a:gd name="T73" fmla="*/ 62 h 71"/>
                <a:gd name="T74" fmla="*/ 4 w 64"/>
                <a:gd name="T75"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1">
                  <a:moveTo>
                    <a:pt x="4" y="71"/>
                  </a:moveTo>
                  <a:cubicBezTo>
                    <a:pt x="0" y="71"/>
                    <a:pt x="0" y="71"/>
                    <a:pt x="0" y="71"/>
                  </a:cubicBezTo>
                  <a:cubicBezTo>
                    <a:pt x="0" y="40"/>
                    <a:pt x="0" y="40"/>
                    <a:pt x="0" y="40"/>
                  </a:cubicBezTo>
                  <a:cubicBezTo>
                    <a:pt x="4" y="40"/>
                    <a:pt x="4" y="40"/>
                    <a:pt x="4" y="40"/>
                  </a:cubicBezTo>
                  <a:cubicBezTo>
                    <a:pt x="6" y="50"/>
                    <a:pt x="6" y="50"/>
                    <a:pt x="6" y="50"/>
                  </a:cubicBezTo>
                  <a:cubicBezTo>
                    <a:pt x="10" y="50"/>
                    <a:pt x="13" y="50"/>
                    <a:pt x="17" y="50"/>
                  </a:cubicBezTo>
                  <a:cubicBezTo>
                    <a:pt x="21" y="50"/>
                    <a:pt x="24" y="50"/>
                    <a:pt x="27" y="50"/>
                  </a:cubicBezTo>
                  <a:cubicBezTo>
                    <a:pt x="39" y="50"/>
                    <a:pt x="39" y="50"/>
                    <a:pt x="39" y="50"/>
                  </a:cubicBezTo>
                  <a:cubicBezTo>
                    <a:pt x="45" y="50"/>
                    <a:pt x="49" y="50"/>
                    <a:pt x="52" y="48"/>
                  </a:cubicBezTo>
                  <a:cubicBezTo>
                    <a:pt x="54" y="46"/>
                    <a:pt x="55" y="44"/>
                    <a:pt x="55" y="40"/>
                  </a:cubicBezTo>
                  <a:cubicBezTo>
                    <a:pt x="55" y="37"/>
                    <a:pt x="54" y="34"/>
                    <a:pt x="53" y="31"/>
                  </a:cubicBezTo>
                  <a:cubicBezTo>
                    <a:pt x="52" y="28"/>
                    <a:pt x="50" y="25"/>
                    <a:pt x="47" y="21"/>
                  </a:cubicBezTo>
                  <a:cubicBezTo>
                    <a:pt x="27" y="21"/>
                    <a:pt x="27" y="21"/>
                    <a:pt x="27" y="21"/>
                  </a:cubicBezTo>
                  <a:cubicBezTo>
                    <a:pt x="24" y="21"/>
                    <a:pt x="21" y="21"/>
                    <a:pt x="17" y="22"/>
                  </a:cubicBezTo>
                  <a:cubicBezTo>
                    <a:pt x="13" y="22"/>
                    <a:pt x="10" y="22"/>
                    <a:pt x="6" y="22"/>
                  </a:cubicBezTo>
                  <a:cubicBezTo>
                    <a:pt x="4" y="31"/>
                    <a:pt x="4" y="31"/>
                    <a:pt x="4" y="31"/>
                  </a:cubicBez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6"/>
                    <a:pt x="64" y="40"/>
                    <a:pt x="64" y="45"/>
                  </a:cubicBezTo>
                  <a:cubicBezTo>
                    <a:pt x="64" y="50"/>
                    <a:pt x="63" y="55"/>
                    <a:pt x="59" y="57"/>
                  </a:cubicBezTo>
                  <a:cubicBezTo>
                    <a:pt x="55" y="60"/>
                    <a:pt x="49" y="62"/>
                    <a:pt x="40" y="62"/>
                  </a:cubicBezTo>
                  <a:cubicBezTo>
                    <a:pt x="27" y="62"/>
                    <a:pt x="27" y="62"/>
                    <a:pt x="27" y="62"/>
                  </a:cubicBezTo>
                  <a:cubicBezTo>
                    <a:pt x="24" y="62"/>
                    <a:pt x="21" y="62"/>
                    <a:pt x="17" y="62"/>
                  </a:cubicBezTo>
                  <a:cubicBezTo>
                    <a:pt x="13" y="62"/>
                    <a:pt x="10" y="62"/>
                    <a:pt x="6" y="62"/>
                  </a:cubicBezTo>
                  <a:lnTo>
                    <a:pt x="4" y="7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0" name="Freeform 17"/>
            <p:cNvSpPr>
              <a:spLocks noEditPoints="1"/>
            </p:cNvSpPr>
            <p:nvPr userDrawn="1"/>
          </p:nvSpPr>
          <p:spPr bwMode="auto">
            <a:xfrm>
              <a:off x="2132013" y="631826"/>
              <a:ext cx="88900" cy="58738"/>
            </a:xfrm>
            <a:custGeom>
              <a:avLst/>
              <a:gdLst>
                <a:gd name="T0" fmla="*/ 82 w 92"/>
                <a:gd name="T1" fmla="*/ 61 h 61"/>
                <a:gd name="T2" fmla="*/ 82 w 92"/>
                <a:gd name="T3" fmla="*/ 48 h 61"/>
                <a:gd name="T4" fmla="*/ 71 w 92"/>
                <a:gd name="T5" fmla="*/ 51 h 61"/>
                <a:gd name="T6" fmla="*/ 62 w 92"/>
                <a:gd name="T7" fmla="*/ 49 h 61"/>
                <a:gd name="T8" fmla="*/ 55 w 92"/>
                <a:gd name="T9" fmla="*/ 44 h 61"/>
                <a:gd name="T10" fmla="*/ 51 w 92"/>
                <a:gd name="T11" fmla="*/ 37 h 61"/>
                <a:gd name="T12" fmla="*/ 49 w 92"/>
                <a:gd name="T13" fmla="*/ 27 h 61"/>
                <a:gd name="T14" fmla="*/ 50 w 92"/>
                <a:gd name="T15" fmla="*/ 22 h 61"/>
                <a:gd name="T16" fmla="*/ 50 w 92"/>
                <a:gd name="T17" fmla="*/ 18 h 61"/>
                <a:gd name="T18" fmla="*/ 47 w 92"/>
                <a:gd name="T19" fmla="*/ 16 h 61"/>
                <a:gd name="T20" fmla="*/ 44 w 92"/>
                <a:gd name="T21" fmla="*/ 15 h 61"/>
                <a:gd name="T22" fmla="*/ 39 w 92"/>
                <a:gd name="T23" fmla="*/ 18 h 61"/>
                <a:gd name="T24" fmla="*/ 37 w 92"/>
                <a:gd name="T25" fmla="*/ 26 h 61"/>
                <a:gd name="T26" fmla="*/ 37 w 92"/>
                <a:gd name="T27" fmla="*/ 39 h 61"/>
                <a:gd name="T28" fmla="*/ 34 w 92"/>
                <a:gd name="T29" fmla="*/ 55 h 61"/>
                <a:gd name="T30" fmla="*/ 23 w 92"/>
                <a:gd name="T31" fmla="*/ 61 h 61"/>
                <a:gd name="T32" fmla="*/ 14 w 92"/>
                <a:gd name="T33" fmla="*/ 59 h 61"/>
                <a:gd name="T34" fmla="*/ 7 w 92"/>
                <a:gd name="T35" fmla="*/ 52 h 61"/>
                <a:gd name="T36" fmla="*/ 2 w 92"/>
                <a:gd name="T37" fmla="*/ 42 h 61"/>
                <a:gd name="T38" fmla="*/ 0 w 92"/>
                <a:gd name="T39" fmla="*/ 28 h 61"/>
                <a:gd name="T40" fmla="*/ 1 w 92"/>
                <a:gd name="T41" fmla="*/ 15 h 61"/>
                <a:gd name="T42" fmla="*/ 4 w 92"/>
                <a:gd name="T43" fmla="*/ 7 h 61"/>
                <a:gd name="T44" fmla="*/ 9 w 92"/>
                <a:gd name="T45" fmla="*/ 2 h 61"/>
                <a:gd name="T46" fmla="*/ 15 w 92"/>
                <a:gd name="T47" fmla="*/ 0 h 61"/>
                <a:gd name="T48" fmla="*/ 30 w 92"/>
                <a:gd name="T49" fmla="*/ 13 h 61"/>
                <a:gd name="T50" fmla="*/ 34 w 92"/>
                <a:gd name="T51" fmla="*/ 7 h 61"/>
                <a:gd name="T52" fmla="*/ 40 w 92"/>
                <a:gd name="T53" fmla="*/ 5 h 61"/>
                <a:gd name="T54" fmla="*/ 46 w 92"/>
                <a:gd name="T55" fmla="*/ 8 h 61"/>
                <a:gd name="T56" fmla="*/ 52 w 92"/>
                <a:gd name="T57" fmla="*/ 14 h 61"/>
                <a:gd name="T58" fmla="*/ 59 w 92"/>
                <a:gd name="T59" fmla="*/ 6 h 61"/>
                <a:gd name="T60" fmla="*/ 71 w 92"/>
                <a:gd name="T61" fmla="*/ 4 h 61"/>
                <a:gd name="T62" fmla="*/ 80 w 92"/>
                <a:gd name="T63" fmla="*/ 6 h 61"/>
                <a:gd name="T64" fmla="*/ 87 w 92"/>
                <a:gd name="T65" fmla="*/ 11 h 61"/>
                <a:gd name="T66" fmla="*/ 91 w 92"/>
                <a:gd name="T67" fmla="*/ 18 h 61"/>
                <a:gd name="T68" fmla="*/ 92 w 92"/>
                <a:gd name="T69" fmla="*/ 28 h 61"/>
                <a:gd name="T70" fmla="*/ 87 w 92"/>
                <a:gd name="T71" fmla="*/ 44 h 61"/>
                <a:gd name="T72" fmla="*/ 92 w 92"/>
                <a:gd name="T73" fmla="*/ 59 h 61"/>
                <a:gd name="T74" fmla="*/ 91 w 92"/>
                <a:gd name="T75" fmla="*/ 61 h 61"/>
                <a:gd name="T76" fmla="*/ 82 w 92"/>
                <a:gd name="T77" fmla="*/ 61 h 61"/>
                <a:gd name="T78" fmla="*/ 28 w 92"/>
                <a:gd name="T79" fmla="*/ 23 h 61"/>
                <a:gd name="T80" fmla="*/ 28 w 92"/>
                <a:gd name="T81" fmla="*/ 16 h 61"/>
                <a:gd name="T82" fmla="*/ 23 w 92"/>
                <a:gd name="T83" fmla="*/ 13 h 61"/>
                <a:gd name="T84" fmla="*/ 17 w 92"/>
                <a:gd name="T85" fmla="*/ 11 h 61"/>
                <a:gd name="T86" fmla="*/ 9 w 92"/>
                <a:gd name="T87" fmla="*/ 16 h 61"/>
                <a:gd name="T88" fmla="*/ 6 w 92"/>
                <a:gd name="T89" fmla="*/ 28 h 61"/>
                <a:gd name="T90" fmla="*/ 10 w 92"/>
                <a:gd name="T91" fmla="*/ 45 h 61"/>
                <a:gd name="T92" fmla="*/ 19 w 92"/>
                <a:gd name="T93" fmla="*/ 51 h 61"/>
                <a:gd name="T94" fmla="*/ 22 w 92"/>
                <a:gd name="T95" fmla="*/ 50 h 61"/>
                <a:gd name="T96" fmla="*/ 25 w 92"/>
                <a:gd name="T97" fmla="*/ 48 h 61"/>
                <a:gd name="T98" fmla="*/ 27 w 92"/>
                <a:gd name="T99" fmla="*/ 44 h 61"/>
                <a:gd name="T100" fmla="*/ 28 w 92"/>
                <a:gd name="T101" fmla="*/ 37 h 61"/>
                <a:gd name="T102" fmla="*/ 28 w 92"/>
                <a:gd name="T103" fmla="*/ 23 h 61"/>
                <a:gd name="T104" fmla="*/ 54 w 92"/>
                <a:gd name="T105" fmla="*/ 27 h 61"/>
                <a:gd name="T106" fmla="*/ 59 w 92"/>
                <a:gd name="T107" fmla="*/ 37 h 61"/>
                <a:gd name="T108" fmla="*/ 71 w 92"/>
                <a:gd name="T109" fmla="*/ 41 h 61"/>
                <a:gd name="T110" fmla="*/ 83 w 92"/>
                <a:gd name="T111" fmla="*/ 37 h 61"/>
                <a:gd name="T112" fmla="*/ 87 w 92"/>
                <a:gd name="T113" fmla="*/ 28 h 61"/>
                <a:gd name="T114" fmla="*/ 83 w 92"/>
                <a:gd name="T115" fmla="*/ 18 h 61"/>
                <a:gd name="T116" fmla="*/ 71 w 92"/>
                <a:gd name="T117" fmla="*/ 14 h 61"/>
                <a:gd name="T118" fmla="*/ 59 w 92"/>
                <a:gd name="T119" fmla="*/ 18 h 61"/>
                <a:gd name="T120" fmla="*/ 54 w 92"/>
                <a:gd name="T121" fmla="*/ 2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2" h="61">
                  <a:moveTo>
                    <a:pt x="82" y="61"/>
                  </a:moveTo>
                  <a:cubicBezTo>
                    <a:pt x="82" y="48"/>
                    <a:pt x="82" y="48"/>
                    <a:pt x="82" y="48"/>
                  </a:cubicBezTo>
                  <a:cubicBezTo>
                    <a:pt x="79" y="50"/>
                    <a:pt x="75" y="51"/>
                    <a:pt x="71" y="51"/>
                  </a:cubicBezTo>
                  <a:cubicBezTo>
                    <a:pt x="67" y="51"/>
                    <a:pt x="64" y="51"/>
                    <a:pt x="62" y="49"/>
                  </a:cubicBezTo>
                  <a:cubicBezTo>
                    <a:pt x="59" y="48"/>
                    <a:pt x="57" y="47"/>
                    <a:pt x="55" y="44"/>
                  </a:cubicBezTo>
                  <a:cubicBezTo>
                    <a:pt x="53" y="42"/>
                    <a:pt x="52" y="40"/>
                    <a:pt x="51" y="37"/>
                  </a:cubicBezTo>
                  <a:cubicBezTo>
                    <a:pt x="50" y="34"/>
                    <a:pt x="49" y="31"/>
                    <a:pt x="49" y="27"/>
                  </a:cubicBezTo>
                  <a:cubicBezTo>
                    <a:pt x="49" y="26"/>
                    <a:pt x="49" y="24"/>
                    <a:pt x="50" y="22"/>
                  </a:cubicBezTo>
                  <a:cubicBezTo>
                    <a:pt x="50" y="21"/>
                    <a:pt x="50" y="19"/>
                    <a:pt x="50" y="18"/>
                  </a:cubicBezTo>
                  <a:cubicBezTo>
                    <a:pt x="50" y="17"/>
                    <a:pt x="48" y="17"/>
                    <a:pt x="47" y="16"/>
                  </a:cubicBezTo>
                  <a:cubicBezTo>
                    <a:pt x="46" y="16"/>
                    <a:pt x="45" y="15"/>
                    <a:pt x="44" y="15"/>
                  </a:cubicBezTo>
                  <a:cubicBezTo>
                    <a:pt x="42" y="15"/>
                    <a:pt x="40" y="16"/>
                    <a:pt x="39" y="18"/>
                  </a:cubicBezTo>
                  <a:cubicBezTo>
                    <a:pt x="38" y="19"/>
                    <a:pt x="37" y="22"/>
                    <a:pt x="37" y="26"/>
                  </a:cubicBezTo>
                  <a:cubicBezTo>
                    <a:pt x="37" y="39"/>
                    <a:pt x="37" y="39"/>
                    <a:pt x="37" y="39"/>
                  </a:cubicBezTo>
                  <a:cubicBezTo>
                    <a:pt x="37" y="47"/>
                    <a:pt x="36" y="52"/>
                    <a:pt x="34" y="55"/>
                  </a:cubicBezTo>
                  <a:cubicBezTo>
                    <a:pt x="31" y="59"/>
                    <a:pt x="27" y="61"/>
                    <a:pt x="23" y="61"/>
                  </a:cubicBezTo>
                  <a:cubicBezTo>
                    <a:pt x="20" y="61"/>
                    <a:pt x="17" y="60"/>
                    <a:pt x="14" y="59"/>
                  </a:cubicBezTo>
                  <a:cubicBezTo>
                    <a:pt x="12" y="57"/>
                    <a:pt x="9" y="55"/>
                    <a:pt x="7" y="52"/>
                  </a:cubicBezTo>
                  <a:cubicBezTo>
                    <a:pt x="5" y="50"/>
                    <a:pt x="3" y="46"/>
                    <a:pt x="2" y="42"/>
                  </a:cubicBezTo>
                  <a:cubicBezTo>
                    <a:pt x="1" y="38"/>
                    <a:pt x="0" y="33"/>
                    <a:pt x="0" y="28"/>
                  </a:cubicBezTo>
                  <a:cubicBezTo>
                    <a:pt x="0" y="23"/>
                    <a:pt x="0" y="19"/>
                    <a:pt x="1" y="15"/>
                  </a:cubicBezTo>
                  <a:cubicBezTo>
                    <a:pt x="2" y="12"/>
                    <a:pt x="3" y="9"/>
                    <a:pt x="4" y="7"/>
                  </a:cubicBezTo>
                  <a:cubicBezTo>
                    <a:pt x="6" y="5"/>
                    <a:pt x="7" y="3"/>
                    <a:pt x="9" y="2"/>
                  </a:cubicBezTo>
                  <a:cubicBezTo>
                    <a:pt x="11" y="1"/>
                    <a:pt x="13" y="0"/>
                    <a:pt x="15" y="0"/>
                  </a:cubicBezTo>
                  <a:cubicBezTo>
                    <a:pt x="21" y="0"/>
                    <a:pt x="25" y="4"/>
                    <a:pt x="30" y="13"/>
                  </a:cubicBezTo>
                  <a:cubicBezTo>
                    <a:pt x="31" y="10"/>
                    <a:pt x="32" y="8"/>
                    <a:pt x="34" y="7"/>
                  </a:cubicBezTo>
                  <a:cubicBezTo>
                    <a:pt x="36" y="6"/>
                    <a:pt x="38" y="5"/>
                    <a:pt x="40" y="5"/>
                  </a:cubicBezTo>
                  <a:cubicBezTo>
                    <a:pt x="42" y="5"/>
                    <a:pt x="44" y="6"/>
                    <a:pt x="46" y="8"/>
                  </a:cubicBezTo>
                  <a:cubicBezTo>
                    <a:pt x="48" y="9"/>
                    <a:pt x="50" y="11"/>
                    <a:pt x="52" y="14"/>
                  </a:cubicBezTo>
                  <a:cubicBezTo>
                    <a:pt x="54" y="11"/>
                    <a:pt x="56" y="8"/>
                    <a:pt x="59" y="6"/>
                  </a:cubicBezTo>
                  <a:cubicBezTo>
                    <a:pt x="63" y="5"/>
                    <a:pt x="66" y="4"/>
                    <a:pt x="71" y="4"/>
                  </a:cubicBezTo>
                  <a:cubicBezTo>
                    <a:pt x="74" y="4"/>
                    <a:pt x="77" y="4"/>
                    <a:pt x="80" y="6"/>
                  </a:cubicBezTo>
                  <a:cubicBezTo>
                    <a:pt x="83" y="7"/>
                    <a:pt x="85" y="8"/>
                    <a:pt x="87" y="11"/>
                  </a:cubicBezTo>
                  <a:cubicBezTo>
                    <a:pt x="89" y="13"/>
                    <a:pt x="90" y="15"/>
                    <a:pt x="91" y="18"/>
                  </a:cubicBezTo>
                  <a:cubicBezTo>
                    <a:pt x="92" y="21"/>
                    <a:pt x="92" y="24"/>
                    <a:pt x="92" y="28"/>
                  </a:cubicBezTo>
                  <a:cubicBezTo>
                    <a:pt x="92" y="35"/>
                    <a:pt x="91" y="40"/>
                    <a:pt x="87" y="44"/>
                  </a:cubicBezTo>
                  <a:cubicBezTo>
                    <a:pt x="92" y="59"/>
                    <a:pt x="92" y="59"/>
                    <a:pt x="92" y="59"/>
                  </a:cubicBezTo>
                  <a:cubicBezTo>
                    <a:pt x="91" y="61"/>
                    <a:pt x="91" y="61"/>
                    <a:pt x="91" y="61"/>
                  </a:cubicBezTo>
                  <a:lnTo>
                    <a:pt x="82" y="61"/>
                  </a:lnTo>
                  <a:close/>
                  <a:moveTo>
                    <a:pt x="28" y="23"/>
                  </a:moveTo>
                  <a:cubicBezTo>
                    <a:pt x="28" y="21"/>
                    <a:pt x="28" y="18"/>
                    <a:pt x="28" y="16"/>
                  </a:cubicBezTo>
                  <a:cubicBezTo>
                    <a:pt x="26" y="15"/>
                    <a:pt x="25" y="13"/>
                    <a:pt x="23" y="13"/>
                  </a:cubicBezTo>
                  <a:cubicBezTo>
                    <a:pt x="21" y="12"/>
                    <a:pt x="19" y="11"/>
                    <a:pt x="17" y="11"/>
                  </a:cubicBezTo>
                  <a:cubicBezTo>
                    <a:pt x="13" y="11"/>
                    <a:pt x="11" y="13"/>
                    <a:pt x="9" y="16"/>
                  </a:cubicBezTo>
                  <a:cubicBezTo>
                    <a:pt x="7" y="19"/>
                    <a:pt x="6" y="23"/>
                    <a:pt x="6" y="28"/>
                  </a:cubicBezTo>
                  <a:cubicBezTo>
                    <a:pt x="6" y="36"/>
                    <a:pt x="7" y="41"/>
                    <a:pt x="10" y="45"/>
                  </a:cubicBezTo>
                  <a:cubicBezTo>
                    <a:pt x="12" y="49"/>
                    <a:pt x="15" y="51"/>
                    <a:pt x="19" y="51"/>
                  </a:cubicBezTo>
                  <a:cubicBezTo>
                    <a:pt x="20" y="51"/>
                    <a:pt x="21" y="50"/>
                    <a:pt x="22" y="50"/>
                  </a:cubicBezTo>
                  <a:cubicBezTo>
                    <a:pt x="23" y="50"/>
                    <a:pt x="24" y="49"/>
                    <a:pt x="25" y="48"/>
                  </a:cubicBezTo>
                  <a:cubicBezTo>
                    <a:pt x="26" y="47"/>
                    <a:pt x="26" y="45"/>
                    <a:pt x="27" y="44"/>
                  </a:cubicBezTo>
                  <a:cubicBezTo>
                    <a:pt x="27" y="42"/>
                    <a:pt x="28" y="40"/>
                    <a:pt x="28" y="37"/>
                  </a:cubicBezTo>
                  <a:lnTo>
                    <a:pt x="28" y="23"/>
                  </a:lnTo>
                  <a:close/>
                  <a:moveTo>
                    <a:pt x="54" y="27"/>
                  </a:moveTo>
                  <a:cubicBezTo>
                    <a:pt x="54" y="31"/>
                    <a:pt x="56" y="35"/>
                    <a:pt x="59" y="37"/>
                  </a:cubicBezTo>
                  <a:cubicBezTo>
                    <a:pt x="62" y="39"/>
                    <a:pt x="66" y="41"/>
                    <a:pt x="71" y="41"/>
                  </a:cubicBezTo>
                  <a:cubicBezTo>
                    <a:pt x="76" y="41"/>
                    <a:pt x="80" y="39"/>
                    <a:pt x="83" y="37"/>
                  </a:cubicBezTo>
                  <a:cubicBezTo>
                    <a:pt x="86" y="35"/>
                    <a:pt x="87" y="32"/>
                    <a:pt x="87" y="28"/>
                  </a:cubicBezTo>
                  <a:cubicBezTo>
                    <a:pt x="87" y="23"/>
                    <a:pt x="86" y="20"/>
                    <a:pt x="83" y="18"/>
                  </a:cubicBezTo>
                  <a:cubicBezTo>
                    <a:pt x="79" y="16"/>
                    <a:pt x="76" y="14"/>
                    <a:pt x="71" y="14"/>
                  </a:cubicBezTo>
                  <a:cubicBezTo>
                    <a:pt x="66" y="14"/>
                    <a:pt x="62" y="15"/>
                    <a:pt x="59" y="18"/>
                  </a:cubicBezTo>
                  <a:cubicBezTo>
                    <a:pt x="56" y="20"/>
                    <a:pt x="54" y="23"/>
                    <a:pt x="54" y="27"/>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1" name="Freeform 18"/>
            <p:cNvSpPr>
              <a:spLocks noEditPoints="1"/>
            </p:cNvSpPr>
            <p:nvPr userDrawn="1"/>
          </p:nvSpPr>
          <p:spPr bwMode="auto">
            <a:xfrm>
              <a:off x="2159000" y="692151"/>
              <a:ext cx="92075" cy="30163"/>
            </a:xfrm>
            <a:custGeom>
              <a:avLst/>
              <a:gdLst>
                <a:gd name="T0" fmla="*/ 4 w 96"/>
                <a:gd name="T1" fmla="*/ 31 h 31"/>
                <a:gd name="T2" fmla="*/ 0 w 96"/>
                <a:gd name="T3" fmla="*/ 31 h 31"/>
                <a:gd name="T4" fmla="*/ 0 w 96"/>
                <a:gd name="T5" fmla="*/ 1 h 31"/>
                <a:gd name="T6" fmla="*/ 4 w 96"/>
                <a:gd name="T7" fmla="*/ 1 h 31"/>
                <a:gd name="T8" fmla="*/ 6 w 96"/>
                <a:gd name="T9" fmla="*/ 11 h 31"/>
                <a:gd name="T10" fmla="*/ 17 w 96"/>
                <a:gd name="T11" fmla="*/ 11 h 31"/>
                <a:gd name="T12" fmla="*/ 27 w 96"/>
                <a:gd name="T13" fmla="*/ 11 h 31"/>
                <a:gd name="T14" fmla="*/ 34 w 96"/>
                <a:gd name="T15" fmla="*/ 11 h 31"/>
                <a:gd name="T16" fmla="*/ 43 w 96"/>
                <a:gd name="T17" fmla="*/ 11 h 31"/>
                <a:gd name="T18" fmla="*/ 51 w 96"/>
                <a:gd name="T19" fmla="*/ 10 h 31"/>
                <a:gd name="T20" fmla="*/ 52 w 96"/>
                <a:gd name="T21" fmla="*/ 0 h 31"/>
                <a:gd name="T22" fmla="*/ 56 w 96"/>
                <a:gd name="T23" fmla="*/ 0 h 31"/>
                <a:gd name="T24" fmla="*/ 64 w 96"/>
                <a:gd name="T25" fmla="*/ 20 h 31"/>
                <a:gd name="T26" fmla="*/ 63 w 96"/>
                <a:gd name="T27" fmla="*/ 22 h 31"/>
                <a:gd name="T28" fmla="*/ 45 w 96"/>
                <a:gd name="T29" fmla="*/ 22 h 31"/>
                <a:gd name="T30" fmla="*/ 27 w 96"/>
                <a:gd name="T31" fmla="*/ 22 h 31"/>
                <a:gd name="T32" fmla="*/ 17 w 96"/>
                <a:gd name="T33" fmla="*/ 22 h 31"/>
                <a:gd name="T34" fmla="*/ 6 w 96"/>
                <a:gd name="T35" fmla="*/ 22 h 31"/>
                <a:gd name="T36" fmla="*/ 4 w 96"/>
                <a:gd name="T37" fmla="*/ 31 h 31"/>
                <a:gd name="T38" fmla="*/ 79 w 96"/>
                <a:gd name="T39" fmla="*/ 16 h 31"/>
                <a:gd name="T40" fmla="*/ 81 w 96"/>
                <a:gd name="T41" fmla="*/ 10 h 31"/>
                <a:gd name="T42" fmla="*/ 87 w 96"/>
                <a:gd name="T43" fmla="*/ 7 h 31"/>
                <a:gd name="T44" fmla="*/ 93 w 96"/>
                <a:gd name="T45" fmla="*/ 10 h 31"/>
                <a:gd name="T46" fmla="*/ 96 w 96"/>
                <a:gd name="T47" fmla="*/ 16 h 31"/>
                <a:gd name="T48" fmla="*/ 93 w 96"/>
                <a:gd name="T49" fmla="*/ 23 h 31"/>
                <a:gd name="T50" fmla="*/ 87 w 96"/>
                <a:gd name="T51" fmla="*/ 25 h 31"/>
                <a:gd name="T52" fmla="*/ 81 w 96"/>
                <a:gd name="T53" fmla="*/ 23 h 31"/>
                <a:gd name="T54" fmla="*/ 79 w 96"/>
                <a:gd name="T55" fmla="*/ 16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6" h="31">
                  <a:moveTo>
                    <a:pt x="4" y="31"/>
                  </a:moveTo>
                  <a:cubicBezTo>
                    <a:pt x="0" y="31"/>
                    <a:pt x="0" y="31"/>
                    <a:pt x="0" y="31"/>
                  </a:cubicBezTo>
                  <a:cubicBezTo>
                    <a:pt x="0" y="1"/>
                    <a:pt x="0" y="1"/>
                    <a:pt x="0" y="1"/>
                  </a:cubicBezTo>
                  <a:cubicBezTo>
                    <a:pt x="4" y="1"/>
                    <a:pt x="4" y="1"/>
                    <a:pt x="4" y="1"/>
                  </a:cubicBezTo>
                  <a:cubicBezTo>
                    <a:pt x="6" y="11"/>
                    <a:pt x="6" y="11"/>
                    <a:pt x="6" y="11"/>
                  </a:cubicBezTo>
                  <a:cubicBezTo>
                    <a:pt x="10" y="11"/>
                    <a:pt x="13" y="11"/>
                    <a:pt x="17" y="11"/>
                  </a:cubicBezTo>
                  <a:cubicBezTo>
                    <a:pt x="21" y="11"/>
                    <a:pt x="24" y="11"/>
                    <a:pt x="27" y="11"/>
                  </a:cubicBezTo>
                  <a:cubicBezTo>
                    <a:pt x="34" y="11"/>
                    <a:pt x="34" y="11"/>
                    <a:pt x="34" y="11"/>
                  </a:cubicBezTo>
                  <a:cubicBezTo>
                    <a:pt x="38" y="11"/>
                    <a:pt x="41" y="11"/>
                    <a:pt x="43" y="11"/>
                  </a:cubicBezTo>
                  <a:cubicBezTo>
                    <a:pt x="45" y="11"/>
                    <a:pt x="48" y="10"/>
                    <a:pt x="51" y="10"/>
                  </a:cubicBezTo>
                  <a:cubicBezTo>
                    <a:pt x="52" y="0"/>
                    <a:pt x="52" y="0"/>
                    <a:pt x="52" y="0"/>
                  </a:cubicBezTo>
                  <a:cubicBezTo>
                    <a:pt x="56" y="0"/>
                    <a:pt x="56" y="0"/>
                    <a:pt x="56" y="0"/>
                  </a:cubicBezTo>
                  <a:cubicBezTo>
                    <a:pt x="64" y="20"/>
                    <a:pt x="64" y="20"/>
                    <a:pt x="64" y="20"/>
                  </a:cubicBezTo>
                  <a:cubicBezTo>
                    <a:pt x="63" y="22"/>
                    <a:pt x="63" y="22"/>
                    <a:pt x="63" y="22"/>
                  </a:cubicBezTo>
                  <a:cubicBezTo>
                    <a:pt x="45" y="22"/>
                    <a:pt x="45" y="22"/>
                    <a:pt x="45" y="22"/>
                  </a:cubicBezTo>
                  <a:cubicBezTo>
                    <a:pt x="27" y="22"/>
                    <a:pt x="27" y="22"/>
                    <a:pt x="27" y="22"/>
                  </a:cubicBezTo>
                  <a:cubicBezTo>
                    <a:pt x="24" y="22"/>
                    <a:pt x="21" y="22"/>
                    <a:pt x="17" y="22"/>
                  </a:cubicBezTo>
                  <a:cubicBezTo>
                    <a:pt x="13" y="22"/>
                    <a:pt x="10" y="22"/>
                    <a:pt x="6" y="22"/>
                  </a:cubicBezTo>
                  <a:lnTo>
                    <a:pt x="4" y="31"/>
                  </a:lnTo>
                  <a:close/>
                  <a:moveTo>
                    <a:pt x="79" y="16"/>
                  </a:moveTo>
                  <a:cubicBezTo>
                    <a:pt x="79" y="14"/>
                    <a:pt x="79" y="12"/>
                    <a:pt x="81" y="10"/>
                  </a:cubicBezTo>
                  <a:cubicBezTo>
                    <a:pt x="83" y="8"/>
                    <a:pt x="85" y="7"/>
                    <a:pt x="87" y="7"/>
                  </a:cubicBezTo>
                  <a:cubicBezTo>
                    <a:pt x="90" y="7"/>
                    <a:pt x="92" y="8"/>
                    <a:pt x="93" y="10"/>
                  </a:cubicBezTo>
                  <a:cubicBezTo>
                    <a:pt x="95" y="12"/>
                    <a:pt x="96" y="14"/>
                    <a:pt x="96" y="16"/>
                  </a:cubicBezTo>
                  <a:cubicBezTo>
                    <a:pt x="96" y="19"/>
                    <a:pt x="95" y="21"/>
                    <a:pt x="93" y="23"/>
                  </a:cubicBezTo>
                  <a:cubicBezTo>
                    <a:pt x="92" y="24"/>
                    <a:pt x="90" y="25"/>
                    <a:pt x="87" y="25"/>
                  </a:cubicBezTo>
                  <a:cubicBezTo>
                    <a:pt x="85" y="25"/>
                    <a:pt x="83" y="24"/>
                    <a:pt x="81" y="23"/>
                  </a:cubicBezTo>
                  <a:cubicBezTo>
                    <a:pt x="79" y="21"/>
                    <a:pt x="79" y="19"/>
                    <a:pt x="79" y="1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2" name="Freeform 19"/>
            <p:cNvSpPr>
              <a:spLocks/>
            </p:cNvSpPr>
            <p:nvPr userDrawn="1"/>
          </p:nvSpPr>
          <p:spPr bwMode="auto">
            <a:xfrm>
              <a:off x="2159000" y="725488"/>
              <a:ext cx="61913" cy="68263"/>
            </a:xfrm>
            <a:custGeom>
              <a:avLst/>
              <a:gdLst>
                <a:gd name="T0" fmla="*/ 4 w 64"/>
                <a:gd name="T1" fmla="*/ 71 h 71"/>
                <a:gd name="T2" fmla="*/ 0 w 64"/>
                <a:gd name="T3" fmla="*/ 71 h 71"/>
                <a:gd name="T4" fmla="*/ 0 w 64"/>
                <a:gd name="T5" fmla="*/ 41 h 71"/>
                <a:gd name="T6" fmla="*/ 4 w 64"/>
                <a:gd name="T7" fmla="*/ 41 h 71"/>
                <a:gd name="T8" fmla="*/ 6 w 64"/>
                <a:gd name="T9" fmla="*/ 51 h 71"/>
                <a:gd name="T10" fmla="*/ 17 w 64"/>
                <a:gd name="T11" fmla="*/ 51 h 71"/>
                <a:gd name="T12" fmla="*/ 27 w 64"/>
                <a:gd name="T13" fmla="*/ 51 h 71"/>
                <a:gd name="T14" fmla="*/ 39 w 64"/>
                <a:gd name="T15" fmla="*/ 51 h 71"/>
                <a:gd name="T16" fmla="*/ 52 w 64"/>
                <a:gd name="T17" fmla="*/ 48 h 71"/>
                <a:gd name="T18" fmla="*/ 55 w 64"/>
                <a:gd name="T19" fmla="*/ 40 h 71"/>
                <a:gd name="T20" fmla="*/ 53 w 64"/>
                <a:gd name="T21" fmla="*/ 31 h 71"/>
                <a:gd name="T22" fmla="*/ 47 w 64"/>
                <a:gd name="T23" fmla="*/ 22 h 71"/>
                <a:gd name="T24" fmla="*/ 27 w 64"/>
                <a:gd name="T25" fmla="*/ 22 h 71"/>
                <a:gd name="T26" fmla="*/ 17 w 64"/>
                <a:gd name="T27" fmla="*/ 22 h 71"/>
                <a:gd name="T28" fmla="*/ 6 w 64"/>
                <a:gd name="T29" fmla="*/ 22 h 71"/>
                <a:gd name="T30" fmla="*/ 4 w 64"/>
                <a:gd name="T31" fmla="*/ 31 h 71"/>
                <a:gd name="T32" fmla="*/ 0 w 64"/>
                <a:gd name="T33" fmla="*/ 31 h 71"/>
                <a:gd name="T34" fmla="*/ 0 w 64"/>
                <a:gd name="T35" fmla="*/ 1 h 71"/>
                <a:gd name="T36" fmla="*/ 4 w 64"/>
                <a:gd name="T37" fmla="*/ 1 h 71"/>
                <a:gd name="T38" fmla="*/ 6 w 64"/>
                <a:gd name="T39" fmla="*/ 10 h 71"/>
                <a:gd name="T40" fmla="*/ 17 w 64"/>
                <a:gd name="T41" fmla="*/ 11 h 71"/>
                <a:gd name="T42" fmla="*/ 27 w 64"/>
                <a:gd name="T43" fmla="*/ 11 h 71"/>
                <a:gd name="T44" fmla="*/ 34 w 64"/>
                <a:gd name="T45" fmla="*/ 11 h 71"/>
                <a:gd name="T46" fmla="*/ 43 w 64"/>
                <a:gd name="T47" fmla="*/ 11 h 71"/>
                <a:gd name="T48" fmla="*/ 51 w 64"/>
                <a:gd name="T49" fmla="*/ 10 h 71"/>
                <a:gd name="T50" fmla="*/ 52 w 64"/>
                <a:gd name="T51" fmla="*/ 0 h 71"/>
                <a:gd name="T52" fmla="*/ 56 w 64"/>
                <a:gd name="T53" fmla="*/ 0 h 71"/>
                <a:gd name="T54" fmla="*/ 64 w 64"/>
                <a:gd name="T55" fmla="*/ 18 h 71"/>
                <a:gd name="T56" fmla="*/ 63 w 64"/>
                <a:gd name="T57" fmla="*/ 20 h 71"/>
                <a:gd name="T58" fmla="*/ 52 w 64"/>
                <a:gd name="T59" fmla="*/ 21 h 71"/>
                <a:gd name="T60" fmla="*/ 61 w 64"/>
                <a:gd name="T61" fmla="*/ 32 h 71"/>
                <a:gd name="T62" fmla="*/ 64 w 64"/>
                <a:gd name="T63" fmla="*/ 45 h 71"/>
                <a:gd name="T64" fmla="*/ 59 w 64"/>
                <a:gd name="T65" fmla="*/ 58 h 71"/>
                <a:gd name="T66" fmla="*/ 40 w 64"/>
                <a:gd name="T67" fmla="*/ 62 h 71"/>
                <a:gd name="T68" fmla="*/ 27 w 64"/>
                <a:gd name="T69" fmla="*/ 62 h 71"/>
                <a:gd name="T70" fmla="*/ 17 w 64"/>
                <a:gd name="T71" fmla="*/ 62 h 71"/>
                <a:gd name="T72" fmla="*/ 6 w 64"/>
                <a:gd name="T73" fmla="*/ 62 h 71"/>
                <a:gd name="T74" fmla="*/ 4 w 64"/>
                <a:gd name="T75"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1">
                  <a:moveTo>
                    <a:pt x="4" y="71"/>
                  </a:moveTo>
                  <a:cubicBezTo>
                    <a:pt x="0" y="71"/>
                    <a:pt x="0" y="71"/>
                    <a:pt x="0" y="71"/>
                  </a:cubicBezTo>
                  <a:cubicBezTo>
                    <a:pt x="0" y="41"/>
                    <a:pt x="0" y="41"/>
                    <a:pt x="0" y="41"/>
                  </a:cubicBezTo>
                  <a:cubicBezTo>
                    <a:pt x="4" y="41"/>
                    <a:pt x="4" y="41"/>
                    <a:pt x="4" y="41"/>
                  </a:cubicBezTo>
                  <a:cubicBezTo>
                    <a:pt x="6" y="51"/>
                    <a:pt x="6" y="51"/>
                    <a:pt x="6" y="51"/>
                  </a:cubicBezTo>
                  <a:cubicBezTo>
                    <a:pt x="10" y="51"/>
                    <a:pt x="13" y="51"/>
                    <a:pt x="17" y="51"/>
                  </a:cubicBezTo>
                  <a:cubicBezTo>
                    <a:pt x="21" y="51"/>
                    <a:pt x="24" y="51"/>
                    <a:pt x="27" y="51"/>
                  </a:cubicBezTo>
                  <a:cubicBezTo>
                    <a:pt x="39" y="51"/>
                    <a:pt x="39" y="51"/>
                    <a:pt x="39" y="51"/>
                  </a:cubicBezTo>
                  <a:cubicBezTo>
                    <a:pt x="45" y="51"/>
                    <a:pt x="49" y="50"/>
                    <a:pt x="52" y="48"/>
                  </a:cubicBezTo>
                  <a:cubicBezTo>
                    <a:pt x="54" y="47"/>
                    <a:pt x="55" y="44"/>
                    <a:pt x="55" y="40"/>
                  </a:cubicBezTo>
                  <a:cubicBezTo>
                    <a:pt x="55" y="37"/>
                    <a:pt x="54" y="34"/>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1"/>
                    <a:pt x="0" y="1"/>
                    <a:pt x="0" y="1"/>
                  </a:cubicBezTo>
                  <a:cubicBezTo>
                    <a:pt x="4" y="1"/>
                    <a:pt x="4" y="1"/>
                    <a:pt x="4" y="1"/>
                  </a:cubicBezTo>
                  <a:cubicBezTo>
                    <a:pt x="6" y="10"/>
                    <a:pt x="6" y="10"/>
                    <a:pt x="6" y="10"/>
                  </a:cubicBezTo>
                  <a:cubicBezTo>
                    <a:pt x="10" y="10"/>
                    <a:pt x="13" y="11"/>
                    <a:pt x="17" y="11"/>
                  </a:cubicBezTo>
                  <a:cubicBezTo>
                    <a:pt x="21" y="11"/>
                    <a:pt x="24" y="11"/>
                    <a:pt x="27" y="11"/>
                  </a:cubicBezTo>
                  <a:cubicBezTo>
                    <a:pt x="34" y="11"/>
                    <a:pt x="34" y="11"/>
                    <a:pt x="34" y="11"/>
                  </a:cubicBezTo>
                  <a:cubicBezTo>
                    <a:pt x="38" y="11"/>
                    <a:pt x="41" y="11"/>
                    <a:pt x="43" y="11"/>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7"/>
                    <a:pt x="64" y="41"/>
                    <a:pt x="64" y="45"/>
                  </a:cubicBezTo>
                  <a:cubicBezTo>
                    <a:pt x="64" y="51"/>
                    <a:pt x="63" y="55"/>
                    <a:pt x="59" y="58"/>
                  </a:cubicBezTo>
                  <a:cubicBezTo>
                    <a:pt x="55" y="60"/>
                    <a:pt x="49" y="62"/>
                    <a:pt x="40" y="62"/>
                  </a:cubicBezTo>
                  <a:cubicBezTo>
                    <a:pt x="27" y="62"/>
                    <a:pt x="27" y="62"/>
                    <a:pt x="27" y="62"/>
                  </a:cubicBezTo>
                  <a:cubicBezTo>
                    <a:pt x="24" y="62"/>
                    <a:pt x="21" y="62"/>
                    <a:pt x="17" y="62"/>
                  </a:cubicBezTo>
                  <a:cubicBezTo>
                    <a:pt x="13" y="62"/>
                    <a:pt x="10" y="62"/>
                    <a:pt x="6" y="62"/>
                  </a:cubicBezTo>
                  <a:lnTo>
                    <a:pt x="4" y="7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3" name="Freeform 20"/>
            <p:cNvSpPr>
              <a:spLocks noEditPoints="1"/>
            </p:cNvSpPr>
            <p:nvPr userDrawn="1"/>
          </p:nvSpPr>
          <p:spPr bwMode="auto">
            <a:xfrm>
              <a:off x="2132013" y="796926"/>
              <a:ext cx="88900" cy="58738"/>
            </a:xfrm>
            <a:custGeom>
              <a:avLst/>
              <a:gdLst>
                <a:gd name="T0" fmla="*/ 82 w 92"/>
                <a:gd name="T1" fmla="*/ 61 h 61"/>
                <a:gd name="T2" fmla="*/ 82 w 92"/>
                <a:gd name="T3" fmla="*/ 48 h 61"/>
                <a:gd name="T4" fmla="*/ 71 w 92"/>
                <a:gd name="T5" fmla="*/ 51 h 61"/>
                <a:gd name="T6" fmla="*/ 62 w 92"/>
                <a:gd name="T7" fmla="*/ 49 h 61"/>
                <a:gd name="T8" fmla="*/ 55 w 92"/>
                <a:gd name="T9" fmla="*/ 44 h 61"/>
                <a:gd name="T10" fmla="*/ 51 w 92"/>
                <a:gd name="T11" fmla="*/ 36 h 61"/>
                <a:gd name="T12" fmla="*/ 49 w 92"/>
                <a:gd name="T13" fmla="*/ 27 h 61"/>
                <a:gd name="T14" fmla="*/ 50 w 92"/>
                <a:gd name="T15" fmla="*/ 22 h 61"/>
                <a:gd name="T16" fmla="*/ 50 w 92"/>
                <a:gd name="T17" fmla="*/ 17 h 61"/>
                <a:gd name="T18" fmla="*/ 47 w 92"/>
                <a:gd name="T19" fmla="*/ 15 h 61"/>
                <a:gd name="T20" fmla="*/ 44 w 92"/>
                <a:gd name="T21" fmla="*/ 15 h 61"/>
                <a:gd name="T22" fmla="*/ 39 w 92"/>
                <a:gd name="T23" fmla="*/ 17 h 61"/>
                <a:gd name="T24" fmla="*/ 37 w 92"/>
                <a:gd name="T25" fmla="*/ 25 h 61"/>
                <a:gd name="T26" fmla="*/ 37 w 92"/>
                <a:gd name="T27" fmla="*/ 39 h 61"/>
                <a:gd name="T28" fmla="*/ 34 w 92"/>
                <a:gd name="T29" fmla="*/ 55 h 61"/>
                <a:gd name="T30" fmla="*/ 23 w 92"/>
                <a:gd name="T31" fmla="*/ 60 h 61"/>
                <a:gd name="T32" fmla="*/ 14 w 92"/>
                <a:gd name="T33" fmla="*/ 58 h 61"/>
                <a:gd name="T34" fmla="*/ 7 w 92"/>
                <a:gd name="T35" fmla="*/ 52 h 61"/>
                <a:gd name="T36" fmla="*/ 2 w 92"/>
                <a:gd name="T37" fmla="*/ 41 h 61"/>
                <a:gd name="T38" fmla="*/ 0 w 92"/>
                <a:gd name="T39" fmla="*/ 27 h 61"/>
                <a:gd name="T40" fmla="*/ 1 w 92"/>
                <a:gd name="T41" fmla="*/ 15 h 61"/>
                <a:gd name="T42" fmla="*/ 4 w 92"/>
                <a:gd name="T43" fmla="*/ 6 h 61"/>
                <a:gd name="T44" fmla="*/ 9 w 92"/>
                <a:gd name="T45" fmla="*/ 1 h 61"/>
                <a:gd name="T46" fmla="*/ 15 w 92"/>
                <a:gd name="T47" fmla="*/ 0 h 61"/>
                <a:gd name="T48" fmla="*/ 30 w 92"/>
                <a:gd name="T49" fmla="*/ 12 h 61"/>
                <a:gd name="T50" fmla="*/ 34 w 92"/>
                <a:gd name="T51" fmla="*/ 6 h 61"/>
                <a:gd name="T52" fmla="*/ 40 w 92"/>
                <a:gd name="T53" fmla="*/ 5 h 61"/>
                <a:gd name="T54" fmla="*/ 46 w 92"/>
                <a:gd name="T55" fmla="*/ 7 h 61"/>
                <a:gd name="T56" fmla="*/ 52 w 92"/>
                <a:gd name="T57" fmla="*/ 13 h 61"/>
                <a:gd name="T58" fmla="*/ 59 w 92"/>
                <a:gd name="T59" fmla="*/ 6 h 61"/>
                <a:gd name="T60" fmla="*/ 71 w 92"/>
                <a:gd name="T61" fmla="*/ 3 h 61"/>
                <a:gd name="T62" fmla="*/ 80 w 92"/>
                <a:gd name="T63" fmla="*/ 5 h 61"/>
                <a:gd name="T64" fmla="*/ 87 w 92"/>
                <a:gd name="T65" fmla="*/ 10 h 61"/>
                <a:gd name="T66" fmla="*/ 91 w 92"/>
                <a:gd name="T67" fmla="*/ 17 h 61"/>
                <a:gd name="T68" fmla="*/ 92 w 92"/>
                <a:gd name="T69" fmla="*/ 27 h 61"/>
                <a:gd name="T70" fmla="*/ 87 w 92"/>
                <a:gd name="T71" fmla="*/ 44 h 61"/>
                <a:gd name="T72" fmla="*/ 92 w 92"/>
                <a:gd name="T73" fmla="*/ 59 h 61"/>
                <a:gd name="T74" fmla="*/ 91 w 92"/>
                <a:gd name="T75" fmla="*/ 61 h 61"/>
                <a:gd name="T76" fmla="*/ 82 w 92"/>
                <a:gd name="T77" fmla="*/ 61 h 61"/>
                <a:gd name="T78" fmla="*/ 28 w 92"/>
                <a:gd name="T79" fmla="*/ 22 h 61"/>
                <a:gd name="T80" fmla="*/ 28 w 92"/>
                <a:gd name="T81" fmla="*/ 15 h 61"/>
                <a:gd name="T82" fmla="*/ 23 w 92"/>
                <a:gd name="T83" fmla="*/ 12 h 61"/>
                <a:gd name="T84" fmla="*/ 17 w 92"/>
                <a:gd name="T85" fmla="*/ 10 h 61"/>
                <a:gd name="T86" fmla="*/ 9 w 92"/>
                <a:gd name="T87" fmla="*/ 15 h 61"/>
                <a:gd name="T88" fmla="*/ 6 w 92"/>
                <a:gd name="T89" fmla="*/ 28 h 61"/>
                <a:gd name="T90" fmla="*/ 10 w 92"/>
                <a:gd name="T91" fmla="*/ 44 h 61"/>
                <a:gd name="T92" fmla="*/ 19 w 92"/>
                <a:gd name="T93" fmla="*/ 50 h 61"/>
                <a:gd name="T94" fmla="*/ 22 w 92"/>
                <a:gd name="T95" fmla="*/ 49 h 61"/>
                <a:gd name="T96" fmla="*/ 25 w 92"/>
                <a:gd name="T97" fmla="*/ 47 h 61"/>
                <a:gd name="T98" fmla="*/ 27 w 92"/>
                <a:gd name="T99" fmla="*/ 43 h 61"/>
                <a:gd name="T100" fmla="*/ 28 w 92"/>
                <a:gd name="T101" fmla="*/ 37 h 61"/>
                <a:gd name="T102" fmla="*/ 28 w 92"/>
                <a:gd name="T103" fmla="*/ 22 h 61"/>
                <a:gd name="T104" fmla="*/ 54 w 92"/>
                <a:gd name="T105" fmla="*/ 26 h 61"/>
                <a:gd name="T106" fmla="*/ 59 w 92"/>
                <a:gd name="T107" fmla="*/ 36 h 61"/>
                <a:gd name="T108" fmla="*/ 71 w 92"/>
                <a:gd name="T109" fmla="*/ 40 h 61"/>
                <a:gd name="T110" fmla="*/ 83 w 92"/>
                <a:gd name="T111" fmla="*/ 37 h 61"/>
                <a:gd name="T112" fmla="*/ 87 w 92"/>
                <a:gd name="T113" fmla="*/ 27 h 61"/>
                <a:gd name="T114" fmla="*/ 83 w 92"/>
                <a:gd name="T115" fmla="*/ 17 h 61"/>
                <a:gd name="T116" fmla="*/ 71 w 92"/>
                <a:gd name="T117" fmla="*/ 14 h 61"/>
                <a:gd name="T118" fmla="*/ 59 w 92"/>
                <a:gd name="T119" fmla="*/ 17 h 61"/>
                <a:gd name="T120" fmla="*/ 54 w 92"/>
                <a:gd name="T121" fmla="*/ 26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2" h="61">
                  <a:moveTo>
                    <a:pt x="82" y="61"/>
                  </a:moveTo>
                  <a:cubicBezTo>
                    <a:pt x="82" y="48"/>
                    <a:pt x="82" y="48"/>
                    <a:pt x="82" y="48"/>
                  </a:cubicBezTo>
                  <a:cubicBezTo>
                    <a:pt x="79" y="50"/>
                    <a:pt x="75" y="51"/>
                    <a:pt x="71" y="51"/>
                  </a:cubicBezTo>
                  <a:cubicBezTo>
                    <a:pt x="67" y="51"/>
                    <a:pt x="64" y="50"/>
                    <a:pt x="62" y="49"/>
                  </a:cubicBezTo>
                  <a:cubicBezTo>
                    <a:pt x="59" y="48"/>
                    <a:pt x="57" y="46"/>
                    <a:pt x="55" y="44"/>
                  </a:cubicBezTo>
                  <a:cubicBezTo>
                    <a:pt x="53" y="42"/>
                    <a:pt x="52" y="39"/>
                    <a:pt x="51" y="36"/>
                  </a:cubicBezTo>
                  <a:cubicBezTo>
                    <a:pt x="50" y="33"/>
                    <a:pt x="49" y="30"/>
                    <a:pt x="49" y="27"/>
                  </a:cubicBezTo>
                  <a:cubicBezTo>
                    <a:pt x="49" y="25"/>
                    <a:pt x="49" y="23"/>
                    <a:pt x="50" y="22"/>
                  </a:cubicBezTo>
                  <a:cubicBezTo>
                    <a:pt x="50" y="20"/>
                    <a:pt x="50" y="19"/>
                    <a:pt x="50" y="17"/>
                  </a:cubicBezTo>
                  <a:cubicBezTo>
                    <a:pt x="50" y="16"/>
                    <a:pt x="48" y="16"/>
                    <a:pt x="47" y="15"/>
                  </a:cubicBezTo>
                  <a:cubicBezTo>
                    <a:pt x="46" y="15"/>
                    <a:pt x="45" y="15"/>
                    <a:pt x="44" y="15"/>
                  </a:cubicBezTo>
                  <a:cubicBezTo>
                    <a:pt x="42" y="15"/>
                    <a:pt x="40" y="15"/>
                    <a:pt x="39" y="17"/>
                  </a:cubicBezTo>
                  <a:cubicBezTo>
                    <a:pt x="38" y="18"/>
                    <a:pt x="37" y="21"/>
                    <a:pt x="37" y="25"/>
                  </a:cubicBezTo>
                  <a:cubicBezTo>
                    <a:pt x="37" y="39"/>
                    <a:pt x="37" y="39"/>
                    <a:pt x="37" y="39"/>
                  </a:cubicBezTo>
                  <a:cubicBezTo>
                    <a:pt x="37" y="46"/>
                    <a:pt x="36" y="51"/>
                    <a:pt x="34" y="55"/>
                  </a:cubicBezTo>
                  <a:cubicBezTo>
                    <a:pt x="31" y="58"/>
                    <a:pt x="27" y="60"/>
                    <a:pt x="23" y="60"/>
                  </a:cubicBezTo>
                  <a:cubicBezTo>
                    <a:pt x="20" y="60"/>
                    <a:pt x="17" y="59"/>
                    <a:pt x="14" y="58"/>
                  </a:cubicBezTo>
                  <a:cubicBezTo>
                    <a:pt x="12" y="56"/>
                    <a:pt x="9" y="54"/>
                    <a:pt x="7" y="52"/>
                  </a:cubicBezTo>
                  <a:cubicBezTo>
                    <a:pt x="5" y="49"/>
                    <a:pt x="3" y="45"/>
                    <a:pt x="2" y="41"/>
                  </a:cubicBezTo>
                  <a:cubicBezTo>
                    <a:pt x="1" y="37"/>
                    <a:pt x="0" y="32"/>
                    <a:pt x="0" y="27"/>
                  </a:cubicBezTo>
                  <a:cubicBezTo>
                    <a:pt x="0" y="22"/>
                    <a:pt x="0" y="18"/>
                    <a:pt x="1" y="15"/>
                  </a:cubicBezTo>
                  <a:cubicBezTo>
                    <a:pt x="2" y="11"/>
                    <a:pt x="3" y="8"/>
                    <a:pt x="4" y="6"/>
                  </a:cubicBezTo>
                  <a:cubicBezTo>
                    <a:pt x="6" y="4"/>
                    <a:pt x="7" y="2"/>
                    <a:pt x="9" y="1"/>
                  </a:cubicBezTo>
                  <a:cubicBezTo>
                    <a:pt x="11" y="0"/>
                    <a:pt x="13" y="0"/>
                    <a:pt x="15" y="0"/>
                  </a:cubicBezTo>
                  <a:cubicBezTo>
                    <a:pt x="21" y="0"/>
                    <a:pt x="25" y="4"/>
                    <a:pt x="30" y="12"/>
                  </a:cubicBezTo>
                  <a:cubicBezTo>
                    <a:pt x="31" y="9"/>
                    <a:pt x="32" y="7"/>
                    <a:pt x="34" y="6"/>
                  </a:cubicBezTo>
                  <a:cubicBezTo>
                    <a:pt x="36" y="5"/>
                    <a:pt x="38" y="5"/>
                    <a:pt x="40" y="5"/>
                  </a:cubicBezTo>
                  <a:cubicBezTo>
                    <a:pt x="42" y="5"/>
                    <a:pt x="44" y="5"/>
                    <a:pt x="46" y="7"/>
                  </a:cubicBezTo>
                  <a:cubicBezTo>
                    <a:pt x="48" y="8"/>
                    <a:pt x="50" y="10"/>
                    <a:pt x="52" y="13"/>
                  </a:cubicBezTo>
                  <a:cubicBezTo>
                    <a:pt x="54" y="10"/>
                    <a:pt x="56" y="8"/>
                    <a:pt x="59" y="6"/>
                  </a:cubicBezTo>
                  <a:cubicBezTo>
                    <a:pt x="63" y="4"/>
                    <a:pt x="66" y="3"/>
                    <a:pt x="71" y="3"/>
                  </a:cubicBezTo>
                  <a:cubicBezTo>
                    <a:pt x="74" y="3"/>
                    <a:pt x="77" y="4"/>
                    <a:pt x="80" y="5"/>
                  </a:cubicBezTo>
                  <a:cubicBezTo>
                    <a:pt x="83" y="6"/>
                    <a:pt x="85" y="8"/>
                    <a:pt x="87" y="10"/>
                  </a:cubicBezTo>
                  <a:cubicBezTo>
                    <a:pt x="89" y="12"/>
                    <a:pt x="90" y="14"/>
                    <a:pt x="91" y="17"/>
                  </a:cubicBezTo>
                  <a:cubicBezTo>
                    <a:pt x="92" y="20"/>
                    <a:pt x="92" y="23"/>
                    <a:pt x="92" y="27"/>
                  </a:cubicBezTo>
                  <a:cubicBezTo>
                    <a:pt x="92" y="34"/>
                    <a:pt x="91" y="39"/>
                    <a:pt x="87" y="44"/>
                  </a:cubicBezTo>
                  <a:cubicBezTo>
                    <a:pt x="92" y="59"/>
                    <a:pt x="92" y="59"/>
                    <a:pt x="92" y="59"/>
                  </a:cubicBezTo>
                  <a:cubicBezTo>
                    <a:pt x="91" y="61"/>
                    <a:pt x="91" y="61"/>
                    <a:pt x="91" y="61"/>
                  </a:cubicBezTo>
                  <a:lnTo>
                    <a:pt x="82" y="61"/>
                  </a:lnTo>
                  <a:close/>
                  <a:moveTo>
                    <a:pt x="28" y="22"/>
                  </a:moveTo>
                  <a:cubicBezTo>
                    <a:pt x="28" y="20"/>
                    <a:pt x="28" y="18"/>
                    <a:pt x="28" y="15"/>
                  </a:cubicBezTo>
                  <a:cubicBezTo>
                    <a:pt x="26" y="14"/>
                    <a:pt x="25" y="13"/>
                    <a:pt x="23" y="12"/>
                  </a:cubicBezTo>
                  <a:cubicBezTo>
                    <a:pt x="21" y="11"/>
                    <a:pt x="19" y="10"/>
                    <a:pt x="17" y="10"/>
                  </a:cubicBezTo>
                  <a:cubicBezTo>
                    <a:pt x="13" y="10"/>
                    <a:pt x="11" y="12"/>
                    <a:pt x="9" y="15"/>
                  </a:cubicBezTo>
                  <a:cubicBezTo>
                    <a:pt x="7" y="18"/>
                    <a:pt x="6" y="23"/>
                    <a:pt x="6" y="28"/>
                  </a:cubicBezTo>
                  <a:cubicBezTo>
                    <a:pt x="6" y="35"/>
                    <a:pt x="7" y="40"/>
                    <a:pt x="10" y="44"/>
                  </a:cubicBezTo>
                  <a:cubicBezTo>
                    <a:pt x="12" y="48"/>
                    <a:pt x="15" y="50"/>
                    <a:pt x="19" y="50"/>
                  </a:cubicBezTo>
                  <a:cubicBezTo>
                    <a:pt x="20" y="50"/>
                    <a:pt x="21" y="50"/>
                    <a:pt x="22" y="49"/>
                  </a:cubicBezTo>
                  <a:cubicBezTo>
                    <a:pt x="23" y="49"/>
                    <a:pt x="24" y="48"/>
                    <a:pt x="25" y="47"/>
                  </a:cubicBezTo>
                  <a:cubicBezTo>
                    <a:pt x="26" y="46"/>
                    <a:pt x="26" y="45"/>
                    <a:pt x="27" y="43"/>
                  </a:cubicBezTo>
                  <a:cubicBezTo>
                    <a:pt x="27" y="41"/>
                    <a:pt x="28" y="39"/>
                    <a:pt x="28" y="37"/>
                  </a:cubicBezTo>
                  <a:lnTo>
                    <a:pt x="28" y="22"/>
                  </a:lnTo>
                  <a:close/>
                  <a:moveTo>
                    <a:pt x="54" y="26"/>
                  </a:moveTo>
                  <a:cubicBezTo>
                    <a:pt x="54" y="31"/>
                    <a:pt x="56" y="34"/>
                    <a:pt x="59" y="36"/>
                  </a:cubicBezTo>
                  <a:cubicBezTo>
                    <a:pt x="62" y="39"/>
                    <a:pt x="66" y="40"/>
                    <a:pt x="71" y="40"/>
                  </a:cubicBezTo>
                  <a:cubicBezTo>
                    <a:pt x="76" y="40"/>
                    <a:pt x="80" y="39"/>
                    <a:pt x="83" y="37"/>
                  </a:cubicBezTo>
                  <a:cubicBezTo>
                    <a:pt x="86" y="34"/>
                    <a:pt x="87" y="31"/>
                    <a:pt x="87" y="27"/>
                  </a:cubicBezTo>
                  <a:cubicBezTo>
                    <a:pt x="87" y="23"/>
                    <a:pt x="86" y="19"/>
                    <a:pt x="83" y="17"/>
                  </a:cubicBezTo>
                  <a:cubicBezTo>
                    <a:pt x="79" y="15"/>
                    <a:pt x="76" y="14"/>
                    <a:pt x="71" y="14"/>
                  </a:cubicBezTo>
                  <a:cubicBezTo>
                    <a:pt x="66" y="14"/>
                    <a:pt x="62" y="15"/>
                    <a:pt x="59" y="17"/>
                  </a:cubicBezTo>
                  <a:cubicBezTo>
                    <a:pt x="56" y="19"/>
                    <a:pt x="54" y="22"/>
                    <a:pt x="54" y="2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4" name="Freeform 21"/>
            <p:cNvSpPr>
              <a:spLocks noEditPoints="1"/>
            </p:cNvSpPr>
            <p:nvPr userDrawn="1"/>
          </p:nvSpPr>
          <p:spPr bwMode="auto">
            <a:xfrm>
              <a:off x="2157413" y="881063"/>
              <a:ext cx="93663" cy="63500"/>
            </a:xfrm>
            <a:custGeom>
              <a:avLst/>
              <a:gdLst>
                <a:gd name="T0" fmla="*/ 56 w 98"/>
                <a:gd name="T1" fmla="*/ 22 h 67"/>
                <a:gd name="T2" fmla="*/ 64 w 98"/>
                <a:gd name="T3" fmla="*/ 31 h 67"/>
                <a:gd name="T4" fmla="*/ 66 w 98"/>
                <a:gd name="T5" fmla="*/ 42 h 67"/>
                <a:gd name="T6" fmla="*/ 64 w 98"/>
                <a:gd name="T7" fmla="*/ 52 h 67"/>
                <a:gd name="T8" fmla="*/ 58 w 98"/>
                <a:gd name="T9" fmla="*/ 60 h 67"/>
                <a:gd name="T10" fmla="*/ 47 w 98"/>
                <a:gd name="T11" fmla="*/ 65 h 67"/>
                <a:gd name="T12" fmla="*/ 34 w 98"/>
                <a:gd name="T13" fmla="*/ 67 h 67"/>
                <a:gd name="T14" fmla="*/ 20 w 98"/>
                <a:gd name="T15" fmla="*/ 65 h 67"/>
                <a:gd name="T16" fmla="*/ 9 w 98"/>
                <a:gd name="T17" fmla="*/ 59 h 67"/>
                <a:gd name="T18" fmla="*/ 2 w 98"/>
                <a:gd name="T19" fmla="*/ 51 h 67"/>
                <a:gd name="T20" fmla="*/ 0 w 98"/>
                <a:gd name="T21" fmla="*/ 40 h 67"/>
                <a:gd name="T22" fmla="*/ 2 w 98"/>
                <a:gd name="T23" fmla="*/ 31 h 67"/>
                <a:gd name="T24" fmla="*/ 8 w 98"/>
                <a:gd name="T25" fmla="*/ 23 h 67"/>
                <a:gd name="T26" fmla="*/ 8 w 98"/>
                <a:gd name="T27" fmla="*/ 22 h 67"/>
                <a:gd name="T28" fmla="*/ 0 w 98"/>
                <a:gd name="T29" fmla="*/ 21 h 67"/>
                <a:gd name="T30" fmla="*/ 2 w 98"/>
                <a:gd name="T31" fmla="*/ 1 h 67"/>
                <a:gd name="T32" fmla="*/ 6 w 98"/>
                <a:gd name="T33" fmla="*/ 1 h 67"/>
                <a:gd name="T34" fmla="*/ 8 w 98"/>
                <a:gd name="T35" fmla="*/ 11 h 67"/>
                <a:gd name="T36" fmla="*/ 19 w 98"/>
                <a:gd name="T37" fmla="*/ 11 h 67"/>
                <a:gd name="T38" fmla="*/ 29 w 98"/>
                <a:gd name="T39" fmla="*/ 11 h 67"/>
                <a:gd name="T40" fmla="*/ 86 w 98"/>
                <a:gd name="T41" fmla="*/ 11 h 67"/>
                <a:gd name="T42" fmla="*/ 87 w 98"/>
                <a:gd name="T43" fmla="*/ 0 h 67"/>
                <a:gd name="T44" fmla="*/ 92 w 98"/>
                <a:gd name="T45" fmla="*/ 0 h 67"/>
                <a:gd name="T46" fmla="*/ 98 w 98"/>
                <a:gd name="T47" fmla="*/ 20 h 67"/>
                <a:gd name="T48" fmla="*/ 97 w 98"/>
                <a:gd name="T49" fmla="*/ 22 h 67"/>
                <a:gd name="T50" fmla="*/ 78 w 98"/>
                <a:gd name="T51" fmla="*/ 22 h 67"/>
                <a:gd name="T52" fmla="*/ 56 w 98"/>
                <a:gd name="T53" fmla="*/ 22 h 67"/>
                <a:gd name="T54" fmla="*/ 15 w 98"/>
                <a:gd name="T55" fmla="*/ 22 h 67"/>
                <a:gd name="T56" fmla="*/ 9 w 98"/>
                <a:gd name="T57" fmla="*/ 30 h 67"/>
                <a:gd name="T58" fmla="*/ 7 w 98"/>
                <a:gd name="T59" fmla="*/ 38 h 67"/>
                <a:gd name="T60" fmla="*/ 9 w 98"/>
                <a:gd name="T61" fmla="*/ 45 h 67"/>
                <a:gd name="T62" fmla="*/ 14 w 98"/>
                <a:gd name="T63" fmla="*/ 50 h 67"/>
                <a:gd name="T64" fmla="*/ 21 w 98"/>
                <a:gd name="T65" fmla="*/ 54 h 67"/>
                <a:gd name="T66" fmla="*/ 33 w 98"/>
                <a:gd name="T67" fmla="*/ 55 h 67"/>
                <a:gd name="T68" fmla="*/ 52 w 98"/>
                <a:gd name="T69" fmla="*/ 51 h 67"/>
                <a:gd name="T70" fmla="*/ 59 w 98"/>
                <a:gd name="T71" fmla="*/ 38 h 67"/>
                <a:gd name="T72" fmla="*/ 57 w 98"/>
                <a:gd name="T73" fmla="*/ 31 h 67"/>
                <a:gd name="T74" fmla="*/ 51 w 98"/>
                <a:gd name="T75" fmla="*/ 22 h 67"/>
                <a:gd name="T76" fmla="*/ 15 w 98"/>
                <a:gd name="T77" fmla="*/ 22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8" h="67">
                  <a:moveTo>
                    <a:pt x="56" y="22"/>
                  </a:moveTo>
                  <a:cubicBezTo>
                    <a:pt x="60" y="25"/>
                    <a:pt x="62" y="28"/>
                    <a:pt x="64" y="31"/>
                  </a:cubicBezTo>
                  <a:cubicBezTo>
                    <a:pt x="66" y="35"/>
                    <a:pt x="66" y="38"/>
                    <a:pt x="66" y="42"/>
                  </a:cubicBezTo>
                  <a:cubicBezTo>
                    <a:pt x="66" y="46"/>
                    <a:pt x="66" y="49"/>
                    <a:pt x="64" y="52"/>
                  </a:cubicBezTo>
                  <a:cubicBezTo>
                    <a:pt x="63" y="55"/>
                    <a:pt x="61" y="58"/>
                    <a:pt x="58" y="60"/>
                  </a:cubicBezTo>
                  <a:cubicBezTo>
                    <a:pt x="55" y="62"/>
                    <a:pt x="51" y="64"/>
                    <a:pt x="47" y="65"/>
                  </a:cubicBezTo>
                  <a:cubicBezTo>
                    <a:pt x="43" y="66"/>
                    <a:pt x="39" y="67"/>
                    <a:pt x="34" y="67"/>
                  </a:cubicBezTo>
                  <a:cubicBezTo>
                    <a:pt x="29" y="67"/>
                    <a:pt x="24" y="66"/>
                    <a:pt x="20" y="65"/>
                  </a:cubicBezTo>
                  <a:cubicBezTo>
                    <a:pt x="15" y="64"/>
                    <a:pt x="12" y="62"/>
                    <a:pt x="9" y="59"/>
                  </a:cubicBezTo>
                  <a:cubicBezTo>
                    <a:pt x="6" y="57"/>
                    <a:pt x="4" y="54"/>
                    <a:pt x="2" y="51"/>
                  </a:cubicBezTo>
                  <a:cubicBezTo>
                    <a:pt x="0" y="48"/>
                    <a:pt x="0" y="44"/>
                    <a:pt x="0" y="40"/>
                  </a:cubicBezTo>
                  <a:cubicBezTo>
                    <a:pt x="0" y="37"/>
                    <a:pt x="0" y="34"/>
                    <a:pt x="2" y="31"/>
                  </a:cubicBezTo>
                  <a:cubicBezTo>
                    <a:pt x="3" y="28"/>
                    <a:pt x="5" y="25"/>
                    <a:pt x="8" y="23"/>
                  </a:cubicBezTo>
                  <a:cubicBezTo>
                    <a:pt x="8" y="22"/>
                    <a:pt x="8" y="22"/>
                    <a:pt x="8" y="22"/>
                  </a:cubicBezTo>
                  <a:cubicBezTo>
                    <a:pt x="0" y="21"/>
                    <a:pt x="0" y="21"/>
                    <a:pt x="0" y="21"/>
                  </a:cubicBezTo>
                  <a:cubicBezTo>
                    <a:pt x="2" y="1"/>
                    <a:pt x="2" y="1"/>
                    <a:pt x="2" y="1"/>
                  </a:cubicBezTo>
                  <a:cubicBezTo>
                    <a:pt x="6" y="1"/>
                    <a:pt x="6" y="1"/>
                    <a:pt x="6" y="1"/>
                  </a:cubicBezTo>
                  <a:cubicBezTo>
                    <a:pt x="8" y="11"/>
                    <a:pt x="8" y="11"/>
                    <a:pt x="8" y="11"/>
                  </a:cubicBezTo>
                  <a:cubicBezTo>
                    <a:pt x="12" y="11"/>
                    <a:pt x="15" y="11"/>
                    <a:pt x="19" y="11"/>
                  </a:cubicBezTo>
                  <a:cubicBezTo>
                    <a:pt x="23" y="11"/>
                    <a:pt x="26" y="11"/>
                    <a:pt x="29" y="11"/>
                  </a:cubicBezTo>
                  <a:cubicBezTo>
                    <a:pt x="86" y="11"/>
                    <a:pt x="86" y="11"/>
                    <a:pt x="86" y="11"/>
                  </a:cubicBezTo>
                  <a:cubicBezTo>
                    <a:pt x="87" y="0"/>
                    <a:pt x="87" y="0"/>
                    <a:pt x="87" y="0"/>
                  </a:cubicBezTo>
                  <a:cubicBezTo>
                    <a:pt x="92" y="0"/>
                    <a:pt x="92" y="0"/>
                    <a:pt x="92" y="0"/>
                  </a:cubicBezTo>
                  <a:cubicBezTo>
                    <a:pt x="98" y="20"/>
                    <a:pt x="98" y="20"/>
                    <a:pt x="98" y="20"/>
                  </a:cubicBezTo>
                  <a:cubicBezTo>
                    <a:pt x="97" y="22"/>
                    <a:pt x="97" y="22"/>
                    <a:pt x="97" y="22"/>
                  </a:cubicBezTo>
                  <a:cubicBezTo>
                    <a:pt x="78" y="22"/>
                    <a:pt x="78" y="22"/>
                    <a:pt x="78" y="22"/>
                  </a:cubicBezTo>
                  <a:lnTo>
                    <a:pt x="56" y="22"/>
                  </a:lnTo>
                  <a:close/>
                  <a:moveTo>
                    <a:pt x="15" y="22"/>
                  </a:moveTo>
                  <a:cubicBezTo>
                    <a:pt x="12" y="25"/>
                    <a:pt x="10" y="28"/>
                    <a:pt x="9" y="30"/>
                  </a:cubicBezTo>
                  <a:cubicBezTo>
                    <a:pt x="8" y="33"/>
                    <a:pt x="7" y="35"/>
                    <a:pt x="7" y="38"/>
                  </a:cubicBezTo>
                  <a:cubicBezTo>
                    <a:pt x="7" y="40"/>
                    <a:pt x="8" y="42"/>
                    <a:pt x="9" y="45"/>
                  </a:cubicBezTo>
                  <a:cubicBezTo>
                    <a:pt x="10" y="47"/>
                    <a:pt x="11" y="49"/>
                    <a:pt x="14" y="50"/>
                  </a:cubicBezTo>
                  <a:cubicBezTo>
                    <a:pt x="16" y="52"/>
                    <a:pt x="18" y="53"/>
                    <a:pt x="21" y="54"/>
                  </a:cubicBezTo>
                  <a:cubicBezTo>
                    <a:pt x="25" y="55"/>
                    <a:pt x="28" y="55"/>
                    <a:pt x="33" y="55"/>
                  </a:cubicBezTo>
                  <a:cubicBezTo>
                    <a:pt x="41" y="55"/>
                    <a:pt x="48" y="54"/>
                    <a:pt x="52" y="51"/>
                  </a:cubicBezTo>
                  <a:cubicBezTo>
                    <a:pt x="57" y="48"/>
                    <a:pt x="59" y="43"/>
                    <a:pt x="59" y="38"/>
                  </a:cubicBezTo>
                  <a:cubicBezTo>
                    <a:pt x="59" y="36"/>
                    <a:pt x="58" y="34"/>
                    <a:pt x="57" y="31"/>
                  </a:cubicBezTo>
                  <a:cubicBezTo>
                    <a:pt x="56" y="29"/>
                    <a:pt x="54" y="26"/>
                    <a:pt x="51" y="22"/>
                  </a:cubicBezTo>
                  <a:lnTo>
                    <a:pt x="15"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5" name="Freeform 22"/>
            <p:cNvSpPr>
              <a:spLocks/>
            </p:cNvSpPr>
            <p:nvPr userDrawn="1"/>
          </p:nvSpPr>
          <p:spPr bwMode="auto">
            <a:xfrm>
              <a:off x="2159000" y="950913"/>
              <a:ext cx="61913" cy="46038"/>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1 h 49"/>
                <a:gd name="T22" fmla="*/ 27 w 64"/>
                <a:gd name="T23" fmla="*/ 21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6"/>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1"/>
                  </a:cubicBezTo>
                  <a:cubicBezTo>
                    <a:pt x="27" y="21"/>
                    <a:pt x="27" y="21"/>
                    <a:pt x="27" y="21"/>
                  </a:cubicBezTo>
                  <a:cubicBezTo>
                    <a:pt x="24" y="21"/>
                    <a:pt x="21" y="21"/>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6" name="Freeform 23"/>
            <p:cNvSpPr>
              <a:spLocks noEditPoints="1"/>
            </p:cNvSpPr>
            <p:nvPr userDrawn="1"/>
          </p:nvSpPr>
          <p:spPr bwMode="auto">
            <a:xfrm>
              <a:off x="2157413" y="998538"/>
              <a:ext cx="63500" cy="58738"/>
            </a:xfrm>
            <a:custGeom>
              <a:avLst/>
              <a:gdLst>
                <a:gd name="T0" fmla="*/ 7 w 66"/>
                <a:gd name="T1" fmla="*/ 61 h 61"/>
                <a:gd name="T2" fmla="*/ 2 w 66"/>
                <a:gd name="T3" fmla="*/ 56 h 61"/>
                <a:gd name="T4" fmla="*/ 0 w 66"/>
                <a:gd name="T5" fmla="*/ 50 h 61"/>
                <a:gd name="T6" fmla="*/ 3 w 66"/>
                <a:gd name="T7" fmla="*/ 41 h 61"/>
                <a:gd name="T8" fmla="*/ 10 w 66"/>
                <a:gd name="T9" fmla="*/ 37 h 61"/>
                <a:gd name="T10" fmla="*/ 6 w 66"/>
                <a:gd name="T11" fmla="*/ 32 h 61"/>
                <a:gd name="T12" fmla="*/ 2 w 66"/>
                <a:gd name="T13" fmla="*/ 28 h 61"/>
                <a:gd name="T14" fmla="*/ 0 w 66"/>
                <a:gd name="T15" fmla="*/ 23 h 61"/>
                <a:gd name="T16" fmla="*/ 0 w 66"/>
                <a:gd name="T17" fmla="*/ 18 h 61"/>
                <a:gd name="T18" fmla="*/ 1 w 66"/>
                <a:gd name="T19" fmla="*/ 11 h 61"/>
                <a:gd name="T20" fmla="*/ 4 w 66"/>
                <a:gd name="T21" fmla="*/ 5 h 61"/>
                <a:gd name="T22" fmla="*/ 9 w 66"/>
                <a:gd name="T23" fmla="*/ 1 h 61"/>
                <a:gd name="T24" fmla="*/ 16 w 66"/>
                <a:gd name="T25" fmla="*/ 0 h 61"/>
                <a:gd name="T26" fmla="*/ 22 w 66"/>
                <a:gd name="T27" fmla="*/ 1 h 61"/>
                <a:gd name="T28" fmla="*/ 27 w 66"/>
                <a:gd name="T29" fmla="*/ 4 h 61"/>
                <a:gd name="T30" fmla="*/ 32 w 66"/>
                <a:gd name="T31" fmla="*/ 11 h 61"/>
                <a:gd name="T32" fmla="*/ 37 w 66"/>
                <a:gd name="T33" fmla="*/ 22 h 61"/>
                <a:gd name="T34" fmla="*/ 39 w 66"/>
                <a:gd name="T35" fmla="*/ 29 h 61"/>
                <a:gd name="T36" fmla="*/ 41 w 66"/>
                <a:gd name="T37" fmla="*/ 37 h 61"/>
                <a:gd name="T38" fmla="*/ 44 w 66"/>
                <a:gd name="T39" fmla="*/ 37 h 61"/>
                <a:gd name="T40" fmla="*/ 52 w 66"/>
                <a:gd name="T41" fmla="*/ 36 h 61"/>
                <a:gd name="T42" fmla="*/ 57 w 66"/>
                <a:gd name="T43" fmla="*/ 34 h 61"/>
                <a:gd name="T44" fmla="*/ 60 w 66"/>
                <a:gd name="T45" fmla="*/ 30 h 61"/>
                <a:gd name="T46" fmla="*/ 60 w 66"/>
                <a:gd name="T47" fmla="*/ 25 h 61"/>
                <a:gd name="T48" fmla="*/ 60 w 66"/>
                <a:gd name="T49" fmla="*/ 21 h 61"/>
                <a:gd name="T50" fmla="*/ 60 w 66"/>
                <a:gd name="T51" fmla="*/ 18 h 61"/>
                <a:gd name="T52" fmla="*/ 51 w 66"/>
                <a:gd name="T53" fmla="*/ 15 h 61"/>
                <a:gd name="T54" fmla="*/ 44 w 66"/>
                <a:gd name="T55" fmla="*/ 8 h 61"/>
                <a:gd name="T56" fmla="*/ 46 w 66"/>
                <a:gd name="T57" fmla="*/ 4 h 61"/>
                <a:gd name="T58" fmla="*/ 50 w 66"/>
                <a:gd name="T59" fmla="*/ 2 h 61"/>
                <a:gd name="T60" fmla="*/ 62 w 66"/>
                <a:gd name="T61" fmla="*/ 11 h 61"/>
                <a:gd name="T62" fmla="*/ 66 w 66"/>
                <a:gd name="T63" fmla="*/ 28 h 61"/>
                <a:gd name="T64" fmla="*/ 61 w 66"/>
                <a:gd name="T65" fmla="*/ 43 h 61"/>
                <a:gd name="T66" fmla="*/ 43 w 66"/>
                <a:gd name="T67" fmla="*/ 48 h 61"/>
                <a:gd name="T68" fmla="*/ 15 w 66"/>
                <a:gd name="T69" fmla="*/ 48 h 61"/>
                <a:gd name="T70" fmla="*/ 7 w 66"/>
                <a:gd name="T71" fmla="*/ 52 h 61"/>
                <a:gd name="T72" fmla="*/ 8 w 66"/>
                <a:gd name="T73" fmla="*/ 55 h 61"/>
                <a:gd name="T74" fmla="*/ 9 w 66"/>
                <a:gd name="T75" fmla="*/ 57 h 61"/>
                <a:gd name="T76" fmla="*/ 10 w 66"/>
                <a:gd name="T77" fmla="*/ 58 h 61"/>
                <a:gd name="T78" fmla="*/ 7 w 66"/>
                <a:gd name="T79" fmla="*/ 61 h 61"/>
                <a:gd name="T80" fmla="*/ 36 w 66"/>
                <a:gd name="T81" fmla="*/ 37 h 61"/>
                <a:gd name="T82" fmla="*/ 34 w 66"/>
                <a:gd name="T83" fmla="*/ 30 h 61"/>
                <a:gd name="T84" fmla="*/ 32 w 66"/>
                <a:gd name="T85" fmla="*/ 25 h 61"/>
                <a:gd name="T86" fmla="*/ 29 w 66"/>
                <a:gd name="T87" fmla="*/ 18 h 61"/>
                <a:gd name="T88" fmla="*/ 25 w 66"/>
                <a:gd name="T89" fmla="*/ 14 h 61"/>
                <a:gd name="T90" fmla="*/ 22 w 66"/>
                <a:gd name="T91" fmla="*/ 12 h 61"/>
                <a:gd name="T92" fmla="*/ 18 w 66"/>
                <a:gd name="T93" fmla="*/ 12 h 61"/>
                <a:gd name="T94" fmla="*/ 14 w 66"/>
                <a:gd name="T95" fmla="*/ 13 h 61"/>
                <a:gd name="T96" fmla="*/ 11 w 66"/>
                <a:gd name="T97" fmla="*/ 14 h 61"/>
                <a:gd name="T98" fmla="*/ 8 w 66"/>
                <a:gd name="T99" fmla="*/ 22 h 61"/>
                <a:gd name="T100" fmla="*/ 9 w 66"/>
                <a:gd name="T101" fmla="*/ 25 h 61"/>
                <a:gd name="T102" fmla="*/ 10 w 66"/>
                <a:gd name="T103" fmla="*/ 28 h 61"/>
                <a:gd name="T104" fmla="*/ 12 w 66"/>
                <a:gd name="T105" fmla="*/ 32 h 61"/>
                <a:gd name="T106" fmla="*/ 16 w 66"/>
                <a:gd name="T107" fmla="*/ 37 h 61"/>
                <a:gd name="T108" fmla="*/ 36 w 66"/>
                <a:gd name="T109" fmla="*/ 3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6" h="61">
                  <a:moveTo>
                    <a:pt x="7" y="61"/>
                  </a:moveTo>
                  <a:cubicBezTo>
                    <a:pt x="5" y="59"/>
                    <a:pt x="3" y="57"/>
                    <a:pt x="2" y="56"/>
                  </a:cubicBezTo>
                  <a:cubicBezTo>
                    <a:pt x="1" y="54"/>
                    <a:pt x="0" y="52"/>
                    <a:pt x="0" y="50"/>
                  </a:cubicBezTo>
                  <a:cubicBezTo>
                    <a:pt x="0" y="46"/>
                    <a:pt x="1" y="43"/>
                    <a:pt x="3" y="41"/>
                  </a:cubicBezTo>
                  <a:cubicBezTo>
                    <a:pt x="5" y="39"/>
                    <a:pt x="7" y="38"/>
                    <a:pt x="10" y="37"/>
                  </a:cubicBezTo>
                  <a:cubicBezTo>
                    <a:pt x="8" y="35"/>
                    <a:pt x="7" y="34"/>
                    <a:pt x="6" y="32"/>
                  </a:cubicBezTo>
                  <a:cubicBezTo>
                    <a:pt x="4" y="31"/>
                    <a:pt x="3" y="29"/>
                    <a:pt x="2" y="28"/>
                  </a:cubicBezTo>
                  <a:cubicBezTo>
                    <a:pt x="1" y="26"/>
                    <a:pt x="1" y="25"/>
                    <a:pt x="0" y="23"/>
                  </a:cubicBezTo>
                  <a:cubicBezTo>
                    <a:pt x="0" y="21"/>
                    <a:pt x="0" y="20"/>
                    <a:pt x="0" y="18"/>
                  </a:cubicBezTo>
                  <a:cubicBezTo>
                    <a:pt x="0" y="15"/>
                    <a:pt x="0" y="13"/>
                    <a:pt x="1" y="11"/>
                  </a:cubicBezTo>
                  <a:cubicBezTo>
                    <a:pt x="1" y="9"/>
                    <a:pt x="2" y="7"/>
                    <a:pt x="4" y="5"/>
                  </a:cubicBezTo>
                  <a:cubicBezTo>
                    <a:pt x="5" y="4"/>
                    <a:pt x="7" y="2"/>
                    <a:pt x="9" y="1"/>
                  </a:cubicBezTo>
                  <a:cubicBezTo>
                    <a:pt x="11" y="1"/>
                    <a:pt x="14" y="0"/>
                    <a:pt x="16" y="0"/>
                  </a:cubicBezTo>
                  <a:cubicBezTo>
                    <a:pt x="18" y="0"/>
                    <a:pt x="20" y="0"/>
                    <a:pt x="22" y="1"/>
                  </a:cubicBezTo>
                  <a:cubicBezTo>
                    <a:pt x="23" y="2"/>
                    <a:pt x="25" y="3"/>
                    <a:pt x="27" y="4"/>
                  </a:cubicBezTo>
                  <a:cubicBezTo>
                    <a:pt x="28" y="6"/>
                    <a:pt x="30" y="8"/>
                    <a:pt x="32" y="11"/>
                  </a:cubicBezTo>
                  <a:cubicBezTo>
                    <a:pt x="33" y="14"/>
                    <a:pt x="35" y="18"/>
                    <a:pt x="37" y="22"/>
                  </a:cubicBezTo>
                  <a:cubicBezTo>
                    <a:pt x="37" y="24"/>
                    <a:pt x="38" y="26"/>
                    <a:pt x="39" y="29"/>
                  </a:cubicBezTo>
                  <a:cubicBezTo>
                    <a:pt x="39" y="32"/>
                    <a:pt x="40" y="34"/>
                    <a:pt x="41" y="37"/>
                  </a:cubicBezTo>
                  <a:cubicBezTo>
                    <a:pt x="44" y="37"/>
                    <a:pt x="44" y="37"/>
                    <a:pt x="44" y="37"/>
                  </a:cubicBezTo>
                  <a:cubicBezTo>
                    <a:pt x="48" y="37"/>
                    <a:pt x="50" y="37"/>
                    <a:pt x="52" y="36"/>
                  </a:cubicBezTo>
                  <a:cubicBezTo>
                    <a:pt x="54" y="36"/>
                    <a:pt x="56" y="35"/>
                    <a:pt x="57" y="34"/>
                  </a:cubicBezTo>
                  <a:cubicBezTo>
                    <a:pt x="58" y="33"/>
                    <a:pt x="59" y="32"/>
                    <a:pt x="60" y="30"/>
                  </a:cubicBezTo>
                  <a:cubicBezTo>
                    <a:pt x="60" y="29"/>
                    <a:pt x="60" y="27"/>
                    <a:pt x="60" y="25"/>
                  </a:cubicBezTo>
                  <a:cubicBezTo>
                    <a:pt x="60" y="24"/>
                    <a:pt x="60" y="23"/>
                    <a:pt x="60" y="21"/>
                  </a:cubicBezTo>
                  <a:cubicBezTo>
                    <a:pt x="60" y="20"/>
                    <a:pt x="60" y="19"/>
                    <a:pt x="60" y="18"/>
                  </a:cubicBezTo>
                  <a:cubicBezTo>
                    <a:pt x="51" y="15"/>
                    <a:pt x="51" y="15"/>
                    <a:pt x="51" y="15"/>
                  </a:cubicBezTo>
                  <a:cubicBezTo>
                    <a:pt x="46" y="14"/>
                    <a:pt x="44" y="12"/>
                    <a:pt x="44" y="8"/>
                  </a:cubicBezTo>
                  <a:cubicBezTo>
                    <a:pt x="44" y="6"/>
                    <a:pt x="45" y="5"/>
                    <a:pt x="46" y="4"/>
                  </a:cubicBezTo>
                  <a:cubicBezTo>
                    <a:pt x="47" y="3"/>
                    <a:pt x="48" y="2"/>
                    <a:pt x="50" y="2"/>
                  </a:cubicBezTo>
                  <a:cubicBezTo>
                    <a:pt x="55" y="3"/>
                    <a:pt x="59" y="6"/>
                    <a:pt x="62" y="11"/>
                  </a:cubicBezTo>
                  <a:cubicBezTo>
                    <a:pt x="65" y="15"/>
                    <a:pt x="66" y="21"/>
                    <a:pt x="66" y="28"/>
                  </a:cubicBezTo>
                  <a:cubicBezTo>
                    <a:pt x="66" y="35"/>
                    <a:pt x="65" y="40"/>
                    <a:pt x="61" y="43"/>
                  </a:cubicBezTo>
                  <a:cubicBezTo>
                    <a:pt x="58" y="46"/>
                    <a:pt x="52" y="48"/>
                    <a:pt x="43" y="48"/>
                  </a:cubicBezTo>
                  <a:cubicBezTo>
                    <a:pt x="15" y="48"/>
                    <a:pt x="15" y="48"/>
                    <a:pt x="15" y="48"/>
                  </a:cubicBezTo>
                  <a:cubicBezTo>
                    <a:pt x="10" y="48"/>
                    <a:pt x="7" y="49"/>
                    <a:pt x="7" y="52"/>
                  </a:cubicBezTo>
                  <a:cubicBezTo>
                    <a:pt x="7" y="53"/>
                    <a:pt x="7" y="54"/>
                    <a:pt x="8" y="55"/>
                  </a:cubicBezTo>
                  <a:cubicBezTo>
                    <a:pt x="8" y="56"/>
                    <a:pt x="9" y="57"/>
                    <a:pt x="9" y="57"/>
                  </a:cubicBezTo>
                  <a:cubicBezTo>
                    <a:pt x="10" y="58"/>
                    <a:pt x="10" y="58"/>
                    <a:pt x="10" y="58"/>
                  </a:cubicBezTo>
                  <a:lnTo>
                    <a:pt x="7" y="61"/>
                  </a:lnTo>
                  <a:close/>
                  <a:moveTo>
                    <a:pt x="36" y="37"/>
                  </a:moveTo>
                  <a:cubicBezTo>
                    <a:pt x="35" y="35"/>
                    <a:pt x="35" y="32"/>
                    <a:pt x="34" y="30"/>
                  </a:cubicBezTo>
                  <a:cubicBezTo>
                    <a:pt x="33" y="28"/>
                    <a:pt x="33" y="26"/>
                    <a:pt x="32" y="25"/>
                  </a:cubicBezTo>
                  <a:cubicBezTo>
                    <a:pt x="31" y="22"/>
                    <a:pt x="30" y="20"/>
                    <a:pt x="29" y="18"/>
                  </a:cubicBezTo>
                  <a:cubicBezTo>
                    <a:pt x="27" y="16"/>
                    <a:pt x="26" y="15"/>
                    <a:pt x="25" y="14"/>
                  </a:cubicBezTo>
                  <a:cubicBezTo>
                    <a:pt x="24" y="13"/>
                    <a:pt x="23" y="13"/>
                    <a:pt x="22" y="12"/>
                  </a:cubicBezTo>
                  <a:cubicBezTo>
                    <a:pt x="20" y="12"/>
                    <a:pt x="19" y="12"/>
                    <a:pt x="18" y="12"/>
                  </a:cubicBezTo>
                  <a:cubicBezTo>
                    <a:pt x="17" y="12"/>
                    <a:pt x="15" y="12"/>
                    <a:pt x="14" y="13"/>
                  </a:cubicBezTo>
                  <a:cubicBezTo>
                    <a:pt x="13" y="13"/>
                    <a:pt x="12" y="14"/>
                    <a:pt x="11" y="14"/>
                  </a:cubicBezTo>
                  <a:cubicBezTo>
                    <a:pt x="9" y="16"/>
                    <a:pt x="8" y="19"/>
                    <a:pt x="8" y="22"/>
                  </a:cubicBezTo>
                  <a:cubicBezTo>
                    <a:pt x="8" y="23"/>
                    <a:pt x="9" y="24"/>
                    <a:pt x="9" y="25"/>
                  </a:cubicBezTo>
                  <a:cubicBezTo>
                    <a:pt x="9" y="26"/>
                    <a:pt x="9" y="27"/>
                    <a:pt x="10" y="28"/>
                  </a:cubicBezTo>
                  <a:cubicBezTo>
                    <a:pt x="10" y="30"/>
                    <a:pt x="11" y="31"/>
                    <a:pt x="12" y="32"/>
                  </a:cubicBezTo>
                  <a:cubicBezTo>
                    <a:pt x="13" y="33"/>
                    <a:pt x="14" y="35"/>
                    <a:pt x="16" y="37"/>
                  </a:cubicBezTo>
                  <a:lnTo>
                    <a:pt x="36" y="3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7" name="Freeform 24"/>
            <p:cNvSpPr>
              <a:spLocks/>
            </p:cNvSpPr>
            <p:nvPr userDrawn="1"/>
          </p:nvSpPr>
          <p:spPr bwMode="auto">
            <a:xfrm>
              <a:off x="2159000" y="1055688"/>
              <a:ext cx="61913" cy="69850"/>
            </a:xfrm>
            <a:custGeom>
              <a:avLst/>
              <a:gdLst>
                <a:gd name="T0" fmla="*/ 4 w 64"/>
                <a:gd name="T1" fmla="*/ 72 h 72"/>
                <a:gd name="T2" fmla="*/ 0 w 64"/>
                <a:gd name="T3" fmla="*/ 72 h 72"/>
                <a:gd name="T4" fmla="*/ 0 w 64"/>
                <a:gd name="T5" fmla="*/ 41 h 72"/>
                <a:gd name="T6" fmla="*/ 4 w 64"/>
                <a:gd name="T7" fmla="*/ 41 h 72"/>
                <a:gd name="T8" fmla="*/ 6 w 64"/>
                <a:gd name="T9" fmla="*/ 51 h 72"/>
                <a:gd name="T10" fmla="*/ 17 w 64"/>
                <a:gd name="T11" fmla="*/ 51 h 72"/>
                <a:gd name="T12" fmla="*/ 27 w 64"/>
                <a:gd name="T13" fmla="*/ 51 h 72"/>
                <a:gd name="T14" fmla="*/ 39 w 64"/>
                <a:gd name="T15" fmla="*/ 51 h 72"/>
                <a:gd name="T16" fmla="*/ 52 w 64"/>
                <a:gd name="T17" fmla="*/ 48 h 72"/>
                <a:gd name="T18" fmla="*/ 55 w 64"/>
                <a:gd name="T19" fmla="*/ 40 h 72"/>
                <a:gd name="T20" fmla="*/ 53 w 64"/>
                <a:gd name="T21" fmla="*/ 31 h 72"/>
                <a:gd name="T22" fmla="*/ 47 w 64"/>
                <a:gd name="T23" fmla="*/ 22 h 72"/>
                <a:gd name="T24" fmla="*/ 27 w 64"/>
                <a:gd name="T25" fmla="*/ 22 h 72"/>
                <a:gd name="T26" fmla="*/ 17 w 64"/>
                <a:gd name="T27" fmla="*/ 22 h 72"/>
                <a:gd name="T28" fmla="*/ 6 w 64"/>
                <a:gd name="T29" fmla="*/ 22 h 72"/>
                <a:gd name="T30" fmla="*/ 4 w 64"/>
                <a:gd name="T31" fmla="*/ 31 h 72"/>
                <a:gd name="T32" fmla="*/ 0 w 64"/>
                <a:gd name="T33" fmla="*/ 31 h 72"/>
                <a:gd name="T34" fmla="*/ 0 w 64"/>
                <a:gd name="T35" fmla="*/ 1 h 72"/>
                <a:gd name="T36" fmla="*/ 4 w 64"/>
                <a:gd name="T37" fmla="*/ 1 h 72"/>
                <a:gd name="T38" fmla="*/ 6 w 64"/>
                <a:gd name="T39" fmla="*/ 11 h 72"/>
                <a:gd name="T40" fmla="*/ 17 w 64"/>
                <a:gd name="T41" fmla="*/ 11 h 72"/>
                <a:gd name="T42" fmla="*/ 27 w 64"/>
                <a:gd name="T43" fmla="*/ 11 h 72"/>
                <a:gd name="T44" fmla="*/ 34 w 64"/>
                <a:gd name="T45" fmla="*/ 11 h 72"/>
                <a:gd name="T46" fmla="*/ 43 w 64"/>
                <a:gd name="T47" fmla="*/ 11 h 72"/>
                <a:gd name="T48" fmla="*/ 51 w 64"/>
                <a:gd name="T49" fmla="*/ 10 h 72"/>
                <a:gd name="T50" fmla="*/ 52 w 64"/>
                <a:gd name="T51" fmla="*/ 0 h 72"/>
                <a:gd name="T52" fmla="*/ 56 w 64"/>
                <a:gd name="T53" fmla="*/ 0 h 72"/>
                <a:gd name="T54" fmla="*/ 64 w 64"/>
                <a:gd name="T55" fmla="*/ 18 h 72"/>
                <a:gd name="T56" fmla="*/ 63 w 64"/>
                <a:gd name="T57" fmla="*/ 20 h 72"/>
                <a:gd name="T58" fmla="*/ 52 w 64"/>
                <a:gd name="T59" fmla="*/ 21 h 72"/>
                <a:gd name="T60" fmla="*/ 61 w 64"/>
                <a:gd name="T61" fmla="*/ 33 h 72"/>
                <a:gd name="T62" fmla="*/ 64 w 64"/>
                <a:gd name="T63" fmla="*/ 45 h 72"/>
                <a:gd name="T64" fmla="*/ 59 w 64"/>
                <a:gd name="T65" fmla="*/ 58 h 72"/>
                <a:gd name="T66" fmla="*/ 40 w 64"/>
                <a:gd name="T67" fmla="*/ 62 h 72"/>
                <a:gd name="T68" fmla="*/ 27 w 64"/>
                <a:gd name="T69" fmla="*/ 62 h 72"/>
                <a:gd name="T70" fmla="*/ 17 w 64"/>
                <a:gd name="T71" fmla="*/ 62 h 72"/>
                <a:gd name="T72" fmla="*/ 6 w 64"/>
                <a:gd name="T73" fmla="*/ 62 h 72"/>
                <a:gd name="T74" fmla="*/ 4 w 64"/>
                <a:gd name="T75"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2">
                  <a:moveTo>
                    <a:pt x="4" y="72"/>
                  </a:moveTo>
                  <a:cubicBezTo>
                    <a:pt x="0" y="72"/>
                    <a:pt x="0" y="72"/>
                    <a:pt x="0" y="72"/>
                  </a:cubicBezTo>
                  <a:cubicBezTo>
                    <a:pt x="0" y="41"/>
                    <a:pt x="0" y="41"/>
                    <a:pt x="0" y="41"/>
                  </a:cubicBezTo>
                  <a:cubicBezTo>
                    <a:pt x="4" y="41"/>
                    <a:pt x="4" y="41"/>
                    <a:pt x="4" y="41"/>
                  </a:cubicBezTo>
                  <a:cubicBezTo>
                    <a:pt x="6" y="51"/>
                    <a:pt x="6" y="51"/>
                    <a:pt x="6" y="51"/>
                  </a:cubicBezTo>
                  <a:cubicBezTo>
                    <a:pt x="10" y="51"/>
                    <a:pt x="13" y="51"/>
                    <a:pt x="17" y="51"/>
                  </a:cubicBezTo>
                  <a:cubicBezTo>
                    <a:pt x="21" y="51"/>
                    <a:pt x="24" y="51"/>
                    <a:pt x="27" y="51"/>
                  </a:cubicBezTo>
                  <a:cubicBezTo>
                    <a:pt x="39" y="51"/>
                    <a:pt x="39" y="51"/>
                    <a:pt x="39" y="51"/>
                  </a:cubicBezTo>
                  <a:cubicBezTo>
                    <a:pt x="45" y="51"/>
                    <a:pt x="49" y="50"/>
                    <a:pt x="52" y="48"/>
                  </a:cubicBezTo>
                  <a:cubicBezTo>
                    <a:pt x="54" y="47"/>
                    <a:pt x="55" y="44"/>
                    <a:pt x="55" y="40"/>
                  </a:cubicBezTo>
                  <a:cubicBezTo>
                    <a:pt x="55" y="37"/>
                    <a:pt x="54" y="34"/>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1"/>
                    <a:pt x="0" y="1"/>
                    <a:pt x="0" y="1"/>
                  </a:cubicBezTo>
                  <a:cubicBezTo>
                    <a:pt x="4" y="1"/>
                    <a:pt x="4" y="1"/>
                    <a:pt x="4" y="1"/>
                  </a:cubicBezTo>
                  <a:cubicBezTo>
                    <a:pt x="6" y="11"/>
                    <a:pt x="6" y="11"/>
                    <a:pt x="6" y="11"/>
                  </a:cubicBezTo>
                  <a:cubicBezTo>
                    <a:pt x="10" y="11"/>
                    <a:pt x="13" y="11"/>
                    <a:pt x="17" y="11"/>
                  </a:cubicBezTo>
                  <a:cubicBezTo>
                    <a:pt x="21" y="11"/>
                    <a:pt x="24" y="11"/>
                    <a:pt x="27" y="11"/>
                  </a:cubicBezTo>
                  <a:cubicBezTo>
                    <a:pt x="34" y="11"/>
                    <a:pt x="34" y="11"/>
                    <a:pt x="34" y="11"/>
                  </a:cubicBezTo>
                  <a:cubicBezTo>
                    <a:pt x="38" y="11"/>
                    <a:pt x="41" y="11"/>
                    <a:pt x="43" y="11"/>
                  </a:cubicBezTo>
                  <a:cubicBezTo>
                    <a:pt x="45" y="11"/>
                    <a:pt x="48" y="11"/>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5"/>
                    <a:pt x="59" y="28"/>
                    <a:pt x="61" y="33"/>
                  </a:cubicBezTo>
                  <a:cubicBezTo>
                    <a:pt x="63" y="37"/>
                    <a:pt x="64" y="41"/>
                    <a:pt x="64" y="45"/>
                  </a:cubicBezTo>
                  <a:cubicBezTo>
                    <a:pt x="64" y="51"/>
                    <a:pt x="63" y="55"/>
                    <a:pt x="59" y="58"/>
                  </a:cubicBezTo>
                  <a:cubicBezTo>
                    <a:pt x="55" y="61"/>
                    <a:pt x="49" y="62"/>
                    <a:pt x="40" y="62"/>
                  </a:cubicBezTo>
                  <a:cubicBezTo>
                    <a:pt x="27" y="62"/>
                    <a:pt x="27" y="62"/>
                    <a:pt x="27" y="62"/>
                  </a:cubicBezTo>
                  <a:cubicBezTo>
                    <a:pt x="24" y="62"/>
                    <a:pt x="21" y="62"/>
                    <a:pt x="17" y="62"/>
                  </a:cubicBezTo>
                  <a:cubicBezTo>
                    <a:pt x="13" y="62"/>
                    <a:pt x="10" y="62"/>
                    <a:pt x="6" y="62"/>
                  </a:cubicBezTo>
                  <a:lnTo>
                    <a:pt x="4" y="7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8" name="Freeform 25"/>
            <p:cNvSpPr>
              <a:spLocks noEditPoints="1"/>
            </p:cNvSpPr>
            <p:nvPr userDrawn="1"/>
          </p:nvSpPr>
          <p:spPr bwMode="auto">
            <a:xfrm>
              <a:off x="2157413" y="1128713"/>
              <a:ext cx="93663" cy="63500"/>
            </a:xfrm>
            <a:custGeom>
              <a:avLst/>
              <a:gdLst>
                <a:gd name="T0" fmla="*/ 6 w 98"/>
                <a:gd name="T1" fmla="*/ 67 h 67"/>
                <a:gd name="T2" fmla="*/ 2 w 98"/>
                <a:gd name="T3" fmla="*/ 67 h 67"/>
                <a:gd name="T4" fmla="*/ 0 w 98"/>
                <a:gd name="T5" fmla="*/ 47 h 67"/>
                <a:gd name="T6" fmla="*/ 9 w 98"/>
                <a:gd name="T7" fmla="*/ 46 h 67"/>
                <a:gd name="T8" fmla="*/ 2 w 98"/>
                <a:gd name="T9" fmla="*/ 38 h 67"/>
                <a:gd name="T10" fmla="*/ 0 w 98"/>
                <a:gd name="T11" fmla="*/ 27 h 67"/>
                <a:gd name="T12" fmla="*/ 2 w 98"/>
                <a:gd name="T13" fmla="*/ 16 h 67"/>
                <a:gd name="T14" fmla="*/ 9 w 98"/>
                <a:gd name="T15" fmla="*/ 8 h 67"/>
                <a:gd name="T16" fmla="*/ 19 w 98"/>
                <a:gd name="T17" fmla="*/ 2 h 67"/>
                <a:gd name="T18" fmla="*/ 32 w 98"/>
                <a:gd name="T19" fmla="*/ 0 h 67"/>
                <a:gd name="T20" fmla="*/ 46 w 98"/>
                <a:gd name="T21" fmla="*/ 2 h 67"/>
                <a:gd name="T22" fmla="*/ 57 w 98"/>
                <a:gd name="T23" fmla="*/ 8 h 67"/>
                <a:gd name="T24" fmla="*/ 64 w 98"/>
                <a:gd name="T25" fmla="*/ 17 h 67"/>
                <a:gd name="T26" fmla="*/ 66 w 98"/>
                <a:gd name="T27" fmla="*/ 28 h 67"/>
                <a:gd name="T28" fmla="*/ 65 w 98"/>
                <a:gd name="T29" fmla="*/ 37 h 67"/>
                <a:gd name="T30" fmla="*/ 58 w 98"/>
                <a:gd name="T31" fmla="*/ 46 h 67"/>
                <a:gd name="T32" fmla="*/ 86 w 98"/>
                <a:gd name="T33" fmla="*/ 46 h 67"/>
                <a:gd name="T34" fmla="*/ 87 w 98"/>
                <a:gd name="T35" fmla="*/ 35 h 67"/>
                <a:gd name="T36" fmla="*/ 92 w 98"/>
                <a:gd name="T37" fmla="*/ 35 h 67"/>
                <a:gd name="T38" fmla="*/ 98 w 98"/>
                <a:gd name="T39" fmla="*/ 55 h 67"/>
                <a:gd name="T40" fmla="*/ 97 w 98"/>
                <a:gd name="T41" fmla="*/ 57 h 67"/>
                <a:gd name="T42" fmla="*/ 78 w 98"/>
                <a:gd name="T43" fmla="*/ 57 h 67"/>
                <a:gd name="T44" fmla="*/ 8 w 98"/>
                <a:gd name="T45" fmla="*/ 57 h 67"/>
                <a:gd name="T46" fmla="*/ 6 w 98"/>
                <a:gd name="T47" fmla="*/ 67 h 67"/>
                <a:gd name="T48" fmla="*/ 52 w 98"/>
                <a:gd name="T49" fmla="*/ 45 h 67"/>
                <a:gd name="T50" fmla="*/ 57 w 98"/>
                <a:gd name="T51" fmla="*/ 37 h 67"/>
                <a:gd name="T52" fmla="*/ 59 w 98"/>
                <a:gd name="T53" fmla="*/ 30 h 67"/>
                <a:gd name="T54" fmla="*/ 57 w 98"/>
                <a:gd name="T55" fmla="*/ 23 h 67"/>
                <a:gd name="T56" fmla="*/ 53 w 98"/>
                <a:gd name="T57" fmla="*/ 18 h 67"/>
                <a:gd name="T58" fmla="*/ 44 w 98"/>
                <a:gd name="T59" fmla="*/ 14 h 67"/>
                <a:gd name="T60" fmla="*/ 33 w 98"/>
                <a:gd name="T61" fmla="*/ 12 h 67"/>
                <a:gd name="T62" fmla="*/ 21 w 98"/>
                <a:gd name="T63" fmla="*/ 14 h 67"/>
                <a:gd name="T64" fmla="*/ 13 w 98"/>
                <a:gd name="T65" fmla="*/ 17 h 67"/>
                <a:gd name="T66" fmla="*/ 9 w 98"/>
                <a:gd name="T67" fmla="*/ 23 h 67"/>
                <a:gd name="T68" fmla="*/ 7 w 98"/>
                <a:gd name="T69" fmla="*/ 30 h 67"/>
                <a:gd name="T70" fmla="*/ 9 w 98"/>
                <a:gd name="T71" fmla="*/ 38 h 67"/>
                <a:gd name="T72" fmla="*/ 15 w 98"/>
                <a:gd name="T73" fmla="*/ 45 h 67"/>
                <a:gd name="T74" fmla="*/ 52 w 98"/>
                <a:gd name="T75" fmla="*/ 45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98" h="67">
                  <a:moveTo>
                    <a:pt x="6" y="67"/>
                  </a:moveTo>
                  <a:cubicBezTo>
                    <a:pt x="2" y="67"/>
                    <a:pt x="2" y="67"/>
                    <a:pt x="2" y="67"/>
                  </a:cubicBezTo>
                  <a:cubicBezTo>
                    <a:pt x="0" y="47"/>
                    <a:pt x="0" y="47"/>
                    <a:pt x="0" y="47"/>
                  </a:cubicBezTo>
                  <a:cubicBezTo>
                    <a:pt x="9" y="46"/>
                    <a:pt x="9" y="46"/>
                    <a:pt x="9" y="46"/>
                  </a:cubicBezTo>
                  <a:cubicBezTo>
                    <a:pt x="6" y="43"/>
                    <a:pt x="4" y="41"/>
                    <a:pt x="2" y="38"/>
                  </a:cubicBezTo>
                  <a:cubicBezTo>
                    <a:pt x="0" y="35"/>
                    <a:pt x="0" y="32"/>
                    <a:pt x="0" y="27"/>
                  </a:cubicBezTo>
                  <a:cubicBezTo>
                    <a:pt x="0" y="23"/>
                    <a:pt x="0" y="20"/>
                    <a:pt x="2" y="16"/>
                  </a:cubicBezTo>
                  <a:cubicBezTo>
                    <a:pt x="4" y="13"/>
                    <a:pt x="6" y="10"/>
                    <a:pt x="9" y="8"/>
                  </a:cubicBezTo>
                  <a:cubicBezTo>
                    <a:pt x="12" y="5"/>
                    <a:pt x="15" y="4"/>
                    <a:pt x="19" y="2"/>
                  </a:cubicBezTo>
                  <a:cubicBezTo>
                    <a:pt x="23" y="1"/>
                    <a:pt x="28" y="0"/>
                    <a:pt x="32" y="0"/>
                  </a:cubicBezTo>
                  <a:cubicBezTo>
                    <a:pt x="37" y="0"/>
                    <a:pt x="42" y="1"/>
                    <a:pt x="46" y="2"/>
                  </a:cubicBezTo>
                  <a:cubicBezTo>
                    <a:pt x="50" y="4"/>
                    <a:pt x="54" y="6"/>
                    <a:pt x="57" y="8"/>
                  </a:cubicBezTo>
                  <a:cubicBezTo>
                    <a:pt x="60" y="11"/>
                    <a:pt x="62" y="14"/>
                    <a:pt x="64" y="17"/>
                  </a:cubicBezTo>
                  <a:cubicBezTo>
                    <a:pt x="66" y="21"/>
                    <a:pt x="66" y="24"/>
                    <a:pt x="66" y="28"/>
                  </a:cubicBezTo>
                  <a:cubicBezTo>
                    <a:pt x="66" y="32"/>
                    <a:pt x="66" y="35"/>
                    <a:pt x="65" y="37"/>
                  </a:cubicBezTo>
                  <a:cubicBezTo>
                    <a:pt x="63" y="40"/>
                    <a:pt x="61" y="43"/>
                    <a:pt x="58" y="46"/>
                  </a:cubicBezTo>
                  <a:cubicBezTo>
                    <a:pt x="86" y="46"/>
                    <a:pt x="86" y="46"/>
                    <a:pt x="86" y="46"/>
                  </a:cubicBezTo>
                  <a:cubicBezTo>
                    <a:pt x="87" y="35"/>
                    <a:pt x="87" y="35"/>
                    <a:pt x="87" y="35"/>
                  </a:cubicBezTo>
                  <a:cubicBezTo>
                    <a:pt x="92" y="35"/>
                    <a:pt x="92" y="35"/>
                    <a:pt x="92" y="35"/>
                  </a:cubicBezTo>
                  <a:cubicBezTo>
                    <a:pt x="98" y="55"/>
                    <a:pt x="98" y="55"/>
                    <a:pt x="98" y="55"/>
                  </a:cubicBezTo>
                  <a:cubicBezTo>
                    <a:pt x="97" y="57"/>
                    <a:pt x="97" y="57"/>
                    <a:pt x="97" y="57"/>
                  </a:cubicBezTo>
                  <a:cubicBezTo>
                    <a:pt x="78" y="57"/>
                    <a:pt x="78" y="57"/>
                    <a:pt x="78" y="57"/>
                  </a:cubicBezTo>
                  <a:cubicBezTo>
                    <a:pt x="8" y="57"/>
                    <a:pt x="8" y="57"/>
                    <a:pt x="8" y="57"/>
                  </a:cubicBezTo>
                  <a:lnTo>
                    <a:pt x="6" y="67"/>
                  </a:lnTo>
                  <a:close/>
                  <a:moveTo>
                    <a:pt x="52" y="45"/>
                  </a:moveTo>
                  <a:cubicBezTo>
                    <a:pt x="55" y="42"/>
                    <a:pt x="56" y="40"/>
                    <a:pt x="57" y="37"/>
                  </a:cubicBezTo>
                  <a:cubicBezTo>
                    <a:pt x="58" y="35"/>
                    <a:pt x="59" y="33"/>
                    <a:pt x="59" y="30"/>
                  </a:cubicBezTo>
                  <a:cubicBezTo>
                    <a:pt x="59" y="28"/>
                    <a:pt x="58" y="26"/>
                    <a:pt x="57" y="23"/>
                  </a:cubicBezTo>
                  <a:cubicBezTo>
                    <a:pt x="56" y="21"/>
                    <a:pt x="55" y="19"/>
                    <a:pt x="53" y="18"/>
                  </a:cubicBezTo>
                  <a:cubicBezTo>
                    <a:pt x="50" y="16"/>
                    <a:pt x="48" y="15"/>
                    <a:pt x="44" y="14"/>
                  </a:cubicBezTo>
                  <a:cubicBezTo>
                    <a:pt x="41" y="13"/>
                    <a:pt x="37" y="12"/>
                    <a:pt x="33" y="12"/>
                  </a:cubicBezTo>
                  <a:cubicBezTo>
                    <a:pt x="28" y="12"/>
                    <a:pt x="25" y="13"/>
                    <a:pt x="21" y="14"/>
                  </a:cubicBezTo>
                  <a:cubicBezTo>
                    <a:pt x="18" y="15"/>
                    <a:pt x="16" y="16"/>
                    <a:pt x="13" y="17"/>
                  </a:cubicBezTo>
                  <a:cubicBezTo>
                    <a:pt x="11" y="19"/>
                    <a:pt x="10" y="21"/>
                    <a:pt x="9" y="23"/>
                  </a:cubicBezTo>
                  <a:cubicBezTo>
                    <a:pt x="8" y="25"/>
                    <a:pt x="7" y="28"/>
                    <a:pt x="7" y="30"/>
                  </a:cubicBezTo>
                  <a:cubicBezTo>
                    <a:pt x="7" y="33"/>
                    <a:pt x="8" y="36"/>
                    <a:pt x="9" y="38"/>
                  </a:cubicBezTo>
                  <a:cubicBezTo>
                    <a:pt x="10" y="41"/>
                    <a:pt x="12" y="43"/>
                    <a:pt x="15" y="45"/>
                  </a:cubicBezTo>
                  <a:lnTo>
                    <a:pt x="52" y="45"/>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9" name="Freeform 26"/>
            <p:cNvSpPr>
              <a:spLocks/>
            </p:cNvSpPr>
            <p:nvPr userDrawn="1"/>
          </p:nvSpPr>
          <p:spPr bwMode="auto">
            <a:xfrm>
              <a:off x="2157413" y="1195388"/>
              <a:ext cx="63500" cy="44450"/>
            </a:xfrm>
            <a:custGeom>
              <a:avLst/>
              <a:gdLst>
                <a:gd name="T0" fmla="*/ 38 w 66"/>
                <a:gd name="T1" fmla="*/ 28 h 46"/>
                <a:gd name="T2" fmla="*/ 30 w 66"/>
                <a:gd name="T3" fmla="*/ 42 h 46"/>
                <a:gd name="T4" fmla="*/ 19 w 66"/>
                <a:gd name="T5" fmla="*/ 46 h 46"/>
                <a:gd name="T6" fmla="*/ 12 w 66"/>
                <a:gd name="T7" fmla="*/ 45 h 46"/>
                <a:gd name="T8" fmla="*/ 5 w 66"/>
                <a:gd name="T9" fmla="*/ 40 h 46"/>
                <a:gd name="T10" fmla="*/ 1 w 66"/>
                <a:gd name="T11" fmla="*/ 32 h 46"/>
                <a:gd name="T12" fmla="*/ 0 w 66"/>
                <a:gd name="T13" fmla="*/ 21 h 46"/>
                <a:gd name="T14" fmla="*/ 1 w 66"/>
                <a:gd name="T15" fmla="*/ 10 h 46"/>
                <a:gd name="T16" fmla="*/ 5 w 66"/>
                <a:gd name="T17" fmla="*/ 1 h 46"/>
                <a:gd name="T18" fmla="*/ 19 w 66"/>
                <a:gd name="T19" fmla="*/ 0 h 46"/>
                <a:gd name="T20" fmla="*/ 19 w 66"/>
                <a:gd name="T21" fmla="*/ 8 h 46"/>
                <a:gd name="T22" fmla="*/ 8 w 66"/>
                <a:gd name="T23" fmla="*/ 10 h 46"/>
                <a:gd name="T24" fmla="*/ 6 w 66"/>
                <a:gd name="T25" fmla="*/ 21 h 46"/>
                <a:gd name="T26" fmla="*/ 9 w 66"/>
                <a:gd name="T27" fmla="*/ 32 h 46"/>
                <a:gd name="T28" fmla="*/ 16 w 66"/>
                <a:gd name="T29" fmla="*/ 36 h 46"/>
                <a:gd name="T30" fmla="*/ 23 w 66"/>
                <a:gd name="T31" fmla="*/ 33 h 46"/>
                <a:gd name="T32" fmla="*/ 28 w 66"/>
                <a:gd name="T33" fmla="*/ 23 h 46"/>
                <a:gd name="T34" fmla="*/ 30 w 66"/>
                <a:gd name="T35" fmla="*/ 17 h 46"/>
                <a:gd name="T36" fmla="*/ 37 w 66"/>
                <a:gd name="T37" fmla="*/ 6 h 46"/>
                <a:gd name="T38" fmla="*/ 47 w 66"/>
                <a:gd name="T39" fmla="*/ 1 h 46"/>
                <a:gd name="T40" fmla="*/ 55 w 66"/>
                <a:gd name="T41" fmla="*/ 3 h 46"/>
                <a:gd name="T42" fmla="*/ 61 w 66"/>
                <a:gd name="T43" fmla="*/ 8 h 46"/>
                <a:gd name="T44" fmla="*/ 65 w 66"/>
                <a:gd name="T45" fmla="*/ 15 h 46"/>
                <a:gd name="T46" fmla="*/ 66 w 66"/>
                <a:gd name="T47" fmla="*/ 24 h 46"/>
                <a:gd name="T48" fmla="*/ 65 w 66"/>
                <a:gd name="T49" fmla="*/ 34 h 46"/>
                <a:gd name="T50" fmla="*/ 61 w 66"/>
                <a:gd name="T51" fmla="*/ 43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2 h 46"/>
                <a:gd name="T64" fmla="*/ 44 w 66"/>
                <a:gd name="T65" fmla="*/ 15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5"/>
                    <a:pt x="33" y="40"/>
                    <a:pt x="30" y="42"/>
                  </a:cubicBezTo>
                  <a:cubicBezTo>
                    <a:pt x="26" y="45"/>
                    <a:pt x="23" y="46"/>
                    <a:pt x="19" y="46"/>
                  </a:cubicBezTo>
                  <a:cubicBezTo>
                    <a:pt x="16" y="46"/>
                    <a:pt x="14" y="46"/>
                    <a:pt x="12" y="45"/>
                  </a:cubicBezTo>
                  <a:cubicBezTo>
                    <a:pt x="9" y="44"/>
                    <a:pt x="7" y="42"/>
                    <a:pt x="5" y="40"/>
                  </a:cubicBezTo>
                  <a:cubicBezTo>
                    <a:pt x="4" y="38"/>
                    <a:pt x="2" y="35"/>
                    <a:pt x="1" y="32"/>
                  </a:cubicBezTo>
                  <a:cubicBezTo>
                    <a:pt x="0" y="29"/>
                    <a:pt x="0" y="25"/>
                    <a:pt x="0" y="21"/>
                  </a:cubicBezTo>
                  <a:cubicBezTo>
                    <a:pt x="0" y="17"/>
                    <a:pt x="0" y="13"/>
                    <a:pt x="1" y="10"/>
                  </a:cubicBezTo>
                  <a:cubicBezTo>
                    <a:pt x="2" y="7"/>
                    <a:pt x="3" y="4"/>
                    <a:pt x="5" y="1"/>
                  </a:cubicBezTo>
                  <a:cubicBezTo>
                    <a:pt x="19" y="0"/>
                    <a:pt x="19" y="0"/>
                    <a:pt x="19" y="0"/>
                  </a:cubicBezTo>
                  <a:cubicBezTo>
                    <a:pt x="19" y="8"/>
                    <a:pt x="19" y="8"/>
                    <a:pt x="19" y="8"/>
                  </a:cubicBezTo>
                  <a:cubicBezTo>
                    <a:pt x="8" y="10"/>
                    <a:pt x="8" y="10"/>
                    <a:pt x="8" y="10"/>
                  </a:cubicBezTo>
                  <a:cubicBezTo>
                    <a:pt x="6" y="13"/>
                    <a:pt x="6" y="17"/>
                    <a:pt x="6" y="21"/>
                  </a:cubicBezTo>
                  <a:cubicBezTo>
                    <a:pt x="6" y="26"/>
                    <a:pt x="7" y="30"/>
                    <a:pt x="9" y="32"/>
                  </a:cubicBezTo>
                  <a:cubicBezTo>
                    <a:pt x="10" y="35"/>
                    <a:pt x="13" y="36"/>
                    <a:pt x="16" y="36"/>
                  </a:cubicBezTo>
                  <a:cubicBezTo>
                    <a:pt x="19" y="36"/>
                    <a:pt x="21" y="35"/>
                    <a:pt x="23" y="33"/>
                  </a:cubicBezTo>
                  <a:cubicBezTo>
                    <a:pt x="24" y="31"/>
                    <a:pt x="26" y="28"/>
                    <a:pt x="28" y="23"/>
                  </a:cubicBezTo>
                  <a:cubicBezTo>
                    <a:pt x="30" y="17"/>
                    <a:pt x="30" y="17"/>
                    <a:pt x="30" y="17"/>
                  </a:cubicBezTo>
                  <a:cubicBezTo>
                    <a:pt x="32" y="12"/>
                    <a:pt x="34" y="9"/>
                    <a:pt x="37" y="6"/>
                  </a:cubicBezTo>
                  <a:cubicBezTo>
                    <a:pt x="40" y="3"/>
                    <a:pt x="43" y="1"/>
                    <a:pt x="47" y="1"/>
                  </a:cubicBezTo>
                  <a:cubicBezTo>
                    <a:pt x="50" y="1"/>
                    <a:pt x="52" y="2"/>
                    <a:pt x="55" y="3"/>
                  </a:cubicBezTo>
                  <a:cubicBezTo>
                    <a:pt x="57" y="4"/>
                    <a:pt x="59" y="6"/>
                    <a:pt x="61" y="8"/>
                  </a:cubicBezTo>
                  <a:cubicBezTo>
                    <a:pt x="62" y="9"/>
                    <a:pt x="64" y="12"/>
                    <a:pt x="65" y="15"/>
                  </a:cubicBezTo>
                  <a:cubicBezTo>
                    <a:pt x="66" y="18"/>
                    <a:pt x="66" y="21"/>
                    <a:pt x="66" y="24"/>
                  </a:cubicBezTo>
                  <a:cubicBezTo>
                    <a:pt x="66" y="28"/>
                    <a:pt x="66" y="31"/>
                    <a:pt x="65" y="34"/>
                  </a:cubicBezTo>
                  <a:cubicBezTo>
                    <a:pt x="64" y="37"/>
                    <a:pt x="63" y="40"/>
                    <a:pt x="61" y="43"/>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3"/>
                    <a:pt x="54" y="12"/>
                    <a:pt x="51" y="12"/>
                  </a:cubicBezTo>
                  <a:cubicBezTo>
                    <a:pt x="48" y="12"/>
                    <a:pt x="46" y="13"/>
                    <a:pt x="44" y="15"/>
                  </a:cubicBezTo>
                  <a:cubicBezTo>
                    <a:pt x="43" y="16"/>
                    <a:pt x="41" y="20"/>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0" name="Freeform 27"/>
            <p:cNvSpPr>
              <a:spLocks/>
            </p:cNvSpPr>
            <p:nvPr userDrawn="1"/>
          </p:nvSpPr>
          <p:spPr bwMode="auto">
            <a:xfrm>
              <a:off x="2157413" y="1270001"/>
              <a:ext cx="63500" cy="52388"/>
            </a:xfrm>
            <a:custGeom>
              <a:avLst/>
              <a:gdLst>
                <a:gd name="T0" fmla="*/ 17 w 66"/>
                <a:gd name="T1" fmla="*/ 54 h 54"/>
                <a:gd name="T2" fmla="*/ 4 w 66"/>
                <a:gd name="T3" fmla="*/ 46 h 54"/>
                <a:gd name="T4" fmla="*/ 0 w 66"/>
                <a:gd name="T5" fmla="*/ 30 h 54"/>
                <a:gd name="T6" fmla="*/ 2 w 66"/>
                <a:gd name="T7" fmla="*/ 18 h 54"/>
                <a:gd name="T8" fmla="*/ 9 w 66"/>
                <a:gd name="T9" fmla="*/ 8 h 54"/>
                <a:gd name="T10" fmla="*/ 19 w 66"/>
                <a:gd name="T11" fmla="*/ 2 h 54"/>
                <a:gd name="T12" fmla="*/ 33 w 66"/>
                <a:gd name="T13" fmla="*/ 0 h 54"/>
                <a:gd name="T14" fmla="*/ 47 w 66"/>
                <a:gd name="T15" fmla="*/ 3 h 54"/>
                <a:gd name="T16" fmla="*/ 58 w 66"/>
                <a:gd name="T17" fmla="*/ 10 h 54"/>
                <a:gd name="T18" fmla="*/ 64 w 66"/>
                <a:gd name="T19" fmla="*/ 19 h 54"/>
                <a:gd name="T20" fmla="*/ 66 w 66"/>
                <a:gd name="T21" fmla="*/ 31 h 54"/>
                <a:gd name="T22" fmla="*/ 65 w 66"/>
                <a:gd name="T23" fmla="*/ 39 h 54"/>
                <a:gd name="T24" fmla="*/ 62 w 66"/>
                <a:gd name="T25" fmla="*/ 46 h 54"/>
                <a:gd name="T26" fmla="*/ 56 w 66"/>
                <a:gd name="T27" fmla="*/ 51 h 54"/>
                <a:gd name="T28" fmla="*/ 49 w 66"/>
                <a:gd name="T29" fmla="*/ 54 h 54"/>
                <a:gd name="T30" fmla="*/ 44 w 66"/>
                <a:gd name="T31" fmla="*/ 48 h 54"/>
                <a:gd name="T32" fmla="*/ 46 w 66"/>
                <a:gd name="T33" fmla="*/ 43 h 54"/>
                <a:gd name="T34" fmla="*/ 51 w 66"/>
                <a:gd name="T35" fmla="*/ 41 h 54"/>
                <a:gd name="T36" fmla="*/ 59 w 66"/>
                <a:gd name="T37" fmla="*/ 38 h 54"/>
                <a:gd name="T38" fmla="*/ 60 w 66"/>
                <a:gd name="T39" fmla="*/ 35 h 54"/>
                <a:gd name="T40" fmla="*/ 60 w 66"/>
                <a:gd name="T41" fmla="*/ 31 h 54"/>
                <a:gd name="T42" fmla="*/ 54 w 66"/>
                <a:gd name="T43" fmla="*/ 17 h 54"/>
                <a:gd name="T44" fmla="*/ 34 w 66"/>
                <a:gd name="T45" fmla="*/ 12 h 54"/>
                <a:gd name="T46" fmla="*/ 15 w 66"/>
                <a:gd name="T47" fmla="*/ 18 h 54"/>
                <a:gd name="T48" fmla="*/ 8 w 66"/>
                <a:gd name="T49" fmla="*/ 33 h 54"/>
                <a:gd name="T50" fmla="*/ 11 w 66"/>
                <a:gd name="T51" fmla="*/ 43 h 54"/>
                <a:gd name="T52" fmla="*/ 18 w 66"/>
                <a:gd name="T53" fmla="*/ 51 h 54"/>
                <a:gd name="T54" fmla="*/ 17 w 66"/>
                <a:gd name="T55" fmla="*/ 5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6" h="54">
                  <a:moveTo>
                    <a:pt x="17" y="54"/>
                  </a:moveTo>
                  <a:cubicBezTo>
                    <a:pt x="11" y="53"/>
                    <a:pt x="7" y="50"/>
                    <a:pt x="4" y="46"/>
                  </a:cubicBezTo>
                  <a:cubicBezTo>
                    <a:pt x="1" y="41"/>
                    <a:pt x="0" y="36"/>
                    <a:pt x="0" y="30"/>
                  </a:cubicBezTo>
                  <a:cubicBezTo>
                    <a:pt x="0" y="25"/>
                    <a:pt x="0" y="21"/>
                    <a:pt x="2" y="18"/>
                  </a:cubicBezTo>
                  <a:cubicBezTo>
                    <a:pt x="4" y="14"/>
                    <a:pt x="6" y="11"/>
                    <a:pt x="9" y="8"/>
                  </a:cubicBezTo>
                  <a:cubicBezTo>
                    <a:pt x="12" y="6"/>
                    <a:pt x="15" y="4"/>
                    <a:pt x="19" y="2"/>
                  </a:cubicBezTo>
                  <a:cubicBezTo>
                    <a:pt x="23" y="1"/>
                    <a:pt x="28" y="0"/>
                    <a:pt x="33" y="0"/>
                  </a:cubicBezTo>
                  <a:cubicBezTo>
                    <a:pt x="38" y="0"/>
                    <a:pt x="43" y="1"/>
                    <a:pt x="47" y="3"/>
                  </a:cubicBezTo>
                  <a:cubicBezTo>
                    <a:pt x="51" y="4"/>
                    <a:pt x="55" y="7"/>
                    <a:pt x="58" y="10"/>
                  </a:cubicBezTo>
                  <a:cubicBezTo>
                    <a:pt x="60" y="12"/>
                    <a:pt x="63" y="16"/>
                    <a:pt x="64" y="19"/>
                  </a:cubicBezTo>
                  <a:cubicBezTo>
                    <a:pt x="66" y="23"/>
                    <a:pt x="66" y="27"/>
                    <a:pt x="66" y="31"/>
                  </a:cubicBezTo>
                  <a:cubicBezTo>
                    <a:pt x="66" y="34"/>
                    <a:pt x="66" y="37"/>
                    <a:pt x="65" y="39"/>
                  </a:cubicBezTo>
                  <a:cubicBezTo>
                    <a:pt x="64" y="42"/>
                    <a:pt x="63" y="44"/>
                    <a:pt x="62" y="46"/>
                  </a:cubicBezTo>
                  <a:cubicBezTo>
                    <a:pt x="60" y="48"/>
                    <a:pt x="58" y="50"/>
                    <a:pt x="56" y="51"/>
                  </a:cubicBezTo>
                  <a:cubicBezTo>
                    <a:pt x="54" y="53"/>
                    <a:pt x="52" y="54"/>
                    <a:pt x="49" y="54"/>
                  </a:cubicBezTo>
                  <a:cubicBezTo>
                    <a:pt x="46" y="53"/>
                    <a:pt x="44" y="51"/>
                    <a:pt x="44" y="48"/>
                  </a:cubicBezTo>
                  <a:cubicBezTo>
                    <a:pt x="44" y="46"/>
                    <a:pt x="45" y="44"/>
                    <a:pt x="46" y="43"/>
                  </a:cubicBezTo>
                  <a:cubicBezTo>
                    <a:pt x="47" y="42"/>
                    <a:pt x="49" y="41"/>
                    <a:pt x="51" y="41"/>
                  </a:cubicBezTo>
                  <a:cubicBezTo>
                    <a:pt x="59" y="38"/>
                    <a:pt x="59" y="38"/>
                    <a:pt x="59" y="38"/>
                  </a:cubicBezTo>
                  <a:cubicBezTo>
                    <a:pt x="60" y="37"/>
                    <a:pt x="60" y="36"/>
                    <a:pt x="60" y="35"/>
                  </a:cubicBezTo>
                  <a:cubicBezTo>
                    <a:pt x="60" y="34"/>
                    <a:pt x="60" y="32"/>
                    <a:pt x="60" y="31"/>
                  </a:cubicBezTo>
                  <a:cubicBezTo>
                    <a:pt x="60" y="26"/>
                    <a:pt x="58" y="21"/>
                    <a:pt x="54" y="17"/>
                  </a:cubicBezTo>
                  <a:cubicBezTo>
                    <a:pt x="49" y="14"/>
                    <a:pt x="43" y="12"/>
                    <a:pt x="34" y="12"/>
                  </a:cubicBezTo>
                  <a:cubicBezTo>
                    <a:pt x="26" y="12"/>
                    <a:pt x="19" y="14"/>
                    <a:pt x="15" y="18"/>
                  </a:cubicBezTo>
                  <a:cubicBezTo>
                    <a:pt x="10" y="22"/>
                    <a:pt x="8" y="27"/>
                    <a:pt x="8" y="33"/>
                  </a:cubicBezTo>
                  <a:cubicBezTo>
                    <a:pt x="8" y="37"/>
                    <a:pt x="9" y="40"/>
                    <a:pt x="11" y="43"/>
                  </a:cubicBezTo>
                  <a:cubicBezTo>
                    <a:pt x="13" y="47"/>
                    <a:pt x="15" y="49"/>
                    <a:pt x="18" y="51"/>
                  </a:cubicBezTo>
                  <a:lnTo>
                    <a:pt x="17" y="54"/>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1" name="Freeform 28"/>
            <p:cNvSpPr>
              <a:spLocks/>
            </p:cNvSpPr>
            <p:nvPr userDrawn="1"/>
          </p:nvSpPr>
          <p:spPr bwMode="auto">
            <a:xfrm>
              <a:off x="2159000" y="1322388"/>
              <a:ext cx="92075" cy="31750"/>
            </a:xfrm>
            <a:custGeom>
              <a:avLst/>
              <a:gdLst>
                <a:gd name="T0" fmla="*/ 4 w 96"/>
                <a:gd name="T1" fmla="*/ 33 h 33"/>
                <a:gd name="T2" fmla="*/ 0 w 96"/>
                <a:gd name="T3" fmla="*/ 33 h 33"/>
                <a:gd name="T4" fmla="*/ 0 w 96"/>
                <a:gd name="T5" fmla="*/ 0 h 33"/>
                <a:gd name="T6" fmla="*/ 4 w 96"/>
                <a:gd name="T7" fmla="*/ 0 h 33"/>
                <a:gd name="T8" fmla="*/ 6 w 96"/>
                <a:gd name="T9" fmla="*/ 11 h 33"/>
                <a:gd name="T10" fmla="*/ 17 w 96"/>
                <a:gd name="T11" fmla="*/ 11 h 33"/>
                <a:gd name="T12" fmla="*/ 27 w 96"/>
                <a:gd name="T13" fmla="*/ 11 h 33"/>
                <a:gd name="T14" fmla="*/ 84 w 96"/>
                <a:gd name="T15" fmla="*/ 11 h 33"/>
                <a:gd name="T16" fmla="*/ 85 w 96"/>
                <a:gd name="T17" fmla="*/ 0 h 33"/>
                <a:gd name="T18" fmla="*/ 90 w 96"/>
                <a:gd name="T19" fmla="*/ 0 h 33"/>
                <a:gd name="T20" fmla="*/ 96 w 96"/>
                <a:gd name="T21" fmla="*/ 21 h 33"/>
                <a:gd name="T22" fmla="*/ 95 w 96"/>
                <a:gd name="T23" fmla="*/ 23 h 33"/>
                <a:gd name="T24" fmla="*/ 76 w 96"/>
                <a:gd name="T25" fmla="*/ 22 h 33"/>
                <a:gd name="T26" fmla="*/ 27 w 96"/>
                <a:gd name="T27" fmla="*/ 22 h 33"/>
                <a:gd name="T28" fmla="*/ 17 w 96"/>
                <a:gd name="T29" fmla="*/ 22 h 33"/>
                <a:gd name="T30" fmla="*/ 6 w 96"/>
                <a:gd name="T31" fmla="*/ 22 h 33"/>
                <a:gd name="T32" fmla="*/ 4 w 96"/>
                <a:gd name="T33"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6" h="33">
                  <a:moveTo>
                    <a:pt x="4" y="33"/>
                  </a:moveTo>
                  <a:cubicBezTo>
                    <a:pt x="0" y="33"/>
                    <a:pt x="0" y="33"/>
                    <a:pt x="0" y="33"/>
                  </a:cubicBezTo>
                  <a:cubicBezTo>
                    <a:pt x="0" y="0"/>
                    <a:pt x="0" y="0"/>
                    <a:pt x="0" y="0"/>
                  </a:cubicBezTo>
                  <a:cubicBezTo>
                    <a:pt x="4" y="0"/>
                    <a:pt x="4" y="0"/>
                    <a:pt x="4" y="0"/>
                  </a:cubicBezTo>
                  <a:cubicBezTo>
                    <a:pt x="6" y="11"/>
                    <a:pt x="6" y="11"/>
                    <a:pt x="6" y="11"/>
                  </a:cubicBezTo>
                  <a:cubicBezTo>
                    <a:pt x="10" y="11"/>
                    <a:pt x="13" y="11"/>
                    <a:pt x="17" y="11"/>
                  </a:cubicBezTo>
                  <a:cubicBezTo>
                    <a:pt x="20" y="11"/>
                    <a:pt x="24" y="11"/>
                    <a:pt x="27" y="11"/>
                  </a:cubicBezTo>
                  <a:cubicBezTo>
                    <a:pt x="84" y="11"/>
                    <a:pt x="84" y="11"/>
                    <a:pt x="84" y="11"/>
                  </a:cubicBezTo>
                  <a:cubicBezTo>
                    <a:pt x="85" y="0"/>
                    <a:pt x="85" y="0"/>
                    <a:pt x="85" y="0"/>
                  </a:cubicBezTo>
                  <a:cubicBezTo>
                    <a:pt x="90" y="0"/>
                    <a:pt x="90" y="0"/>
                    <a:pt x="90" y="0"/>
                  </a:cubicBezTo>
                  <a:cubicBezTo>
                    <a:pt x="96" y="21"/>
                    <a:pt x="96" y="21"/>
                    <a:pt x="96" y="21"/>
                  </a:cubicBezTo>
                  <a:cubicBezTo>
                    <a:pt x="95" y="23"/>
                    <a:pt x="95" y="23"/>
                    <a:pt x="95" y="23"/>
                  </a:cubicBezTo>
                  <a:cubicBezTo>
                    <a:pt x="76" y="22"/>
                    <a:pt x="76" y="22"/>
                    <a:pt x="76" y="22"/>
                  </a:cubicBezTo>
                  <a:cubicBezTo>
                    <a:pt x="27" y="22"/>
                    <a:pt x="27" y="22"/>
                    <a:pt x="27" y="22"/>
                  </a:cubicBezTo>
                  <a:cubicBezTo>
                    <a:pt x="24" y="22"/>
                    <a:pt x="20" y="22"/>
                    <a:pt x="17" y="22"/>
                  </a:cubicBezTo>
                  <a:cubicBezTo>
                    <a:pt x="13" y="22"/>
                    <a:pt x="10" y="22"/>
                    <a:pt x="6" y="22"/>
                  </a:cubicBezTo>
                  <a:lnTo>
                    <a:pt x="4" y="33"/>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2" name="Freeform 29"/>
            <p:cNvSpPr>
              <a:spLocks noEditPoints="1"/>
            </p:cNvSpPr>
            <p:nvPr userDrawn="1"/>
          </p:nvSpPr>
          <p:spPr bwMode="auto">
            <a:xfrm>
              <a:off x="2157413" y="1358901"/>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8"/>
                    <a:pt x="64" y="41"/>
                  </a:cubicBezTo>
                  <a:cubicBezTo>
                    <a:pt x="63" y="45"/>
                    <a:pt x="61" y="48"/>
                    <a:pt x="58" y="51"/>
                  </a:cubicBezTo>
                  <a:cubicBezTo>
                    <a:pt x="55" y="54"/>
                    <a:pt x="51" y="56"/>
                    <a:pt x="47" y="58"/>
                  </a:cubicBezTo>
                  <a:cubicBezTo>
                    <a:pt x="43" y="60"/>
                    <a:pt x="38" y="60"/>
                    <a:pt x="33" y="60"/>
                  </a:cubicBezTo>
                  <a:cubicBezTo>
                    <a:pt x="27" y="60"/>
                    <a:pt x="23" y="60"/>
                    <a:pt x="18" y="58"/>
                  </a:cubicBezTo>
                  <a:cubicBezTo>
                    <a:pt x="14" y="56"/>
                    <a:pt x="11" y="54"/>
                    <a:pt x="8" y="51"/>
                  </a:cubicBezTo>
                  <a:cubicBezTo>
                    <a:pt x="5" y="48"/>
                    <a:pt x="3" y="45"/>
                    <a:pt x="2" y="41"/>
                  </a:cubicBezTo>
                  <a:cubicBezTo>
                    <a:pt x="0" y="38"/>
                    <a:pt x="0" y="34"/>
                    <a:pt x="0" y="30"/>
                  </a:cubicBezTo>
                  <a:cubicBezTo>
                    <a:pt x="0" y="26"/>
                    <a:pt x="0" y="22"/>
                    <a:pt x="2" y="19"/>
                  </a:cubicBezTo>
                  <a:cubicBezTo>
                    <a:pt x="3" y="15"/>
                    <a:pt x="5" y="12"/>
                    <a:pt x="8" y="9"/>
                  </a:cubicBezTo>
                  <a:cubicBezTo>
                    <a:pt x="11" y="6"/>
                    <a:pt x="14" y="4"/>
                    <a:pt x="18" y="2"/>
                  </a:cubicBezTo>
                  <a:cubicBezTo>
                    <a:pt x="23" y="1"/>
                    <a:pt x="27" y="0"/>
                    <a:pt x="33" y="0"/>
                  </a:cubicBezTo>
                  <a:cubicBezTo>
                    <a:pt x="38" y="0"/>
                    <a:pt x="43" y="1"/>
                    <a:pt x="47" y="2"/>
                  </a:cubicBezTo>
                  <a:cubicBezTo>
                    <a:pt x="51" y="4"/>
                    <a:pt x="55" y="6"/>
                    <a:pt x="58" y="9"/>
                  </a:cubicBezTo>
                  <a:cubicBezTo>
                    <a:pt x="61" y="12"/>
                    <a:pt x="63" y="15"/>
                    <a:pt x="64" y="19"/>
                  </a:cubicBezTo>
                  <a:cubicBezTo>
                    <a:pt x="66" y="22"/>
                    <a:pt x="66" y="26"/>
                    <a:pt x="66" y="30"/>
                  </a:cubicBezTo>
                  <a:close/>
                  <a:moveTo>
                    <a:pt x="60" y="30"/>
                  </a:moveTo>
                  <a:cubicBezTo>
                    <a:pt x="60" y="24"/>
                    <a:pt x="58" y="20"/>
                    <a:pt x="53" y="17"/>
                  </a:cubicBezTo>
                  <a:cubicBezTo>
                    <a:pt x="49" y="14"/>
                    <a:pt x="42" y="12"/>
                    <a:pt x="33" y="12"/>
                  </a:cubicBezTo>
                  <a:cubicBezTo>
                    <a:pt x="24" y="12"/>
                    <a:pt x="17" y="14"/>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3" name="Freeform 30"/>
            <p:cNvSpPr>
              <a:spLocks/>
            </p:cNvSpPr>
            <p:nvPr userDrawn="1"/>
          </p:nvSpPr>
          <p:spPr bwMode="auto">
            <a:xfrm>
              <a:off x="2157413" y="1422401"/>
              <a:ext cx="63500" cy="44450"/>
            </a:xfrm>
            <a:custGeom>
              <a:avLst/>
              <a:gdLst>
                <a:gd name="T0" fmla="*/ 38 w 66"/>
                <a:gd name="T1" fmla="*/ 28 h 46"/>
                <a:gd name="T2" fmla="*/ 30 w 66"/>
                <a:gd name="T3" fmla="*/ 42 h 46"/>
                <a:gd name="T4" fmla="*/ 19 w 66"/>
                <a:gd name="T5" fmla="*/ 46 h 46"/>
                <a:gd name="T6" fmla="*/ 12 w 66"/>
                <a:gd name="T7" fmla="*/ 45 h 46"/>
                <a:gd name="T8" fmla="*/ 5 w 66"/>
                <a:gd name="T9" fmla="*/ 40 h 46"/>
                <a:gd name="T10" fmla="*/ 1 w 66"/>
                <a:gd name="T11" fmla="*/ 32 h 46"/>
                <a:gd name="T12" fmla="*/ 0 w 66"/>
                <a:gd name="T13" fmla="*/ 20 h 46"/>
                <a:gd name="T14" fmla="*/ 1 w 66"/>
                <a:gd name="T15" fmla="*/ 10 h 46"/>
                <a:gd name="T16" fmla="*/ 5 w 66"/>
                <a:gd name="T17" fmla="*/ 1 h 46"/>
                <a:gd name="T18" fmla="*/ 19 w 66"/>
                <a:gd name="T19" fmla="*/ 0 h 46"/>
                <a:gd name="T20" fmla="*/ 19 w 66"/>
                <a:gd name="T21" fmla="*/ 8 h 46"/>
                <a:gd name="T22" fmla="*/ 8 w 66"/>
                <a:gd name="T23" fmla="*/ 10 h 46"/>
                <a:gd name="T24" fmla="*/ 6 w 66"/>
                <a:gd name="T25" fmla="*/ 21 h 46"/>
                <a:gd name="T26" fmla="*/ 9 w 66"/>
                <a:gd name="T27" fmla="*/ 32 h 46"/>
                <a:gd name="T28" fmla="*/ 16 w 66"/>
                <a:gd name="T29" fmla="*/ 36 h 46"/>
                <a:gd name="T30" fmla="*/ 23 w 66"/>
                <a:gd name="T31" fmla="*/ 33 h 46"/>
                <a:gd name="T32" fmla="*/ 28 w 66"/>
                <a:gd name="T33" fmla="*/ 23 h 46"/>
                <a:gd name="T34" fmla="*/ 30 w 66"/>
                <a:gd name="T35" fmla="*/ 17 h 46"/>
                <a:gd name="T36" fmla="*/ 37 w 66"/>
                <a:gd name="T37" fmla="*/ 5 h 46"/>
                <a:gd name="T38" fmla="*/ 47 w 66"/>
                <a:gd name="T39" fmla="*/ 1 h 46"/>
                <a:gd name="T40" fmla="*/ 55 w 66"/>
                <a:gd name="T41" fmla="*/ 3 h 46"/>
                <a:gd name="T42" fmla="*/ 61 w 66"/>
                <a:gd name="T43" fmla="*/ 7 h 46"/>
                <a:gd name="T44" fmla="*/ 65 w 66"/>
                <a:gd name="T45" fmla="*/ 15 h 46"/>
                <a:gd name="T46" fmla="*/ 66 w 66"/>
                <a:gd name="T47" fmla="*/ 24 h 46"/>
                <a:gd name="T48" fmla="*/ 65 w 66"/>
                <a:gd name="T49" fmla="*/ 34 h 46"/>
                <a:gd name="T50" fmla="*/ 61 w 66"/>
                <a:gd name="T51" fmla="*/ 43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2 h 46"/>
                <a:gd name="T64" fmla="*/ 44 w 66"/>
                <a:gd name="T65" fmla="*/ 14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5"/>
                    <a:pt x="33" y="39"/>
                    <a:pt x="30" y="42"/>
                  </a:cubicBezTo>
                  <a:cubicBezTo>
                    <a:pt x="26" y="45"/>
                    <a:pt x="23" y="46"/>
                    <a:pt x="19" y="46"/>
                  </a:cubicBezTo>
                  <a:cubicBezTo>
                    <a:pt x="16" y="46"/>
                    <a:pt x="14" y="46"/>
                    <a:pt x="12" y="45"/>
                  </a:cubicBezTo>
                  <a:cubicBezTo>
                    <a:pt x="9" y="43"/>
                    <a:pt x="7" y="42"/>
                    <a:pt x="5" y="40"/>
                  </a:cubicBezTo>
                  <a:cubicBezTo>
                    <a:pt x="4" y="38"/>
                    <a:pt x="2" y="35"/>
                    <a:pt x="1" y="32"/>
                  </a:cubicBezTo>
                  <a:cubicBezTo>
                    <a:pt x="0" y="28"/>
                    <a:pt x="0" y="25"/>
                    <a:pt x="0" y="20"/>
                  </a:cubicBezTo>
                  <a:cubicBezTo>
                    <a:pt x="0" y="17"/>
                    <a:pt x="0" y="13"/>
                    <a:pt x="1" y="10"/>
                  </a:cubicBezTo>
                  <a:cubicBezTo>
                    <a:pt x="2" y="7"/>
                    <a:pt x="3" y="4"/>
                    <a:pt x="5" y="1"/>
                  </a:cubicBezTo>
                  <a:cubicBezTo>
                    <a:pt x="19" y="0"/>
                    <a:pt x="19" y="0"/>
                    <a:pt x="19" y="0"/>
                  </a:cubicBezTo>
                  <a:cubicBezTo>
                    <a:pt x="19" y="8"/>
                    <a:pt x="19" y="8"/>
                    <a:pt x="19" y="8"/>
                  </a:cubicBezTo>
                  <a:cubicBezTo>
                    <a:pt x="8" y="10"/>
                    <a:pt x="8" y="10"/>
                    <a:pt x="8" y="10"/>
                  </a:cubicBezTo>
                  <a:cubicBezTo>
                    <a:pt x="6" y="13"/>
                    <a:pt x="6" y="17"/>
                    <a:pt x="6" y="21"/>
                  </a:cubicBezTo>
                  <a:cubicBezTo>
                    <a:pt x="6" y="26"/>
                    <a:pt x="7" y="30"/>
                    <a:pt x="9" y="32"/>
                  </a:cubicBezTo>
                  <a:cubicBezTo>
                    <a:pt x="10" y="34"/>
                    <a:pt x="13" y="36"/>
                    <a:pt x="16" y="36"/>
                  </a:cubicBezTo>
                  <a:cubicBezTo>
                    <a:pt x="19" y="36"/>
                    <a:pt x="21" y="35"/>
                    <a:pt x="23" y="33"/>
                  </a:cubicBezTo>
                  <a:cubicBezTo>
                    <a:pt x="24" y="31"/>
                    <a:pt x="26" y="27"/>
                    <a:pt x="28" y="23"/>
                  </a:cubicBezTo>
                  <a:cubicBezTo>
                    <a:pt x="30" y="17"/>
                    <a:pt x="30" y="17"/>
                    <a:pt x="30" y="17"/>
                  </a:cubicBezTo>
                  <a:cubicBezTo>
                    <a:pt x="32" y="12"/>
                    <a:pt x="34" y="8"/>
                    <a:pt x="37" y="5"/>
                  </a:cubicBezTo>
                  <a:cubicBezTo>
                    <a:pt x="40" y="3"/>
                    <a:pt x="43" y="1"/>
                    <a:pt x="47" y="1"/>
                  </a:cubicBezTo>
                  <a:cubicBezTo>
                    <a:pt x="50" y="1"/>
                    <a:pt x="52" y="2"/>
                    <a:pt x="55" y="3"/>
                  </a:cubicBezTo>
                  <a:cubicBezTo>
                    <a:pt x="57" y="4"/>
                    <a:pt x="59" y="5"/>
                    <a:pt x="61" y="7"/>
                  </a:cubicBezTo>
                  <a:cubicBezTo>
                    <a:pt x="62" y="9"/>
                    <a:pt x="64" y="12"/>
                    <a:pt x="65" y="15"/>
                  </a:cubicBezTo>
                  <a:cubicBezTo>
                    <a:pt x="66" y="17"/>
                    <a:pt x="66" y="21"/>
                    <a:pt x="66" y="24"/>
                  </a:cubicBezTo>
                  <a:cubicBezTo>
                    <a:pt x="66" y="28"/>
                    <a:pt x="66" y="31"/>
                    <a:pt x="65" y="34"/>
                  </a:cubicBezTo>
                  <a:cubicBezTo>
                    <a:pt x="64" y="37"/>
                    <a:pt x="63" y="40"/>
                    <a:pt x="61" y="43"/>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3"/>
                    <a:pt x="54" y="12"/>
                    <a:pt x="51" y="12"/>
                  </a:cubicBezTo>
                  <a:cubicBezTo>
                    <a:pt x="48" y="12"/>
                    <a:pt x="46" y="13"/>
                    <a:pt x="44" y="14"/>
                  </a:cubicBezTo>
                  <a:cubicBezTo>
                    <a:pt x="43" y="16"/>
                    <a:pt x="41" y="19"/>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4" name="Freeform 31"/>
            <p:cNvSpPr>
              <a:spLocks noEditPoints="1"/>
            </p:cNvSpPr>
            <p:nvPr userDrawn="1"/>
          </p:nvSpPr>
          <p:spPr bwMode="auto">
            <a:xfrm>
              <a:off x="2157413" y="1471613"/>
              <a:ext cx="63500" cy="52388"/>
            </a:xfrm>
            <a:custGeom>
              <a:avLst/>
              <a:gdLst>
                <a:gd name="T0" fmla="*/ 34 w 66"/>
                <a:gd name="T1" fmla="*/ 12 h 55"/>
                <a:gd name="T2" fmla="*/ 15 w 66"/>
                <a:gd name="T3" fmla="*/ 18 h 55"/>
                <a:gd name="T4" fmla="*/ 8 w 66"/>
                <a:gd name="T5" fmla="*/ 34 h 55"/>
                <a:gd name="T6" fmla="*/ 11 w 66"/>
                <a:gd name="T7" fmla="*/ 44 h 55"/>
                <a:gd name="T8" fmla="*/ 18 w 66"/>
                <a:gd name="T9" fmla="*/ 52 h 55"/>
                <a:gd name="T10" fmla="*/ 15 w 66"/>
                <a:gd name="T11" fmla="*/ 55 h 55"/>
                <a:gd name="T12" fmla="*/ 4 w 66"/>
                <a:gd name="T13" fmla="*/ 45 h 55"/>
                <a:gd name="T14" fmla="*/ 0 w 66"/>
                <a:gd name="T15" fmla="*/ 30 h 55"/>
                <a:gd name="T16" fmla="*/ 2 w 66"/>
                <a:gd name="T17" fmla="*/ 18 h 55"/>
                <a:gd name="T18" fmla="*/ 8 w 66"/>
                <a:gd name="T19" fmla="*/ 8 h 55"/>
                <a:gd name="T20" fmla="*/ 19 w 66"/>
                <a:gd name="T21" fmla="*/ 3 h 55"/>
                <a:gd name="T22" fmla="*/ 32 w 66"/>
                <a:gd name="T23" fmla="*/ 0 h 55"/>
                <a:gd name="T24" fmla="*/ 46 w 66"/>
                <a:gd name="T25" fmla="*/ 3 h 55"/>
                <a:gd name="T26" fmla="*/ 57 w 66"/>
                <a:gd name="T27" fmla="*/ 9 h 55"/>
                <a:gd name="T28" fmla="*/ 64 w 66"/>
                <a:gd name="T29" fmla="*/ 19 h 55"/>
                <a:gd name="T30" fmla="*/ 66 w 66"/>
                <a:gd name="T31" fmla="*/ 31 h 55"/>
                <a:gd name="T32" fmla="*/ 65 w 66"/>
                <a:gd name="T33" fmla="*/ 41 h 55"/>
                <a:gd name="T34" fmla="*/ 60 w 66"/>
                <a:gd name="T35" fmla="*/ 48 h 55"/>
                <a:gd name="T36" fmla="*/ 52 w 66"/>
                <a:gd name="T37" fmla="*/ 54 h 55"/>
                <a:gd name="T38" fmla="*/ 41 w 66"/>
                <a:gd name="T39" fmla="*/ 55 h 55"/>
                <a:gd name="T40" fmla="*/ 37 w 66"/>
                <a:gd name="T41" fmla="*/ 55 h 55"/>
                <a:gd name="T42" fmla="*/ 34 w 66"/>
                <a:gd name="T43" fmla="*/ 55 h 55"/>
                <a:gd name="T44" fmla="*/ 34 w 66"/>
                <a:gd name="T45" fmla="*/ 12 h 55"/>
                <a:gd name="T46" fmla="*/ 39 w 66"/>
                <a:gd name="T47" fmla="*/ 37 h 55"/>
                <a:gd name="T48" fmla="*/ 41 w 66"/>
                <a:gd name="T49" fmla="*/ 43 h 55"/>
                <a:gd name="T50" fmla="*/ 46 w 66"/>
                <a:gd name="T51" fmla="*/ 45 h 55"/>
                <a:gd name="T52" fmla="*/ 51 w 66"/>
                <a:gd name="T53" fmla="*/ 43 h 55"/>
                <a:gd name="T54" fmla="*/ 56 w 66"/>
                <a:gd name="T55" fmla="*/ 40 h 55"/>
                <a:gd name="T56" fmla="*/ 59 w 66"/>
                <a:gd name="T57" fmla="*/ 36 h 55"/>
                <a:gd name="T58" fmla="*/ 60 w 66"/>
                <a:gd name="T59" fmla="*/ 30 h 55"/>
                <a:gd name="T60" fmla="*/ 59 w 66"/>
                <a:gd name="T61" fmla="*/ 25 h 55"/>
                <a:gd name="T62" fmla="*/ 56 w 66"/>
                <a:gd name="T63" fmla="*/ 19 h 55"/>
                <a:gd name="T64" fmla="*/ 49 w 66"/>
                <a:gd name="T65" fmla="*/ 15 h 55"/>
                <a:gd name="T66" fmla="*/ 39 w 66"/>
                <a:gd name="T67" fmla="*/ 13 h 55"/>
                <a:gd name="T68" fmla="*/ 39 w 66"/>
                <a:gd name="T69" fmla="*/ 37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55">
                  <a:moveTo>
                    <a:pt x="34" y="12"/>
                  </a:moveTo>
                  <a:cubicBezTo>
                    <a:pt x="25" y="12"/>
                    <a:pt x="19" y="15"/>
                    <a:pt x="15" y="18"/>
                  </a:cubicBezTo>
                  <a:cubicBezTo>
                    <a:pt x="10" y="22"/>
                    <a:pt x="8" y="27"/>
                    <a:pt x="8" y="34"/>
                  </a:cubicBezTo>
                  <a:cubicBezTo>
                    <a:pt x="8" y="38"/>
                    <a:pt x="9" y="41"/>
                    <a:pt x="11" y="44"/>
                  </a:cubicBezTo>
                  <a:cubicBezTo>
                    <a:pt x="13" y="47"/>
                    <a:pt x="15" y="50"/>
                    <a:pt x="18" y="52"/>
                  </a:cubicBezTo>
                  <a:cubicBezTo>
                    <a:pt x="15" y="55"/>
                    <a:pt x="15" y="55"/>
                    <a:pt x="15" y="55"/>
                  </a:cubicBezTo>
                  <a:cubicBezTo>
                    <a:pt x="10" y="53"/>
                    <a:pt x="7" y="50"/>
                    <a:pt x="4" y="45"/>
                  </a:cubicBezTo>
                  <a:cubicBezTo>
                    <a:pt x="1" y="41"/>
                    <a:pt x="0" y="36"/>
                    <a:pt x="0" y="30"/>
                  </a:cubicBezTo>
                  <a:cubicBezTo>
                    <a:pt x="0" y="25"/>
                    <a:pt x="0" y="21"/>
                    <a:pt x="2" y="18"/>
                  </a:cubicBezTo>
                  <a:cubicBezTo>
                    <a:pt x="3" y="14"/>
                    <a:pt x="6" y="11"/>
                    <a:pt x="8" y="8"/>
                  </a:cubicBezTo>
                  <a:cubicBezTo>
                    <a:pt x="11" y="6"/>
                    <a:pt x="15" y="4"/>
                    <a:pt x="19" y="3"/>
                  </a:cubicBezTo>
                  <a:cubicBezTo>
                    <a:pt x="23" y="1"/>
                    <a:pt x="27" y="0"/>
                    <a:pt x="32" y="0"/>
                  </a:cubicBezTo>
                  <a:cubicBezTo>
                    <a:pt x="37" y="0"/>
                    <a:pt x="42" y="1"/>
                    <a:pt x="46" y="3"/>
                  </a:cubicBezTo>
                  <a:cubicBezTo>
                    <a:pt x="50" y="4"/>
                    <a:pt x="54" y="7"/>
                    <a:pt x="57" y="9"/>
                  </a:cubicBezTo>
                  <a:cubicBezTo>
                    <a:pt x="60" y="12"/>
                    <a:pt x="62" y="15"/>
                    <a:pt x="64" y="19"/>
                  </a:cubicBezTo>
                  <a:cubicBezTo>
                    <a:pt x="66" y="23"/>
                    <a:pt x="66" y="27"/>
                    <a:pt x="66" y="31"/>
                  </a:cubicBezTo>
                  <a:cubicBezTo>
                    <a:pt x="66" y="34"/>
                    <a:pt x="66" y="37"/>
                    <a:pt x="65" y="41"/>
                  </a:cubicBezTo>
                  <a:cubicBezTo>
                    <a:pt x="64" y="44"/>
                    <a:pt x="62" y="46"/>
                    <a:pt x="60" y="48"/>
                  </a:cubicBezTo>
                  <a:cubicBezTo>
                    <a:pt x="58" y="51"/>
                    <a:pt x="55" y="52"/>
                    <a:pt x="52" y="54"/>
                  </a:cubicBezTo>
                  <a:cubicBezTo>
                    <a:pt x="49" y="55"/>
                    <a:pt x="45" y="55"/>
                    <a:pt x="41" y="55"/>
                  </a:cubicBezTo>
                  <a:cubicBezTo>
                    <a:pt x="40" y="55"/>
                    <a:pt x="38" y="55"/>
                    <a:pt x="37" y="55"/>
                  </a:cubicBezTo>
                  <a:cubicBezTo>
                    <a:pt x="36" y="55"/>
                    <a:pt x="35" y="55"/>
                    <a:pt x="34" y="55"/>
                  </a:cubicBezTo>
                  <a:lnTo>
                    <a:pt x="34" y="12"/>
                  </a:lnTo>
                  <a:close/>
                  <a:moveTo>
                    <a:pt x="39" y="37"/>
                  </a:moveTo>
                  <a:cubicBezTo>
                    <a:pt x="39" y="40"/>
                    <a:pt x="40" y="42"/>
                    <a:pt x="41" y="43"/>
                  </a:cubicBezTo>
                  <a:cubicBezTo>
                    <a:pt x="43" y="44"/>
                    <a:pt x="44" y="45"/>
                    <a:pt x="46" y="45"/>
                  </a:cubicBezTo>
                  <a:cubicBezTo>
                    <a:pt x="48" y="45"/>
                    <a:pt x="50" y="44"/>
                    <a:pt x="51" y="43"/>
                  </a:cubicBezTo>
                  <a:cubicBezTo>
                    <a:pt x="53" y="43"/>
                    <a:pt x="55" y="42"/>
                    <a:pt x="56" y="40"/>
                  </a:cubicBezTo>
                  <a:cubicBezTo>
                    <a:pt x="57" y="39"/>
                    <a:pt x="58" y="38"/>
                    <a:pt x="59" y="36"/>
                  </a:cubicBezTo>
                  <a:cubicBezTo>
                    <a:pt x="60" y="34"/>
                    <a:pt x="60" y="32"/>
                    <a:pt x="60" y="30"/>
                  </a:cubicBezTo>
                  <a:cubicBezTo>
                    <a:pt x="60" y="28"/>
                    <a:pt x="60" y="27"/>
                    <a:pt x="59" y="25"/>
                  </a:cubicBezTo>
                  <a:cubicBezTo>
                    <a:pt x="59" y="23"/>
                    <a:pt x="57" y="21"/>
                    <a:pt x="56" y="19"/>
                  </a:cubicBezTo>
                  <a:cubicBezTo>
                    <a:pt x="54" y="17"/>
                    <a:pt x="52" y="16"/>
                    <a:pt x="49" y="15"/>
                  </a:cubicBezTo>
                  <a:cubicBezTo>
                    <a:pt x="46" y="14"/>
                    <a:pt x="43" y="13"/>
                    <a:pt x="39" y="13"/>
                  </a:cubicBezTo>
                  <a:lnTo>
                    <a:pt x="39" y="3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5" name="Freeform 32"/>
            <p:cNvSpPr>
              <a:spLocks/>
            </p:cNvSpPr>
            <p:nvPr userDrawn="1"/>
          </p:nvSpPr>
          <p:spPr bwMode="auto">
            <a:xfrm>
              <a:off x="2159000" y="1530351"/>
              <a:ext cx="61913" cy="47625"/>
            </a:xfrm>
            <a:custGeom>
              <a:avLst/>
              <a:gdLst>
                <a:gd name="T0" fmla="*/ 48 w 64"/>
                <a:gd name="T1" fmla="*/ 22 h 50"/>
                <a:gd name="T2" fmla="*/ 60 w 64"/>
                <a:gd name="T3" fmla="*/ 30 h 50"/>
                <a:gd name="T4" fmla="*/ 64 w 64"/>
                <a:gd name="T5" fmla="*/ 41 h 50"/>
                <a:gd name="T6" fmla="*/ 63 w 64"/>
                <a:gd name="T7" fmla="*/ 46 h 50"/>
                <a:gd name="T8" fmla="*/ 58 w 64"/>
                <a:gd name="T9" fmla="*/ 50 h 50"/>
                <a:gd name="T10" fmla="*/ 53 w 64"/>
                <a:gd name="T11" fmla="*/ 48 h 50"/>
                <a:gd name="T12" fmla="*/ 51 w 64"/>
                <a:gd name="T13" fmla="*/ 42 h 50"/>
                <a:gd name="T14" fmla="*/ 54 w 64"/>
                <a:gd name="T15" fmla="*/ 34 h 50"/>
                <a:gd name="T16" fmla="*/ 55 w 64"/>
                <a:gd name="T17" fmla="*/ 33 h 50"/>
                <a:gd name="T18" fmla="*/ 48 w 64"/>
                <a:gd name="T19" fmla="*/ 27 h 50"/>
                <a:gd name="T20" fmla="*/ 38 w 64"/>
                <a:gd name="T21" fmla="*/ 22 h 50"/>
                <a:gd name="T22" fmla="*/ 27 w 64"/>
                <a:gd name="T23" fmla="*/ 22 h 50"/>
                <a:gd name="T24" fmla="*/ 17 w 64"/>
                <a:gd name="T25" fmla="*/ 22 h 50"/>
                <a:gd name="T26" fmla="*/ 6 w 64"/>
                <a:gd name="T27" fmla="*/ 22 h 50"/>
                <a:gd name="T28" fmla="*/ 4 w 64"/>
                <a:gd name="T29" fmla="*/ 33 h 50"/>
                <a:gd name="T30" fmla="*/ 0 w 64"/>
                <a:gd name="T31" fmla="*/ 33 h 50"/>
                <a:gd name="T32" fmla="*/ 0 w 64"/>
                <a:gd name="T33" fmla="*/ 1 h 50"/>
                <a:gd name="T34" fmla="*/ 4 w 64"/>
                <a:gd name="T35" fmla="*/ 1 h 50"/>
                <a:gd name="T36" fmla="*/ 6 w 64"/>
                <a:gd name="T37" fmla="*/ 11 h 50"/>
                <a:gd name="T38" fmla="*/ 17 w 64"/>
                <a:gd name="T39" fmla="*/ 11 h 50"/>
                <a:gd name="T40" fmla="*/ 27 w 64"/>
                <a:gd name="T41" fmla="*/ 11 h 50"/>
                <a:gd name="T42" fmla="*/ 34 w 64"/>
                <a:gd name="T43" fmla="*/ 11 h 50"/>
                <a:gd name="T44" fmla="*/ 43 w 64"/>
                <a:gd name="T45" fmla="*/ 11 h 50"/>
                <a:gd name="T46" fmla="*/ 51 w 64"/>
                <a:gd name="T47" fmla="*/ 10 h 50"/>
                <a:gd name="T48" fmla="*/ 52 w 64"/>
                <a:gd name="T49" fmla="*/ 0 h 50"/>
                <a:gd name="T50" fmla="*/ 56 w 64"/>
                <a:gd name="T51" fmla="*/ 0 h 50"/>
                <a:gd name="T52" fmla="*/ 64 w 64"/>
                <a:gd name="T53" fmla="*/ 18 h 50"/>
                <a:gd name="T54" fmla="*/ 63 w 64"/>
                <a:gd name="T55" fmla="*/ 20 h 50"/>
                <a:gd name="T56" fmla="*/ 48 w 64"/>
                <a:gd name="T57" fmla="*/ 22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50">
                  <a:moveTo>
                    <a:pt x="48" y="22"/>
                  </a:moveTo>
                  <a:cubicBezTo>
                    <a:pt x="53" y="24"/>
                    <a:pt x="57" y="27"/>
                    <a:pt x="60" y="30"/>
                  </a:cubicBezTo>
                  <a:cubicBezTo>
                    <a:pt x="63" y="34"/>
                    <a:pt x="64" y="37"/>
                    <a:pt x="64" y="41"/>
                  </a:cubicBezTo>
                  <a:cubicBezTo>
                    <a:pt x="64" y="43"/>
                    <a:pt x="64" y="45"/>
                    <a:pt x="63" y="46"/>
                  </a:cubicBezTo>
                  <a:cubicBezTo>
                    <a:pt x="62" y="48"/>
                    <a:pt x="60" y="49"/>
                    <a:pt x="58" y="50"/>
                  </a:cubicBezTo>
                  <a:cubicBezTo>
                    <a:pt x="56" y="50"/>
                    <a:pt x="54" y="49"/>
                    <a:pt x="53" y="48"/>
                  </a:cubicBezTo>
                  <a:cubicBezTo>
                    <a:pt x="52" y="46"/>
                    <a:pt x="51" y="44"/>
                    <a:pt x="51" y="42"/>
                  </a:cubicBezTo>
                  <a:cubicBezTo>
                    <a:pt x="51" y="39"/>
                    <a:pt x="52" y="37"/>
                    <a:pt x="54" y="34"/>
                  </a:cubicBezTo>
                  <a:cubicBezTo>
                    <a:pt x="55" y="33"/>
                    <a:pt x="55" y="33"/>
                    <a:pt x="55" y="33"/>
                  </a:cubicBezTo>
                  <a:cubicBezTo>
                    <a:pt x="53" y="31"/>
                    <a:pt x="51" y="28"/>
                    <a:pt x="48" y="27"/>
                  </a:cubicBezTo>
                  <a:cubicBezTo>
                    <a:pt x="45" y="25"/>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1"/>
                    <a:pt x="6" y="11"/>
                    <a:pt x="6" y="11"/>
                  </a:cubicBezTo>
                  <a:cubicBezTo>
                    <a:pt x="9" y="11"/>
                    <a:pt x="13" y="11"/>
                    <a:pt x="17" y="11"/>
                  </a:cubicBezTo>
                  <a:cubicBezTo>
                    <a:pt x="21" y="11"/>
                    <a:pt x="24" y="11"/>
                    <a:pt x="27" y="11"/>
                  </a:cubicBezTo>
                  <a:cubicBezTo>
                    <a:pt x="34" y="11"/>
                    <a:pt x="34" y="11"/>
                    <a:pt x="34" y="11"/>
                  </a:cubicBezTo>
                  <a:cubicBezTo>
                    <a:pt x="38" y="11"/>
                    <a:pt x="41" y="11"/>
                    <a:pt x="43" y="11"/>
                  </a:cubicBezTo>
                  <a:cubicBezTo>
                    <a:pt x="45" y="11"/>
                    <a:pt x="48" y="11"/>
                    <a:pt x="51" y="10"/>
                  </a:cubicBezTo>
                  <a:cubicBezTo>
                    <a:pt x="52" y="0"/>
                    <a:pt x="52" y="0"/>
                    <a:pt x="52" y="0"/>
                  </a:cubicBezTo>
                  <a:cubicBezTo>
                    <a:pt x="56" y="0"/>
                    <a:pt x="56" y="0"/>
                    <a:pt x="56" y="0"/>
                  </a:cubicBezTo>
                  <a:cubicBezTo>
                    <a:pt x="64" y="18"/>
                    <a:pt x="64" y="18"/>
                    <a:pt x="64" y="18"/>
                  </a:cubicBezTo>
                  <a:cubicBezTo>
                    <a:pt x="63" y="20"/>
                    <a:pt x="63" y="20"/>
                    <a:pt x="63" y="20"/>
                  </a:cubicBezTo>
                  <a:lnTo>
                    <a:pt x="48"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6" name="Freeform 33"/>
            <p:cNvSpPr>
              <a:spLocks/>
            </p:cNvSpPr>
            <p:nvPr userDrawn="1"/>
          </p:nvSpPr>
          <p:spPr bwMode="auto">
            <a:xfrm>
              <a:off x="2157413" y="1600201"/>
              <a:ext cx="77788" cy="39688"/>
            </a:xfrm>
            <a:custGeom>
              <a:avLst/>
              <a:gdLst>
                <a:gd name="T0" fmla="*/ 7 w 82"/>
                <a:gd name="T1" fmla="*/ 41 h 41"/>
                <a:gd name="T2" fmla="*/ 2 w 82"/>
                <a:gd name="T3" fmla="*/ 35 h 41"/>
                <a:gd name="T4" fmla="*/ 0 w 82"/>
                <a:gd name="T5" fmla="*/ 26 h 41"/>
                <a:gd name="T6" fmla="*/ 4 w 82"/>
                <a:gd name="T7" fmla="*/ 15 h 41"/>
                <a:gd name="T8" fmla="*/ 15 w 82"/>
                <a:gd name="T9" fmla="*/ 11 h 41"/>
                <a:gd name="T10" fmla="*/ 20 w 82"/>
                <a:gd name="T11" fmla="*/ 11 h 41"/>
                <a:gd name="T12" fmla="*/ 27 w 82"/>
                <a:gd name="T13" fmla="*/ 11 h 41"/>
                <a:gd name="T14" fmla="*/ 57 w 82"/>
                <a:gd name="T15" fmla="*/ 11 h 41"/>
                <a:gd name="T16" fmla="*/ 57 w 82"/>
                <a:gd name="T17" fmla="*/ 0 h 41"/>
                <a:gd name="T18" fmla="*/ 63 w 82"/>
                <a:gd name="T19" fmla="*/ 0 h 41"/>
                <a:gd name="T20" fmla="*/ 64 w 82"/>
                <a:gd name="T21" fmla="*/ 12 h 41"/>
                <a:gd name="T22" fmla="*/ 82 w 82"/>
                <a:gd name="T23" fmla="*/ 15 h 41"/>
                <a:gd name="T24" fmla="*/ 82 w 82"/>
                <a:gd name="T25" fmla="*/ 23 h 41"/>
                <a:gd name="T26" fmla="*/ 64 w 82"/>
                <a:gd name="T27" fmla="*/ 22 h 41"/>
                <a:gd name="T28" fmla="*/ 64 w 82"/>
                <a:gd name="T29" fmla="*/ 40 h 41"/>
                <a:gd name="T30" fmla="*/ 57 w 82"/>
                <a:gd name="T31" fmla="*/ 40 h 41"/>
                <a:gd name="T32" fmla="*/ 57 w 82"/>
                <a:gd name="T33" fmla="*/ 22 h 41"/>
                <a:gd name="T34" fmla="*/ 17 w 82"/>
                <a:gd name="T35" fmla="*/ 22 h 41"/>
                <a:gd name="T36" fmla="*/ 10 w 82"/>
                <a:gd name="T37" fmla="*/ 24 h 41"/>
                <a:gd name="T38" fmla="*/ 7 w 82"/>
                <a:gd name="T39" fmla="*/ 29 h 41"/>
                <a:gd name="T40" fmla="*/ 11 w 82"/>
                <a:gd name="T41" fmla="*/ 38 h 41"/>
                <a:gd name="T42" fmla="*/ 7 w 82"/>
                <a:gd name="T43" fmla="*/ 41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2" h="41">
                  <a:moveTo>
                    <a:pt x="7" y="41"/>
                  </a:moveTo>
                  <a:cubicBezTo>
                    <a:pt x="5" y="40"/>
                    <a:pt x="3" y="38"/>
                    <a:pt x="2" y="35"/>
                  </a:cubicBezTo>
                  <a:cubicBezTo>
                    <a:pt x="1" y="32"/>
                    <a:pt x="0" y="29"/>
                    <a:pt x="0" y="26"/>
                  </a:cubicBezTo>
                  <a:cubicBezTo>
                    <a:pt x="0" y="21"/>
                    <a:pt x="2" y="17"/>
                    <a:pt x="4" y="15"/>
                  </a:cubicBezTo>
                  <a:cubicBezTo>
                    <a:pt x="6" y="12"/>
                    <a:pt x="10" y="11"/>
                    <a:pt x="15" y="11"/>
                  </a:cubicBezTo>
                  <a:cubicBezTo>
                    <a:pt x="17" y="11"/>
                    <a:pt x="19" y="11"/>
                    <a:pt x="20" y="11"/>
                  </a:cubicBezTo>
                  <a:cubicBezTo>
                    <a:pt x="22" y="11"/>
                    <a:pt x="24" y="11"/>
                    <a:pt x="27" y="11"/>
                  </a:cubicBezTo>
                  <a:cubicBezTo>
                    <a:pt x="57" y="11"/>
                    <a:pt x="57" y="11"/>
                    <a:pt x="57" y="11"/>
                  </a:cubicBezTo>
                  <a:cubicBezTo>
                    <a:pt x="57" y="0"/>
                    <a:pt x="57" y="0"/>
                    <a:pt x="57" y="0"/>
                  </a:cubicBezTo>
                  <a:cubicBezTo>
                    <a:pt x="63" y="0"/>
                    <a:pt x="63" y="0"/>
                    <a:pt x="63" y="0"/>
                  </a:cubicBezTo>
                  <a:cubicBezTo>
                    <a:pt x="64" y="12"/>
                    <a:pt x="64" y="12"/>
                    <a:pt x="64" y="12"/>
                  </a:cubicBezTo>
                  <a:cubicBezTo>
                    <a:pt x="82" y="15"/>
                    <a:pt x="82" y="15"/>
                    <a:pt x="82" y="15"/>
                  </a:cubicBezTo>
                  <a:cubicBezTo>
                    <a:pt x="82" y="23"/>
                    <a:pt x="82" y="23"/>
                    <a:pt x="82" y="23"/>
                  </a:cubicBezTo>
                  <a:cubicBezTo>
                    <a:pt x="64" y="22"/>
                    <a:pt x="64" y="22"/>
                    <a:pt x="64" y="22"/>
                  </a:cubicBezTo>
                  <a:cubicBezTo>
                    <a:pt x="64" y="40"/>
                    <a:pt x="64" y="40"/>
                    <a:pt x="64" y="40"/>
                  </a:cubicBezTo>
                  <a:cubicBezTo>
                    <a:pt x="57" y="40"/>
                    <a:pt x="57" y="40"/>
                    <a:pt x="57" y="40"/>
                  </a:cubicBezTo>
                  <a:cubicBezTo>
                    <a:pt x="57" y="22"/>
                    <a:pt x="57" y="22"/>
                    <a:pt x="57" y="22"/>
                  </a:cubicBezTo>
                  <a:cubicBezTo>
                    <a:pt x="17" y="22"/>
                    <a:pt x="17" y="22"/>
                    <a:pt x="17" y="22"/>
                  </a:cubicBezTo>
                  <a:cubicBezTo>
                    <a:pt x="14" y="22"/>
                    <a:pt x="11" y="23"/>
                    <a:pt x="10" y="24"/>
                  </a:cubicBezTo>
                  <a:cubicBezTo>
                    <a:pt x="8" y="25"/>
                    <a:pt x="7" y="27"/>
                    <a:pt x="7" y="29"/>
                  </a:cubicBezTo>
                  <a:cubicBezTo>
                    <a:pt x="7" y="32"/>
                    <a:pt x="8" y="35"/>
                    <a:pt x="11" y="38"/>
                  </a:cubicBezTo>
                  <a:lnTo>
                    <a:pt x="7" y="4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7" name="Freeform 34"/>
            <p:cNvSpPr>
              <a:spLocks noEditPoints="1"/>
            </p:cNvSpPr>
            <p:nvPr userDrawn="1"/>
          </p:nvSpPr>
          <p:spPr bwMode="auto">
            <a:xfrm>
              <a:off x="2157413" y="1641476"/>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7"/>
                    <a:pt x="64" y="41"/>
                  </a:cubicBezTo>
                  <a:cubicBezTo>
                    <a:pt x="63" y="45"/>
                    <a:pt x="61" y="48"/>
                    <a:pt x="58" y="51"/>
                  </a:cubicBezTo>
                  <a:cubicBezTo>
                    <a:pt x="55" y="54"/>
                    <a:pt x="51" y="56"/>
                    <a:pt x="47" y="58"/>
                  </a:cubicBezTo>
                  <a:cubicBezTo>
                    <a:pt x="43" y="59"/>
                    <a:pt x="38" y="60"/>
                    <a:pt x="33" y="60"/>
                  </a:cubicBezTo>
                  <a:cubicBezTo>
                    <a:pt x="27" y="60"/>
                    <a:pt x="23" y="59"/>
                    <a:pt x="18" y="58"/>
                  </a:cubicBezTo>
                  <a:cubicBezTo>
                    <a:pt x="14" y="56"/>
                    <a:pt x="11" y="54"/>
                    <a:pt x="8" y="51"/>
                  </a:cubicBezTo>
                  <a:cubicBezTo>
                    <a:pt x="5" y="48"/>
                    <a:pt x="3" y="45"/>
                    <a:pt x="2" y="41"/>
                  </a:cubicBezTo>
                  <a:cubicBezTo>
                    <a:pt x="0" y="37"/>
                    <a:pt x="0" y="34"/>
                    <a:pt x="0" y="30"/>
                  </a:cubicBezTo>
                  <a:cubicBezTo>
                    <a:pt x="0" y="26"/>
                    <a:pt x="0" y="22"/>
                    <a:pt x="2" y="19"/>
                  </a:cubicBezTo>
                  <a:cubicBezTo>
                    <a:pt x="3" y="15"/>
                    <a:pt x="5" y="12"/>
                    <a:pt x="8" y="9"/>
                  </a:cubicBezTo>
                  <a:cubicBezTo>
                    <a:pt x="11" y="6"/>
                    <a:pt x="14" y="4"/>
                    <a:pt x="18" y="2"/>
                  </a:cubicBezTo>
                  <a:cubicBezTo>
                    <a:pt x="23" y="0"/>
                    <a:pt x="27" y="0"/>
                    <a:pt x="33" y="0"/>
                  </a:cubicBezTo>
                  <a:cubicBezTo>
                    <a:pt x="38" y="0"/>
                    <a:pt x="43" y="0"/>
                    <a:pt x="47" y="2"/>
                  </a:cubicBezTo>
                  <a:cubicBezTo>
                    <a:pt x="51" y="4"/>
                    <a:pt x="55" y="6"/>
                    <a:pt x="58" y="9"/>
                  </a:cubicBezTo>
                  <a:cubicBezTo>
                    <a:pt x="61" y="12"/>
                    <a:pt x="63" y="15"/>
                    <a:pt x="64" y="19"/>
                  </a:cubicBezTo>
                  <a:cubicBezTo>
                    <a:pt x="66" y="22"/>
                    <a:pt x="66" y="26"/>
                    <a:pt x="66" y="30"/>
                  </a:cubicBezTo>
                  <a:close/>
                  <a:moveTo>
                    <a:pt x="60" y="30"/>
                  </a:moveTo>
                  <a:cubicBezTo>
                    <a:pt x="60" y="24"/>
                    <a:pt x="58" y="20"/>
                    <a:pt x="53" y="17"/>
                  </a:cubicBezTo>
                  <a:cubicBezTo>
                    <a:pt x="49" y="13"/>
                    <a:pt x="42" y="12"/>
                    <a:pt x="33" y="12"/>
                  </a:cubicBezTo>
                  <a:cubicBezTo>
                    <a:pt x="24" y="12"/>
                    <a:pt x="17" y="13"/>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8" name="Freeform 35"/>
            <p:cNvSpPr>
              <a:spLocks/>
            </p:cNvSpPr>
            <p:nvPr userDrawn="1"/>
          </p:nvSpPr>
          <p:spPr bwMode="auto">
            <a:xfrm>
              <a:off x="2157413" y="1730376"/>
              <a:ext cx="63500" cy="52388"/>
            </a:xfrm>
            <a:custGeom>
              <a:avLst/>
              <a:gdLst>
                <a:gd name="T0" fmla="*/ 17 w 66"/>
                <a:gd name="T1" fmla="*/ 54 h 54"/>
                <a:gd name="T2" fmla="*/ 4 w 66"/>
                <a:gd name="T3" fmla="*/ 45 h 54"/>
                <a:gd name="T4" fmla="*/ 0 w 66"/>
                <a:gd name="T5" fmla="*/ 29 h 54"/>
                <a:gd name="T6" fmla="*/ 2 w 66"/>
                <a:gd name="T7" fmla="*/ 17 h 54"/>
                <a:gd name="T8" fmla="*/ 9 w 66"/>
                <a:gd name="T9" fmla="*/ 8 h 54"/>
                <a:gd name="T10" fmla="*/ 19 w 66"/>
                <a:gd name="T11" fmla="*/ 2 h 54"/>
                <a:gd name="T12" fmla="*/ 33 w 66"/>
                <a:gd name="T13" fmla="*/ 0 h 54"/>
                <a:gd name="T14" fmla="*/ 47 w 66"/>
                <a:gd name="T15" fmla="*/ 2 h 54"/>
                <a:gd name="T16" fmla="*/ 58 w 66"/>
                <a:gd name="T17" fmla="*/ 9 h 54"/>
                <a:gd name="T18" fmla="*/ 64 w 66"/>
                <a:gd name="T19" fmla="*/ 19 h 54"/>
                <a:gd name="T20" fmla="*/ 66 w 66"/>
                <a:gd name="T21" fmla="*/ 30 h 54"/>
                <a:gd name="T22" fmla="*/ 65 w 66"/>
                <a:gd name="T23" fmla="*/ 39 h 54"/>
                <a:gd name="T24" fmla="*/ 62 w 66"/>
                <a:gd name="T25" fmla="*/ 46 h 54"/>
                <a:gd name="T26" fmla="*/ 56 w 66"/>
                <a:gd name="T27" fmla="*/ 51 h 54"/>
                <a:gd name="T28" fmla="*/ 49 w 66"/>
                <a:gd name="T29" fmla="*/ 53 h 54"/>
                <a:gd name="T30" fmla="*/ 44 w 66"/>
                <a:gd name="T31" fmla="*/ 47 h 54"/>
                <a:gd name="T32" fmla="*/ 46 w 66"/>
                <a:gd name="T33" fmla="*/ 43 h 54"/>
                <a:gd name="T34" fmla="*/ 51 w 66"/>
                <a:gd name="T35" fmla="*/ 40 h 54"/>
                <a:gd name="T36" fmla="*/ 59 w 66"/>
                <a:gd name="T37" fmla="*/ 38 h 54"/>
                <a:gd name="T38" fmla="*/ 60 w 66"/>
                <a:gd name="T39" fmla="*/ 34 h 54"/>
                <a:gd name="T40" fmla="*/ 60 w 66"/>
                <a:gd name="T41" fmla="*/ 31 h 54"/>
                <a:gd name="T42" fmla="*/ 54 w 66"/>
                <a:gd name="T43" fmla="*/ 17 h 54"/>
                <a:gd name="T44" fmla="*/ 34 w 66"/>
                <a:gd name="T45" fmla="*/ 11 h 54"/>
                <a:gd name="T46" fmla="*/ 15 w 66"/>
                <a:gd name="T47" fmla="*/ 17 h 54"/>
                <a:gd name="T48" fmla="*/ 8 w 66"/>
                <a:gd name="T49" fmla="*/ 32 h 54"/>
                <a:gd name="T50" fmla="*/ 11 w 66"/>
                <a:gd name="T51" fmla="*/ 43 h 54"/>
                <a:gd name="T52" fmla="*/ 18 w 66"/>
                <a:gd name="T53" fmla="*/ 51 h 54"/>
                <a:gd name="T54" fmla="*/ 17 w 66"/>
                <a:gd name="T55" fmla="*/ 5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6" h="54">
                  <a:moveTo>
                    <a:pt x="17" y="54"/>
                  </a:moveTo>
                  <a:cubicBezTo>
                    <a:pt x="11" y="52"/>
                    <a:pt x="7" y="49"/>
                    <a:pt x="4" y="45"/>
                  </a:cubicBezTo>
                  <a:cubicBezTo>
                    <a:pt x="1" y="41"/>
                    <a:pt x="0" y="36"/>
                    <a:pt x="0" y="29"/>
                  </a:cubicBezTo>
                  <a:cubicBezTo>
                    <a:pt x="0" y="25"/>
                    <a:pt x="0" y="21"/>
                    <a:pt x="2" y="17"/>
                  </a:cubicBezTo>
                  <a:cubicBezTo>
                    <a:pt x="4" y="13"/>
                    <a:pt x="6" y="10"/>
                    <a:pt x="9" y="8"/>
                  </a:cubicBezTo>
                  <a:cubicBezTo>
                    <a:pt x="12" y="5"/>
                    <a:pt x="15" y="3"/>
                    <a:pt x="19" y="2"/>
                  </a:cubicBezTo>
                  <a:cubicBezTo>
                    <a:pt x="23" y="0"/>
                    <a:pt x="28" y="0"/>
                    <a:pt x="33" y="0"/>
                  </a:cubicBezTo>
                  <a:cubicBezTo>
                    <a:pt x="38" y="0"/>
                    <a:pt x="43" y="0"/>
                    <a:pt x="47" y="2"/>
                  </a:cubicBezTo>
                  <a:cubicBezTo>
                    <a:pt x="51" y="4"/>
                    <a:pt x="55" y="6"/>
                    <a:pt x="58" y="9"/>
                  </a:cubicBezTo>
                  <a:cubicBezTo>
                    <a:pt x="60" y="12"/>
                    <a:pt x="63" y="15"/>
                    <a:pt x="64" y="19"/>
                  </a:cubicBezTo>
                  <a:cubicBezTo>
                    <a:pt x="66" y="22"/>
                    <a:pt x="66" y="26"/>
                    <a:pt x="66" y="30"/>
                  </a:cubicBezTo>
                  <a:cubicBezTo>
                    <a:pt x="66" y="33"/>
                    <a:pt x="66" y="36"/>
                    <a:pt x="65" y="39"/>
                  </a:cubicBezTo>
                  <a:cubicBezTo>
                    <a:pt x="64" y="41"/>
                    <a:pt x="63" y="44"/>
                    <a:pt x="62" y="46"/>
                  </a:cubicBezTo>
                  <a:cubicBezTo>
                    <a:pt x="60" y="48"/>
                    <a:pt x="58" y="50"/>
                    <a:pt x="56" y="51"/>
                  </a:cubicBezTo>
                  <a:cubicBezTo>
                    <a:pt x="54" y="52"/>
                    <a:pt x="52" y="53"/>
                    <a:pt x="49" y="53"/>
                  </a:cubicBezTo>
                  <a:cubicBezTo>
                    <a:pt x="46" y="53"/>
                    <a:pt x="44" y="51"/>
                    <a:pt x="44" y="47"/>
                  </a:cubicBezTo>
                  <a:cubicBezTo>
                    <a:pt x="44" y="45"/>
                    <a:pt x="45" y="44"/>
                    <a:pt x="46" y="43"/>
                  </a:cubicBezTo>
                  <a:cubicBezTo>
                    <a:pt x="47" y="41"/>
                    <a:pt x="49" y="41"/>
                    <a:pt x="51" y="40"/>
                  </a:cubicBezTo>
                  <a:cubicBezTo>
                    <a:pt x="59" y="38"/>
                    <a:pt x="59" y="38"/>
                    <a:pt x="59" y="38"/>
                  </a:cubicBezTo>
                  <a:cubicBezTo>
                    <a:pt x="60" y="37"/>
                    <a:pt x="60" y="35"/>
                    <a:pt x="60" y="34"/>
                  </a:cubicBezTo>
                  <a:cubicBezTo>
                    <a:pt x="60" y="33"/>
                    <a:pt x="60" y="32"/>
                    <a:pt x="60" y="31"/>
                  </a:cubicBezTo>
                  <a:cubicBezTo>
                    <a:pt x="60" y="25"/>
                    <a:pt x="58" y="20"/>
                    <a:pt x="54" y="17"/>
                  </a:cubicBezTo>
                  <a:cubicBezTo>
                    <a:pt x="49" y="13"/>
                    <a:pt x="43" y="11"/>
                    <a:pt x="34" y="11"/>
                  </a:cubicBezTo>
                  <a:cubicBezTo>
                    <a:pt x="26" y="11"/>
                    <a:pt x="19" y="13"/>
                    <a:pt x="15" y="17"/>
                  </a:cubicBezTo>
                  <a:cubicBezTo>
                    <a:pt x="10" y="21"/>
                    <a:pt x="8" y="26"/>
                    <a:pt x="8" y="32"/>
                  </a:cubicBezTo>
                  <a:cubicBezTo>
                    <a:pt x="8" y="36"/>
                    <a:pt x="9" y="40"/>
                    <a:pt x="11" y="43"/>
                  </a:cubicBezTo>
                  <a:cubicBezTo>
                    <a:pt x="13" y="46"/>
                    <a:pt x="15" y="49"/>
                    <a:pt x="18" y="51"/>
                  </a:cubicBezTo>
                  <a:lnTo>
                    <a:pt x="17" y="54"/>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9" name="Freeform 36"/>
            <p:cNvSpPr>
              <a:spLocks/>
            </p:cNvSpPr>
            <p:nvPr userDrawn="1"/>
          </p:nvSpPr>
          <p:spPr bwMode="auto">
            <a:xfrm>
              <a:off x="2157413" y="1784351"/>
              <a:ext cx="61913" cy="65088"/>
            </a:xfrm>
            <a:custGeom>
              <a:avLst/>
              <a:gdLst>
                <a:gd name="T0" fmla="*/ 6 w 65"/>
                <a:gd name="T1" fmla="*/ 69 h 69"/>
                <a:gd name="T2" fmla="*/ 2 w 65"/>
                <a:gd name="T3" fmla="*/ 69 h 69"/>
                <a:gd name="T4" fmla="*/ 0 w 65"/>
                <a:gd name="T5" fmla="*/ 51 h 69"/>
                <a:gd name="T6" fmla="*/ 12 w 65"/>
                <a:gd name="T7" fmla="*/ 50 h 69"/>
                <a:gd name="T8" fmla="*/ 3 w 65"/>
                <a:gd name="T9" fmla="*/ 38 h 69"/>
                <a:gd name="T10" fmla="*/ 0 w 65"/>
                <a:gd name="T11" fmla="*/ 26 h 69"/>
                <a:gd name="T12" fmla="*/ 1 w 65"/>
                <a:gd name="T13" fmla="*/ 19 h 69"/>
                <a:gd name="T14" fmla="*/ 5 w 65"/>
                <a:gd name="T15" fmla="*/ 13 h 69"/>
                <a:gd name="T16" fmla="*/ 12 w 65"/>
                <a:gd name="T17" fmla="*/ 10 h 69"/>
                <a:gd name="T18" fmla="*/ 23 w 65"/>
                <a:gd name="T19" fmla="*/ 9 h 69"/>
                <a:gd name="T20" fmla="*/ 57 w 65"/>
                <a:gd name="T21" fmla="*/ 9 h 69"/>
                <a:gd name="T22" fmla="*/ 59 w 65"/>
                <a:gd name="T23" fmla="*/ 0 h 69"/>
                <a:gd name="T24" fmla="*/ 63 w 65"/>
                <a:gd name="T25" fmla="*/ 0 h 69"/>
                <a:gd name="T26" fmla="*/ 65 w 65"/>
                <a:gd name="T27" fmla="*/ 19 h 69"/>
                <a:gd name="T28" fmla="*/ 64 w 65"/>
                <a:gd name="T29" fmla="*/ 21 h 69"/>
                <a:gd name="T30" fmla="*/ 45 w 65"/>
                <a:gd name="T31" fmla="*/ 20 h 69"/>
                <a:gd name="T32" fmla="*/ 25 w 65"/>
                <a:gd name="T33" fmla="*/ 20 h 69"/>
                <a:gd name="T34" fmla="*/ 13 w 65"/>
                <a:gd name="T35" fmla="*/ 23 h 69"/>
                <a:gd name="T36" fmla="*/ 9 w 65"/>
                <a:gd name="T37" fmla="*/ 31 h 69"/>
                <a:gd name="T38" fmla="*/ 18 w 65"/>
                <a:gd name="T39" fmla="*/ 49 h 69"/>
                <a:gd name="T40" fmla="*/ 57 w 65"/>
                <a:gd name="T41" fmla="*/ 50 h 69"/>
                <a:gd name="T42" fmla="*/ 59 w 65"/>
                <a:gd name="T43" fmla="*/ 40 h 69"/>
                <a:gd name="T44" fmla="*/ 63 w 65"/>
                <a:gd name="T45" fmla="*/ 40 h 69"/>
                <a:gd name="T46" fmla="*/ 65 w 65"/>
                <a:gd name="T47" fmla="*/ 59 h 69"/>
                <a:gd name="T48" fmla="*/ 64 w 65"/>
                <a:gd name="T49" fmla="*/ 61 h 69"/>
                <a:gd name="T50" fmla="*/ 45 w 65"/>
                <a:gd name="T51" fmla="*/ 60 h 69"/>
                <a:gd name="T52" fmla="*/ 8 w 65"/>
                <a:gd name="T53" fmla="*/ 60 h 69"/>
                <a:gd name="T54" fmla="*/ 6 w 65"/>
                <a:gd name="T5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5" h="69">
                  <a:moveTo>
                    <a:pt x="6" y="69"/>
                  </a:moveTo>
                  <a:cubicBezTo>
                    <a:pt x="2" y="69"/>
                    <a:pt x="2" y="69"/>
                    <a:pt x="2" y="69"/>
                  </a:cubicBezTo>
                  <a:cubicBezTo>
                    <a:pt x="0" y="51"/>
                    <a:pt x="0" y="51"/>
                    <a:pt x="0" y="51"/>
                  </a:cubicBezTo>
                  <a:cubicBezTo>
                    <a:pt x="12" y="50"/>
                    <a:pt x="12" y="50"/>
                    <a:pt x="12" y="50"/>
                  </a:cubicBezTo>
                  <a:cubicBezTo>
                    <a:pt x="8" y="46"/>
                    <a:pt x="5" y="42"/>
                    <a:pt x="3" y="38"/>
                  </a:cubicBezTo>
                  <a:cubicBezTo>
                    <a:pt x="1" y="34"/>
                    <a:pt x="0" y="30"/>
                    <a:pt x="0" y="26"/>
                  </a:cubicBezTo>
                  <a:cubicBezTo>
                    <a:pt x="0" y="23"/>
                    <a:pt x="0" y="21"/>
                    <a:pt x="1" y="19"/>
                  </a:cubicBezTo>
                  <a:cubicBezTo>
                    <a:pt x="2" y="17"/>
                    <a:pt x="3" y="15"/>
                    <a:pt x="5" y="13"/>
                  </a:cubicBezTo>
                  <a:cubicBezTo>
                    <a:pt x="7" y="12"/>
                    <a:pt x="9" y="11"/>
                    <a:pt x="12" y="10"/>
                  </a:cubicBezTo>
                  <a:cubicBezTo>
                    <a:pt x="15" y="9"/>
                    <a:pt x="19" y="9"/>
                    <a:pt x="23" y="9"/>
                  </a:cubicBezTo>
                  <a:cubicBezTo>
                    <a:pt x="57" y="9"/>
                    <a:pt x="57" y="9"/>
                    <a:pt x="57" y="9"/>
                  </a:cubicBezTo>
                  <a:cubicBezTo>
                    <a:pt x="59" y="0"/>
                    <a:pt x="59" y="0"/>
                    <a:pt x="59" y="0"/>
                  </a:cubicBezTo>
                  <a:cubicBezTo>
                    <a:pt x="63" y="0"/>
                    <a:pt x="63" y="0"/>
                    <a:pt x="63" y="0"/>
                  </a:cubicBezTo>
                  <a:cubicBezTo>
                    <a:pt x="65" y="19"/>
                    <a:pt x="65" y="19"/>
                    <a:pt x="65" y="19"/>
                  </a:cubicBezTo>
                  <a:cubicBezTo>
                    <a:pt x="64" y="21"/>
                    <a:pt x="64" y="21"/>
                    <a:pt x="64" y="21"/>
                  </a:cubicBezTo>
                  <a:cubicBezTo>
                    <a:pt x="45" y="20"/>
                    <a:pt x="45" y="20"/>
                    <a:pt x="45" y="20"/>
                  </a:cubicBezTo>
                  <a:cubicBezTo>
                    <a:pt x="25" y="20"/>
                    <a:pt x="25" y="20"/>
                    <a:pt x="25" y="20"/>
                  </a:cubicBezTo>
                  <a:cubicBezTo>
                    <a:pt x="19" y="20"/>
                    <a:pt x="15" y="21"/>
                    <a:pt x="13" y="23"/>
                  </a:cubicBezTo>
                  <a:cubicBezTo>
                    <a:pt x="10" y="24"/>
                    <a:pt x="9" y="27"/>
                    <a:pt x="9" y="31"/>
                  </a:cubicBezTo>
                  <a:cubicBezTo>
                    <a:pt x="9" y="37"/>
                    <a:pt x="12" y="43"/>
                    <a:pt x="18" y="49"/>
                  </a:cubicBezTo>
                  <a:cubicBezTo>
                    <a:pt x="57" y="50"/>
                    <a:pt x="57" y="50"/>
                    <a:pt x="57" y="50"/>
                  </a:cubicBezTo>
                  <a:cubicBezTo>
                    <a:pt x="59" y="40"/>
                    <a:pt x="59" y="40"/>
                    <a:pt x="59" y="40"/>
                  </a:cubicBezTo>
                  <a:cubicBezTo>
                    <a:pt x="63" y="40"/>
                    <a:pt x="63" y="40"/>
                    <a:pt x="63" y="40"/>
                  </a:cubicBezTo>
                  <a:cubicBezTo>
                    <a:pt x="65" y="59"/>
                    <a:pt x="65" y="59"/>
                    <a:pt x="65" y="59"/>
                  </a:cubicBezTo>
                  <a:cubicBezTo>
                    <a:pt x="64" y="61"/>
                    <a:pt x="64" y="61"/>
                    <a:pt x="64" y="61"/>
                  </a:cubicBezTo>
                  <a:cubicBezTo>
                    <a:pt x="45" y="60"/>
                    <a:pt x="45" y="60"/>
                    <a:pt x="45" y="60"/>
                  </a:cubicBezTo>
                  <a:cubicBezTo>
                    <a:pt x="8" y="60"/>
                    <a:pt x="8" y="60"/>
                    <a:pt x="8" y="60"/>
                  </a:cubicBezTo>
                  <a:lnTo>
                    <a:pt x="6" y="69"/>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0" name="Freeform 37"/>
            <p:cNvSpPr>
              <a:spLocks/>
            </p:cNvSpPr>
            <p:nvPr userDrawn="1"/>
          </p:nvSpPr>
          <p:spPr bwMode="auto">
            <a:xfrm>
              <a:off x="2157413" y="1855788"/>
              <a:ext cx="63500" cy="44450"/>
            </a:xfrm>
            <a:custGeom>
              <a:avLst/>
              <a:gdLst>
                <a:gd name="T0" fmla="*/ 38 w 66"/>
                <a:gd name="T1" fmla="*/ 28 h 46"/>
                <a:gd name="T2" fmla="*/ 30 w 66"/>
                <a:gd name="T3" fmla="*/ 42 h 46"/>
                <a:gd name="T4" fmla="*/ 19 w 66"/>
                <a:gd name="T5" fmla="*/ 46 h 46"/>
                <a:gd name="T6" fmla="*/ 12 w 66"/>
                <a:gd name="T7" fmla="*/ 44 h 46"/>
                <a:gd name="T8" fmla="*/ 5 w 66"/>
                <a:gd name="T9" fmla="*/ 39 h 46"/>
                <a:gd name="T10" fmla="*/ 1 w 66"/>
                <a:gd name="T11" fmla="*/ 31 h 46"/>
                <a:gd name="T12" fmla="*/ 0 w 66"/>
                <a:gd name="T13" fmla="*/ 20 h 46"/>
                <a:gd name="T14" fmla="*/ 1 w 66"/>
                <a:gd name="T15" fmla="*/ 10 h 46"/>
                <a:gd name="T16" fmla="*/ 5 w 66"/>
                <a:gd name="T17" fmla="*/ 0 h 46"/>
                <a:gd name="T18" fmla="*/ 19 w 66"/>
                <a:gd name="T19" fmla="*/ 0 h 46"/>
                <a:gd name="T20" fmla="*/ 19 w 66"/>
                <a:gd name="T21" fmla="*/ 7 h 46"/>
                <a:gd name="T22" fmla="*/ 8 w 66"/>
                <a:gd name="T23" fmla="*/ 10 h 46"/>
                <a:gd name="T24" fmla="*/ 6 w 66"/>
                <a:gd name="T25" fmla="*/ 20 h 46"/>
                <a:gd name="T26" fmla="*/ 9 w 66"/>
                <a:gd name="T27" fmla="*/ 32 h 46"/>
                <a:gd name="T28" fmla="*/ 16 w 66"/>
                <a:gd name="T29" fmla="*/ 35 h 46"/>
                <a:gd name="T30" fmla="*/ 23 w 66"/>
                <a:gd name="T31" fmla="*/ 32 h 46"/>
                <a:gd name="T32" fmla="*/ 28 w 66"/>
                <a:gd name="T33" fmla="*/ 23 h 46"/>
                <a:gd name="T34" fmla="*/ 30 w 66"/>
                <a:gd name="T35" fmla="*/ 17 h 46"/>
                <a:gd name="T36" fmla="*/ 37 w 66"/>
                <a:gd name="T37" fmla="*/ 5 h 46"/>
                <a:gd name="T38" fmla="*/ 47 w 66"/>
                <a:gd name="T39" fmla="*/ 1 h 46"/>
                <a:gd name="T40" fmla="*/ 55 w 66"/>
                <a:gd name="T41" fmla="*/ 2 h 46"/>
                <a:gd name="T42" fmla="*/ 61 w 66"/>
                <a:gd name="T43" fmla="*/ 7 h 46"/>
                <a:gd name="T44" fmla="*/ 65 w 66"/>
                <a:gd name="T45" fmla="*/ 14 h 46"/>
                <a:gd name="T46" fmla="*/ 66 w 66"/>
                <a:gd name="T47" fmla="*/ 24 h 46"/>
                <a:gd name="T48" fmla="*/ 65 w 66"/>
                <a:gd name="T49" fmla="*/ 34 h 46"/>
                <a:gd name="T50" fmla="*/ 61 w 66"/>
                <a:gd name="T51" fmla="*/ 42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1 h 46"/>
                <a:gd name="T64" fmla="*/ 44 w 66"/>
                <a:gd name="T65" fmla="*/ 14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4"/>
                    <a:pt x="33" y="39"/>
                    <a:pt x="30" y="42"/>
                  </a:cubicBezTo>
                  <a:cubicBezTo>
                    <a:pt x="26" y="44"/>
                    <a:pt x="23" y="46"/>
                    <a:pt x="19" y="46"/>
                  </a:cubicBezTo>
                  <a:cubicBezTo>
                    <a:pt x="16" y="46"/>
                    <a:pt x="14" y="45"/>
                    <a:pt x="12" y="44"/>
                  </a:cubicBezTo>
                  <a:cubicBezTo>
                    <a:pt x="9" y="43"/>
                    <a:pt x="7" y="42"/>
                    <a:pt x="5" y="39"/>
                  </a:cubicBezTo>
                  <a:cubicBezTo>
                    <a:pt x="4" y="37"/>
                    <a:pt x="2" y="35"/>
                    <a:pt x="1" y="31"/>
                  </a:cubicBezTo>
                  <a:cubicBezTo>
                    <a:pt x="0" y="28"/>
                    <a:pt x="0" y="24"/>
                    <a:pt x="0" y="20"/>
                  </a:cubicBezTo>
                  <a:cubicBezTo>
                    <a:pt x="0" y="16"/>
                    <a:pt x="0" y="13"/>
                    <a:pt x="1" y="10"/>
                  </a:cubicBezTo>
                  <a:cubicBezTo>
                    <a:pt x="2" y="7"/>
                    <a:pt x="3" y="4"/>
                    <a:pt x="5" y="0"/>
                  </a:cubicBezTo>
                  <a:cubicBezTo>
                    <a:pt x="19" y="0"/>
                    <a:pt x="19" y="0"/>
                    <a:pt x="19" y="0"/>
                  </a:cubicBezTo>
                  <a:cubicBezTo>
                    <a:pt x="19" y="7"/>
                    <a:pt x="19" y="7"/>
                    <a:pt x="19" y="7"/>
                  </a:cubicBezTo>
                  <a:cubicBezTo>
                    <a:pt x="8" y="10"/>
                    <a:pt x="8" y="10"/>
                    <a:pt x="8" y="10"/>
                  </a:cubicBezTo>
                  <a:cubicBezTo>
                    <a:pt x="6" y="13"/>
                    <a:pt x="6" y="16"/>
                    <a:pt x="6" y="20"/>
                  </a:cubicBezTo>
                  <a:cubicBezTo>
                    <a:pt x="6" y="25"/>
                    <a:pt x="7" y="29"/>
                    <a:pt x="9" y="32"/>
                  </a:cubicBezTo>
                  <a:cubicBezTo>
                    <a:pt x="10" y="34"/>
                    <a:pt x="13" y="35"/>
                    <a:pt x="16" y="35"/>
                  </a:cubicBezTo>
                  <a:cubicBezTo>
                    <a:pt x="19" y="35"/>
                    <a:pt x="21" y="34"/>
                    <a:pt x="23" y="32"/>
                  </a:cubicBezTo>
                  <a:cubicBezTo>
                    <a:pt x="24" y="30"/>
                    <a:pt x="26" y="27"/>
                    <a:pt x="28" y="23"/>
                  </a:cubicBezTo>
                  <a:cubicBezTo>
                    <a:pt x="30" y="17"/>
                    <a:pt x="30" y="17"/>
                    <a:pt x="30" y="17"/>
                  </a:cubicBezTo>
                  <a:cubicBezTo>
                    <a:pt x="32" y="12"/>
                    <a:pt x="34" y="8"/>
                    <a:pt x="37" y="5"/>
                  </a:cubicBezTo>
                  <a:cubicBezTo>
                    <a:pt x="40" y="2"/>
                    <a:pt x="43" y="1"/>
                    <a:pt x="47" y="1"/>
                  </a:cubicBezTo>
                  <a:cubicBezTo>
                    <a:pt x="50" y="1"/>
                    <a:pt x="52" y="1"/>
                    <a:pt x="55" y="2"/>
                  </a:cubicBezTo>
                  <a:cubicBezTo>
                    <a:pt x="57" y="4"/>
                    <a:pt x="59" y="5"/>
                    <a:pt x="61" y="7"/>
                  </a:cubicBezTo>
                  <a:cubicBezTo>
                    <a:pt x="62" y="9"/>
                    <a:pt x="64" y="11"/>
                    <a:pt x="65" y="14"/>
                  </a:cubicBezTo>
                  <a:cubicBezTo>
                    <a:pt x="66" y="17"/>
                    <a:pt x="66" y="20"/>
                    <a:pt x="66" y="24"/>
                  </a:cubicBezTo>
                  <a:cubicBezTo>
                    <a:pt x="66" y="27"/>
                    <a:pt x="66" y="31"/>
                    <a:pt x="65" y="34"/>
                  </a:cubicBezTo>
                  <a:cubicBezTo>
                    <a:pt x="64" y="37"/>
                    <a:pt x="63" y="39"/>
                    <a:pt x="61" y="42"/>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2"/>
                    <a:pt x="54" y="11"/>
                    <a:pt x="51" y="11"/>
                  </a:cubicBezTo>
                  <a:cubicBezTo>
                    <a:pt x="48" y="11"/>
                    <a:pt x="46" y="12"/>
                    <a:pt x="44" y="14"/>
                  </a:cubicBezTo>
                  <a:cubicBezTo>
                    <a:pt x="43" y="16"/>
                    <a:pt x="41" y="19"/>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1" name="Freeform 38"/>
            <p:cNvSpPr>
              <a:spLocks/>
            </p:cNvSpPr>
            <p:nvPr userDrawn="1"/>
          </p:nvSpPr>
          <p:spPr bwMode="auto">
            <a:xfrm>
              <a:off x="2157413" y="1900238"/>
              <a:ext cx="77788" cy="41275"/>
            </a:xfrm>
            <a:custGeom>
              <a:avLst/>
              <a:gdLst>
                <a:gd name="T0" fmla="*/ 7 w 82"/>
                <a:gd name="T1" fmla="*/ 42 h 42"/>
                <a:gd name="T2" fmla="*/ 2 w 82"/>
                <a:gd name="T3" fmla="*/ 35 h 42"/>
                <a:gd name="T4" fmla="*/ 0 w 82"/>
                <a:gd name="T5" fmla="*/ 26 h 42"/>
                <a:gd name="T6" fmla="*/ 4 w 82"/>
                <a:gd name="T7" fmla="*/ 15 h 42"/>
                <a:gd name="T8" fmla="*/ 15 w 82"/>
                <a:gd name="T9" fmla="*/ 11 h 42"/>
                <a:gd name="T10" fmla="*/ 20 w 82"/>
                <a:gd name="T11" fmla="*/ 11 h 42"/>
                <a:gd name="T12" fmla="*/ 27 w 82"/>
                <a:gd name="T13" fmla="*/ 11 h 42"/>
                <a:gd name="T14" fmla="*/ 57 w 82"/>
                <a:gd name="T15" fmla="*/ 11 h 42"/>
                <a:gd name="T16" fmla="*/ 57 w 82"/>
                <a:gd name="T17" fmla="*/ 0 h 42"/>
                <a:gd name="T18" fmla="*/ 63 w 82"/>
                <a:gd name="T19" fmla="*/ 0 h 42"/>
                <a:gd name="T20" fmla="*/ 64 w 82"/>
                <a:gd name="T21" fmla="*/ 12 h 42"/>
                <a:gd name="T22" fmla="*/ 82 w 82"/>
                <a:gd name="T23" fmla="*/ 15 h 42"/>
                <a:gd name="T24" fmla="*/ 82 w 82"/>
                <a:gd name="T25" fmla="*/ 23 h 42"/>
                <a:gd name="T26" fmla="*/ 64 w 82"/>
                <a:gd name="T27" fmla="*/ 23 h 42"/>
                <a:gd name="T28" fmla="*/ 64 w 82"/>
                <a:gd name="T29" fmla="*/ 40 h 42"/>
                <a:gd name="T30" fmla="*/ 57 w 82"/>
                <a:gd name="T31" fmla="*/ 40 h 42"/>
                <a:gd name="T32" fmla="*/ 57 w 82"/>
                <a:gd name="T33" fmla="*/ 22 h 42"/>
                <a:gd name="T34" fmla="*/ 17 w 82"/>
                <a:gd name="T35" fmla="*/ 22 h 42"/>
                <a:gd name="T36" fmla="*/ 10 w 82"/>
                <a:gd name="T37" fmla="*/ 24 h 42"/>
                <a:gd name="T38" fmla="*/ 7 w 82"/>
                <a:gd name="T39" fmla="*/ 30 h 42"/>
                <a:gd name="T40" fmla="*/ 11 w 82"/>
                <a:gd name="T41" fmla="*/ 38 h 42"/>
                <a:gd name="T42" fmla="*/ 7 w 82"/>
                <a:gd name="T43"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2" h="42">
                  <a:moveTo>
                    <a:pt x="7" y="42"/>
                  </a:moveTo>
                  <a:cubicBezTo>
                    <a:pt x="5" y="40"/>
                    <a:pt x="3" y="38"/>
                    <a:pt x="2" y="35"/>
                  </a:cubicBezTo>
                  <a:cubicBezTo>
                    <a:pt x="1" y="32"/>
                    <a:pt x="0" y="29"/>
                    <a:pt x="0" y="26"/>
                  </a:cubicBezTo>
                  <a:cubicBezTo>
                    <a:pt x="0" y="21"/>
                    <a:pt x="2" y="18"/>
                    <a:pt x="4" y="15"/>
                  </a:cubicBezTo>
                  <a:cubicBezTo>
                    <a:pt x="6" y="12"/>
                    <a:pt x="10" y="11"/>
                    <a:pt x="15" y="11"/>
                  </a:cubicBezTo>
                  <a:cubicBezTo>
                    <a:pt x="17" y="11"/>
                    <a:pt x="19" y="11"/>
                    <a:pt x="20" y="11"/>
                  </a:cubicBezTo>
                  <a:cubicBezTo>
                    <a:pt x="22" y="11"/>
                    <a:pt x="24" y="11"/>
                    <a:pt x="27" y="11"/>
                  </a:cubicBezTo>
                  <a:cubicBezTo>
                    <a:pt x="57" y="11"/>
                    <a:pt x="57" y="11"/>
                    <a:pt x="57" y="11"/>
                  </a:cubicBezTo>
                  <a:cubicBezTo>
                    <a:pt x="57" y="0"/>
                    <a:pt x="57" y="0"/>
                    <a:pt x="57" y="0"/>
                  </a:cubicBezTo>
                  <a:cubicBezTo>
                    <a:pt x="63" y="0"/>
                    <a:pt x="63" y="0"/>
                    <a:pt x="63" y="0"/>
                  </a:cubicBezTo>
                  <a:cubicBezTo>
                    <a:pt x="64" y="12"/>
                    <a:pt x="64" y="12"/>
                    <a:pt x="64" y="12"/>
                  </a:cubicBezTo>
                  <a:cubicBezTo>
                    <a:pt x="82" y="15"/>
                    <a:pt x="82" y="15"/>
                    <a:pt x="82" y="15"/>
                  </a:cubicBezTo>
                  <a:cubicBezTo>
                    <a:pt x="82" y="23"/>
                    <a:pt x="82" y="23"/>
                    <a:pt x="82" y="23"/>
                  </a:cubicBezTo>
                  <a:cubicBezTo>
                    <a:pt x="64" y="23"/>
                    <a:pt x="64" y="23"/>
                    <a:pt x="64" y="23"/>
                  </a:cubicBezTo>
                  <a:cubicBezTo>
                    <a:pt x="64" y="40"/>
                    <a:pt x="64" y="40"/>
                    <a:pt x="64" y="40"/>
                  </a:cubicBezTo>
                  <a:cubicBezTo>
                    <a:pt x="57" y="40"/>
                    <a:pt x="57" y="40"/>
                    <a:pt x="57" y="40"/>
                  </a:cubicBezTo>
                  <a:cubicBezTo>
                    <a:pt x="57" y="22"/>
                    <a:pt x="57" y="22"/>
                    <a:pt x="57" y="22"/>
                  </a:cubicBezTo>
                  <a:cubicBezTo>
                    <a:pt x="17" y="22"/>
                    <a:pt x="17" y="22"/>
                    <a:pt x="17" y="22"/>
                  </a:cubicBezTo>
                  <a:cubicBezTo>
                    <a:pt x="14" y="22"/>
                    <a:pt x="11" y="23"/>
                    <a:pt x="10" y="24"/>
                  </a:cubicBezTo>
                  <a:cubicBezTo>
                    <a:pt x="8" y="25"/>
                    <a:pt x="7" y="27"/>
                    <a:pt x="7" y="30"/>
                  </a:cubicBezTo>
                  <a:cubicBezTo>
                    <a:pt x="7" y="32"/>
                    <a:pt x="8" y="35"/>
                    <a:pt x="11" y="38"/>
                  </a:cubicBezTo>
                  <a:lnTo>
                    <a:pt x="7" y="4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2" name="Freeform 39"/>
            <p:cNvSpPr>
              <a:spLocks noEditPoints="1"/>
            </p:cNvSpPr>
            <p:nvPr userDrawn="1"/>
          </p:nvSpPr>
          <p:spPr bwMode="auto">
            <a:xfrm>
              <a:off x="2157413" y="1941513"/>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8"/>
                    <a:pt x="64" y="41"/>
                  </a:cubicBezTo>
                  <a:cubicBezTo>
                    <a:pt x="63" y="45"/>
                    <a:pt x="61" y="48"/>
                    <a:pt x="58" y="51"/>
                  </a:cubicBezTo>
                  <a:cubicBezTo>
                    <a:pt x="55" y="54"/>
                    <a:pt x="51" y="56"/>
                    <a:pt x="47" y="58"/>
                  </a:cubicBezTo>
                  <a:cubicBezTo>
                    <a:pt x="43" y="60"/>
                    <a:pt x="38" y="60"/>
                    <a:pt x="33" y="60"/>
                  </a:cubicBezTo>
                  <a:cubicBezTo>
                    <a:pt x="27" y="60"/>
                    <a:pt x="23" y="60"/>
                    <a:pt x="18" y="58"/>
                  </a:cubicBezTo>
                  <a:cubicBezTo>
                    <a:pt x="14" y="56"/>
                    <a:pt x="11" y="54"/>
                    <a:pt x="8" y="51"/>
                  </a:cubicBezTo>
                  <a:cubicBezTo>
                    <a:pt x="5" y="48"/>
                    <a:pt x="3" y="45"/>
                    <a:pt x="2" y="41"/>
                  </a:cubicBezTo>
                  <a:cubicBezTo>
                    <a:pt x="0" y="38"/>
                    <a:pt x="0" y="34"/>
                    <a:pt x="0" y="30"/>
                  </a:cubicBezTo>
                  <a:cubicBezTo>
                    <a:pt x="0" y="26"/>
                    <a:pt x="0" y="22"/>
                    <a:pt x="2" y="19"/>
                  </a:cubicBezTo>
                  <a:cubicBezTo>
                    <a:pt x="3" y="15"/>
                    <a:pt x="5" y="12"/>
                    <a:pt x="8" y="9"/>
                  </a:cubicBezTo>
                  <a:cubicBezTo>
                    <a:pt x="11" y="6"/>
                    <a:pt x="14" y="4"/>
                    <a:pt x="18" y="2"/>
                  </a:cubicBezTo>
                  <a:cubicBezTo>
                    <a:pt x="23" y="1"/>
                    <a:pt x="27" y="0"/>
                    <a:pt x="33" y="0"/>
                  </a:cubicBezTo>
                  <a:cubicBezTo>
                    <a:pt x="38" y="0"/>
                    <a:pt x="43" y="1"/>
                    <a:pt x="47" y="2"/>
                  </a:cubicBezTo>
                  <a:cubicBezTo>
                    <a:pt x="51" y="4"/>
                    <a:pt x="55" y="6"/>
                    <a:pt x="58" y="9"/>
                  </a:cubicBezTo>
                  <a:cubicBezTo>
                    <a:pt x="61" y="12"/>
                    <a:pt x="63" y="15"/>
                    <a:pt x="64" y="19"/>
                  </a:cubicBezTo>
                  <a:cubicBezTo>
                    <a:pt x="66" y="23"/>
                    <a:pt x="66" y="26"/>
                    <a:pt x="66" y="30"/>
                  </a:cubicBezTo>
                  <a:close/>
                  <a:moveTo>
                    <a:pt x="60" y="30"/>
                  </a:moveTo>
                  <a:cubicBezTo>
                    <a:pt x="60" y="24"/>
                    <a:pt x="58" y="20"/>
                    <a:pt x="53" y="17"/>
                  </a:cubicBezTo>
                  <a:cubicBezTo>
                    <a:pt x="49" y="14"/>
                    <a:pt x="42" y="12"/>
                    <a:pt x="33" y="12"/>
                  </a:cubicBezTo>
                  <a:cubicBezTo>
                    <a:pt x="24" y="12"/>
                    <a:pt x="17" y="14"/>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3" name="Freeform 40"/>
            <p:cNvSpPr>
              <a:spLocks/>
            </p:cNvSpPr>
            <p:nvPr userDrawn="1"/>
          </p:nvSpPr>
          <p:spPr bwMode="auto">
            <a:xfrm>
              <a:off x="2159000" y="2005013"/>
              <a:ext cx="61913" cy="104775"/>
            </a:xfrm>
            <a:custGeom>
              <a:avLst/>
              <a:gdLst>
                <a:gd name="T0" fmla="*/ 4 w 64"/>
                <a:gd name="T1" fmla="*/ 110 h 110"/>
                <a:gd name="T2" fmla="*/ 0 w 64"/>
                <a:gd name="T3" fmla="*/ 110 h 110"/>
                <a:gd name="T4" fmla="*/ 0 w 64"/>
                <a:gd name="T5" fmla="*/ 80 h 110"/>
                <a:gd name="T6" fmla="*/ 4 w 64"/>
                <a:gd name="T7" fmla="*/ 80 h 110"/>
                <a:gd name="T8" fmla="*/ 6 w 64"/>
                <a:gd name="T9" fmla="*/ 89 h 110"/>
                <a:gd name="T10" fmla="*/ 17 w 64"/>
                <a:gd name="T11" fmla="*/ 90 h 110"/>
                <a:gd name="T12" fmla="*/ 27 w 64"/>
                <a:gd name="T13" fmla="*/ 90 h 110"/>
                <a:gd name="T14" fmla="*/ 39 w 64"/>
                <a:gd name="T15" fmla="*/ 90 h 110"/>
                <a:gd name="T16" fmla="*/ 52 w 64"/>
                <a:gd name="T17" fmla="*/ 87 h 110"/>
                <a:gd name="T18" fmla="*/ 55 w 64"/>
                <a:gd name="T19" fmla="*/ 79 h 110"/>
                <a:gd name="T20" fmla="*/ 53 w 64"/>
                <a:gd name="T21" fmla="*/ 70 h 110"/>
                <a:gd name="T22" fmla="*/ 47 w 64"/>
                <a:gd name="T23" fmla="*/ 61 h 110"/>
                <a:gd name="T24" fmla="*/ 43 w 64"/>
                <a:gd name="T25" fmla="*/ 61 h 110"/>
                <a:gd name="T26" fmla="*/ 40 w 64"/>
                <a:gd name="T27" fmla="*/ 61 h 110"/>
                <a:gd name="T28" fmla="*/ 27 w 64"/>
                <a:gd name="T29" fmla="*/ 61 h 110"/>
                <a:gd name="T30" fmla="*/ 17 w 64"/>
                <a:gd name="T31" fmla="*/ 61 h 110"/>
                <a:gd name="T32" fmla="*/ 6 w 64"/>
                <a:gd name="T33" fmla="*/ 61 h 110"/>
                <a:gd name="T34" fmla="*/ 4 w 64"/>
                <a:gd name="T35" fmla="*/ 71 h 110"/>
                <a:gd name="T36" fmla="*/ 0 w 64"/>
                <a:gd name="T37" fmla="*/ 71 h 110"/>
                <a:gd name="T38" fmla="*/ 0 w 64"/>
                <a:gd name="T39" fmla="*/ 40 h 110"/>
                <a:gd name="T40" fmla="*/ 4 w 64"/>
                <a:gd name="T41" fmla="*/ 40 h 110"/>
                <a:gd name="T42" fmla="*/ 6 w 64"/>
                <a:gd name="T43" fmla="*/ 50 h 110"/>
                <a:gd name="T44" fmla="*/ 17 w 64"/>
                <a:gd name="T45" fmla="*/ 50 h 110"/>
                <a:gd name="T46" fmla="*/ 27 w 64"/>
                <a:gd name="T47" fmla="*/ 50 h 110"/>
                <a:gd name="T48" fmla="*/ 39 w 64"/>
                <a:gd name="T49" fmla="*/ 50 h 110"/>
                <a:gd name="T50" fmla="*/ 52 w 64"/>
                <a:gd name="T51" fmla="*/ 47 h 110"/>
                <a:gd name="T52" fmla="*/ 55 w 64"/>
                <a:gd name="T53" fmla="*/ 39 h 110"/>
                <a:gd name="T54" fmla="*/ 53 w 64"/>
                <a:gd name="T55" fmla="*/ 31 h 110"/>
                <a:gd name="T56" fmla="*/ 47 w 64"/>
                <a:gd name="T57" fmla="*/ 22 h 110"/>
                <a:gd name="T58" fmla="*/ 27 w 64"/>
                <a:gd name="T59" fmla="*/ 22 h 110"/>
                <a:gd name="T60" fmla="*/ 17 w 64"/>
                <a:gd name="T61" fmla="*/ 22 h 110"/>
                <a:gd name="T62" fmla="*/ 6 w 64"/>
                <a:gd name="T63" fmla="*/ 22 h 110"/>
                <a:gd name="T64" fmla="*/ 4 w 64"/>
                <a:gd name="T65" fmla="*/ 31 h 110"/>
                <a:gd name="T66" fmla="*/ 0 w 64"/>
                <a:gd name="T67" fmla="*/ 31 h 110"/>
                <a:gd name="T68" fmla="*/ 0 w 64"/>
                <a:gd name="T69" fmla="*/ 0 h 110"/>
                <a:gd name="T70" fmla="*/ 4 w 64"/>
                <a:gd name="T71" fmla="*/ 0 h 110"/>
                <a:gd name="T72" fmla="*/ 6 w 64"/>
                <a:gd name="T73" fmla="*/ 10 h 110"/>
                <a:gd name="T74" fmla="*/ 17 w 64"/>
                <a:gd name="T75" fmla="*/ 10 h 110"/>
                <a:gd name="T76" fmla="*/ 27 w 64"/>
                <a:gd name="T77" fmla="*/ 10 h 110"/>
                <a:gd name="T78" fmla="*/ 34 w 64"/>
                <a:gd name="T79" fmla="*/ 10 h 110"/>
                <a:gd name="T80" fmla="*/ 43 w 64"/>
                <a:gd name="T81" fmla="*/ 10 h 110"/>
                <a:gd name="T82" fmla="*/ 51 w 64"/>
                <a:gd name="T83" fmla="*/ 10 h 110"/>
                <a:gd name="T84" fmla="*/ 52 w 64"/>
                <a:gd name="T85" fmla="*/ 0 h 110"/>
                <a:gd name="T86" fmla="*/ 56 w 64"/>
                <a:gd name="T87" fmla="*/ 0 h 110"/>
                <a:gd name="T88" fmla="*/ 64 w 64"/>
                <a:gd name="T89" fmla="*/ 18 h 110"/>
                <a:gd name="T90" fmla="*/ 63 w 64"/>
                <a:gd name="T91" fmla="*/ 20 h 110"/>
                <a:gd name="T92" fmla="*/ 52 w 64"/>
                <a:gd name="T93" fmla="*/ 21 h 110"/>
                <a:gd name="T94" fmla="*/ 61 w 64"/>
                <a:gd name="T95" fmla="*/ 32 h 110"/>
                <a:gd name="T96" fmla="*/ 64 w 64"/>
                <a:gd name="T97" fmla="*/ 44 h 110"/>
                <a:gd name="T98" fmla="*/ 62 w 64"/>
                <a:gd name="T99" fmla="*/ 54 h 110"/>
                <a:gd name="T100" fmla="*/ 52 w 64"/>
                <a:gd name="T101" fmla="*/ 60 h 110"/>
                <a:gd name="T102" fmla="*/ 61 w 64"/>
                <a:gd name="T103" fmla="*/ 71 h 110"/>
                <a:gd name="T104" fmla="*/ 64 w 64"/>
                <a:gd name="T105" fmla="*/ 84 h 110"/>
                <a:gd name="T106" fmla="*/ 59 w 64"/>
                <a:gd name="T107" fmla="*/ 96 h 110"/>
                <a:gd name="T108" fmla="*/ 41 w 64"/>
                <a:gd name="T109" fmla="*/ 101 h 110"/>
                <a:gd name="T110" fmla="*/ 27 w 64"/>
                <a:gd name="T111" fmla="*/ 101 h 110"/>
                <a:gd name="T112" fmla="*/ 17 w 64"/>
                <a:gd name="T113" fmla="*/ 101 h 110"/>
                <a:gd name="T114" fmla="*/ 6 w 64"/>
                <a:gd name="T115" fmla="*/ 101 h 110"/>
                <a:gd name="T116" fmla="*/ 4 w 64"/>
                <a:gd name="T117" fmla="*/ 110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64" h="110">
                  <a:moveTo>
                    <a:pt x="4" y="110"/>
                  </a:moveTo>
                  <a:cubicBezTo>
                    <a:pt x="0" y="110"/>
                    <a:pt x="0" y="110"/>
                    <a:pt x="0" y="110"/>
                  </a:cubicBezTo>
                  <a:cubicBezTo>
                    <a:pt x="0" y="80"/>
                    <a:pt x="0" y="80"/>
                    <a:pt x="0" y="80"/>
                  </a:cubicBezTo>
                  <a:cubicBezTo>
                    <a:pt x="4" y="80"/>
                    <a:pt x="4" y="80"/>
                    <a:pt x="4" y="80"/>
                  </a:cubicBezTo>
                  <a:cubicBezTo>
                    <a:pt x="6" y="89"/>
                    <a:pt x="6" y="89"/>
                    <a:pt x="6" y="89"/>
                  </a:cubicBezTo>
                  <a:cubicBezTo>
                    <a:pt x="10" y="89"/>
                    <a:pt x="13" y="90"/>
                    <a:pt x="17" y="90"/>
                  </a:cubicBezTo>
                  <a:cubicBezTo>
                    <a:pt x="21" y="90"/>
                    <a:pt x="24" y="90"/>
                    <a:pt x="27" y="90"/>
                  </a:cubicBezTo>
                  <a:cubicBezTo>
                    <a:pt x="39" y="90"/>
                    <a:pt x="39" y="90"/>
                    <a:pt x="39" y="90"/>
                  </a:cubicBezTo>
                  <a:cubicBezTo>
                    <a:pt x="45" y="90"/>
                    <a:pt x="49" y="89"/>
                    <a:pt x="52" y="87"/>
                  </a:cubicBezTo>
                  <a:cubicBezTo>
                    <a:pt x="54" y="85"/>
                    <a:pt x="55" y="82"/>
                    <a:pt x="55" y="79"/>
                  </a:cubicBezTo>
                  <a:cubicBezTo>
                    <a:pt x="55" y="76"/>
                    <a:pt x="54" y="73"/>
                    <a:pt x="53" y="70"/>
                  </a:cubicBezTo>
                  <a:cubicBezTo>
                    <a:pt x="52" y="67"/>
                    <a:pt x="50" y="64"/>
                    <a:pt x="47" y="61"/>
                  </a:cubicBezTo>
                  <a:cubicBezTo>
                    <a:pt x="46" y="61"/>
                    <a:pt x="45" y="61"/>
                    <a:pt x="43" y="61"/>
                  </a:cubicBezTo>
                  <a:cubicBezTo>
                    <a:pt x="42" y="61"/>
                    <a:pt x="41" y="61"/>
                    <a:pt x="40" y="61"/>
                  </a:cubicBezTo>
                  <a:cubicBezTo>
                    <a:pt x="27" y="61"/>
                    <a:pt x="27" y="61"/>
                    <a:pt x="27" y="61"/>
                  </a:cubicBezTo>
                  <a:cubicBezTo>
                    <a:pt x="24" y="61"/>
                    <a:pt x="21" y="61"/>
                    <a:pt x="17" y="61"/>
                  </a:cubicBezTo>
                  <a:cubicBezTo>
                    <a:pt x="13" y="61"/>
                    <a:pt x="10" y="61"/>
                    <a:pt x="6" y="61"/>
                  </a:cubicBezTo>
                  <a:cubicBezTo>
                    <a:pt x="4" y="71"/>
                    <a:pt x="4" y="71"/>
                    <a:pt x="4" y="71"/>
                  </a:cubicBezTo>
                  <a:cubicBezTo>
                    <a:pt x="0" y="71"/>
                    <a:pt x="0" y="71"/>
                    <a:pt x="0" y="71"/>
                  </a:cubicBezTo>
                  <a:cubicBezTo>
                    <a:pt x="0" y="40"/>
                    <a:pt x="0" y="40"/>
                    <a:pt x="0" y="40"/>
                  </a:cubicBezTo>
                  <a:cubicBezTo>
                    <a:pt x="4" y="40"/>
                    <a:pt x="4" y="40"/>
                    <a:pt x="4" y="40"/>
                  </a:cubicBezTo>
                  <a:cubicBezTo>
                    <a:pt x="6" y="50"/>
                    <a:pt x="6" y="50"/>
                    <a:pt x="6" y="50"/>
                  </a:cubicBezTo>
                  <a:cubicBezTo>
                    <a:pt x="10" y="50"/>
                    <a:pt x="13" y="50"/>
                    <a:pt x="17" y="50"/>
                  </a:cubicBezTo>
                  <a:cubicBezTo>
                    <a:pt x="21" y="50"/>
                    <a:pt x="24" y="50"/>
                    <a:pt x="27" y="50"/>
                  </a:cubicBezTo>
                  <a:cubicBezTo>
                    <a:pt x="39" y="50"/>
                    <a:pt x="39" y="50"/>
                    <a:pt x="39" y="50"/>
                  </a:cubicBezTo>
                  <a:cubicBezTo>
                    <a:pt x="45" y="50"/>
                    <a:pt x="49" y="49"/>
                    <a:pt x="52" y="47"/>
                  </a:cubicBezTo>
                  <a:cubicBezTo>
                    <a:pt x="54" y="46"/>
                    <a:pt x="55" y="43"/>
                    <a:pt x="55" y="39"/>
                  </a:cubicBezTo>
                  <a:cubicBezTo>
                    <a:pt x="55" y="36"/>
                    <a:pt x="54" y="33"/>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6"/>
                    <a:pt x="64" y="40"/>
                    <a:pt x="64" y="44"/>
                  </a:cubicBezTo>
                  <a:cubicBezTo>
                    <a:pt x="64" y="48"/>
                    <a:pt x="64" y="52"/>
                    <a:pt x="62" y="54"/>
                  </a:cubicBezTo>
                  <a:cubicBezTo>
                    <a:pt x="60" y="57"/>
                    <a:pt x="56" y="59"/>
                    <a:pt x="52" y="60"/>
                  </a:cubicBezTo>
                  <a:cubicBezTo>
                    <a:pt x="56" y="63"/>
                    <a:pt x="59" y="67"/>
                    <a:pt x="61" y="71"/>
                  </a:cubicBezTo>
                  <a:cubicBezTo>
                    <a:pt x="63" y="75"/>
                    <a:pt x="64" y="80"/>
                    <a:pt x="64" y="84"/>
                  </a:cubicBezTo>
                  <a:cubicBezTo>
                    <a:pt x="64" y="89"/>
                    <a:pt x="63" y="93"/>
                    <a:pt x="59" y="96"/>
                  </a:cubicBezTo>
                  <a:cubicBezTo>
                    <a:pt x="55" y="99"/>
                    <a:pt x="50" y="101"/>
                    <a:pt x="41" y="101"/>
                  </a:cubicBezTo>
                  <a:cubicBezTo>
                    <a:pt x="27" y="101"/>
                    <a:pt x="27" y="101"/>
                    <a:pt x="27" y="101"/>
                  </a:cubicBezTo>
                  <a:cubicBezTo>
                    <a:pt x="24" y="101"/>
                    <a:pt x="21" y="101"/>
                    <a:pt x="17" y="101"/>
                  </a:cubicBezTo>
                  <a:cubicBezTo>
                    <a:pt x="13" y="101"/>
                    <a:pt x="10" y="101"/>
                    <a:pt x="6" y="101"/>
                  </a:cubicBezTo>
                  <a:lnTo>
                    <a:pt x="4" y="110"/>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4" name="Freeform 41"/>
            <p:cNvSpPr>
              <a:spLocks noEditPoints="1"/>
            </p:cNvSpPr>
            <p:nvPr userDrawn="1"/>
          </p:nvSpPr>
          <p:spPr bwMode="auto">
            <a:xfrm>
              <a:off x="2157413" y="2114551"/>
              <a:ext cx="63500" cy="52388"/>
            </a:xfrm>
            <a:custGeom>
              <a:avLst/>
              <a:gdLst>
                <a:gd name="T0" fmla="*/ 34 w 66"/>
                <a:gd name="T1" fmla="*/ 12 h 55"/>
                <a:gd name="T2" fmla="*/ 15 w 66"/>
                <a:gd name="T3" fmla="*/ 18 h 55"/>
                <a:gd name="T4" fmla="*/ 8 w 66"/>
                <a:gd name="T5" fmla="*/ 33 h 55"/>
                <a:gd name="T6" fmla="*/ 11 w 66"/>
                <a:gd name="T7" fmla="*/ 44 h 55"/>
                <a:gd name="T8" fmla="*/ 18 w 66"/>
                <a:gd name="T9" fmla="*/ 52 h 55"/>
                <a:gd name="T10" fmla="*/ 15 w 66"/>
                <a:gd name="T11" fmla="*/ 55 h 55"/>
                <a:gd name="T12" fmla="*/ 4 w 66"/>
                <a:gd name="T13" fmla="*/ 45 h 55"/>
                <a:gd name="T14" fmla="*/ 0 w 66"/>
                <a:gd name="T15" fmla="*/ 30 h 55"/>
                <a:gd name="T16" fmla="*/ 2 w 66"/>
                <a:gd name="T17" fmla="*/ 17 h 55"/>
                <a:gd name="T18" fmla="*/ 8 w 66"/>
                <a:gd name="T19" fmla="*/ 8 h 55"/>
                <a:gd name="T20" fmla="*/ 19 w 66"/>
                <a:gd name="T21" fmla="*/ 2 h 55"/>
                <a:gd name="T22" fmla="*/ 32 w 66"/>
                <a:gd name="T23" fmla="*/ 0 h 55"/>
                <a:gd name="T24" fmla="*/ 46 w 66"/>
                <a:gd name="T25" fmla="*/ 3 h 55"/>
                <a:gd name="T26" fmla="*/ 57 w 66"/>
                <a:gd name="T27" fmla="*/ 9 h 55"/>
                <a:gd name="T28" fmla="*/ 64 w 66"/>
                <a:gd name="T29" fmla="*/ 19 h 55"/>
                <a:gd name="T30" fmla="*/ 66 w 66"/>
                <a:gd name="T31" fmla="*/ 31 h 55"/>
                <a:gd name="T32" fmla="*/ 65 w 66"/>
                <a:gd name="T33" fmla="*/ 40 h 55"/>
                <a:gd name="T34" fmla="*/ 60 w 66"/>
                <a:gd name="T35" fmla="*/ 48 h 55"/>
                <a:gd name="T36" fmla="*/ 52 w 66"/>
                <a:gd name="T37" fmla="*/ 53 h 55"/>
                <a:gd name="T38" fmla="*/ 41 w 66"/>
                <a:gd name="T39" fmla="*/ 55 h 55"/>
                <a:gd name="T40" fmla="*/ 37 w 66"/>
                <a:gd name="T41" fmla="*/ 55 h 55"/>
                <a:gd name="T42" fmla="*/ 34 w 66"/>
                <a:gd name="T43" fmla="*/ 54 h 55"/>
                <a:gd name="T44" fmla="*/ 34 w 66"/>
                <a:gd name="T45" fmla="*/ 12 h 55"/>
                <a:gd name="T46" fmla="*/ 39 w 66"/>
                <a:gd name="T47" fmla="*/ 36 h 55"/>
                <a:gd name="T48" fmla="*/ 41 w 66"/>
                <a:gd name="T49" fmla="*/ 43 h 55"/>
                <a:gd name="T50" fmla="*/ 46 w 66"/>
                <a:gd name="T51" fmla="*/ 44 h 55"/>
                <a:gd name="T52" fmla="*/ 51 w 66"/>
                <a:gd name="T53" fmla="*/ 43 h 55"/>
                <a:gd name="T54" fmla="*/ 56 w 66"/>
                <a:gd name="T55" fmla="*/ 40 h 55"/>
                <a:gd name="T56" fmla="*/ 59 w 66"/>
                <a:gd name="T57" fmla="*/ 36 h 55"/>
                <a:gd name="T58" fmla="*/ 60 w 66"/>
                <a:gd name="T59" fmla="*/ 30 h 55"/>
                <a:gd name="T60" fmla="*/ 59 w 66"/>
                <a:gd name="T61" fmla="*/ 24 h 55"/>
                <a:gd name="T62" fmla="*/ 56 w 66"/>
                <a:gd name="T63" fmla="*/ 19 h 55"/>
                <a:gd name="T64" fmla="*/ 49 w 66"/>
                <a:gd name="T65" fmla="*/ 15 h 55"/>
                <a:gd name="T66" fmla="*/ 39 w 66"/>
                <a:gd name="T67" fmla="*/ 12 h 55"/>
                <a:gd name="T68" fmla="*/ 39 w 66"/>
                <a:gd name="T69" fmla="*/ 3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55">
                  <a:moveTo>
                    <a:pt x="34" y="12"/>
                  </a:moveTo>
                  <a:cubicBezTo>
                    <a:pt x="25" y="12"/>
                    <a:pt x="19" y="14"/>
                    <a:pt x="15" y="18"/>
                  </a:cubicBezTo>
                  <a:cubicBezTo>
                    <a:pt x="10" y="22"/>
                    <a:pt x="8" y="27"/>
                    <a:pt x="8" y="33"/>
                  </a:cubicBezTo>
                  <a:cubicBezTo>
                    <a:pt x="8" y="38"/>
                    <a:pt x="9" y="41"/>
                    <a:pt x="11" y="44"/>
                  </a:cubicBezTo>
                  <a:cubicBezTo>
                    <a:pt x="13" y="47"/>
                    <a:pt x="15" y="49"/>
                    <a:pt x="18" y="52"/>
                  </a:cubicBezTo>
                  <a:cubicBezTo>
                    <a:pt x="15" y="55"/>
                    <a:pt x="15" y="55"/>
                    <a:pt x="15" y="55"/>
                  </a:cubicBezTo>
                  <a:cubicBezTo>
                    <a:pt x="10" y="53"/>
                    <a:pt x="7" y="49"/>
                    <a:pt x="4" y="45"/>
                  </a:cubicBezTo>
                  <a:cubicBezTo>
                    <a:pt x="1" y="41"/>
                    <a:pt x="0" y="36"/>
                    <a:pt x="0" y="30"/>
                  </a:cubicBezTo>
                  <a:cubicBezTo>
                    <a:pt x="0" y="25"/>
                    <a:pt x="0" y="21"/>
                    <a:pt x="2" y="17"/>
                  </a:cubicBezTo>
                  <a:cubicBezTo>
                    <a:pt x="3" y="14"/>
                    <a:pt x="6" y="11"/>
                    <a:pt x="8" y="8"/>
                  </a:cubicBezTo>
                  <a:cubicBezTo>
                    <a:pt x="11" y="6"/>
                    <a:pt x="15" y="4"/>
                    <a:pt x="19" y="2"/>
                  </a:cubicBezTo>
                  <a:cubicBezTo>
                    <a:pt x="23" y="1"/>
                    <a:pt x="27" y="0"/>
                    <a:pt x="32" y="0"/>
                  </a:cubicBezTo>
                  <a:cubicBezTo>
                    <a:pt x="37" y="0"/>
                    <a:pt x="42" y="1"/>
                    <a:pt x="46" y="3"/>
                  </a:cubicBezTo>
                  <a:cubicBezTo>
                    <a:pt x="50" y="4"/>
                    <a:pt x="54" y="6"/>
                    <a:pt x="57" y="9"/>
                  </a:cubicBezTo>
                  <a:cubicBezTo>
                    <a:pt x="60" y="12"/>
                    <a:pt x="62" y="15"/>
                    <a:pt x="64" y="19"/>
                  </a:cubicBezTo>
                  <a:cubicBezTo>
                    <a:pt x="66" y="22"/>
                    <a:pt x="66" y="26"/>
                    <a:pt x="66" y="31"/>
                  </a:cubicBezTo>
                  <a:cubicBezTo>
                    <a:pt x="66" y="34"/>
                    <a:pt x="66" y="37"/>
                    <a:pt x="65" y="40"/>
                  </a:cubicBezTo>
                  <a:cubicBezTo>
                    <a:pt x="64" y="43"/>
                    <a:pt x="62" y="46"/>
                    <a:pt x="60" y="48"/>
                  </a:cubicBezTo>
                  <a:cubicBezTo>
                    <a:pt x="58" y="50"/>
                    <a:pt x="55" y="52"/>
                    <a:pt x="52" y="53"/>
                  </a:cubicBezTo>
                  <a:cubicBezTo>
                    <a:pt x="49" y="55"/>
                    <a:pt x="45" y="55"/>
                    <a:pt x="41" y="55"/>
                  </a:cubicBezTo>
                  <a:cubicBezTo>
                    <a:pt x="40" y="55"/>
                    <a:pt x="38" y="55"/>
                    <a:pt x="37" y="55"/>
                  </a:cubicBezTo>
                  <a:cubicBezTo>
                    <a:pt x="36" y="55"/>
                    <a:pt x="35" y="55"/>
                    <a:pt x="34" y="54"/>
                  </a:cubicBezTo>
                  <a:lnTo>
                    <a:pt x="34" y="12"/>
                  </a:lnTo>
                  <a:close/>
                  <a:moveTo>
                    <a:pt x="39" y="36"/>
                  </a:moveTo>
                  <a:cubicBezTo>
                    <a:pt x="39" y="39"/>
                    <a:pt x="40" y="42"/>
                    <a:pt x="41" y="43"/>
                  </a:cubicBezTo>
                  <a:cubicBezTo>
                    <a:pt x="43" y="44"/>
                    <a:pt x="44" y="44"/>
                    <a:pt x="46" y="44"/>
                  </a:cubicBezTo>
                  <a:cubicBezTo>
                    <a:pt x="48" y="44"/>
                    <a:pt x="50" y="44"/>
                    <a:pt x="51" y="43"/>
                  </a:cubicBezTo>
                  <a:cubicBezTo>
                    <a:pt x="53" y="42"/>
                    <a:pt x="55" y="41"/>
                    <a:pt x="56" y="40"/>
                  </a:cubicBezTo>
                  <a:cubicBezTo>
                    <a:pt x="57" y="39"/>
                    <a:pt x="58" y="37"/>
                    <a:pt x="59" y="36"/>
                  </a:cubicBezTo>
                  <a:cubicBezTo>
                    <a:pt x="60" y="34"/>
                    <a:pt x="60" y="32"/>
                    <a:pt x="60" y="30"/>
                  </a:cubicBezTo>
                  <a:cubicBezTo>
                    <a:pt x="60" y="28"/>
                    <a:pt x="60" y="26"/>
                    <a:pt x="59" y="24"/>
                  </a:cubicBezTo>
                  <a:cubicBezTo>
                    <a:pt x="59" y="22"/>
                    <a:pt x="57" y="20"/>
                    <a:pt x="56" y="19"/>
                  </a:cubicBezTo>
                  <a:cubicBezTo>
                    <a:pt x="54" y="17"/>
                    <a:pt x="52" y="16"/>
                    <a:pt x="49" y="15"/>
                  </a:cubicBezTo>
                  <a:cubicBezTo>
                    <a:pt x="46" y="13"/>
                    <a:pt x="43" y="13"/>
                    <a:pt x="39" y="12"/>
                  </a:cubicBezTo>
                  <a:lnTo>
                    <a:pt x="39" y="36"/>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5" name="Freeform 42"/>
            <p:cNvSpPr>
              <a:spLocks/>
            </p:cNvSpPr>
            <p:nvPr userDrawn="1"/>
          </p:nvSpPr>
          <p:spPr bwMode="auto">
            <a:xfrm>
              <a:off x="2159000" y="2173288"/>
              <a:ext cx="61913" cy="47625"/>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2 h 49"/>
                <a:gd name="T22" fmla="*/ 27 w 64"/>
                <a:gd name="T23" fmla="*/ 22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7"/>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6" name="Freeform 43"/>
            <p:cNvSpPr>
              <a:spLocks/>
            </p:cNvSpPr>
            <p:nvPr userDrawn="1"/>
          </p:nvSpPr>
          <p:spPr bwMode="auto">
            <a:xfrm>
              <a:off x="2157413" y="2222501"/>
              <a:ext cx="63500" cy="44450"/>
            </a:xfrm>
            <a:custGeom>
              <a:avLst/>
              <a:gdLst>
                <a:gd name="T0" fmla="*/ 38 w 66"/>
                <a:gd name="T1" fmla="*/ 27 h 46"/>
                <a:gd name="T2" fmla="*/ 30 w 66"/>
                <a:gd name="T3" fmla="*/ 41 h 46"/>
                <a:gd name="T4" fmla="*/ 19 w 66"/>
                <a:gd name="T5" fmla="*/ 46 h 46"/>
                <a:gd name="T6" fmla="*/ 12 w 66"/>
                <a:gd name="T7" fmla="*/ 44 h 46"/>
                <a:gd name="T8" fmla="*/ 5 w 66"/>
                <a:gd name="T9" fmla="*/ 39 h 46"/>
                <a:gd name="T10" fmla="*/ 1 w 66"/>
                <a:gd name="T11" fmla="*/ 31 h 46"/>
                <a:gd name="T12" fmla="*/ 0 w 66"/>
                <a:gd name="T13" fmla="*/ 20 h 46"/>
                <a:gd name="T14" fmla="*/ 1 w 66"/>
                <a:gd name="T15" fmla="*/ 10 h 46"/>
                <a:gd name="T16" fmla="*/ 5 w 66"/>
                <a:gd name="T17" fmla="*/ 0 h 46"/>
                <a:gd name="T18" fmla="*/ 19 w 66"/>
                <a:gd name="T19" fmla="*/ 0 h 46"/>
                <a:gd name="T20" fmla="*/ 19 w 66"/>
                <a:gd name="T21" fmla="*/ 7 h 46"/>
                <a:gd name="T22" fmla="*/ 8 w 66"/>
                <a:gd name="T23" fmla="*/ 9 h 46"/>
                <a:gd name="T24" fmla="*/ 6 w 66"/>
                <a:gd name="T25" fmla="*/ 20 h 46"/>
                <a:gd name="T26" fmla="*/ 9 w 66"/>
                <a:gd name="T27" fmla="*/ 31 h 46"/>
                <a:gd name="T28" fmla="*/ 16 w 66"/>
                <a:gd name="T29" fmla="*/ 35 h 46"/>
                <a:gd name="T30" fmla="*/ 23 w 66"/>
                <a:gd name="T31" fmla="*/ 32 h 46"/>
                <a:gd name="T32" fmla="*/ 28 w 66"/>
                <a:gd name="T33" fmla="*/ 23 h 46"/>
                <a:gd name="T34" fmla="*/ 30 w 66"/>
                <a:gd name="T35" fmla="*/ 16 h 46"/>
                <a:gd name="T36" fmla="*/ 37 w 66"/>
                <a:gd name="T37" fmla="*/ 5 h 46"/>
                <a:gd name="T38" fmla="*/ 47 w 66"/>
                <a:gd name="T39" fmla="*/ 0 h 46"/>
                <a:gd name="T40" fmla="*/ 55 w 66"/>
                <a:gd name="T41" fmla="*/ 2 h 46"/>
                <a:gd name="T42" fmla="*/ 61 w 66"/>
                <a:gd name="T43" fmla="*/ 7 h 46"/>
                <a:gd name="T44" fmla="*/ 65 w 66"/>
                <a:gd name="T45" fmla="*/ 14 h 46"/>
                <a:gd name="T46" fmla="*/ 66 w 66"/>
                <a:gd name="T47" fmla="*/ 24 h 46"/>
                <a:gd name="T48" fmla="*/ 65 w 66"/>
                <a:gd name="T49" fmla="*/ 33 h 46"/>
                <a:gd name="T50" fmla="*/ 61 w 66"/>
                <a:gd name="T51" fmla="*/ 42 h 46"/>
                <a:gd name="T52" fmla="*/ 48 w 66"/>
                <a:gd name="T53" fmla="*/ 42 h 46"/>
                <a:gd name="T54" fmla="*/ 48 w 66"/>
                <a:gd name="T55" fmla="*/ 35 h 46"/>
                <a:gd name="T56" fmla="*/ 58 w 66"/>
                <a:gd name="T57" fmla="*/ 33 h 46"/>
                <a:gd name="T58" fmla="*/ 60 w 66"/>
                <a:gd name="T59" fmla="*/ 23 h 46"/>
                <a:gd name="T60" fmla="*/ 58 w 66"/>
                <a:gd name="T61" fmla="*/ 14 h 46"/>
                <a:gd name="T62" fmla="*/ 51 w 66"/>
                <a:gd name="T63" fmla="*/ 11 h 46"/>
                <a:gd name="T64" fmla="*/ 44 w 66"/>
                <a:gd name="T65" fmla="*/ 14 h 46"/>
                <a:gd name="T66" fmla="*/ 40 w 66"/>
                <a:gd name="T67" fmla="*/ 23 h 46"/>
                <a:gd name="T68" fmla="*/ 38 w 66"/>
                <a:gd name="T69" fmla="*/ 27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7"/>
                  </a:moveTo>
                  <a:cubicBezTo>
                    <a:pt x="36" y="34"/>
                    <a:pt x="33" y="39"/>
                    <a:pt x="30" y="41"/>
                  </a:cubicBezTo>
                  <a:cubicBezTo>
                    <a:pt x="26" y="44"/>
                    <a:pt x="23" y="46"/>
                    <a:pt x="19" y="46"/>
                  </a:cubicBezTo>
                  <a:cubicBezTo>
                    <a:pt x="16" y="46"/>
                    <a:pt x="14" y="45"/>
                    <a:pt x="12" y="44"/>
                  </a:cubicBezTo>
                  <a:cubicBezTo>
                    <a:pt x="9" y="43"/>
                    <a:pt x="7" y="41"/>
                    <a:pt x="5" y="39"/>
                  </a:cubicBezTo>
                  <a:cubicBezTo>
                    <a:pt x="4" y="37"/>
                    <a:pt x="2" y="34"/>
                    <a:pt x="1" y="31"/>
                  </a:cubicBezTo>
                  <a:cubicBezTo>
                    <a:pt x="0" y="28"/>
                    <a:pt x="0" y="24"/>
                    <a:pt x="0" y="20"/>
                  </a:cubicBezTo>
                  <a:cubicBezTo>
                    <a:pt x="0" y="16"/>
                    <a:pt x="0" y="13"/>
                    <a:pt x="1" y="10"/>
                  </a:cubicBezTo>
                  <a:cubicBezTo>
                    <a:pt x="2" y="7"/>
                    <a:pt x="3" y="3"/>
                    <a:pt x="5" y="0"/>
                  </a:cubicBezTo>
                  <a:cubicBezTo>
                    <a:pt x="19" y="0"/>
                    <a:pt x="19" y="0"/>
                    <a:pt x="19" y="0"/>
                  </a:cubicBezTo>
                  <a:cubicBezTo>
                    <a:pt x="19" y="7"/>
                    <a:pt x="19" y="7"/>
                    <a:pt x="19" y="7"/>
                  </a:cubicBezTo>
                  <a:cubicBezTo>
                    <a:pt x="8" y="9"/>
                    <a:pt x="8" y="9"/>
                    <a:pt x="8" y="9"/>
                  </a:cubicBezTo>
                  <a:cubicBezTo>
                    <a:pt x="6" y="13"/>
                    <a:pt x="6" y="16"/>
                    <a:pt x="6" y="20"/>
                  </a:cubicBezTo>
                  <a:cubicBezTo>
                    <a:pt x="6" y="25"/>
                    <a:pt x="7" y="29"/>
                    <a:pt x="9" y="31"/>
                  </a:cubicBezTo>
                  <a:cubicBezTo>
                    <a:pt x="10" y="34"/>
                    <a:pt x="13" y="35"/>
                    <a:pt x="16" y="35"/>
                  </a:cubicBezTo>
                  <a:cubicBezTo>
                    <a:pt x="19" y="35"/>
                    <a:pt x="21" y="34"/>
                    <a:pt x="23" y="32"/>
                  </a:cubicBezTo>
                  <a:cubicBezTo>
                    <a:pt x="24" y="30"/>
                    <a:pt x="26" y="27"/>
                    <a:pt x="28" y="23"/>
                  </a:cubicBezTo>
                  <a:cubicBezTo>
                    <a:pt x="30" y="16"/>
                    <a:pt x="30" y="16"/>
                    <a:pt x="30" y="16"/>
                  </a:cubicBezTo>
                  <a:cubicBezTo>
                    <a:pt x="32" y="12"/>
                    <a:pt x="34" y="8"/>
                    <a:pt x="37" y="5"/>
                  </a:cubicBezTo>
                  <a:cubicBezTo>
                    <a:pt x="40" y="2"/>
                    <a:pt x="43" y="0"/>
                    <a:pt x="47" y="0"/>
                  </a:cubicBezTo>
                  <a:cubicBezTo>
                    <a:pt x="50" y="0"/>
                    <a:pt x="52" y="1"/>
                    <a:pt x="55" y="2"/>
                  </a:cubicBezTo>
                  <a:cubicBezTo>
                    <a:pt x="57" y="3"/>
                    <a:pt x="59" y="5"/>
                    <a:pt x="61" y="7"/>
                  </a:cubicBezTo>
                  <a:cubicBezTo>
                    <a:pt x="62" y="9"/>
                    <a:pt x="64" y="11"/>
                    <a:pt x="65" y="14"/>
                  </a:cubicBezTo>
                  <a:cubicBezTo>
                    <a:pt x="66" y="17"/>
                    <a:pt x="66" y="20"/>
                    <a:pt x="66" y="24"/>
                  </a:cubicBezTo>
                  <a:cubicBezTo>
                    <a:pt x="66" y="27"/>
                    <a:pt x="66" y="30"/>
                    <a:pt x="65" y="33"/>
                  </a:cubicBezTo>
                  <a:cubicBezTo>
                    <a:pt x="64" y="36"/>
                    <a:pt x="63" y="39"/>
                    <a:pt x="61" y="42"/>
                  </a:cubicBezTo>
                  <a:cubicBezTo>
                    <a:pt x="48" y="42"/>
                    <a:pt x="48" y="42"/>
                    <a:pt x="48" y="42"/>
                  </a:cubicBezTo>
                  <a:cubicBezTo>
                    <a:pt x="48" y="35"/>
                    <a:pt x="48" y="35"/>
                    <a:pt x="48" y="35"/>
                  </a:cubicBezTo>
                  <a:cubicBezTo>
                    <a:pt x="58" y="33"/>
                    <a:pt x="58" y="33"/>
                    <a:pt x="58" y="33"/>
                  </a:cubicBezTo>
                  <a:cubicBezTo>
                    <a:pt x="60" y="30"/>
                    <a:pt x="60" y="26"/>
                    <a:pt x="60" y="23"/>
                  </a:cubicBezTo>
                  <a:cubicBezTo>
                    <a:pt x="60" y="19"/>
                    <a:pt x="60" y="16"/>
                    <a:pt x="58" y="14"/>
                  </a:cubicBezTo>
                  <a:cubicBezTo>
                    <a:pt x="56" y="12"/>
                    <a:pt x="54" y="11"/>
                    <a:pt x="51" y="11"/>
                  </a:cubicBezTo>
                  <a:cubicBezTo>
                    <a:pt x="48" y="11"/>
                    <a:pt x="46" y="12"/>
                    <a:pt x="44" y="14"/>
                  </a:cubicBezTo>
                  <a:cubicBezTo>
                    <a:pt x="43" y="16"/>
                    <a:pt x="41" y="19"/>
                    <a:pt x="40" y="23"/>
                  </a:cubicBezTo>
                  <a:lnTo>
                    <a:pt x="38" y="2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grpSp>
    </p:spTree>
    <p:extLst>
      <p:ext uri="{BB962C8B-B14F-4D97-AF65-F5344CB8AC3E}">
        <p14:creationId xmlns:p14="http://schemas.microsoft.com/office/powerpoint/2010/main" val="4125906656"/>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titleOnly" preserve="1">
  <p:cSld name="Bump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510748" y="2944191"/>
            <a:ext cx="9170504" cy="969621"/>
          </a:xfrm>
          <a:solidFill>
            <a:schemeClr val="tx1">
              <a:alpha val="80000"/>
            </a:schemeClr>
          </a:solidFill>
        </p:spPr>
        <p:txBody>
          <a:bodyPr anchor="ctr">
            <a:normAutofit/>
          </a:bodyPr>
          <a:lstStyle>
            <a:lvl1pPr algn="ctr">
              <a:defRPr sz="3200" spc="4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3696410885"/>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titleOnly" preserve="1">
  <p:cSld name="Bumper with imag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510748" y="2944191"/>
            <a:ext cx="9170504" cy="969621"/>
          </a:xfrm>
          <a:solidFill>
            <a:schemeClr val="tx1">
              <a:alpha val="80000"/>
            </a:schemeClr>
          </a:solidFill>
        </p:spPr>
        <p:txBody>
          <a:bodyPr anchor="ctr">
            <a:normAutofit/>
          </a:bodyPr>
          <a:lstStyle>
            <a:lvl1pPr algn="ctr">
              <a:defRPr sz="3200" spc="4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479968239"/>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blank" preserve="1">
  <p:cSld name="Logo + Strapline">
    <p:spTree>
      <p:nvGrpSpPr>
        <p:cNvPr id="1" name=""/>
        <p:cNvGrpSpPr/>
        <p:nvPr/>
      </p:nvGrpSpPr>
      <p:grpSpPr>
        <a:xfrm>
          <a:off x="0" y="0"/>
          <a:ext cx="0" cy="0"/>
          <a:chOff x="0" y="0"/>
          <a:chExt cx="0" cy="0"/>
        </a:xfrm>
      </p:grpSpPr>
      <p:grpSp>
        <p:nvGrpSpPr>
          <p:cNvPr id="6" name="Group 5"/>
          <p:cNvGrpSpPr/>
          <p:nvPr userDrawn="1"/>
        </p:nvGrpSpPr>
        <p:grpSpPr>
          <a:xfrm>
            <a:off x="3572343" y="2276873"/>
            <a:ext cx="5047317" cy="2639187"/>
            <a:chOff x="2679256" y="1707654"/>
            <a:chExt cx="3785488" cy="197939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248358" y="1707654"/>
              <a:ext cx="2647284" cy="1148580"/>
            </a:xfrm>
            <a:prstGeom prst="rect">
              <a:avLst/>
            </a:prstGeom>
          </p:spPr>
        </p:pic>
        <p:pic>
          <p:nvPicPr>
            <p:cNvPr id="3" name="Picture 2"/>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679256" y="3435846"/>
              <a:ext cx="3785488" cy="251198"/>
            </a:xfrm>
            <a:prstGeom prst="rect">
              <a:avLst/>
            </a:prstGeom>
          </p:spPr>
        </p:pic>
      </p:grpSp>
    </p:spTree>
    <p:extLst>
      <p:ext uri="{BB962C8B-B14F-4D97-AF65-F5344CB8AC3E}">
        <p14:creationId xmlns:p14="http://schemas.microsoft.com/office/powerpoint/2010/main" val="1870072902"/>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406986" y="2660921"/>
            <a:ext cx="7489549" cy="1470025"/>
          </a:xfrm>
        </p:spPr>
        <p:txBody>
          <a:bodyPr anchor="b">
            <a:noAutofit/>
          </a:bodyPr>
          <a:lstStyle>
            <a:lvl1pPr algn="l">
              <a:defRPr sz="3200" b="0" baseline="0"/>
            </a:lvl1pPr>
          </a:lstStyle>
          <a:p>
            <a:r>
              <a:rPr lang="en-US"/>
              <a:t>Click to edit Master title style</a:t>
            </a:r>
            <a:endParaRPr lang="en-GB" dirty="0"/>
          </a:p>
        </p:txBody>
      </p:sp>
      <p:sp>
        <p:nvSpPr>
          <p:cNvPr id="3" name="Subtitle 2"/>
          <p:cNvSpPr>
            <a:spLocks noGrp="1"/>
          </p:cNvSpPr>
          <p:nvPr>
            <p:ph type="subTitle" idx="1"/>
          </p:nvPr>
        </p:nvSpPr>
        <p:spPr>
          <a:xfrm>
            <a:off x="3407705" y="4366253"/>
            <a:ext cx="7491700" cy="1559024"/>
          </a:xfrm>
        </p:spPr>
        <p:txBody>
          <a:bodyPr>
            <a:normAutofit/>
          </a:bodyPr>
          <a:lstStyle>
            <a:lvl1pPr marL="0" indent="0" algn="l">
              <a:buNone/>
              <a:defRPr sz="2667" baseline="0">
                <a:solidFill>
                  <a:schemeClr val="tx1"/>
                </a:solidFill>
              </a:defRPr>
            </a:lvl1pPr>
            <a:lvl2pPr marL="609526" indent="0" algn="ctr">
              <a:buNone/>
              <a:defRPr>
                <a:solidFill>
                  <a:schemeClr val="tx1">
                    <a:tint val="75000"/>
                  </a:schemeClr>
                </a:solidFill>
              </a:defRPr>
            </a:lvl2pPr>
            <a:lvl3pPr marL="1219047" indent="0" algn="ctr">
              <a:buNone/>
              <a:defRPr>
                <a:solidFill>
                  <a:schemeClr val="tx1">
                    <a:tint val="75000"/>
                  </a:schemeClr>
                </a:solidFill>
              </a:defRPr>
            </a:lvl3pPr>
            <a:lvl4pPr marL="1828573" indent="0" algn="ctr">
              <a:buNone/>
              <a:defRPr>
                <a:solidFill>
                  <a:schemeClr val="tx1">
                    <a:tint val="75000"/>
                  </a:schemeClr>
                </a:solidFill>
              </a:defRPr>
            </a:lvl4pPr>
            <a:lvl5pPr marL="2438094" indent="0" algn="ctr">
              <a:buNone/>
              <a:defRPr>
                <a:solidFill>
                  <a:schemeClr val="tx1">
                    <a:tint val="75000"/>
                  </a:schemeClr>
                </a:solidFill>
              </a:defRPr>
            </a:lvl5pPr>
            <a:lvl6pPr marL="3047620" indent="0" algn="ctr">
              <a:buNone/>
              <a:defRPr>
                <a:solidFill>
                  <a:schemeClr val="tx1">
                    <a:tint val="75000"/>
                  </a:schemeClr>
                </a:solidFill>
              </a:defRPr>
            </a:lvl6pPr>
            <a:lvl7pPr marL="3657141" indent="0" algn="ctr">
              <a:buNone/>
              <a:defRPr>
                <a:solidFill>
                  <a:schemeClr val="tx1">
                    <a:tint val="75000"/>
                  </a:schemeClr>
                </a:solidFill>
              </a:defRPr>
            </a:lvl7pPr>
            <a:lvl8pPr marL="4266667" indent="0" algn="ctr">
              <a:buNone/>
              <a:defRPr>
                <a:solidFill>
                  <a:schemeClr val="tx1">
                    <a:tint val="75000"/>
                  </a:schemeClr>
                </a:solidFill>
              </a:defRPr>
            </a:lvl8pPr>
            <a:lvl9pPr marL="4876191" indent="0" algn="ctr">
              <a:buNone/>
              <a:defRPr>
                <a:solidFill>
                  <a:schemeClr val="tx1">
                    <a:tint val="75000"/>
                  </a:schemeClr>
                </a:solidFill>
              </a:defRPr>
            </a:lvl9pPr>
          </a:lstStyle>
          <a:p>
            <a:r>
              <a:rPr lang="en-US"/>
              <a:t>Click to edit Master subtitle style</a:t>
            </a:r>
            <a:endParaRPr lang="en-GB" dirty="0"/>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24423" y="789219"/>
            <a:ext cx="2318007" cy="1005715"/>
          </a:xfrm>
          <a:prstGeom prst="rect">
            <a:avLst/>
          </a:prstGeom>
        </p:spPr>
      </p:pic>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572476" y="1631597"/>
            <a:ext cx="3163619" cy="209932"/>
          </a:xfrm>
          <a:prstGeom prst="rect">
            <a:avLst/>
          </a:prstGeom>
        </p:spPr>
      </p:pic>
    </p:spTree>
    <p:extLst>
      <p:ext uri="{BB962C8B-B14F-4D97-AF65-F5344CB8AC3E}">
        <p14:creationId xmlns:p14="http://schemas.microsoft.com/office/powerpoint/2010/main" val="4229066337"/>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Table of contents">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391616" y="1275359"/>
            <a:ext cx="2606080" cy="576064"/>
          </a:xfrm>
        </p:spPr>
        <p:txBody>
          <a:bodyPr>
            <a:noAutofit/>
          </a:bodyPr>
          <a:lstStyle>
            <a:lvl1pPr>
              <a:defRPr sz="3200" baseline="0">
                <a:solidFill>
                  <a:schemeClr val="bg2"/>
                </a:solidFill>
              </a:defRPr>
            </a:lvl1pPr>
          </a:lstStyle>
          <a:p>
            <a:r>
              <a:rPr lang="en-US" dirty="0"/>
              <a:t>contents</a:t>
            </a:r>
            <a:endParaRPr lang="en-GB" dirty="0"/>
          </a:p>
        </p:txBody>
      </p:sp>
      <p:sp>
        <p:nvSpPr>
          <p:cNvPr id="3" name="Content Placeholder 2"/>
          <p:cNvSpPr>
            <a:spLocks noGrp="1"/>
          </p:cNvSpPr>
          <p:nvPr>
            <p:ph idx="1"/>
          </p:nvPr>
        </p:nvSpPr>
        <p:spPr>
          <a:xfrm>
            <a:off x="1871535" y="260351"/>
            <a:ext cx="9725687" cy="5890683"/>
          </a:xfrm>
        </p:spPr>
        <p:txBody>
          <a:bodyPr>
            <a:normAutofit/>
          </a:bodyPr>
          <a:lstStyle>
            <a:lvl1pPr marL="0" indent="0">
              <a:buFontTx/>
              <a:buNone/>
              <a:defRPr sz="2133" baseline="0"/>
            </a:lvl1pPr>
          </a:lstStyle>
          <a:p>
            <a:pPr lvl="0"/>
            <a:r>
              <a:rPr lang="en-US"/>
              <a:t>Click to edit Master text styles</a:t>
            </a:r>
          </a:p>
        </p:txBody>
      </p:sp>
    </p:spTree>
    <p:extLst>
      <p:ext uri="{BB962C8B-B14F-4D97-AF65-F5344CB8AC3E}">
        <p14:creationId xmlns:p14="http://schemas.microsoft.com/office/powerpoint/2010/main" val="1350334507"/>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p:txBody>
      </p:sp>
      <p:sp>
        <p:nvSpPr>
          <p:cNvPr id="4" name="Date Placeholder 3"/>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5" name="Footer Placeholder 4"/>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6" name="Slide Number Placeholder 5"/>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3261003209"/>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794933"/>
            <a:ext cx="5384800" cy="4356100"/>
          </a:xfrm>
        </p:spPr>
        <p:txBody>
          <a:bodyPr>
            <a:normAutofit/>
          </a:bodyPr>
          <a:lstStyle>
            <a:lvl1pPr>
              <a:defRPr sz="2667" baseline="0"/>
            </a:lvl1pPr>
            <a:lvl2pPr>
              <a:defRPr sz="2133" baseline="0"/>
            </a:lvl2pPr>
            <a:lvl3pPr>
              <a:defRPr sz="2133" baseline="0"/>
            </a:lvl3pPr>
            <a:lvl4pPr>
              <a:defRPr sz="2133" baseline="0"/>
            </a:lvl4pPr>
            <a:lvl5pPr>
              <a:defRPr sz="2133" baseline="0"/>
            </a:lvl5pPr>
            <a:lvl6pPr>
              <a:defRPr sz="2400"/>
            </a:lvl6pPr>
            <a:lvl7pPr>
              <a:defRPr sz="2400"/>
            </a:lvl7pPr>
            <a:lvl8pPr>
              <a:defRPr sz="2400"/>
            </a:lvl8pPr>
            <a:lvl9pPr>
              <a:defRPr sz="2400"/>
            </a:lvl9pPr>
          </a:lstStyle>
          <a:p>
            <a:pPr lvl="0"/>
            <a:r>
              <a:rPr lang="en-US"/>
              <a:t>Click to edit Master text styles</a:t>
            </a:r>
          </a:p>
          <a:p>
            <a:pPr lvl="1"/>
            <a:r>
              <a:rPr lang="en-US"/>
              <a:t>Second level</a:t>
            </a:r>
          </a:p>
        </p:txBody>
      </p:sp>
      <p:sp>
        <p:nvSpPr>
          <p:cNvPr id="4" name="Content Placeholder 3"/>
          <p:cNvSpPr>
            <a:spLocks noGrp="1"/>
          </p:cNvSpPr>
          <p:nvPr>
            <p:ph sz="half" idx="2"/>
          </p:nvPr>
        </p:nvSpPr>
        <p:spPr>
          <a:xfrm>
            <a:off x="6197600" y="1794933"/>
            <a:ext cx="5384800" cy="4356100"/>
          </a:xfrm>
        </p:spPr>
        <p:txBody>
          <a:bodyPr>
            <a:normAutofit/>
          </a:bodyPr>
          <a:lstStyle>
            <a:lvl1pPr>
              <a:defRPr sz="2667" baseline="0"/>
            </a:lvl1pPr>
            <a:lvl2pPr>
              <a:defRPr sz="2133" baseline="0"/>
            </a:lvl2pPr>
            <a:lvl3pPr>
              <a:defRPr sz="2133" baseline="0"/>
            </a:lvl3pPr>
            <a:lvl4pPr>
              <a:defRPr sz="2133" baseline="0"/>
            </a:lvl4pPr>
            <a:lvl5pPr>
              <a:defRPr sz="2133" baseline="0"/>
            </a:lvl5pPr>
            <a:lvl6pPr>
              <a:defRPr sz="2400"/>
            </a:lvl6pPr>
            <a:lvl7pPr>
              <a:defRPr sz="2400"/>
            </a:lvl7pPr>
            <a:lvl8pPr>
              <a:defRPr sz="2400"/>
            </a:lvl8pPr>
            <a:lvl9pPr>
              <a:defRPr sz="2400"/>
            </a:lvl9pPr>
          </a:lstStyle>
          <a:p>
            <a:pPr lvl="0"/>
            <a:r>
              <a:rPr lang="en-US"/>
              <a:t>Click to edit Master text styles</a:t>
            </a:r>
          </a:p>
          <a:p>
            <a:pPr lvl="1"/>
            <a:r>
              <a:rPr lang="en-US"/>
              <a:t>Second level</a:t>
            </a:r>
          </a:p>
        </p:txBody>
      </p:sp>
      <p:sp>
        <p:nvSpPr>
          <p:cNvPr id="5" name="Date Placeholder 4"/>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6" name="Footer Placeholder 5"/>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7" name="Slide Number Placeholder 6"/>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2640317714"/>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60357"/>
            <a:ext cx="10972800" cy="1431329"/>
          </a:xfrm>
        </p:spPr>
        <p:txBody>
          <a:bodyPr/>
          <a:lstStyle>
            <a:lvl1pPr>
              <a:defRPr/>
            </a:lvl1pPr>
          </a:lstStyle>
          <a:p>
            <a:r>
              <a:rPr lang="en-US"/>
              <a:t>Click to edit Master title style</a:t>
            </a:r>
            <a:endParaRPr lang="en-GB" dirty="0"/>
          </a:p>
        </p:txBody>
      </p:sp>
      <p:sp>
        <p:nvSpPr>
          <p:cNvPr id="3" name="Text Placeholder 2"/>
          <p:cNvSpPr>
            <a:spLocks noGrp="1"/>
          </p:cNvSpPr>
          <p:nvPr>
            <p:ph type="body" idx="1"/>
          </p:nvPr>
        </p:nvSpPr>
        <p:spPr>
          <a:xfrm>
            <a:off x="609600" y="1794933"/>
            <a:ext cx="5386917" cy="639763"/>
          </a:xfrm>
        </p:spPr>
        <p:txBody>
          <a:bodyPr anchor="b"/>
          <a:lstStyle>
            <a:lvl1pPr marL="0" indent="0">
              <a:buNone/>
              <a:defRPr sz="3200" b="1" baseline="0"/>
            </a:lvl1pPr>
            <a:lvl2pPr marL="609526" indent="0">
              <a:buNone/>
              <a:defRPr sz="2667" b="1"/>
            </a:lvl2pPr>
            <a:lvl3pPr marL="1219047" indent="0">
              <a:buNone/>
              <a:defRPr sz="2400" b="1"/>
            </a:lvl3pPr>
            <a:lvl4pPr marL="1828573" indent="0">
              <a:buNone/>
              <a:defRPr sz="2133" b="1"/>
            </a:lvl4pPr>
            <a:lvl5pPr marL="2438094" indent="0">
              <a:buNone/>
              <a:defRPr sz="2133" b="1"/>
            </a:lvl5pPr>
            <a:lvl6pPr marL="3047620" indent="0">
              <a:buNone/>
              <a:defRPr sz="2133" b="1"/>
            </a:lvl6pPr>
            <a:lvl7pPr marL="3657141" indent="0">
              <a:buNone/>
              <a:defRPr sz="2133" b="1"/>
            </a:lvl7pPr>
            <a:lvl8pPr marL="4266667" indent="0">
              <a:buNone/>
              <a:defRPr sz="2133" b="1"/>
            </a:lvl8pPr>
            <a:lvl9pPr marL="4876191" indent="0">
              <a:buNone/>
              <a:defRPr sz="2133" b="1"/>
            </a:lvl9pPr>
          </a:lstStyle>
          <a:p>
            <a:pPr lvl="0"/>
            <a:r>
              <a:rPr lang="en-US"/>
              <a:t>Click to edit Master text styles</a:t>
            </a:r>
          </a:p>
        </p:txBody>
      </p:sp>
      <p:sp>
        <p:nvSpPr>
          <p:cNvPr id="4" name="Content Placeholder 3"/>
          <p:cNvSpPr>
            <a:spLocks noGrp="1"/>
          </p:cNvSpPr>
          <p:nvPr>
            <p:ph sz="half" idx="2"/>
          </p:nvPr>
        </p:nvSpPr>
        <p:spPr>
          <a:xfrm>
            <a:off x="609600" y="2564909"/>
            <a:ext cx="5386917" cy="3586129"/>
          </a:xfrm>
        </p:spPr>
        <p:txBody>
          <a:bodyPr>
            <a:normAutofit/>
          </a:bodyPr>
          <a:lstStyle>
            <a:lvl1pPr>
              <a:defRPr sz="2667"/>
            </a:lvl1pPr>
            <a:lvl2pPr>
              <a:defRPr sz="2133" baseline="0"/>
            </a:lvl2pPr>
            <a:lvl3pPr>
              <a:defRPr sz="2133" baseline="0"/>
            </a:lvl3pPr>
            <a:lvl4pPr>
              <a:defRPr sz="2133" baseline="0"/>
            </a:lvl4pPr>
            <a:lvl5pPr>
              <a:defRPr sz="2133" baseline="0"/>
            </a:lvl5pPr>
            <a:lvl6pPr>
              <a:defRPr sz="2133"/>
            </a:lvl6pPr>
            <a:lvl7pPr>
              <a:defRPr sz="2133"/>
            </a:lvl7pPr>
            <a:lvl8pPr>
              <a:defRPr sz="2133"/>
            </a:lvl8pPr>
            <a:lvl9pPr>
              <a:defRPr sz="2133"/>
            </a:lvl9pPr>
          </a:lstStyle>
          <a:p>
            <a:pPr lvl="0"/>
            <a:r>
              <a:rPr lang="en-US"/>
              <a:t>Click to edit Master text styles</a:t>
            </a:r>
          </a:p>
          <a:p>
            <a:pPr lvl="1"/>
            <a:r>
              <a:rPr lang="en-US"/>
              <a:t>Second level</a:t>
            </a:r>
          </a:p>
        </p:txBody>
      </p:sp>
      <p:sp>
        <p:nvSpPr>
          <p:cNvPr id="5" name="Text Placeholder 4"/>
          <p:cNvSpPr>
            <a:spLocks noGrp="1"/>
          </p:cNvSpPr>
          <p:nvPr>
            <p:ph type="body" sz="quarter" idx="3"/>
          </p:nvPr>
        </p:nvSpPr>
        <p:spPr>
          <a:xfrm>
            <a:off x="6193374" y="1794933"/>
            <a:ext cx="5389033" cy="639763"/>
          </a:xfrm>
        </p:spPr>
        <p:txBody>
          <a:bodyPr anchor="b"/>
          <a:lstStyle>
            <a:lvl1pPr marL="0" indent="0">
              <a:buNone/>
              <a:defRPr sz="3200" b="1"/>
            </a:lvl1pPr>
            <a:lvl2pPr marL="609526" indent="0">
              <a:buNone/>
              <a:defRPr sz="2667" b="1"/>
            </a:lvl2pPr>
            <a:lvl3pPr marL="1219047" indent="0">
              <a:buNone/>
              <a:defRPr sz="2400" b="1"/>
            </a:lvl3pPr>
            <a:lvl4pPr marL="1828573" indent="0">
              <a:buNone/>
              <a:defRPr sz="2133" b="1"/>
            </a:lvl4pPr>
            <a:lvl5pPr marL="2438094" indent="0">
              <a:buNone/>
              <a:defRPr sz="2133" b="1"/>
            </a:lvl5pPr>
            <a:lvl6pPr marL="3047620" indent="0">
              <a:buNone/>
              <a:defRPr sz="2133" b="1"/>
            </a:lvl6pPr>
            <a:lvl7pPr marL="3657141" indent="0">
              <a:buNone/>
              <a:defRPr sz="2133" b="1"/>
            </a:lvl7pPr>
            <a:lvl8pPr marL="4266667" indent="0">
              <a:buNone/>
              <a:defRPr sz="2133" b="1"/>
            </a:lvl8pPr>
            <a:lvl9pPr marL="4876191"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193374" y="2564909"/>
            <a:ext cx="5389033" cy="3586129"/>
          </a:xfrm>
        </p:spPr>
        <p:txBody>
          <a:bodyPr>
            <a:normAutofit/>
          </a:bodyPr>
          <a:lstStyle>
            <a:lvl1pPr>
              <a:defRPr sz="2667"/>
            </a:lvl1pPr>
            <a:lvl2pPr>
              <a:defRPr sz="2133" baseline="0"/>
            </a:lvl2pPr>
            <a:lvl3pPr>
              <a:defRPr sz="2133" baseline="0"/>
            </a:lvl3pPr>
            <a:lvl4pPr>
              <a:defRPr sz="2133" baseline="0"/>
            </a:lvl4pPr>
            <a:lvl5pPr>
              <a:defRPr sz="2133" baseline="0"/>
            </a:lvl5pPr>
            <a:lvl6pPr>
              <a:defRPr sz="2133"/>
            </a:lvl6pPr>
            <a:lvl7pPr>
              <a:defRPr sz="2133"/>
            </a:lvl7pPr>
            <a:lvl8pPr>
              <a:defRPr sz="2133"/>
            </a:lvl8pPr>
            <a:lvl9pPr>
              <a:defRPr sz="2133"/>
            </a:lvl9pPr>
          </a:lstStyle>
          <a:p>
            <a:pPr lvl="0"/>
            <a:r>
              <a:rPr lang="en-US"/>
              <a:t>Click to edit Master text styles</a:t>
            </a:r>
          </a:p>
          <a:p>
            <a:pPr lvl="1"/>
            <a:r>
              <a:rPr lang="en-US"/>
              <a:t>Second level</a:t>
            </a:r>
          </a:p>
        </p:txBody>
      </p:sp>
      <p:sp>
        <p:nvSpPr>
          <p:cNvPr id="7" name="Date Placeholder 6"/>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8" name="Footer Placeholder 7"/>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9" name="Slide Number Placeholder 8"/>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3910407236"/>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title" preserve="1">
  <p:cSld name="Quotes">
    <p:spTree>
      <p:nvGrpSpPr>
        <p:cNvPr id="1" name=""/>
        <p:cNvGrpSpPr/>
        <p:nvPr/>
      </p:nvGrpSpPr>
      <p:grpSpPr>
        <a:xfrm>
          <a:off x="0" y="0"/>
          <a:ext cx="0" cy="0"/>
          <a:chOff x="0" y="0"/>
          <a:chExt cx="0" cy="0"/>
        </a:xfrm>
      </p:grpSpPr>
      <p:sp>
        <p:nvSpPr>
          <p:cNvPr id="2" name="Title 1"/>
          <p:cNvSpPr>
            <a:spLocks noGrp="1"/>
          </p:cNvSpPr>
          <p:nvPr>
            <p:ph type="ctrTitle"/>
          </p:nvPr>
        </p:nvSpPr>
        <p:spPr>
          <a:xfrm>
            <a:off x="3406986" y="1794939"/>
            <a:ext cx="7489549" cy="3249727"/>
          </a:xfrm>
        </p:spPr>
        <p:txBody>
          <a:bodyPr anchor="t">
            <a:noAutofit/>
          </a:bodyPr>
          <a:lstStyle>
            <a:lvl1pPr algn="l">
              <a:defRPr sz="3200" b="0" baseline="0"/>
            </a:lvl1pPr>
          </a:lstStyle>
          <a:p>
            <a:r>
              <a:rPr lang="en-US"/>
              <a:t>Click to edit Master title style</a:t>
            </a:r>
            <a:endParaRPr lang="en-GB" dirty="0"/>
          </a:p>
        </p:txBody>
      </p:sp>
      <p:sp>
        <p:nvSpPr>
          <p:cNvPr id="3" name="Subtitle 2"/>
          <p:cNvSpPr>
            <a:spLocks noGrp="1"/>
          </p:cNvSpPr>
          <p:nvPr>
            <p:ph type="subTitle" idx="1"/>
          </p:nvPr>
        </p:nvSpPr>
        <p:spPr>
          <a:xfrm>
            <a:off x="3407705" y="5239027"/>
            <a:ext cx="7491700" cy="686251"/>
          </a:xfrm>
        </p:spPr>
        <p:txBody>
          <a:bodyPr>
            <a:normAutofit/>
          </a:bodyPr>
          <a:lstStyle>
            <a:lvl1pPr marL="0" indent="0" algn="l">
              <a:buNone/>
              <a:defRPr sz="2667">
                <a:solidFill>
                  <a:schemeClr val="tx1"/>
                </a:solidFill>
              </a:defRPr>
            </a:lvl1pPr>
            <a:lvl2pPr marL="609526" indent="0" algn="ctr">
              <a:buNone/>
              <a:defRPr>
                <a:solidFill>
                  <a:schemeClr val="tx1">
                    <a:tint val="75000"/>
                  </a:schemeClr>
                </a:solidFill>
              </a:defRPr>
            </a:lvl2pPr>
            <a:lvl3pPr marL="1219047" indent="0" algn="ctr">
              <a:buNone/>
              <a:defRPr>
                <a:solidFill>
                  <a:schemeClr val="tx1">
                    <a:tint val="75000"/>
                  </a:schemeClr>
                </a:solidFill>
              </a:defRPr>
            </a:lvl3pPr>
            <a:lvl4pPr marL="1828573" indent="0" algn="ctr">
              <a:buNone/>
              <a:defRPr>
                <a:solidFill>
                  <a:schemeClr val="tx1">
                    <a:tint val="75000"/>
                  </a:schemeClr>
                </a:solidFill>
              </a:defRPr>
            </a:lvl4pPr>
            <a:lvl5pPr marL="2438094" indent="0" algn="ctr">
              <a:buNone/>
              <a:defRPr>
                <a:solidFill>
                  <a:schemeClr val="tx1">
                    <a:tint val="75000"/>
                  </a:schemeClr>
                </a:solidFill>
              </a:defRPr>
            </a:lvl5pPr>
            <a:lvl6pPr marL="3047620" indent="0" algn="ctr">
              <a:buNone/>
              <a:defRPr>
                <a:solidFill>
                  <a:schemeClr val="tx1">
                    <a:tint val="75000"/>
                  </a:schemeClr>
                </a:solidFill>
              </a:defRPr>
            </a:lvl6pPr>
            <a:lvl7pPr marL="3657141" indent="0" algn="ctr">
              <a:buNone/>
              <a:defRPr>
                <a:solidFill>
                  <a:schemeClr val="tx1">
                    <a:tint val="75000"/>
                  </a:schemeClr>
                </a:solidFill>
              </a:defRPr>
            </a:lvl7pPr>
            <a:lvl8pPr marL="4266667" indent="0" algn="ctr">
              <a:buNone/>
              <a:defRPr>
                <a:solidFill>
                  <a:schemeClr val="tx1">
                    <a:tint val="75000"/>
                  </a:schemeClr>
                </a:solidFill>
              </a:defRPr>
            </a:lvl8pPr>
            <a:lvl9pPr marL="4876191" indent="0" algn="ctr">
              <a:buNone/>
              <a:defRPr>
                <a:solidFill>
                  <a:schemeClr val="tx1">
                    <a:tint val="75000"/>
                  </a:schemeClr>
                </a:solidFill>
              </a:defRPr>
            </a:lvl9pPr>
          </a:lstStyle>
          <a:p>
            <a:r>
              <a:rPr lang="en-US"/>
              <a:t>Click to edit Master subtitle style</a:t>
            </a:r>
            <a:endParaRPr lang="en-GB" dirty="0"/>
          </a:p>
        </p:txBody>
      </p:sp>
      <p:pic>
        <p:nvPicPr>
          <p:cNvPr id="4" name="Picture 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452681" y="1794940"/>
            <a:ext cx="599559" cy="510945"/>
          </a:xfrm>
          <a:prstGeom prst="rect">
            <a:avLst/>
          </a:prstGeom>
        </p:spPr>
      </p:pic>
      <p:sp>
        <p:nvSpPr>
          <p:cNvPr id="5" name="Title 1"/>
          <p:cNvSpPr txBox="1">
            <a:spLocks/>
          </p:cNvSpPr>
          <p:nvPr userDrawn="1"/>
        </p:nvSpPr>
        <p:spPr>
          <a:xfrm rot="5400000">
            <a:off x="-391616" y="1275359"/>
            <a:ext cx="2606080" cy="576064"/>
          </a:xfrm>
          <a:prstGeom prst="rect">
            <a:avLst/>
          </a:prstGeom>
        </p:spPr>
        <p:txBody>
          <a:bodyPr vert="horz" lIns="121909" tIns="60955" rIns="121909" bIns="60955" rtlCol="0" anchor="t">
            <a:noAutofit/>
          </a:bodyPr>
          <a:lstStyle>
            <a:lvl1pPr algn="l" defTabSz="914400" rtl="0" eaLnBrk="1" latinLnBrk="0" hangingPunct="1">
              <a:spcBef>
                <a:spcPct val="0"/>
              </a:spcBef>
              <a:buNone/>
              <a:defRPr sz="3400" kern="1200">
                <a:solidFill>
                  <a:schemeClr val="bg2"/>
                </a:solidFill>
                <a:latin typeface="Source Serif Pro" panose="02040603050405020204" pitchFamily="18" charset="0"/>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533" b="0" i="0" u="none" strike="noStrike" kern="1200" cap="none" spc="0" normalizeH="0" baseline="0" noProof="0" dirty="0">
                <a:ln>
                  <a:noFill/>
                </a:ln>
                <a:solidFill>
                  <a:srgbClr val="898584"/>
                </a:solidFill>
                <a:effectLst/>
                <a:uLnTx/>
                <a:uFillTx/>
                <a:latin typeface="Source Serif Pro" panose="02040603050405020204" pitchFamily="18" charset="0"/>
                <a:ea typeface="+mj-ea"/>
                <a:cs typeface="+mj-cs"/>
              </a:rPr>
              <a:t>quote</a:t>
            </a:r>
            <a:endParaRPr kumimoji="0" lang="en-GB" sz="4533" b="0" i="0" u="none" strike="noStrike" kern="1200" cap="none" spc="0" normalizeH="0" baseline="0" noProof="0" dirty="0">
              <a:ln>
                <a:noFill/>
              </a:ln>
              <a:solidFill>
                <a:srgbClr val="898584"/>
              </a:solidFill>
              <a:effectLst/>
              <a:uLnTx/>
              <a:uFillTx/>
              <a:latin typeface="Source Serif Pro" panose="02040603050405020204" pitchFamily="18" charset="0"/>
              <a:ea typeface="+mj-ea"/>
              <a:cs typeface="+mj-cs"/>
            </a:endParaRPr>
          </a:p>
        </p:txBody>
      </p:sp>
    </p:spTree>
    <p:extLst>
      <p:ext uri="{BB962C8B-B14F-4D97-AF65-F5344CB8AC3E}">
        <p14:creationId xmlns:p14="http://schemas.microsoft.com/office/powerpoint/2010/main" val="2345426556"/>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yellow bump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71531" y="1586391"/>
            <a:ext cx="8448939" cy="3666813"/>
          </a:xfrm>
        </p:spPr>
        <p:txBody>
          <a:bodyPr anchor="ctr">
            <a:noAutofit/>
          </a:bodyPr>
          <a:lstStyle>
            <a:lvl1pPr algn="l">
              <a:defRPr sz="3200" b="0" baseline="0">
                <a:solidFill>
                  <a:schemeClr val="tx1"/>
                </a:solidFill>
              </a:defRPr>
            </a:lvl1pPr>
          </a:lstStyle>
          <a:p>
            <a:r>
              <a:rPr lang="en-US"/>
              <a:t>Click to edit Master title style</a:t>
            </a:r>
            <a:endParaRPr lang="en-GB" dirty="0"/>
          </a:p>
        </p:txBody>
      </p:sp>
    </p:spTree>
    <p:extLst>
      <p:ext uri="{BB962C8B-B14F-4D97-AF65-F5344CB8AC3E}">
        <p14:creationId xmlns:p14="http://schemas.microsoft.com/office/powerpoint/2010/main" val="379986776"/>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3" name="Date Placeholder 2"/>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4" name="Footer Placeholder 3"/>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5" name="Slide Number Placeholder 4"/>
          <p:cNvSpPr>
            <a:spLocks noGrp="1"/>
          </p:cNvSpPr>
          <p:nvPr>
            <p:ph type="sldNum" sz="quarter" idx="12"/>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1576532307"/>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Bumper - plain">
    <p:spTree>
      <p:nvGrpSpPr>
        <p:cNvPr id="1" name=""/>
        <p:cNvGrpSpPr/>
        <p:nvPr/>
      </p:nvGrpSpPr>
      <p:grpSpPr>
        <a:xfrm>
          <a:off x="0" y="0"/>
          <a:ext cx="0" cy="0"/>
          <a:chOff x="0" y="0"/>
          <a:chExt cx="0" cy="0"/>
        </a:xfrm>
      </p:grpSpPr>
      <p:sp>
        <p:nvSpPr>
          <p:cNvPr id="2" name="Title 1"/>
          <p:cNvSpPr>
            <a:spLocks noGrp="1"/>
          </p:cNvSpPr>
          <p:nvPr>
            <p:ph type="ctrTitle"/>
          </p:nvPr>
        </p:nvSpPr>
        <p:spPr>
          <a:xfrm>
            <a:off x="3406986" y="1943653"/>
            <a:ext cx="7489549" cy="2187288"/>
          </a:xfrm>
        </p:spPr>
        <p:txBody>
          <a:bodyPr anchor="b">
            <a:noAutofit/>
          </a:bodyPr>
          <a:lstStyle>
            <a:lvl1pPr algn="l">
              <a:defRPr sz="3200" b="0" baseline="0"/>
            </a:lvl1pPr>
          </a:lstStyle>
          <a:p>
            <a:r>
              <a:rPr lang="en-US"/>
              <a:t>Click to edit Master title style</a:t>
            </a:r>
            <a:endParaRPr lang="en-GB" dirty="0"/>
          </a:p>
        </p:txBody>
      </p:sp>
      <p:grpSp>
        <p:nvGrpSpPr>
          <p:cNvPr id="47" name="Group 46"/>
          <p:cNvGrpSpPr/>
          <p:nvPr userDrawn="1"/>
        </p:nvGrpSpPr>
        <p:grpSpPr>
          <a:xfrm>
            <a:off x="624417" y="331059"/>
            <a:ext cx="233627" cy="3644599"/>
            <a:chOff x="2132013" y="409576"/>
            <a:chExt cx="119063" cy="1857375"/>
          </a:xfrm>
        </p:grpSpPr>
        <p:sp>
          <p:nvSpPr>
            <p:cNvPr id="16" name="Freeform 13"/>
            <p:cNvSpPr>
              <a:spLocks noEditPoints="1"/>
            </p:cNvSpPr>
            <p:nvPr userDrawn="1"/>
          </p:nvSpPr>
          <p:spPr bwMode="auto">
            <a:xfrm>
              <a:off x="2157413" y="409576"/>
              <a:ext cx="93663" cy="65088"/>
            </a:xfrm>
            <a:custGeom>
              <a:avLst/>
              <a:gdLst>
                <a:gd name="T0" fmla="*/ 56 w 98"/>
                <a:gd name="T1" fmla="*/ 22 h 67"/>
                <a:gd name="T2" fmla="*/ 64 w 98"/>
                <a:gd name="T3" fmla="*/ 32 h 67"/>
                <a:gd name="T4" fmla="*/ 66 w 98"/>
                <a:gd name="T5" fmla="*/ 42 h 67"/>
                <a:gd name="T6" fmla="*/ 64 w 98"/>
                <a:gd name="T7" fmla="*/ 52 h 67"/>
                <a:gd name="T8" fmla="*/ 58 w 98"/>
                <a:gd name="T9" fmla="*/ 60 h 67"/>
                <a:gd name="T10" fmla="*/ 47 w 98"/>
                <a:gd name="T11" fmla="*/ 65 h 67"/>
                <a:gd name="T12" fmla="*/ 34 w 98"/>
                <a:gd name="T13" fmla="*/ 67 h 67"/>
                <a:gd name="T14" fmla="*/ 20 w 98"/>
                <a:gd name="T15" fmla="*/ 65 h 67"/>
                <a:gd name="T16" fmla="*/ 9 w 98"/>
                <a:gd name="T17" fmla="*/ 60 h 67"/>
                <a:gd name="T18" fmla="*/ 2 w 98"/>
                <a:gd name="T19" fmla="*/ 51 h 67"/>
                <a:gd name="T20" fmla="*/ 0 w 98"/>
                <a:gd name="T21" fmla="*/ 40 h 67"/>
                <a:gd name="T22" fmla="*/ 2 w 98"/>
                <a:gd name="T23" fmla="*/ 31 h 67"/>
                <a:gd name="T24" fmla="*/ 8 w 98"/>
                <a:gd name="T25" fmla="*/ 23 h 67"/>
                <a:gd name="T26" fmla="*/ 8 w 98"/>
                <a:gd name="T27" fmla="*/ 22 h 67"/>
                <a:gd name="T28" fmla="*/ 0 w 98"/>
                <a:gd name="T29" fmla="*/ 21 h 67"/>
                <a:gd name="T30" fmla="*/ 2 w 98"/>
                <a:gd name="T31" fmla="*/ 1 h 67"/>
                <a:gd name="T32" fmla="*/ 6 w 98"/>
                <a:gd name="T33" fmla="*/ 1 h 67"/>
                <a:gd name="T34" fmla="*/ 8 w 98"/>
                <a:gd name="T35" fmla="*/ 11 h 67"/>
                <a:gd name="T36" fmla="*/ 19 w 98"/>
                <a:gd name="T37" fmla="*/ 11 h 67"/>
                <a:gd name="T38" fmla="*/ 29 w 98"/>
                <a:gd name="T39" fmla="*/ 11 h 67"/>
                <a:gd name="T40" fmla="*/ 86 w 98"/>
                <a:gd name="T41" fmla="*/ 11 h 67"/>
                <a:gd name="T42" fmla="*/ 87 w 98"/>
                <a:gd name="T43" fmla="*/ 0 h 67"/>
                <a:gd name="T44" fmla="*/ 92 w 98"/>
                <a:gd name="T45" fmla="*/ 0 h 67"/>
                <a:gd name="T46" fmla="*/ 98 w 98"/>
                <a:gd name="T47" fmla="*/ 21 h 67"/>
                <a:gd name="T48" fmla="*/ 97 w 98"/>
                <a:gd name="T49" fmla="*/ 22 h 67"/>
                <a:gd name="T50" fmla="*/ 78 w 98"/>
                <a:gd name="T51" fmla="*/ 22 h 67"/>
                <a:gd name="T52" fmla="*/ 56 w 98"/>
                <a:gd name="T53" fmla="*/ 22 h 67"/>
                <a:gd name="T54" fmla="*/ 15 w 98"/>
                <a:gd name="T55" fmla="*/ 22 h 67"/>
                <a:gd name="T56" fmla="*/ 9 w 98"/>
                <a:gd name="T57" fmla="*/ 30 h 67"/>
                <a:gd name="T58" fmla="*/ 7 w 98"/>
                <a:gd name="T59" fmla="*/ 38 h 67"/>
                <a:gd name="T60" fmla="*/ 9 w 98"/>
                <a:gd name="T61" fmla="*/ 45 h 67"/>
                <a:gd name="T62" fmla="*/ 14 w 98"/>
                <a:gd name="T63" fmla="*/ 50 h 67"/>
                <a:gd name="T64" fmla="*/ 21 w 98"/>
                <a:gd name="T65" fmla="*/ 54 h 67"/>
                <a:gd name="T66" fmla="*/ 33 w 98"/>
                <a:gd name="T67" fmla="*/ 55 h 67"/>
                <a:gd name="T68" fmla="*/ 52 w 98"/>
                <a:gd name="T69" fmla="*/ 51 h 67"/>
                <a:gd name="T70" fmla="*/ 59 w 98"/>
                <a:gd name="T71" fmla="*/ 39 h 67"/>
                <a:gd name="T72" fmla="*/ 57 w 98"/>
                <a:gd name="T73" fmla="*/ 32 h 67"/>
                <a:gd name="T74" fmla="*/ 51 w 98"/>
                <a:gd name="T75" fmla="*/ 22 h 67"/>
                <a:gd name="T76" fmla="*/ 15 w 98"/>
                <a:gd name="T77" fmla="*/ 22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8" h="67">
                  <a:moveTo>
                    <a:pt x="56" y="22"/>
                  </a:moveTo>
                  <a:cubicBezTo>
                    <a:pt x="60" y="25"/>
                    <a:pt x="62" y="28"/>
                    <a:pt x="64" y="32"/>
                  </a:cubicBezTo>
                  <a:cubicBezTo>
                    <a:pt x="66" y="35"/>
                    <a:pt x="66" y="39"/>
                    <a:pt x="66" y="42"/>
                  </a:cubicBezTo>
                  <a:cubicBezTo>
                    <a:pt x="66" y="46"/>
                    <a:pt x="66" y="49"/>
                    <a:pt x="64" y="52"/>
                  </a:cubicBezTo>
                  <a:cubicBezTo>
                    <a:pt x="63" y="55"/>
                    <a:pt x="61" y="58"/>
                    <a:pt x="58" y="60"/>
                  </a:cubicBezTo>
                  <a:cubicBezTo>
                    <a:pt x="55" y="62"/>
                    <a:pt x="51" y="64"/>
                    <a:pt x="47" y="65"/>
                  </a:cubicBezTo>
                  <a:cubicBezTo>
                    <a:pt x="43" y="67"/>
                    <a:pt x="39" y="67"/>
                    <a:pt x="34" y="67"/>
                  </a:cubicBezTo>
                  <a:cubicBezTo>
                    <a:pt x="29" y="67"/>
                    <a:pt x="24" y="67"/>
                    <a:pt x="20" y="65"/>
                  </a:cubicBezTo>
                  <a:cubicBezTo>
                    <a:pt x="15" y="64"/>
                    <a:pt x="12" y="62"/>
                    <a:pt x="9" y="60"/>
                  </a:cubicBezTo>
                  <a:cubicBezTo>
                    <a:pt x="6" y="57"/>
                    <a:pt x="4" y="54"/>
                    <a:pt x="2" y="51"/>
                  </a:cubicBezTo>
                  <a:cubicBezTo>
                    <a:pt x="0" y="48"/>
                    <a:pt x="0" y="44"/>
                    <a:pt x="0" y="40"/>
                  </a:cubicBezTo>
                  <a:cubicBezTo>
                    <a:pt x="0" y="37"/>
                    <a:pt x="0" y="34"/>
                    <a:pt x="2" y="31"/>
                  </a:cubicBezTo>
                  <a:cubicBezTo>
                    <a:pt x="3" y="28"/>
                    <a:pt x="5" y="26"/>
                    <a:pt x="8" y="23"/>
                  </a:cubicBezTo>
                  <a:cubicBezTo>
                    <a:pt x="8" y="22"/>
                    <a:pt x="8" y="22"/>
                    <a:pt x="8" y="22"/>
                  </a:cubicBezTo>
                  <a:cubicBezTo>
                    <a:pt x="0" y="21"/>
                    <a:pt x="0" y="21"/>
                    <a:pt x="0" y="21"/>
                  </a:cubicBezTo>
                  <a:cubicBezTo>
                    <a:pt x="2" y="1"/>
                    <a:pt x="2" y="1"/>
                    <a:pt x="2" y="1"/>
                  </a:cubicBezTo>
                  <a:cubicBezTo>
                    <a:pt x="6" y="1"/>
                    <a:pt x="6" y="1"/>
                    <a:pt x="6" y="1"/>
                  </a:cubicBezTo>
                  <a:cubicBezTo>
                    <a:pt x="8" y="11"/>
                    <a:pt x="8" y="11"/>
                    <a:pt x="8" y="11"/>
                  </a:cubicBezTo>
                  <a:cubicBezTo>
                    <a:pt x="12" y="11"/>
                    <a:pt x="15" y="11"/>
                    <a:pt x="19" y="11"/>
                  </a:cubicBezTo>
                  <a:cubicBezTo>
                    <a:pt x="23" y="11"/>
                    <a:pt x="26" y="11"/>
                    <a:pt x="29" y="11"/>
                  </a:cubicBezTo>
                  <a:cubicBezTo>
                    <a:pt x="86" y="11"/>
                    <a:pt x="86" y="11"/>
                    <a:pt x="86" y="11"/>
                  </a:cubicBezTo>
                  <a:cubicBezTo>
                    <a:pt x="87" y="0"/>
                    <a:pt x="87" y="0"/>
                    <a:pt x="87" y="0"/>
                  </a:cubicBezTo>
                  <a:cubicBezTo>
                    <a:pt x="92" y="0"/>
                    <a:pt x="92" y="0"/>
                    <a:pt x="92" y="0"/>
                  </a:cubicBezTo>
                  <a:cubicBezTo>
                    <a:pt x="98" y="21"/>
                    <a:pt x="98" y="21"/>
                    <a:pt x="98" y="21"/>
                  </a:cubicBezTo>
                  <a:cubicBezTo>
                    <a:pt x="97" y="22"/>
                    <a:pt x="97" y="22"/>
                    <a:pt x="97" y="22"/>
                  </a:cubicBezTo>
                  <a:cubicBezTo>
                    <a:pt x="78" y="22"/>
                    <a:pt x="78" y="22"/>
                    <a:pt x="78" y="22"/>
                  </a:cubicBezTo>
                  <a:lnTo>
                    <a:pt x="56" y="22"/>
                  </a:lnTo>
                  <a:close/>
                  <a:moveTo>
                    <a:pt x="15" y="22"/>
                  </a:moveTo>
                  <a:cubicBezTo>
                    <a:pt x="12" y="25"/>
                    <a:pt x="10" y="28"/>
                    <a:pt x="9" y="30"/>
                  </a:cubicBezTo>
                  <a:cubicBezTo>
                    <a:pt x="8" y="33"/>
                    <a:pt x="7" y="36"/>
                    <a:pt x="7" y="38"/>
                  </a:cubicBezTo>
                  <a:cubicBezTo>
                    <a:pt x="7" y="40"/>
                    <a:pt x="8" y="43"/>
                    <a:pt x="9" y="45"/>
                  </a:cubicBezTo>
                  <a:cubicBezTo>
                    <a:pt x="10" y="47"/>
                    <a:pt x="11" y="49"/>
                    <a:pt x="14" y="50"/>
                  </a:cubicBezTo>
                  <a:cubicBezTo>
                    <a:pt x="16" y="52"/>
                    <a:pt x="18" y="53"/>
                    <a:pt x="21" y="54"/>
                  </a:cubicBezTo>
                  <a:cubicBezTo>
                    <a:pt x="25" y="55"/>
                    <a:pt x="28" y="55"/>
                    <a:pt x="33" y="55"/>
                  </a:cubicBezTo>
                  <a:cubicBezTo>
                    <a:pt x="41" y="55"/>
                    <a:pt x="48" y="54"/>
                    <a:pt x="52" y="51"/>
                  </a:cubicBezTo>
                  <a:cubicBezTo>
                    <a:pt x="57" y="48"/>
                    <a:pt x="59" y="44"/>
                    <a:pt x="59" y="39"/>
                  </a:cubicBezTo>
                  <a:cubicBezTo>
                    <a:pt x="59" y="37"/>
                    <a:pt x="58" y="34"/>
                    <a:pt x="57" y="32"/>
                  </a:cubicBezTo>
                  <a:cubicBezTo>
                    <a:pt x="56" y="29"/>
                    <a:pt x="54" y="26"/>
                    <a:pt x="51" y="22"/>
                  </a:cubicBezTo>
                  <a:lnTo>
                    <a:pt x="15"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7" name="Freeform 14"/>
            <p:cNvSpPr>
              <a:spLocks/>
            </p:cNvSpPr>
            <p:nvPr userDrawn="1"/>
          </p:nvSpPr>
          <p:spPr bwMode="auto">
            <a:xfrm>
              <a:off x="2159000" y="479426"/>
              <a:ext cx="61913" cy="47625"/>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2 h 49"/>
                <a:gd name="T22" fmla="*/ 27 w 64"/>
                <a:gd name="T23" fmla="*/ 22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7"/>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8" name="Freeform 15"/>
            <p:cNvSpPr>
              <a:spLocks noEditPoints="1"/>
            </p:cNvSpPr>
            <p:nvPr userDrawn="1"/>
          </p:nvSpPr>
          <p:spPr bwMode="auto">
            <a:xfrm>
              <a:off x="2159000" y="527051"/>
              <a:ext cx="92075" cy="30163"/>
            </a:xfrm>
            <a:custGeom>
              <a:avLst/>
              <a:gdLst>
                <a:gd name="T0" fmla="*/ 4 w 96"/>
                <a:gd name="T1" fmla="*/ 31 h 31"/>
                <a:gd name="T2" fmla="*/ 0 w 96"/>
                <a:gd name="T3" fmla="*/ 31 h 31"/>
                <a:gd name="T4" fmla="*/ 0 w 96"/>
                <a:gd name="T5" fmla="*/ 0 h 31"/>
                <a:gd name="T6" fmla="*/ 4 w 96"/>
                <a:gd name="T7" fmla="*/ 0 h 31"/>
                <a:gd name="T8" fmla="*/ 6 w 96"/>
                <a:gd name="T9" fmla="*/ 10 h 31"/>
                <a:gd name="T10" fmla="*/ 17 w 96"/>
                <a:gd name="T11" fmla="*/ 10 h 31"/>
                <a:gd name="T12" fmla="*/ 27 w 96"/>
                <a:gd name="T13" fmla="*/ 11 h 31"/>
                <a:gd name="T14" fmla="*/ 34 w 96"/>
                <a:gd name="T15" fmla="*/ 11 h 31"/>
                <a:gd name="T16" fmla="*/ 43 w 96"/>
                <a:gd name="T17" fmla="*/ 10 h 31"/>
                <a:gd name="T18" fmla="*/ 51 w 96"/>
                <a:gd name="T19" fmla="*/ 10 h 31"/>
                <a:gd name="T20" fmla="*/ 52 w 96"/>
                <a:gd name="T21" fmla="*/ 0 h 31"/>
                <a:gd name="T22" fmla="*/ 56 w 96"/>
                <a:gd name="T23" fmla="*/ 0 h 31"/>
                <a:gd name="T24" fmla="*/ 64 w 96"/>
                <a:gd name="T25" fmla="*/ 20 h 31"/>
                <a:gd name="T26" fmla="*/ 63 w 96"/>
                <a:gd name="T27" fmla="*/ 22 h 31"/>
                <a:gd name="T28" fmla="*/ 45 w 96"/>
                <a:gd name="T29" fmla="*/ 22 h 31"/>
                <a:gd name="T30" fmla="*/ 27 w 96"/>
                <a:gd name="T31" fmla="*/ 22 h 31"/>
                <a:gd name="T32" fmla="*/ 17 w 96"/>
                <a:gd name="T33" fmla="*/ 22 h 31"/>
                <a:gd name="T34" fmla="*/ 6 w 96"/>
                <a:gd name="T35" fmla="*/ 22 h 31"/>
                <a:gd name="T36" fmla="*/ 4 w 96"/>
                <a:gd name="T37" fmla="*/ 31 h 31"/>
                <a:gd name="T38" fmla="*/ 79 w 96"/>
                <a:gd name="T39" fmla="*/ 16 h 31"/>
                <a:gd name="T40" fmla="*/ 81 w 96"/>
                <a:gd name="T41" fmla="*/ 10 h 31"/>
                <a:gd name="T42" fmla="*/ 87 w 96"/>
                <a:gd name="T43" fmla="*/ 7 h 31"/>
                <a:gd name="T44" fmla="*/ 93 w 96"/>
                <a:gd name="T45" fmla="*/ 10 h 31"/>
                <a:gd name="T46" fmla="*/ 96 w 96"/>
                <a:gd name="T47" fmla="*/ 16 h 31"/>
                <a:gd name="T48" fmla="*/ 93 w 96"/>
                <a:gd name="T49" fmla="*/ 22 h 31"/>
                <a:gd name="T50" fmla="*/ 87 w 96"/>
                <a:gd name="T51" fmla="*/ 25 h 31"/>
                <a:gd name="T52" fmla="*/ 81 w 96"/>
                <a:gd name="T53" fmla="*/ 22 h 31"/>
                <a:gd name="T54" fmla="*/ 79 w 96"/>
                <a:gd name="T55" fmla="*/ 16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6" h="31">
                  <a:moveTo>
                    <a:pt x="4" y="31"/>
                  </a:move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1"/>
                    <a:pt x="27" y="11"/>
                  </a:cubicBezTo>
                  <a:cubicBezTo>
                    <a:pt x="34" y="11"/>
                    <a:pt x="34" y="11"/>
                    <a:pt x="34" y="11"/>
                  </a:cubicBezTo>
                  <a:cubicBezTo>
                    <a:pt x="38" y="11"/>
                    <a:pt x="41" y="10"/>
                    <a:pt x="43" y="10"/>
                  </a:cubicBezTo>
                  <a:cubicBezTo>
                    <a:pt x="45" y="10"/>
                    <a:pt x="48" y="10"/>
                    <a:pt x="51" y="10"/>
                  </a:cubicBezTo>
                  <a:cubicBezTo>
                    <a:pt x="52" y="0"/>
                    <a:pt x="52" y="0"/>
                    <a:pt x="52" y="0"/>
                  </a:cubicBezTo>
                  <a:cubicBezTo>
                    <a:pt x="56" y="0"/>
                    <a:pt x="56" y="0"/>
                    <a:pt x="56" y="0"/>
                  </a:cubicBezTo>
                  <a:cubicBezTo>
                    <a:pt x="64" y="20"/>
                    <a:pt x="64" y="20"/>
                    <a:pt x="64" y="20"/>
                  </a:cubicBezTo>
                  <a:cubicBezTo>
                    <a:pt x="63" y="22"/>
                    <a:pt x="63" y="22"/>
                    <a:pt x="63" y="22"/>
                  </a:cubicBezTo>
                  <a:cubicBezTo>
                    <a:pt x="45" y="22"/>
                    <a:pt x="45" y="22"/>
                    <a:pt x="45" y="22"/>
                  </a:cubicBezTo>
                  <a:cubicBezTo>
                    <a:pt x="27" y="22"/>
                    <a:pt x="27" y="22"/>
                    <a:pt x="27" y="22"/>
                  </a:cubicBezTo>
                  <a:cubicBezTo>
                    <a:pt x="24" y="22"/>
                    <a:pt x="21" y="22"/>
                    <a:pt x="17" y="22"/>
                  </a:cubicBezTo>
                  <a:cubicBezTo>
                    <a:pt x="13" y="22"/>
                    <a:pt x="10" y="22"/>
                    <a:pt x="6" y="22"/>
                  </a:cubicBezTo>
                  <a:lnTo>
                    <a:pt x="4" y="31"/>
                  </a:lnTo>
                  <a:close/>
                  <a:moveTo>
                    <a:pt x="79" y="16"/>
                  </a:moveTo>
                  <a:cubicBezTo>
                    <a:pt x="79" y="13"/>
                    <a:pt x="79" y="11"/>
                    <a:pt x="81" y="10"/>
                  </a:cubicBezTo>
                  <a:cubicBezTo>
                    <a:pt x="83" y="8"/>
                    <a:pt x="85" y="7"/>
                    <a:pt x="87" y="7"/>
                  </a:cubicBezTo>
                  <a:cubicBezTo>
                    <a:pt x="90" y="7"/>
                    <a:pt x="92" y="8"/>
                    <a:pt x="93" y="10"/>
                  </a:cubicBezTo>
                  <a:cubicBezTo>
                    <a:pt x="95" y="11"/>
                    <a:pt x="96" y="13"/>
                    <a:pt x="96" y="16"/>
                  </a:cubicBezTo>
                  <a:cubicBezTo>
                    <a:pt x="96" y="18"/>
                    <a:pt x="95" y="21"/>
                    <a:pt x="93" y="22"/>
                  </a:cubicBezTo>
                  <a:cubicBezTo>
                    <a:pt x="92" y="24"/>
                    <a:pt x="90" y="25"/>
                    <a:pt x="87" y="25"/>
                  </a:cubicBezTo>
                  <a:cubicBezTo>
                    <a:pt x="85" y="25"/>
                    <a:pt x="83" y="24"/>
                    <a:pt x="81" y="22"/>
                  </a:cubicBezTo>
                  <a:cubicBezTo>
                    <a:pt x="79" y="21"/>
                    <a:pt x="79" y="18"/>
                    <a:pt x="79" y="1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19" name="Freeform 16"/>
            <p:cNvSpPr>
              <a:spLocks/>
            </p:cNvSpPr>
            <p:nvPr userDrawn="1"/>
          </p:nvSpPr>
          <p:spPr bwMode="auto">
            <a:xfrm>
              <a:off x="2159000" y="561976"/>
              <a:ext cx="61913" cy="66675"/>
            </a:xfrm>
            <a:custGeom>
              <a:avLst/>
              <a:gdLst>
                <a:gd name="T0" fmla="*/ 4 w 64"/>
                <a:gd name="T1" fmla="*/ 71 h 71"/>
                <a:gd name="T2" fmla="*/ 0 w 64"/>
                <a:gd name="T3" fmla="*/ 71 h 71"/>
                <a:gd name="T4" fmla="*/ 0 w 64"/>
                <a:gd name="T5" fmla="*/ 40 h 71"/>
                <a:gd name="T6" fmla="*/ 4 w 64"/>
                <a:gd name="T7" fmla="*/ 40 h 71"/>
                <a:gd name="T8" fmla="*/ 6 w 64"/>
                <a:gd name="T9" fmla="*/ 50 h 71"/>
                <a:gd name="T10" fmla="*/ 17 w 64"/>
                <a:gd name="T11" fmla="*/ 50 h 71"/>
                <a:gd name="T12" fmla="*/ 27 w 64"/>
                <a:gd name="T13" fmla="*/ 50 h 71"/>
                <a:gd name="T14" fmla="*/ 39 w 64"/>
                <a:gd name="T15" fmla="*/ 50 h 71"/>
                <a:gd name="T16" fmla="*/ 52 w 64"/>
                <a:gd name="T17" fmla="*/ 48 h 71"/>
                <a:gd name="T18" fmla="*/ 55 w 64"/>
                <a:gd name="T19" fmla="*/ 40 h 71"/>
                <a:gd name="T20" fmla="*/ 53 w 64"/>
                <a:gd name="T21" fmla="*/ 31 h 71"/>
                <a:gd name="T22" fmla="*/ 47 w 64"/>
                <a:gd name="T23" fmla="*/ 21 h 71"/>
                <a:gd name="T24" fmla="*/ 27 w 64"/>
                <a:gd name="T25" fmla="*/ 21 h 71"/>
                <a:gd name="T26" fmla="*/ 17 w 64"/>
                <a:gd name="T27" fmla="*/ 22 h 71"/>
                <a:gd name="T28" fmla="*/ 6 w 64"/>
                <a:gd name="T29" fmla="*/ 22 h 71"/>
                <a:gd name="T30" fmla="*/ 4 w 64"/>
                <a:gd name="T31" fmla="*/ 31 h 71"/>
                <a:gd name="T32" fmla="*/ 0 w 64"/>
                <a:gd name="T33" fmla="*/ 31 h 71"/>
                <a:gd name="T34" fmla="*/ 0 w 64"/>
                <a:gd name="T35" fmla="*/ 0 h 71"/>
                <a:gd name="T36" fmla="*/ 4 w 64"/>
                <a:gd name="T37" fmla="*/ 0 h 71"/>
                <a:gd name="T38" fmla="*/ 6 w 64"/>
                <a:gd name="T39" fmla="*/ 10 h 71"/>
                <a:gd name="T40" fmla="*/ 17 w 64"/>
                <a:gd name="T41" fmla="*/ 10 h 71"/>
                <a:gd name="T42" fmla="*/ 27 w 64"/>
                <a:gd name="T43" fmla="*/ 10 h 71"/>
                <a:gd name="T44" fmla="*/ 34 w 64"/>
                <a:gd name="T45" fmla="*/ 10 h 71"/>
                <a:gd name="T46" fmla="*/ 43 w 64"/>
                <a:gd name="T47" fmla="*/ 10 h 71"/>
                <a:gd name="T48" fmla="*/ 51 w 64"/>
                <a:gd name="T49" fmla="*/ 10 h 71"/>
                <a:gd name="T50" fmla="*/ 52 w 64"/>
                <a:gd name="T51" fmla="*/ 0 h 71"/>
                <a:gd name="T52" fmla="*/ 56 w 64"/>
                <a:gd name="T53" fmla="*/ 0 h 71"/>
                <a:gd name="T54" fmla="*/ 64 w 64"/>
                <a:gd name="T55" fmla="*/ 18 h 71"/>
                <a:gd name="T56" fmla="*/ 63 w 64"/>
                <a:gd name="T57" fmla="*/ 20 h 71"/>
                <a:gd name="T58" fmla="*/ 52 w 64"/>
                <a:gd name="T59" fmla="*/ 21 h 71"/>
                <a:gd name="T60" fmla="*/ 61 w 64"/>
                <a:gd name="T61" fmla="*/ 32 h 71"/>
                <a:gd name="T62" fmla="*/ 64 w 64"/>
                <a:gd name="T63" fmla="*/ 45 h 71"/>
                <a:gd name="T64" fmla="*/ 59 w 64"/>
                <a:gd name="T65" fmla="*/ 57 h 71"/>
                <a:gd name="T66" fmla="*/ 40 w 64"/>
                <a:gd name="T67" fmla="*/ 62 h 71"/>
                <a:gd name="T68" fmla="*/ 27 w 64"/>
                <a:gd name="T69" fmla="*/ 62 h 71"/>
                <a:gd name="T70" fmla="*/ 17 w 64"/>
                <a:gd name="T71" fmla="*/ 62 h 71"/>
                <a:gd name="T72" fmla="*/ 6 w 64"/>
                <a:gd name="T73" fmla="*/ 62 h 71"/>
                <a:gd name="T74" fmla="*/ 4 w 64"/>
                <a:gd name="T75"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1">
                  <a:moveTo>
                    <a:pt x="4" y="71"/>
                  </a:moveTo>
                  <a:cubicBezTo>
                    <a:pt x="0" y="71"/>
                    <a:pt x="0" y="71"/>
                    <a:pt x="0" y="71"/>
                  </a:cubicBezTo>
                  <a:cubicBezTo>
                    <a:pt x="0" y="40"/>
                    <a:pt x="0" y="40"/>
                    <a:pt x="0" y="40"/>
                  </a:cubicBezTo>
                  <a:cubicBezTo>
                    <a:pt x="4" y="40"/>
                    <a:pt x="4" y="40"/>
                    <a:pt x="4" y="40"/>
                  </a:cubicBezTo>
                  <a:cubicBezTo>
                    <a:pt x="6" y="50"/>
                    <a:pt x="6" y="50"/>
                    <a:pt x="6" y="50"/>
                  </a:cubicBezTo>
                  <a:cubicBezTo>
                    <a:pt x="10" y="50"/>
                    <a:pt x="13" y="50"/>
                    <a:pt x="17" y="50"/>
                  </a:cubicBezTo>
                  <a:cubicBezTo>
                    <a:pt x="21" y="50"/>
                    <a:pt x="24" y="50"/>
                    <a:pt x="27" y="50"/>
                  </a:cubicBezTo>
                  <a:cubicBezTo>
                    <a:pt x="39" y="50"/>
                    <a:pt x="39" y="50"/>
                    <a:pt x="39" y="50"/>
                  </a:cubicBezTo>
                  <a:cubicBezTo>
                    <a:pt x="45" y="50"/>
                    <a:pt x="49" y="50"/>
                    <a:pt x="52" y="48"/>
                  </a:cubicBezTo>
                  <a:cubicBezTo>
                    <a:pt x="54" y="46"/>
                    <a:pt x="55" y="44"/>
                    <a:pt x="55" y="40"/>
                  </a:cubicBezTo>
                  <a:cubicBezTo>
                    <a:pt x="55" y="37"/>
                    <a:pt x="54" y="34"/>
                    <a:pt x="53" y="31"/>
                  </a:cubicBezTo>
                  <a:cubicBezTo>
                    <a:pt x="52" y="28"/>
                    <a:pt x="50" y="25"/>
                    <a:pt x="47" y="21"/>
                  </a:cubicBezTo>
                  <a:cubicBezTo>
                    <a:pt x="27" y="21"/>
                    <a:pt x="27" y="21"/>
                    <a:pt x="27" y="21"/>
                  </a:cubicBezTo>
                  <a:cubicBezTo>
                    <a:pt x="24" y="21"/>
                    <a:pt x="21" y="21"/>
                    <a:pt x="17" y="22"/>
                  </a:cubicBezTo>
                  <a:cubicBezTo>
                    <a:pt x="13" y="22"/>
                    <a:pt x="10" y="22"/>
                    <a:pt x="6" y="22"/>
                  </a:cubicBezTo>
                  <a:cubicBezTo>
                    <a:pt x="4" y="31"/>
                    <a:pt x="4" y="31"/>
                    <a:pt x="4" y="31"/>
                  </a:cubicBez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6"/>
                    <a:pt x="64" y="40"/>
                    <a:pt x="64" y="45"/>
                  </a:cubicBezTo>
                  <a:cubicBezTo>
                    <a:pt x="64" y="50"/>
                    <a:pt x="63" y="55"/>
                    <a:pt x="59" y="57"/>
                  </a:cubicBezTo>
                  <a:cubicBezTo>
                    <a:pt x="55" y="60"/>
                    <a:pt x="49" y="62"/>
                    <a:pt x="40" y="62"/>
                  </a:cubicBezTo>
                  <a:cubicBezTo>
                    <a:pt x="27" y="62"/>
                    <a:pt x="27" y="62"/>
                    <a:pt x="27" y="62"/>
                  </a:cubicBezTo>
                  <a:cubicBezTo>
                    <a:pt x="24" y="62"/>
                    <a:pt x="21" y="62"/>
                    <a:pt x="17" y="62"/>
                  </a:cubicBezTo>
                  <a:cubicBezTo>
                    <a:pt x="13" y="62"/>
                    <a:pt x="10" y="62"/>
                    <a:pt x="6" y="62"/>
                  </a:cubicBezTo>
                  <a:lnTo>
                    <a:pt x="4" y="7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0" name="Freeform 17"/>
            <p:cNvSpPr>
              <a:spLocks noEditPoints="1"/>
            </p:cNvSpPr>
            <p:nvPr userDrawn="1"/>
          </p:nvSpPr>
          <p:spPr bwMode="auto">
            <a:xfrm>
              <a:off x="2132013" y="631826"/>
              <a:ext cx="88900" cy="58738"/>
            </a:xfrm>
            <a:custGeom>
              <a:avLst/>
              <a:gdLst>
                <a:gd name="T0" fmla="*/ 82 w 92"/>
                <a:gd name="T1" fmla="*/ 61 h 61"/>
                <a:gd name="T2" fmla="*/ 82 w 92"/>
                <a:gd name="T3" fmla="*/ 48 h 61"/>
                <a:gd name="T4" fmla="*/ 71 w 92"/>
                <a:gd name="T5" fmla="*/ 51 h 61"/>
                <a:gd name="T6" fmla="*/ 62 w 92"/>
                <a:gd name="T7" fmla="*/ 49 h 61"/>
                <a:gd name="T8" fmla="*/ 55 w 92"/>
                <a:gd name="T9" fmla="*/ 44 h 61"/>
                <a:gd name="T10" fmla="*/ 51 w 92"/>
                <a:gd name="T11" fmla="*/ 37 h 61"/>
                <a:gd name="T12" fmla="*/ 49 w 92"/>
                <a:gd name="T13" fmla="*/ 27 h 61"/>
                <a:gd name="T14" fmla="*/ 50 w 92"/>
                <a:gd name="T15" fmla="*/ 22 h 61"/>
                <a:gd name="T16" fmla="*/ 50 w 92"/>
                <a:gd name="T17" fmla="*/ 18 h 61"/>
                <a:gd name="T18" fmla="*/ 47 w 92"/>
                <a:gd name="T19" fmla="*/ 16 h 61"/>
                <a:gd name="T20" fmla="*/ 44 w 92"/>
                <a:gd name="T21" fmla="*/ 15 h 61"/>
                <a:gd name="T22" fmla="*/ 39 w 92"/>
                <a:gd name="T23" fmla="*/ 18 h 61"/>
                <a:gd name="T24" fmla="*/ 37 w 92"/>
                <a:gd name="T25" fmla="*/ 26 h 61"/>
                <a:gd name="T26" fmla="*/ 37 w 92"/>
                <a:gd name="T27" fmla="*/ 39 h 61"/>
                <a:gd name="T28" fmla="*/ 34 w 92"/>
                <a:gd name="T29" fmla="*/ 55 h 61"/>
                <a:gd name="T30" fmla="*/ 23 w 92"/>
                <a:gd name="T31" fmla="*/ 61 h 61"/>
                <a:gd name="T32" fmla="*/ 14 w 92"/>
                <a:gd name="T33" fmla="*/ 59 h 61"/>
                <a:gd name="T34" fmla="*/ 7 w 92"/>
                <a:gd name="T35" fmla="*/ 52 h 61"/>
                <a:gd name="T36" fmla="*/ 2 w 92"/>
                <a:gd name="T37" fmla="*/ 42 h 61"/>
                <a:gd name="T38" fmla="*/ 0 w 92"/>
                <a:gd name="T39" fmla="*/ 28 h 61"/>
                <a:gd name="T40" fmla="*/ 1 w 92"/>
                <a:gd name="T41" fmla="*/ 15 h 61"/>
                <a:gd name="T42" fmla="*/ 4 w 92"/>
                <a:gd name="T43" fmla="*/ 7 h 61"/>
                <a:gd name="T44" fmla="*/ 9 w 92"/>
                <a:gd name="T45" fmla="*/ 2 h 61"/>
                <a:gd name="T46" fmla="*/ 15 w 92"/>
                <a:gd name="T47" fmla="*/ 0 h 61"/>
                <a:gd name="T48" fmla="*/ 30 w 92"/>
                <a:gd name="T49" fmla="*/ 13 h 61"/>
                <a:gd name="T50" fmla="*/ 34 w 92"/>
                <a:gd name="T51" fmla="*/ 7 h 61"/>
                <a:gd name="T52" fmla="*/ 40 w 92"/>
                <a:gd name="T53" fmla="*/ 5 h 61"/>
                <a:gd name="T54" fmla="*/ 46 w 92"/>
                <a:gd name="T55" fmla="*/ 8 h 61"/>
                <a:gd name="T56" fmla="*/ 52 w 92"/>
                <a:gd name="T57" fmla="*/ 14 h 61"/>
                <a:gd name="T58" fmla="*/ 59 w 92"/>
                <a:gd name="T59" fmla="*/ 6 h 61"/>
                <a:gd name="T60" fmla="*/ 71 w 92"/>
                <a:gd name="T61" fmla="*/ 4 h 61"/>
                <a:gd name="T62" fmla="*/ 80 w 92"/>
                <a:gd name="T63" fmla="*/ 6 h 61"/>
                <a:gd name="T64" fmla="*/ 87 w 92"/>
                <a:gd name="T65" fmla="*/ 11 h 61"/>
                <a:gd name="T66" fmla="*/ 91 w 92"/>
                <a:gd name="T67" fmla="*/ 18 h 61"/>
                <a:gd name="T68" fmla="*/ 92 w 92"/>
                <a:gd name="T69" fmla="*/ 28 h 61"/>
                <a:gd name="T70" fmla="*/ 87 w 92"/>
                <a:gd name="T71" fmla="*/ 44 h 61"/>
                <a:gd name="T72" fmla="*/ 92 w 92"/>
                <a:gd name="T73" fmla="*/ 59 h 61"/>
                <a:gd name="T74" fmla="*/ 91 w 92"/>
                <a:gd name="T75" fmla="*/ 61 h 61"/>
                <a:gd name="T76" fmla="*/ 82 w 92"/>
                <a:gd name="T77" fmla="*/ 61 h 61"/>
                <a:gd name="T78" fmla="*/ 28 w 92"/>
                <a:gd name="T79" fmla="*/ 23 h 61"/>
                <a:gd name="T80" fmla="*/ 28 w 92"/>
                <a:gd name="T81" fmla="*/ 16 h 61"/>
                <a:gd name="T82" fmla="*/ 23 w 92"/>
                <a:gd name="T83" fmla="*/ 13 h 61"/>
                <a:gd name="T84" fmla="*/ 17 w 92"/>
                <a:gd name="T85" fmla="*/ 11 h 61"/>
                <a:gd name="T86" fmla="*/ 9 w 92"/>
                <a:gd name="T87" fmla="*/ 16 h 61"/>
                <a:gd name="T88" fmla="*/ 6 w 92"/>
                <a:gd name="T89" fmla="*/ 28 h 61"/>
                <a:gd name="T90" fmla="*/ 10 w 92"/>
                <a:gd name="T91" fmla="*/ 45 h 61"/>
                <a:gd name="T92" fmla="*/ 19 w 92"/>
                <a:gd name="T93" fmla="*/ 51 h 61"/>
                <a:gd name="T94" fmla="*/ 22 w 92"/>
                <a:gd name="T95" fmla="*/ 50 h 61"/>
                <a:gd name="T96" fmla="*/ 25 w 92"/>
                <a:gd name="T97" fmla="*/ 48 h 61"/>
                <a:gd name="T98" fmla="*/ 27 w 92"/>
                <a:gd name="T99" fmla="*/ 44 h 61"/>
                <a:gd name="T100" fmla="*/ 28 w 92"/>
                <a:gd name="T101" fmla="*/ 37 h 61"/>
                <a:gd name="T102" fmla="*/ 28 w 92"/>
                <a:gd name="T103" fmla="*/ 23 h 61"/>
                <a:gd name="T104" fmla="*/ 54 w 92"/>
                <a:gd name="T105" fmla="*/ 27 h 61"/>
                <a:gd name="T106" fmla="*/ 59 w 92"/>
                <a:gd name="T107" fmla="*/ 37 h 61"/>
                <a:gd name="T108" fmla="*/ 71 w 92"/>
                <a:gd name="T109" fmla="*/ 41 h 61"/>
                <a:gd name="T110" fmla="*/ 83 w 92"/>
                <a:gd name="T111" fmla="*/ 37 h 61"/>
                <a:gd name="T112" fmla="*/ 87 w 92"/>
                <a:gd name="T113" fmla="*/ 28 h 61"/>
                <a:gd name="T114" fmla="*/ 83 w 92"/>
                <a:gd name="T115" fmla="*/ 18 h 61"/>
                <a:gd name="T116" fmla="*/ 71 w 92"/>
                <a:gd name="T117" fmla="*/ 14 h 61"/>
                <a:gd name="T118" fmla="*/ 59 w 92"/>
                <a:gd name="T119" fmla="*/ 18 h 61"/>
                <a:gd name="T120" fmla="*/ 54 w 92"/>
                <a:gd name="T121" fmla="*/ 2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2" h="61">
                  <a:moveTo>
                    <a:pt x="82" y="61"/>
                  </a:moveTo>
                  <a:cubicBezTo>
                    <a:pt x="82" y="48"/>
                    <a:pt x="82" y="48"/>
                    <a:pt x="82" y="48"/>
                  </a:cubicBezTo>
                  <a:cubicBezTo>
                    <a:pt x="79" y="50"/>
                    <a:pt x="75" y="51"/>
                    <a:pt x="71" y="51"/>
                  </a:cubicBezTo>
                  <a:cubicBezTo>
                    <a:pt x="67" y="51"/>
                    <a:pt x="64" y="51"/>
                    <a:pt x="62" y="49"/>
                  </a:cubicBezTo>
                  <a:cubicBezTo>
                    <a:pt x="59" y="48"/>
                    <a:pt x="57" y="47"/>
                    <a:pt x="55" y="44"/>
                  </a:cubicBezTo>
                  <a:cubicBezTo>
                    <a:pt x="53" y="42"/>
                    <a:pt x="52" y="40"/>
                    <a:pt x="51" y="37"/>
                  </a:cubicBezTo>
                  <a:cubicBezTo>
                    <a:pt x="50" y="34"/>
                    <a:pt x="49" y="31"/>
                    <a:pt x="49" y="27"/>
                  </a:cubicBezTo>
                  <a:cubicBezTo>
                    <a:pt x="49" y="26"/>
                    <a:pt x="49" y="24"/>
                    <a:pt x="50" y="22"/>
                  </a:cubicBezTo>
                  <a:cubicBezTo>
                    <a:pt x="50" y="21"/>
                    <a:pt x="50" y="19"/>
                    <a:pt x="50" y="18"/>
                  </a:cubicBezTo>
                  <a:cubicBezTo>
                    <a:pt x="50" y="17"/>
                    <a:pt x="48" y="17"/>
                    <a:pt x="47" y="16"/>
                  </a:cubicBezTo>
                  <a:cubicBezTo>
                    <a:pt x="46" y="16"/>
                    <a:pt x="45" y="15"/>
                    <a:pt x="44" y="15"/>
                  </a:cubicBezTo>
                  <a:cubicBezTo>
                    <a:pt x="42" y="15"/>
                    <a:pt x="40" y="16"/>
                    <a:pt x="39" y="18"/>
                  </a:cubicBezTo>
                  <a:cubicBezTo>
                    <a:pt x="38" y="19"/>
                    <a:pt x="37" y="22"/>
                    <a:pt x="37" y="26"/>
                  </a:cubicBezTo>
                  <a:cubicBezTo>
                    <a:pt x="37" y="39"/>
                    <a:pt x="37" y="39"/>
                    <a:pt x="37" y="39"/>
                  </a:cubicBezTo>
                  <a:cubicBezTo>
                    <a:pt x="37" y="47"/>
                    <a:pt x="36" y="52"/>
                    <a:pt x="34" y="55"/>
                  </a:cubicBezTo>
                  <a:cubicBezTo>
                    <a:pt x="31" y="59"/>
                    <a:pt x="27" y="61"/>
                    <a:pt x="23" y="61"/>
                  </a:cubicBezTo>
                  <a:cubicBezTo>
                    <a:pt x="20" y="61"/>
                    <a:pt x="17" y="60"/>
                    <a:pt x="14" y="59"/>
                  </a:cubicBezTo>
                  <a:cubicBezTo>
                    <a:pt x="12" y="57"/>
                    <a:pt x="9" y="55"/>
                    <a:pt x="7" y="52"/>
                  </a:cubicBezTo>
                  <a:cubicBezTo>
                    <a:pt x="5" y="50"/>
                    <a:pt x="3" y="46"/>
                    <a:pt x="2" y="42"/>
                  </a:cubicBezTo>
                  <a:cubicBezTo>
                    <a:pt x="1" y="38"/>
                    <a:pt x="0" y="33"/>
                    <a:pt x="0" y="28"/>
                  </a:cubicBezTo>
                  <a:cubicBezTo>
                    <a:pt x="0" y="23"/>
                    <a:pt x="0" y="19"/>
                    <a:pt x="1" y="15"/>
                  </a:cubicBezTo>
                  <a:cubicBezTo>
                    <a:pt x="2" y="12"/>
                    <a:pt x="3" y="9"/>
                    <a:pt x="4" y="7"/>
                  </a:cubicBezTo>
                  <a:cubicBezTo>
                    <a:pt x="6" y="5"/>
                    <a:pt x="7" y="3"/>
                    <a:pt x="9" y="2"/>
                  </a:cubicBezTo>
                  <a:cubicBezTo>
                    <a:pt x="11" y="1"/>
                    <a:pt x="13" y="0"/>
                    <a:pt x="15" y="0"/>
                  </a:cubicBezTo>
                  <a:cubicBezTo>
                    <a:pt x="21" y="0"/>
                    <a:pt x="25" y="4"/>
                    <a:pt x="30" y="13"/>
                  </a:cubicBezTo>
                  <a:cubicBezTo>
                    <a:pt x="31" y="10"/>
                    <a:pt x="32" y="8"/>
                    <a:pt x="34" y="7"/>
                  </a:cubicBezTo>
                  <a:cubicBezTo>
                    <a:pt x="36" y="6"/>
                    <a:pt x="38" y="5"/>
                    <a:pt x="40" y="5"/>
                  </a:cubicBezTo>
                  <a:cubicBezTo>
                    <a:pt x="42" y="5"/>
                    <a:pt x="44" y="6"/>
                    <a:pt x="46" y="8"/>
                  </a:cubicBezTo>
                  <a:cubicBezTo>
                    <a:pt x="48" y="9"/>
                    <a:pt x="50" y="11"/>
                    <a:pt x="52" y="14"/>
                  </a:cubicBezTo>
                  <a:cubicBezTo>
                    <a:pt x="54" y="11"/>
                    <a:pt x="56" y="8"/>
                    <a:pt x="59" y="6"/>
                  </a:cubicBezTo>
                  <a:cubicBezTo>
                    <a:pt x="63" y="5"/>
                    <a:pt x="66" y="4"/>
                    <a:pt x="71" y="4"/>
                  </a:cubicBezTo>
                  <a:cubicBezTo>
                    <a:pt x="74" y="4"/>
                    <a:pt x="77" y="4"/>
                    <a:pt x="80" y="6"/>
                  </a:cubicBezTo>
                  <a:cubicBezTo>
                    <a:pt x="83" y="7"/>
                    <a:pt x="85" y="8"/>
                    <a:pt x="87" y="11"/>
                  </a:cubicBezTo>
                  <a:cubicBezTo>
                    <a:pt x="89" y="13"/>
                    <a:pt x="90" y="15"/>
                    <a:pt x="91" y="18"/>
                  </a:cubicBezTo>
                  <a:cubicBezTo>
                    <a:pt x="92" y="21"/>
                    <a:pt x="92" y="24"/>
                    <a:pt x="92" y="28"/>
                  </a:cubicBezTo>
                  <a:cubicBezTo>
                    <a:pt x="92" y="35"/>
                    <a:pt x="91" y="40"/>
                    <a:pt x="87" y="44"/>
                  </a:cubicBezTo>
                  <a:cubicBezTo>
                    <a:pt x="92" y="59"/>
                    <a:pt x="92" y="59"/>
                    <a:pt x="92" y="59"/>
                  </a:cubicBezTo>
                  <a:cubicBezTo>
                    <a:pt x="91" y="61"/>
                    <a:pt x="91" y="61"/>
                    <a:pt x="91" y="61"/>
                  </a:cubicBezTo>
                  <a:lnTo>
                    <a:pt x="82" y="61"/>
                  </a:lnTo>
                  <a:close/>
                  <a:moveTo>
                    <a:pt x="28" y="23"/>
                  </a:moveTo>
                  <a:cubicBezTo>
                    <a:pt x="28" y="21"/>
                    <a:pt x="28" y="18"/>
                    <a:pt x="28" y="16"/>
                  </a:cubicBezTo>
                  <a:cubicBezTo>
                    <a:pt x="26" y="15"/>
                    <a:pt x="25" y="13"/>
                    <a:pt x="23" y="13"/>
                  </a:cubicBezTo>
                  <a:cubicBezTo>
                    <a:pt x="21" y="12"/>
                    <a:pt x="19" y="11"/>
                    <a:pt x="17" y="11"/>
                  </a:cubicBezTo>
                  <a:cubicBezTo>
                    <a:pt x="13" y="11"/>
                    <a:pt x="11" y="13"/>
                    <a:pt x="9" y="16"/>
                  </a:cubicBezTo>
                  <a:cubicBezTo>
                    <a:pt x="7" y="19"/>
                    <a:pt x="6" y="23"/>
                    <a:pt x="6" y="28"/>
                  </a:cubicBezTo>
                  <a:cubicBezTo>
                    <a:pt x="6" y="36"/>
                    <a:pt x="7" y="41"/>
                    <a:pt x="10" y="45"/>
                  </a:cubicBezTo>
                  <a:cubicBezTo>
                    <a:pt x="12" y="49"/>
                    <a:pt x="15" y="51"/>
                    <a:pt x="19" y="51"/>
                  </a:cubicBezTo>
                  <a:cubicBezTo>
                    <a:pt x="20" y="51"/>
                    <a:pt x="21" y="50"/>
                    <a:pt x="22" y="50"/>
                  </a:cubicBezTo>
                  <a:cubicBezTo>
                    <a:pt x="23" y="50"/>
                    <a:pt x="24" y="49"/>
                    <a:pt x="25" y="48"/>
                  </a:cubicBezTo>
                  <a:cubicBezTo>
                    <a:pt x="26" y="47"/>
                    <a:pt x="26" y="45"/>
                    <a:pt x="27" y="44"/>
                  </a:cubicBezTo>
                  <a:cubicBezTo>
                    <a:pt x="27" y="42"/>
                    <a:pt x="28" y="40"/>
                    <a:pt x="28" y="37"/>
                  </a:cubicBezTo>
                  <a:lnTo>
                    <a:pt x="28" y="23"/>
                  </a:lnTo>
                  <a:close/>
                  <a:moveTo>
                    <a:pt x="54" y="27"/>
                  </a:moveTo>
                  <a:cubicBezTo>
                    <a:pt x="54" y="31"/>
                    <a:pt x="56" y="35"/>
                    <a:pt x="59" y="37"/>
                  </a:cubicBezTo>
                  <a:cubicBezTo>
                    <a:pt x="62" y="39"/>
                    <a:pt x="66" y="41"/>
                    <a:pt x="71" y="41"/>
                  </a:cubicBezTo>
                  <a:cubicBezTo>
                    <a:pt x="76" y="41"/>
                    <a:pt x="80" y="39"/>
                    <a:pt x="83" y="37"/>
                  </a:cubicBezTo>
                  <a:cubicBezTo>
                    <a:pt x="86" y="35"/>
                    <a:pt x="87" y="32"/>
                    <a:pt x="87" y="28"/>
                  </a:cubicBezTo>
                  <a:cubicBezTo>
                    <a:pt x="87" y="23"/>
                    <a:pt x="86" y="20"/>
                    <a:pt x="83" y="18"/>
                  </a:cubicBezTo>
                  <a:cubicBezTo>
                    <a:pt x="79" y="16"/>
                    <a:pt x="76" y="14"/>
                    <a:pt x="71" y="14"/>
                  </a:cubicBezTo>
                  <a:cubicBezTo>
                    <a:pt x="66" y="14"/>
                    <a:pt x="62" y="15"/>
                    <a:pt x="59" y="18"/>
                  </a:cubicBezTo>
                  <a:cubicBezTo>
                    <a:pt x="56" y="20"/>
                    <a:pt x="54" y="23"/>
                    <a:pt x="54" y="27"/>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1" name="Freeform 18"/>
            <p:cNvSpPr>
              <a:spLocks noEditPoints="1"/>
            </p:cNvSpPr>
            <p:nvPr userDrawn="1"/>
          </p:nvSpPr>
          <p:spPr bwMode="auto">
            <a:xfrm>
              <a:off x="2159000" y="692151"/>
              <a:ext cx="92075" cy="30163"/>
            </a:xfrm>
            <a:custGeom>
              <a:avLst/>
              <a:gdLst>
                <a:gd name="T0" fmla="*/ 4 w 96"/>
                <a:gd name="T1" fmla="*/ 31 h 31"/>
                <a:gd name="T2" fmla="*/ 0 w 96"/>
                <a:gd name="T3" fmla="*/ 31 h 31"/>
                <a:gd name="T4" fmla="*/ 0 w 96"/>
                <a:gd name="T5" fmla="*/ 1 h 31"/>
                <a:gd name="T6" fmla="*/ 4 w 96"/>
                <a:gd name="T7" fmla="*/ 1 h 31"/>
                <a:gd name="T8" fmla="*/ 6 w 96"/>
                <a:gd name="T9" fmla="*/ 11 h 31"/>
                <a:gd name="T10" fmla="*/ 17 w 96"/>
                <a:gd name="T11" fmla="*/ 11 h 31"/>
                <a:gd name="T12" fmla="*/ 27 w 96"/>
                <a:gd name="T13" fmla="*/ 11 h 31"/>
                <a:gd name="T14" fmla="*/ 34 w 96"/>
                <a:gd name="T15" fmla="*/ 11 h 31"/>
                <a:gd name="T16" fmla="*/ 43 w 96"/>
                <a:gd name="T17" fmla="*/ 11 h 31"/>
                <a:gd name="T18" fmla="*/ 51 w 96"/>
                <a:gd name="T19" fmla="*/ 10 h 31"/>
                <a:gd name="T20" fmla="*/ 52 w 96"/>
                <a:gd name="T21" fmla="*/ 0 h 31"/>
                <a:gd name="T22" fmla="*/ 56 w 96"/>
                <a:gd name="T23" fmla="*/ 0 h 31"/>
                <a:gd name="T24" fmla="*/ 64 w 96"/>
                <a:gd name="T25" fmla="*/ 20 h 31"/>
                <a:gd name="T26" fmla="*/ 63 w 96"/>
                <a:gd name="T27" fmla="*/ 22 h 31"/>
                <a:gd name="T28" fmla="*/ 45 w 96"/>
                <a:gd name="T29" fmla="*/ 22 h 31"/>
                <a:gd name="T30" fmla="*/ 27 w 96"/>
                <a:gd name="T31" fmla="*/ 22 h 31"/>
                <a:gd name="T32" fmla="*/ 17 w 96"/>
                <a:gd name="T33" fmla="*/ 22 h 31"/>
                <a:gd name="T34" fmla="*/ 6 w 96"/>
                <a:gd name="T35" fmla="*/ 22 h 31"/>
                <a:gd name="T36" fmla="*/ 4 w 96"/>
                <a:gd name="T37" fmla="*/ 31 h 31"/>
                <a:gd name="T38" fmla="*/ 79 w 96"/>
                <a:gd name="T39" fmla="*/ 16 h 31"/>
                <a:gd name="T40" fmla="*/ 81 w 96"/>
                <a:gd name="T41" fmla="*/ 10 h 31"/>
                <a:gd name="T42" fmla="*/ 87 w 96"/>
                <a:gd name="T43" fmla="*/ 7 h 31"/>
                <a:gd name="T44" fmla="*/ 93 w 96"/>
                <a:gd name="T45" fmla="*/ 10 h 31"/>
                <a:gd name="T46" fmla="*/ 96 w 96"/>
                <a:gd name="T47" fmla="*/ 16 h 31"/>
                <a:gd name="T48" fmla="*/ 93 w 96"/>
                <a:gd name="T49" fmla="*/ 23 h 31"/>
                <a:gd name="T50" fmla="*/ 87 w 96"/>
                <a:gd name="T51" fmla="*/ 25 h 31"/>
                <a:gd name="T52" fmla="*/ 81 w 96"/>
                <a:gd name="T53" fmla="*/ 23 h 31"/>
                <a:gd name="T54" fmla="*/ 79 w 96"/>
                <a:gd name="T55" fmla="*/ 16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6" h="31">
                  <a:moveTo>
                    <a:pt x="4" y="31"/>
                  </a:moveTo>
                  <a:cubicBezTo>
                    <a:pt x="0" y="31"/>
                    <a:pt x="0" y="31"/>
                    <a:pt x="0" y="31"/>
                  </a:cubicBezTo>
                  <a:cubicBezTo>
                    <a:pt x="0" y="1"/>
                    <a:pt x="0" y="1"/>
                    <a:pt x="0" y="1"/>
                  </a:cubicBezTo>
                  <a:cubicBezTo>
                    <a:pt x="4" y="1"/>
                    <a:pt x="4" y="1"/>
                    <a:pt x="4" y="1"/>
                  </a:cubicBezTo>
                  <a:cubicBezTo>
                    <a:pt x="6" y="11"/>
                    <a:pt x="6" y="11"/>
                    <a:pt x="6" y="11"/>
                  </a:cubicBezTo>
                  <a:cubicBezTo>
                    <a:pt x="10" y="11"/>
                    <a:pt x="13" y="11"/>
                    <a:pt x="17" y="11"/>
                  </a:cubicBezTo>
                  <a:cubicBezTo>
                    <a:pt x="21" y="11"/>
                    <a:pt x="24" y="11"/>
                    <a:pt x="27" y="11"/>
                  </a:cubicBezTo>
                  <a:cubicBezTo>
                    <a:pt x="34" y="11"/>
                    <a:pt x="34" y="11"/>
                    <a:pt x="34" y="11"/>
                  </a:cubicBezTo>
                  <a:cubicBezTo>
                    <a:pt x="38" y="11"/>
                    <a:pt x="41" y="11"/>
                    <a:pt x="43" y="11"/>
                  </a:cubicBezTo>
                  <a:cubicBezTo>
                    <a:pt x="45" y="11"/>
                    <a:pt x="48" y="10"/>
                    <a:pt x="51" y="10"/>
                  </a:cubicBezTo>
                  <a:cubicBezTo>
                    <a:pt x="52" y="0"/>
                    <a:pt x="52" y="0"/>
                    <a:pt x="52" y="0"/>
                  </a:cubicBezTo>
                  <a:cubicBezTo>
                    <a:pt x="56" y="0"/>
                    <a:pt x="56" y="0"/>
                    <a:pt x="56" y="0"/>
                  </a:cubicBezTo>
                  <a:cubicBezTo>
                    <a:pt x="64" y="20"/>
                    <a:pt x="64" y="20"/>
                    <a:pt x="64" y="20"/>
                  </a:cubicBezTo>
                  <a:cubicBezTo>
                    <a:pt x="63" y="22"/>
                    <a:pt x="63" y="22"/>
                    <a:pt x="63" y="22"/>
                  </a:cubicBezTo>
                  <a:cubicBezTo>
                    <a:pt x="45" y="22"/>
                    <a:pt x="45" y="22"/>
                    <a:pt x="45" y="22"/>
                  </a:cubicBezTo>
                  <a:cubicBezTo>
                    <a:pt x="27" y="22"/>
                    <a:pt x="27" y="22"/>
                    <a:pt x="27" y="22"/>
                  </a:cubicBezTo>
                  <a:cubicBezTo>
                    <a:pt x="24" y="22"/>
                    <a:pt x="21" y="22"/>
                    <a:pt x="17" y="22"/>
                  </a:cubicBezTo>
                  <a:cubicBezTo>
                    <a:pt x="13" y="22"/>
                    <a:pt x="10" y="22"/>
                    <a:pt x="6" y="22"/>
                  </a:cubicBezTo>
                  <a:lnTo>
                    <a:pt x="4" y="31"/>
                  </a:lnTo>
                  <a:close/>
                  <a:moveTo>
                    <a:pt x="79" y="16"/>
                  </a:moveTo>
                  <a:cubicBezTo>
                    <a:pt x="79" y="14"/>
                    <a:pt x="79" y="12"/>
                    <a:pt x="81" y="10"/>
                  </a:cubicBezTo>
                  <a:cubicBezTo>
                    <a:pt x="83" y="8"/>
                    <a:pt x="85" y="7"/>
                    <a:pt x="87" y="7"/>
                  </a:cubicBezTo>
                  <a:cubicBezTo>
                    <a:pt x="90" y="7"/>
                    <a:pt x="92" y="8"/>
                    <a:pt x="93" y="10"/>
                  </a:cubicBezTo>
                  <a:cubicBezTo>
                    <a:pt x="95" y="12"/>
                    <a:pt x="96" y="14"/>
                    <a:pt x="96" y="16"/>
                  </a:cubicBezTo>
                  <a:cubicBezTo>
                    <a:pt x="96" y="19"/>
                    <a:pt x="95" y="21"/>
                    <a:pt x="93" y="23"/>
                  </a:cubicBezTo>
                  <a:cubicBezTo>
                    <a:pt x="92" y="24"/>
                    <a:pt x="90" y="25"/>
                    <a:pt x="87" y="25"/>
                  </a:cubicBezTo>
                  <a:cubicBezTo>
                    <a:pt x="85" y="25"/>
                    <a:pt x="83" y="24"/>
                    <a:pt x="81" y="23"/>
                  </a:cubicBezTo>
                  <a:cubicBezTo>
                    <a:pt x="79" y="21"/>
                    <a:pt x="79" y="19"/>
                    <a:pt x="79" y="1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2" name="Freeform 19"/>
            <p:cNvSpPr>
              <a:spLocks/>
            </p:cNvSpPr>
            <p:nvPr userDrawn="1"/>
          </p:nvSpPr>
          <p:spPr bwMode="auto">
            <a:xfrm>
              <a:off x="2159000" y="725488"/>
              <a:ext cx="61913" cy="68263"/>
            </a:xfrm>
            <a:custGeom>
              <a:avLst/>
              <a:gdLst>
                <a:gd name="T0" fmla="*/ 4 w 64"/>
                <a:gd name="T1" fmla="*/ 71 h 71"/>
                <a:gd name="T2" fmla="*/ 0 w 64"/>
                <a:gd name="T3" fmla="*/ 71 h 71"/>
                <a:gd name="T4" fmla="*/ 0 w 64"/>
                <a:gd name="T5" fmla="*/ 41 h 71"/>
                <a:gd name="T6" fmla="*/ 4 w 64"/>
                <a:gd name="T7" fmla="*/ 41 h 71"/>
                <a:gd name="T8" fmla="*/ 6 w 64"/>
                <a:gd name="T9" fmla="*/ 51 h 71"/>
                <a:gd name="T10" fmla="*/ 17 w 64"/>
                <a:gd name="T11" fmla="*/ 51 h 71"/>
                <a:gd name="T12" fmla="*/ 27 w 64"/>
                <a:gd name="T13" fmla="*/ 51 h 71"/>
                <a:gd name="T14" fmla="*/ 39 w 64"/>
                <a:gd name="T15" fmla="*/ 51 h 71"/>
                <a:gd name="T16" fmla="*/ 52 w 64"/>
                <a:gd name="T17" fmla="*/ 48 h 71"/>
                <a:gd name="T18" fmla="*/ 55 w 64"/>
                <a:gd name="T19" fmla="*/ 40 h 71"/>
                <a:gd name="T20" fmla="*/ 53 w 64"/>
                <a:gd name="T21" fmla="*/ 31 h 71"/>
                <a:gd name="T22" fmla="*/ 47 w 64"/>
                <a:gd name="T23" fmla="*/ 22 h 71"/>
                <a:gd name="T24" fmla="*/ 27 w 64"/>
                <a:gd name="T25" fmla="*/ 22 h 71"/>
                <a:gd name="T26" fmla="*/ 17 w 64"/>
                <a:gd name="T27" fmla="*/ 22 h 71"/>
                <a:gd name="T28" fmla="*/ 6 w 64"/>
                <a:gd name="T29" fmla="*/ 22 h 71"/>
                <a:gd name="T30" fmla="*/ 4 w 64"/>
                <a:gd name="T31" fmla="*/ 31 h 71"/>
                <a:gd name="T32" fmla="*/ 0 w 64"/>
                <a:gd name="T33" fmla="*/ 31 h 71"/>
                <a:gd name="T34" fmla="*/ 0 w 64"/>
                <a:gd name="T35" fmla="*/ 1 h 71"/>
                <a:gd name="T36" fmla="*/ 4 w 64"/>
                <a:gd name="T37" fmla="*/ 1 h 71"/>
                <a:gd name="T38" fmla="*/ 6 w 64"/>
                <a:gd name="T39" fmla="*/ 10 h 71"/>
                <a:gd name="T40" fmla="*/ 17 w 64"/>
                <a:gd name="T41" fmla="*/ 11 h 71"/>
                <a:gd name="T42" fmla="*/ 27 w 64"/>
                <a:gd name="T43" fmla="*/ 11 h 71"/>
                <a:gd name="T44" fmla="*/ 34 w 64"/>
                <a:gd name="T45" fmla="*/ 11 h 71"/>
                <a:gd name="T46" fmla="*/ 43 w 64"/>
                <a:gd name="T47" fmla="*/ 11 h 71"/>
                <a:gd name="T48" fmla="*/ 51 w 64"/>
                <a:gd name="T49" fmla="*/ 10 h 71"/>
                <a:gd name="T50" fmla="*/ 52 w 64"/>
                <a:gd name="T51" fmla="*/ 0 h 71"/>
                <a:gd name="T52" fmla="*/ 56 w 64"/>
                <a:gd name="T53" fmla="*/ 0 h 71"/>
                <a:gd name="T54" fmla="*/ 64 w 64"/>
                <a:gd name="T55" fmla="*/ 18 h 71"/>
                <a:gd name="T56" fmla="*/ 63 w 64"/>
                <a:gd name="T57" fmla="*/ 20 h 71"/>
                <a:gd name="T58" fmla="*/ 52 w 64"/>
                <a:gd name="T59" fmla="*/ 21 h 71"/>
                <a:gd name="T60" fmla="*/ 61 w 64"/>
                <a:gd name="T61" fmla="*/ 32 h 71"/>
                <a:gd name="T62" fmla="*/ 64 w 64"/>
                <a:gd name="T63" fmla="*/ 45 h 71"/>
                <a:gd name="T64" fmla="*/ 59 w 64"/>
                <a:gd name="T65" fmla="*/ 58 h 71"/>
                <a:gd name="T66" fmla="*/ 40 w 64"/>
                <a:gd name="T67" fmla="*/ 62 h 71"/>
                <a:gd name="T68" fmla="*/ 27 w 64"/>
                <a:gd name="T69" fmla="*/ 62 h 71"/>
                <a:gd name="T70" fmla="*/ 17 w 64"/>
                <a:gd name="T71" fmla="*/ 62 h 71"/>
                <a:gd name="T72" fmla="*/ 6 w 64"/>
                <a:gd name="T73" fmla="*/ 62 h 71"/>
                <a:gd name="T74" fmla="*/ 4 w 64"/>
                <a:gd name="T75" fmla="*/ 71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1">
                  <a:moveTo>
                    <a:pt x="4" y="71"/>
                  </a:moveTo>
                  <a:cubicBezTo>
                    <a:pt x="0" y="71"/>
                    <a:pt x="0" y="71"/>
                    <a:pt x="0" y="71"/>
                  </a:cubicBezTo>
                  <a:cubicBezTo>
                    <a:pt x="0" y="41"/>
                    <a:pt x="0" y="41"/>
                    <a:pt x="0" y="41"/>
                  </a:cubicBezTo>
                  <a:cubicBezTo>
                    <a:pt x="4" y="41"/>
                    <a:pt x="4" y="41"/>
                    <a:pt x="4" y="41"/>
                  </a:cubicBezTo>
                  <a:cubicBezTo>
                    <a:pt x="6" y="51"/>
                    <a:pt x="6" y="51"/>
                    <a:pt x="6" y="51"/>
                  </a:cubicBezTo>
                  <a:cubicBezTo>
                    <a:pt x="10" y="51"/>
                    <a:pt x="13" y="51"/>
                    <a:pt x="17" y="51"/>
                  </a:cubicBezTo>
                  <a:cubicBezTo>
                    <a:pt x="21" y="51"/>
                    <a:pt x="24" y="51"/>
                    <a:pt x="27" y="51"/>
                  </a:cubicBezTo>
                  <a:cubicBezTo>
                    <a:pt x="39" y="51"/>
                    <a:pt x="39" y="51"/>
                    <a:pt x="39" y="51"/>
                  </a:cubicBezTo>
                  <a:cubicBezTo>
                    <a:pt x="45" y="51"/>
                    <a:pt x="49" y="50"/>
                    <a:pt x="52" y="48"/>
                  </a:cubicBezTo>
                  <a:cubicBezTo>
                    <a:pt x="54" y="47"/>
                    <a:pt x="55" y="44"/>
                    <a:pt x="55" y="40"/>
                  </a:cubicBezTo>
                  <a:cubicBezTo>
                    <a:pt x="55" y="37"/>
                    <a:pt x="54" y="34"/>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1"/>
                    <a:pt x="0" y="1"/>
                    <a:pt x="0" y="1"/>
                  </a:cubicBezTo>
                  <a:cubicBezTo>
                    <a:pt x="4" y="1"/>
                    <a:pt x="4" y="1"/>
                    <a:pt x="4" y="1"/>
                  </a:cubicBezTo>
                  <a:cubicBezTo>
                    <a:pt x="6" y="10"/>
                    <a:pt x="6" y="10"/>
                    <a:pt x="6" y="10"/>
                  </a:cubicBezTo>
                  <a:cubicBezTo>
                    <a:pt x="10" y="10"/>
                    <a:pt x="13" y="11"/>
                    <a:pt x="17" y="11"/>
                  </a:cubicBezTo>
                  <a:cubicBezTo>
                    <a:pt x="21" y="11"/>
                    <a:pt x="24" y="11"/>
                    <a:pt x="27" y="11"/>
                  </a:cubicBezTo>
                  <a:cubicBezTo>
                    <a:pt x="34" y="11"/>
                    <a:pt x="34" y="11"/>
                    <a:pt x="34" y="11"/>
                  </a:cubicBezTo>
                  <a:cubicBezTo>
                    <a:pt x="38" y="11"/>
                    <a:pt x="41" y="11"/>
                    <a:pt x="43" y="11"/>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7"/>
                    <a:pt x="64" y="41"/>
                    <a:pt x="64" y="45"/>
                  </a:cubicBezTo>
                  <a:cubicBezTo>
                    <a:pt x="64" y="51"/>
                    <a:pt x="63" y="55"/>
                    <a:pt x="59" y="58"/>
                  </a:cubicBezTo>
                  <a:cubicBezTo>
                    <a:pt x="55" y="60"/>
                    <a:pt x="49" y="62"/>
                    <a:pt x="40" y="62"/>
                  </a:cubicBezTo>
                  <a:cubicBezTo>
                    <a:pt x="27" y="62"/>
                    <a:pt x="27" y="62"/>
                    <a:pt x="27" y="62"/>
                  </a:cubicBezTo>
                  <a:cubicBezTo>
                    <a:pt x="24" y="62"/>
                    <a:pt x="21" y="62"/>
                    <a:pt x="17" y="62"/>
                  </a:cubicBezTo>
                  <a:cubicBezTo>
                    <a:pt x="13" y="62"/>
                    <a:pt x="10" y="62"/>
                    <a:pt x="6" y="62"/>
                  </a:cubicBezTo>
                  <a:lnTo>
                    <a:pt x="4" y="7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3" name="Freeform 20"/>
            <p:cNvSpPr>
              <a:spLocks noEditPoints="1"/>
            </p:cNvSpPr>
            <p:nvPr userDrawn="1"/>
          </p:nvSpPr>
          <p:spPr bwMode="auto">
            <a:xfrm>
              <a:off x="2132013" y="796926"/>
              <a:ext cx="88900" cy="58738"/>
            </a:xfrm>
            <a:custGeom>
              <a:avLst/>
              <a:gdLst>
                <a:gd name="T0" fmla="*/ 82 w 92"/>
                <a:gd name="T1" fmla="*/ 61 h 61"/>
                <a:gd name="T2" fmla="*/ 82 w 92"/>
                <a:gd name="T3" fmla="*/ 48 h 61"/>
                <a:gd name="T4" fmla="*/ 71 w 92"/>
                <a:gd name="T5" fmla="*/ 51 h 61"/>
                <a:gd name="T6" fmla="*/ 62 w 92"/>
                <a:gd name="T7" fmla="*/ 49 h 61"/>
                <a:gd name="T8" fmla="*/ 55 w 92"/>
                <a:gd name="T9" fmla="*/ 44 h 61"/>
                <a:gd name="T10" fmla="*/ 51 w 92"/>
                <a:gd name="T11" fmla="*/ 36 h 61"/>
                <a:gd name="T12" fmla="*/ 49 w 92"/>
                <a:gd name="T13" fmla="*/ 27 h 61"/>
                <a:gd name="T14" fmla="*/ 50 w 92"/>
                <a:gd name="T15" fmla="*/ 22 h 61"/>
                <a:gd name="T16" fmla="*/ 50 w 92"/>
                <a:gd name="T17" fmla="*/ 17 h 61"/>
                <a:gd name="T18" fmla="*/ 47 w 92"/>
                <a:gd name="T19" fmla="*/ 15 h 61"/>
                <a:gd name="T20" fmla="*/ 44 w 92"/>
                <a:gd name="T21" fmla="*/ 15 h 61"/>
                <a:gd name="T22" fmla="*/ 39 w 92"/>
                <a:gd name="T23" fmla="*/ 17 h 61"/>
                <a:gd name="T24" fmla="*/ 37 w 92"/>
                <a:gd name="T25" fmla="*/ 25 h 61"/>
                <a:gd name="T26" fmla="*/ 37 w 92"/>
                <a:gd name="T27" fmla="*/ 39 h 61"/>
                <a:gd name="T28" fmla="*/ 34 w 92"/>
                <a:gd name="T29" fmla="*/ 55 h 61"/>
                <a:gd name="T30" fmla="*/ 23 w 92"/>
                <a:gd name="T31" fmla="*/ 60 h 61"/>
                <a:gd name="T32" fmla="*/ 14 w 92"/>
                <a:gd name="T33" fmla="*/ 58 h 61"/>
                <a:gd name="T34" fmla="*/ 7 w 92"/>
                <a:gd name="T35" fmla="*/ 52 h 61"/>
                <a:gd name="T36" fmla="*/ 2 w 92"/>
                <a:gd name="T37" fmla="*/ 41 h 61"/>
                <a:gd name="T38" fmla="*/ 0 w 92"/>
                <a:gd name="T39" fmla="*/ 27 h 61"/>
                <a:gd name="T40" fmla="*/ 1 w 92"/>
                <a:gd name="T41" fmla="*/ 15 h 61"/>
                <a:gd name="T42" fmla="*/ 4 w 92"/>
                <a:gd name="T43" fmla="*/ 6 h 61"/>
                <a:gd name="T44" fmla="*/ 9 w 92"/>
                <a:gd name="T45" fmla="*/ 1 h 61"/>
                <a:gd name="T46" fmla="*/ 15 w 92"/>
                <a:gd name="T47" fmla="*/ 0 h 61"/>
                <a:gd name="T48" fmla="*/ 30 w 92"/>
                <a:gd name="T49" fmla="*/ 12 h 61"/>
                <a:gd name="T50" fmla="*/ 34 w 92"/>
                <a:gd name="T51" fmla="*/ 6 h 61"/>
                <a:gd name="T52" fmla="*/ 40 w 92"/>
                <a:gd name="T53" fmla="*/ 5 h 61"/>
                <a:gd name="T54" fmla="*/ 46 w 92"/>
                <a:gd name="T55" fmla="*/ 7 h 61"/>
                <a:gd name="T56" fmla="*/ 52 w 92"/>
                <a:gd name="T57" fmla="*/ 13 h 61"/>
                <a:gd name="T58" fmla="*/ 59 w 92"/>
                <a:gd name="T59" fmla="*/ 6 h 61"/>
                <a:gd name="T60" fmla="*/ 71 w 92"/>
                <a:gd name="T61" fmla="*/ 3 h 61"/>
                <a:gd name="T62" fmla="*/ 80 w 92"/>
                <a:gd name="T63" fmla="*/ 5 h 61"/>
                <a:gd name="T64" fmla="*/ 87 w 92"/>
                <a:gd name="T65" fmla="*/ 10 h 61"/>
                <a:gd name="T66" fmla="*/ 91 w 92"/>
                <a:gd name="T67" fmla="*/ 17 h 61"/>
                <a:gd name="T68" fmla="*/ 92 w 92"/>
                <a:gd name="T69" fmla="*/ 27 h 61"/>
                <a:gd name="T70" fmla="*/ 87 w 92"/>
                <a:gd name="T71" fmla="*/ 44 h 61"/>
                <a:gd name="T72" fmla="*/ 92 w 92"/>
                <a:gd name="T73" fmla="*/ 59 h 61"/>
                <a:gd name="T74" fmla="*/ 91 w 92"/>
                <a:gd name="T75" fmla="*/ 61 h 61"/>
                <a:gd name="T76" fmla="*/ 82 w 92"/>
                <a:gd name="T77" fmla="*/ 61 h 61"/>
                <a:gd name="T78" fmla="*/ 28 w 92"/>
                <a:gd name="T79" fmla="*/ 22 h 61"/>
                <a:gd name="T80" fmla="*/ 28 w 92"/>
                <a:gd name="T81" fmla="*/ 15 h 61"/>
                <a:gd name="T82" fmla="*/ 23 w 92"/>
                <a:gd name="T83" fmla="*/ 12 h 61"/>
                <a:gd name="T84" fmla="*/ 17 w 92"/>
                <a:gd name="T85" fmla="*/ 10 h 61"/>
                <a:gd name="T86" fmla="*/ 9 w 92"/>
                <a:gd name="T87" fmla="*/ 15 h 61"/>
                <a:gd name="T88" fmla="*/ 6 w 92"/>
                <a:gd name="T89" fmla="*/ 28 h 61"/>
                <a:gd name="T90" fmla="*/ 10 w 92"/>
                <a:gd name="T91" fmla="*/ 44 h 61"/>
                <a:gd name="T92" fmla="*/ 19 w 92"/>
                <a:gd name="T93" fmla="*/ 50 h 61"/>
                <a:gd name="T94" fmla="*/ 22 w 92"/>
                <a:gd name="T95" fmla="*/ 49 h 61"/>
                <a:gd name="T96" fmla="*/ 25 w 92"/>
                <a:gd name="T97" fmla="*/ 47 h 61"/>
                <a:gd name="T98" fmla="*/ 27 w 92"/>
                <a:gd name="T99" fmla="*/ 43 h 61"/>
                <a:gd name="T100" fmla="*/ 28 w 92"/>
                <a:gd name="T101" fmla="*/ 37 h 61"/>
                <a:gd name="T102" fmla="*/ 28 w 92"/>
                <a:gd name="T103" fmla="*/ 22 h 61"/>
                <a:gd name="T104" fmla="*/ 54 w 92"/>
                <a:gd name="T105" fmla="*/ 26 h 61"/>
                <a:gd name="T106" fmla="*/ 59 w 92"/>
                <a:gd name="T107" fmla="*/ 36 h 61"/>
                <a:gd name="T108" fmla="*/ 71 w 92"/>
                <a:gd name="T109" fmla="*/ 40 h 61"/>
                <a:gd name="T110" fmla="*/ 83 w 92"/>
                <a:gd name="T111" fmla="*/ 37 h 61"/>
                <a:gd name="T112" fmla="*/ 87 w 92"/>
                <a:gd name="T113" fmla="*/ 27 h 61"/>
                <a:gd name="T114" fmla="*/ 83 w 92"/>
                <a:gd name="T115" fmla="*/ 17 h 61"/>
                <a:gd name="T116" fmla="*/ 71 w 92"/>
                <a:gd name="T117" fmla="*/ 14 h 61"/>
                <a:gd name="T118" fmla="*/ 59 w 92"/>
                <a:gd name="T119" fmla="*/ 17 h 61"/>
                <a:gd name="T120" fmla="*/ 54 w 92"/>
                <a:gd name="T121" fmla="*/ 26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92" h="61">
                  <a:moveTo>
                    <a:pt x="82" y="61"/>
                  </a:moveTo>
                  <a:cubicBezTo>
                    <a:pt x="82" y="48"/>
                    <a:pt x="82" y="48"/>
                    <a:pt x="82" y="48"/>
                  </a:cubicBezTo>
                  <a:cubicBezTo>
                    <a:pt x="79" y="50"/>
                    <a:pt x="75" y="51"/>
                    <a:pt x="71" y="51"/>
                  </a:cubicBezTo>
                  <a:cubicBezTo>
                    <a:pt x="67" y="51"/>
                    <a:pt x="64" y="50"/>
                    <a:pt x="62" y="49"/>
                  </a:cubicBezTo>
                  <a:cubicBezTo>
                    <a:pt x="59" y="48"/>
                    <a:pt x="57" y="46"/>
                    <a:pt x="55" y="44"/>
                  </a:cubicBezTo>
                  <a:cubicBezTo>
                    <a:pt x="53" y="42"/>
                    <a:pt x="52" y="39"/>
                    <a:pt x="51" y="36"/>
                  </a:cubicBezTo>
                  <a:cubicBezTo>
                    <a:pt x="50" y="33"/>
                    <a:pt x="49" y="30"/>
                    <a:pt x="49" y="27"/>
                  </a:cubicBezTo>
                  <a:cubicBezTo>
                    <a:pt x="49" y="25"/>
                    <a:pt x="49" y="23"/>
                    <a:pt x="50" y="22"/>
                  </a:cubicBezTo>
                  <a:cubicBezTo>
                    <a:pt x="50" y="20"/>
                    <a:pt x="50" y="19"/>
                    <a:pt x="50" y="17"/>
                  </a:cubicBezTo>
                  <a:cubicBezTo>
                    <a:pt x="50" y="16"/>
                    <a:pt x="48" y="16"/>
                    <a:pt x="47" y="15"/>
                  </a:cubicBezTo>
                  <a:cubicBezTo>
                    <a:pt x="46" y="15"/>
                    <a:pt x="45" y="15"/>
                    <a:pt x="44" y="15"/>
                  </a:cubicBezTo>
                  <a:cubicBezTo>
                    <a:pt x="42" y="15"/>
                    <a:pt x="40" y="15"/>
                    <a:pt x="39" y="17"/>
                  </a:cubicBezTo>
                  <a:cubicBezTo>
                    <a:pt x="38" y="18"/>
                    <a:pt x="37" y="21"/>
                    <a:pt x="37" y="25"/>
                  </a:cubicBezTo>
                  <a:cubicBezTo>
                    <a:pt x="37" y="39"/>
                    <a:pt x="37" y="39"/>
                    <a:pt x="37" y="39"/>
                  </a:cubicBezTo>
                  <a:cubicBezTo>
                    <a:pt x="37" y="46"/>
                    <a:pt x="36" y="51"/>
                    <a:pt x="34" y="55"/>
                  </a:cubicBezTo>
                  <a:cubicBezTo>
                    <a:pt x="31" y="58"/>
                    <a:pt x="27" y="60"/>
                    <a:pt x="23" y="60"/>
                  </a:cubicBezTo>
                  <a:cubicBezTo>
                    <a:pt x="20" y="60"/>
                    <a:pt x="17" y="59"/>
                    <a:pt x="14" y="58"/>
                  </a:cubicBezTo>
                  <a:cubicBezTo>
                    <a:pt x="12" y="56"/>
                    <a:pt x="9" y="54"/>
                    <a:pt x="7" y="52"/>
                  </a:cubicBezTo>
                  <a:cubicBezTo>
                    <a:pt x="5" y="49"/>
                    <a:pt x="3" y="45"/>
                    <a:pt x="2" y="41"/>
                  </a:cubicBezTo>
                  <a:cubicBezTo>
                    <a:pt x="1" y="37"/>
                    <a:pt x="0" y="32"/>
                    <a:pt x="0" y="27"/>
                  </a:cubicBezTo>
                  <a:cubicBezTo>
                    <a:pt x="0" y="22"/>
                    <a:pt x="0" y="18"/>
                    <a:pt x="1" y="15"/>
                  </a:cubicBezTo>
                  <a:cubicBezTo>
                    <a:pt x="2" y="11"/>
                    <a:pt x="3" y="8"/>
                    <a:pt x="4" y="6"/>
                  </a:cubicBezTo>
                  <a:cubicBezTo>
                    <a:pt x="6" y="4"/>
                    <a:pt x="7" y="2"/>
                    <a:pt x="9" y="1"/>
                  </a:cubicBezTo>
                  <a:cubicBezTo>
                    <a:pt x="11" y="0"/>
                    <a:pt x="13" y="0"/>
                    <a:pt x="15" y="0"/>
                  </a:cubicBezTo>
                  <a:cubicBezTo>
                    <a:pt x="21" y="0"/>
                    <a:pt x="25" y="4"/>
                    <a:pt x="30" y="12"/>
                  </a:cubicBezTo>
                  <a:cubicBezTo>
                    <a:pt x="31" y="9"/>
                    <a:pt x="32" y="7"/>
                    <a:pt x="34" y="6"/>
                  </a:cubicBezTo>
                  <a:cubicBezTo>
                    <a:pt x="36" y="5"/>
                    <a:pt x="38" y="5"/>
                    <a:pt x="40" y="5"/>
                  </a:cubicBezTo>
                  <a:cubicBezTo>
                    <a:pt x="42" y="5"/>
                    <a:pt x="44" y="5"/>
                    <a:pt x="46" y="7"/>
                  </a:cubicBezTo>
                  <a:cubicBezTo>
                    <a:pt x="48" y="8"/>
                    <a:pt x="50" y="10"/>
                    <a:pt x="52" y="13"/>
                  </a:cubicBezTo>
                  <a:cubicBezTo>
                    <a:pt x="54" y="10"/>
                    <a:pt x="56" y="8"/>
                    <a:pt x="59" y="6"/>
                  </a:cubicBezTo>
                  <a:cubicBezTo>
                    <a:pt x="63" y="4"/>
                    <a:pt x="66" y="3"/>
                    <a:pt x="71" y="3"/>
                  </a:cubicBezTo>
                  <a:cubicBezTo>
                    <a:pt x="74" y="3"/>
                    <a:pt x="77" y="4"/>
                    <a:pt x="80" y="5"/>
                  </a:cubicBezTo>
                  <a:cubicBezTo>
                    <a:pt x="83" y="6"/>
                    <a:pt x="85" y="8"/>
                    <a:pt x="87" y="10"/>
                  </a:cubicBezTo>
                  <a:cubicBezTo>
                    <a:pt x="89" y="12"/>
                    <a:pt x="90" y="14"/>
                    <a:pt x="91" y="17"/>
                  </a:cubicBezTo>
                  <a:cubicBezTo>
                    <a:pt x="92" y="20"/>
                    <a:pt x="92" y="23"/>
                    <a:pt x="92" y="27"/>
                  </a:cubicBezTo>
                  <a:cubicBezTo>
                    <a:pt x="92" y="34"/>
                    <a:pt x="91" y="39"/>
                    <a:pt x="87" y="44"/>
                  </a:cubicBezTo>
                  <a:cubicBezTo>
                    <a:pt x="92" y="59"/>
                    <a:pt x="92" y="59"/>
                    <a:pt x="92" y="59"/>
                  </a:cubicBezTo>
                  <a:cubicBezTo>
                    <a:pt x="91" y="61"/>
                    <a:pt x="91" y="61"/>
                    <a:pt x="91" y="61"/>
                  </a:cubicBezTo>
                  <a:lnTo>
                    <a:pt x="82" y="61"/>
                  </a:lnTo>
                  <a:close/>
                  <a:moveTo>
                    <a:pt x="28" y="22"/>
                  </a:moveTo>
                  <a:cubicBezTo>
                    <a:pt x="28" y="20"/>
                    <a:pt x="28" y="18"/>
                    <a:pt x="28" y="15"/>
                  </a:cubicBezTo>
                  <a:cubicBezTo>
                    <a:pt x="26" y="14"/>
                    <a:pt x="25" y="13"/>
                    <a:pt x="23" y="12"/>
                  </a:cubicBezTo>
                  <a:cubicBezTo>
                    <a:pt x="21" y="11"/>
                    <a:pt x="19" y="10"/>
                    <a:pt x="17" y="10"/>
                  </a:cubicBezTo>
                  <a:cubicBezTo>
                    <a:pt x="13" y="10"/>
                    <a:pt x="11" y="12"/>
                    <a:pt x="9" y="15"/>
                  </a:cubicBezTo>
                  <a:cubicBezTo>
                    <a:pt x="7" y="18"/>
                    <a:pt x="6" y="23"/>
                    <a:pt x="6" y="28"/>
                  </a:cubicBezTo>
                  <a:cubicBezTo>
                    <a:pt x="6" y="35"/>
                    <a:pt x="7" y="40"/>
                    <a:pt x="10" y="44"/>
                  </a:cubicBezTo>
                  <a:cubicBezTo>
                    <a:pt x="12" y="48"/>
                    <a:pt x="15" y="50"/>
                    <a:pt x="19" y="50"/>
                  </a:cubicBezTo>
                  <a:cubicBezTo>
                    <a:pt x="20" y="50"/>
                    <a:pt x="21" y="50"/>
                    <a:pt x="22" y="49"/>
                  </a:cubicBezTo>
                  <a:cubicBezTo>
                    <a:pt x="23" y="49"/>
                    <a:pt x="24" y="48"/>
                    <a:pt x="25" y="47"/>
                  </a:cubicBezTo>
                  <a:cubicBezTo>
                    <a:pt x="26" y="46"/>
                    <a:pt x="26" y="45"/>
                    <a:pt x="27" y="43"/>
                  </a:cubicBezTo>
                  <a:cubicBezTo>
                    <a:pt x="27" y="41"/>
                    <a:pt x="28" y="39"/>
                    <a:pt x="28" y="37"/>
                  </a:cubicBezTo>
                  <a:lnTo>
                    <a:pt x="28" y="22"/>
                  </a:lnTo>
                  <a:close/>
                  <a:moveTo>
                    <a:pt x="54" y="26"/>
                  </a:moveTo>
                  <a:cubicBezTo>
                    <a:pt x="54" y="31"/>
                    <a:pt x="56" y="34"/>
                    <a:pt x="59" y="36"/>
                  </a:cubicBezTo>
                  <a:cubicBezTo>
                    <a:pt x="62" y="39"/>
                    <a:pt x="66" y="40"/>
                    <a:pt x="71" y="40"/>
                  </a:cubicBezTo>
                  <a:cubicBezTo>
                    <a:pt x="76" y="40"/>
                    <a:pt x="80" y="39"/>
                    <a:pt x="83" y="37"/>
                  </a:cubicBezTo>
                  <a:cubicBezTo>
                    <a:pt x="86" y="34"/>
                    <a:pt x="87" y="31"/>
                    <a:pt x="87" y="27"/>
                  </a:cubicBezTo>
                  <a:cubicBezTo>
                    <a:pt x="87" y="23"/>
                    <a:pt x="86" y="19"/>
                    <a:pt x="83" y="17"/>
                  </a:cubicBezTo>
                  <a:cubicBezTo>
                    <a:pt x="79" y="15"/>
                    <a:pt x="76" y="14"/>
                    <a:pt x="71" y="14"/>
                  </a:cubicBezTo>
                  <a:cubicBezTo>
                    <a:pt x="66" y="14"/>
                    <a:pt x="62" y="15"/>
                    <a:pt x="59" y="17"/>
                  </a:cubicBezTo>
                  <a:cubicBezTo>
                    <a:pt x="56" y="19"/>
                    <a:pt x="54" y="22"/>
                    <a:pt x="54" y="26"/>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4" name="Freeform 21"/>
            <p:cNvSpPr>
              <a:spLocks noEditPoints="1"/>
            </p:cNvSpPr>
            <p:nvPr userDrawn="1"/>
          </p:nvSpPr>
          <p:spPr bwMode="auto">
            <a:xfrm>
              <a:off x="2157413" y="881063"/>
              <a:ext cx="93663" cy="63500"/>
            </a:xfrm>
            <a:custGeom>
              <a:avLst/>
              <a:gdLst>
                <a:gd name="T0" fmla="*/ 56 w 98"/>
                <a:gd name="T1" fmla="*/ 22 h 67"/>
                <a:gd name="T2" fmla="*/ 64 w 98"/>
                <a:gd name="T3" fmla="*/ 31 h 67"/>
                <a:gd name="T4" fmla="*/ 66 w 98"/>
                <a:gd name="T5" fmla="*/ 42 h 67"/>
                <a:gd name="T6" fmla="*/ 64 w 98"/>
                <a:gd name="T7" fmla="*/ 52 h 67"/>
                <a:gd name="T8" fmla="*/ 58 w 98"/>
                <a:gd name="T9" fmla="*/ 60 h 67"/>
                <a:gd name="T10" fmla="*/ 47 w 98"/>
                <a:gd name="T11" fmla="*/ 65 h 67"/>
                <a:gd name="T12" fmla="*/ 34 w 98"/>
                <a:gd name="T13" fmla="*/ 67 h 67"/>
                <a:gd name="T14" fmla="*/ 20 w 98"/>
                <a:gd name="T15" fmla="*/ 65 h 67"/>
                <a:gd name="T16" fmla="*/ 9 w 98"/>
                <a:gd name="T17" fmla="*/ 59 h 67"/>
                <a:gd name="T18" fmla="*/ 2 w 98"/>
                <a:gd name="T19" fmla="*/ 51 h 67"/>
                <a:gd name="T20" fmla="*/ 0 w 98"/>
                <a:gd name="T21" fmla="*/ 40 h 67"/>
                <a:gd name="T22" fmla="*/ 2 w 98"/>
                <a:gd name="T23" fmla="*/ 31 h 67"/>
                <a:gd name="T24" fmla="*/ 8 w 98"/>
                <a:gd name="T25" fmla="*/ 23 h 67"/>
                <a:gd name="T26" fmla="*/ 8 w 98"/>
                <a:gd name="T27" fmla="*/ 22 h 67"/>
                <a:gd name="T28" fmla="*/ 0 w 98"/>
                <a:gd name="T29" fmla="*/ 21 h 67"/>
                <a:gd name="T30" fmla="*/ 2 w 98"/>
                <a:gd name="T31" fmla="*/ 1 h 67"/>
                <a:gd name="T32" fmla="*/ 6 w 98"/>
                <a:gd name="T33" fmla="*/ 1 h 67"/>
                <a:gd name="T34" fmla="*/ 8 w 98"/>
                <a:gd name="T35" fmla="*/ 11 h 67"/>
                <a:gd name="T36" fmla="*/ 19 w 98"/>
                <a:gd name="T37" fmla="*/ 11 h 67"/>
                <a:gd name="T38" fmla="*/ 29 w 98"/>
                <a:gd name="T39" fmla="*/ 11 h 67"/>
                <a:gd name="T40" fmla="*/ 86 w 98"/>
                <a:gd name="T41" fmla="*/ 11 h 67"/>
                <a:gd name="T42" fmla="*/ 87 w 98"/>
                <a:gd name="T43" fmla="*/ 0 h 67"/>
                <a:gd name="T44" fmla="*/ 92 w 98"/>
                <a:gd name="T45" fmla="*/ 0 h 67"/>
                <a:gd name="T46" fmla="*/ 98 w 98"/>
                <a:gd name="T47" fmla="*/ 20 h 67"/>
                <a:gd name="T48" fmla="*/ 97 w 98"/>
                <a:gd name="T49" fmla="*/ 22 h 67"/>
                <a:gd name="T50" fmla="*/ 78 w 98"/>
                <a:gd name="T51" fmla="*/ 22 h 67"/>
                <a:gd name="T52" fmla="*/ 56 w 98"/>
                <a:gd name="T53" fmla="*/ 22 h 67"/>
                <a:gd name="T54" fmla="*/ 15 w 98"/>
                <a:gd name="T55" fmla="*/ 22 h 67"/>
                <a:gd name="T56" fmla="*/ 9 w 98"/>
                <a:gd name="T57" fmla="*/ 30 h 67"/>
                <a:gd name="T58" fmla="*/ 7 w 98"/>
                <a:gd name="T59" fmla="*/ 38 h 67"/>
                <a:gd name="T60" fmla="*/ 9 w 98"/>
                <a:gd name="T61" fmla="*/ 45 h 67"/>
                <a:gd name="T62" fmla="*/ 14 w 98"/>
                <a:gd name="T63" fmla="*/ 50 h 67"/>
                <a:gd name="T64" fmla="*/ 21 w 98"/>
                <a:gd name="T65" fmla="*/ 54 h 67"/>
                <a:gd name="T66" fmla="*/ 33 w 98"/>
                <a:gd name="T67" fmla="*/ 55 h 67"/>
                <a:gd name="T68" fmla="*/ 52 w 98"/>
                <a:gd name="T69" fmla="*/ 51 h 67"/>
                <a:gd name="T70" fmla="*/ 59 w 98"/>
                <a:gd name="T71" fmla="*/ 38 h 67"/>
                <a:gd name="T72" fmla="*/ 57 w 98"/>
                <a:gd name="T73" fmla="*/ 31 h 67"/>
                <a:gd name="T74" fmla="*/ 51 w 98"/>
                <a:gd name="T75" fmla="*/ 22 h 67"/>
                <a:gd name="T76" fmla="*/ 15 w 98"/>
                <a:gd name="T77" fmla="*/ 22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98" h="67">
                  <a:moveTo>
                    <a:pt x="56" y="22"/>
                  </a:moveTo>
                  <a:cubicBezTo>
                    <a:pt x="60" y="25"/>
                    <a:pt x="62" y="28"/>
                    <a:pt x="64" y="31"/>
                  </a:cubicBezTo>
                  <a:cubicBezTo>
                    <a:pt x="66" y="35"/>
                    <a:pt x="66" y="38"/>
                    <a:pt x="66" y="42"/>
                  </a:cubicBezTo>
                  <a:cubicBezTo>
                    <a:pt x="66" y="46"/>
                    <a:pt x="66" y="49"/>
                    <a:pt x="64" y="52"/>
                  </a:cubicBezTo>
                  <a:cubicBezTo>
                    <a:pt x="63" y="55"/>
                    <a:pt x="61" y="58"/>
                    <a:pt x="58" y="60"/>
                  </a:cubicBezTo>
                  <a:cubicBezTo>
                    <a:pt x="55" y="62"/>
                    <a:pt x="51" y="64"/>
                    <a:pt x="47" y="65"/>
                  </a:cubicBezTo>
                  <a:cubicBezTo>
                    <a:pt x="43" y="66"/>
                    <a:pt x="39" y="67"/>
                    <a:pt x="34" y="67"/>
                  </a:cubicBezTo>
                  <a:cubicBezTo>
                    <a:pt x="29" y="67"/>
                    <a:pt x="24" y="66"/>
                    <a:pt x="20" y="65"/>
                  </a:cubicBezTo>
                  <a:cubicBezTo>
                    <a:pt x="15" y="64"/>
                    <a:pt x="12" y="62"/>
                    <a:pt x="9" y="59"/>
                  </a:cubicBezTo>
                  <a:cubicBezTo>
                    <a:pt x="6" y="57"/>
                    <a:pt x="4" y="54"/>
                    <a:pt x="2" y="51"/>
                  </a:cubicBezTo>
                  <a:cubicBezTo>
                    <a:pt x="0" y="48"/>
                    <a:pt x="0" y="44"/>
                    <a:pt x="0" y="40"/>
                  </a:cubicBezTo>
                  <a:cubicBezTo>
                    <a:pt x="0" y="37"/>
                    <a:pt x="0" y="34"/>
                    <a:pt x="2" y="31"/>
                  </a:cubicBezTo>
                  <a:cubicBezTo>
                    <a:pt x="3" y="28"/>
                    <a:pt x="5" y="25"/>
                    <a:pt x="8" y="23"/>
                  </a:cubicBezTo>
                  <a:cubicBezTo>
                    <a:pt x="8" y="22"/>
                    <a:pt x="8" y="22"/>
                    <a:pt x="8" y="22"/>
                  </a:cubicBezTo>
                  <a:cubicBezTo>
                    <a:pt x="0" y="21"/>
                    <a:pt x="0" y="21"/>
                    <a:pt x="0" y="21"/>
                  </a:cubicBezTo>
                  <a:cubicBezTo>
                    <a:pt x="2" y="1"/>
                    <a:pt x="2" y="1"/>
                    <a:pt x="2" y="1"/>
                  </a:cubicBezTo>
                  <a:cubicBezTo>
                    <a:pt x="6" y="1"/>
                    <a:pt x="6" y="1"/>
                    <a:pt x="6" y="1"/>
                  </a:cubicBezTo>
                  <a:cubicBezTo>
                    <a:pt x="8" y="11"/>
                    <a:pt x="8" y="11"/>
                    <a:pt x="8" y="11"/>
                  </a:cubicBezTo>
                  <a:cubicBezTo>
                    <a:pt x="12" y="11"/>
                    <a:pt x="15" y="11"/>
                    <a:pt x="19" y="11"/>
                  </a:cubicBezTo>
                  <a:cubicBezTo>
                    <a:pt x="23" y="11"/>
                    <a:pt x="26" y="11"/>
                    <a:pt x="29" y="11"/>
                  </a:cubicBezTo>
                  <a:cubicBezTo>
                    <a:pt x="86" y="11"/>
                    <a:pt x="86" y="11"/>
                    <a:pt x="86" y="11"/>
                  </a:cubicBezTo>
                  <a:cubicBezTo>
                    <a:pt x="87" y="0"/>
                    <a:pt x="87" y="0"/>
                    <a:pt x="87" y="0"/>
                  </a:cubicBezTo>
                  <a:cubicBezTo>
                    <a:pt x="92" y="0"/>
                    <a:pt x="92" y="0"/>
                    <a:pt x="92" y="0"/>
                  </a:cubicBezTo>
                  <a:cubicBezTo>
                    <a:pt x="98" y="20"/>
                    <a:pt x="98" y="20"/>
                    <a:pt x="98" y="20"/>
                  </a:cubicBezTo>
                  <a:cubicBezTo>
                    <a:pt x="97" y="22"/>
                    <a:pt x="97" y="22"/>
                    <a:pt x="97" y="22"/>
                  </a:cubicBezTo>
                  <a:cubicBezTo>
                    <a:pt x="78" y="22"/>
                    <a:pt x="78" y="22"/>
                    <a:pt x="78" y="22"/>
                  </a:cubicBezTo>
                  <a:lnTo>
                    <a:pt x="56" y="22"/>
                  </a:lnTo>
                  <a:close/>
                  <a:moveTo>
                    <a:pt x="15" y="22"/>
                  </a:moveTo>
                  <a:cubicBezTo>
                    <a:pt x="12" y="25"/>
                    <a:pt x="10" y="28"/>
                    <a:pt x="9" y="30"/>
                  </a:cubicBezTo>
                  <a:cubicBezTo>
                    <a:pt x="8" y="33"/>
                    <a:pt x="7" y="35"/>
                    <a:pt x="7" y="38"/>
                  </a:cubicBezTo>
                  <a:cubicBezTo>
                    <a:pt x="7" y="40"/>
                    <a:pt x="8" y="42"/>
                    <a:pt x="9" y="45"/>
                  </a:cubicBezTo>
                  <a:cubicBezTo>
                    <a:pt x="10" y="47"/>
                    <a:pt x="11" y="49"/>
                    <a:pt x="14" y="50"/>
                  </a:cubicBezTo>
                  <a:cubicBezTo>
                    <a:pt x="16" y="52"/>
                    <a:pt x="18" y="53"/>
                    <a:pt x="21" y="54"/>
                  </a:cubicBezTo>
                  <a:cubicBezTo>
                    <a:pt x="25" y="55"/>
                    <a:pt x="28" y="55"/>
                    <a:pt x="33" y="55"/>
                  </a:cubicBezTo>
                  <a:cubicBezTo>
                    <a:pt x="41" y="55"/>
                    <a:pt x="48" y="54"/>
                    <a:pt x="52" y="51"/>
                  </a:cubicBezTo>
                  <a:cubicBezTo>
                    <a:pt x="57" y="48"/>
                    <a:pt x="59" y="43"/>
                    <a:pt x="59" y="38"/>
                  </a:cubicBezTo>
                  <a:cubicBezTo>
                    <a:pt x="59" y="36"/>
                    <a:pt x="58" y="34"/>
                    <a:pt x="57" y="31"/>
                  </a:cubicBezTo>
                  <a:cubicBezTo>
                    <a:pt x="56" y="29"/>
                    <a:pt x="54" y="26"/>
                    <a:pt x="51" y="22"/>
                  </a:cubicBezTo>
                  <a:lnTo>
                    <a:pt x="15"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5" name="Freeform 22"/>
            <p:cNvSpPr>
              <a:spLocks/>
            </p:cNvSpPr>
            <p:nvPr userDrawn="1"/>
          </p:nvSpPr>
          <p:spPr bwMode="auto">
            <a:xfrm>
              <a:off x="2159000" y="950913"/>
              <a:ext cx="61913" cy="46038"/>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1 h 49"/>
                <a:gd name="T22" fmla="*/ 27 w 64"/>
                <a:gd name="T23" fmla="*/ 21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6"/>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1"/>
                  </a:cubicBezTo>
                  <a:cubicBezTo>
                    <a:pt x="27" y="21"/>
                    <a:pt x="27" y="21"/>
                    <a:pt x="27" y="21"/>
                  </a:cubicBezTo>
                  <a:cubicBezTo>
                    <a:pt x="24" y="21"/>
                    <a:pt x="21" y="21"/>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6" name="Freeform 23"/>
            <p:cNvSpPr>
              <a:spLocks noEditPoints="1"/>
            </p:cNvSpPr>
            <p:nvPr userDrawn="1"/>
          </p:nvSpPr>
          <p:spPr bwMode="auto">
            <a:xfrm>
              <a:off x="2157413" y="998538"/>
              <a:ext cx="63500" cy="58738"/>
            </a:xfrm>
            <a:custGeom>
              <a:avLst/>
              <a:gdLst>
                <a:gd name="T0" fmla="*/ 7 w 66"/>
                <a:gd name="T1" fmla="*/ 61 h 61"/>
                <a:gd name="T2" fmla="*/ 2 w 66"/>
                <a:gd name="T3" fmla="*/ 56 h 61"/>
                <a:gd name="T4" fmla="*/ 0 w 66"/>
                <a:gd name="T5" fmla="*/ 50 h 61"/>
                <a:gd name="T6" fmla="*/ 3 w 66"/>
                <a:gd name="T7" fmla="*/ 41 h 61"/>
                <a:gd name="T8" fmla="*/ 10 w 66"/>
                <a:gd name="T9" fmla="*/ 37 h 61"/>
                <a:gd name="T10" fmla="*/ 6 w 66"/>
                <a:gd name="T11" fmla="*/ 32 h 61"/>
                <a:gd name="T12" fmla="*/ 2 w 66"/>
                <a:gd name="T13" fmla="*/ 28 h 61"/>
                <a:gd name="T14" fmla="*/ 0 w 66"/>
                <a:gd name="T15" fmla="*/ 23 h 61"/>
                <a:gd name="T16" fmla="*/ 0 w 66"/>
                <a:gd name="T17" fmla="*/ 18 h 61"/>
                <a:gd name="T18" fmla="*/ 1 w 66"/>
                <a:gd name="T19" fmla="*/ 11 h 61"/>
                <a:gd name="T20" fmla="*/ 4 w 66"/>
                <a:gd name="T21" fmla="*/ 5 h 61"/>
                <a:gd name="T22" fmla="*/ 9 w 66"/>
                <a:gd name="T23" fmla="*/ 1 h 61"/>
                <a:gd name="T24" fmla="*/ 16 w 66"/>
                <a:gd name="T25" fmla="*/ 0 h 61"/>
                <a:gd name="T26" fmla="*/ 22 w 66"/>
                <a:gd name="T27" fmla="*/ 1 h 61"/>
                <a:gd name="T28" fmla="*/ 27 w 66"/>
                <a:gd name="T29" fmla="*/ 4 h 61"/>
                <a:gd name="T30" fmla="*/ 32 w 66"/>
                <a:gd name="T31" fmla="*/ 11 h 61"/>
                <a:gd name="T32" fmla="*/ 37 w 66"/>
                <a:gd name="T33" fmla="*/ 22 h 61"/>
                <a:gd name="T34" fmla="*/ 39 w 66"/>
                <a:gd name="T35" fmla="*/ 29 h 61"/>
                <a:gd name="T36" fmla="*/ 41 w 66"/>
                <a:gd name="T37" fmla="*/ 37 h 61"/>
                <a:gd name="T38" fmla="*/ 44 w 66"/>
                <a:gd name="T39" fmla="*/ 37 h 61"/>
                <a:gd name="T40" fmla="*/ 52 w 66"/>
                <a:gd name="T41" fmla="*/ 36 h 61"/>
                <a:gd name="T42" fmla="*/ 57 w 66"/>
                <a:gd name="T43" fmla="*/ 34 h 61"/>
                <a:gd name="T44" fmla="*/ 60 w 66"/>
                <a:gd name="T45" fmla="*/ 30 h 61"/>
                <a:gd name="T46" fmla="*/ 60 w 66"/>
                <a:gd name="T47" fmla="*/ 25 h 61"/>
                <a:gd name="T48" fmla="*/ 60 w 66"/>
                <a:gd name="T49" fmla="*/ 21 h 61"/>
                <a:gd name="T50" fmla="*/ 60 w 66"/>
                <a:gd name="T51" fmla="*/ 18 h 61"/>
                <a:gd name="T52" fmla="*/ 51 w 66"/>
                <a:gd name="T53" fmla="*/ 15 h 61"/>
                <a:gd name="T54" fmla="*/ 44 w 66"/>
                <a:gd name="T55" fmla="*/ 8 h 61"/>
                <a:gd name="T56" fmla="*/ 46 w 66"/>
                <a:gd name="T57" fmla="*/ 4 h 61"/>
                <a:gd name="T58" fmla="*/ 50 w 66"/>
                <a:gd name="T59" fmla="*/ 2 h 61"/>
                <a:gd name="T60" fmla="*/ 62 w 66"/>
                <a:gd name="T61" fmla="*/ 11 h 61"/>
                <a:gd name="T62" fmla="*/ 66 w 66"/>
                <a:gd name="T63" fmla="*/ 28 h 61"/>
                <a:gd name="T64" fmla="*/ 61 w 66"/>
                <a:gd name="T65" fmla="*/ 43 h 61"/>
                <a:gd name="T66" fmla="*/ 43 w 66"/>
                <a:gd name="T67" fmla="*/ 48 h 61"/>
                <a:gd name="T68" fmla="*/ 15 w 66"/>
                <a:gd name="T69" fmla="*/ 48 h 61"/>
                <a:gd name="T70" fmla="*/ 7 w 66"/>
                <a:gd name="T71" fmla="*/ 52 h 61"/>
                <a:gd name="T72" fmla="*/ 8 w 66"/>
                <a:gd name="T73" fmla="*/ 55 h 61"/>
                <a:gd name="T74" fmla="*/ 9 w 66"/>
                <a:gd name="T75" fmla="*/ 57 h 61"/>
                <a:gd name="T76" fmla="*/ 10 w 66"/>
                <a:gd name="T77" fmla="*/ 58 h 61"/>
                <a:gd name="T78" fmla="*/ 7 w 66"/>
                <a:gd name="T79" fmla="*/ 61 h 61"/>
                <a:gd name="T80" fmla="*/ 36 w 66"/>
                <a:gd name="T81" fmla="*/ 37 h 61"/>
                <a:gd name="T82" fmla="*/ 34 w 66"/>
                <a:gd name="T83" fmla="*/ 30 h 61"/>
                <a:gd name="T84" fmla="*/ 32 w 66"/>
                <a:gd name="T85" fmla="*/ 25 h 61"/>
                <a:gd name="T86" fmla="*/ 29 w 66"/>
                <a:gd name="T87" fmla="*/ 18 h 61"/>
                <a:gd name="T88" fmla="*/ 25 w 66"/>
                <a:gd name="T89" fmla="*/ 14 h 61"/>
                <a:gd name="T90" fmla="*/ 22 w 66"/>
                <a:gd name="T91" fmla="*/ 12 h 61"/>
                <a:gd name="T92" fmla="*/ 18 w 66"/>
                <a:gd name="T93" fmla="*/ 12 h 61"/>
                <a:gd name="T94" fmla="*/ 14 w 66"/>
                <a:gd name="T95" fmla="*/ 13 h 61"/>
                <a:gd name="T96" fmla="*/ 11 w 66"/>
                <a:gd name="T97" fmla="*/ 14 h 61"/>
                <a:gd name="T98" fmla="*/ 8 w 66"/>
                <a:gd name="T99" fmla="*/ 22 h 61"/>
                <a:gd name="T100" fmla="*/ 9 w 66"/>
                <a:gd name="T101" fmla="*/ 25 h 61"/>
                <a:gd name="T102" fmla="*/ 10 w 66"/>
                <a:gd name="T103" fmla="*/ 28 h 61"/>
                <a:gd name="T104" fmla="*/ 12 w 66"/>
                <a:gd name="T105" fmla="*/ 32 h 61"/>
                <a:gd name="T106" fmla="*/ 16 w 66"/>
                <a:gd name="T107" fmla="*/ 37 h 61"/>
                <a:gd name="T108" fmla="*/ 36 w 66"/>
                <a:gd name="T109" fmla="*/ 3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66" h="61">
                  <a:moveTo>
                    <a:pt x="7" y="61"/>
                  </a:moveTo>
                  <a:cubicBezTo>
                    <a:pt x="5" y="59"/>
                    <a:pt x="3" y="57"/>
                    <a:pt x="2" y="56"/>
                  </a:cubicBezTo>
                  <a:cubicBezTo>
                    <a:pt x="1" y="54"/>
                    <a:pt x="0" y="52"/>
                    <a:pt x="0" y="50"/>
                  </a:cubicBezTo>
                  <a:cubicBezTo>
                    <a:pt x="0" y="46"/>
                    <a:pt x="1" y="43"/>
                    <a:pt x="3" y="41"/>
                  </a:cubicBezTo>
                  <a:cubicBezTo>
                    <a:pt x="5" y="39"/>
                    <a:pt x="7" y="38"/>
                    <a:pt x="10" y="37"/>
                  </a:cubicBezTo>
                  <a:cubicBezTo>
                    <a:pt x="8" y="35"/>
                    <a:pt x="7" y="34"/>
                    <a:pt x="6" y="32"/>
                  </a:cubicBezTo>
                  <a:cubicBezTo>
                    <a:pt x="4" y="31"/>
                    <a:pt x="3" y="29"/>
                    <a:pt x="2" y="28"/>
                  </a:cubicBezTo>
                  <a:cubicBezTo>
                    <a:pt x="1" y="26"/>
                    <a:pt x="1" y="25"/>
                    <a:pt x="0" y="23"/>
                  </a:cubicBezTo>
                  <a:cubicBezTo>
                    <a:pt x="0" y="21"/>
                    <a:pt x="0" y="20"/>
                    <a:pt x="0" y="18"/>
                  </a:cubicBezTo>
                  <a:cubicBezTo>
                    <a:pt x="0" y="15"/>
                    <a:pt x="0" y="13"/>
                    <a:pt x="1" y="11"/>
                  </a:cubicBezTo>
                  <a:cubicBezTo>
                    <a:pt x="1" y="9"/>
                    <a:pt x="2" y="7"/>
                    <a:pt x="4" y="5"/>
                  </a:cubicBezTo>
                  <a:cubicBezTo>
                    <a:pt x="5" y="4"/>
                    <a:pt x="7" y="2"/>
                    <a:pt x="9" y="1"/>
                  </a:cubicBezTo>
                  <a:cubicBezTo>
                    <a:pt x="11" y="1"/>
                    <a:pt x="14" y="0"/>
                    <a:pt x="16" y="0"/>
                  </a:cubicBezTo>
                  <a:cubicBezTo>
                    <a:pt x="18" y="0"/>
                    <a:pt x="20" y="0"/>
                    <a:pt x="22" y="1"/>
                  </a:cubicBezTo>
                  <a:cubicBezTo>
                    <a:pt x="23" y="2"/>
                    <a:pt x="25" y="3"/>
                    <a:pt x="27" y="4"/>
                  </a:cubicBezTo>
                  <a:cubicBezTo>
                    <a:pt x="28" y="6"/>
                    <a:pt x="30" y="8"/>
                    <a:pt x="32" y="11"/>
                  </a:cubicBezTo>
                  <a:cubicBezTo>
                    <a:pt x="33" y="14"/>
                    <a:pt x="35" y="18"/>
                    <a:pt x="37" y="22"/>
                  </a:cubicBezTo>
                  <a:cubicBezTo>
                    <a:pt x="37" y="24"/>
                    <a:pt x="38" y="26"/>
                    <a:pt x="39" y="29"/>
                  </a:cubicBezTo>
                  <a:cubicBezTo>
                    <a:pt x="39" y="32"/>
                    <a:pt x="40" y="34"/>
                    <a:pt x="41" y="37"/>
                  </a:cubicBezTo>
                  <a:cubicBezTo>
                    <a:pt x="44" y="37"/>
                    <a:pt x="44" y="37"/>
                    <a:pt x="44" y="37"/>
                  </a:cubicBezTo>
                  <a:cubicBezTo>
                    <a:pt x="48" y="37"/>
                    <a:pt x="50" y="37"/>
                    <a:pt x="52" y="36"/>
                  </a:cubicBezTo>
                  <a:cubicBezTo>
                    <a:pt x="54" y="36"/>
                    <a:pt x="56" y="35"/>
                    <a:pt x="57" y="34"/>
                  </a:cubicBezTo>
                  <a:cubicBezTo>
                    <a:pt x="58" y="33"/>
                    <a:pt x="59" y="32"/>
                    <a:pt x="60" y="30"/>
                  </a:cubicBezTo>
                  <a:cubicBezTo>
                    <a:pt x="60" y="29"/>
                    <a:pt x="60" y="27"/>
                    <a:pt x="60" y="25"/>
                  </a:cubicBezTo>
                  <a:cubicBezTo>
                    <a:pt x="60" y="24"/>
                    <a:pt x="60" y="23"/>
                    <a:pt x="60" y="21"/>
                  </a:cubicBezTo>
                  <a:cubicBezTo>
                    <a:pt x="60" y="20"/>
                    <a:pt x="60" y="19"/>
                    <a:pt x="60" y="18"/>
                  </a:cubicBezTo>
                  <a:cubicBezTo>
                    <a:pt x="51" y="15"/>
                    <a:pt x="51" y="15"/>
                    <a:pt x="51" y="15"/>
                  </a:cubicBezTo>
                  <a:cubicBezTo>
                    <a:pt x="46" y="14"/>
                    <a:pt x="44" y="12"/>
                    <a:pt x="44" y="8"/>
                  </a:cubicBezTo>
                  <a:cubicBezTo>
                    <a:pt x="44" y="6"/>
                    <a:pt x="45" y="5"/>
                    <a:pt x="46" y="4"/>
                  </a:cubicBezTo>
                  <a:cubicBezTo>
                    <a:pt x="47" y="3"/>
                    <a:pt x="48" y="2"/>
                    <a:pt x="50" y="2"/>
                  </a:cubicBezTo>
                  <a:cubicBezTo>
                    <a:pt x="55" y="3"/>
                    <a:pt x="59" y="6"/>
                    <a:pt x="62" y="11"/>
                  </a:cubicBezTo>
                  <a:cubicBezTo>
                    <a:pt x="65" y="15"/>
                    <a:pt x="66" y="21"/>
                    <a:pt x="66" y="28"/>
                  </a:cubicBezTo>
                  <a:cubicBezTo>
                    <a:pt x="66" y="35"/>
                    <a:pt x="65" y="40"/>
                    <a:pt x="61" y="43"/>
                  </a:cubicBezTo>
                  <a:cubicBezTo>
                    <a:pt x="58" y="46"/>
                    <a:pt x="52" y="48"/>
                    <a:pt x="43" y="48"/>
                  </a:cubicBezTo>
                  <a:cubicBezTo>
                    <a:pt x="15" y="48"/>
                    <a:pt x="15" y="48"/>
                    <a:pt x="15" y="48"/>
                  </a:cubicBezTo>
                  <a:cubicBezTo>
                    <a:pt x="10" y="48"/>
                    <a:pt x="7" y="49"/>
                    <a:pt x="7" y="52"/>
                  </a:cubicBezTo>
                  <a:cubicBezTo>
                    <a:pt x="7" y="53"/>
                    <a:pt x="7" y="54"/>
                    <a:pt x="8" y="55"/>
                  </a:cubicBezTo>
                  <a:cubicBezTo>
                    <a:pt x="8" y="56"/>
                    <a:pt x="9" y="57"/>
                    <a:pt x="9" y="57"/>
                  </a:cubicBezTo>
                  <a:cubicBezTo>
                    <a:pt x="10" y="58"/>
                    <a:pt x="10" y="58"/>
                    <a:pt x="10" y="58"/>
                  </a:cubicBezTo>
                  <a:lnTo>
                    <a:pt x="7" y="61"/>
                  </a:lnTo>
                  <a:close/>
                  <a:moveTo>
                    <a:pt x="36" y="37"/>
                  </a:moveTo>
                  <a:cubicBezTo>
                    <a:pt x="35" y="35"/>
                    <a:pt x="35" y="32"/>
                    <a:pt x="34" y="30"/>
                  </a:cubicBezTo>
                  <a:cubicBezTo>
                    <a:pt x="33" y="28"/>
                    <a:pt x="33" y="26"/>
                    <a:pt x="32" y="25"/>
                  </a:cubicBezTo>
                  <a:cubicBezTo>
                    <a:pt x="31" y="22"/>
                    <a:pt x="30" y="20"/>
                    <a:pt x="29" y="18"/>
                  </a:cubicBezTo>
                  <a:cubicBezTo>
                    <a:pt x="27" y="16"/>
                    <a:pt x="26" y="15"/>
                    <a:pt x="25" y="14"/>
                  </a:cubicBezTo>
                  <a:cubicBezTo>
                    <a:pt x="24" y="13"/>
                    <a:pt x="23" y="13"/>
                    <a:pt x="22" y="12"/>
                  </a:cubicBezTo>
                  <a:cubicBezTo>
                    <a:pt x="20" y="12"/>
                    <a:pt x="19" y="12"/>
                    <a:pt x="18" y="12"/>
                  </a:cubicBezTo>
                  <a:cubicBezTo>
                    <a:pt x="17" y="12"/>
                    <a:pt x="15" y="12"/>
                    <a:pt x="14" y="13"/>
                  </a:cubicBezTo>
                  <a:cubicBezTo>
                    <a:pt x="13" y="13"/>
                    <a:pt x="12" y="14"/>
                    <a:pt x="11" y="14"/>
                  </a:cubicBezTo>
                  <a:cubicBezTo>
                    <a:pt x="9" y="16"/>
                    <a:pt x="8" y="19"/>
                    <a:pt x="8" y="22"/>
                  </a:cubicBezTo>
                  <a:cubicBezTo>
                    <a:pt x="8" y="23"/>
                    <a:pt x="9" y="24"/>
                    <a:pt x="9" y="25"/>
                  </a:cubicBezTo>
                  <a:cubicBezTo>
                    <a:pt x="9" y="26"/>
                    <a:pt x="9" y="27"/>
                    <a:pt x="10" y="28"/>
                  </a:cubicBezTo>
                  <a:cubicBezTo>
                    <a:pt x="10" y="30"/>
                    <a:pt x="11" y="31"/>
                    <a:pt x="12" y="32"/>
                  </a:cubicBezTo>
                  <a:cubicBezTo>
                    <a:pt x="13" y="33"/>
                    <a:pt x="14" y="35"/>
                    <a:pt x="16" y="37"/>
                  </a:cubicBezTo>
                  <a:lnTo>
                    <a:pt x="36" y="3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7" name="Freeform 24"/>
            <p:cNvSpPr>
              <a:spLocks/>
            </p:cNvSpPr>
            <p:nvPr userDrawn="1"/>
          </p:nvSpPr>
          <p:spPr bwMode="auto">
            <a:xfrm>
              <a:off x="2159000" y="1055688"/>
              <a:ext cx="61913" cy="69850"/>
            </a:xfrm>
            <a:custGeom>
              <a:avLst/>
              <a:gdLst>
                <a:gd name="T0" fmla="*/ 4 w 64"/>
                <a:gd name="T1" fmla="*/ 72 h 72"/>
                <a:gd name="T2" fmla="*/ 0 w 64"/>
                <a:gd name="T3" fmla="*/ 72 h 72"/>
                <a:gd name="T4" fmla="*/ 0 w 64"/>
                <a:gd name="T5" fmla="*/ 41 h 72"/>
                <a:gd name="T6" fmla="*/ 4 w 64"/>
                <a:gd name="T7" fmla="*/ 41 h 72"/>
                <a:gd name="T8" fmla="*/ 6 w 64"/>
                <a:gd name="T9" fmla="*/ 51 h 72"/>
                <a:gd name="T10" fmla="*/ 17 w 64"/>
                <a:gd name="T11" fmla="*/ 51 h 72"/>
                <a:gd name="T12" fmla="*/ 27 w 64"/>
                <a:gd name="T13" fmla="*/ 51 h 72"/>
                <a:gd name="T14" fmla="*/ 39 w 64"/>
                <a:gd name="T15" fmla="*/ 51 h 72"/>
                <a:gd name="T16" fmla="*/ 52 w 64"/>
                <a:gd name="T17" fmla="*/ 48 h 72"/>
                <a:gd name="T18" fmla="*/ 55 w 64"/>
                <a:gd name="T19" fmla="*/ 40 h 72"/>
                <a:gd name="T20" fmla="*/ 53 w 64"/>
                <a:gd name="T21" fmla="*/ 31 h 72"/>
                <a:gd name="T22" fmla="*/ 47 w 64"/>
                <a:gd name="T23" fmla="*/ 22 h 72"/>
                <a:gd name="T24" fmla="*/ 27 w 64"/>
                <a:gd name="T25" fmla="*/ 22 h 72"/>
                <a:gd name="T26" fmla="*/ 17 w 64"/>
                <a:gd name="T27" fmla="*/ 22 h 72"/>
                <a:gd name="T28" fmla="*/ 6 w 64"/>
                <a:gd name="T29" fmla="*/ 22 h 72"/>
                <a:gd name="T30" fmla="*/ 4 w 64"/>
                <a:gd name="T31" fmla="*/ 31 h 72"/>
                <a:gd name="T32" fmla="*/ 0 w 64"/>
                <a:gd name="T33" fmla="*/ 31 h 72"/>
                <a:gd name="T34" fmla="*/ 0 w 64"/>
                <a:gd name="T35" fmla="*/ 1 h 72"/>
                <a:gd name="T36" fmla="*/ 4 w 64"/>
                <a:gd name="T37" fmla="*/ 1 h 72"/>
                <a:gd name="T38" fmla="*/ 6 w 64"/>
                <a:gd name="T39" fmla="*/ 11 h 72"/>
                <a:gd name="T40" fmla="*/ 17 w 64"/>
                <a:gd name="T41" fmla="*/ 11 h 72"/>
                <a:gd name="T42" fmla="*/ 27 w 64"/>
                <a:gd name="T43" fmla="*/ 11 h 72"/>
                <a:gd name="T44" fmla="*/ 34 w 64"/>
                <a:gd name="T45" fmla="*/ 11 h 72"/>
                <a:gd name="T46" fmla="*/ 43 w 64"/>
                <a:gd name="T47" fmla="*/ 11 h 72"/>
                <a:gd name="T48" fmla="*/ 51 w 64"/>
                <a:gd name="T49" fmla="*/ 10 h 72"/>
                <a:gd name="T50" fmla="*/ 52 w 64"/>
                <a:gd name="T51" fmla="*/ 0 h 72"/>
                <a:gd name="T52" fmla="*/ 56 w 64"/>
                <a:gd name="T53" fmla="*/ 0 h 72"/>
                <a:gd name="T54" fmla="*/ 64 w 64"/>
                <a:gd name="T55" fmla="*/ 18 h 72"/>
                <a:gd name="T56" fmla="*/ 63 w 64"/>
                <a:gd name="T57" fmla="*/ 20 h 72"/>
                <a:gd name="T58" fmla="*/ 52 w 64"/>
                <a:gd name="T59" fmla="*/ 21 h 72"/>
                <a:gd name="T60" fmla="*/ 61 w 64"/>
                <a:gd name="T61" fmla="*/ 33 h 72"/>
                <a:gd name="T62" fmla="*/ 64 w 64"/>
                <a:gd name="T63" fmla="*/ 45 h 72"/>
                <a:gd name="T64" fmla="*/ 59 w 64"/>
                <a:gd name="T65" fmla="*/ 58 h 72"/>
                <a:gd name="T66" fmla="*/ 40 w 64"/>
                <a:gd name="T67" fmla="*/ 62 h 72"/>
                <a:gd name="T68" fmla="*/ 27 w 64"/>
                <a:gd name="T69" fmla="*/ 62 h 72"/>
                <a:gd name="T70" fmla="*/ 17 w 64"/>
                <a:gd name="T71" fmla="*/ 62 h 72"/>
                <a:gd name="T72" fmla="*/ 6 w 64"/>
                <a:gd name="T73" fmla="*/ 62 h 72"/>
                <a:gd name="T74" fmla="*/ 4 w 64"/>
                <a:gd name="T75" fmla="*/ 72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4" h="72">
                  <a:moveTo>
                    <a:pt x="4" y="72"/>
                  </a:moveTo>
                  <a:cubicBezTo>
                    <a:pt x="0" y="72"/>
                    <a:pt x="0" y="72"/>
                    <a:pt x="0" y="72"/>
                  </a:cubicBezTo>
                  <a:cubicBezTo>
                    <a:pt x="0" y="41"/>
                    <a:pt x="0" y="41"/>
                    <a:pt x="0" y="41"/>
                  </a:cubicBezTo>
                  <a:cubicBezTo>
                    <a:pt x="4" y="41"/>
                    <a:pt x="4" y="41"/>
                    <a:pt x="4" y="41"/>
                  </a:cubicBezTo>
                  <a:cubicBezTo>
                    <a:pt x="6" y="51"/>
                    <a:pt x="6" y="51"/>
                    <a:pt x="6" y="51"/>
                  </a:cubicBezTo>
                  <a:cubicBezTo>
                    <a:pt x="10" y="51"/>
                    <a:pt x="13" y="51"/>
                    <a:pt x="17" y="51"/>
                  </a:cubicBezTo>
                  <a:cubicBezTo>
                    <a:pt x="21" y="51"/>
                    <a:pt x="24" y="51"/>
                    <a:pt x="27" y="51"/>
                  </a:cubicBezTo>
                  <a:cubicBezTo>
                    <a:pt x="39" y="51"/>
                    <a:pt x="39" y="51"/>
                    <a:pt x="39" y="51"/>
                  </a:cubicBezTo>
                  <a:cubicBezTo>
                    <a:pt x="45" y="51"/>
                    <a:pt x="49" y="50"/>
                    <a:pt x="52" y="48"/>
                  </a:cubicBezTo>
                  <a:cubicBezTo>
                    <a:pt x="54" y="47"/>
                    <a:pt x="55" y="44"/>
                    <a:pt x="55" y="40"/>
                  </a:cubicBezTo>
                  <a:cubicBezTo>
                    <a:pt x="55" y="37"/>
                    <a:pt x="54" y="34"/>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1"/>
                    <a:pt x="0" y="1"/>
                    <a:pt x="0" y="1"/>
                  </a:cubicBezTo>
                  <a:cubicBezTo>
                    <a:pt x="4" y="1"/>
                    <a:pt x="4" y="1"/>
                    <a:pt x="4" y="1"/>
                  </a:cubicBezTo>
                  <a:cubicBezTo>
                    <a:pt x="6" y="11"/>
                    <a:pt x="6" y="11"/>
                    <a:pt x="6" y="11"/>
                  </a:cubicBezTo>
                  <a:cubicBezTo>
                    <a:pt x="10" y="11"/>
                    <a:pt x="13" y="11"/>
                    <a:pt x="17" y="11"/>
                  </a:cubicBezTo>
                  <a:cubicBezTo>
                    <a:pt x="21" y="11"/>
                    <a:pt x="24" y="11"/>
                    <a:pt x="27" y="11"/>
                  </a:cubicBezTo>
                  <a:cubicBezTo>
                    <a:pt x="34" y="11"/>
                    <a:pt x="34" y="11"/>
                    <a:pt x="34" y="11"/>
                  </a:cubicBezTo>
                  <a:cubicBezTo>
                    <a:pt x="38" y="11"/>
                    <a:pt x="41" y="11"/>
                    <a:pt x="43" y="11"/>
                  </a:cubicBezTo>
                  <a:cubicBezTo>
                    <a:pt x="45" y="11"/>
                    <a:pt x="48" y="11"/>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5"/>
                    <a:pt x="59" y="28"/>
                    <a:pt x="61" y="33"/>
                  </a:cubicBezTo>
                  <a:cubicBezTo>
                    <a:pt x="63" y="37"/>
                    <a:pt x="64" y="41"/>
                    <a:pt x="64" y="45"/>
                  </a:cubicBezTo>
                  <a:cubicBezTo>
                    <a:pt x="64" y="51"/>
                    <a:pt x="63" y="55"/>
                    <a:pt x="59" y="58"/>
                  </a:cubicBezTo>
                  <a:cubicBezTo>
                    <a:pt x="55" y="61"/>
                    <a:pt x="49" y="62"/>
                    <a:pt x="40" y="62"/>
                  </a:cubicBezTo>
                  <a:cubicBezTo>
                    <a:pt x="27" y="62"/>
                    <a:pt x="27" y="62"/>
                    <a:pt x="27" y="62"/>
                  </a:cubicBezTo>
                  <a:cubicBezTo>
                    <a:pt x="24" y="62"/>
                    <a:pt x="21" y="62"/>
                    <a:pt x="17" y="62"/>
                  </a:cubicBezTo>
                  <a:cubicBezTo>
                    <a:pt x="13" y="62"/>
                    <a:pt x="10" y="62"/>
                    <a:pt x="6" y="62"/>
                  </a:cubicBezTo>
                  <a:lnTo>
                    <a:pt x="4" y="7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8" name="Freeform 25"/>
            <p:cNvSpPr>
              <a:spLocks noEditPoints="1"/>
            </p:cNvSpPr>
            <p:nvPr userDrawn="1"/>
          </p:nvSpPr>
          <p:spPr bwMode="auto">
            <a:xfrm>
              <a:off x="2157413" y="1128713"/>
              <a:ext cx="93663" cy="63500"/>
            </a:xfrm>
            <a:custGeom>
              <a:avLst/>
              <a:gdLst>
                <a:gd name="T0" fmla="*/ 6 w 98"/>
                <a:gd name="T1" fmla="*/ 67 h 67"/>
                <a:gd name="T2" fmla="*/ 2 w 98"/>
                <a:gd name="T3" fmla="*/ 67 h 67"/>
                <a:gd name="T4" fmla="*/ 0 w 98"/>
                <a:gd name="T5" fmla="*/ 47 h 67"/>
                <a:gd name="T6" fmla="*/ 9 w 98"/>
                <a:gd name="T7" fmla="*/ 46 h 67"/>
                <a:gd name="T8" fmla="*/ 2 w 98"/>
                <a:gd name="T9" fmla="*/ 38 h 67"/>
                <a:gd name="T10" fmla="*/ 0 w 98"/>
                <a:gd name="T11" fmla="*/ 27 h 67"/>
                <a:gd name="T12" fmla="*/ 2 w 98"/>
                <a:gd name="T13" fmla="*/ 16 h 67"/>
                <a:gd name="T14" fmla="*/ 9 w 98"/>
                <a:gd name="T15" fmla="*/ 8 h 67"/>
                <a:gd name="T16" fmla="*/ 19 w 98"/>
                <a:gd name="T17" fmla="*/ 2 h 67"/>
                <a:gd name="T18" fmla="*/ 32 w 98"/>
                <a:gd name="T19" fmla="*/ 0 h 67"/>
                <a:gd name="T20" fmla="*/ 46 w 98"/>
                <a:gd name="T21" fmla="*/ 2 h 67"/>
                <a:gd name="T22" fmla="*/ 57 w 98"/>
                <a:gd name="T23" fmla="*/ 8 h 67"/>
                <a:gd name="T24" fmla="*/ 64 w 98"/>
                <a:gd name="T25" fmla="*/ 17 h 67"/>
                <a:gd name="T26" fmla="*/ 66 w 98"/>
                <a:gd name="T27" fmla="*/ 28 h 67"/>
                <a:gd name="T28" fmla="*/ 65 w 98"/>
                <a:gd name="T29" fmla="*/ 37 h 67"/>
                <a:gd name="T30" fmla="*/ 58 w 98"/>
                <a:gd name="T31" fmla="*/ 46 h 67"/>
                <a:gd name="T32" fmla="*/ 86 w 98"/>
                <a:gd name="T33" fmla="*/ 46 h 67"/>
                <a:gd name="T34" fmla="*/ 87 w 98"/>
                <a:gd name="T35" fmla="*/ 35 h 67"/>
                <a:gd name="T36" fmla="*/ 92 w 98"/>
                <a:gd name="T37" fmla="*/ 35 h 67"/>
                <a:gd name="T38" fmla="*/ 98 w 98"/>
                <a:gd name="T39" fmla="*/ 55 h 67"/>
                <a:gd name="T40" fmla="*/ 97 w 98"/>
                <a:gd name="T41" fmla="*/ 57 h 67"/>
                <a:gd name="T42" fmla="*/ 78 w 98"/>
                <a:gd name="T43" fmla="*/ 57 h 67"/>
                <a:gd name="T44" fmla="*/ 8 w 98"/>
                <a:gd name="T45" fmla="*/ 57 h 67"/>
                <a:gd name="T46" fmla="*/ 6 w 98"/>
                <a:gd name="T47" fmla="*/ 67 h 67"/>
                <a:gd name="T48" fmla="*/ 52 w 98"/>
                <a:gd name="T49" fmla="*/ 45 h 67"/>
                <a:gd name="T50" fmla="*/ 57 w 98"/>
                <a:gd name="T51" fmla="*/ 37 h 67"/>
                <a:gd name="T52" fmla="*/ 59 w 98"/>
                <a:gd name="T53" fmla="*/ 30 h 67"/>
                <a:gd name="T54" fmla="*/ 57 w 98"/>
                <a:gd name="T55" fmla="*/ 23 h 67"/>
                <a:gd name="T56" fmla="*/ 53 w 98"/>
                <a:gd name="T57" fmla="*/ 18 h 67"/>
                <a:gd name="T58" fmla="*/ 44 w 98"/>
                <a:gd name="T59" fmla="*/ 14 h 67"/>
                <a:gd name="T60" fmla="*/ 33 w 98"/>
                <a:gd name="T61" fmla="*/ 12 h 67"/>
                <a:gd name="T62" fmla="*/ 21 w 98"/>
                <a:gd name="T63" fmla="*/ 14 h 67"/>
                <a:gd name="T64" fmla="*/ 13 w 98"/>
                <a:gd name="T65" fmla="*/ 17 h 67"/>
                <a:gd name="T66" fmla="*/ 9 w 98"/>
                <a:gd name="T67" fmla="*/ 23 h 67"/>
                <a:gd name="T68" fmla="*/ 7 w 98"/>
                <a:gd name="T69" fmla="*/ 30 h 67"/>
                <a:gd name="T70" fmla="*/ 9 w 98"/>
                <a:gd name="T71" fmla="*/ 38 h 67"/>
                <a:gd name="T72" fmla="*/ 15 w 98"/>
                <a:gd name="T73" fmla="*/ 45 h 67"/>
                <a:gd name="T74" fmla="*/ 52 w 98"/>
                <a:gd name="T75" fmla="*/ 45 h 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98" h="67">
                  <a:moveTo>
                    <a:pt x="6" y="67"/>
                  </a:moveTo>
                  <a:cubicBezTo>
                    <a:pt x="2" y="67"/>
                    <a:pt x="2" y="67"/>
                    <a:pt x="2" y="67"/>
                  </a:cubicBezTo>
                  <a:cubicBezTo>
                    <a:pt x="0" y="47"/>
                    <a:pt x="0" y="47"/>
                    <a:pt x="0" y="47"/>
                  </a:cubicBezTo>
                  <a:cubicBezTo>
                    <a:pt x="9" y="46"/>
                    <a:pt x="9" y="46"/>
                    <a:pt x="9" y="46"/>
                  </a:cubicBezTo>
                  <a:cubicBezTo>
                    <a:pt x="6" y="43"/>
                    <a:pt x="4" y="41"/>
                    <a:pt x="2" y="38"/>
                  </a:cubicBezTo>
                  <a:cubicBezTo>
                    <a:pt x="0" y="35"/>
                    <a:pt x="0" y="32"/>
                    <a:pt x="0" y="27"/>
                  </a:cubicBezTo>
                  <a:cubicBezTo>
                    <a:pt x="0" y="23"/>
                    <a:pt x="0" y="20"/>
                    <a:pt x="2" y="16"/>
                  </a:cubicBezTo>
                  <a:cubicBezTo>
                    <a:pt x="4" y="13"/>
                    <a:pt x="6" y="10"/>
                    <a:pt x="9" y="8"/>
                  </a:cubicBezTo>
                  <a:cubicBezTo>
                    <a:pt x="12" y="5"/>
                    <a:pt x="15" y="4"/>
                    <a:pt x="19" y="2"/>
                  </a:cubicBezTo>
                  <a:cubicBezTo>
                    <a:pt x="23" y="1"/>
                    <a:pt x="28" y="0"/>
                    <a:pt x="32" y="0"/>
                  </a:cubicBezTo>
                  <a:cubicBezTo>
                    <a:pt x="37" y="0"/>
                    <a:pt x="42" y="1"/>
                    <a:pt x="46" y="2"/>
                  </a:cubicBezTo>
                  <a:cubicBezTo>
                    <a:pt x="50" y="4"/>
                    <a:pt x="54" y="6"/>
                    <a:pt x="57" y="8"/>
                  </a:cubicBezTo>
                  <a:cubicBezTo>
                    <a:pt x="60" y="11"/>
                    <a:pt x="62" y="14"/>
                    <a:pt x="64" y="17"/>
                  </a:cubicBezTo>
                  <a:cubicBezTo>
                    <a:pt x="66" y="21"/>
                    <a:pt x="66" y="24"/>
                    <a:pt x="66" y="28"/>
                  </a:cubicBezTo>
                  <a:cubicBezTo>
                    <a:pt x="66" y="32"/>
                    <a:pt x="66" y="35"/>
                    <a:pt x="65" y="37"/>
                  </a:cubicBezTo>
                  <a:cubicBezTo>
                    <a:pt x="63" y="40"/>
                    <a:pt x="61" y="43"/>
                    <a:pt x="58" y="46"/>
                  </a:cubicBezTo>
                  <a:cubicBezTo>
                    <a:pt x="86" y="46"/>
                    <a:pt x="86" y="46"/>
                    <a:pt x="86" y="46"/>
                  </a:cubicBezTo>
                  <a:cubicBezTo>
                    <a:pt x="87" y="35"/>
                    <a:pt x="87" y="35"/>
                    <a:pt x="87" y="35"/>
                  </a:cubicBezTo>
                  <a:cubicBezTo>
                    <a:pt x="92" y="35"/>
                    <a:pt x="92" y="35"/>
                    <a:pt x="92" y="35"/>
                  </a:cubicBezTo>
                  <a:cubicBezTo>
                    <a:pt x="98" y="55"/>
                    <a:pt x="98" y="55"/>
                    <a:pt x="98" y="55"/>
                  </a:cubicBezTo>
                  <a:cubicBezTo>
                    <a:pt x="97" y="57"/>
                    <a:pt x="97" y="57"/>
                    <a:pt x="97" y="57"/>
                  </a:cubicBezTo>
                  <a:cubicBezTo>
                    <a:pt x="78" y="57"/>
                    <a:pt x="78" y="57"/>
                    <a:pt x="78" y="57"/>
                  </a:cubicBezTo>
                  <a:cubicBezTo>
                    <a:pt x="8" y="57"/>
                    <a:pt x="8" y="57"/>
                    <a:pt x="8" y="57"/>
                  </a:cubicBezTo>
                  <a:lnTo>
                    <a:pt x="6" y="67"/>
                  </a:lnTo>
                  <a:close/>
                  <a:moveTo>
                    <a:pt x="52" y="45"/>
                  </a:moveTo>
                  <a:cubicBezTo>
                    <a:pt x="55" y="42"/>
                    <a:pt x="56" y="40"/>
                    <a:pt x="57" y="37"/>
                  </a:cubicBezTo>
                  <a:cubicBezTo>
                    <a:pt x="58" y="35"/>
                    <a:pt x="59" y="33"/>
                    <a:pt x="59" y="30"/>
                  </a:cubicBezTo>
                  <a:cubicBezTo>
                    <a:pt x="59" y="28"/>
                    <a:pt x="58" y="26"/>
                    <a:pt x="57" y="23"/>
                  </a:cubicBezTo>
                  <a:cubicBezTo>
                    <a:pt x="56" y="21"/>
                    <a:pt x="55" y="19"/>
                    <a:pt x="53" y="18"/>
                  </a:cubicBezTo>
                  <a:cubicBezTo>
                    <a:pt x="50" y="16"/>
                    <a:pt x="48" y="15"/>
                    <a:pt x="44" y="14"/>
                  </a:cubicBezTo>
                  <a:cubicBezTo>
                    <a:pt x="41" y="13"/>
                    <a:pt x="37" y="12"/>
                    <a:pt x="33" y="12"/>
                  </a:cubicBezTo>
                  <a:cubicBezTo>
                    <a:pt x="28" y="12"/>
                    <a:pt x="25" y="13"/>
                    <a:pt x="21" y="14"/>
                  </a:cubicBezTo>
                  <a:cubicBezTo>
                    <a:pt x="18" y="15"/>
                    <a:pt x="16" y="16"/>
                    <a:pt x="13" y="17"/>
                  </a:cubicBezTo>
                  <a:cubicBezTo>
                    <a:pt x="11" y="19"/>
                    <a:pt x="10" y="21"/>
                    <a:pt x="9" y="23"/>
                  </a:cubicBezTo>
                  <a:cubicBezTo>
                    <a:pt x="8" y="25"/>
                    <a:pt x="7" y="28"/>
                    <a:pt x="7" y="30"/>
                  </a:cubicBezTo>
                  <a:cubicBezTo>
                    <a:pt x="7" y="33"/>
                    <a:pt x="8" y="36"/>
                    <a:pt x="9" y="38"/>
                  </a:cubicBezTo>
                  <a:cubicBezTo>
                    <a:pt x="10" y="41"/>
                    <a:pt x="12" y="43"/>
                    <a:pt x="15" y="45"/>
                  </a:cubicBezTo>
                  <a:lnTo>
                    <a:pt x="52" y="45"/>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29" name="Freeform 26"/>
            <p:cNvSpPr>
              <a:spLocks/>
            </p:cNvSpPr>
            <p:nvPr userDrawn="1"/>
          </p:nvSpPr>
          <p:spPr bwMode="auto">
            <a:xfrm>
              <a:off x="2157413" y="1195388"/>
              <a:ext cx="63500" cy="44450"/>
            </a:xfrm>
            <a:custGeom>
              <a:avLst/>
              <a:gdLst>
                <a:gd name="T0" fmla="*/ 38 w 66"/>
                <a:gd name="T1" fmla="*/ 28 h 46"/>
                <a:gd name="T2" fmla="*/ 30 w 66"/>
                <a:gd name="T3" fmla="*/ 42 h 46"/>
                <a:gd name="T4" fmla="*/ 19 w 66"/>
                <a:gd name="T5" fmla="*/ 46 h 46"/>
                <a:gd name="T6" fmla="*/ 12 w 66"/>
                <a:gd name="T7" fmla="*/ 45 h 46"/>
                <a:gd name="T8" fmla="*/ 5 w 66"/>
                <a:gd name="T9" fmla="*/ 40 h 46"/>
                <a:gd name="T10" fmla="*/ 1 w 66"/>
                <a:gd name="T11" fmla="*/ 32 h 46"/>
                <a:gd name="T12" fmla="*/ 0 w 66"/>
                <a:gd name="T13" fmla="*/ 21 h 46"/>
                <a:gd name="T14" fmla="*/ 1 w 66"/>
                <a:gd name="T15" fmla="*/ 10 h 46"/>
                <a:gd name="T16" fmla="*/ 5 w 66"/>
                <a:gd name="T17" fmla="*/ 1 h 46"/>
                <a:gd name="T18" fmla="*/ 19 w 66"/>
                <a:gd name="T19" fmla="*/ 0 h 46"/>
                <a:gd name="T20" fmla="*/ 19 w 66"/>
                <a:gd name="T21" fmla="*/ 8 h 46"/>
                <a:gd name="T22" fmla="*/ 8 w 66"/>
                <a:gd name="T23" fmla="*/ 10 h 46"/>
                <a:gd name="T24" fmla="*/ 6 w 66"/>
                <a:gd name="T25" fmla="*/ 21 h 46"/>
                <a:gd name="T26" fmla="*/ 9 w 66"/>
                <a:gd name="T27" fmla="*/ 32 h 46"/>
                <a:gd name="T28" fmla="*/ 16 w 66"/>
                <a:gd name="T29" fmla="*/ 36 h 46"/>
                <a:gd name="T30" fmla="*/ 23 w 66"/>
                <a:gd name="T31" fmla="*/ 33 h 46"/>
                <a:gd name="T32" fmla="*/ 28 w 66"/>
                <a:gd name="T33" fmla="*/ 23 h 46"/>
                <a:gd name="T34" fmla="*/ 30 w 66"/>
                <a:gd name="T35" fmla="*/ 17 h 46"/>
                <a:gd name="T36" fmla="*/ 37 w 66"/>
                <a:gd name="T37" fmla="*/ 6 h 46"/>
                <a:gd name="T38" fmla="*/ 47 w 66"/>
                <a:gd name="T39" fmla="*/ 1 h 46"/>
                <a:gd name="T40" fmla="*/ 55 w 66"/>
                <a:gd name="T41" fmla="*/ 3 h 46"/>
                <a:gd name="T42" fmla="*/ 61 w 66"/>
                <a:gd name="T43" fmla="*/ 8 h 46"/>
                <a:gd name="T44" fmla="*/ 65 w 66"/>
                <a:gd name="T45" fmla="*/ 15 h 46"/>
                <a:gd name="T46" fmla="*/ 66 w 66"/>
                <a:gd name="T47" fmla="*/ 24 h 46"/>
                <a:gd name="T48" fmla="*/ 65 w 66"/>
                <a:gd name="T49" fmla="*/ 34 h 46"/>
                <a:gd name="T50" fmla="*/ 61 w 66"/>
                <a:gd name="T51" fmla="*/ 43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2 h 46"/>
                <a:gd name="T64" fmla="*/ 44 w 66"/>
                <a:gd name="T65" fmla="*/ 15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5"/>
                    <a:pt x="33" y="40"/>
                    <a:pt x="30" y="42"/>
                  </a:cubicBezTo>
                  <a:cubicBezTo>
                    <a:pt x="26" y="45"/>
                    <a:pt x="23" y="46"/>
                    <a:pt x="19" y="46"/>
                  </a:cubicBezTo>
                  <a:cubicBezTo>
                    <a:pt x="16" y="46"/>
                    <a:pt x="14" y="46"/>
                    <a:pt x="12" y="45"/>
                  </a:cubicBezTo>
                  <a:cubicBezTo>
                    <a:pt x="9" y="44"/>
                    <a:pt x="7" y="42"/>
                    <a:pt x="5" y="40"/>
                  </a:cubicBezTo>
                  <a:cubicBezTo>
                    <a:pt x="4" y="38"/>
                    <a:pt x="2" y="35"/>
                    <a:pt x="1" y="32"/>
                  </a:cubicBezTo>
                  <a:cubicBezTo>
                    <a:pt x="0" y="29"/>
                    <a:pt x="0" y="25"/>
                    <a:pt x="0" y="21"/>
                  </a:cubicBezTo>
                  <a:cubicBezTo>
                    <a:pt x="0" y="17"/>
                    <a:pt x="0" y="13"/>
                    <a:pt x="1" y="10"/>
                  </a:cubicBezTo>
                  <a:cubicBezTo>
                    <a:pt x="2" y="7"/>
                    <a:pt x="3" y="4"/>
                    <a:pt x="5" y="1"/>
                  </a:cubicBezTo>
                  <a:cubicBezTo>
                    <a:pt x="19" y="0"/>
                    <a:pt x="19" y="0"/>
                    <a:pt x="19" y="0"/>
                  </a:cubicBezTo>
                  <a:cubicBezTo>
                    <a:pt x="19" y="8"/>
                    <a:pt x="19" y="8"/>
                    <a:pt x="19" y="8"/>
                  </a:cubicBezTo>
                  <a:cubicBezTo>
                    <a:pt x="8" y="10"/>
                    <a:pt x="8" y="10"/>
                    <a:pt x="8" y="10"/>
                  </a:cubicBezTo>
                  <a:cubicBezTo>
                    <a:pt x="6" y="13"/>
                    <a:pt x="6" y="17"/>
                    <a:pt x="6" y="21"/>
                  </a:cubicBezTo>
                  <a:cubicBezTo>
                    <a:pt x="6" y="26"/>
                    <a:pt x="7" y="30"/>
                    <a:pt x="9" y="32"/>
                  </a:cubicBezTo>
                  <a:cubicBezTo>
                    <a:pt x="10" y="35"/>
                    <a:pt x="13" y="36"/>
                    <a:pt x="16" y="36"/>
                  </a:cubicBezTo>
                  <a:cubicBezTo>
                    <a:pt x="19" y="36"/>
                    <a:pt x="21" y="35"/>
                    <a:pt x="23" y="33"/>
                  </a:cubicBezTo>
                  <a:cubicBezTo>
                    <a:pt x="24" y="31"/>
                    <a:pt x="26" y="28"/>
                    <a:pt x="28" y="23"/>
                  </a:cubicBezTo>
                  <a:cubicBezTo>
                    <a:pt x="30" y="17"/>
                    <a:pt x="30" y="17"/>
                    <a:pt x="30" y="17"/>
                  </a:cubicBezTo>
                  <a:cubicBezTo>
                    <a:pt x="32" y="12"/>
                    <a:pt x="34" y="9"/>
                    <a:pt x="37" y="6"/>
                  </a:cubicBezTo>
                  <a:cubicBezTo>
                    <a:pt x="40" y="3"/>
                    <a:pt x="43" y="1"/>
                    <a:pt x="47" y="1"/>
                  </a:cubicBezTo>
                  <a:cubicBezTo>
                    <a:pt x="50" y="1"/>
                    <a:pt x="52" y="2"/>
                    <a:pt x="55" y="3"/>
                  </a:cubicBezTo>
                  <a:cubicBezTo>
                    <a:pt x="57" y="4"/>
                    <a:pt x="59" y="6"/>
                    <a:pt x="61" y="8"/>
                  </a:cubicBezTo>
                  <a:cubicBezTo>
                    <a:pt x="62" y="9"/>
                    <a:pt x="64" y="12"/>
                    <a:pt x="65" y="15"/>
                  </a:cubicBezTo>
                  <a:cubicBezTo>
                    <a:pt x="66" y="18"/>
                    <a:pt x="66" y="21"/>
                    <a:pt x="66" y="24"/>
                  </a:cubicBezTo>
                  <a:cubicBezTo>
                    <a:pt x="66" y="28"/>
                    <a:pt x="66" y="31"/>
                    <a:pt x="65" y="34"/>
                  </a:cubicBezTo>
                  <a:cubicBezTo>
                    <a:pt x="64" y="37"/>
                    <a:pt x="63" y="40"/>
                    <a:pt x="61" y="43"/>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3"/>
                    <a:pt x="54" y="12"/>
                    <a:pt x="51" y="12"/>
                  </a:cubicBezTo>
                  <a:cubicBezTo>
                    <a:pt x="48" y="12"/>
                    <a:pt x="46" y="13"/>
                    <a:pt x="44" y="15"/>
                  </a:cubicBezTo>
                  <a:cubicBezTo>
                    <a:pt x="43" y="16"/>
                    <a:pt x="41" y="20"/>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0" name="Freeform 27"/>
            <p:cNvSpPr>
              <a:spLocks/>
            </p:cNvSpPr>
            <p:nvPr userDrawn="1"/>
          </p:nvSpPr>
          <p:spPr bwMode="auto">
            <a:xfrm>
              <a:off x="2157413" y="1270001"/>
              <a:ext cx="63500" cy="52388"/>
            </a:xfrm>
            <a:custGeom>
              <a:avLst/>
              <a:gdLst>
                <a:gd name="T0" fmla="*/ 17 w 66"/>
                <a:gd name="T1" fmla="*/ 54 h 54"/>
                <a:gd name="T2" fmla="*/ 4 w 66"/>
                <a:gd name="T3" fmla="*/ 46 h 54"/>
                <a:gd name="T4" fmla="*/ 0 w 66"/>
                <a:gd name="T5" fmla="*/ 30 h 54"/>
                <a:gd name="T6" fmla="*/ 2 w 66"/>
                <a:gd name="T7" fmla="*/ 18 h 54"/>
                <a:gd name="T8" fmla="*/ 9 w 66"/>
                <a:gd name="T9" fmla="*/ 8 h 54"/>
                <a:gd name="T10" fmla="*/ 19 w 66"/>
                <a:gd name="T11" fmla="*/ 2 h 54"/>
                <a:gd name="T12" fmla="*/ 33 w 66"/>
                <a:gd name="T13" fmla="*/ 0 h 54"/>
                <a:gd name="T14" fmla="*/ 47 w 66"/>
                <a:gd name="T15" fmla="*/ 3 h 54"/>
                <a:gd name="T16" fmla="*/ 58 w 66"/>
                <a:gd name="T17" fmla="*/ 10 h 54"/>
                <a:gd name="T18" fmla="*/ 64 w 66"/>
                <a:gd name="T19" fmla="*/ 19 h 54"/>
                <a:gd name="T20" fmla="*/ 66 w 66"/>
                <a:gd name="T21" fmla="*/ 31 h 54"/>
                <a:gd name="T22" fmla="*/ 65 w 66"/>
                <a:gd name="T23" fmla="*/ 39 h 54"/>
                <a:gd name="T24" fmla="*/ 62 w 66"/>
                <a:gd name="T25" fmla="*/ 46 h 54"/>
                <a:gd name="T26" fmla="*/ 56 w 66"/>
                <a:gd name="T27" fmla="*/ 51 h 54"/>
                <a:gd name="T28" fmla="*/ 49 w 66"/>
                <a:gd name="T29" fmla="*/ 54 h 54"/>
                <a:gd name="T30" fmla="*/ 44 w 66"/>
                <a:gd name="T31" fmla="*/ 48 h 54"/>
                <a:gd name="T32" fmla="*/ 46 w 66"/>
                <a:gd name="T33" fmla="*/ 43 h 54"/>
                <a:gd name="T34" fmla="*/ 51 w 66"/>
                <a:gd name="T35" fmla="*/ 41 h 54"/>
                <a:gd name="T36" fmla="*/ 59 w 66"/>
                <a:gd name="T37" fmla="*/ 38 h 54"/>
                <a:gd name="T38" fmla="*/ 60 w 66"/>
                <a:gd name="T39" fmla="*/ 35 h 54"/>
                <a:gd name="T40" fmla="*/ 60 w 66"/>
                <a:gd name="T41" fmla="*/ 31 h 54"/>
                <a:gd name="T42" fmla="*/ 54 w 66"/>
                <a:gd name="T43" fmla="*/ 17 h 54"/>
                <a:gd name="T44" fmla="*/ 34 w 66"/>
                <a:gd name="T45" fmla="*/ 12 h 54"/>
                <a:gd name="T46" fmla="*/ 15 w 66"/>
                <a:gd name="T47" fmla="*/ 18 h 54"/>
                <a:gd name="T48" fmla="*/ 8 w 66"/>
                <a:gd name="T49" fmla="*/ 33 h 54"/>
                <a:gd name="T50" fmla="*/ 11 w 66"/>
                <a:gd name="T51" fmla="*/ 43 h 54"/>
                <a:gd name="T52" fmla="*/ 18 w 66"/>
                <a:gd name="T53" fmla="*/ 51 h 54"/>
                <a:gd name="T54" fmla="*/ 17 w 66"/>
                <a:gd name="T55" fmla="*/ 5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6" h="54">
                  <a:moveTo>
                    <a:pt x="17" y="54"/>
                  </a:moveTo>
                  <a:cubicBezTo>
                    <a:pt x="11" y="53"/>
                    <a:pt x="7" y="50"/>
                    <a:pt x="4" y="46"/>
                  </a:cubicBezTo>
                  <a:cubicBezTo>
                    <a:pt x="1" y="41"/>
                    <a:pt x="0" y="36"/>
                    <a:pt x="0" y="30"/>
                  </a:cubicBezTo>
                  <a:cubicBezTo>
                    <a:pt x="0" y="25"/>
                    <a:pt x="0" y="21"/>
                    <a:pt x="2" y="18"/>
                  </a:cubicBezTo>
                  <a:cubicBezTo>
                    <a:pt x="4" y="14"/>
                    <a:pt x="6" y="11"/>
                    <a:pt x="9" y="8"/>
                  </a:cubicBezTo>
                  <a:cubicBezTo>
                    <a:pt x="12" y="6"/>
                    <a:pt x="15" y="4"/>
                    <a:pt x="19" y="2"/>
                  </a:cubicBezTo>
                  <a:cubicBezTo>
                    <a:pt x="23" y="1"/>
                    <a:pt x="28" y="0"/>
                    <a:pt x="33" y="0"/>
                  </a:cubicBezTo>
                  <a:cubicBezTo>
                    <a:pt x="38" y="0"/>
                    <a:pt x="43" y="1"/>
                    <a:pt x="47" y="3"/>
                  </a:cubicBezTo>
                  <a:cubicBezTo>
                    <a:pt x="51" y="4"/>
                    <a:pt x="55" y="7"/>
                    <a:pt x="58" y="10"/>
                  </a:cubicBezTo>
                  <a:cubicBezTo>
                    <a:pt x="60" y="12"/>
                    <a:pt x="63" y="16"/>
                    <a:pt x="64" y="19"/>
                  </a:cubicBezTo>
                  <a:cubicBezTo>
                    <a:pt x="66" y="23"/>
                    <a:pt x="66" y="27"/>
                    <a:pt x="66" y="31"/>
                  </a:cubicBezTo>
                  <a:cubicBezTo>
                    <a:pt x="66" y="34"/>
                    <a:pt x="66" y="37"/>
                    <a:pt x="65" y="39"/>
                  </a:cubicBezTo>
                  <a:cubicBezTo>
                    <a:pt x="64" y="42"/>
                    <a:pt x="63" y="44"/>
                    <a:pt x="62" y="46"/>
                  </a:cubicBezTo>
                  <a:cubicBezTo>
                    <a:pt x="60" y="48"/>
                    <a:pt x="58" y="50"/>
                    <a:pt x="56" y="51"/>
                  </a:cubicBezTo>
                  <a:cubicBezTo>
                    <a:pt x="54" y="53"/>
                    <a:pt x="52" y="54"/>
                    <a:pt x="49" y="54"/>
                  </a:cubicBezTo>
                  <a:cubicBezTo>
                    <a:pt x="46" y="53"/>
                    <a:pt x="44" y="51"/>
                    <a:pt x="44" y="48"/>
                  </a:cubicBezTo>
                  <a:cubicBezTo>
                    <a:pt x="44" y="46"/>
                    <a:pt x="45" y="44"/>
                    <a:pt x="46" y="43"/>
                  </a:cubicBezTo>
                  <a:cubicBezTo>
                    <a:pt x="47" y="42"/>
                    <a:pt x="49" y="41"/>
                    <a:pt x="51" y="41"/>
                  </a:cubicBezTo>
                  <a:cubicBezTo>
                    <a:pt x="59" y="38"/>
                    <a:pt x="59" y="38"/>
                    <a:pt x="59" y="38"/>
                  </a:cubicBezTo>
                  <a:cubicBezTo>
                    <a:pt x="60" y="37"/>
                    <a:pt x="60" y="36"/>
                    <a:pt x="60" y="35"/>
                  </a:cubicBezTo>
                  <a:cubicBezTo>
                    <a:pt x="60" y="34"/>
                    <a:pt x="60" y="32"/>
                    <a:pt x="60" y="31"/>
                  </a:cubicBezTo>
                  <a:cubicBezTo>
                    <a:pt x="60" y="26"/>
                    <a:pt x="58" y="21"/>
                    <a:pt x="54" y="17"/>
                  </a:cubicBezTo>
                  <a:cubicBezTo>
                    <a:pt x="49" y="14"/>
                    <a:pt x="43" y="12"/>
                    <a:pt x="34" y="12"/>
                  </a:cubicBezTo>
                  <a:cubicBezTo>
                    <a:pt x="26" y="12"/>
                    <a:pt x="19" y="14"/>
                    <a:pt x="15" y="18"/>
                  </a:cubicBezTo>
                  <a:cubicBezTo>
                    <a:pt x="10" y="22"/>
                    <a:pt x="8" y="27"/>
                    <a:pt x="8" y="33"/>
                  </a:cubicBezTo>
                  <a:cubicBezTo>
                    <a:pt x="8" y="37"/>
                    <a:pt x="9" y="40"/>
                    <a:pt x="11" y="43"/>
                  </a:cubicBezTo>
                  <a:cubicBezTo>
                    <a:pt x="13" y="47"/>
                    <a:pt x="15" y="49"/>
                    <a:pt x="18" y="51"/>
                  </a:cubicBezTo>
                  <a:lnTo>
                    <a:pt x="17" y="54"/>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1" name="Freeform 28"/>
            <p:cNvSpPr>
              <a:spLocks/>
            </p:cNvSpPr>
            <p:nvPr userDrawn="1"/>
          </p:nvSpPr>
          <p:spPr bwMode="auto">
            <a:xfrm>
              <a:off x="2159000" y="1322388"/>
              <a:ext cx="92075" cy="31750"/>
            </a:xfrm>
            <a:custGeom>
              <a:avLst/>
              <a:gdLst>
                <a:gd name="T0" fmla="*/ 4 w 96"/>
                <a:gd name="T1" fmla="*/ 33 h 33"/>
                <a:gd name="T2" fmla="*/ 0 w 96"/>
                <a:gd name="T3" fmla="*/ 33 h 33"/>
                <a:gd name="T4" fmla="*/ 0 w 96"/>
                <a:gd name="T5" fmla="*/ 0 h 33"/>
                <a:gd name="T6" fmla="*/ 4 w 96"/>
                <a:gd name="T7" fmla="*/ 0 h 33"/>
                <a:gd name="T8" fmla="*/ 6 w 96"/>
                <a:gd name="T9" fmla="*/ 11 h 33"/>
                <a:gd name="T10" fmla="*/ 17 w 96"/>
                <a:gd name="T11" fmla="*/ 11 h 33"/>
                <a:gd name="T12" fmla="*/ 27 w 96"/>
                <a:gd name="T13" fmla="*/ 11 h 33"/>
                <a:gd name="T14" fmla="*/ 84 w 96"/>
                <a:gd name="T15" fmla="*/ 11 h 33"/>
                <a:gd name="T16" fmla="*/ 85 w 96"/>
                <a:gd name="T17" fmla="*/ 0 h 33"/>
                <a:gd name="T18" fmla="*/ 90 w 96"/>
                <a:gd name="T19" fmla="*/ 0 h 33"/>
                <a:gd name="T20" fmla="*/ 96 w 96"/>
                <a:gd name="T21" fmla="*/ 21 h 33"/>
                <a:gd name="T22" fmla="*/ 95 w 96"/>
                <a:gd name="T23" fmla="*/ 23 h 33"/>
                <a:gd name="T24" fmla="*/ 76 w 96"/>
                <a:gd name="T25" fmla="*/ 22 h 33"/>
                <a:gd name="T26" fmla="*/ 27 w 96"/>
                <a:gd name="T27" fmla="*/ 22 h 33"/>
                <a:gd name="T28" fmla="*/ 17 w 96"/>
                <a:gd name="T29" fmla="*/ 22 h 33"/>
                <a:gd name="T30" fmla="*/ 6 w 96"/>
                <a:gd name="T31" fmla="*/ 22 h 33"/>
                <a:gd name="T32" fmla="*/ 4 w 96"/>
                <a:gd name="T33" fmla="*/ 33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6" h="33">
                  <a:moveTo>
                    <a:pt x="4" y="33"/>
                  </a:moveTo>
                  <a:cubicBezTo>
                    <a:pt x="0" y="33"/>
                    <a:pt x="0" y="33"/>
                    <a:pt x="0" y="33"/>
                  </a:cubicBezTo>
                  <a:cubicBezTo>
                    <a:pt x="0" y="0"/>
                    <a:pt x="0" y="0"/>
                    <a:pt x="0" y="0"/>
                  </a:cubicBezTo>
                  <a:cubicBezTo>
                    <a:pt x="4" y="0"/>
                    <a:pt x="4" y="0"/>
                    <a:pt x="4" y="0"/>
                  </a:cubicBezTo>
                  <a:cubicBezTo>
                    <a:pt x="6" y="11"/>
                    <a:pt x="6" y="11"/>
                    <a:pt x="6" y="11"/>
                  </a:cubicBezTo>
                  <a:cubicBezTo>
                    <a:pt x="10" y="11"/>
                    <a:pt x="13" y="11"/>
                    <a:pt x="17" y="11"/>
                  </a:cubicBezTo>
                  <a:cubicBezTo>
                    <a:pt x="20" y="11"/>
                    <a:pt x="24" y="11"/>
                    <a:pt x="27" y="11"/>
                  </a:cubicBezTo>
                  <a:cubicBezTo>
                    <a:pt x="84" y="11"/>
                    <a:pt x="84" y="11"/>
                    <a:pt x="84" y="11"/>
                  </a:cubicBezTo>
                  <a:cubicBezTo>
                    <a:pt x="85" y="0"/>
                    <a:pt x="85" y="0"/>
                    <a:pt x="85" y="0"/>
                  </a:cubicBezTo>
                  <a:cubicBezTo>
                    <a:pt x="90" y="0"/>
                    <a:pt x="90" y="0"/>
                    <a:pt x="90" y="0"/>
                  </a:cubicBezTo>
                  <a:cubicBezTo>
                    <a:pt x="96" y="21"/>
                    <a:pt x="96" y="21"/>
                    <a:pt x="96" y="21"/>
                  </a:cubicBezTo>
                  <a:cubicBezTo>
                    <a:pt x="95" y="23"/>
                    <a:pt x="95" y="23"/>
                    <a:pt x="95" y="23"/>
                  </a:cubicBezTo>
                  <a:cubicBezTo>
                    <a:pt x="76" y="22"/>
                    <a:pt x="76" y="22"/>
                    <a:pt x="76" y="22"/>
                  </a:cubicBezTo>
                  <a:cubicBezTo>
                    <a:pt x="27" y="22"/>
                    <a:pt x="27" y="22"/>
                    <a:pt x="27" y="22"/>
                  </a:cubicBezTo>
                  <a:cubicBezTo>
                    <a:pt x="24" y="22"/>
                    <a:pt x="20" y="22"/>
                    <a:pt x="17" y="22"/>
                  </a:cubicBezTo>
                  <a:cubicBezTo>
                    <a:pt x="13" y="22"/>
                    <a:pt x="10" y="22"/>
                    <a:pt x="6" y="22"/>
                  </a:cubicBezTo>
                  <a:lnTo>
                    <a:pt x="4" y="33"/>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2" name="Freeform 29"/>
            <p:cNvSpPr>
              <a:spLocks noEditPoints="1"/>
            </p:cNvSpPr>
            <p:nvPr userDrawn="1"/>
          </p:nvSpPr>
          <p:spPr bwMode="auto">
            <a:xfrm>
              <a:off x="2157413" y="1358901"/>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8"/>
                    <a:pt x="64" y="41"/>
                  </a:cubicBezTo>
                  <a:cubicBezTo>
                    <a:pt x="63" y="45"/>
                    <a:pt x="61" y="48"/>
                    <a:pt x="58" y="51"/>
                  </a:cubicBezTo>
                  <a:cubicBezTo>
                    <a:pt x="55" y="54"/>
                    <a:pt x="51" y="56"/>
                    <a:pt x="47" y="58"/>
                  </a:cubicBezTo>
                  <a:cubicBezTo>
                    <a:pt x="43" y="60"/>
                    <a:pt x="38" y="60"/>
                    <a:pt x="33" y="60"/>
                  </a:cubicBezTo>
                  <a:cubicBezTo>
                    <a:pt x="27" y="60"/>
                    <a:pt x="23" y="60"/>
                    <a:pt x="18" y="58"/>
                  </a:cubicBezTo>
                  <a:cubicBezTo>
                    <a:pt x="14" y="56"/>
                    <a:pt x="11" y="54"/>
                    <a:pt x="8" y="51"/>
                  </a:cubicBezTo>
                  <a:cubicBezTo>
                    <a:pt x="5" y="48"/>
                    <a:pt x="3" y="45"/>
                    <a:pt x="2" y="41"/>
                  </a:cubicBezTo>
                  <a:cubicBezTo>
                    <a:pt x="0" y="38"/>
                    <a:pt x="0" y="34"/>
                    <a:pt x="0" y="30"/>
                  </a:cubicBezTo>
                  <a:cubicBezTo>
                    <a:pt x="0" y="26"/>
                    <a:pt x="0" y="22"/>
                    <a:pt x="2" y="19"/>
                  </a:cubicBezTo>
                  <a:cubicBezTo>
                    <a:pt x="3" y="15"/>
                    <a:pt x="5" y="12"/>
                    <a:pt x="8" y="9"/>
                  </a:cubicBezTo>
                  <a:cubicBezTo>
                    <a:pt x="11" y="6"/>
                    <a:pt x="14" y="4"/>
                    <a:pt x="18" y="2"/>
                  </a:cubicBezTo>
                  <a:cubicBezTo>
                    <a:pt x="23" y="1"/>
                    <a:pt x="27" y="0"/>
                    <a:pt x="33" y="0"/>
                  </a:cubicBezTo>
                  <a:cubicBezTo>
                    <a:pt x="38" y="0"/>
                    <a:pt x="43" y="1"/>
                    <a:pt x="47" y="2"/>
                  </a:cubicBezTo>
                  <a:cubicBezTo>
                    <a:pt x="51" y="4"/>
                    <a:pt x="55" y="6"/>
                    <a:pt x="58" y="9"/>
                  </a:cubicBezTo>
                  <a:cubicBezTo>
                    <a:pt x="61" y="12"/>
                    <a:pt x="63" y="15"/>
                    <a:pt x="64" y="19"/>
                  </a:cubicBezTo>
                  <a:cubicBezTo>
                    <a:pt x="66" y="22"/>
                    <a:pt x="66" y="26"/>
                    <a:pt x="66" y="30"/>
                  </a:cubicBezTo>
                  <a:close/>
                  <a:moveTo>
                    <a:pt x="60" y="30"/>
                  </a:moveTo>
                  <a:cubicBezTo>
                    <a:pt x="60" y="24"/>
                    <a:pt x="58" y="20"/>
                    <a:pt x="53" y="17"/>
                  </a:cubicBezTo>
                  <a:cubicBezTo>
                    <a:pt x="49" y="14"/>
                    <a:pt x="42" y="12"/>
                    <a:pt x="33" y="12"/>
                  </a:cubicBezTo>
                  <a:cubicBezTo>
                    <a:pt x="24" y="12"/>
                    <a:pt x="17" y="14"/>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3" name="Freeform 30"/>
            <p:cNvSpPr>
              <a:spLocks/>
            </p:cNvSpPr>
            <p:nvPr userDrawn="1"/>
          </p:nvSpPr>
          <p:spPr bwMode="auto">
            <a:xfrm>
              <a:off x="2157413" y="1422401"/>
              <a:ext cx="63500" cy="44450"/>
            </a:xfrm>
            <a:custGeom>
              <a:avLst/>
              <a:gdLst>
                <a:gd name="T0" fmla="*/ 38 w 66"/>
                <a:gd name="T1" fmla="*/ 28 h 46"/>
                <a:gd name="T2" fmla="*/ 30 w 66"/>
                <a:gd name="T3" fmla="*/ 42 h 46"/>
                <a:gd name="T4" fmla="*/ 19 w 66"/>
                <a:gd name="T5" fmla="*/ 46 h 46"/>
                <a:gd name="T6" fmla="*/ 12 w 66"/>
                <a:gd name="T7" fmla="*/ 45 h 46"/>
                <a:gd name="T8" fmla="*/ 5 w 66"/>
                <a:gd name="T9" fmla="*/ 40 h 46"/>
                <a:gd name="T10" fmla="*/ 1 w 66"/>
                <a:gd name="T11" fmla="*/ 32 h 46"/>
                <a:gd name="T12" fmla="*/ 0 w 66"/>
                <a:gd name="T13" fmla="*/ 20 h 46"/>
                <a:gd name="T14" fmla="*/ 1 w 66"/>
                <a:gd name="T15" fmla="*/ 10 h 46"/>
                <a:gd name="T16" fmla="*/ 5 w 66"/>
                <a:gd name="T17" fmla="*/ 1 h 46"/>
                <a:gd name="T18" fmla="*/ 19 w 66"/>
                <a:gd name="T19" fmla="*/ 0 h 46"/>
                <a:gd name="T20" fmla="*/ 19 w 66"/>
                <a:gd name="T21" fmla="*/ 8 h 46"/>
                <a:gd name="T22" fmla="*/ 8 w 66"/>
                <a:gd name="T23" fmla="*/ 10 h 46"/>
                <a:gd name="T24" fmla="*/ 6 w 66"/>
                <a:gd name="T25" fmla="*/ 21 h 46"/>
                <a:gd name="T26" fmla="*/ 9 w 66"/>
                <a:gd name="T27" fmla="*/ 32 h 46"/>
                <a:gd name="T28" fmla="*/ 16 w 66"/>
                <a:gd name="T29" fmla="*/ 36 h 46"/>
                <a:gd name="T30" fmla="*/ 23 w 66"/>
                <a:gd name="T31" fmla="*/ 33 h 46"/>
                <a:gd name="T32" fmla="*/ 28 w 66"/>
                <a:gd name="T33" fmla="*/ 23 h 46"/>
                <a:gd name="T34" fmla="*/ 30 w 66"/>
                <a:gd name="T35" fmla="*/ 17 h 46"/>
                <a:gd name="T36" fmla="*/ 37 w 66"/>
                <a:gd name="T37" fmla="*/ 5 h 46"/>
                <a:gd name="T38" fmla="*/ 47 w 66"/>
                <a:gd name="T39" fmla="*/ 1 h 46"/>
                <a:gd name="T40" fmla="*/ 55 w 66"/>
                <a:gd name="T41" fmla="*/ 3 h 46"/>
                <a:gd name="T42" fmla="*/ 61 w 66"/>
                <a:gd name="T43" fmla="*/ 7 h 46"/>
                <a:gd name="T44" fmla="*/ 65 w 66"/>
                <a:gd name="T45" fmla="*/ 15 h 46"/>
                <a:gd name="T46" fmla="*/ 66 w 66"/>
                <a:gd name="T47" fmla="*/ 24 h 46"/>
                <a:gd name="T48" fmla="*/ 65 w 66"/>
                <a:gd name="T49" fmla="*/ 34 h 46"/>
                <a:gd name="T50" fmla="*/ 61 w 66"/>
                <a:gd name="T51" fmla="*/ 43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2 h 46"/>
                <a:gd name="T64" fmla="*/ 44 w 66"/>
                <a:gd name="T65" fmla="*/ 14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5"/>
                    <a:pt x="33" y="39"/>
                    <a:pt x="30" y="42"/>
                  </a:cubicBezTo>
                  <a:cubicBezTo>
                    <a:pt x="26" y="45"/>
                    <a:pt x="23" y="46"/>
                    <a:pt x="19" y="46"/>
                  </a:cubicBezTo>
                  <a:cubicBezTo>
                    <a:pt x="16" y="46"/>
                    <a:pt x="14" y="46"/>
                    <a:pt x="12" y="45"/>
                  </a:cubicBezTo>
                  <a:cubicBezTo>
                    <a:pt x="9" y="43"/>
                    <a:pt x="7" y="42"/>
                    <a:pt x="5" y="40"/>
                  </a:cubicBezTo>
                  <a:cubicBezTo>
                    <a:pt x="4" y="38"/>
                    <a:pt x="2" y="35"/>
                    <a:pt x="1" y="32"/>
                  </a:cubicBezTo>
                  <a:cubicBezTo>
                    <a:pt x="0" y="28"/>
                    <a:pt x="0" y="25"/>
                    <a:pt x="0" y="20"/>
                  </a:cubicBezTo>
                  <a:cubicBezTo>
                    <a:pt x="0" y="17"/>
                    <a:pt x="0" y="13"/>
                    <a:pt x="1" y="10"/>
                  </a:cubicBezTo>
                  <a:cubicBezTo>
                    <a:pt x="2" y="7"/>
                    <a:pt x="3" y="4"/>
                    <a:pt x="5" y="1"/>
                  </a:cubicBezTo>
                  <a:cubicBezTo>
                    <a:pt x="19" y="0"/>
                    <a:pt x="19" y="0"/>
                    <a:pt x="19" y="0"/>
                  </a:cubicBezTo>
                  <a:cubicBezTo>
                    <a:pt x="19" y="8"/>
                    <a:pt x="19" y="8"/>
                    <a:pt x="19" y="8"/>
                  </a:cubicBezTo>
                  <a:cubicBezTo>
                    <a:pt x="8" y="10"/>
                    <a:pt x="8" y="10"/>
                    <a:pt x="8" y="10"/>
                  </a:cubicBezTo>
                  <a:cubicBezTo>
                    <a:pt x="6" y="13"/>
                    <a:pt x="6" y="17"/>
                    <a:pt x="6" y="21"/>
                  </a:cubicBezTo>
                  <a:cubicBezTo>
                    <a:pt x="6" y="26"/>
                    <a:pt x="7" y="30"/>
                    <a:pt x="9" y="32"/>
                  </a:cubicBezTo>
                  <a:cubicBezTo>
                    <a:pt x="10" y="34"/>
                    <a:pt x="13" y="36"/>
                    <a:pt x="16" y="36"/>
                  </a:cubicBezTo>
                  <a:cubicBezTo>
                    <a:pt x="19" y="36"/>
                    <a:pt x="21" y="35"/>
                    <a:pt x="23" y="33"/>
                  </a:cubicBezTo>
                  <a:cubicBezTo>
                    <a:pt x="24" y="31"/>
                    <a:pt x="26" y="27"/>
                    <a:pt x="28" y="23"/>
                  </a:cubicBezTo>
                  <a:cubicBezTo>
                    <a:pt x="30" y="17"/>
                    <a:pt x="30" y="17"/>
                    <a:pt x="30" y="17"/>
                  </a:cubicBezTo>
                  <a:cubicBezTo>
                    <a:pt x="32" y="12"/>
                    <a:pt x="34" y="8"/>
                    <a:pt x="37" y="5"/>
                  </a:cubicBezTo>
                  <a:cubicBezTo>
                    <a:pt x="40" y="3"/>
                    <a:pt x="43" y="1"/>
                    <a:pt x="47" y="1"/>
                  </a:cubicBezTo>
                  <a:cubicBezTo>
                    <a:pt x="50" y="1"/>
                    <a:pt x="52" y="2"/>
                    <a:pt x="55" y="3"/>
                  </a:cubicBezTo>
                  <a:cubicBezTo>
                    <a:pt x="57" y="4"/>
                    <a:pt x="59" y="5"/>
                    <a:pt x="61" y="7"/>
                  </a:cubicBezTo>
                  <a:cubicBezTo>
                    <a:pt x="62" y="9"/>
                    <a:pt x="64" y="12"/>
                    <a:pt x="65" y="15"/>
                  </a:cubicBezTo>
                  <a:cubicBezTo>
                    <a:pt x="66" y="17"/>
                    <a:pt x="66" y="21"/>
                    <a:pt x="66" y="24"/>
                  </a:cubicBezTo>
                  <a:cubicBezTo>
                    <a:pt x="66" y="28"/>
                    <a:pt x="66" y="31"/>
                    <a:pt x="65" y="34"/>
                  </a:cubicBezTo>
                  <a:cubicBezTo>
                    <a:pt x="64" y="37"/>
                    <a:pt x="63" y="40"/>
                    <a:pt x="61" y="43"/>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3"/>
                    <a:pt x="54" y="12"/>
                    <a:pt x="51" y="12"/>
                  </a:cubicBezTo>
                  <a:cubicBezTo>
                    <a:pt x="48" y="12"/>
                    <a:pt x="46" y="13"/>
                    <a:pt x="44" y="14"/>
                  </a:cubicBezTo>
                  <a:cubicBezTo>
                    <a:pt x="43" y="16"/>
                    <a:pt x="41" y="19"/>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4" name="Freeform 31"/>
            <p:cNvSpPr>
              <a:spLocks noEditPoints="1"/>
            </p:cNvSpPr>
            <p:nvPr userDrawn="1"/>
          </p:nvSpPr>
          <p:spPr bwMode="auto">
            <a:xfrm>
              <a:off x="2157413" y="1471613"/>
              <a:ext cx="63500" cy="52388"/>
            </a:xfrm>
            <a:custGeom>
              <a:avLst/>
              <a:gdLst>
                <a:gd name="T0" fmla="*/ 34 w 66"/>
                <a:gd name="T1" fmla="*/ 12 h 55"/>
                <a:gd name="T2" fmla="*/ 15 w 66"/>
                <a:gd name="T3" fmla="*/ 18 h 55"/>
                <a:gd name="T4" fmla="*/ 8 w 66"/>
                <a:gd name="T5" fmla="*/ 34 h 55"/>
                <a:gd name="T6" fmla="*/ 11 w 66"/>
                <a:gd name="T7" fmla="*/ 44 h 55"/>
                <a:gd name="T8" fmla="*/ 18 w 66"/>
                <a:gd name="T9" fmla="*/ 52 h 55"/>
                <a:gd name="T10" fmla="*/ 15 w 66"/>
                <a:gd name="T11" fmla="*/ 55 h 55"/>
                <a:gd name="T12" fmla="*/ 4 w 66"/>
                <a:gd name="T13" fmla="*/ 45 h 55"/>
                <a:gd name="T14" fmla="*/ 0 w 66"/>
                <a:gd name="T15" fmla="*/ 30 h 55"/>
                <a:gd name="T16" fmla="*/ 2 w 66"/>
                <a:gd name="T17" fmla="*/ 18 h 55"/>
                <a:gd name="T18" fmla="*/ 8 w 66"/>
                <a:gd name="T19" fmla="*/ 8 h 55"/>
                <a:gd name="T20" fmla="*/ 19 w 66"/>
                <a:gd name="T21" fmla="*/ 3 h 55"/>
                <a:gd name="T22" fmla="*/ 32 w 66"/>
                <a:gd name="T23" fmla="*/ 0 h 55"/>
                <a:gd name="T24" fmla="*/ 46 w 66"/>
                <a:gd name="T25" fmla="*/ 3 h 55"/>
                <a:gd name="T26" fmla="*/ 57 w 66"/>
                <a:gd name="T27" fmla="*/ 9 h 55"/>
                <a:gd name="T28" fmla="*/ 64 w 66"/>
                <a:gd name="T29" fmla="*/ 19 h 55"/>
                <a:gd name="T30" fmla="*/ 66 w 66"/>
                <a:gd name="T31" fmla="*/ 31 h 55"/>
                <a:gd name="T32" fmla="*/ 65 w 66"/>
                <a:gd name="T33" fmla="*/ 41 h 55"/>
                <a:gd name="T34" fmla="*/ 60 w 66"/>
                <a:gd name="T35" fmla="*/ 48 h 55"/>
                <a:gd name="T36" fmla="*/ 52 w 66"/>
                <a:gd name="T37" fmla="*/ 54 h 55"/>
                <a:gd name="T38" fmla="*/ 41 w 66"/>
                <a:gd name="T39" fmla="*/ 55 h 55"/>
                <a:gd name="T40" fmla="*/ 37 w 66"/>
                <a:gd name="T41" fmla="*/ 55 h 55"/>
                <a:gd name="T42" fmla="*/ 34 w 66"/>
                <a:gd name="T43" fmla="*/ 55 h 55"/>
                <a:gd name="T44" fmla="*/ 34 w 66"/>
                <a:gd name="T45" fmla="*/ 12 h 55"/>
                <a:gd name="T46" fmla="*/ 39 w 66"/>
                <a:gd name="T47" fmla="*/ 37 h 55"/>
                <a:gd name="T48" fmla="*/ 41 w 66"/>
                <a:gd name="T49" fmla="*/ 43 h 55"/>
                <a:gd name="T50" fmla="*/ 46 w 66"/>
                <a:gd name="T51" fmla="*/ 45 h 55"/>
                <a:gd name="T52" fmla="*/ 51 w 66"/>
                <a:gd name="T53" fmla="*/ 43 h 55"/>
                <a:gd name="T54" fmla="*/ 56 w 66"/>
                <a:gd name="T55" fmla="*/ 40 h 55"/>
                <a:gd name="T56" fmla="*/ 59 w 66"/>
                <a:gd name="T57" fmla="*/ 36 h 55"/>
                <a:gd name="T58" fmla="*/ 60 w 66"/>
                <a:gd name="T59" fmla="*/ 30 h 55"/>
                <a:gd name="T60" fmla="*/ 59 w 66"/>
                <a:gd name="T61" fmla="*/ 25 h 55"/>
                <a:gd name="T62" fmla="*/ 56 w 66"/>
                <a:gd name="T63" fmla="*/ 19 h 55"/>
                <a:gd name="T64" fmla="*/ 49 w 66"/>
                <a:gd name="T65" fmla="*/ 15 h 55"/>
                <a:gd name="T66" fmla="*/ 39 w 66"/>
                <a:gd name="T67" fmla="*/ 13 h 55"/>
                <a:gd name="T68" fmla="*/ 39 w 66"/>
                <a:gd name="T69" fmla="*/ 37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55">
                  <a:moveTo>
                    <a:pt x="34" y="12"/>
                  </a:moveTo>
                  <a:cubicBezTo>
                    <a:pt x="25" y="12"/>
                    <a:pt x="19" y="15"/>
                    <a:pt x="15" y="18"/>
                  </a:cubicBezTo>
                  <a:cubicBezTo>
                    <a:pt x="10" y="22"/>
                    <a:pt x="8" y="27"/>
                    <a:pt x="8" y="34"/>
                  </a:cubicBezTo>
                  <a:cubicBezTo>
                    <a:pt x="8" y="38"/>
                    <a:pt x="9" y="41"/>
                    <a:pt x="11" y="44"/>
                  </a:cubicBezTo>
                  <a:cubicBezTo>
                    <a:pt x="13" y="47"/>
                    <a:pt x="15" y="50"/>
                    <a:pt x="18" y="52"/>
                  </a:cubicBezTo>
                  <a:cubicBezTo>
                    <a:pt x="15" y="55"/>
                    <a:pt x="15" y="55"/>
                    <a:pt x="15" y="55"/>
                  </a:cubicBezTo>
                  <a:cubicBezTo>
                    <a:pt x="10" y="53"/>
                    <a:pt x="7" y="50"/>
                    <a:pt x="4" y="45"/>
                  </a:cubicBezTo>
                  <a:cubicBezTo>
                    <a:pt x="1" y="41"/>
                    <a:pt x="0" y="36"/>
                    <a:pt x="0" y="30"/>
                  </a:cubicBezTo>
                  <a:cubicBezTo>
                    <a:pt x="0" y="25"/>
                    <a:pt x="0" y="21"/>
                    <a:pt x="2" y="18"/>
                  </a:cubicBezTo>
                  <a:cubicBezTo>
                    <a:pt x="3" y="14"/>
                    <a:pt x="6" y="11"/>
                    <a:pt x="8" y="8"/>
                  </a:cubicBezTo>
                  <a:cubicBezTo>
                    <a:pt x="11" y="6"/>
                    <a:pt x="15" y="4"/>
                    <a:pt x="19" y="3"/>
                  </a:cubicBezTo>
                  <a:cubicBezTo>
                    <a:pt x="23" y="1"/>
                    <a:pt x="27" y="0"/>
                    <a:pt x="32" y="0"/>
                  </a:cubicBezTo>
                  <a:cubicBezTo>
                    <a:pt x="37" y="0"/>
                    <a:pt x="42" y="1"/>
                    <a:pt x="46" y="3"/>
                  </a:cubicBezTo>
                  <a:cubicBezTo>
                    <a:pt x="50" y="4"/>
                    <a:pt x="54" y="7"/>
                    <a:pt x="57" y="9"/>
                  </a:cubicBezTo>
                  <a:cubicBezTo>
                    <a:pt x="60" y="12"/>
                    <a:pt x="62" y="15"/>
                    <a:pt x="64" y="19"/>
                  </a:cubicBezTo>
                  <a:cubicBezTo>
                    <a:pt x="66" y="23"/>
                    <a:pt x="66" y="27"/>
                    <a:pt x="66" y="31"/>
                  </a:cubicBezTo>
                  <a:cubicBezTo>
                    <a:pt x="66" y="34"/>
                    <a:pt x="66" y="37"/>
                    <a:pt x="65" y="41"/>
                  </a:cubicBezTo>
                  <a:cubicBezTo>
                    <a:pt x="64" y="44"/>
                    <a:pt x="62" y="46"/>
                    <a:pt x="60" y="48"/>
                  </a:cubicBezTo>
                  <a:cubicBezTo>
                    <a:pt x="58" y="51"/>
                    <a:pt x="55" y="52"/>
                    <a:pt x="52" y="54"/>
                  </a:cubicBezTo>
                  <a:cubicBezTo>
                    <a:pt x="49" y="55"/>
                    <a:pt x="45" y="55"/>
                    <a:pt x="41" y="55"/>
                  </a:cubicBezTo>
                  <a:cubicBezTo>
                    <a:pt x="40" y="55"/>
                    <a:pt x="38" y="55"/>
                    <a:pt x="37" y="55"/>
                  </a:cubicBezTo>
                  <a:cubicBezTo>
                    <a:pt x="36" y="55"/>
                    <a:pt x="35" y="55"/>
                    <a:pt x="34" y="55"/>
                  </a:cubicBezTo>
                  <a:lnTo>
                    <a:pt x="34" y="12"/>
                  </a:lnTo>
                  <a:close/>
                  <a:moveTo>
                    <a:pt x="39" y="37"/>
                  </a:moveTo>
                  <a:cubicBezTo>
                    <a:pt x="39" y="40"/>
                    <a:pt x="40" y="42"/>
                    <a:pt x="41" y="43"/>
                  </a:cubicBezTo>
                  <a:cubicBezTo>
                    <a:pt x="43" y="44"/>
                    <a:pt x="44" y="45"/>
                    <a:pt x="46" y="45"/>
                  </a:cubicBezTo>
                  <a:cubicBezTo>
                    <a:pt x="48" y="45"/>
                    <a:pt x="50" y="44"/>
                    <a:pt x="51" y="43"/>
                  </a:cubicBezTo>
                  <a:cubicBezTo>
                    <a:pt x="53" y="43"/>
                    <a:pt x="55" y="42"/>
                    <a:pt x="56" y="40"/>
                  </a:cubicBezTo>
                  <a:cubicBezTo>
                    <a:pt x="57" y="39"/>
                    <a:pt x="58" y="38"/>
                    <a:pt x="59" y="36"/>
                  </a:cubicBezTo>
                  <a:cubicBezTo>
                    <a:pt x="60" y="34"/>
                    <a:pt x="60" y="32"/>
                    <a:pt x="60" y="30"/>
                  </a:cubicBezTo>
                  <a:cubicBezTo>
                    <a:pt x="60" y="28"/>
                    <a:pt x="60" y="27"/>
                    <a:pt x="59" y="25"/>
                  </a:cubicBezTo>
                  <a:cubicBezTo>
                    <a:pt x="59" y="23"/>
                    <a:pt x="57" y="21"/>
                    <a:pt x="56" y="19"/>
                  </a:cubicBezTo>
                  <a:cubicBezTo>
                    <a:pt x="54" y="17"/>
                    <a:pt x="52" y="16"/>
                    <a:pt x="49" y="15"/>
                  </a:cubicBezTo>
                  <a:cubicBezTo>
                    <a:pt x="46" y="14"/>
                    <a:pt x="43" y="13"/>
                    <a:pt x="39" y="13"/>
                  </a:cubicBezTo>
                  <a:lnTo>
                    <a:pt x="39" y="3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5" name="Freeform 32"/>
            <p:cNvSpPr>
              <a:spLocks/>
            </p:cNvSpPr>
            <p:nvPr userDrawn="1"/>
          </p:nvSpPr>
          <p:spPr bwMode="auto">
            <a:xfrm>
              <a:off x="2159000" y="1530351"/>
              <a:ext cx="61913" cy="47625"/>
            </a:xfrm>
            <a:custGeom>
              <a:avLst/>
              <a:gdLst>
                <a:gd name="T0" fmla="*/ 48 w 64"/>
                <a:gd name="T1" fmla="*/ 22 h 50"/>
                <a:gd name="T2" fmla="*/ 60 w 64"/>
                <a:gd name="T3" fmla="*/ 30 h 50"/>
                <a:gd name="T4" fmla="*/ 64 w 64"/>
                <a:gd name="T5" fmla="*/ 41 h 50"/>
                <a:gd name="T6" fmla="*/ 63 w 64"/>
                <a:gd name="T7" fmla="*/ 46 h 50"/>
                <a:gd name="T8" fmla="*/ 58 w 64"/>
                <a:gd name="T9" fmla="*/ 50 h 50"/>
                <a:gd name="T10" fmla="*/ 53 w 64"/>
                <a:gd name="T11" fmla="*/ 48 h 50"/>
                <a:gd name="T12" fmla="*/ 51 w 64"/>
                <a:gd name="T13" fmla="*/ 42 h 50"/>
                <a:gd name="T14" fmla="*/ 54 w 64"/>
                <a:gd name="T15" fmla="*/ 34 h 50"/>
                <a:gd name="T16" fmla="*/ 55 w 64"/>
                <a:gd name="T17" fmla="*/ 33 h 50"/>
                <a:gd name="T18" fmla="*/ 48 w 64"/>
                <a:gd name="T19" fmla="*/ 27 h 50"/>
                <a:gd name="T20" fmla="*/ 38 w 64"/>
                <a:gd name="T21" fmla="*/ 22 h 50"/>
                <a:gd name="T22" fmla="*/ 27 w 64"/>
                <a:gd name="T23" fmla="*/ 22 h 50"/>
                <a:gd name="T24" fmla="*/ 17 w 64"/>
                <a:gd name="T25" fmla="*/ 22 h 50"/>
                <a:gd name="T26" fmla="*/ 6 w 64"/>
                <a:gd name="T27" fmla="*/ 22 h 50"/>
                <a:gd name="T28" fmla="*/ 4 w 64"/>
                <a:gd name="T29" fmla="*/ 33 h 50"/>
                <a:gd name="T30" fmla="*/ 0 w 64"/>
                <a:gd name="T31" fmla="*/ 33 h 50"/>
                <a:gd name="T32" fmla="*/ 0 w 64"/>
                <a:gd name="T33" fmla="*/ 1 h 50"/>
                <a:gd name="T34" fmla="*/ 4 w 64"/>
                <a:gd name="T35" fmla="*/ 1 h 50"/>
                <a:gd name="T36" fmla="*/ 6 w 64"/>
                <a:gd name="T37" fmla="*/ 11 h 50"/>
                <a:gd name="T38" fmla="*/ 17 w 64"/>
                <a:gd name="T39" fmla="*/ 11 h 50"/>
                <a:gd name="T40" fmla="*/ 27 w 64"/>
                <a:gd name="T41" fmla="*/ 11 h 50"/>
                <a:gd name="T42" fmla="*/ 34 w 64"/>
                <a:gd name="T43" fmla="*/ 11 h 50"/>
                <a:gd name="T44" fmla="*/ 43 w 64"/>
                <a:gd name="T45" fmla="*/ 11 h 50"/>
                <a:gd name="T46" fmla="*/ 51 w 64"/>
                <a:gd name="T47" fmla="*/ 10 h 50"/>
                <a:gd name="T48" fmla="*/ 52 w 64"/>
                <a:gd name="T49" fmla="*/ 0 h 50"/>
                <a:gd name="T50" fmla="*/ 56 w 64"/>
                <a:gd name="T51" fmla="*/ 0 h 50"/>
                <a:gd name="T52" fmla="*/ 64 w 64"/>
                <a:gd name="T53" fmla="*/ 18 h 50"/>
                <a:gd name="T54" fmla="*/ 63 w 64"/>
                <a:gd name="T55" fmla="*/ 20 h 50"/>
                <a:gd name="T56" fmla="*/ 48 w 64"/>
                <a:gd name="T57" fmla="*/ 22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50">
                  <a:moveTo>
                    <a:pt x="48" y="22"/>
                  </a:moveTo>
                  <a:cubicBezTo>
                    <a:pt x="53" y="24"/>
                    <a:pt x="57" y="27"/>
                    <a:pt x="60" y="30"/>
                  </a:cubicBezTo>
                  <a:cubicBezTo>
                    <a:pt x="63" y="34"/>
                    <a:pt x="64" y="37"/>
                    <a:pt x="64" y="41"/>
                  </a:cubicBezTo>
                  <a:cubicBezTo>
                    <a:pt x="64" y="43"/>
                    <a:pt x="64" y="45"/>
                    <a:pt x="63" y="46"/>
                  </a:cubicBezTo>
                  <a:cubicBezTo>
                    <a:pt x="62" y="48"/>
                    <a:pt x="60" y="49"/>
                    <a:pt x="58" y="50"/>
                  </a:cubicBezTo>
                  <a:cubicBezTo>
                    <a:pt x="56" y="50"/>
                    <a:pt x="54" y="49"/>
                    <a:pt x="53" y="48"/>
                  </a:cubicBezTo>
                  <a:cubicBezTo>
                    <a:pt x="52" y="46"/>
                    <a:pt x="51" y="44"/>
                    <a:pt x="51" y="42"/>
                  </a:cubicBezTo>
                  <a:cubicBezTo>
                    <a:pt x="51" y="39"/>
                    <a:pt x="52" y="37"/>
                    <a:pt x="54" y="34"/>
                  </a:cubicBezTo>
                  <a:cubicBezTo>
                    <a:pt x="55" y="33"/>
                    <a:pt x="55" y="33"/>
                    <a:pt x="55" y="33"/>
                  </a:cubicBezTo>
                  <a:cubicBezTo>
                    <a:pt x="53" y="31"/>
                    <a:pt x="51" y="28"/>
                    <a:pt x="48" y="27"/>
                  </a:cubicBezTo>
                  <a:cubicBezTo>
                    <a:pt x="45" y="25"/>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1"/>
                    <a:pt x="6" y="11"/>
                    <a:pt x="6" y="11"/>
                  </a:cubicBezTo>
                  <a:cubicBezTo>
                    <a:pt x="9" y="11"/>
                    <a:pt x="13" y="11"/>
                    <a:pt x="17" y="11"/>
                  </a:cubicBezTo>
                  <a:cubicBezTo>
                    <a:pt x="21" y="11"/>
                    <a:pt x="24" y="11"/>
                    <a:pt x="27" y="11"/>
                  </a:cubicBezTo>
                  <a:cubicBezTo>
                    <a:pt x="34" y="11"/>
                    <a:pt x="34" y="11"/>
                    <a:pt x="34" y="11"/>
                  </a:cubicBezTo>
                  <a:cubicBezTo>
                    <a:pt x="38" y="11"/>
                    <a:pt x="41" y="11"/>
                    <a:pt x="43" y="11"/>
                  </a:cubicBezTo>
                  <a:cubicBezTo>
                    <a:pt x="45" y="11"/>
                    <a:pt x="48" y="11"/>
                    <a:pt x="51" y="10"/>
                  </a:cubicBezTo>
                  <a:cubicBezTo>
                    <a:pt x="52" y="0"/>
                    <a:pt x="52" y="0"/>
                    <a:pt x="52" y="0"/>
                  </a:cubicBezTo>
                  <a:cubicBezTo>
                    <a:pt x="56" y="0"/>
                    <a:pt x="56" y="0"/>
                    <a:pt x="56" y="0"/>
                  </a:cubicBezTo>
                  <a:cubicBezTo>
                    <a:pt x="64" y="18"/>
                    <a:pt x="64" y="18"/>
                    <a:pt x="64" y="18"/>
                  </a:cubicBezTo>
                  <a:cubicBezTo>
                    <a:pt x="63" y="20"/>
                    <a:pt x="63" y="20"/>
                    <a:pt x="63" y="20"/>
                  </a:cubicBezTo>
                  <a:lnTo>
                    <a:pt x="48" y="2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6" name="Freeform 33"/>
            <p:cNvSpPr>
              <a:spLocks/>
            </p:cNvSpPr>
            <p:nvPr userDrawn="1"/>
          </p:nvSpPr>
          <p:spPr bwMode="auto">
            <a:xfrm>
              <a:off x="2157413" y="1600201"/>
              <a:ext cx="77788" cy="39688"/>
            </a:xfrm>
            <a:custGeom>
              <a:avLst/>
              <a:gdLst>
                <a:gd name="T0" fmla="*/ 7 w 82"/>
                <a:gd name="T1" fmla="*/ 41 h 41"/>
                <a:gd name="T2" fmla="*/ 2 w 82"/>
                <a:gd name="T3" fmla="*/ 35 h 41"/>
                <a:gd name="T4" fmla="*/ 0 w 82"/>
                <a:gd name="T5" fmla="*/ 26 h 41"/>
                <a:gd name="T6" fmla="*/ 4 w 82"/>
                <a:gd name="T7" fmla="*/ 15 h 41"/>
                <a:gd name="T8" fmla="*/ 15 w 82"/>
                <a:gd name="T9" fmla="*/ 11 h 41"/>
                <a:gd name="T10" fmla="*/ 20 w 82"/>
                <a:gd name="T11" fmla="*/ 11 h 41"/>
                <a:gd name="T12" fmla="*/ 27 w 82"/>
                <a:gd name="T13" fmla="*/ 11 h 41"/>
                <a:gd name="T14" fmla="*/ 57 w 82"/>
                <a:gd name="T15" fmla="*/ 11 h 41"/>
                <a:gd name="T16" fmla="*/ 57 w 82"/>
                <a:gd name="T17" fmla="*/ 0 h 41"/>
                <a:gd name="T18" fmla="*/ 63 w 82"/>
                <a:gd name="T19" fmla="*/ 0 h 41"/>
                <a:gd name="T20" fmla="*/ 64 w 82"/>
                <a:gd name="T21" fmla="*/ 12 h 41"/>
                <a:gd name="T22" fmla="*/ 82 w 82"/>
                <a:gd name="T23" fmla="*/ 15 h 41"/>
                <a:gd name="T24" fmla="*/ 82 w 82"/>
                <a:gd name="T25" fmla="*/ 23 h 41"/>
                <a:gd name="T26" fmla="*/ 64 w 82"/>
                <a:gd name="T27" fmla="*/ 22 h 41"/>
                <a:gd name="T28" fmla="*/ 64 w 82"/>
                <a:gd name="T29" fmla="*/ 40 h 41"/>
                <a:gd name="T30" fmla="*/ 57 w 82"/>
                <a:gd name="T31" fmla="*/ 40 h 41"/>
                <a:gd name="T32" fmla="*/ 57 w 82"/>
                <a:gd name="T33" fmla="*/ 22 h 41"/>
                <a:gd name="T34" fmla="*/ 17 w 82"/>
                <a:gd name="T35" fmla="*/ 22 h 41"/>
                <a:gd name="T36" fmla="*/ 10 w 82"/>
                <a:gd name="T37" fmla="*/ 24 h 41"/>
                <a:gd name="T38" fmla="*/ 7 w 82"/>
                <a:gd name="T39" fmla="*/ 29 h 41"/>
                <a:gd name="T40" fmla="*/ 11 w 82"/>
                <a:gd name="T41" fmla="*/ 38 h 41"/>
                <a:gd name="T42" fmla="*/ 7 w 82"/>
                <a:gd name="T43" fmla="*/ 41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2" h="41">
                  <a:moveTo>
                    <a:pt x="7" y="41"/>
                  </a:moveTo>
                  <a:cubicBezTo>
                    <a:pt x="5" y="40"/>
                    <a:pt x="3" y="38"/>
                    <a:pt x="2" y="35"/>
                  </a:cubicBezTo>
                  <a:cubicBezTo>
                    <a:pt x="1" y="32"/>
                    <a:pt x="0" y="29"/>
                    <a:pt x="0" y="26"/>
                  </a:cubicBezTo>
                  <a:cubicBezTo>
                    <a:pt x="0" y="21"/>
                    <a:pt x="2" y="17"/>
                    <a:pt x="4" y="15"/>
                  </a:cubicBezTo>
                  <a:cubicBezTo>
                    <a:pt x="6" y="12"/>
                    <a:pt x="10" y="11"/>
                    <a:pt x="15" y="11"/>
                  </a:cubicBezTo>
                  <a:cubicBezTo>
                    <a:pt x="17" y="11"/>
                    <a:pt x="19" y="11"/>
                    <a:pt x="20" y="11"/>
                  </a:cubicBezTo>
                  <a:cubicBezTo>
                    <a:pt x="22" y="11"/>
                    <a:pt x="24" y="11"/>
                    <a:pt x="27" y="11"/>
                  </a:cubicBezTo>
                  <a:cubicBezTo>
                    <a:pt x="57" y="11"/>
                    <a:pt x="57" y="11"/>
                    <a:pt x="57" y="11"/>
                  </a:cubicBezTo>
                  <a:cubicBezTo>
                    <a:pt x="57" y="0"/>
                    <a:pt x="57" y="0"/>
                    <a:pt x="57" y="0"/>
                  </a:cubicBezTo>
                  <a:cubicBezTo>
                    <a:pt x="63" y="0"/>
                    <a:pt x="63" y="0"/>
                    <a:pt x="63" y="0"/>
                  </a:cubicBezTo>
                  <a:cubicBezTo>
                    <a:pt x="64" y="12"/>
                    <a:pt x="64" y="12"/>
                    <a:pt x="64" y="12"/>
                  </a:cubicBezTo>
                  <a:cubicBezTo>
                    <a:pt x="82" y="15"/>
                    <a:pt x="82" y="15"/>
                    <a:pt x="82" y="15"/>
                  </a:cubicBezTo>
                  <a:cubicBezTo>
                    <a:pt x="82" y="23"/>
                    <a:pt x="82" y="23"/>
                    <a:pt x="82" y="23"/>
                  </a:cubicBezTo>
                  <a:cubicBezTo>
                    <a:pt x="64" y="22"/>
                    <a:pt x="64" y="22"/>
                    <a:pt x="64" y="22"/>
                  </a:cubicBezTo>
                  <a:cubicBezTo>
                    <a:pt x="64" y="40"/>
                    <a:pt x="64" y="40"/>
                    <a:pt x="64" y="40"/>
                  </a:cubicBezTo>
                  <a:cubicBezTo>
                    <a:pt x="57" y="40"/>
                    <a:pt x="57" y="40"/>
                    <a:pt x="57" y="40"/>
                  </a:cubicBezTo>
                  <a:cubicBezTo>
                    <a:pt x="57" y="22"/>
                    <a:pt x="57" y="22"/>
                    <a:pt x="57" y="22"/>
                  </a:cubicBezTo>
                  <a:cubicBezTo>
                    <a:pt x="17" y="22"/>
                    <a:pt x="17" y="22"/>
                    <a:pt x="17" y="22"/>
                  </a:cubicBezTo>
                  <a:cubicBezTo>
                    <a:pt x="14" y="22"/>
                    <a:pt x="11" y="23"/>
                    <a:pt x="10" y="24"/>
                  </a:cubicBezTo>
                  <a:cubicBezTo>
                    <a:pt x="8" y="25"/>
                    <a:pt x="7" y="27"/>
                    <a:pt x="7" y="29"/>
                  </a:cubicBezTo>
                  <a:cubicBezTo>
                    <a:pt x="7" y="32"/>
                    <a:pt x="8" y="35"/>
                    <a:pt x="11" y="38"/>
                  </a:cubicBezTo>
                  <a:lnTo>
                    <a:pt x="7" y="4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7" name="Freeform 34"/>
            <p:cNvSpPr>
              <a:spLocks noEditPoints="1"/>
            </p:cNvSpPr>
            <p:nvPr userDrawn="1"/>
          </p:nvSpPr>
          <p:spPr bwMode="auto">
            <a:xfrm>
              <a:off x="2157413" y="1641476"/>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7"/>
                    <a:pt x="64" y="41"/>
                  </a:cubicBezTo>
                  <a:cubicBezTo>
                    <a:pt x="63" y="45"/>
                    <a:pt x="61" y="48"/>
                    <a:pt x="58" y="51"/>
                  </a:cubicBezTo>
                  <a:cubicBezTo>
                    <a:pt x="55" y="54"/>
                    <a:pt x="51" y="56"/>
                    <a:pt x="47" y="58"/>
                  </a:cubicBezTo>
                  <a:cubicBezTo>
                    <a:pt x="43" y="59"/>
                    <a:pt x="38" y="60"/>
                    <a:pt x="33" y="60"/>
                  </a:cubicBezTo>
                  <a:cubicBezTo>
                    <a:pt x="27" y="60"/>
                    <a:pt x="23" y="59"/>
                    <a:pt x="18" y="58"/>
                  </a:cubicBezTo>
                  <a:cubicBezTo>
                    <a:pt x="14" y="56"/>
                    <a:pt x="11" y="54"/>
                    <a:pt x="8" y="51"/>
                  </a:cubicBezTo>
                  <a:cubicBezTo>
                    <a:pt x="5" y="48"/>
                    <a:pt x="3" y="45"/>
                    <a:pt x="2" y="41"/>
                  </a:cubicBezTo>
                  <a:cubicBezTo>
                    <a:pt x="0" y="37"/>
                    <a:pt x="0" y="34"/>
                    <a:pt x="0" y="30"/>
                  </a:cubicBezTo>
                  <a:cubicBezTo>
                    <a:pt x="0" y="26"/>
                    <a:pt x="0" y="22"/>
                    <a:pt x="2" y="19"/>
                  </a:cubicBezTo>
                  <a:cubicBezTo>
                    <a:pt x="3" y="15"/>
                    <a:pt x="5" y="12"/>
                    <a:pt x="8" y="9"/>
                  </a:cubicBezTo>
                  <a:cubicBezTo>
                    <a:pt x="11" y="6"/>
                    <a:pt x="14" y="4"/>
                    <a:pt x="18" y="2"/>
                  </a:cubicBezTo>
                  <a:cubicBezTo>
                    <a:pt x="23" y="0"/>
                    <a:pt x="27" y="0"/>
                    <a:pt x="33" y="0"/>
                  </a:cubicBezTo>
                  <a:cubicBezTo>
                    <a:pt x="38" y="0"/>
                    <a:pt x="43" y="0"/>
                    <a:pt x="47" y="2"/>
                  </a:cubicBezTo>
                  <a:cubicBezTo>
                    <a:pt x="51" y="4"/>
                    <a:pt x="55" y="6"/>
                    <a:pt x="58" y="9"/>
                  </a:cubicBezTo>
                  <a:cubicBezTo>
                    <a:pt x="61" y="12"/>
                    <a:pt x="63" y="15"/>
                    <a:pt x="64" y="19"/>
                  </a:cubicBezTo>
                  <a:cubicBezTo>
                    <a:pt x="66" y="22"/>
                    <a:pt x="66" y="26"/>
                    <a:pt x="66" y="30"/>
                  </a:cubicBezTo>
                  <a:close/>
                  <a:moveTo>
                    <a:pt x="60" y="30"/>
                  </a:moveTo>
                  <a:cubicBezTo>
                    <a:pt x="60" y="24"/>
                    <a:pt x="58" y="20"/>
                    <a:pt x="53" y="17"/>
                  </a:cubicBezTo>
                  <a:cubicBezTo>
                    <a:pt x="49" y="13"/>
                    <a:pt x="42" y="12"/>
                    <a:pt x="33" y="12"/>
                  </a:cubicBezTo>
                  <a:cubicBezTo>
                    <a:pt x="24" y="12"/>
                    <a:pt x="17" y="13"/>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8" name="Freeform 35"/>
            <p:cNvSpPr>
              <a:spLocks/>
            </p:cNvSpPr>
            <p:nvPr userDrawn="1"/>
          </p:nvSpPr>
          <p:spPr bwMode="auto">
            <a:xfrm>
              <a:off x="2157413" y="1730376"/>
              <a:ext cx="63500" cy="52388"/>
            </a:xfrm>
            <a:custGeom>
              <a:avLst/>
              <a:gdLst>
                <a:gd name="T0" fmla="*/ 17 w 66"/>
                <a:gd name="T1" fmla="*/ 54 h 54"/>
                <a:gd name="T2" fmla="*/ 4 w 66"/>
                <a:gd name="T3" fmla="*/ 45 h 54"/>
                <a:gd name="T4" fmla="*/ 0 w 66"/>
                <a:gd name="T5" fmla="*/ 29 h 54"/>
                <a:gd name="T6" fmla="*/ 2 w 66"/>
                <a:gd name="T7" fmla="*/ 17 h 54"/>
                <a:gd name="T8" fmla="*/ 9 w 66"/>
                <a:gd name="T9" fmla="*/ 8 h 54"/>
                <a:gd name="T10" fmla="*/ 19 w 66"/>
                <a:gd name="T11" fmla="*/ 2 h 54"/>
                <a:gd name="T12" fmla="*/ 33 w 66"/>
                <a:gd name="T13" fmla="*/ 0 h 54"/>
                <a:gd name="T14" fmla="*/ 47 w 66"/>
                <a:gd name="T15" fmla="*/ 2 h 54"/>
                <a:gd name="T16" fmla="*/ 58 w 66"/>
                <a:gd name="T17" fmla="*/ 9 h 54"/>
                <a:gd name="T18" fmla="*/ 64 w 66"/>
                <a:gd name="T19" fmla="*/ 19 h 54"/>
                <a:gd name="T20" fmla="*/ 66 w 66"/>
                <a:gd name="T21" fmla="*/ 30 h 54"/>
                <a:gd name="T22" fmla="*/ 65 w 66"/>
                <a:gd name="T23" fmla="*/ 39 h 54"/>
                <a:gd name="T24" fmla="*/ 62 w 66"/>
                <a:gd name="T25" fmla="*/ 46 h 54"/>
                <a:gd name="T26" fmla="*/ 56 w 66"/>
                <a:gd name="T27" fmla="*/ 51 h 54"/>
                <a:gd name="T28" fmla="*/ 49 w 66"/>
                <a:gd name="T29" fmla="*/ 53 h 54"/>
                <a:gd name="T30" fmla="*/ 44 w 66"/>
                <a:gd name="T31" fmla="*/ 47 h 54"/>
                <a:gd name="T32" fmla="*/ 46 w 66"/>
                <a:gd name="T33" fmla="*/ 43 h 54"/>
                <a:gd name="T34" fmla="*/ 51 w 66"/>
                <a:gd name="T35" fmla="*/ 40 h 54"/>
                <a:gd name="T36" fmla="*/ 59 w 66"/>
                <a:gd name="T37" fmla="*/ 38 h 54"/>
                <a:gd name="T38" fmla="*/ 60 w 66"/>
                <a:gd name="T39" fmla="*/ 34 h 54"/>
                <a:gd name="T40" fmla="*/ 60 w 66"/>
                <a:gd name="T41" fmla="*/ 31 h 54"/>
                <a:gd name="T42" fmla="*/ 54 w 66"/>
                <a:gd name="T43" fmla="*/ 17 h 54"/>
                <a:gd name="T44" fmla="*/ 34 w 66"/>
                <a:gd name="T45" fmla="*/ 11 h 54"/>
                <a:gd name="T46" fmla="*/ 15 w 66"/>
                <a:gd name="T47" fmla="*/ 17 h 54"/>
                <a:gd name="T48" fmla="*/ 8 w 66"/>
                <a:gd name="T49" fmla="*/ 32 h 54"/>
                <a:gd name="T50" fmla="*/ 11 w 66"/>
                <a:gd name="T51" fmla="*/ 43 h 54"/>
                <a:gd name="T52" fmla="*/ 18 w 66"/>
                <a:gd name="T53" fmla="*/ 51 h 54"/>
                <a:gd name="T54" fmla="*/ 17 w 66"/>
                <a:gd name="T55" fmla="*/ 5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6" h="54">
                  <a:moveTo>
                    <a:pt x="17" y="54"/>
                  </a:moveTo>
                  <a:cubicBezTo>
                    <a:pt x="11" y="52"/>
                    <a:pt x="7" y="49"/>
                    <a:pt x="4" y="45"/>
                  </a:cubicBezTo>
                  <a:cubicBezTo>
                    <a:pt x="1" y="41"/>
                    <a:pt x="0" y="36"/>
                    <a:pt x="0" y="29"/>
                  </a:cubicBezTo>
                  <a:cubicBezTo>
                    <a:pt x="0" y="25"/>
                    <a:pt x="0" y="21"/>
                    <a:pt x="2" y="17"/>
                  </a:cubicBezTo>
                  <a:cubicBezTo>
                    <a:pt x="4" y="13"/>
                    <a:pt x="6" y="10"/>
                    <a:pt x="9" y="8"/>
                  </a:cubicBezTo>
                  <a:cubicBezTo>
                    <a:pt x="12" y="5"/>
                    <a:pt x="15" y="3"/>
                    <a:pt x="19" y="2"/>
                  </a:cubicBezTo>
                  <a:cubicBezTo>
                    <a:pt x="23" y="0"/>
                    <a:pt x="28" y="0"/>
                    <a:pt x="33" y="0"/>
                  </a:cubicBezTo>
                  <a:cubicBezTo>
                    <a:pt x="38" y="0"/>
                    <a:pt x="43" y="0"/>
                    <a:pt x="47" y="2"/>
                  </a:cubicBezTo>
                  <a:cubicBezTo>
                    <a:pt x="51" y="4"/>
                    <a:pt x="55" y="6"/>
                    <a:pt x="58" y="9"/>
                  </a:cubicBezTo>
                  <a:cubicBezTo>
                    <a:pt x="60" y="12"/>
                    <a:pt x="63" y="15"/>
                    <a:pt x="64" y="19"/>
                  </a:cubicBezTo>
                  <a:cubicBezTo>
                    <a:pt x="66" y="22"/>
                    <a:pt x="66" y="26"/>
                    <a:pt x="66" y="30"/>
                  </a:cubicBezTo>
                  <a:cubicBezTo>
                    <a:pt x="66" y="33"/>
                    <a:pt x="66" y="36"/>
                    <a:pt x="65" y="39"/>
                  </a:cubicBezTo>
                  <a:cubicBezTo>
                    <a:pt x="64" y="41"/>
                    <a:pt x="63" y="44"/>
                    <a:pt x="62" y="46"/>
                  </a:cubicBezTo>
                  <a:cubicBezTo>
                    <a:pt x="60" y="48"/>
                    <a:pt x="58" y="50"/>
                    <a:pt x="56" y="51"/>
                  </a:cubicBezTo>
                  <a:cubicBezTo>
                    <a:pt x="54" y="52"/>
                    <a:pt x="52" y="53"/>
                    <a:pt x="49" y="53"/>
                  </a:cubicBezTo>
                  <a:cubicBezTo>
                    <a:pt x="46" y="53"/>
                    <a:pt x="44" y="51"/>
                    <a:pt x="44" y="47"/>
                  </a:cubicBezTo>
                  <a:cubicBezTo>
                    <a:pt x="44" y="45"/>
                    <a:pt x="45" y="44"/>
                    <a:pt x="46" y="43"/>
                  </a:cubicBezTo>
                  <a:cubicBezTo>
                    <a:pt x="47" y="41"/>
                    <a:pt x="49" y="41"/>
                    <a:pt x="51" y="40"/>
                  </a:cubicBezTo>
                  <a:cubicBezTo>
                    <a:pt x="59" y="38"/>
                    <a:pt x="59" y="38"/>
                    <a:pt x="59" y="38"/>
                  </a:cubicBezTo>
                  <a:cubicBezTo>
                    <a:pt x="60" y="37"/>
                    <a:pt x="60" y="35"/>
                    <a:pt x="60" y="34"/>
                  </a:cubicBezTo>
                  <a:cubicBezTo>
                    <a:pt x="60" y="33"/>
                    <a:pt x="60" y="32"/>
                    <a:pt x="60" y="31"/>
                  </a:cubicBezTo>
                  <a:cubicBezTo>
                    <a:pt x="60" y="25"/>
                    <a:pt x="58" y="20"/>
                    <a:pt x="54" y="17"/>
                  </a:cubicBezTo>
                  <a:cubicBezTo>
                    <a:pt x="49" y="13"/>
                    <a:pt x="43" y="11"/>
                    <a:pt x="34" y="11"/>
                  </a:cubicBezTo>
                  <a:cubicBezTo>
                    <a:pt x="26" y="11"/>
                    <a:pt x="19" y="13"/>
                    <a:pt x="15" y="17"/>
                  </a:cubicBezTo>
                  <a:cubicBezTo>
                    <a:pt x="10" y="21"/>
                    <a:pt x="8" y="26"/>
                    <a:pt x="8" y="32"/>
                  </a:cubicBezTo>
                  <a:cubicBezTo>
                    <a:pt x="8" y="36"/>
                    <a:pt x="9" y="40"/>
                    <a:pt x="11" y="43"/>
                  </a:cubicBezTo>
                  <a:cubicBezTo>
                    <a:pt x="13" y="46"/>
                    <a:pt x="15" y="49"/>
                    <a:pt x="18" y="51"/>
                  </a:cubicBezTo>
                  <a:lnTo>
                    <a:pt x="17" y="54"/>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9" name="Freeform 36"/>
            <p:cNvSpPr>
              <a:spLocks/>
            </p:cNvSpPr>
            <p:nvPr userDrawn="1"/>
          </p:nvSpPr>
          <p:spPr bwMode="auto">
            <a:xfrm>
              <a:off x="2157413" y="1784351"/>
              <a:ext cx="61913" cy="65088"/>
            </a:xfrm>
            <a:custGeom>
              <a:avLst/>
              <a:gdLst>
                <a:gd name="T0" fmla="*/ 6 w 65"/>
                <a:gd name="T1" fmla="*/ 69 h 69"/>
                <a:gd name="T2" fmla="*/ 2 w 65"/>
                <a:gd name="T3" fmla="*/ 69 h 69"/>
                <a:gd name="T4" fmla="*/ 0 w 65"/>
                <a:gd name="T5" fmla="*/ 51 h 69"/>
                <a:gd name="T6" fmla="*/ 12 w 65"/>
                <a:gd name="T7" fmla="*/ 50 h 69"/>
                <a:gd name="T8" fmla="*/ 3 w 65"/>
                <a:gd name="T9" fmla="*/ 38 h 69"/>
                <a:gd name="T10" fmla="*/ 0 w 65"/>
                <a:gd name="T11" fmla="*/ 26 h 69"/>
                <a:gd name="T12" fmla="*/ 1 w 65"/>
                <a:gd name="T13" fmla="*/ 19 h 69"/>
                <a:gd name="T14" fmla="*/ 5 w 65"/>
                <a:gd name="T15" fmla="*/ 13 h 69"/>
                <a:gd name="T16" fmla="*/ 12 w 65"/>
                <a:gd name="T17" fmla="*/ 10 h 69"/>
                <a:gd name="T18" fmla="*/ 23 w 65"/>
                <a:gd name="T19" fmla="*/ 9 h 69"/>
                <a:gd name="T20" fmla="*/ 57 w 65"/>
                <a:gd name="T21" fmla="*/ 9 h 69"/>
                <a:gd name="T22" fmla="*/ 59 w 65"/>
                <a:gd name="T23" fmla="*/ 0 h 69"/>
                <a:gd name="T24" fmla="*/ 63 w 65"/>
                <a:gd name="T25" fmla="*/ 0 h 69"/>
                <a:gd name="T26" fmla="*/ 65 w 65"/>
                <a:gd name="T27" fmla="*/ 19 h 69"/>
                <a:gd name="T28" fmla="*/ 64 w 65"/>
                <a:gd name="T29" fmla="*/ 21 h 69"/>
                <a:gd name="T30" fmla="*/ 45 w 65"/>
                <a:gd name="T31" fmla="*/ 20 h 69"/>
                <a:gd name="T32" fmla="*/ 25 w 65"/>
                <a:gd name="T33" fmla="*/ 20 h 69"/>
                <a:gd name="T34" fmla="*/ 13 w 65"/>
                <a:gd name="T35" fmla="*/ 23 h 69"/>
                <a:gd name="T36" fmla="*/ 9 w 65"/>
                <a:gd name="T37" fmla="*/ 31 h 69"/>
                <a:gd name="T38" fmla="*/ 18 w 65"/>
                <a:gd name="T39" fmla="*/ 49 h 69"/>
                <a:gd name="T40" fmla="*/ 57 w 65"/>
                <a:gd name="T41" fmla="*/ 50 h 69"/>
                <a:gd name="T42" fmla="*/ 59 w 65"/>
                <a:gd name="T43" fmla="*/ 40 h 69"/>
                <a:gd name="T44" fmla="*/ 63 w 65"/>
                <a:gd name="T45" fmla="*/ 40 h 69"/>
                <a:gd name="T46" fmla="*/ 65 w 65"/>
                <a:gd name="T47" fmla="*/ 59 h 69"/>
                <a:gd name="T48" fmla="*/ 64 w 65"/>
                <a:gd name="T49" fmla="*/ 61 h 69"/>
                <a:gd name="T50" fmla="*/ 45 w 65"/>
                <a:gd name="T51" fmla="*/ 60 h 69"/>
                <a:gd name="T52" fmla="*/ 8 w 65"/>
                <a:gd name="T53" fmla="*/ 60 h 69"/>
                <a:gd name="T54" fmla="*/ 6 w 65"/>
                <a:gd name="T55" fmla="*/ 69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65" h="69">
                  <a:moveTo>
                    <a:pt x="6" y="69"/>
                  </a:moveTo>
                  <a:cubicBezTo>
                    <a:pt x="2" y="69"/>
                    <a:pt x="2" y="69"/>
                    <a:pt x="2" y="69"/>
                  </a:cubicBezTo>
                  <a:cubicBezTo>
                    <a:pt x="0" y="51"/>
                    <a:pt x="0" y="51"/>
                    <a:pt x="0" y="51"/>
                  </a:cubicBezTo>
                  <a:cubicBezTo>
                    <a:pt x="12" y="50"/>
                    <a:pt x="12" y="50"/>
                    <a:pt x="12" y="50"/>
                  </a:cubicBezTo>
                  <a:cubicBezTo>
                    <a:pt x="8" y="46"/>
                    <a:pt x="5" y="42"/>
                    <a:pt x="3" y="38"/>
                  </a:cubicBezTo>
                  <a:cubicBezTo>
                    <a:pt x="1" y="34"/>
                    <a:pt x="0" y="30"/>
                    <a:pt x="0" y="26"/>
                  </a:cubicBezTo>
                  <a:cubicBezTo>
                    <a:pt x="0" y="23"/>
                    <a:pt x="0" y="21"/>
                    <a:pt x="1" y="19"/>
                  </a:cubicBezTo>
                  <a:cubicBezTo>
                    <a:pt x="2" y="17"/>
                    <a:pt x="3" y="15"/>
                    <a:pt x="5" y="13"/>
                  </a:cubicBezTo>
                  <a:cubicBezTo>
                    <a:pt x="7" y="12"/>
                    <a:pt x="9" y="11"/>
                    <a:pt x="12" y="10"/>
                  </a:cubicBezTo>
                  <a:cubicBezTo>
                    <a:pt x="15" y="9"/>
                    <a:pt x="19" y="9"/>
                    <a:pt x="23" y="9"/>
                  </a:cubicBezTo>
                  <a:cubicBezTo>
                    <a:pt x="57" y="9"/>
                    <a:pt x="57" y="9"/>
                    <a:pt x="57" y="9"/>
                  </a:cubicBezTo>
                  <a:cubicBezTo>
                    <a:pt x="59" y="0"/>
                    <a:pt x="59" y="0"/>
                    <a:pt x="59" y="0"/>
                  </a:cubicBezTo>
                  <a:cubicBezTo>
                    <a:pt x="63" y="0"/>
                    <a:pt x="63" y="0"/>
                    <a:pt x="63" y="0"/>
                  </a:cubicBezTo>
                  <a:cubicBezTo>
                    <a:pt x="65" y="19"/>
                    <a:pt x="65" y="19"/>
                    <a:pt x="65" y="19"/>
                  </a:cubicBezTo>
                  <a:cubicBezTo>
                    <a:pt x="64" y="21"/>
                    <a:pt x="64" y="21"/>
                    <a:pt x="64" y="21"/>
                  </a:cubicBezTo>
                  <a:cubicBezTo>
                    <a:pt x="45" y="20"/>
                    <a:pt x="45" y="20"/>
                    <a:pt x="45" y="20"/>
                  </a:cubicBezTo>
                  <a:cubicBezTo>
                    <a:pt x="25" y="20"/>
                    <a:pt x="25" y="20"/>
                    <a:pt x="25" y="20"/>
                  </a:cubicBezTo>
                  <a:cubicBezTo>
                    <a:pt x="19" y="20"/>
                    <a:pt x="15" y="21"/>
                    <a:pt x="13" y="23"/>
                  </a:cubicBezTo>
                  <a:cubicBezTo>
                    <a:pt x="10" y="24"/>
                    <a:pt x="9" y="27"/>
                    <a:pt x="9" y="31"/>
                  </a:cubicBezTo>
                  <a:cubicBezTo>
                    <a:pt x="9" y="37"/>
                    <a:pt x="12" y="43"/>
                    <a:pt x="18" y="49"/>
                  </a:cubicBezTo>
                  <a:cubicBezTo>
                    <a:pt x="57" y="50"/>
                    <a:pt x="57" y="50"/>
                    <a:pt x="57" y="50"/>
                  </a:cubicBezTo>
                  <a:cubicBezTo>
                    <a:pt x="59" y="40"/>
                    <a:pt x="59" y="40"/>
                    <a:pt x="59" y="40"/>
                  </a:cubicBezTo>
                  <a:cubicBezTo>
                    <a:pt x="63" y="40"/>
                    <a:pt x="63" y="40"/>
                    <a:pt x="63" y="40"/>
                  </a:cubicBezTo>
                  <a:cubicBezTo>
                    <a:pt x="65" y="59"/>
                    <a:pt x="65" y="59"/>
                    <a:pt x="65" y="59"/>
                  </a:cubicBezTo>
                  <a:cubicBezTo>
                    <a:pt x="64" y="61"/>
                    <a:pt x="64" y="61"/>
                    <a:pt x="64" y="61"/>
                  </a:cubicBezTo>
                  <a:cubicBezTo>
                    <a:pt x="45" y="60"/>
                    <a:pt x="45" y="60"/>
                    <a:pt x="45" y="60"/>
                  </a:cubicBezTo>
                  <a:cubicBezTo>
                    <a:pt x="8" y="60"/>
                    <a:pt x="8" y="60"/>
                    <a:pt x="8" y="60"/>
                  </a:cubicBezTo>
                  <a:lnTo>
                    <a:pt x="6" y="69"/>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0" name="Freeform 37"/>
            <p:cNvSpPr>
              <a:spLocks/>
            </p:cNvSpPr>
            <p:nvPr userDrawn="1"/>
          </p:nvSpPr>
          <p:spPr bwMode="auto">
            <a:xfrm>
              <a:off x="2157413" y="1855788"/>
              <a:ext cx="63500" cy="44450"/>
            </a:xfrm>
            <a:custGeom>
              <a:avLst/>
              <a:gdLst>
                <a:gd name="T0" fmla="*/ 38 w 66"/>
                <a:gd name="T1" fmla="*/ 28 h 46"/>
                <a:gd name="T2" fmla="*/ 30 w 66"/>
                <a:gd name="T3" fmla="*/ 42 h 46"/>
                <a:gd name="T4" fmla="*/ 19 w 66"/>
                <a:gd name="T5" fmla="*/ 46 h 46"/>
                <a:gd name="T6" fmla="*/ 12 w 66"/>
                <a:gd name="T7" fmla="*/ 44 h 46"/>
                <a:gd name="T8" fmla="*/ 5 w 66"/>
                <a:gd name="T9" fmla="*/ 39 h 46"/>
                <a:gd name="T10" fmla="*/ 1 w 66"/>
                <a:gd name="T11" fmla="*/ 31 h 46"/>
                <a:gd name="T12" fmla="*/ 0 w 66"/>
                <a:gd name="T13" fmla="*/ 20 h 46"/>
                <a:gd name="T14" fmla="*/ 1 w 66"/>
                <a:gd name="T15" fmla="*/ 10 h 46"/>
                <a:gd name="T16" fmla="*/ 5 w 66"/>
                <a:gd name="T17" fmla="*/ 0 h 46"/>
                <a:gd name="T18" fmla="*/ 19 w 66"/>
                <a:gd name="T19" fmla="*/ 0 h 46"/>
                <a:gd name="T20" fmla="*/ 19 w 66"/>
                <a:gd name="T21" fmla="*/ 7 h 46"/>
                <a:gd name="T22" fmla="*/ 8 w 66"/>
                <a:gd name="T23" fmla="*/ 10 h 46"/>
                <a:gd name="T24" fmla="*/ 6 w 66"/>
                <a:gd name="T25" fmla="*/ 20 h 46"/>
                <a:gd name="T26" fmla="*/ 9 w 66"/>
                <a:gd name="T27" fmla="*/ 32 h 46"/>
                <a:gd name="T28" fmla="*/ 16 w 66"/>
                <a:gd name="T29" fmla="*/ 35 h 46"/>
                <a:gd name="T30" fmla="*/ 23 w 66"/>
                <a:gd name="T31" fmla="*/ 32 h 46"/>
                <a:gd name="T32" fmla="*/ 28 w 66"/>
                <a:gd name="T33" fmla="*/ 23 h 46"/>
                <a:gd name="T34" fmla="*/ 30 w 66"/>
                <a:gd name="T35" fmla="*/ 17 h 46"/>
                <a:gd name="T36" fmla="*/ 37 w 66"/>
                <a:gd name="T37" fmla="*/ 5 h 46"/>
                <a:gd name="T38" fmla="*/ 47 w 66"/>
                <a:gd name="T39" fmla="*/ 1 h 46"/>
                <a:gd name="T40" fmla="*/ 55 w 66"/>
                <a:gd name="T41" fmla="*/ 2 h 46"/>
                <a:gd name="T42" fmla="*/ 61 w 66"/>
                <a:gd name="T43" fmla="*/ 7 h 46"/>
                <a:gd name="T44" fmla="*/ 65 w 66"/>
                <a:gd name="T45" fmla="*/ 14 h 46"/>
                <a:gd name="T46" fmla="*/ 66 w 66"/>
                <a:gd name="T47" fmla="*/ 24 h 46"/>
                <a:gd name="T48" fmla="*/ 65 w 66"/>
                <a:gd name="T49" fmla="*/ 34 h 46"/>
                <a:gd name="T50" fmla="*/ 61 w 66"/>
                <a:gd name="T51" fmla="*/ 42 h 46"/>
                <a:gd name="T52" fmla="*/ 48 w 66"/>
                <a:gd name="T53" fmla="*/ 42 h 46"/>
                <a:gd name="T54" fmla="*/ 48 w 66"/>
                <a:gd name="T55" fmla="*/ 35 h 46"/>
                <a:gd name="T56" fmla="*/ 58 w 66"/>
                <a:gd name="T57" fmla="*/ 33 h 46"/>
                <a:gd name="T58" fmla="*/ 60 w 66"/>
                <a:gd name="T59" fmla="*/ 24 h 46"/>
                <a:gd name="T60" fmla="*/ 58 w 66"/>
                <a:gd name="T61" fmla="*/ 15 h 46"/>
                <a:gd name="T62" fmla="*/ 51 w 66"/>
                <a:gd name="T63" fmla="*/ 11 h 46"/>
                <a:gd name="T64" fmla="*/ 44 w 66"/>
                <a:gd name="T65" fmla="*/ 14 h 46"/>
                <a:gd name="T66" fmla="*/ 40 w 66"/>
                <a:gd name="T67" fmla="*/ 24 h 46"/>
                <a:gd name="T68" fmla="*/ 38 w 66"/>
                <a:gd name="T69" fmla="*/ 28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8"/>
                  </a:moveTo>
                  <a:cubicBezTo>
                    <a:pt x="36" y="34"/>
                    <a:pt x="33" y="39"/>
                    <a:pt x="30" y="42"/>
                  </a:cubicBezTo>
                  <a:cubicBezTo>
                    <a:pt x="26" y="44"/>
                    <a:pt x="23" y="46"/>
                    <a:pt x="19" y="46"/>
                  </a:cubicBezTo>
                  <a:cubicBezTo>
                    <a:pt x="16" y="46"/>
                    <a:pt x="14" y="45"/>
                    <a:pt x="12" y="44"/>
                  </a:cubicBezTo>
                  <a:cubicBezTo>
                    <a:pt x="9" y="43"/>
                    <a:pt x="7" y="42"/>
                    <a:pt x="5" y="39"/>
                  </a:cubicBezTo>
                  <a:cubicBezTo>
                    <a:pt x="4" y="37"/>
                    <a:pt x="2" y="35"/>
                    <a:pt x="1" y="31"/>
                  </a:cubicBezTo>
                  <a:cubicBezTo>
                    <a:pt x="0" y="28"/>
                    <a:pt x="0" y="24"/>
                    <a:pt x="0" y="20"/>
                  </a:cubicBezTo>
                  <a:cubicBezTo>
                    <a:pt x="0" y="16"/>
                    <a:pt x="0" y="13"/>
                    <a:pt x="1" y="10"/>
                  </a:cubicBezTo>
                  <a:cubicBezTo>
                    <a:pt x="2" y="7"/>
                    <a:pt x="3" y="4"/>
                    <a:pt x="5" y="0"/>
                  </a:cubicBezTo>
                  <a:cubicBezTo>
                    <a:pt x="19" y="0"/>
                    <a:pt x="19" y="0"/>
                    <a:pt x="19" y="0"/>
                  </a:cubicBezTo>
                  <a:cubicBezTo>
                    <a:pt x="19" y="7"/>
                    <a:pt x="19" y="7"/>
                    <a:pt x="19" y="7"/>
                  </a:cubicBezTo>
                  <a:cubicBezTo>
                    <a:pt x="8" y="10"/>
                    <a:pt x="8" y="10"/>
                    <a:pt x="8" y="10"/>
                  </a:cubicBezTo>
                  <a:cubicBezTo>
                    <a:pt x="6" y="13"/>
                    <a:pt x="6" y="16"/>
                    <a:pt x="6" y="20"/>
                  </a:cubicBezTo>
                  <a:cubicBezTo>
                    <a:pt x="6" y="25"/>
                    <a:pt x="7" y="29"/>
                    <a:pt x="9" y="32"/>
                  </a:cubicBezTo>
                  <a:cubicBezTo>
                    <a:pt x="10" y="34"/>
                    <a:pt x="13" y="35"/>
                    <a:pt x="16" y="35"/>
                  </a:cubicBezTo>
                  <a:cubicBezTo>
                    <a:pt x="19" y="35"/>
                    <a:pt x="21" y="34"/>
                    <a:pt x="23" y="32"/>
                  </a:cubicBezTo>
                  <a:cubicBezTo>
                    <a:pt x="24" y="30"/>
                    <a:pt x="26" y="27"/>
                    <a:pt x="28" y="23"/>
                  </a:cubicBezTo>
                  <a:cubicBezTo>
                    <a:pt x="30" y="17"/>
                    <a:pt x="30" y="17"/>
                    <a:pt x="30" y="17"/>
                  </a:cubicBezTo>
                  <a:cubicBezTo>
                    <a:pt x="32" y="12"/>
                    <a:pt x="34" y="8"/>
                    <a:pt x="37" y="5"/>
                  </a:cubicBezTo>
                  <a:cubicBezTo>
                    <a:pt x="40" y="2"/>
                    <a:pt x="43" y="1"/>
                    <a:pt x="47" y="1"/>
                  </a:cubicBezTo>
                  <a:cubicBezTo>
                    <a:pt x="50" y="1"/>
                    <a:pt x="52" y="1"/>
                    <a:pt x="55" y="2"/>
                  </a:cubicBezTo>
                  <a:cubicBezTo>
                    <a:pt x="57" y="4"/>
                    <a:pt x="59" y="5"/>
                    <a:pt x="61" y="7"/>
                  </a:cubicBezTo>
                  <a:cubicBezTo>
                    <a:pt x="62" y="9"/>
                    <a:pt x="64" y="11"/>
                    <a:pt x="65" y="14"/>
                  </a:cubicBezTo>
                  <a:cubicBezTo>
                    <a:pt x="66" y="17"/>
                    <a:pt x="66" y="20"/>
                    <a:pt x="66" y="24"/>
                  </a:cubicBezTo>
                  <a:cubicBezTo>
                    <a:pt x="66" y="27"/>
                    <a:pt x="66" y="31"/>
                    <a:pt x="65" y="34"/>
                  </a:cubicBezTo>
                  <a:cubicBezTo>
                    <a:pt x="64" y="37"/>
                    <a:pt x="63" y="39"/>
                    <a:pt x="61" y="42"/>
                  </a:cubicBezTo>
                  <a:cubicBezTo>
                    <a:pt x="48" y="42"/>
                    <a:pt x="48" y="42"/>
                    <a:pt x="48" y="42"/>
                  </a:cubicBezTo>
                  <a:cubicBezTo>
                    <a:pt x="48" y="35"/>
                    <a:pt x="48" y="35"/>
                    <a:pt x="48" y="35"/>
                  </a:cubicBezTo>
                  <a:cubicBezTo>
                    <a:pt x="58" y="33"/>
                    <a:pt x="58" y="33"/>
                    <a:pt x="58" y="33"/>
                  </a:cubicBezTo>
                  <a:cubicBezTo>
                    <a:pt x="60" y="30"/>
                    <a:pt x="60" y="27"/>
                    <a:pt x="60" y="24"/>
                  </a:cubicBezTo>
                  <a:cubicBezTo>
                    <a:pt x="60" y="20"/>
                    <a:pt x="60" y="17"/>
                    <a:pt x="58" y="15"/>
                  </a:cubicBezTo>
                  <a:cubicBezTo>
                    <a:pt x="56" y="12"/>
                    <a:pt x="54" y="11"/>
                    <a:pt x="51" y="11"/>
                  </a:cubicBezTo>
                  <a:cubicBezTo>
                    <a:pt x="48" y="11"/>
                    <a:pt x="46" y="12"/>
                    <a:pt x="44" y="14"/>
                  </a:cubicBezTo>
                  <a:cubicBezTo>
                    <a:pt x="43" y="16"/>
                    <a:pt x="41" y="19"/>
                    <a:pt x="40" y="24"/>
                  </a:cubicBezTo>
                  <a:lnTo>
                    <a:pt x="38" y="28"/>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1" name="Freeform 38"/>
            <p:cNvSpPr>
              <a:spLocks/>
            </p:cNvSpPr>
            <p:nvPr userDrawn="1"/>
          </p:nvSpPr>
          <p:spPr bwMode="auto">
            <a:xfrm>
              <a:off x="2157413" y="1900238"/>
              <a:ext cx="77788" cy="41275"/>
            </a:xfrm>
            <a:custGeom>
              <a:avLst/>
              <a:gdLst>
                <a:gd name="T0" fmla="*/ 7 w 82"/>
                <a:gd name="T1" fmla="*/ 42 h 42"/>
                <a:gd name="T2" fmla="*/ 2 w 82"/>
                <a:gd name="T3" fmla="*/ 35 h 42"/>
                <a:gd name="T4" fmla="*/ 0 w 82"/>
                <a:gd name="T5" fmla="*/ 26 h 42"/>
                <a:gd name="T6" fmla="*/ 4 w 82"/>
                <a:gd name="T7" fmla="*/ 15 h 42"/>
                <a:gd name="T8" fmla="*/ 15 w 82"/>
                <a:gd name="T9" fmla="*/ 11 h 42"/>
                <a:gd name="T10" fmla="*/ 20 w 82"/>
                <a:gd name="T11" fmla="*/ 11 h 42"/>
                <a:gd name="T12" fmla="*/ 27 w 82"/>
                <a:gd name="T13" fmla="*/ 11 h 42"/>
                <a:gd name="T14" fmla="*/ 57 w 82"/>
                <a:gd name="T15" fmla="*/ 11 h 42"/>
                <a:gd name="T16" fmla="*/ 57 w 82"/>
                <a:gd name="T17" fmla="*/ 0 h 42"/>
                <a:gd name="T18" fmla="*/ 63 w 82"/>
                <a:gd name="T19" fmla="*/ 0 h 42"/>
                <a:gd name="T20" fmla="*/ 64 w 82"/>
                <a:gd name="T21" fmla="*/ 12 h 42"/>
                <a:gd name="T22" fmla="*/ 82 w 82"/>
                <a:gd name="T23" fmla="*/ 15 h 42"/>
                <a:gd name="T24" fmla="*/ 82 w 82"/>
                <a:gd name="T25" fmla="*/ 23 h 42"/>
                <a:gd name="T26" fmla="*/ 64 w 82"/>
                <a:gd name="T27" fmla="*/ 23 h 42"/>
                <a:gd name="T28" fmla="*/ 64 w 82"/>
                <a:gd name="T29" fmla="*/ 40 h 42"/>
                <a:gd name="T30" fmla="*/ 57 w 82"/>
                <a:gd name="T31" fmla="*/ 40 h 42"/>
                <a:gd name="T32" fmla="*/ 57 w 82"/>
                <a:gd name="T33" fmla="*/ 22 h 42"/>
                <a:gd name="T34" fmla="*/ 17 w 82"/>
                <a:gd name="T35" fmla="*/ 22 h 42"/>
                <a:gd name="T36" fmla="*/ 10 w 82"/>
                <a:gd name="T37" fmla="*/ 24 h 42"/>
                <a:gd name="T38" fmla="*/ 7 w 82"/>
                <a:gd name="T39" fmla="*/ 30 h 42"/>
                <a:gd name="T40" fmla="*/ 11 w 82"/>
                <a:gd name="T41" fmla="*/ 38 h 42"/>
                <a:gd name="T42" fmla="*/ 7 w 82"/>
                <a:gd name="T43" fmla="*/ 42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2" h="42">
                  <a:moveTo>
                    <a:pt x="7" y="42"/>
                  </a:moveTo>
                  <a:cubicBezTo>
                    <a:pt x="5" y="40"/>
                    <a:pt x="3" y="38"/>
                    <a:pt x="2" y="35"/>
                  </a:cubicBezTo>
                  <a:cubicBezTo>
                    <a:pt x="1" y="32"/>
                    <a:pt x="0" y="29"/>
                    <a:pt x="0" y="26"/>
                  </a:cubicBezTo>
                  <a:cubicBezTo>
                    <a:pt x="0" y="21"/>
                    <a:pt x="2" y="18"/>
                    <a:pt x="4" y="15"/>
                  </a:cubicBezTo>
                  <a:cubicBezTo>
                    <a:pt x="6" y="12"/>
                    <a:pt x="10" y="11"/>
                    <a:pt x="15" y="11"/>
                  </a:cubicBezTo>
                  <a:cubicBezTo>
                    <a:pt x="17" y="11"/>
                    <a:pt x="19" y="11"/>
                    <a:pt x="20" y="11"/>
                  </a:cubicBezTo>
                  <a:cubicBezTo>
                    <a:pt x="22" y="11"/>
                    <a:pt x="24" y="11"/>
                    <a:pt x="27" y="11"/>
                  </a:cubicBezTo>
                  <a:cubicBezTo>
                    <a:pt x="57" y="11"/>
                    <a:pt x="57" y="11"/>
                    <a:pt x="57" y="11"/>
                  </a:cubicBezTo>
                  <a:cubicBezTo>
                    <a:pt x="57" y="0"/>
                    <a:pt x="57" y="0"/>
                    <a:pt x="57" y="0"/>
                  </a:cubicBezTo>
                  <a:cubicBezTo>
                    <a:pt x="63" y="0"/>
                    <a:pt x="63" y="0"/>
                    <a:pt x="63" y="0"/>
                  </a:cubicBezTo>
                  <a:cubicBezTo>
                    <a:pt x="64" y="12"/>
                    <a:pt x="64" y="12"/>
                    <a:pt x="64" y="12"/>
                  </a:cubicBezTo>
                  <a:cubicBezTo>
                    <a:pt x="82" y="15"/>
                    <a:pt x="82" y="15"/>
                    <a:pt x="82" y="15"/>
                  </a:cubicBezTo>
                  <a:cubicBezTo>
                    <a:pt x="82" y="23"/>
                    <a:pt x="82" y="23"/>
                    <a:pt x="82" y="23"/>
                  </a:cubicBezTo>
                  <a:cubicBezTo>
                    <a:pt x="64" y="23"/>
                    <a:pt x="64" y="23"/>
                    <a:pt x="64" y="23"/>
                  </a:cubicBezTo>
                  <a:cubicBezTo>
                    <a:pt x="64" y="40"/>
                    <a:pt x="64" y="40"/>
                    <a:pt x="64" y="40"/>
                  </a:cubicBezTo>
                  <a:cubicBezTo>
                    <a:pt x="57" y="40"/>
                    <a:pt x="57" y="40"/>
                    <a:pt x="57" y="40"/>
                  </a:cubicBezTo>
                  <a:cubicBezTo>
                    <a:pt x="57" y="22"/>
                    <a:pt x="57" y="22"/>
                    <a:pt x="57" y="22"/>
                  </a:cubicBezTo>
                  <a:cubicBezTo>
                    <a:pt x="17" y="22"/>
                    <a:pt x="17" y="22"/>
                    <a:pt x="17" y="22"/>
                  </a:cubicBezTo>
                  <a:cubicBezTo>
                    <a:pt x="14" y="22"/>
                    <a:pt x="11" y="23"/>
                    <a:pt x="10" y="24"/>
                  </a:cubicBezTo>
                  <a:cubicBezTo>
                    <a:pt x="8" y="25"/>
                    <a:pt x="7" y="27"/>
                    <a:pt x="7" y="30"/>
                  </a:cubicBezTo>
                  <a:cubicBezTo>
                    <a:pt x="7" y="32"/>
                    <a:pt x="8" y="35"/>
                    <a:pt x="11" y="38"/>
                  </a:cubicBezTo>
                  <a:lnTo>
                    <a:pt x="7" y="42"/>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2" name="Freeform 39"/>
            <p:cNvSpPr>
              <a:spLocks noEditPoints="1"/>
            </p:cNvSpPr>
            <p:nvPr userDrawn="1"/>
          </p:nvSpPr>
          <p:spPr bwMode="auto">
            <a:xfrm>
              <a:off x="2157413" y="1941513"/>
              <a:ext cx="63500" cy="57150"/>
            </a:xfrm>
            <a:custGeom>
              <a:avLst/>
              <a:gdLst>
                <a:gd name="T0" fmla="*/ 66 w 66"/>
                <a:gd name="T1" fmla="*/ 30 h 60"/>
                <a:gd name="T2" fmla="*/ 64 w 66"/>
                <a:gd name="T3" fmla="*/ 41 h 60"/>
                <a:gd name="T4" fmla="*/ 58 w 66"/>
                <a:gd name="T5" fmla="*/ 51 h 60"/>
                <a:gd name="T6" fmla="*/ 47 w 66"/>
                <a:gd name="T7" fmla="*/ 58 h 60"/>
                <a:gd name="T8" fmla="*/ 33 w 66"/>
                <a:gd name="T9" fmla="*/ 60 h 60"/>
                <a:gd name="T10" fmla="*/ 18 w 66"/>
                <a:gd name="T11" fmla="*/ 58 h 60"/>
                <a:gd name="T12" fmla="*/ 8 w 66"/>
                <a:gd name="T13" fmla="*/ 51 h 60"/>
                <a:gd name="T14" fmla="*/ 2 w 66"/>
                <a:gd name="T15" fmla="*/ 41 h 60"/>
                <a:gd name="T16" fmla="*/ 0 w 66"/>
                <a:gd name="T17" fmla="*/ 30 h 60"/>
                <a:gd name="T18" fmla="*/ 2 w 66"/>
                <a:gd name="T19" fmla="*/ 19 h 60"/>
                <a:gd name="T20" fmla="*/ 8 w 66"/>
                <a:gd name="T21" fmla="*/ 9 h 60"/>
                <a:gd name="T22" fmla="*/ 18 w 66"/>
                <a:gd name="T23" fmla="*/ 2 h 60"/>
                <a:gd name="T24" fmla="*/ 33 w 66"/>
                <a:gd name="T25" fmla="*/ 0 h 60"/>
                <a:gd name="T26" fmla="*/ 47 w 66"/>
                <a:gd name="T27" fmla="*/ 2 h 60"/>
                <a:gd name="T28" fmla="*/ 58 w 66"/>
                <a:gd name="T29" fmla="*/ 9 h 60"/>
                <a:gd name="T30" fmla="*/ 64 w 66"/>
                <a:gd name="T31" fmla="*/ 19 h 60"/>
                <a:gd name="T32" fmla="*/ 66 w 66"/>
                <a:gd name="T33" fmla="*/ 30 h 60"/>
                <a:gd name="T34" fmla="*/ 60 w 66"/>
                <a:gd name="T35" fmla="*/ 30 h 60"/>
                <a:gd name="T36" fmla="*/ 53 w 66"/>
                <a:gd name="T37" fmla="*/ 17 h 60"/>
                <a:gd name="T38" fmla="*/ 33 w 66"/>
                <a:gd name="T39" fmla="*/ 12 h 60"/>
                <a:gd name="T40" fmla="*/ 13 w 66"/>
                <a:gd name="T41" fmla="*/ 17 h 60"/>
                <a:gd name="T42" fmla="*/ 6 w 66"/>
                <a:gd name="T43" fmla="*/ 30 h 60"/>
                <a:gd name="T44" fmla="*/ 13 w 66"/>
                <a:gd name="T45" fmla="*/ 43 h 60"/>
                <a:gd name="T46" fmla="*/ 33 w 66"/>
                <a:gd name="T47" fmla="*/ 48 h 60"/>
                <a:gd name="T48" fmla="*/ 53 w 66"/>
                <a:gd name="T49" fmla="*/ 43 h 60"/>
                <a:gd name="T50" fmla="*/ 60 w 66"/>
                <a:gd name="T51" fmla="*/ 3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6" h="60">
                  <a:moveTo>
                    <a:pt x="66" y="30"/>
                  </a:moveTo>
                  <a:cubicBezTo>
                    <a:pt x="66" y="34"/>
                    <a:pt x="66" y="38"/>
                    <a:pt x="64" y="41"/>
                  </a:cubicBezTo>
                  <a:cubicBezTo>
                    <a:pt x="63" y="45"/>
                    <a:pt x="61" y="48"/>
                    <a:pt x="58" y="51"/>
                  </a:cubicBezTo>
                  <a:cubicBezTo>
                    <a:pt x="55" y="54"/>
                    <a:pt x="51" y="56"/>
                    <a:pt x="47" y="58"/>
                  </a:cubicBezTo>
                  <a:cubicBezTo>
                    <a:pt x="43" y="60"/>
                    <a:pt x="38" y="60"/>
                    <a:pt x="33" y="60"/>
                  </a:cubicBezTo>
                  <a:cubicBezTo>
                    <a:pt x="27" y="60"/>
                    <a:pt x="23" y="60"/>
                    <a:pt x="18" y="58"/>
                  </a:cubicBezTo>
                  <a:cubicBezTo>
                    <a:pt x="14" y="56"/>
                    <a:pt x="11" y="54"/>
                    <a:pt x="8" y="51"/>
                  </a:cubicBezTo>
                  <a:cubicBezTo>
                    <a:pt x="5" y="48"/>
                    <a:pt x="3" y="45"/>
                    <a:pt x="2" y="41"/>
                  </a:cubicBezTo>
                  <a:cubicBezTo>
                    <a:pt x="0" y="38"/>
                    <a:pt x="0" y="34"/>
                    <a:pt x="0" y="30"/>
                  </a:cubicBezTo>
                  <a:cubicBezTo>
                    <a:pt x="0" y="26"/>
                    <a:pt x="0" y="22"/>
                    <a:pt x="2" y="19"/>
                  </a:cubicBezTo>
                  <a:cubicBezTo>
                    <a:pt x="3" y="15"/>
                    <a:pt x="5" y="12"/>
                    <a:pt x="8" y="9"/>
                  </a:cubicBezTo>
                  <a:cubicBezTo>
                    <a:pt x="11" y="6"/>
                    <a:pt x="14" y="4"/>
                    <a:pt x="18" y="2"/>
                  </a:cubicBezTo>
                  <a:cubicBezTo>
                    <a:pt x="23" y="1"/>
                    <a:pt x="27" y="0"/>
                    <a:pt x="33" y="0"/>
                  </a:cubicBezTo>
                  <a:cubicBezTo>
                    <a:pt x="38" y="0"/>
                    <a:pt x="43" y="1"/>
                    <a:pt x="47" y="2"/>
                  </a:cubicBezTo>
                  <a:cubicBezTo>
                    <a:pt x="51" y="4"/>
                    <a:pt x="55" y="6"/>
                    <a:pt x="58" y="9"/>
                  </a:cubicBezTo>
                  <a:cubicBezTo>
                    <a:pt x="61" y="12"/>
                    <a:pt x="63" y="15"/>
                    <a:pt x="64" y="19"/>
                  </a:cubicBezTo>
                  <a:cubicBezTo>
                    <a:pt x="66" y="23"/>
                    <a:pt x="66" y="26"/>
                    <a:pt x="66" y="30"/>
                  </a:cubicBezTo>
                  <a:close/>
                  <a:moveTo>
                    <a:pt x="60" y="30"/>
                  </a:moveTo>
                  <a:cubicBezTo>
                    <a:pt x="60" y="24"/>
                    <a:pt x="58" y="20"/>
                    <a:pt x="53" y="17"/>
                  </a:cubicBezTo>
                  <a:cubicBezTo>
                    <a:pt x="49" y="14"/>
                    <a:pt x="42" y="12"/>
                    <a:pt x="33" y="12"/>
                  </a:cubicBezTo>
                  <a:cubicBezTo>
                    <a:pt x="24" y="12"/>
                    <a:pt x="17" y="14"/>
                    <a:pt x="13" y="17"/>
                  </a:cubicBezTo>
                  <a:cubicBezTo>
                    <a:pt x="8" y="20"/>
                    <a:pt x="6" y="24"/>
                    <a:pt x="6" y="30"/>
                  </a:cubicBezTo>
                  <a:cubicBezTo>
                    <a:pt x="6" y="36"/>
                    <a:pt x="8" y="40"/>
                    <a:pt x="13" y="43"/>
                  </a:cubicBezTo>
                  <a:cubicBezTo>
                    <a:pt x="17" y="46"/>
                    <a:pt x="24" y="48"/>
                    <a:pt x="33" y="48"/>
                  </a:cubicBezTo>
                  <a:cubicBezTo>
                    <a:pt x="42" y="48"/>
                    <a:pt x="49" y="46"/>
                    <a:pt x="53" y="43"/>
                  </a:cubicBezTo>
                  <a:cubicBezTo>
                    <a:pt x="58" y="40"/>
                    <a:pt x="60" y="36"/>
                    <a:pt x="60" y="30"/>
                  </a:cubicBez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3" name="Freeform 40"/>
            <p:cNvSpPr>
              <a:spLocks/>
            </p:cNvSpPr>
            <p:nvPr userDrawn="1"/>
          </p:nvSpPr>
          <p:spPr bwMode="auto">
            <a:xfrm>
              <a:off x="2159000" y="2005013"/>
              <a:ext cx="61913" cy="104775"/>
            </a:xfrm>
            <a:custGeom>
              <a:avLst/>
              <a:gdLst>
                <a:gd name="T0" fmla="*/ 4 w 64"/>
                <a:gd name="T1" fmla="*/ 110 h 110"/>
                <a:gd name="T2" fmla="*/ 0 w 64"/>
                <a:gd name="T3" fmla="*/ 110 h 110"/>
                <a:gd name="T4" fmla="*/ 0 w 64"/>
                <a:gd name="T5" fmla="*/ 80 h 110"/>
                <a:gd name="T6" fmla="*/ 4 w 64"/>
                <a:gd name="T7" fmla="*/ 80 h 110"/>
                <a:gd name="T8" fmla="*/ 6 w 64"/>
                <a:gd name="T9" fmla="*/ 89 h 110"/>
                <a:gd name="T10" fmla="*/ 17 w 64"/>
                <a:gd name="T11" fmla="*/ 90 h 110"/>
                <a:gd name="T12" fmla="*/ 27 w 64"/>
                <a:gd name="T13" fmla="*/ 90 h 110"/>
                <a:gd name="T14" fmla="*/ 39 w 64"/>
                <a:gd name="T15" fmla="*/ 90 h 110"/>
                <a:gd name="T16" fmla="*/ 52 w 64"/>
                <a:gd name="T17" fmla="*/ 87 h 110"/>
                <a:gd name="T18" fmla="*/ 55 w 64"/>
                <a:gd name="T19" fmla="*/ 79 h 110"/>
                <a:gd name="T20" fmla="*/ 53 w 64"/>
                <a:gd name="T21" fmla="*/ 70 h 110"/>
                <a:gd name="T22" fmla="*/ 47 w 64"/>
                <a:gd name="T23" fmla="*/ 61 h 110"/>
                <a:gd name="T24" fmla="*/ 43 w 64"/>
                <a:gd name="T25" fmla="*/ 61 h 110"/>
                <a:gd name="T26" fmla="*/ 40 w 64"/>
                <a:gd name="T27" fmla="*/ 61 h 110"/>
                <a:gd name="T28" fmla="*/ 27 w 64"/>
                <a:gd name="T29" fmla="*/ 61 h 110"/>
                <a:gd name="T30" fmla="*/ 17 w 64"/>
                <a:gd name="T31" fmla="*/ 61 h 110"/>
                <a:gd name="T32" fmla="*/ 6 w 64"/>
                <a:gd name="T33" fmla="*/ 61 h 110"/>
                <a:gd name="T34" fmla="*/ 4 w 64"/>
                <a:gd name="T35" fmla="*/ 71 h 110"/>
                <a:gd name="T36" fmla="*/ 0 w 64"/>
                <a:gd name="T37" fmla="*/ 71 h 110"/>
                <a:gd name="T38" fmla="*/ 0 w 64"/>
                <a:gd name="T39" fmla="*/ 40 h 110"/>
                <a:gd name="T40" fmla="*/ 4 w 64"/>
                <a:gd name="T41" fmla="*/ 40 h 110"/>
                <a:gd name="T42" fmla="*/ 6 w 64"/>
                <a:gd name="T43" fmla="*/ 50 h 110"/>
                <a:gd name="T44" fmla="*/ 17 w 64"/>
                <a:gd name="T45" fmla="*/ 50 h 110"/>
                <a:gd name="T46" fmla="*/ 27 w 64"/>
                <a:gd name="T47" fmla="*/ 50 h 110"/>
                <a:gd name="T48" fmla="*/ 39 w 64"/>
                <a:gd name="T49" fmla="*/ 50 h 110"/>
                <a:gd name="T50" fmla="*/ 52 w 64"/>
                <a:gd name="T51" fmla="*/ 47 h 110"/>
                <a:gd name="T52" fmla="*/ 55 w 64"/>
                <a:gd name="T53" fmla="*/ 39 h 110"/>
                <a:gd name="T54" fmla="*/ 53 w 64"/>
                <a:gd name="T55" fmla="*/ 31 h 110"/>
                <a:gd name="T56" fmla="*/ 47 w 64"/>
                <a:gd name="T57" fmla="*/ 22 h 110"/>
                <a:gd name="T58" fmla="*/ 27 w 64"/>
                <a:gd name="T59" fmla="*/ 22 h 110"/>
                <a:gd name="T60" fmla="*/ 17 w 64"/>
                <a:gd name="T61" fmla="*/ 22 h 110"/>
                <a:gd name="T62" fmla="*/ 6 w 64"/>
                <a:gd name="T63" fmla="*/ 22 h 110"/>
                <a:gd name="T64" fmla="*/ 4 w 64"/>
                <a:gd name="T65" fmla="*/ 31 h 110"/>
                <a:gd name="T66" fmla="*/ 0 w 64"/>
                <a:gd name="T67" fmla="*/ 31 h 110"/>
                <a:gd name="T68" fmla="*/ 0 w 64"/>
                <a:gd name="T69" fmla="*/ 0 h 110"/>
                <a:gd name="T70" fmla="*/ 4 w 64"/>
                <a:gd name="T71" fmla="*/ 0 h 110"/>
                <a:gd name="T72" fmla="*/ 6 w 64"/>
                <a:gd name="T73" fmla="*/ 10 h 110"/>
                <a:gd name="T74" fmla="*/ 17 w 64"/>
                <a:gd name="T75" fmla="*/ 10 h 110"/>
                <a:gd name="T76" fmla="*/ 27 w 64"/>
                <a:gd name="T77" fmla="*/ 10 h 110"/>
                <a:gd name="T78" fmla="*/ 34 w 64"/>
                <a:gd name="T79" fmla="*/ 10 h 110"/>
                <a:gd name="T80" fmla="*/ 43 w 64"/>
                <a:gd name="T81" fmla="*/ 10 h 110"/>
                <a:gd name="T82" fmla="*/ 51 w 64"/>
                <a:gd name="T83" fmla="*/ 10 h 110"/>
                <a:gd name="T84" fmla="*/ 52 w 64"/>
                <a:gd name="T85" fmla="*/ 0 h 110"/>
                <a:gd name="T86" fmla="*/ 56 w 64"/>
                <a:gd name="T87" fmla="*/ 0 h 110"/>
                <a:gd name="T88" fmla="*/ 64 w 64"/>
                <a:gd name="T89" fmla="*/ 18 h 110"/>
                <a:gd name="T90" fmla="*/ 63 w 64"/>
                <a:gd name="T91" fmla="*/ 20 h 110"/>
                <a:gd name="T92" fmla="*/ 52 w 64"/>
                <a:gd name="T93" fmla="*/ 21 h 110"/>
                <a:gd name="T94" fmla="*/ 61 w 64"/>
                <a:gd name="T95" fmla="*/ 32 h 110"/>
                <a:gd name="T96" fmla="*/ 64 w 64"/>
                <a:gd name="T97" fmla="*/ 44 h 110"/>
                <a:gd name="T98" fmla="*/ 62 w 64"/>
                <a:gd name="T99" fmla="*/ 54 h 110"/>
                <a:gd name="T100" fmla="*/ 52 w 64"/>
                <a:gd name="T101" fmla="*/ 60 h 110"/>
                <a:gd name="T102" fmla="*/ 61 w 64"/>
                <a:gd name="T103" fmla="*/ 71 h 110"/>
                <a:gd name="T104" fmla="*/ 64 w 64"/>
                <a:gd name="T105" fmla="*/ 84 h 110"/>
                <a:gd name="T106" fmla="*/ 59 w 64"/>
                <a:gd name="T107" fmla="*/ 96 h 110"/>
                <a:gd name="T108" fmla="*/ 41 w 64"/>
                <a:gd name="T109" fmla="*/ 101 h 110"/>
                <a:gd name="T110" fmla="*/ 27 w 64"/>
                <a:gd name="T111" fmla="*/ 101 h 110"/>
                <a:gd name="T112" fmla="*/ 17 w 64"/>
                <a:gd name="T113" fmla="*/ 101 h 110"/>
                <a:gd name="T114" fmla="*/ 6 w 64"/>
                <a:gd name="T115" fmla="*/ 101 h 110"/>
                <a:gd name="T116" fmla="*/ 4 w 64"/>
                <a:gd name="T117" fmla="*/ 110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64" h="110">
                  <a:moveTo>
                    <a:pt x="4" y="110"/>
                  </a:moveTo>
                  <a:cubicBezTo>
                    <a:pt x="0" y="110"/>
                    <a:pt x="0" y="110"/>
                    <a:pt x="0" y="110"/>
                  </a:cubicBezTo>
                  <a:cubicBezTo>
                    <a:pt x="0" y="80"/>
                    <a:pt x="0" y="80"/>
                    <a:pt x="0" y="80"/>
                  </a:cubicBezTo>
                  <a:cubicBezTo>
                    <a:pt x="4" y="80"/>
                    <a:pt x="4" y="80"/>
                    <a:pt x="4" y="80"/>
                  </a:cubicBezTo>
                  <a:cubicBezTo>
                    <a:pt x="6" y="89"/>
                    <a:pt x="6" y="89"/>
                    <a:pt x="6" y="89"/>
                  </a:cubicBezTo>
                  <a:cubicBezTo>
                    <a:pt x="10" y="89"/>
                    <a:pt x="13" y="90"/>
                    <a:pt x="17" y="90"/>
                  </a:cubicBezTo>
                  <a:cubicBezTo>
                    <a:pt x="21" y="90"/>
                    <a:pt x="24" y="90"/>
                    <a:pt x="27" y="90"/>
                  </a:cubicBezTo>
                  <a:cubicBezTo>
                    <a:pt x="39" y="90"/>
                    <a:pt x="39" y="90"/>
                    <a:pt x="39" y="90"/>
                  </a:cubicBezTo>
                  <a:cubicBezTo>
                    <a:pt x="45" y="90"/>
                    <a:pt x="49" y="89"/>
                    <a:pt x="52" y="87"/>
                  </a:cubicBezTo>
                  <a:cubicBezTo>
                    <a:pt x="54" y="85"/>
                    <a:pt x="55" y="82"/>
                    <a:pt x="55" y="79"/>
                  </a:cubicBezTo>
                  <a:cubicBezTo>
                    <a:pt x="55" y="76"/>
                    <a:pt x="54" y="73"/>
                    <a:pt x="53" y="70"/>
                  </a:cubicBezTo>
                  <a:cubicBezTo>
                    <a:pt x="52" y="67"/>
                    <a:pt x="50" y="64"/>
                    <a:pt x="47" y="61"/>
                  </a:cubicBezTo>
                  <a:cubicBezTo>
                    <a:pt x="46" y="61"/>
                    <a:pt x="45" y="61"/>
                    <a:pt x="43" y="61"/>
                  </a:cubicBezTo>
                  <a:cubicBezTo>
                    <a:pt x="42" y="61"/>
                    <a:pt x="41" y="61"/>
                    <a:pt x="40" y="61"/>
                  </a:cubicBezTo>
                  <a:cubicBezTo>
                    <a:pt x="27" y="61"/>
                    <a:pt x="27" y="61"/>
                    <a:pt x="27" y="61"/>
                  </a:cubicBezTo>
                  <a:cubicBezTo>
                    <a:pt x="24" y="61"/>
                    <a:pt x="21" y="61"/>
                    <a:pt x="17" y="61"/>
                  </a:cubicBezTo>
                  <a:cubicBezTo>
                    <a:pt x="13" y="61"/>
                    <a:pt x="10" y="61"/>
                    <a:pt x="6" y="61"/>
                  </a:cubicBezTo>
                  <a:cubicBezTo>
                    <a:pt x="4" y="71"/>
                    <a:pt x="4" y="71"/>
                    <a:pt x="4" y="71"/>
                  </a:cubicBezTo>
                  <a:cubicBezTo>
                    <a:pt x="0" y="71"/>
                    <a:pt x="0" y="71"/>
                    <a:pt x="0" y="71"/>
                  </a:cubicBezTo>
                  <a:cubicBezTo>
                    <a:pt x="0" y="40"/>
                    <a:pt x="0" y="40"/>
                    <a:pt x="0" y="40"/>
                  </a:cubicBezTo>
                  <a:cubicBezTo>
                    <a:pt x="4" y="40"/>
                    <a:pt x="4" y="40"/>
                    <a:pt x="4" y="40"/>
                  </a:cubicBezTo>
                  <a:cubicBezTo>
                    <a:pt x="6" y="50"/>
                    <a:pt x="6" y="50"/>
                    <a:pt x="6" y="50"/>
                  </a:cubicBezTo>
                  <a:cubicBezTo>
                    <a:pt x="10" y="50"/>
                    <a:pt x="13" y="50"/>
                    <a:pt x="17" y="50"/>
                  </a:cubicBezTo>
                  <a:cubicBezTo>
                    <a:pt x="21" y="50"/>
                    <a:pt x="24" y="50"/>
                    <a:pt x="27" y="50"/>
                  </a:cubicBezTo>
                  <a:cubicBezTo>
                    <a:pt x="39" y="50"/>
                    <a:pt x="39" y="50"/>
                    <a:pt x="39" y="50"/>
                  </a:cubicBezTo>
                  <a:cubicBezTo>
                    <a:pt x="45" y="50"/>
                    <a:pt x="49" y="49"/>
                    <a:pt x="52" y="47"/>
                  </a:cubicBezTo>
                  <a:cubicBezTo>
                    <a:pt x="54" y="46"/>
                    <a:pt x="55" y="43"/>
                    <a:pt x="55" y="39"/>
                  </a:cubicBezTo>
                  <a:cubicBezTo>
                    <a:pt x="55" y="36"/>
                    <a:pt x="54" y="33"/>
                    <a:pt x="53" y="31"/>
                  </a:cubicBezTo>
                  <a:cubicBezTo>
                    <a:pt x="52" y="28"/>
                    <a:pt x="50" y="25"/>
                    <a:pt x="47" y="22"/>
                  </a:cubicBezTo>
                  <a:cubicBezTo>
                    <a:pt x="27" y="22"/>
                    <a:pt x="27" y="22"/>
                    <a:pt x="27" y="22"/>
                  </a:cubicBezTo>
                  <a:cubicBezTo>
                    <a:pt x="24" y="22"/>
                    <a:pt x="21" y="22"/>
                    <a:pt x="17" y="22"/>
                  </a:cubicBezTo>
                  <a:cubicBezTo>
                    <a:pt x="13" y="22"/>
                    <a:pt x="10" y="22"/>
                    <a:pt x="6" y="22"/>
                  </a:cubicBezTo>
                  <a:cubicBezTo>
                    <a:pt x="4" y="31"/>
                    <a:pt x="4" y="31"/>
                    <a:pt x="4" y="31"/>
                  </a:cubicBezTo>
                  <a:cubicBezTo>
                    <a:pt x="0" y="31"/>
                    <a:pt x="0" y="31"/>
                    <a:pt x="0" y="31"/>
                  </a:cubicBezTo>
                  <a:cubicBezTo>
                    <a:pt x="0" y="0"/>
                    <a:pt x="0" y="0"/>
                    <a:pt x="0" y="0"/>
                  </a:cubicBezTo>
                  <a:cubicBezTo>
                    <a:pt x="4" y="0"/>
                    <a:pt x="4" y="0"/>
                    <a:pt x="4" y="0"/>
                  </a:cubicBezTo>
                  <a:cubicBezTo>
                    <a:pt x="6" y="10"/>
                    <a:pt x="6" y="10"/>
                    <a:pt x="6" y="10"/>
                  </a:cubicBezTo>
                  <a:cubicBezTo>
                    <a:pt x="10"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cubicBezTo>
                    <a:pt x="52" y="21"/>
                    <a:pt x="52" y="21"/>
                    <a:pt x="52" y="21"/>
                  </a:cubicBezTo>
                  <a:cubicBezTo>
                    <a:pt x="56" y="24"/>
                    <a:pt x="59" y="28"/>
                    <a:pt x="61" y="32"/>
                  </a:cubicBezTo>
                  <a:cubicBezTo>
                    <a:pt x="63" y="36"/>
                    <a:pt x="64" y="40"/>
                    <a:pt x="64" y="44"/>
                  </a:cubicBezTo>
                  <a:cubicBezTo>
                    <a:pt x="64" y="48"/>
                    <a:pt x="64" y="52"/>
                    <a:pt x="62" y="54"/>
                  </a:cubicBezTo>
                  <a:cubicBezTo>
                    <a:pt x="60" y="57"/>
                    <a:pt x="56" y="59"/>
                    <a:pt x="52" y="60"/>
                  </a:cubicBezTo>
                  <a:cubicBezTo>
                    <a:pt x="56" y="63"/>
                    <a:pt x="59" y="67"/>
                    <a:pt x="61" y="71"/>
                  </a:cubicBezTo>
                  <a:cubicBezTo>
                    <a:pt x="63" y="75"/>
                    <a:pt x="64" y="80"/>
                    <a:pt x="64" y="84"/>
                  </a:cubicBezTo>
                  <a:cubicBezTo>
                    <a:pt x="64" y="89"/>
                    <a:pt x="63" y="93"/>
                    <a:pt x="59" y="96"/>
                  </a:cubicBezTo>
                  <a:cubicBezTo>
                    <a:pt x="55" y="99"/>
                    <a:pt x="50" y="101"/>
                    <a:pt x="41" y="101"/>
                  </a:cubicBezTo>
                  <a:cubicBezTo>
                    <a:pt x="27" y="101"/>
                    <a:pt x="27" y="101"/>
                    <a:pt x="27" y="101"/>
                  </a:cubicBezTo>
                  <a:cubicBezTo>
                    <a:pt x="24" y="101"/>
                    <a:pt x="21" y="101"/>
                    <a:pt x="17" y="101"/>
                  </a:cubicBezTo>
                  <a:cubicBezTo>
                    <a:pt x="13" y="101"/>
                    <a:pt x="10" y="101"/>
                    <a:pt x="6" y="101"/>
                  </a:cubicBezTo>
                  <a:lnTo>
                    <a:pt x="4" y="110"/>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4" name="Freeform 41"/>
            <p:cNvSpPr>
              <a:spLocks noEditPoints="1"/>
            </p:cNvSpPr>
            <p:nvPr userDrawn="1"/>
          </p:nvSpPr>
          <p:spPr bwMode="auto">
            <a:xfrm>
              <a:off x="2157413" y="2114551"/>
              <a:ext cx="63500" cy="52388"/>
            </a:xfrm>
            <a:custGeom>
              <a:avLst/>
              <a:gdLst>
                <a:gd name="T0" fmla="*/ 34 w 66"/>
                <a:gd name="T1" fmla="*/ 12 h 55"/>
                <a:gd name="T2" fmla="*/ 15 w 66"/>
                <a:gd name="T3" fmla="*/ 18 h 55"/>
                <a:gd name="T4" fmla="*/ 8 w 66"/>
                <a:gd name="T5" fmla="*/ 33 h 55"/>
                <a:gd name="T6" fmla="*/ 11 w 66"/>
                <a:gd name="T7" fmla="*/ 44 h 55"/>
                <a:gd name="T8" fmla="*/ 18 w 66"/>
                <a:gd name="T9" fmla="*/ 52 h 55"/>
                <a:gd name="T10" fmla="*/ 15 w 66"/>
                <a:gd name="T11" fmla="*/ 55 h 55"/>
                <a:gd name="T12" fmla="*/ 4 w 66"/>
                <a:gd name="T13" fmla="*/ 45 h 55"/>
                <a:gd name="T14" fmla="*/ 0 w 66"/>
                <a:gd name="T15" fmla="*/ 30 h 55"/>
                <a:gd name="T16" fmla="*/ 2 w 66"/>
                <a:gd name="T17" fmla="*/ 17 h 55"/>
                <a:gd name="T18" fmla="*/ 8 w 66"/>
                <a:gd name="T19" fmla="*/ 8 h 55"/>
                <a:gd name="T20" fmla="*/ 19 w 66"/>
                <a:gd name="T21" fmla="*/ 2 h 55"/>
                <a:gd name="T22" fmla="*/ 32 w 66"/>
                <a:gd name="T23" fmla="*/ 0 h 55"/>
                <a:gd name="T24" fmla="*/ 46 w 66"/>
                <a:gd name="T25" fmla="*/ 3 h 55"/>
                <a:gd name="T26" fmla="*/ 57 w 66"/>
                <a:gd name="T27" fmla="*/ 9 h 55"/>
                <a:gd name="T28" fmla="*/ 64 w 66"/>
                <a:gd name="T29" fmla="*/ 19 h 55"/>
                <a:gd name="T30" fmla="*/ 66 w 66"/>
                <a:gd name="T31" fmla="*/ 31 h 55"/>
                <a:gd name="T32" fmla="*/ 65 w 66"/>
                <a:gd name="T33" fmla="*/ 40 h 55"/>
                <a:gd name="T34" fmla="*/ 60 w 66"/>
                <a:gd name="T35" fmla="*/ 48 h 55"/>
                <a:gd name="T36" fmla="*/ 52 w 66"/>
                <a:gd name="T37" fmla="*/ 53 h 55"/>
                <a:gd name="T38" fmla="*/ 41 w 66"/>
                <a:gd name="T39" fmla="*/ 55 h 55"/>
                <a:gd name="T40" fmla="*/ 37 w 66"/>
                <a:gd name="T41" fmla="*/ 55 h 55"/>
                <a:gd name="T42" fmla="*/ 34 w 66"/>
                <a:gd name="T43" fmla="*/ 54 h 55"/>
                <a:gd name="T44" fmla="*/ 34 w 66"/>
                <a:gd name="T45" fmla="*/ 12 h 55"/>
                <a:gd name="T46" fmla="*/ 39 w 66"/>
                <a:gd name="T47" fmla="*/ 36 h 55"/>
                <a:gd name="T48" fmla="*/ 41 w 66"/>
                <a:gd name="T49" fmla="*/ 43 h 55"/>
                <a:gd name="T50" fmla="*/ 46 w 66"/>
                <a:gd name="T51" fmla="*/ 44 h 55"/>
                <a:gd name="T52" fmla="*/ 51 w 66"/>
                <a:gd name="T53" fmla="*/ 43 h 55"/>
                <a:gd name="T54" fmla="*/ 56 w 66"/>
                <a:gd name="T55" fmla="*/ 40 h 55"/>
                <a:gd name="T56" fmla="*/ 59 w 66"/>
                <a:gd name="T57" fmla="*/ 36 h 55"/>
                <a:gd name="T58" fmla="*/ 60 w 66"/>
                <a:gd name="T59" fmla="*/ 30 h 55"/>
                <a:gd name="T60" fmla="*/ 59 w 66"/>
                <a:gd name="T61" fmla="*/ 24 h 55"/>
                <a:gd name="T62" fmla="*/ 56 w 66"/>
                <a:gd name="T63" fmla="*/ 19 h 55"/>
                <a:gd name="T64" fmla="*/ 49 w 66"/>
                <a:gd name="T65" fmla="*/ 15 h 55"/>
                <a:gd name="T66" fmla="*/ 39 w 66"/>
                <a:gd name="T67" fmla="*/ 12 h 55"/>
                <a:gd name="T68" fmla="*/ 39 w 66"/>
                <a:gd name="T69" fmla="*/ 36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55">
                  <a:moveTo>
                    <a:pt x="34" y="12"/>
                  </a:moveTo>
                  <a:cubicBezTo>
                    <a:pt x="25" y="12"/>
                    <a:pt x="19" y="14"/>
                    <a:pt x="15" y="18"/>
                  </a:cubicBezTo>
                  <a:cubicBezTo>
                    <a:pt x="10" y="22"/>
                    <a:pt x="8" y="27"/>
                    <a:pt x="8" y="33"/>
                  </a:cubicBezTo>
                  <a:cubicBezTo>
                    <a:pt x="8" y="38"/>
                    <a:pt x="9" y="41"/>
                    <a:pt x="11" y="44"/>
                  </a:cubicBezTo>
                  <a:cubicBezTo>
                    <a:pt x="13" y="47"/>
                    <a:pt x="15" y="49"/>
                    <a:pt x="18" y="52"/>
                  </a:cubicBezTo>
                  <a:cubicBezTo>
                    <a:pt x="15" y="55"/>
                    <a:pt x="15" y="55"/>
                    <a:pt x="15" y="55"/>
                  </a:cubicBezTo>
                  <a:cubicBezTo>
                    <a:pt x="10" y="53"/>
                    <a:pt x="7" y="49"/>
                    <a:pt x="4" y="45"/>
                  </a:cubicBezTo>
                  <a:cubicBezTo>
                    <a:pt x="1" y="41"/>
                    <a:pt x="0" y="36"/>
                    <a:pt x="0" y="30"/>
                  </a:cubicBezTo>
                  <a:cubicBezTo>
                    <a:pt x="0" y="25"/>
                    <a:pt x="0" y="21"/>
                    <a:pt x="2" y="17"/>
                  </a:cubicBezTo>
                  <a:cubicBezTo>
                    <a:pt x="3" y="14"/>
                    <a:pt x="6" y="11"/>
                    <a:pt x="8" y="8"/>
                  </a:cubicBezTo>
                  <a:cubicBezTo>
                    <a:pt x="11" y="6"/>
                    <a:pt x="15" y="4"/>
                    <a:pt x="19" y="2"/>
                  </a:cubicBezTo>
                  <a:cubicBezTo>
                    <a:pt x="23" y="1"/>
                    <a:pt x="27" y="0"/>
                    <a:pt x="32" y="0"/>
                  </a:cubicBezTo>
                  <a:cubicBezTo>
                    <a:pt x="37" y="0"/>
                    <a:pt x="42" y="1"/>
                    <a:pt x="46" y="3"/>
                  </a:cubicBezTo>
                  <a:cubicBezTo>
                    <a:pt x="50" y="4"/>
                    <a:pt x="54" y="6"/>
                    <a:pt x="57" y="9"/>
                  </a:cubicBezTo>
                  <a:cubicBezTo>
                    <a:pt x="60" y="12"/>
                    <a:pt x="62" y="15"/>
                    <a:pt x="64" y="19"/>
                  </a:cubicBezTo>
                  <a:cubicBezTo>
                    <a:pt x="66" y="22"/>
                    <a:pt x="66" y="26"/>
                    <a:pt x="66" y="31"/>
                  </a:cubicBezTo>
                  <a:cubicBezTo>
                    <a:pt x="66" y="34"/>
                    <a:pt x="66" y="37"/>
                    <a:pt x="65" y="40"/>
                  </a:cubicBezTo>
                  <a:cubicBezTo>
                    <a:pt x="64" y="43"/>
                    <a:pt x="62" y="46"/>
                    <a:pt x="60" y="48"/>
                  </a:cubicBezTo>
                  <a:cubicBezTo>
                    <a:pt x="58" y="50"/>
                    <a:pt x="55" y="52"/>
                    <a:pt x="52" y="53"/>
                  </a:cubicBezTo>
                  <a:cubicBezTo>
                    <a:pt x="49" y="55"/>
                    <a:pt x="45" y="55"/>
                    <a:pt x="41" y="55"/>
                  </a:cubicBezTo>
                  <a:cubicBezTo>
                    <a:pt x="40" y="55"/>
                    <a:pt x="38" y="55"/>
                    <a:pt x="37" y="55"/>
                  </a:cubicBezTo>
                  <a:cubicBezTo>
                    <a:pt x="36" y="55"/>
                    <a:pt x="35" y="55"/>
                    <a:pt x="34" y="54"/>
                  </a:cubicBezTo>
                  <a:lnTo>
                    <a:pt x="34" y="12"/>
                  </a:lnTo>
                  <a:close/>
                  <a:moveTo>
                    <a:pt x="39" y="36"/>
                  </a:moveTo>
                  <a:cubicBezTo>
                    <a:pt x="39" y="39"/>
                    <a:pt x="40" y="42"/>
                    <a:pt x="41" y="43"/>
                  </a:cubicBezTo>
                  <a:cubicBezTo>
                    <a:pt x="43" y="44"/>
                    <a:pt x="44" y="44"/>
                    <a:pt x="46" y="44"/>
                  </a:cubicBezTo>
                  <a:cubicBezTo>
                    <a:pt x="48" y="44"/>
                    <a:pt x="50" y="44"/>
                    <a:pt x="51" y="43"/>
                  </a:cubicBezTo>
                  <a:cubicBezTo>
                    <a:pt x="53" y="42"/>
                    <a:pt x="55" y="41"/>
                    <a:pt x="56" y="40"/>
                  </a:cubicBezTo>
                  <a:cubicBezTo>
                    <a:pt x="57" y="39"/>
                    <a:pt x="58" y="37"/>
                    <a:pt x="59" y="36"/>
                  </a:cubicBezTo>
                  <a:cubicBezTo>
                    <a:pt x="60" y="34"/>
                    <a:pt x="60" y="32"/>
                    <a:pt x="60" y="30"/>
                  </a:cubicBezTo>
                  <a:cubicBezTo>
                    <a:pt x="60" y="28"/>
                    <a:pt x="60" y="26"/>
                    <a:pt x="59" y="24"/>
                  </a:cubicBezTo>
                  <a:cubicBezTo>
                    <a:pt x="59" y="22"/>
                    <a:pt x="57" y="20"/>
                    <a:pt x="56" y="19"/>
                  </a:cubicBezTo>
                  <a:cubicBezTo>
                    <a:pt x="54" y="17"/>
                    <a:pt x="52" y="16"/>
                    <a:pt x="49" y="15"/>
                  </a:cubicBezTo>
                  <a:cubicBezTo>
                    <a:pt x="46" y="13"/>
                    <a:pt x="43" y="13"/>
                    <a:pt x="39" y="12"/>
                  </a:cubicBezTo>
                  <a:lnTo>
                    <a:pt x="39" y="36"/>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5" name="Freeform 42"/>
            <p:cNvSpPr>
              <a:spLocks/>
            </p:cNvSpPr>
            <p:nvPr userDrawn="1"/>
          </p:nvSpPr>
          <p:spPr bwMode="auto">
            <a:xfrm>
              <a:off x="2159000" y="2173288"/>
              <a:ext cx="61913" cy="47625"/>
            </a:xfrm>
            <a:custGeom>
              <a:avLst/>
              <a:gdLst>
                <a:gd name="T0" fmla="*/ 48 w 64"/>
                <a:gd name="T1" fmla="*/ 21 h 49"/>
                <a:gd name="T2" fmla="*/ 60 w 64"/>
                <a:gd name="T3" fmla="*/ 30 h 49"/>
                <a:gd name="T4" fmla="*/ 64 w 64"/>
                <a:gd name="T5" fmla="*/ 40 h 49"/>
                <a:gd name="T6" fmla="*/ 63 w 64"/>
                <a:gd name="T7" fmla="*/ 46 h 49"/>
                <a:gd name="T8" fmla="*/ 58 w 64"/>
                <a:gd name="T9" fmla="*/ 49 h 49"/>
                <a:gd name="T10" fmla="*/ 53 w 64"/>
                <a:gd name="T11" fmla="*/ 47 h 49"/>
                <a:gd name="T12" fmla="*/ 51 w 64"/>
                <a:gd name="T13" fmla="*/ 41 h 49"/>
                <a:gd name="T14" fmla="*/ 54 w 64"/>
                <a:gd name="T15" fmla="*/ 34 h 49"/>
                <a:gd name="T16" fmla="*/ 55 w 64"/>
                <a:gd name="T17" fmla="*/ 33 h 49"/>
                <a:gd name="T18" fmla="*/ 48 w 64"/>
                <a:gd name="T19" fmla="*/ 26 h 49"/>
                <a:gd name="T20" fmla="*/ 38 w 64"/>
                <a:gd name="T21" fmla="*/ 22 h 49"/>
                <a:gd name="T22" fmla="*/ 27 w 64"/>
                <a:gd name="T23" fmla="*/ 22 h 49"/>
                <a:gd name="T24" fmla="*/ 17 w 64"/>
                <a:gd name="T25" fmla="*/ 22 h 49"/>
                <a:gd name="T26" fmla="*/ 6 w 64"/>
                <a:gd name="T27" fmla="*/ 22 h 49"/>
                <a:gd name="T28" fmla="*/ 4 w 64"/>
                <a:gd name="T29" fmla="*/ 33 h 49"/>
                <a:gd name="T30" fmla="*/ 0 w 64"/>
                <a:gd name="T31" fmla="*/ 33 h 49"/>
                <a:gd name="T32" fmla="*/ 0 w 64"/>
                <a:gd name="T33" fmla="*/ 1 h 49"/>
                <a:gd name="T34" fmla="*/ 4 w 64"/>
                <a:gd name="T35" fmla="*/ 1 h 49"/>
                <a:gd name="T36" fmla="*/ 6 w 64"/>
                <a:gd name="T37" fmla="*/ 10 h 49"/>
                <a:gd name="T38" fmla="*/ 17 w 64"/>
                <a:gd name="T39" fmla="*/ 10 h 49"/>
                <a:gd name="T40" fmla="*/ 27 w 64"/>
                <a:gd name="T41" fmla="*/ 10 h 49"/>
                <a:gd name="T42" fmla="*/ 34 w 64"/>
                <a:gd name="T43" fmla="*/ 10 h 49"/>
                <a:gd name="T44" fmla="*/ 43 w 64"/>
                <a:gd name="T45" fmla="*/ 10 h 49"/>
                <a:gd name="T46" fmla="*/ 51 w 64"/>
                <a:gd name="T47" fmla="*/ 10 h 49"/>
                <a:gd name="T48" fmla="*/ 52 w 64"/>
                <a:gd name="T49" fmla="*/ 0 h 49"/>
                <a:gd name="T50" fmla="*/ 56 w 64"/>
                <a:gd name="T51" fmla="*/ 0 h 49"/>
                <a:gd name="T52" fmla="*/ 64 w 64"/>
                <a:gd name="T53" fmla="*/ 18 h 49"/>
                <a:gd name="T54" fmla="*/ 63 w 64"/>
                <a:gd name="T55" fmla="*/ 20 h 49"/>
                <a:gd name="T56" fmla="*/ 48 w 64"/>
                <a:gd name="T57" fmla="*/ 21 h 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64" h="49">
                  <a:moveTo>
                    <a:pt x="48" y="21"/>
                  </a:moveTo>
                  <a:cubicBezTo>
                    <a:pt x="53" y="24"/>
                    <a:pt x="57" y="27"/>
                    <a:pt x="60" y="30"/>
                  </a:cubicBezTo>
                  <a:cubicBezTo>
                    <a:pt x="63" y="33"/>
                    <a:pt x="64" y="37"/>
                    <a:pt x="64" y="40"/>
                  </a:cubicBezTo>
                  <a:cubicBezTo>
                    <a:pt x="64" y="42"/>
                    <a:pt x="64" y="44"/>
                    <a:pt x="63" y="46"/>
                  </a:cubicBezTo>
                  <a:cubicBezTo>
                    <a:pt x="62" y="48"/>
                    <a:pt x="60" y="49"/>
                    <a:pt x="58" y="49"/>
                  </a:cubicBezTo>
                  <a:cubicBezTo>
                    <a:pt x="56" y="49"/>
                    <a:pt x="54" y="49"/>
                    <a:pt x="53" y="47"/>
                  </a:cubicBezTo>
                  <a:cubicBezTo>
                    <a:pt x="52" y="46"/>
                    <a:pt x="51" y="44"/>
                    <a:pt x="51" y="41"/>
                  </a:cubicBezTo>
                  <a:cubicBezTo>
                    <a:pt x="51" y="39"/>
                    <a:pt x="52" y="36"/>
                    <a:pt x="54" y="34"/>
                  </a:cubicBezTo>
                  <a:cubicBezTo>
                    <a:pt x="55" y="33"/>
                    <a:pt x="55" y="33"/>
                    <a:pt x="55" y="33"/>
                  </a:cubicBezTo>
                  <a:cubicBezTo>
                    <a:pt x="53" y="30"/>
                    <a:pt x="51" y="28"/>
                    <a:pt x="48" y="26"/>
                  </a:cubicBezTo>
                  <a:cubicBezTo>
                    <a:pt x="45" y="24"/>
                    <a:pt x="42" y="23"/>
                    <a:pt x="38" y="22"/>
                  </a:cubicBezTo>
                  <a:cubicBezTo>
                    <a:pt x="27" y="22"/>
                    <a:pt x="27" y="22"/>
                    <a:pt x="27" y="22"/>
                  </a:cubicBezTo>
                  <a:cubicBezTo>
                    <a:pt x="24" y="22"/>
                    <a:pt x="21" y="22"/>
                    <a:pt x="17" y="22"/>
                  </a:cubicBezTo>
                  <a:cubicBezTo>
                    <a:pt x="13" y="22"/>
                    <a:pt x="10" y="22"/>
                    <a:pt x="6" y="22"/>
                  </a:cubicBezTo>
                  <a:cubicBezTo>
                    <a:pt x="4" y="33"/>
                    <a:pt x="4" y="33"/>
                    <a:pt x="4" y="33"/>
                  </a:cubicBezTo>
                  <a:cubicBezTo>
                    <a:pt x="0" y="33"/>
                    <a:pt x="0" y="33"/>
                    <a:pt x="0" y="33"/>
                  </a:cubicBezTo>
                  <a:cubicBezTo>
                    <a:pt x="0" y="1"/>
                    <a:pt x="0" y="1"/>
                    <a:pt x="0" y="1"/>
                  </a:cubicBezTo>
                  <a:cubicBezTo>
                    <a:pt x="4" y="1"/>
                    <a:pt x="4" y="1"/>
                    <a:pt x="4" y="1"/>
                  </a:cubicBezTo>
                  <a:cubicBezTo>
                    <a:pt x="6" y="10"/>
                    <a:pt x="6" y="10"/>
                    <a:pt x="6" y="10"/>
                  </a:cubicBezTo>
                  <a:cubicBezTo>
                    <a:pt x="9" y="10"/>
                    <a:pt x="13" y="10"/>
                    <a:pt x="17" y="10"/>
                  </a:cubicBezTo>
                  <a:cubicBezTo>
                    <a:pt x="21" y="10"/>
                    <a:pt x="24" y="10"/>
                    <a:pt x="27" y="10"/>
                  </a:cubicBezTo>
                  <a:cubicBezTo>
                    <a:pt x="34" y="10"/>
                    <a:pt x="34" y="10"/>
                    <a:pt x="34" y="10"/>
                  </a:cubicBezTo>
                  <a:cubicBezTo>
                    <a:pt x="38" y="10"/>
                    <a:pt x="41" y="10"/>
                    <a:pt x="43" y="10"/>
                  </a:cubicBezTo>
                  <a:cubicBezTo>
                    <a:pt x="45" y="10"/>
                    <a:pt x="48" y="10"/>
                    <a:pt x="51" y="10"/>
                  </a:cubicBezTo>
                  <a:cubicBezTo>
                    <a:pt x="52" y="0"/>
                    <a:pt x="52" y="0"/>
                    <a:pt x="52" y="0"/>
                  </a:cubicBezTo>
                  <a:cubicBezTo>
                    <a:pt x="56" y="0"/>
                    <a:pt x="56" y="0"/>
                    <a:pt x="56" y="0"/>
                  </a:cubicBezTo>
                  <a:cubicBezTo>
                    <a:pt x="64" y="18"/>
                    <a:pt x="64" y="18"/>
                    <a:pt x="64" y="18"/>
                  </a:cubicBezTo>
                  <a:cubicBezTo>
                    <a:pt x="63" y="20"/>
                    <a:pt x="63" y="20"/>
                    <a:pt x="63" y="20"/>
                  </a:cubicBezTo>
                  <a:lnTo>
                    <a:pt x="48" y="21"/>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sp>
          <p:nvSpPr>
            <p:cNvPr id="46" name="Freeform 43"/>
            <p:cNvSpPr>
              <a:spLocks/>
            </p:cNvSpPr>
            <p:nvPr userDrawn="1"/>
          </p:nvSpPr>
          <p:spPr bwMode="auto">
            <a:xfrm>
              <a:off x="2157413" y="2222501"/>
              <a:ext cx="63500" cy="44450"/>
            </a:xfrm>
            <a:custGeom>
              <a:avLst/>
              <a:gdLst>
                <a:gd name="T0" fmla="*/ 38 w 66"/>
                <a:gd name="T1" fmla="*/ 27 h 46"/>
                <a:gd name="T2" fmla="*/ 30 w 66"/>
                <a:gd name="T3" fmla="*/ 41 h 46"/>
                <a:gd name="T4" fmla="*/ 19 w 66"/>
                <a:gd name="T5" fmla="*/ 46 h 46"/>
                <a:gd name="T6" fmla="*/ 12 w 66"/>
                <a:gd name="T7" fmla="*/ 44 h 46"/>
                <a:gd name="T8" fmla="*/ 5 w 66"/>
                <a:gd name="T9" fmla="*/ 39 h 46"/>
                <a:gd name="T10" fmla="*/ 1 w 66"/>
                <a:gd name="T11" fmla="*/ 31 h 46"/>
                <a:gd name="T12" fmla="*/ 0 w 66"/>
                <a:gd name="T13" fmla="*/ 20 h 46"/>
                <a:gd name="T14" fmla="*/ 1 w 66"/>
                <a:gd name="T15" fmla="*/ 10 h 46"/>
                <a:gd name="T16" fmla="*/ 5 w 66"/>
                <a:gd name="T17" fmla="*/ 0 h 46"/>
                <a:gd name="T18" fmla="*/ 19 w 66"/>
                <a:gd name="T19" fmla="*/ 0 h 46"/>
                <a:gd name="T20" fmla="*/ 19 w 66"/>
                <a:gd name="T21" fmla="*/ 7 h 46"/>
                <a:gd name="T22" fmla="*/ 8 w 66"/>
                <a:gd name="T23" fmla="*/ 9 h 46"/>
                <a:gd name="T24" fmla="*/ 6 w 66"/>
                <a:gd name="T25" fmla="*/ 20 h 46"/>
                <a:gd name="T26" fmla="*/ 9 w 66"/>
                <a:gd name="T27" fmla="*/ 31 h 46"/>
                <a:gd name="T28" fmla="*/ 16 w 66"/>
                <a:gd name="T29" fmla="*/ 35 h 46"/>
                <a:gd name="T30" fmla="*/ 23 w 66"/>
                <a:gd name="T31" fmla="*/ 32 h 46"/>
                <a:gd name="T32" fmla="*/ 28 w 66"/>
                <a:gd name="T33" fmla="*/ 23 h 46"/>
                <a:gd name="T34" fmla="*/ 30 w 66"/>
                <a:gd name="T35" fmla="*/ 16 h 46"/>
                <a:gd name="T36" fmla="*/ 37 w 66"/>
                <a:gd name="T37" fmla="*/ 5 h 46"/>
                <a:gd name="T38" fmla="*/ 47 w 66"/>
                <a:gd name="T39" fmla="*/ 0 h 46"/>
                <a:gd name="T40" fmla="*/ 55 w 66"/>
                <a:gd name="T41" fmla="*/ 2 h 46"/>
                <a:gd name="T42" fmla="*/ 61 w 66"/>
                <a:gd name="T43" fmla="*/ 7 h 46"/>
                <a:gd name="T44" fmla="*/ 65 w 66"/>
                <a:gd name="T45" fmla="*/ 14 h 46"/>
                <a:gd name="T46" fmla="*/ 66 w 66"/>
                <a:gd name="T47" fmla="*/ 24 h 46"/>
                <a:gd name="T48" fmla="*/ 65 w 66"/>
                <a:gd name="T49" fmla="*/ 33 h 46"/>
                <a:gd name="T50" fmla="*/ 61 w 66"/>
                <a:gd name="T51" fmla="*/ 42 h 46"/>
                <a:gd name="T52" fmla="*/ 48 w 66"/>
                <a:gd name="T53" fmla="*/ 42 h 46"/>
                <a:gd name="T54" fmla="*/ 48 w 66"/>
                <a:gd name="T55" fmla="*/ 35 h 46"/>
                <a:gd name="T56" fmla="*/ 58 w 66"/>
                <a:gd name="T57" fmla="*/ 33 h 46"/>
                <a:gd name="T58" fmla="*/ 60 w 66"/>
                <a:gd name="T59" fmla="*/ 23 h 46"/>
                <a:gd name="T60" fmla="*/ 58 w 66"/>
                <a:gd name="T61" fmla="*/ 14 h 46"/>
                <a:gd name="T62" fmla="*/ 51 w 66"/>
                <a:gd name="T63" fmla="*/ 11 h 46"/>
                <a:gd name="T64" fmla="*/ 44 w 66"/>
                <a:gd name="T65" fmla="*/ 14 h 46"/>
                <a:gd name="T66" fmla="*/ 40 w 66"/>
                <a:gd name="T67" fmla="*/ 23 h 46"/>
                <a:gd name="T68" fmla="*/ 38 w 66"/>
                <a:gd name="T69" fmla="*/ 27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6" h="46">
                  <a:moveTo>
                    <a:pt x="38" y="27"/>
                  </a:moveTo>
                  <a:cubicBezTo>
                    <a:pt x="36" y="34"/>
                    <a:pt x="33" y="39"/>
                    <a:pt x="30" y="41"/>
                  </a:cubicBezTo>
                  <a:cubicBezTo>
                    <a:pt x="26" y="44"/>
                    <a:pt x="23" y="46"/>
                    <a:pt x="19" y="46"/>
                  </a:cubicBezTo>
                  <a:cubicBezTo>
                    <a:pt x="16" y="46"/>
                    <a:pt x="14" y="45"/>
                    <a:pt x="12" y="44"/>
                  </a:cubicBezTo>
                  <a:cubicBezTo>
                    <a:pt x="9" y="43"/>
                    <a:pt x="7" y="41"/>
                    <a:pt x="5" y="39"/>
                  </a:cubicBezTo>
                  <a:cubicBezTo>
                    <a:pt x="4" y="37"/>
                    <a:pt x="2" y="34"/>
                    <a:pt x="1" y="31"/>
                  </a:cubicBezTo>
                  <a:cubicBezTo>
                    <a:pt x="0" y="28"/>
                    <a:pt x="0" y="24"/>
                    <a:pt x="0" y="20"/>
                  </a:cubicBezTo>
                  <a:cubicBezTo>
                    <a:pt x="0" y="16"/>
                    <a:pt x="0" y="13"/>
                    <a:pt x="1" y="10"/>
                  </a:cubicBezTo>
                  <a:cubicBezTo>
                    <a:pt x="2" y="7"/>
                    <a:pt x="3" y="3"/>
                    <a:pt x="5" y="0"/>
                  </a:cubicBezTo>
                  <a:cubicBezTo>
                    <a:pt x="19" y="0"/>
                    <a:pt x="19" y="0"/>
                    <a:pt x="19" y="0"/>
                  </a:cubicBezTo>
                  <a:cubicBezTo>
                    <a:pt x="19" y="7"/>
                    <a:pt x="19" y="7"/>
                    <a:pt x="19" y="7"/>
                  </a:cubicBezTo>
                  <a:cubicBezTo>
                    <a:pt x="8" y="9"/>
                    <a:pt x="8" y="9"/>
                    <a:pt x="8" y="9"/>
                  </a:cubicBezTo>
                  <a:cubicBezTo>
                    <a:pt x="6" y="13"/>
                    <a:pt x="6" y="16"/>
                    <a:pt x="6" y="20"/>
                  </a:cubicBezTo>
                  <a:cubicBezTo>
                    <a:pt x="6" y="25"/>
                    <a:pt x="7" y="29"/>
                    <a:pt x="9" y="31"/>
                  </a:cubicBezTo>
                  <a:cubicBezTo>
                    <a:pt x="10" y="34"/>
                    <a:pt x="13" y="35"/>
                    <a:pt x="16" y="35"/>
                  </a:cubicBezTo>
                  <a:cubicBezTo>
                    <a:pt x="19" y="35"/>
                    <a:pt x="21" y="34"/>
                    <a:pt x="23" y="32"/>
                  </a:cubicBezTo>
                  <a:cubicBezTo>
                    <a:pt x="24" y="30"/>
                    <a:pt x="26" y="27"/>
                    <a:pt x="28" y="23"/>
                  </a:cubicBezTo>
                  <a:cubicBezTo>
                    <a:pt x="30" y="16"/>
                    <a:pt x="30" y="16"/>
                    <a:pt x="30" y="16"/>
                  </a:cubicBezTo>
                  <a:cubicBezTo>
                    <a:pt x="32" y="12"/>
                    <a:pt x="34" y="8"/>
                    <a:pt x="37" y="5"/>
                  </a:cubicBezTo>
                  <a:cubicBezTo>
                    <a:pt x="40" y="2"/>
                    <a:pt x="43" y="0"/>
                    <a:pt x="47" y="0"/>
                  </a:cubicBezTo>
                  <a:cubicBezTo>
                    <a:pt x="50" y="0"/>
                    <a:pt x="52" y="1"/>
                    <a:pt x="55" y="2"/>
                  </a:cubicBezTo>
                  <a:cubicBezTo>
                    <a:pt x="57" y="3"/>
                    <a:pt x="59" y="5"/>
                    <a:pt x="61" y="7"/>
                  </a:cubicBezTo>
                  <a:cubicBezTo>
                    <a:pt x="62" y="9"/>
                    <a:pt x="64" y="11"/>
                    <a:pt x="65" y="14"/>
                  </a:cubicBezTo>
                  <a:cubicBezTo>
                    <a:pt x="66" y="17"/>
                    <a:pt x="66" y="20"/>
                    <a:pt x="66" y="24"/>
                  </a:cubicBezTo>
                  <a:cubicBezTo>
                    <a:pt x="66" y="27"/>
                    <a:pt x="66" y="30"/>
                    <a:pt x="65" y="33"/>
                  </a:cubicBezTo>
                  <a:cubicBezTo>
                    <a:pt x="64" y="36"/>
                    <a:pt x="63" y="39"/>
                    <a:pt x="61" y="42"/>
                  </a:cubicBezTo>
                  <a:cubicBezTo>
                    <a:pt x="48" y="42"/>
                    <a:pt x="48" y="42"/>
                    <a:pt x="48" y="42"/>
                  </a:cubicBezTo>
                  <a:cubicBezTo>
                    <a:pt x="48" y="35"/>
                    <a:pt x="48" y="35"/>
                    <a:pt x="48" y="35"/>
                  </a:cubicBezTo>
                  <a:cubicBezTo>
                    <a:pt x="58" y="33"/>
                    <a:pt x="58" y="33"/>
                    <a:pt x="58" y="33"/>
                  </a:cubicBezTo>
                  <a:cubicBezTo>
                    <a:pt x="60" y="30"/>
                    <a:pt x="60" y="26"/>
                    <a:pt x="60" y="23"/>
                  </a:cubicBezTo>
                  <a:cubicBezTo>
                    <a:pt x="60" y="19"/>
                    <a:pt x="60" y="16"/>
                    <a:pt x="58" y="14"/>
                  </a:cubicBezTo>
                  <a:cubicBezTo>
                    <a:pt x="56" y="12"/>
                    <a:pt x="54" y="11"/>
                    <a:pt x="51" y="11"/>
                  </a:cubicBezTo>
                  <a:cubicBezTo>
                    <a:pt x="48" y="11"/>
                    <a:pt x="46" y="12"/>
                    <a:pt x="44" y="14"/>
                  </a:cubicBezTo>
                  <a:cubicBezTo>
                    <a:pt x="43" y="16"/>
                    <a:pt x="41" y="19"/>
                    <a:pt x="40" y="23"/>
                  </a:cubicBezTo>
                  <a:lnTo>
                    <a:pt x="38" y="27"/>
                  </a:lnTo>
                  <a:close/>
                </a:path>
              </a:pathLst>
            </a:custGeom>
            <a:solidFill>
              <a:srgbClr val="A8A8A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Georgia"/>
                <a:ea typeface="+mn-ea"/>
                <a:cs typeface="+mn-cs"/>
              </a:endParaRPr>
            </a:p>
          </p:txBody>
        </p:sp>
      </p:grpSp>
    </p:spTree>
    <p:extLst>
      <p:ext uri="{BB962C8B-B14F-4D97-AF65-F5344CB8AC3E}">
        <p14:creationId xmlns:p14="http://schemas.microsoft.com/office/powerpoint/2010/main" val="837253252"/>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titleOnly" preserve="1">
  <p:cSld name="Bump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510748" y="2944190"/>
            <a:ext cx="9170504" cy="969621"/>
          </a:xfrm>
          <a:solidFill>
            <a:schemeClr val="tx1">
              <a:alpha val="80000"/>
            </a:schemeClr>
          </a:solidFill>
        </p:spPr>
        <p:txBody>
          <a:bodyPr anchor="ctr">
            <a:normAutofit/>
          </a:bodyPr>
          <a:lstStyle>
            <a:lvl1pPr algn="ctr">
              <a:defRPr sz="3200" spc="4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1044485910"/>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titleOnly" preserve="1">
  <p:cSld name="Bumper with ima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510748" y="2944190"/>
            <a:ext cx="9170504" cy="969621"/>
          </a:xfrm>
          <a:solidFill>
            <a:schemeClr val="tx1">
              <a:alpha val="80000"/>
            </a:schemeClr>
          </a:solidFill>
        </p:spPr>
        <p:txBody>
          <a:bodyPr anchor="ctr">
            <a:normAutofit/>
          </a:bodyPr>
          <a:lstStyle>
            <a:lvl1pPr algn="ctr">
              <a:defRPr sz="3200" spc="400">
                <a:solidFill>
                  <a:schemeClr val="bg1"/>
                </a:solidFill>
              </a:defRPr>
            </a:lvl1pPr>
          </a:lstStyle>
          <a:p>
            <a:r>
              <a:rPr lang="en-US" dirty="0"/>
              <a:t>click to edit master title style</a:t>
            </a:r>
            <a:endParaRPr lang="en-GB" dirty="0"/>
          </a:p>
        </p:txBody>
      </p:sp>
    </p:spTree>
    <p:extLst>
      <p:ext uri="{BB962C8B-B14F-4D97-AF65-F5344CB8AC3E}">
        <p14:creationId xmlns:p14="http://schemas.microsoft.com/office/powerpoint/2010/main" val="17344350"/>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showMasterSp="0" type="blank" preserve="1">
  <p:cSld name="Logo + Strapline">
    <p:spTree>
      <p:nvGrpSpPr>
        <p:cNvPr id="1" name=""/>
        <p:cNvGrpSpPr/>
        <p:nvPr/>
      </p:nvGrpSpPr>
      <p:grpSpPr>
        <a:xfrm>
          <a:off x="0" y="0"/>
          <a:ext cx="0" cy="0"/>
          <a:chOff x="0" y="0"/>
          <a:chExt cx="0" cy="0"/>
        </a:xfrm>
      </p:grpSpPr>
      <p:grpSp>
        <p:nvGrpSpPr>
          <p:cNvPr id="6" name="Group 5"/>
          <p:cNvGrpSpPr/>
          <p:nvPr userDrawn="1"/>
        </p:nvGrpSpPr>
        <p:grpSpPr>
          <a:xfrm>
            <a:off x="3572342" y="2276872"/>
            <a:ext cx="5047317" cy="2639187"/>
            <a:chOff x="2679256" y="1707654"/>
            <a:chExt cx="3785488" cy="1979390"/>
          </a:xfrm>
        </p:grpSpPr>
        <p:pic>
          <p:nvPicPr>
            <p:cNvPr id="2" name="Picture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248358" y="1707654"/>
              <a:ext cx="2647284" cy="1148580"/>
            </a:xfrm>
            <a:prstGeom prst="rect">
              <a:avLst/>
            </a:prstGeom>
          </p:spPr>
        </p:pic>
        <p:pic>
          <p:nvPicPr>
            <p:cNvPr id="3" name="Picture 2"/>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2679256" y="3435846"/>
              <a:ext cx="3785488" cy="251198"/>
            </a:xfrm>
            <a:prstGeom prst="rect">
              <a:avLst/>
            </a:prstGeom>
          </p:spPr>
        </p:pic>
      </p:grpSp>
    </p:spTree>
    <p:extLst>
      <p:ext uri="{BB962C8B-B14F-4D97-AF65-F5344CB8AC3E}">
        <p14:creationId xmlns:p14="http://schemas.microsoft.com/office/powerpoint/2010/main" val="1325793281"/>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userDrawn="1">
  <p:cSld name="1_side title blank">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2033918" y="2917660"/>
            <a:ext cx="5890683" cy="576064"/>
          </a:xfrm>
        </p:spPr>
        <p:txBody>
          <a:bodyPr>
            <a:noAutofit/>
          </a:bodyPr>
          <a:lstStyle>
            <a:lvl1pPr>
              <a:defRPr sz="3200">
                <a:solidFill>
                  <a:schemeClr val="bg2"/>
                </a:solidFill>
              </a:defRPr>
            </a:lvl1pPr>
          </a:lstStyle>
          <a:p>
            <a:r>
              <a:rPr lang="en-US" dirty="0"/>
              <a:t>side title</a:t>
            </a:r>
            <a:endParaRPr lang="en-GB" dirty="0"/>
          </a:p>
        </p:txBody>
      </p:sp>
    </p:spTree>
    <p:extLst>
      <p:ext uri="{BB962C8B-B14F-4D97-AF65-F5344CB8AC3E}">
        <p14:creationId xmlns:p14="http://schemas.microsoft.com/office/powerpoint/2010/main" val="3592389920"/>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userDrawn="1">
  <p:cSld name="image and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rot="5400000">
            <a:off x="-2033918" y="2917660"/>
            <a:ext cx="5890683" cy="576064"/>
          </a:xfrm>
        </p:spPr>
        <p:txBody>
          <a:bodyPr>
            <a:noAutofit/>
          </a:bodyPr>
          <a:lstStyle>
            <a:lvl1pPr>
              <a:defRPr sz="3200">
                <a:solidFill>
                  <a:schemeClr val="bg2"/>
                </a:solidFill>
              </a:defRPr>
            </a:lvl1pPr>
          </a:lstStyle>
          <a:p>
            <a:r>
              <a:rPr lang="en-US" dirty="0"/>
              <a:t>side title</a:t>
            </a:r>
            <a:endParaRPr lang="en-GB" dirty="0"/>
          </a:p>
        </p:txBody>
      </p:sp>
      <p:sp>
        <p:nvSpPr>
          <p:cNvPr id="4" name="Picture Placeholder 2"/>
          <p:cNvSpPr>
            <a:spLocks noGrp="1"/>
          </p:cNvSpPr>
          <p:nvPr>
            <p:ph type="pic" idx="1"/>
          </p:nvPr>
        </p:nvSpPr>
        <p:spPr>
          <a:xfrm>
            <a:off x="3052233" y="260350"/>
            <a:ext cx="8544984" cy="4801980"/>
          </a:xfrm>
        </p:spPr>
        <p:txBody>
          <a:bodyPr>
            <a:normAutofit/>
          </a:bodyPr>
          <a:lstStyle>
            <a:lvl1pPr marL="0" indent="0">
              <a:buNone/>
              <a:defRPr sz="3200"/>
            </a:lvl1pPr>
            <a:lvl2pPr marL="609526" indent="0">
              <a:buNone/>
              <a:defRPr sz="3733"/>
            </a:lvl2pPr>
            <a:lvl3pPr marL="1219047" indent="0">
              <a:buNone/>
              <a:defRPr sz="3200"/>
            </a:lvl3pPr>
            <a:lvl4pPr marL="1828573" indent="0">
              <a:buNone/>
              <a:defRPr sz="2667"/>
            </a:lvl4pPr>
            <a:lvl5pPr marL="2438094" indent="0">
              <a:buNone/>
              <a:defRPr sz="2667"/>
            </a:lvl5pPr>
            <a:lvl6pPr marL="3047620" indent="0">
              <a:buNone/>
              <a:defRPr sz="2667"/>
            </a:lvl6pPr>
            <a:lvl7pPr marL="3657141" indent="0">
              <a:buNone/>
              <a:defRPr sz="2667"/>
            </a:lvl7pPr>
            <a:lvl8pPr marL="4266667" indent="0">
              <a:buNone/>
              <a:defRPr sz="2667"/>
            </a:lvl8pPr>
            <a:lvl9pPr marL="4876191" indent="0">
              <a:buNone/>
              <a:defRPr sz="2667"/>
            </a:lvl9pPr>
          </a:lstStyle>
          <a:p>
            <a:r>
              <a:rPr lang="en-US"/>
              <a:t>Click icon to add picture</a:t>
            </a:r>
            <a:endParaRPr lang="en-GB" dirty="0"/>
          </a:p>
        </p:txBody>
      </p:sp>
      <p:sp>
        <p:nvSpPr>
          <p:cNvPr id="6" name="Text Placeholder 5"/>
          <p:cNvSpPr>
            <a:spLocks noGrp="1"/>
          </p:cNvSpPr>
          <p:nvPr>
            <p:ph type="body" sz="quarter" idx="10"/>
          </p:nvPr>
        </p:nvSpPr>
        <p:spPr>
          <a:xfrm>
            <a:off x="3052239" y="5159520"/>
            <a:ext cx="8544983" cy="991521"/>
          </a:xfrm>
        </p:spPr>
        <p:txBody>
          <a:bodyPr>
            <a:normAutofit/>
          </a:bodyPr>
          <a:lstStyle>
            <a:lvl1pPr marL="0" indent="0">
              <a:buNone/>
              <a:defRPr sz="2667"/>
            </a:lvl1pPr>
          </a:lstStyle>
          <a:p>
            <a:pPr lvl="0"/>
            <a:r>
              <a:rPr lang="en-US"/>
              <a:t>Click to edit Master text styles</a:t>
            </a:r>
          </a:p>
        </p:txBody>
      </p:sp>
    </p:spTree>
    <p:extLst>
      <p:ext uri="{BB962C8B-B14F-4D97-AF65-F5344CB8AC3E}">
        <p14:creationId xmlns:p14="http://schemas.microsoft.com/office/powerpoint/2010/main" val="479192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theme" Target="../theme/theme2.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slideLayout" Target="../slideLayouts/slideLayout28.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slideLayout" Target="../slideLayouts/slideLayout41.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5" Type="http://schemas.openxmlformats.org/officeDocument/2006/relationships/theme" Target="../theme/theme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slideLayout" Target="../slideLayouts/slideLayout4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5" Type="http://schemas.openxmlformats.org/officeDocument/2006/relationships/theme" Target="../theme/theme4.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slideLayout" Target="../slideLayouts/slideLayout5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4.xml"/><Relationship Id="rId13" Type="http://schemas.openxmlformats.org/officeDocument/2006/relationships/slideLayout" Target="../slideLayouts/slideLayout69.xml"/><Relationship Id="rId3" Type="http://schemas.openxmlformats.org/officeDocument/2006/relationships/slideLayout" Target="../slideLayouts/slideLayout59.xml"/><Relationship Id="rId7" Type="http://schemas.openxmlformats.org/officeDocument/2006/relationships/slideLayout" Target="../slideLayouts/slideLayout63.xml"/><Relationship Id="rId12" Type="http://schemas.openxmlformats.org/officeDocument/2006/relationships/slideLayout" Target="../slideLayouts/slideLayout68.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11" Type="http://schemas.openxmlformats.org/officeDocument/2006/relationships/slideLayout" Target="../slideLayouts/slideLayout67.xml"/><Relationship Id="rId5" Type="http://schemas.openxmlformats.org/officeDocument/2006/relationships/slideLayout" Target="../slideLayouts/slideLayout61.xml"/><Relationship Id="rId15" Type="http://schemas.openxmlformats.org/officeDocument/2006/relationships/theme" Target="../theme/theme5.xml"/><Relationship Id="rId10" Type="http://schemas.openxmlformats.org/officeDocument/2006/relationships/slideLayout" Target="../slideLayouts/slideLayout66.xml"/><Relationship Id="rId4" Type="http://schemas.openxmlformats.org/officeDocument/2006/relationships/slideLayout" Target="../slideLayouts/slideLayout60.xml"/><Relationship Id="rId9" Type="http://schemas.openxmlformats.org/officeDocument/2006/relationships/slideLayout" Target="../slideLayouts/slideLayout65.xml"/><Relationship Id="rId14" Type="http://schemas.openxmlformats.org/officeDocument/2006/relationships/slideLayout" Target="../slideLayouts/slideLayout70.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8.xml"/><Relationship Id="rId13" Type="http://schemas.openxmlformats.org/officeDocument/2006/relationships/slideLayout" Target="../slideLayouts/slideLayout83.xml"/><Relationship Id="rId3" Type="http://schemas.openxmlformats.org/officeDocument/2006/relationships/slideLayout" Target="../slideLayouts/slideLayout73.xml"/><Relationship Id="rId7" Type="http://schemas.openxmlformats.org/officeDocument/2006/relationships/slideLayout" Target="../slideLayouts/slideLayout77.xml"/><Relationship Id="rId12" Type="http://schemas.openxmlformats.org/officeDocument/2006/relationships/slideLayout" Target="../slideLayouts/slideLayout82.xml"/><Relationship Id="rId2" Type="http://schemas.openxmlformats.org/officeDocument/2006/relationships/slideLayout" Target="../slideLayouts/slideLayout72.xml"/><Relationship Id="rId16" Type="http://schemas.openxmlformats.org/officeDocument/2006/relationships/theme" Target="../theme/theme6.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1" Type="http://schemas.openxmlformats.org/officeDocument/2006/relationships/slideLayout" Target="../slideLayouts/slideLayout81.xml"/><Relationship Id="rId5" Type="http://schemas.openxmlformats.org/officeDocument/2006/relationships/slideLayout" Target="../slideLayouts/slideLayout75.xml"/><Relationship Id="rId15" Type="http://schemas.openxmlformats.org/officeDocument/2006/relationships/slideLayout" Target="../slideLayouts/slideLayout85.xml"/><Relationship Id="rId10" Type="http://schemas.openxmlformats.org/officeDocument/2006/relationships/slideLayout" Target="../slideLayouts/slideLayout80.xml"/><Relationship Id="rId4" Type="http://schemas.openxmlformats.org/officeDocument/2006/relationships/slideLayout" Target="../slideLayouts/slideLayout74.xml"/><Relationship Id="rId9" Type="http://schemas.openxmlformats.org/officeDocument/2006/relationships/slideLayout" Target="../slideLayouts/slideLayout79.xml"/><Relationship Id="rId14" Type="http://schemas.openxmlformats.org/officeDocument/2006/relationships/slideLayout" Target="../slideLayouts/slideLayout8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93.xml"/><Relationship Id="rId13" Type="http://schemas.openxmlformats.org/officeDocument/2006/relationships/slideLayout" Target="../slideLayouts/slideLayout98.xml"/><Relationship Id="rId3" Type="http://schemas.openxmlformats.org/officeDocument/2006/relationships/slideLayout" Target="../slideLayouts/slideLayout88.xml"/><Relationship Id="rId7" Type="http://schemas.openxmlformats.org/officeDocument/2006/relationships/slideLayout" Target="../slideLayouts/slideLayout92.xml"/><Relationship Id="rId12" Type="http://schemas.openxmlformats.org/officeDocument/2006/relationships/slideLayout" Target="../slideLayouts/slideLayout97.xml"/><Relationship Id="rId2" Type="http://schemas.openxmlformats.org/officeDocument/2006/relationships/slideLayout" Target="../slideLayouts/slideLayout87.xml"/><Relationship Id="rId1" Type="http://schemas.openxmlformats.org/officeDocument/2006/relationships/slideLayout" Target="../slideLayouts/slideLayout86.xml"/><Relationship Id="rId6" Type="http://schemas.openxmlformats.org/officeDocument/2006/relationships/slideLayout" Target="../slideLayouts/slideLayout91.xml"/><Relationship Id="rId11" Type="http://schemas.openxmlformats.org/officeDocument/2006/relationships/slideLayout" Target="../slideLayouts/slideLayout96.xml"/><Relationship Id="rId5" Type="http://schemas.openxmlformats.org/officeDocument/2006/relationships/slideLayout" Target="../slideLayouts/slideLayout90.xml"/><Relationship Id="rId10" Type="http://schemas.openxmlformats.org/officeDocument/2006/relationships/slideLayout" Target="../slideLayouts/slideLayout95.xml"/><Relationship Id="rId4" Type="http://schemas.openxmlformats.org/officeDocument/2006/relationships/slideLayout" Target="../slideLayouts/slideLayout89.xml"/><Relationship Id="rId9" Type="http://schemas.openxmlformats.org/officeDocument/2006/relationships/slideLayout" Target="../slideLayouts/slideLayout94.xml"/><Relationship Id="rId1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06.xml"/><Relationship Id="rId13" Type="http://schemas.openxmlformats.org/officeDocument/2006/relationships/slideLayout" Target="../slideLayouts/slideLayout111.xml"/><Relationship Id="rId3" Type="http://schemas.openxmlformats.org/officeDocument/2006/relationships/slideLayout" Target="../slideLayouts/slideLayout101.xml"/><Relationship Id="rId7" Type="http://schemas.openxmlformats.org/officeDocument/2006/relationships/slideLayout" Target="../slideLayouts/slideLayout105.xml"/><Relationship Id="rId12" Type="http://schemas.openxmlformats.org/officeDocument/2006/relationships/slideLayout" Target="../slideLayouts/slideLayout110.xml"/><Relationship Id="rId2" Type="http://schemas.openxmlformats.org/officeDocument/2006/relationships/slideLayout" Target="../slideLayouts/slideLayout100.xml"/><Relationship Id="rId1" Type="http://schemas.openxmlformats.org/officeDocument/2006/relationships/slideLayout" Target="../slideLayouts/slideLayout99.xml"/><Relationship Id="rId6" Type="http://schemas.openxmlformats.org/officeDocument/2006/relationships/slideLayout" Target="../slideLayouts/slideLayout104.xml"/><Relationship Id="rId11" Type="http://schemas.openxmlformats.org/officeDocument/2006/relationships/slideLayout" Target="../slideLayouts/slideLayout109.xml"/><Relationship Id="rId5" Type="http://schemas.openxmlformats.org/officeDocument/2006/relationships/slideLayout" Target="../slideLayouts/slideLayout103.xml"/><Relationship Id="rId10" Type="http://schemas.openxmlformats.org/officeDocument/2006/relationships/slideLayout" Target="../slideLayouts/slideLayout108.xml"/><Relationship Id="rId4" Type="http://schemas.openxmlformats.org/officeDocument/2006/relationships/slideLayout" Target="../slideLayouts/slideLayout102.xml"/><Relationship Id="rId9" Type="http://schemas.openxmlformats.org/officeDocument/2006/relationships/slideLayout" Target="../slideLayouts/slideLayout107.xml"/><Relationship Id="rId14"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19.xml"/><Relationship Id="rId13" Type="http://schemas.openxmlformats.org/officeDocument/2006/relationships/theme" Target="../theme/theme9.xml"/><Relationship Id="rId3" Type="http://schemas.openxmlformats.org/officeDocument/2006/relationships/slideLayout" Target="../slideLayouts/slideLayout114.xml"/><Relationship Id="rId7" Type="http://schemas.openxmlformats.org/officeDocument/2006/relationships/slideLayout" Target="../slideLayouts/slideLayout118.xml"/><Relationship Id="rId12" Type="http://schemas.openxmlformats.org/officeDocument/2006/relationships/slideLayout" Target="../slideLayouts/slideLayout123.xml"/><Relationship Id="rId2" Type="http://schemas.openxmlformats.org/officeDocument/2006/relationships/slideLayout" Target="../slideLayouts/slideLayout113.xml"/><Relationship Id="rId1" Type="http://schemas.openxmlformats.org/officeDocument/2006/relationships/slideLayout" Target="../slideLayouts/slideLayout112.xml"/><Relationship Id="rId6" Type="http://schemas.openxmlformats.org/officeDocument/2006/relationships/slideLayout" Target="../slideLayouts/slideLayout117.xml"/><Relationship Id="rId11" Type="http://schemas.openxmlformats.org/officeDocument/2006/relationships/slideLayout" Target="../slideLayouts/slideLayout122.xml"/><Relationship Id="rId5" Type="http://schemas.openxmlformats.org/officeDocument/2006/relationships/slideLayout" Target="../slideLayouts/slideLayout116.xml"/><Relationship Id="rId10" Type="http://schemas.openxmlformats.org/officeDocument/2006/relationships/slideLayout" Target="../slideLayouts/slideLayout121.xml"/><Relationship Id="rId4" Type="http://schemas.openxmlformats.org/officeDocument/2006/relationships/slideLayout" Target="../slideLayouts/slideLayout115.xml"/><Relationship Id="rId9" Type="http://schemas.openxmlformats.org/officeDocument/2006/relationships/slideLayout" Target="../slideLayouts/slideLayout12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31.xml"/><Relationship Id="rId13" Type="http://schemas.openxmlformats.org/officeDocument/2006/relationships/theme" Target="../theme/theme10.xml"/><Relationship Id="rId3" Type="http://schemas.openxmlformats.org/officeDocument/2006/relationships/slideLayout" Target="../slideLayouts/slideLayout126.xml"/><Relationship Id="rId7" Type="http://schemas.openxmlformats.org/officeDocument/2006/relationships/slideLayout" Target="../slideLayouts/slideLayout130.xml"/><Relationship Id="rId12" Type="http://schemas.openxmlformats.org/officeDocument/2006/relationships/slideLayout" Target="../slideLayouts/slideLayout135.xml"/><Relationship Id="rId2" Type="http://schemas.openxmlformats.org/officeDocument/2006/relationships/slideLayout" Target="../slideLayouts/slideLayout125.xml"/><Relationship Id="rId1" Type="http://schemas.openxmlformats.org/officeDocument/2006/relationships/slideLayout" Target="../slideLayouts/slideLayout124.xml"/><Relationship Id="rId6" Type="http://schemas.openxmlformats.org/officeDocument/2006/relationships/slideLayout" Target="../slideLayouts/slideLayout129.xml"/><Relationship Id="rId11" Type="http://schemas.openxmlformats.org/officeDocument/2006/relationships/slideLayout" Target="../slideLayouts/slideLayout134.xml"/><Relationship Id="rId5" Type="http://schemas.openxmlformats.org/officeDocument/2006/relationships/slideLayout" Target="../slideLayouts/slideLayout128.xml"/><Relationship Id="rId10" Type="http://schemas.openxmlformats.org/officeDocument/2006/relationships/slideLayout" Target="../slideLayouts/slideLayout133.xml"/><Relationship Id="rId4" Type="http://schemas.openxmlformats.org/officeDocument/2006/relationships/slideLayout" Target="../slideLayouts/slideLayout127.xml"/><Relationship Id="rId9" Type="http://schemas.openxmlformats.org/officeDocument/2006/relationships/slideLayout" Target="../slideLayouts/slideLayout132.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43.xml"/><Relationship Id="rId13" Type="http://schemas.openxmlformats.org/officeDocument/2006/relationships/slideLayout" Target="../slideLayouts/slideLayout148.xml"/><Relationship Id="rId3" Type="http://schemas.openxmlformats.org/officeDocument/2006/relationships/slideLayout" Target="../slideLayouts/slideLayout138.xml"/><Relationship Id="rId7" Type="http://schemas.openxmlformats.org/officeDocument/2006/relationships/slideLayout" Target="../slideLayouts/slideLayout142.xml"/><Relationship Id="rId12" Type="http://schemas.openxmlformats.org/officeDocument/2006/relationships/slideLayout" Target="../slideLayouts/slideLayout147.xml"/><Relationship Id="rId2" Type="http://schemas.openxmlformats.org/officeDocument/2006/relationships/slideLayout" Target="../slideLayouts/slideLayout137.xml"/><Relationship Id="rId1" Type="http://schemas.openxmlformats.org/officeDocument/2006/relationships/slideLayout" Target="../slideLayouts/slideLayout136.xml"/><Relationship Id="rId6" Type="http://schemas.openxmlformats.org/officeDocument/2006/relationships/slideLayout" Target="../slideLayouts/slideLayout141.xml"/><Relationship Id="rId11" Type="http://schemas.openxmlformats.org/officeDocument/2006/relationships/slideLayout" Target="../slideLayouts/slideLayout146.xml"/><Relationship Id="rId5" Type="http://schemas.openxmlformats.org/officeDocument/2006/relationships/slideLayout" Target="../slideLayouts/slideLayout140.xml"/><Relationship Id="rId15" Type="http://schemas.openxmlformats.org/officeDocument/2006/relationships/theme" Target="../theme/theme11.xml"/><Relationship Id="rId10" Type="http://schemas.openxmlformats.org/officeDocument/2006/relationships/slideLayout" Target="../slideLayouts/slideLayout145.xml"/><Relationship Id="rId4" Type="http://schemas.openxmlformats.org/officeDocument/2006/relationships/slideLayout" Target="../slideLayouts/slideLayout139.xml"/><Relationship Id="rId9" Type="http://schemas.openxmlformats.org/officeDocument/2006/relationships/slideLayout" Target="../slideLayouts/slideLayout144.xml"/><Relationship Id="rId14" Type="http://schemas.openxmlformats.org/officeDocument/2006/relationships/slideLayout" Target="../slideLayouts/slideLayout1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60353"/>
            <a:ext cx="10972800" cy="1440457"/>
          </a:xfrm>
          <a:prstGeom prst="rect">
            <a:avLst/>
          </a:prstGeom>
        </p:spPr>
        <p:txBody>
          <a:bodyPr vert="horz" lIns="91440" tIns="45720" rIns="91440" bIns="45720" rtlCol="0" anchor="t">
            <a:normAutofit/>
          </a:bodyPr>
          <a:lstStyle/>
          <a:p>
            <a:r>
              <a:rPr lang="en-US" dirty="0"/>
              <a:t>Click to edit Master title style</a:t>
            </a:r>
            <a:endParaRPr lang="en-GB" dirty="0"/>
          </a:p>
        </p:txBody>
      </p:sp>
      <p:sp>
        <p:nvSpPr>
          <p:cNvPr id="3" name="Text Placeholder 2"/>
          <p:cNvSpPr>
            <a:spLocks noGrp="1"/>
          </p:cNvSpPr>
          <p:nvPr>
            <p:ph type="body" idx="1"/>
          </p:nvPr>
        </p:nvSpPr>
        <p:spPr>
          <a:xfrm>
            <a:off x="609600" y="1794934"/>
            <a:ext cx="10972800" cy="433123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p:txBody>
      </p:sp>
      <p:sp>
        <p:nvSpPr>
          <p:cNvPr id="4" name="Date Placeholder 3"/>
          <p:cNvSpPr>
            <a:spLocks noGrp="1"/>
          </p:cNvSpPr>
          <p:nvPr>
            <p:ph type="dt" sz="half" idx="2"/>
          </p:nvPr>
        </p:nvSpPr>
        <p:spPr>
          <a:xfrm>
            <a:off x="609600" y="6356352"/>
            <a:ext cx="1453952"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5" name="Footer Placeholder 4"/>
          <p:cNvSpPr>
            <a:spLocks noGrp="1"/>
          </p:cNvSpPr>
          <p:nvPr>
            <p:ph type="ftr" sz="quarter" idx="3"/>
          </p:nvPr>
        </p:nvSpPr>
        <p:spPr>
          <a:xfrm>
            <a:off x="2159564" y="6356352"/>
            <a:ext cx="7296811"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defTabSz="1219170"/>
            <a:endParaRPr lang="en-GB" dirty="0">
              <a:solidFill>
                <a:srgbClr val="000000">
                  <a:tint val="75000"/>
                </a:srgbClr>
              </a:solidFill>
            </a:endParaRPr>
          </a:p>
        </p:txBody>
      </p:sp>
      <p:sp>
        <p:nvSpPr>
          <p:cNvPr id="6" name="Slide Number Placeholder 5"/>
          <p:cNvSpPr>
            <a:spLocks noGrp="1"/>
          </p:cNvSpPr>
          <p:nvPr>
            <p:ph type="sldNum" sz="quarter" idx="4"/>
          </p:nvPr>
        </p:nvSpPr>
        <p:spPr>
          <a:xfrm>
            <a:off x="9552384" y="6356352"/>
            <a:ext cx="781877"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372716996"/>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820" r:id="rId14"/>
  </p:sldLayoutIdLst>
  <p:txStyles>
    <p:titleStyle>
      <a:lvl1pPr algn="l" defTabSz="1219140" rtl="0" eaLnBrk="1" latinLnBrk="0" hangingPunct="1">
        <a:spcBef>
          <a:spcPct val="0"/>
        </a:spcBef>
        <a:buNone/>
        <a:defRPr sz="3200" kern="1200" baseline="0">
          <a:solidFill>
            <a:schemeClr val="bg2"/>
          </a:solidFill>
          <a:latin typeface="Georgia" pitchFamily="18" charset="0"/>
          <a:ea typeface="+mj-ea"/>
          <a:cs typeface="+mj-cs"/>
        </a:defRPr>
      </a:lvl1pPr>
    </p:titleStyle>
    <p:bodyStyle>
      <a:lvl1pPr marL="353466" indent="-353466" algn="l" defTabSz="1219140" rtl="0" eaLnBrk="1" latinLnBrk="0" hangingPunct="1">
        <a:spcBef>
          <a:spcPct val="20000"/>
        </a:spcBef>
        <a:buClr>
          <a:schemeClr val="bg2"/>
        </a:buClr>
        <a:buFont typeface="Arial" panose="020B0604020202020204" pitchFamily="34" charset="0"/>
        <a:buChar char="•"/>
        <a:defRPr sz="3200" kern="1200" baseline="0">
          <a:solidFill>
            <a:schemeClr val="tx1"/>
          </a:solidFill>
          <a:latin typeface="Georgia" pitchFamily="18" charset="0"/>
          <a:ea typeface="+mn-ea"/>
          <a:cs typeface="+mn-cs"/>
        </a:defRPr>
      </a:lvl1pPr>
      <a:lvl2pPr marL="954569" indent="-345001" algn="l" defTabSz="121914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2pPr>
      <a:lvl3pPr marL="1430795" indent="-211656" algn="l" defTabSz="121914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3pPr>
      <a:lvl4pPr marL="2031899" indent="-203190" algn="l" defTabSz="121914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4pPr>
      <a:lvl5pPr marL="2633002" indent="-194723" algn="l" defTabSz="121914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5pPr>
      <a:lvl6pPr marL="3352632" indent="-304784" algn="l" defTabSz="121914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202" indent="-304784" algn="l" defTabSz="121914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772" indent="-304784" algn="l" defTabSz="121914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341" indent="-304784" algn="l" defTabSz="121914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p:bodyStyle>
    <p:otherStyle>
      <a:defPPr>
        <a:defRPr lang="en-US"/>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60352"/>
            <a:ext cx="10972800" cy="1440457"/>
          </a:xfrm>
          <a:prstGeom prst="rect">
            <a:avLst/>
          </a:prstGeom>
        </p:spPr>
        <p:txBody>
          <a:bodyPr vert="horz" lIns="91440" tIns="45720" rIns="91440" bIns="45720" rtlCol="0" anchor="t">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794933"/>
            <a:ext cx="10972800" cy="433123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p:txBody>
      </p:sp>
      <p:sp>
        <p:nvSpPr>
          <p:cNvPr id="4" name="Date Placeholder 3"/>
          <p:cNvSpPr>
            <a:spLocks noGrp="1"/>
          </p:cNvSpPr>
          <p:nvPr>
            <p:ph type="dt" sz="half" idx="2"/>
          </p:nvPr>
        </p:nvSpPr>
        <p:spPr>
          <a:xfrm>
            <a:off x="609600" y="6356351"/>
            <a:ext cx="1453952"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5" name="Footer Placeholder 4"/>
          <p:cNvSpPr>
            <a:spLocks noGrp="1"/>
          </p:cNvSpPr>
          <p:nvPr>
            <p:ph type="ftr" sz="quarter" idx="3"/>
          </p:nvPr>
        </p:nvSpPr>
        <p:spPr>
          <a:xfrm>
            <a:off x="2159563" y="6356351"/>
            <a:ext cx="7296811"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6" name="Slide Number Placeholder 5"/>
          <p:cNvSpPr>
            <a:spLocks noGrp="1"/>
          </p:cNvSpPr>
          <p:nvPr>
            <p:ph type="sldNum" sz="quarter" idx="4"/>
          </p:nvPr>
        </p:nvSpPr>
        <p:spPr>
          <a:xfrm>
            <a:off x="9552384" y="6356351"/>
            <a:ext cx="781877"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795576374"/>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9170" rtl="0" eaLnBrk="1" latinLnBrk="0" hangingPunct="1">
        <a:spcBef>
          <a:spcPct val="0"/>
        </a:spcBef>
        <a:buNone/>
        <a:defRPr sz="3200" kern="1200" baseline="0">
          <a:solidFill>
            <a:schemeClr val="bg2"/>
          </a:solidFill>
          <a:latin typeface="Georgia" pitchFamily="18" charset="0"/>
          <a:ea typeface="+mj-ea"/>
          <a:cs typeface="+mj-cs"/>
        </a:defRPr>
      </a:lvl1pPr>
    </p:titleStyle>
    <p:bodyStyle>
      <a:lvl1pPr marL="353475" indent="-353475" algn="l" defTabSz="1219170" rtl="0" eaLnBrk="1" latinLnBrk="0" hangingPunct="1">
        <a:spcBef>
          <a:spcPct val="20000"/>
        </a:spcBef>
        <a:buClr>
          <a:schemeClr val="bg2"/>
        </a:buClr>
        <a:buFont typeface="Arial" panose="020B0604020202020204" pitchFamily="34" charset="0"/>
        <a:buChar char="•"/>
        <a:defRPr sz="3200" kern="1200" baseline="0">
          <a:solidFill>
            <a:schemeClr val="tx1"/>
          </a:solidFill>
          <a:latin typeface="Georgia" pitchFamily="18" charset="0"/>
          <a:ea typeface="+mn-ea"/>
          <a:cs typeface="+mn-cs"/>
        </a:defRPr>
      </a:lvl1pPr>
      <a:lvl2pPr marL="954593" indent="-345009" algn="l" defTabSz="121917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2pPr>
      <a:lvl3pPr marL="1430831" indent="-211661" algn="l" defTabSz="121917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3pPr>
      <a:lvl4pPr marL="2031949" indent="-203195" algn="l" defTabSz="121917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4pPr>
      <a:lvl5pPr marL="2633068" indent="-194728" algn="l" defTabSz="121917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60352"/>
            <a:ext cx="10972800" cy="1440457"/>
          </a:xfrm>
          <a:prstGeom prst="rect">
            <a:avLst/>
          </a:prstGeom>
        </p:spPr>
        <p:txBody>
          <a:bodyPr vert="horz" lIns="91440" tIns="45720" rIns="91440" bIns="45720" rtlCol="0" anchor="t">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794933"/>
            <a:ext cx="10972800" cy="433123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p:txBody>
      </p:sp>
      <p:sp>
        <p:nvSpPr>
          <p:cNvPr id="4" name="Date Placeholder 3"/>
          <p:cNvSpPr>
            <a:spLocks noGrp="1"/>
          </p:cNvSpPr>
          <p:nvPr>
            <p:ph type="dt" sz="half" idx="2"/>
          </p:nvPr>
        </p:nvSpPr>
        <p:spPr>
          <a:xfrm>
            <a:off x="609600" y="6356351"/>
            <a:ext cx="1453952"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5" name="Footer Placeholder 4"/>
          <p:cNvSpPr>
            <a:spLocks noGrp="1"/>
          </p:cNvSpPr>
          <p:nvPr>
            <p:ph type="ftr" sz="quarter" idx="3"/>
          </p:nvPr>
        </p:nvSpPr>
        <p:spPr>
          <a:xfrm>
            <a:off x="2159563" y="6356351"/>
            <a:ext cx="7296811"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6" name="Slide Number Placeholder 5"/>
          <p:cNvSpPr>
            <a:spLocks noGrp="1"/>
          </p:cNvSpPr>
          <p:nvPr>
            <p:ph type="sldNum" sz="quarter" idx="4"/>
          </p:nvPr>
        </p:nvSpPr>
        <p:spPr>
          <a:xfrm>
            <a:off x="9552384" y="6356351"/>
            <a:ext cx="781877"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24540625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9170" rtl="0" eaLnBrk="1" latinLnBrk="0" hangingPunct="1">
        <a:spcBef>
          <a:spcPct val="0"/>
        </a:spcBef>
        <a:buNone/>
        <a:defRPr sz="3200" kern="1200" baseline="0">
          <a:solidFill>
            <a:schemeClr val="bg2"/>
          </a:solidFill>
          <a:latin typeface="Georgia" pitchFamily="18" charset="0"/>
          <a:ea typeface="+mj-ea"/>
          <a:cs typeface="+mj-cs"/>
        </a:defRPr>
      </a:lvl1pPr>
    </p:titleStyle>
    <p:bodyStyle>
      <a:lvl1pPr marL="353475" indent="-353475" algn="l" defTabSz="1219170" rtl="0" eaLnBrk="1" latinLnBrk="0" hangingPunct="1">
        <a:spcBef>
          <a:spcPct val="20000"/>
        </a:spcBef>
        <a:buClr>
          <a:schemeClr val="bg2"/>
        </a:buClr>
        <a:buFont typeface="Arial" panose="020B0604020202020204" pitchFamily="34" charset="0"/>
        <a:buChar char="•"/>
        <a:defRPr sz="3200" kern="1200" baseline="0">
          <a:solidFill>
            <a:schemeClr val="tx1"/>
          </a:solidFill>
          <a:latin typeface="Georgia" pitchFamily="18" charset="0"/>
          <a:ea typeface="+mn-ea"/>
          <a:cs typeface="+mn-cs"/>
        </a:defRPr>
      </a:lvl1pPr>
      <a:lvl2pPr marL="954593" indent="-345009" algn="l" defTabSz="121917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2pPr>
      <a:lvl3pPr marL="1430831" indent="-211661" algn="l" defTabSz="121917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3pPr>
      <a:lvl4pPr marL="2031949" indent="-203195" algn="l" defTabSz="121917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4pPr>
      <a:lvl5pPr marL="2633068" indent="-194728" algn="l" defTabSz="121917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60352"/>
            <a:ext cx="10972800" cy="1440457"/>
          </a:xfrm>
          <a:prstGeom prst="rect">
            <a:avLst/>
          </a:prstGeom>
        </p:spPr>
        <p:txBody>
          <a:bodyPr vert="horz" lIns="91440" tIns="45720" rIns="91440" bIns="45720" rtlCol="0" anchor="t">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794933"/>
            <a:ext cx="10972800" cy="433123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p:txBody>
      </p:sp>
      <p:sp>
        <p:nvSpPr>
          <p:cNvPr id="4" name="Date Placeholder 3"/>
          <p:cNvSpPr>
            <a:spLocks noGrp="1"/>
          </p:cNvSpPr>
          <p:nvPr>
            <p:ph type="dt" sz="half" idx="2"/>
          </p:nvPr>
        </p:nvSpPr>
        <p:spPr>
          <a:xfrm>
            <a:off x="609600" y="6356351"/>
            <a:ext cx="1453952"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5" name="Footer Placeholder 4"/>
          <p:cNvSpPr>
            <a:spLocks noGrp="1"/>
          </p:cNvSpPr>
          <p:nvPr>
            <p:ph type="ftr" sz="quarter" idx="3"/>
          </p:nvPr>
        </p:nvSpPr>
        <p:spPr>
          <a:xfrm>
            <a:off x="2159563" y="6356351"/>
            <a:ext cx="7296811"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6" name="Slide Number Placeholder 5"/>
          <p:cNvSpPr>
            <a:spLocks noGrp="1"/>
          </p:cNvSpPr>
          <p:nvPr>
            <p:ph type="sldNum" sz="quarter" idx="4"/>
          </p:nvPr>
        </p:nvSpPr>
        <p:spPr>
          <a:xfrm>
            <a:off x="9552384" y="6356351"/>
            <a:ext cx="781877"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1586577910"/>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9170" rtl="0" eaLnBrk="1" latinLnBrk="0" hangingPunct="1">
        <a:spcBef>
          <a:spcPct val="0"/>
        </a:spcBef>
        <a:buNone/>
        <a:defRPr sz="3200" kern="1200" baseline="0">
          <a:solidFill>
            <a:schemeClr val="bg2"/>
          </a:solidFill>
          <a:latin typeface="Georgia" pitchFamily="18" charset="0"/>
          <a:ea typeface="+mj-ea"/>
          <a:cs typeface="+mj-cs"/>
        </a:defRPr>
      </a:lvl1pPr>
    </p:titleStyle>
    <p:bodyStyle>
      <a:lvl1pPr marL="353475" indent="-353475" algn="l" defTabSz="1219170" rtl="0" eaLnBrk="1" latinLnBrk="0" hangingPunct="1">
        <a:spcBef>
          <a:spcPct val="20000"/>
        </a:spcBef>
        <a:buClr>
          <a:schemeClr val="bg2"/>
        </a:buClr>
        <a:buFont typeface="Arial" panose="020B0604020202020204" pitchFamily="34" charset="0"/>
        <a:buChar char="•"/>
        <a:defRPr sz="3200" kern="1200" baseline="0">
          <a:solidFill>
            <a:schemeClr val="tx1"/>
          </a:solidFill>
          <a:latin typeface="Georgia" pitchFamily="18" charset="0"/>
          <a:ea typeface="+mn-ea"/>
          <a:cs typeface="+mn-cs"/>
        </a:defRPr>
      </a:lvl1pPr>
      <a:lvl2pPr marL="954593" indent="-345009" algn="l" defTabSz="121917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2pPr>
      <a:lvl3pPr marL="1430831" indent="-211661" algn="l" defTabSz="121917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3pPr>
      <a:lvl4pPr marL="2031949" indent="-203195" algn="l" defTabSz="121917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4pPr>
      <a:lvl5pPr marL="2633068" indent="-194728" algn="l" defTabSz="121917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60352"/>
            <a:ext cx="10972800" cy="1440457"/>
          </a:xfrm>
          <a:prstGeom prst="rect">
            <a:avLst/>
          </a:prstGeom>
        </p:spPr>
        <p:txBody>
          <a:bodyPr vert="horz" lIns="91440" tIns="45720" rIns="91440" bIns="45720" rtlCol="0" anchor="t">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794933"/>
            <a:ext cx="10972800" cy="433123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p:txBody>
      </p:sp>
      <p:sp>
        <p:nvSpPr>
          <p:cNvPr id="4" name="Date Placeholder 3"/>
          <p:cNvSpPr>
            <a:spLocks noGrp="1"/>
          </p:cNvSpPr>
          <p:nvPr>
            <p:ph type="dt" sz="half" idx="2"/>
          </p:nvPr>
        </p:nvSpPr>
        <p:spPr>
          <a:xfrm>
            <a:off x="609600" y="6356351"/>
            <a:ext cx="1453952"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5" name="Footer Placeholder 4"/>
          <p:cNvSpPr>
            <a:spLocks noGrp="1"/>
          </p:cNvSpPr>
          <p:nvPr>
            <p:ph type="ftr" sz="quarter" idx="3"/>
          </p:nvPr>
        </p:nvSpPr>
        <p:spPr>
          <a:xfrm>
            <a:off x="2159563" y="6356351"/>
            <a:ext cx="7296811"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6" name="Slide Number Placeholder 5"/>
          <p:cNvSpPr>
            <a:spLocks noGrp="1"/>
          </p:cNvSpPr>
          <p:nvPr>
            <p:ph type="sldNum" sz="quarter" idx="4"/>
          </p:nvPr>
        </p:nvSpPr>
        <p:spPr>
          <a:xfrm>
            <a:off x="9552384" y="6356351"/>
            <a:ext cx="781877"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2800490022"/>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9170" rtl="0" eaLnBrk="1" latinLnBrk="0" hangingPunct="1">
        <a:spcBef>
          <a:spcPct val="0"/>
        </a:spcBef>
        <a:buNone/>
        <a:defRPr sz="3200" kern="1200" baseline="0">
          <a:solidFill>
            <a:schemeClr val="bg2"/>
          </a:solidFill>
          <a:latin typeface="Georgia" pitchFamily="18" charset="0"/>
          <a:ea typeface="+mj-ea"/>
          <a:cs typeface="+mj-cs"/>
        </a:defRPr>
      </a:lvl1pPr>
    </p:titleStyle>
    <p:bodyStyle>
      <a:lvl1pPr marL="353475" indent="-353475" algn="l" defTabSz="1219170" rtl="0" eaLnBrk="1" latinLnBrk="0" hangingPunct="1">
        <a:spcBef>
          <a:spcPct val="20000"/>
        </a:spcBef>
        <a:buClr>
          <a:schemeClr val="bg2"/>
        </a:buClr>
        <a:buFont typeface="Arial" panose="020B0604020202020204" pitchFamily="34" charset="0"/>
        <a:buChar char="•"/>
        <a:defRPr sz="3200" kern="1200" baseline="0">
          <a:solidFill>
            <a:schemeClr val="tx1"/>
          </a:solidFill>
          <a:latin typeface="Georgia" pitchFamily="18" charset="0"/>
          <a:ea typeface="+mn-ea"/>
          <a:cs typeface="+mn-cs"/>
        </a:defRPr>
      </a:lvl1pPr>
      <a:lvl2pPr marL="954593" indent="-345009" algn="l" defTabSz="121917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2pPr>
      <a:lvl3pPr marL="1430831" indent="-211661" algn="l" defTabSz="121917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3pPr>
      <a:lvl4pPr marL="2031949" indent="-203195" algn="l" defTabSz="121917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4pPr>
      <a:lvl5pPr marL="2633068" indent="-194728" algn="l" defTabSz="121917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60359"/>
            <a:ext cx="10972800" cy="1440457"/>
          </a:xfrm>
          <a:prstGeom prst="rect">
            <a:avLst/>
          </a:prstGeom>
        </p:spPr>
        <p:txBody>
          <a:bodyPr vert="horz" lIns="91428" tIns="45714" rIns="91428" bIns="45714" rtlCol="0" anchor="t">
            <a:normAutofit/>
          </a:bodyPr>
          <a:lstStyle/>
          <a:p>
            <a:r>
              <a:rPr lang="en-US" dirty="0"/>
              <a:t>Click to edit Master title style</a:t>
            </a:r>
            <a:endParaRPr lang="en-GB" dirty="0"/>
          </a:p>
        </p:txBody>
      </p:sp>
      <p:sp>
        <p:nvSpPr>
          <p:cNvPr id="3" name="Text Placeholder 2"/>
          <p:cNvSpPr>
            <a:spLocks noGrp="1"/>
          </p:cNvSpPr>
          <p:nvPr>
            <p:ph type="body" idx="1"/>
          </p:nvPr>
        </p:nvSpPr>
        <p:spPr>
          <a:xfrm>
            <a:off x="609600" y="1794941"/>
            <a:ext cx="10972800" cy="4331231"/>
          </a:xfrm>
          <a:prstGeom prst="rect">
            <a:avLst/>
          </a:prstGeom>
        </p:spPr>
        <p:txBody>
          <a:bodyPr vert="horz" lIns="91428" tIns="45714" rIns="91428" bIns="45714" rtlCol="0">
            <a:normAutofit/>
          </a:bodyPr>
          <a:lstStyle/>
          <a:p>
            <a:pPr lvl="0"/>
            <a:r>
              <a:rPr lang="en-US" dirty="0"/>
              <a:t>Click to edit Master text styles</a:t>
            </a:r>
          </a:p>
          <a:p>
            <a:pPr lvl="1"/>
            <a:r>
              <a:rPr lang="en-US" dirty="0"/>
              <a:t>Second level</a:t>
            </a:r>
          </a:p>
        </p:txBody>
      </p:sp>
      <p:sp>
        <p:nvSpPr>
          <p:cNvPr id="4" name="Date Placeholder 3"/>
          <p:cNvSpPr>
            <a:spLocks noGrp="1"/>
          </p:cNvSpPr>
          <p:nvPr>
            <p:ph type="dt" sz="half" idx="2"/>
          </p:nvPr>
        </p:nvSpPr>
        <p:spPr>
          <a:xfrm>
            <a:off x="609600" y="6356352"/>
            <a:ext cx="1453952" cy="365125"/>
          </a:xfrm>
          <a:prstGeom prst="rect">
            <a:avLst/>
          </a:prstGeom>
        </p:spPr>
        <p:txBody>
          <a:bodyPr vert="horz" lIns="91428" tIns="45714" rIns="91428" bIns="45714" rtlCol="0" anchor="ctr"/>
          <a:lstStyle>
            <a:lvl1pPr algn="l">
              <a:defRPr sz="1600">
                <a:solidFill>
                  <a:schemeClr val="tx1">
                    <a:tint val="75000"/>
                  </a:schemeClr>
                </a:solidFill>
              </a:defRPr>
            </a:lvl1p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5" name="Footer Placeholder 4"/>
          <p:cNvSpPr>
            <a:spLocks noGrp="1"/>
          </p:cNvSpPr>
          <p:nvPr>
            <p:ph type="ftr" sz="quarter" idx="3"/>
          </p:nvPr>
        </p:nvSpPr>
        <p:spPr>
          <a:xfrm>
            <a:off x="2159565" y="6356352"/>
            <a:ext cx="7296811" cy="365125"/>
          </a:xfrm>
          <a:prstGeom prst="rect">
            <a:avLst/>
          </a:prstGeom>
        </p:spPr>
        <p:txBody>
          <a:bodyPr vert="horz" lIns="91428" tIns="45714" rIns="91428" bIns="45714" rtlCol="0" anchor="ctr"/>
          <a:lstStyle>
            <a:lvl1pPr algn="l">
              <a:defRPr sz="1600">
                <a:solidFill>
                  <a:schemeClr val="tx1">
                    <a:tint val="75000"/>
                  </a:schemeClr>
                </a:solidFill>
              </a:defRPr>
            </a:lvl1pPr>
          </a:lstStyle>
          <a:p>
            <a:pPr defTabSz="1219170"/>
            <a:endParaRPr lang="en-GB" dirty="0">
              <a:solidFill>
                <a:srgbClr val="000000">
                  <a:tint val="75000"/>
                </a:srgbClr>
              </a:solidFill>
            </a:endParaRPr>
          </a:p>
        </p:txBody>
      </p:sp>
      <p:sp>
        <p:nvSpPr>
          <p:cNvPr id="6" name="Slide Number Placeholder 5"/>
          <p:cNvSpPr>
            <a:spLocks noGrp="1"/>
          </p:cNvSpPr>
          <p:nvPr>
            <p:ph type="sldNum" sz="quarter" idx="4"/>
          </p:nvPr>
        </p:nvSpPr>
        <p:spPr>
          <a:xfrm>
            <a:off x="9552384" y="6356352"/>
            <a:ext cx="781877" cy="365125"/>
          </a:xfrm>
          <a:prstGeom prst="rect">
            <a:avLst/>
          </a:prstGeom>
        </p:spPr>
        <p:txBody>
          <a:bodyPr vert="horz" lIns="91428" tIns="45714" rIns="91428" bIns="45714" rtlCol="0" anchor="ctr"/>
          <a:lstStyle>
            <a:lvl1pPr algn="l">
              <a:defRPr sz="1600">
                <a:solidFill>
                  <a:schemeClr val="tx1">
                    <a:tint val="75000"/>
                  </a:schemeClr>
                </a:solidFill>
              </a:defRPr>
            </a:lvl1p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1802375724"/>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Lst>
  <p:txStyles>
    <p:titleStyle>
      <a:lvl1pPr algn="l" defTabSz="1218987" rtl="0" eaLnBrk="1" latinLnBrk="0" hangingPunct="1">
        <a:spcBef>
          <a:spcPct val="0"/>
        </a:spcBef>
        <a:buNone/>
        <a:defRPr sz="3200" kern="1200" baseline="0">
          <a:solidFill>
            <a:schemeClr val="bg2"/>
          </a:solidFill>
          <a:latin typeface="Georgia" pitchFamily="18" charset="0"/>
          <a:ea typeface="+mj-ea"/>
          <a:cs typeface="+mj-cs"/>
        </a:defRPr>
      </a:lvl1pPr>
    </p:titleStyle>
    <p:bodyStyle>
      <a:lvl1pPr marL="353426" indent="-353426" algn="l" defTabSz="1218987" rtl="0" eaLnBrk="1" latinLnBrk="0" hangingPunct="1">
        <a:spcBef>
          <a:spcPct val="20000"/>
        </a:spcBef>
        <a:buClr>
          <a:schemeClr val="bg2"/>
        </a:buClr>
        <a:buFont typeface="Arial" panose="020B0604020202020204" pitchFamily="34" charset="0"/>
        <a:buChar char="•"/>
        <a:defRPr sz="3200" kern="1200" baseline="0">
          <a:solidFill>
            <a:schemeClr val="tx1"/>
          </a:solidFill>
          <a:latin typeface="Georgia" pitchFamily="18" charset="0"/>
          <a:ea typeface="+mn-ea"/>
          <a:cs typeface="+mn-cs"/>
        </a:defRPr>
      </a:lvl1pPr>
      <a:lvl2pPr marL="954449" indent="-344959" algn="l" defTabSz="1218987"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2pPr>
      <a:lvl3pPr marL="1430615" indent="-211629" algn="l" defTabSz="1218987"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3pPr>
      <a:lvl4pPr marL="2031645" indent="-203164" algn="l" defTabSz="1218987"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4pPr>
      <a:lvl5pPr marL="2632676" indent="-194702" algn="l" defTabSz="1218987"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5pPr>
      <a:lvl6pPr marL="3352212" indent="-304744" algn="l" defTabSz="1218987"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1709" indent="-304744" algn="l" defTabSz="1218987"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199" indent="-304744" algn="l" defTabSz="1218987"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0694" indent="-304744" algn="l" defTabSz="1218987"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7"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2" algn="l" defTabSz="1218987" rtl="0" eaLnBrk="1" latinLnBrk="0" hangingPunct="1">
        <a:defRPr sz="2400" kern="1200">
          <a:solidFill>
            <a:schemeClr val="tx1"/>
          </a:solidFill>
          <a:latin typeface="+mn-lt"/>
          <a:ea typeface="+mn-ea"/>
          <a:cs typeface="+mn-cs"/>
        </a:defRPr>
      </a:lvl4pPr>
      <a:lvl5pPr marL="2437972" algn="l" defTabSz="1218987" rtl="0" eaLnBrk="1" latinLnBrk="0" hangingPunct="1">
        <a:defRPr sz="2400" kern="1200">
          <a:solidFill>
            <a:schemeClr val="tx1"/>
          </a:solidFill>
          <a:latin typeface="+mn-lt"/>
          <a:ea typeface="+mn-ea"/>
          <a:cs typeface="+mn-cs"/>
        </a:defRPr>
      </a:lvl5pPr>
      <a:lvl6pPr marL="3047468" algn="l" defTabSz="1218987" rtl="0" eaLnBrk="1" latinLnBrk="0" hangingPunct="1">
        <a:defRPr sz="2400" kern="1200">
          <a:solidFill>
            <a:schemeClr val="tx1"/>
          </a:solidFill>
          <a:latin typeface="+mn-lt"/>
          <a:ea typeface="+mn-ea"/>
          <a:cs typeface="+mn-cs"/>
        </a:defRPr>
      </a:lvl6pPr>
      <a:lvl7pPr marL="3656959"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50" algn="l" defTabSz="1218987" rtl="0" eaLnBrk="1" latinLnBrk="0" hangingPunct="1">
        <a:defRPr sz="24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60352"/>
            <a:ext cx="10972800" cy="1440457"/>
          </a:xfrm>
          <a:prstGeom prst="rect">
            <a:avLst/>
          </a:prstGeom>
        </p:spPr>
        <p:txBody>
          <a:bodyPr vert="horz" lIns="91440" tIns="45720" rIns="91440" bIns="45720" rtlCol="0" anchor="t">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794933"/>
            <a:ext cx="10972800" cy="433123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p:txBody>
      </p:sp>
      <p:sp>
        <p:nvSpPr>
          <p:cNvPr id="4" name="Date Placeholder 3"/>
          <p:cNvSpPr>
            <a:spLocks noGrp="1"/>
          </p:cNvSpPr>
          <p:nvPr>
            <p:ph type="dt" sz="half" idx="2"/>
          </p:nvPr>
        </p:nvSpPr>
        <p:spPr>
          <a:xfrm>
            <a:off x="609600" y="6356351"/>
            <a:ext cx="1453952"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5" name="Footer Placeholder 4"/>
          <p:cNvSpPr>
            <a:spLocks noGrp="1"/>
          </p:cNvSpPr>
          <p:nvPr>
            <p:ph type="ftr" sz="quarter" idx="3"/>
          </p:nvPr>
        </p:nvSpPr>
        <p:spPr>
          <a:xfrm>
            <a:off x="2159563" y="6356351"/>
            <a:ext cx="7296811"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defTabSz="1219170"/>
            <a:endParaRPr lang="en-GB" dirty="0">
              <a:solidFill>
                <a:srgbClr val="000000">
                  <a:tint val="75000"/>
                </a:srgbClr>
              </a:solidFill>
            </a:endParaRPr>
          </a:p>
        </p:txBody>
      </p:sp>
      <p:sp>
        <p:nvSpPr>
          <p:cNvPr id="6" name="Slide Number Placeholder 5"/>
          <p:cNvSpPr>
            <a:spLocks noGrp="1"/>
          </p:cNvSpPr>
          <p:nvPr>
            <p:ph type="sldNum" sz="quarter" idx="4"/>
          </p:nvPr>
        </p:nvSpPr>
        <p:spPr>
          <a:xfrm>
            <a:off x="9552384" y="6356351"/>
            <a:ext cx="781877"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2261028259"/>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3" r:id="rId12"/>
    <p:sldLayoutId id="2147483764" r:id="rId13"/>
  </p:sldLayoutIdLst>
  <p:txStyles>
    <p:titleStyle>
      <a:lvl1pPr algn="l" defTabSz="1219170" rtl="0" eaLnBrk="1" latinLnBrk="0" hangingPunct="1">
        <a:spcBef>
          <a:spcPct val="0"/>
        </a:spcBef>
        <a:buNone/>
        <a:defRPr sz="3200" kern="1200" baseline="0">
          <a:solidFill>
            <a:schemeClr val="bg2"/>
          </a:solidFill>
          <a:latin typeface="Georgia" pitchFamily="18" charset="0"/>
          <a:ea typeface="+mj-ea"/>
          <a:cs typeface="+mj-cs"/>
        </a:defRPr>
      </a:lvl1pPr>
    </p:titleStyle>
    <p:bodyStyle>
      <a:lvl1pPr marL="353475" indent="-353475" algn="l" defTabSz="1219170" rtl="0" eaLnBrk="1" latinLnBrk="0" hangingPunct="1">
        <a:spcBef>
          <a:spcPct val="20000"/>
        </a:spcBef>
        <a:buClr>
          <a:schemeClr val="bg2"/>
        </a:buClr>
        <a:buFont typeface="Arial" panose="020B0604020202020204" pitchFamily="34" charset="0"/>
        <a:buChar char="•"/>
        <a:defRPr sz="3200" kern="1200" baseline="0">
          <a:solidFill>
            <a:schemeClr val="tx1"/>
          </a:solidFill>
          <a:latin typeface="Georgia" pitchFamily="18" charset="0"/>
          <a:ea typeface="+mn-ea"/>
          <a:cs typeface="+mn-cs"/>
        </a:defRPr>
      </a:lvl1pPr>
      <a:lvl2pPr marL="954593" indent="-345009" algn="l" defTabSz="121917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2pPr>
      <a:lvl3pPr marL="1430831" indent="-211661" algn="l" defTabSz="121917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3pPr>
      <a:lvl4pPr marL="2031949" indent="-203195" algn="l" defTabSz="121917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4pPr>
      <a:lvl5pPr marL="2633068" indent="-194728" algn="l" defTabSz="121917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60352"/>
            <a:ext cx="10972800" cy="1440457"/>
          </a:xfrm>
          <a:prstGeom prst="rect">
            <a:avLst/>
          </a:prstGeom>
        </p:spPr>
        <p:txBody>
          <a:bodyPr vert="horz" lIns="91440" tIns="45720" rIns="91440" bIns="45720" rtlCol="0" anchor="t">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794933"/>
            <a:ext cx="10972800" cy="433123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p:txBody>
      </p:sp>
      <p:sp>
        <p:nvSpPr>
          <p:cNvPr id="4" name="Date Placeholder 3"/>
          <p:cNvSpPr>
            <a:spLocks noGrp="1"/>
          </p:cNvSpPr>
          <p:nvPr>
            <p:ph type="dt" sz="half" idx="2"/>
          </p:nvPr>
        </p:nvSpPr>
        <p:spPr>
          <a:xfrm>
            <a:off x="609600" y="6356351"/>
            <a:ext cx="1453952"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5" name="Footer Placeholder 4"/>
          <p:cNvSpPr>
            <a:spLocks noGrp="1"/>
          </p:cNvSpPr>
          <p:nvPr>
            <p:ph type="ftr" sz="quarter" idx="3"/>
          </p:nvPr>
        </p:nvSpPr>
        <p:spPr>
          <a:xfrm>
            <a:off x="2159563" y="6356351"/>
            <a:ext cx="7296811"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defTabSz="1219170"/>
            <a:endParaRPr lang="en-GB" dirty="0">
              <a:solidFill>
                <a:srgbClr val="000000">
                  <a:tint val="75000"/>
                </a:srgbClr>
              </a:solidFill>
            </a:endParaRPr>
          </a:p>
        </p:txBody>
      </p:sp>
      <p:sp>
        <p:nvSpPr>
          <p:cNvPr id="6" name="Slide Number Placeholder 5"/>
          <p:cNvSpPr>
            <a:spLocks noGrp="1"/>
          </p:cNvSpPr>
          <p:nvPr>
            <p:ph type="sldNum" sz="quarter" idx="4"/>
          </p:nvPr>
        </p:nvSpPr>
        <p:spPr>
          <a:xfrm>
            <a:off x="9552384" y="6356351"/>
            <a:ext cx="781877"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1737407088"/>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7" r:id="rId12"/>
    <p:sldLayoutId id="2147483778" r:id="rId13"/>
  </p:sldLayoutIdLst>
  <p:txStyles>
    <p:titleStyle>
      <a:lvl1pPr algn="l" defTabSz="1219170" rtl="0" eaLnBrk="1" latinLnBrk="0" hangingPunct="1">
        <a:spcBef>
          <a:spcPct val="0"/>
        </a:spcBef>
        <a:buNone/>
        <a:defRPr sz="3200" kern="1200" baseline="0">
          <a:solidFill>
            <a:schemeClr val="bg2"/>
          </a:solidFill>
          <a:latin typeface="Georgia" pitchFamily="18" charset="0"/>
          <a:ea typeface="+mj-ea"/>
          <a:cs typeface="+mj-cs"/>
        </a:defRPr>
      </a:lvl1pPr>
    </p:titleStyle>
    <p:bodyStyle>
      <a:lvl1pPr marL="353475" indent="-353475" algn="l" defTabSz="1219170" rtl="0" eaLnBrk="1" latinLnBrk="0" hangingPunct="1">
        <a:spcBef>
          <a:spcPct val="20000"/>
        </a:spcBef>
        <a:buClr>
          <a:schemeClr val="bg2"/>
        </a:buClr>
        <a:buFont typeface="Arial" panose="020B0604020202020204" pitchFamily="34" charset="0"/>
        <a:buChar char="•"/>
        <a:defRPr sz="3200" kern="1200" baseline="0">
          <a:solidFill>
            <a:schemeClr val="tx1"/>
          </a:solidFill>
          <a:latin typeface="Georgia" pitchFamily="18" charset="0"/>
          <a:ea typeface="+mn-ea"/>
          <a:cs typeface="+mn-cs"/>
        </a:defRPr>
      </a:lvl1pPr>
      <a:lvl2pPr marL="954593" indent="-345009" algn="l" defTabSz="121917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2pPr>
      <a:lvl3pPr marL="1430831" indent="-211661" algn="l" defTabSz="121917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3pPr>
      <a:lvl4pPr marL="2031949" indent="-203195" algn="l" defTabSz="121917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4pPr>
      <a:lvl5pPr marL="2633068" indent="-194728" algn="l" defTabSz="121917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5pPr>
      <a:lvl6pPr marL="335271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60353"/>
            <a:ext cx="10972800" cy="1440457"/>
          </a:xfrm>
          <a:prstGeom prst="rect">
            <a:avLst/>
          </a:prstGeom>
        </p:spPr>
        <p:txBody>
          <a:bodyPr vert="horz" lIns="91440" tIns="45720" rIns="91440" bIns="45720" rtlCol="0" anchor="t">
            <a:normAutofit/>
          </a:bodyPr>
          <a:lstStyle/>
          <a:p>
            <a:r>
              <a:rPr lang="en-US" dirty="0"/>
              <a:t>Click to edit Master title style</a:t>
            </a:r>
            <a:endParaRPr lang="en-GB" dirty="0"/>
          </a:p>
        </p:txBody>
      </p:sp>
      <p:sp>
        <p:nvSpPr>
          <p:cNvPr id="3" name="Text Placeholder 2"/>
          <p:cNvSpPr>
            <a:spLocks noGrp="1"/>
          </p:cNvSpPr>
          <p:nvPr>
            <p:ph type="body" idx="1"/>
          </p:nvPr>
        </p:nvSpPr>
        <p:spPr>
          <a:xfrm>
            <a:off x="609600" y="1794934"/>
            <a:ext cx="10972800" cy="433123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p:txBody>
      </p:sp>
      <p:sp>
        <p:nvSpPr>
          <p:cNvPr id="4" name="Date Placeholder 3"/>
          <p:cNvSpPr>
            <a:spLocks noGrp="1"/>
          </p:cNvSpPr>
          <p:nvPr>
            <p:ph type="dt" sz="half" idx="2"/>
          </p:nvPr>
        </p:nvSpPr>
        <p:spPr>
          <a:xfrm>
            <a:off x="609600" y="6356352"/>
            <a:ext cx="1453952"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5" name="Footer Placeholder 4"/>
          <p:cNvSpPr>
            <a:spLocks noGrp="1"/>
          </p:cNvSpPr>
          <p:nvPr>
            <p:ph type="ftr" sz="quarter" idx="3"/>
          </p:nvPr>
        </p:nvSpPr>
        <p:spPr>
          <a:xfrm>
            <a:off x="2159564" y="6356352"/>
            <a:ext cx="7296811"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defTabSz="1219170"/>
            <a:endParaRPr lang="en-GB" dirty="0">
              <a:solidFill>
                <a:srgbClr val="000000">
                  <a:tint val="75000"/>
                </a:srgbClr>
              </a:solidFill>
            </a:endParaRPr>
          </a:p>
        </p:txBody>
      </p:sp>
      <p:sp>
        <p:nvSpPr>
          <p:cNvPr id="6" name="Slide Number Placeholder 5"/>
          <p:cNvSpPr>
            <a:spLocks noGrp="1"/>
          </p:cNvSpPr>
          <p:nvPr>
            <p:ph type="sldNum" sz="quarter" idx="4"/>
          </p:nvPr>
        </p:nvSpPr>
        <p:spPr>
          <a:xfrm>
            <a:off x="9552384" y="6356352"/>
            <a:ext cx="781877"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1885370255"/>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 id="2147483791" r:id="rId12"/>
  </p:sldLayoutIdLst>
  <p:txStyles>
    <p:titleStyle>
      <a:lvl1pPr algn="l" defTabSz="1219140" rtl="0" eaLnBrk="1" latinLnBrk="0" hangingPunct="1">
        <a:spcBef>
          <a:spcPct val="0"/>
        </a:spcBef>
        <a:buNone/>
        <a:defRPr sz="3200" kern="1200" baseline="0">
          <a:solidFill>
            <a:schemeClr val="bg2"/>
          </a:solidFill>
          <a:latin typeface="Georgia" pitchFamily="18" charset="0"/>
          <a:ea typeface="+mj-ea"/>
          <a:cs typeface="+mj-cs"/>
        </a:defRPr>
      </a:lvl1pPr>
    </p:titleStyle>
    <p:bodyStyle>
      <a:lvl1pPr marL="353466" indent="-353466" algn="l" defTabSz="1219140" rtl="0" eaLnBrk="1" latinLnBrk="0" hangingPunct="1">
        <a:spcBef>
          <a:spcPct val="20000"/>
        </a:spcBef>
        <a:buClr>
          <a:schemeClr val="bg2"/>
        </a:buClr>
        <a:buFont typeface="Arial" panose="020B0604020202020204" pitchFamily="34" charset="0"/>
        <a:buChar char="•"/>
        <a:defRPr sz="3200" kern="1200" baseline="0">
          <a:solidFill>
            <a:schemeClr val="tx1"/>
          </a:solidFill>
          <a:latin typeface="Georgia" pitchFamily="18" charset="0"/>
          <a:ea typeface="+mn-ea"/>
          <a:cs typeface="+mn-cs"/>
        </a:defRPr>
      </a:lvl1pPr>
      <a:lvl2pPr marL="954569" indent="-345001" algn="l" defTabSz="121914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2pPr>
      <a:lvl3pPr marL="1430795" indent="-211656" algn="l" defTabSz="121914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3pPr>
      <a:lvl4pPr marL="2031899" indent="-203190" algn="l" defTabSz="121914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4pPr>
      <a:lvl5pPr marL="2633002" indent="-194723" algn="l" defTabSz="121914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5pPr>
      <a:lvl6pPr marL="3352632" indent="-304784" algn="l" defTabSz="121914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202" indent="-304784" algn="l" defTabSz="121914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772" indent="-304784" algn="l" defTabSz="121914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341" indent="-304784" algn="l" defTabSz="121914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p:bodyStyle>
    <p:otherStyle>
      <a:defPPr>
        <a:defRPr lang="en-US"/>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60353"/>
            <a:ext cx="10972800" cy="1440457"/>
          </a:xfrm>
          <a:prstGeom prst="rect">
            <a:avLst/>
          </a:prstGeom>
        </p:spPr>
        <p:txBody>
          <a:bodyPr vert="horz" lIns="91440" tIns="45720" rIns="91440" bIns="45720" rtlCol="0" anchor="t">
            <a:normAutofit/>
          </a:bodyPr>
          <a:lstStyle/>
          <a:p>
            <a:r>
              <a:rPr lang="en-US" dirty="0"/>
              <a:t>Click to edit Master title style</a:t>
            </a:r>
            <a:endParaRPr lang="en-GB" dirty="0"/>
          </a:p>
        </p:txBody>
      </p:sp>
      <p:sp>
        <p:nvSpPr>
          <p:cNvPr id="3" name="Text Placeholder 2"/>
          <p:cNvSpPr>
            <a:spLocks noGrp="1"/>
          </p:cNvSpPr>
          <p:nvPr>
            <p:ph type="body" idx="1"/>
          </p:nvPr>
        </p:nvSpPr>
        <p:spPr>
          <a:xfrm>
            <a:off x="609600" y="1794934"/>
            <a:ext cx="10972800" cy="433123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p:txBody>
      </p:sp>
      <p:sp>
        <p:nvSpPr>
          <p:cNvPr id="4" name="Date Placeholder 3"/>
          <p:cNvSpPr>
            <a:spLocks noGrp="1"/>
          </p:cNvSpPr>
          <p:nvPr>
            <p:ph type="dt" sz="half" idx="2"/>
          </p:nvPr>
        </p:nvSpPr>
        <p:spPr>
          <a:xfrm>
            <a:off x="609600" y="6356352"/>
            <a:ext cx="1453952"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defTabSz="1219170"/>
            <a:fld id="{C643C0A1-CCAF-428E-B4AB-19D90D9332C2}" type="datetimeFigureOut">
              <a:rPr lang="en-GB" smtClean="0">
                <a:solidFill>
                  <a:srgbClr val="000000">
                    <a:tint val="75000"/>
                  </a:srgbClr>
                </a:solidFill>
              </a:rPr>
              <a:pPr defTabSz="1219170"/>
              <a:t>23/04/2021</a:t>
            </a:fld>
            <a:endParaRPr lang="en-GB" dirty="0">
              <a:solidFill>
                <a:srgbClr val="000000">
                  <a:tint val="75000"/>
                </a:srgbClr>
              </a:solidFill>
            </a:endParaRPr>
          </a:p>
        </p:txBody>
      </p:sp>
      <p:sp>
        <p:nvSpPr>
          <p:cNvPr id="5" name="Footer Placeholder 4"/>
          <p:cNvSpPr>
            <a:spLocks noGrp="1"/>
          </p:cNvSpPr>
          <p:nvPr>
            <p:ph type="ftr" sz="quarter" idx="3"/>
          </p:nvPr>
        </p:nvSpPr>
        <p:spPr>
          <a:xfrm>
            <a:off x="2159564" y="6356352"/>
            <a:ext cx="7296811"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defTabSz="1219170"/>
            <a:endParaRPr lang="en-GB" dirty="0">
              <a:solidFill>
                <a:srgbClr val="000000">
                  <a:tint val="75000"/>
                </a:srgbClr>
              </a:solidFill>
            </a:endParaRPr>
          </a:p>
        </p:txBody>
      </p:sp>
      <p:sp>
        <p:nvSpPr>
          <p:cNvPr id="6" name="Slide Number Placeholder 5"/>
          <p:cNvSpPr>
            <a:spLocks noGrp="1"/>
          </p:cNvSpPr>
          <p:nvPr>
            <p:ph type="sldNum" sz="quarter" idx="4"/>
          </p:nvPr>
        </p:nvSpPr>
        <p:spPr>
          <a:xfrm>
            <a:off x="9552384" y="6356352"/>
            <a:ext cx="781877" cy="365125"/>
          </a:xfrm>
          <a:prstGeom prst="rect">
            <a:avLst/>
          </a:prstGeom>
        </p:spPr>
        <p:txBody>
          <a:bodyPr vert="horz" lIns="91440" tIns="45720" rIns="91440" bIns="45720" rtlCol="0" anchor="ctr"/>
          <a:lstStyle>
            <a:lvl1pPr algn="l">
              <a:defRPr sz="1600">
                <a:solidFill>
                  <a:schemeClr val="tx1">
                    <a:tint val="75000"/>
                  </a:schemeClr>
                </a:solidFill>
              </a:defRPr>
            </a:lvl1pPr>
          </a:lstStyle>
          <a:p>
            <a:pPr defTabSz="1219170"/>
            <a:fld id="{6EB369D1-BAAC-495D-924E-AAE372A340C8}" type="slidenum">
              <a:rPr lang="en-GB" smtClean="0">
                <a:solidFill>
                  <a:srgbClr val="000000">
                    <a:tint val="75000"/>
                  </a:srgbClr>
                </a:solidFill>
              </a:rPr>
              <a:pPr defTabSz="1219170"/>
              <a:t>‹#›</a:t>
            </a:fld>
            <a:endParaRPr lang="en-GB" dirty="0">
              <a:solidFill>
                <a:srgbClr val="000000">
                  <a:tint val="75000"/>
                </a:srgbClr>
              </a:solidFill>
            </a:endParaRPr>
          </a:p>
        </p:txBody>
      </p:sp>
    </p:spTree>
    <p:extLst>
      <p:ext uri="{BB962C8B-B14F-4D97-AF65-F5344CB8AC3E}">
        <p14:creationId xmlns:p14="http://schemas.microsoft.com/office/powerpoint/2010/main" val="2494243455"/>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Lst>
  <p:txStyles>
    <p:titleStyle>
      <a:lvl1pPr algn="l" defTabSz="1219140" rtl="0" eaLnBrk="1" latinLnBrk="0" hangingPunct="1">
        <a:spcBef>
          <a:spcPct val="0"/>
        </a:spcBef>
        <a:buNone/>
        <a:defRPr sz="3200" kern="1200" baseline="0">
          <a:solidFill>
            <a:schemeClr val="bg2"/>
          </a:solidFill>
          <a:latin typeface="Georgia" pitchFamily="18" charset="0"/>
          <a:ea typeface="+mj-ea"/>
          <a:cs typeface="+mj-cs"/>
        </a:defRPr>
      </a:lvl1pPr>
    </p:titleStyle>
    <p:bodyStyle>
      <a:lvl1pPr marL="353466" indent="-353466" algn="l" defTabSz="1219140" rtl="0" eaLnBrk="1" latinLnBrk="0" hangingPunct="1">
        <a:spcBef>
          <a:spcPct val="20000"/>
        </a:spcBef>
        <a:buClr>
          <a:schemeClr val="bg2"/>
        </a:buClr>
        <a:buFont typeface="Arial" panose="020B0604020202020204" pitchFamily="34" charset="0"/>
        <a:buChar char="•"/>
        <a:defRPr sz="3200" kern="1200" baseline="0">
          <a:solidFill>
            <a:schemeClr val="tx1"/>
          </a:solidFill>
          <a:latin typeface="Georgia" pitchFamily="18" charset="0"/>
          <a:ea typeface="+mn-ea"/>
          <a:cs typeface="+mn-cs"/>
        </a:defRPr>
      </a:lvl1pPr>
      <a:lvl2pPr marL="954569" indent="-345001" algn="l" defTabSz="121914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2pPr>
      <a:lvl3pPr marL="1430795" indent="-211656" algn="l" defTabSz="121914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3pPr>
      <a:lvl4pPr marL="2031899" indent="-203190" algn="l" defTabSz="121914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4pPr>
      <a:lvl5pPr marL="2633002" indent="-194723" algn="l" defTabSz="1219140"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5pPr>
      <a:lvl6pPr marL="3352632" indent="-304784" algn="l" defTabSz="121914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2202" indent="-304784" algn="l" defTabSz="121914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772" indent="-304784" algn="l" defTabSz="121914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1341" indent="-304784" algn="l" defTabSz="1219140"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p:bodyStyle>
    <p:otherStyle>
      <a:defPPr>
        <a:defRPr lang="en-US"/>
      </a:defPPr>
      <a:lvl1pPr marL="0" algn="l" defTabSz="1219140" rtl="0" eaLnBrk="1" latinLnBrk="0" hangingPunct="1">
        <a:defRPr sz="2400" kern="1200">
          <a:solidFill>
            <a:schemeClr val="tx1"/>
          </a:solidFill>
          <a:latin typeface="+mn-lt"/>
          <a:ea typeface="+mn-ea"/>
          <a:cs typeface="+mn-cs"/>
        </a:defRPr>
      </a:lvl1pPr>
      <a:lvl2pPr marL="609570" algn="l" defTabSz="1219140" rtl="0" eaLnBrk="1" latinLnBrk="0" hangingPunct="1">
        <a:defRPr sz="2400" kern="1200">
          <a:solidFill>
            <a:schemeClr val="tx1"/>
          </a:solidFill>
          <a:latin typeface="+mn-lt"/>
          <a:ea typeface="+mn-ea"/>
          <a:cs typeface="+mn-cs"/>
        </a:defRPr>
      </a:lvl2pPr>
      <a:lvl3pPr marL="1219140" algn="l" defTabSz="1219140" rtl="0" eaLnBrk="1" latinLnBrk="0" hangingPunct="1">
        <a:defRPr sz="2400" kern="1200">
          <a:solidFill>
            <a:schemeClr val="tx1"/>
          </a:solidFill>
          <a:latin typeface="+mn-lt"/>
          <a:ea typeface="+mn-ea"/>
          <a:cs typeface="+mn-cs"/>
        </a:defRPr>
      </a:lvl3pPr>
      <a:lvl4pPr marL="1828709" algn="l" defTabSz="1219140" rtl="0" eaLnBrk="1" latinLnBrk="0" hangingPunct="1">
        <a:defRPr sz="2400" kern="1200">
          <a:solidFill>
            <a:schemeClr val="tx1"/>
          </a:solidFill>
          <a:latin typeface="+mn-lt"/>
          <a:ea typeface="+mn-ea"/>
          <a:cs typeface="+mn-cs"/>
        </a:defRPr>
      </a:lvl4pPr>
      <a:lvl5pPr marL="2438278" algn="l" defTabSz="1219140" rtl="0" eaLnBrk="1" latinLnBrk="0" hangingPunct="1">
        <a:defRPr sz="2400" kern="1200">
          <a:solidFill>
            <a:schemeClr val="tx1"/>
          </a:solidFill>
          <a:latin typeface="+mn-lt"/>
          <a:ea typeface="+mn-ea"/>
          <a:cs typeface="+mn-cs"/>
        </a:defRPr>
      </a:lvl5pPr>
      <a:lvl6pPr marL="3047848" algn="l" defTabSz="1219140" rtl="0" eaLnBrk="1" latinLnBrk="0" hangingPunct="1">
        <a:defRPr sz="2400" kern="1200">
          <a:solidFill>
            <a:schemeClr val="tx1"/>
          </a:solidFill>
          <a:latin typeface="+mn-lt"/>
          <a:ea typeface="+mn-ea"/>
          <a:cs typeface="+mn-cs"/>
        </a:defRPr>
      </a:lvl6pPr>
      <a:lvl7pPr marL="3657418" algn="l" defTabSz="1219140" rtl="0" eaLnBrk="1" latinLnBrk="0" hangingPunct="1">
        <a:defRPr sz="2400" kern="1200">
          <a:solidFill>
            <a:schemeClr val="tx1"/>
          </a:solidFill>
          <a:latin typeface="+mn-lt"/>
          <a:ea typeface="+mn-ea"/>
          <a:cs typeface="+mn-cs"/>
        </a:defRPr>
      </a:lvl7pPr>
      <a:lvl8pPr marL="4266987" algn="l" defTabSz="1219140" rtl="0" eaLnBrk="1" latinLnBrk="0" hangingPunct="1">
        <a:defRPr sz="2400" kern="1200">
          <a:solidFill>
            <a:schemeClr val="tx1"/>
          </a:solidFill>
          <a:latin typeface="+mn-lt"/>
          <a:ea typeface="+mn-ea"/>
          <a:cs typeface="+mn-cs"/>
        </a:defRPr>
      </a:lvl8pPr>
      <a:lvl9pPr marL="4876557" algn="l" defTabSz="1219140" rtl="0" eaLnBrk="1" latinLnBrk="0" hangingPunct="1">
        <a:defRPr sz="24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60357"/>
            <a:ext cx="10972800" cy="1440457"/>
          </a:xfrm>
          <a:prstGeom prst="rect">
            <a:avLst/>
          </a:prstGeom>
        </p:spPr>
        <p:txBody>
          <a:bodyPr vert="horz" lIns="91432" tIns="45716" rIns="91432" bIns="45716" rtlCol="0" anchor="t">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794938"/>
            <a:ext cx="10972800" cy="4331231"/>
          </a:xfrm>
          <a:prstGeom prst="rect">
            <a:avLst/>
          </a:prstGeom>
        </p:spPr>
        <p:txBody>
          <a:bodyPr vert="horz" lIns="91432" tIns="45716" rIns="91432" bIns="45716" rtlCol="0">
            <a:normAutofit/>
          </a:bodyPr>
          <a:lstStyle/>
          <a:p>
            <a:pPr lvl="0"/>
            <a:r>
              <a:rPr lang="en-US" dirty="0"/>
              <a:t>Click to edit Master text styles</a:t>
            </a:r>
          </a:p>
          <a:p>
            <a:pPr lvl="1"/>
            <a:r>
              <a:rPr lang="en-US" dirty="0"/>
              <a:t>Second level</a:t>
            </a:r>
          </a:p>
        </p:txBody>
      </p:sp>
      <p:sp>
        <p:nvSpPr>
          <p:cNvPr id="4" name="Date Placeholder 3"/>
          <p:cNvSpPr>
            <a:spLocks noGrp="1"/>
          </p:cNvSpPr>
          <p:nvPr>
            <p:ph type="dt" sz="half" idx="2"/>
          </p:nvPr>
        </p:nvSpPr>
        <p:spPr>
          <a:xfrm>
            <a:off x="609600" y="6356351"/>
            <a:ext cx="1453952" cy="365125"/>
          </a:xfrm>
          <a:prstGeom prst="rect">
            <a:avLst/>
          </a:prstGeom>
        </p:spPr>
        <p:txBody>
          <a:bodyPr vert="horz" lIns="91432" tIns="45716" rIns="91432" bIns="45716" rtlCol="0" anchor="ctr"/>
          <a:lstStyle>
            <a:lvl1pPr algn="l">
              <a:defRPr sz="1600">
                <a:solidFill>
                  <a:schemeClr val="tx1">
                    <a:tint val="75000"/>
                  </a:schemeClr>
                </a:solidFill>
              </a:defRPr>
            </a:lvl1pPr>
          </a:lstStyle>
          <a:p>
            <a:pPr marL="0" marR="0" lvl="0" indent="0" algn="l" defTabSz="1219047" rtl="0" eaLnBrk="1" fontAlgn="auto" latinLnBrk="0" hangingPunct="1">
              <a:lnSpc>
                <a:spcPct val="100000"/>
              </a:lnSpc>
              <a:spcBef>
                <a:spcPts val="0"/>
              </a:spcBef>
              <a:spcAft>
                <a:spcPts val="0"/>
              </a:spcAft>
              <a:buClrTx/>
              <a:buSzTx/>
              <a:buFontTx/>
              <a:buNone/>
              <a:tabLst/>
              <a:defRPr/>
            </a:pPr>
            <a:fld id="{C643C0A1-CCAF-428E-B4AB-19D90D9332C2}" type="datetimeFigureOut">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1219047" rtl="0" eaLnBrk="1" fontAlgn="auto" latinLnBrk="0" hangingPunct="1">
                <a:lnSpc>
                  <a:spcPct val="100000"/>
                </a:lnSpc>
                <a:spcBef>
                  <a:spcPts val="0"/>
                </a:spcBef>
                <a:spcAft>
                  <a:spcPts val="0"/>
                </a:spcAft>
                <a:buClrTx/>
                <a:buSzTx/>
                <a:buFontTx/>
                <a:buNone/>
                <a:tabLst/>
                <a:defRPr/>
              </a:pPr>
              <a:t>23/04/2021</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5" name="Footer Placeholder 4"/>
          <p:cNvSpPr>
            <a:spLocks noGrp="1"/>
          </p:cNvSpPr>
          <p:nvPr>
            <p:ph type="ftr" sz="quarter" idx="3"/>
          </p:nvPr>
        </p:nvSpPr>
        <p:spPr>
          <a:xfrm>
            <a:off x="2159563" y="6356351"/>
            <a:ext cx="7296811" cy="365125"/>
          </a:xfrm>
          <a:prstGeom prst="rect">
            <a:avLst/>
          </a:prstGeom>
        </p:spPr>
        <p:txBody>
          <a:bodyPr vert="horz" lIns="91432" tIns="45716" rIns="91432" bIns="45716" rtlCol="0" anchor="ctr"/>
          <a:lstStyle>
            <a:lvl1pPr algn="l">
              <a:defRPr sz="1600">
                <a:solidFill>
                  <a:schemeClr val="tx1">
                    <a:tint val="75000"/>
                  </a:schemeClr>
                </a:solidFill>
              </a:defRPr>
            </a:lvl1pPr>
          </a:lstStyle>
          <a:p>
            <a:pPr marL="0" marR="0" lvl="0" indent="0" algn="l" defTabSz="1219047"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
        <p:nvSpPr>
          <p:cNvPr id="6" name="Slide Number Placeholder 5"/>
          <p:cNvSpPr>
            <a:spLocks noGrp="1"/>
          </p:cNvSpPr>
          <p:nvPr>
            <p:ph type="sldNum" sz="quarter" idx="4"/>
          </p:nvPr>
        </p:nvSpPr>
        <p:spPr>
          <a:xfrm>
            <a:off x="9552384" y="6356351"/>
            <a:ext cx="781877" cy="365125"/>
          </a:xfrm>
          <a:prstGeom prst="rect">
            <a:avLst/>
          </a:prstGeom>
        </p:spPr>
        <p:txBody>
          <a:bodyPr vert="horz" lIns="91432" tIns="45716" rIns="91432" bIns="45716" rtlCol="0" anchor="ctr"/>
          <a:lstStyle>
            <a:lvl1pPr algn="l">
              <a:defRPr sz="1600">
                <a:solidFill>
                  <a:schemeClr val="tx1">
                    <a:tint val="75000"/>
                  </a:schemeClr>
                </a:solidFill>
              </a:defRPr>
            </a:lvl1pPr>
          </a:lstStyle>
          <a:p>
            <a:pPr marL="0" marR="0" lvl="0" indent="0" algn="l" defTabSz="1219047" rtl="0" eaLnBrk="1" fontAlgn="auto" latinLnBrk="0" hangingPunct="1">
              <a:lnSpc>
                <a:spcPct val="100000"/>
              </a:lnSpc>
              <a:spcBef>
                <a:spcPts val="0"/>
              </a:spcBef>
              <a:spcAft>
                <a:spcPts val="0"/>
              </a:spcAft>
              <a:buClrTx/>
              <a:buSzTx/>
              <a:buFontTx/>
              <a:buNone/>
              <a:tabLst/>
              <a:defRPr/>
            </a:pPr>
            <a:fld id="{6EB369D1-BAAC-495D-924E-AAE372A340C8}" type="slidenum">
              <a:rPr kumimoji="0" lang="en-GB" sz="1600" b="0" i="0" u="none" strike="noStrike" kern="1200" cap="none" spc="0" normalizeH="0" baseline="0" noProof="0" smtClean="0">
                <a:ln>
                  <a:noFill/>
                </a:ln>
                <a:solidFill>
                  <a:srgbClr val="000000">
                    <a:tint val="75000"/>
                  </a:srgbClr>
                </a:solidFill>
                <a:effectLst/>
                <a:uLnTx/>
                <a:uFillTx/>
                <a:latin typeface="Georgia"/>
                <a:ea typeface="+mn-ea"/>
                <a:cs typeface="+mn-cs"/>
              </a:rPr>
              <a:pPr marL="0" marR="0" lvl="0" indent="0" algn="l" defTabSz="1219047" rtl="0" eaLnBrk="1" fontAlgn="auto" latinLnBrk="0" hangingPunct="1">
                <a:lnSpc>
                  <a:spcPct val="100000"/>
                </a:lnSpc>
                <a:spcBef>
                  <a:spcPts val="0"/>
                </a:spcBef>
                <a:spcAft>
                  <a:spcPts val="0"/>
                </a:spcAft>
                <a:buClrTx/>
                <a:buSzTx/>
                <a:buFontTx/>
                <a:buNone/>
                <a:tabLst/>
                <a:defRPr/>
              </a:pPr>
              <a:t>‹#›</a:t>
            </a:fld>
            <a:endParaRPr kumimoji="0" lang="en-GB" sz="1600" b="0" i="0" u="none" strike="noStrike" kern="1200" cap="none" spc="0" normalizeH="0" baseline="0" noProof="0" dirty="0">
              <a:ln>
                <a:noFill/>
              </a:ln>
              <a:solidFill>
                <a:srgbClr val="000000">
                  <a:tint val="75000"/>
                </a:srgbClr>
              </a:solidFill>
              <a:effectLst/>
              <a:uLnTx/>
              <a:uFillTx/>
              <a:latin typeface="Georgia"/>
              <a:ea typeface="+mn-ea"/>
              <a:cs typeface="+mn-cs"/>
            </a:endParaRPr>
          </a:p>
        </p:txBody>
      </p:sp>
    </p:spTree>
    <p:extLst>
      <p:ext uri="{BB962C8B-B14F-4D97-AF65-F5344CB8AC3E}">
        <p14:creationId xmlns:p14="http://schemas.microsoft.com/office/powerpoint/2010/main" val="1857660550"/>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811" r:id="rId6"/>
    <p:sldLayoutId id="2147483812" r:id="rId7"/>
    <p:sldLayoutId id="2147483813" r:id="rId8"/>
    <p:sldLayoutId id="2147483814" r:id="rId9"/>
    <p:sldLayoutId id="2147483815" r:id="rId10"/>
    <p:sldLayoutId id="2147483816" r:id="rId11"/>
    <p:sldLayoutId id="2147483817" r:id="rId12"/>
    <p:sldLayoutId id="2147483818" r:id="rId13"/>
    <p:sldLayoutId id="2147483819" r:id="rId14"/>
  </p:sldLayoutIdLst>
  <p:txStyles>
    <p:titleStyle>
      <a:lvl1pPr algn="l" defTabSz="1219047" rtl="0" eaLnBrk="1" latinLnBrk="0" hangingPunct="1">
        <a:spcBef>
          <a:spcPct val="0"/>
        </a:spcBef>
        <a:buNone/>
        <a:defRPr sz="3200" kern="1200" baseline="0">
          <a:solidFill>
            <a:schemeClr val="bg2"/>
          </a:solidFill>
          <a:latin typeface="Georgia" pitchFamily="18" charset="0"/>
          <a:ea typeface="+mj-ea"/>
          <a:cs typeface="+mj-cs"/>
        </a:defRPr>
      </a:lvl1pPr>
    </p:titleStyle>
    <p:bodyStyle>
      <a:lvl1pPr marL="353442" indent="-353442" algn="l" defTabSz="1219047" rtl="0" eaLnBrk="1" latinLnBrk="0" hangingPunct="1">
        <a:spcBef>
          <a:spcPct val="20000"/>
        </a:spcBef>
        <a:buClr>
          <a:schemeClr val="bg2"/>
        </a:buClr>
        <a:buFont typeface="Arial" panose="020B0604020202020204" pitchFamily="34" charset="0"/>
        <a:buChar char="•"/>
        <a:defRPr sz="3200" kern="1200" baseline="0">
          <a:solidFill>
            <a:schemeClr val="tx1"/>
          </a:solidFill>
          <a:latin typeface="Georgia" pitchFamily="18" charset="0"/>
          <a:ea typeface="+mn-ea"/>
          <a:cs typeface="+mn-cs"/>
        </a:defRPr>
      </a:lvl1pPr>
      <a:lvl2pPr marL="954497" indent="-344975" algn="l" defTabSz="1219047"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2pPr>
      <a:lvl3pPr marL="1430687" indent="-211640" algn="l" defTabSz="1219047"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3pPr>
      <a:lvl4pPr marL="2031747" indent="-203174" algn="l" defTabSz="1219047"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4pPr>
      <a:lvl5pPr marL="2632806" indent="-194710" algn="l" defTabSz="1219047" rtl="0" eaLnBrk="1" latinLnBrk="0" hangingPunct="1">
        <a:spcBef>
          <a:spcPct val="20000"/>
        </a:spcBef>
        <a:buClr>
          <a:schemeClr val="bg2"/>
        </a:buClr>
        <a:buFont typeface="Arial" panose="020B0604020202020204" pitchFamily="34" charset="0"/>
        <a:buChar char="•"/>
        <a:defRPr sz="2133" kern="1200" baseline="0">
          <a:solidFill>
            <a:schemeClr val="tx1"/>
          </a:solidFill>
          <a:latin typeface="Georgia" pitchFamily="18" charset="0"/>
          <a:ea typeface="+mn-ea"/>
          <a:cs typeface="+mn-cs"/>
        </a:defRPr>
      </a:lvl5pPr>
      <a:lvl6pPr marL="3352380" indent="-304760" algn="l" defTabSz="1219047"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6pPr>
      <a:lvl7pPr marL="3961906" indent="-304760" algn="l" defTabSz="1219047"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7pPr>
      <a:lvl8pPr marL="4571427" indent="-304760" algn="l" defTabSz="1219047"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8pPr>
      <a:lvl9pPr marL="5180953" indent="-304760" algn="l" defTabSz="1219047" rtl="0" eaLnBrk="1" latinLnBrk="0" hangingPunct="1">
        <a:spcBef>
          <a:spcPct val="20000"/>
        </a:spcBef>
        <a:buFont typeface="Arial" panose="020B0604020202020204" pitchFamily="34" charset="0"/>
        <a:buChar char="•"/>
        <a:defRPr sz="2667" kern="1200">
          <a:solidFill>
            <a:schemeClr val="tx1"/>
          </a:solidFill>
          <a:latin typeface="+mn-lt"/>
          <a:ea typeface="+mn-ea"/>
          <a:cs typeface="+mn-cs"/>
        </a:defRPr>
      </a:lvl9pPr>
    </p:bodyStyle>
    <p:otherStyle>
      <a:defPPr>
        <a:defRPr lang="en-US"/>
      </a:defPPr>
      <a:lvl1pPr marL="0" algn="l" defTabSz="1219047" rtl="0" eaLnBrk="1" latinLnBrk="0" hangingPunct="1">
        <a:defRPr sz="2400" kern="1200">
          <a:solidFill>
            <a:schemeClr val="tx1"/>
          </a:solidFill>
          <a:latin typeface="+mn-lt"/>
          <a:ea typeface="+mn-ea"/>
          <a:cs typeface="+mn-cs"/>
        </a:defRPr>
      </a:lvl1pPr>
      <a:lvl2pPr marL="609526" algn="l" defTabSz="1219047" rtl="0" eaLnBrk="1" latinLnBrk="0" hangingPunct="1">
        <a:defRPr sz="2400" kern="1200">
          <a:solidFill>
            <a:schemeClr val="tx1"/>
          </a:solidFill>
          <a:latin typeface="+mn-lt"/>
          <a:ea typeface="+mn-ea"/>
          <a:cs typeface="+mn-cs"/>
        </a:defRPr>
      </a:lvl2pPr>
      <a:lvl3pPr marL="1219047" algn="l" defTabSz="1219047" rtl="0" eaLnBrk="1" latinLnBrk="0" hangingPunct="1">
        <a:defRPr sz="2400" kern="1200">
          <a:solidFill>
            <a:schemeClr val="tx1"/>
          </a:solidFill>
          <a:latin typeface="+mn-lt"/>
          <a:ea typeface="+mn-ea"/>
          <a:cs typeface="+mn-cs"/>
        </a:defRPr>
      </a:lvl3pPr>
      <a:lvl4pPr marL="1828573" algn="l" defTabSz="1219047" rtl="0" eaLnBrk="1" latinLnBrk="0" hangingPunct="1">
        <a:defRPr sz="2400" kern="1200">
          <a:solidFill>
            <a:schemeClr val="tx1"/>
          </a:solidFill>
          <a:latin typeface="+mn-lt"/>
          <a:ea typeface="+mn-ea"/>
          <a:cs typeface="+mn-cs"/>
        </a:defRPr>
      </a:lvl4pPr>
      <a:lvl5pPr marL="2438094" algn="l" defTabSz="1219047" rtl="0" eaLnBrk="1" latinLnBrk="0" hangingPunct="1">
        <a:defRPr sz="2400" kern="1200">
          <a:solidFill>
            <a:schemeClr val="tx1"/>
          </a:solidFill>
          <a:latin typeface="+mn-lt"/>
          <a:ea typeface="+mn-ea"/>
          <a:cs typeface="+mn-cs"/>
        </a:defRPr>
      </a:lvl5pPr>
      <a:lvl6pPr marL="3047620" algn="l" defTabSz="1219047" rtl="0" eaLnBrk="1" latinLnBrk="0" hangingPunct="1">
        <a:defRPr sz="2400" kern="1200">
          <a:solidFill>
            <a:schemeClr val="tx1"/>
          </a:solidFill>
          <a:latin typeface="+mn-lt"/>
          <a:ea typeface="+mn-ea"/>
          <a:cs typeface="+mn-cs"/>
        </a:defRPr>
      </a:lvl6pPr>
      <a:lvl7pPr marL="3657141" algn="l" defTabSz="1219047" rtl="0" eaLnBrk="1" latinLnBrk="0" hangingPunct="1">
        <a:defRPr sz="2400" kern="1200">
          <a:solidFill>
            <a:schemeClr val="tx1"/>
          </a:solidFill>
          <a:latin typeface="+mn-lt"/>
          <a:ea typeface="+mn-ea"/>
          <a:cs typeface="+mn-cs"/>
        </a:defRPr>
      </a:lvl7pPr>
      <a:lvl8pPr marL="4266667" algn="l" defTabSz="1219047" rtl="0" eaLnBrk="1" latinLnBrk="0" hangingPunct="1">
        <a:defRPr sz="2400" kern="1200">
          <a:solidFill>
            <a:schemeClr val="tx1"/>
          </a:solidFill>
          <a:latin typeface="+mn-lt"/>
          <a:ea typeface="+mn-ea"/>
          <a:cs typeface="+mn-cs"/>
        </a:defRPr>
      </a:lvl8pPr>
      <a:lvl9pPr marL="4876191" algn="l" defTabSz="121904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9.xml"/></Relationships>
</file>

<file path=ppt/slides/_rels/slide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4.xml"/><Relationship Id="rId1" Type="http://schemas.openxmlformats.org/officeDocument/2006/relationships/slideLayout" Target="../slideLayouts/slideLayout38.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5.xml"/><Relationship Id="rId1" Type="http://schemas.openxmlformats.org/officeDocument/2006/relationships/slideLayout" Target="../slideLayouts/slideLayout41.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6.xml"/><Relationship Id="rId1" Type="http://schemas.openxmlformats.org/officeDocument/2006/relationships/slideLayout" Target="../slideLayouts/slideLayout70.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81.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96.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7.xml"/><Relationship Id="rId1" Type="http://schemas.openxmlformats.org/officeDocument/2006/relationships/slideLayout" Target="../slideLayouts/slideLayout83.xml"/><Relationship Id="rId5" Type="http://schemas.openxmlformats.org/officeDocument/2006/relationships/image" Target="../media/image23.jpeg"/><Relationship Id="rId4" Type="http://schemas.openxmlformats.org/officeDocument/2006/relationships/image" Target="../media/image22.jpeg"/></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8.xml"/><Relationship Id="rId1" Type="http://schemas.openxmlformats.org/officeDocument/2006/relationships/slideLayout" Target="../slideLayouts/slideLayout1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9.xml"/></Relationships>
</file>

<file path=ppt/slides/_rels/slide1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9.xml"/><Relationship Id="rId1" Type="http://schemas.openxmlformats.org/officeDocument/2006/relationships/slideLayout" Target="../slideLayouts/slideLayout1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2.xml"/></Relationships>
</file>

<file path=ppt/slides/_rels/slide21.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12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4.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83.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4020" y="1718381"/>
            <a:ext cx="7489549" cy="1470025"/>
          </a:xfrm>
        </p:spPr>
        <p:txBody>
          <a:bodyPr/>
          <a:lstStyle/>
          <a:p>
            <a:r>
              <a:rPr lang="en-GB" dirty="0" smtClean="0"/>
              <a:t>The Marketing &amp; Digital Future in </a:t>
            </a:r>
            <a:br>
              <a:rPr lang="en-GB" dirty="0" smtClean="0"/>
            </a:br>
            <a:r>
              <a:rPr lang="en-GB" dirty="0" smtClean="0"/>
              <a:t>Automotive Retailing.</a:t>
            </a:r>
            <a:endParaRPr lang="en-GB" dirty="0"/>
          </a:p>
        </p:txBody>
      </p:sp>
      <p:sp>
        <p:nvSpPr>
          <p:cNvPr id="3" name="Subtitle 2"/>
          <p:cNvSpPr>
            <a:spLocks noGrp="1"/>
          </p:cNvSpPr>
          <p:nvPr>
            <p:ph type="subTitle" idx="1"/>
          </p:nvPr>
        </p:nvSpPr>
        <p:spPr>
          <a:xfrm>
            <a:off x="2492944" y="3423718"/>
            <a:ext cx="7491700" cy="1559024"/>
          </a:xfrm>
        </p:spPr>
        <p:txBody>
          <a:bodyPr/>
          <a:lstStyle/>
          <a:p>
            <a:r>
              <a:rPr lang="en-GB" dirty="0" smtClean="0"/>
              <a:t>Jonathan Robbins. </a:t>
            </a:r>
            <a:endParaRPr lang="en-GB" dirty="0"/>
          </a:p>
          <a:p>
            <a:r>
              <a:rPr lang="en-GB" sz="1600" dirty="0" smtClean="0"/>
              <a:t>April 2021.</a:t>
            </a:r>
          </a:p>
          <a:p>
            <a:r>
              <a:rPr lang="en-GB" sz="1600" dirty="0" smtClean="0"/>
              <a:t>Marketing Management</a:t>
            </a:r>
          </a:p>
          <a:p>
            <a:r>
              <a:rPr lang="en-GB" sz="1600" dirty="0" smtClean="0"/>
              <a:t>University of Wales Trinity Saint David</a:t>
            </a:r>
            <a:endParaRPr lang="en-GB" sz="1600"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07760" y="3658254"/>
            <a:ext cx="5909500" cy="2864466"/>
          </a:xfrm>
          <a:prstGeom prst="rect">
            <a:avLst/>
          </a:prstGeom>
        </p:spPr>
      </p:pic>
    </p:spTree>
    <p:extLst>
      <p:ext uri="{BB962C8B-B14F-4D97-AF65-F5344CB8AC3E}">
        <p14:creationId xmlns:p14="http://schemas.microsoft.com/office/powerpoint/2010/main" val="778334879"/>
      </p:ext>
    </p:extLst>
  </p:cSld>
  <p:clrMapOvr>
    <a:masterClrMapping/>
  </p:clrMapOvr>
  <mc:AlternateContent xmlns:mc="http://schemas.openxmlformats.org/markup-compatibility/2006" xmlns:p14="http://schemas.microsoft.com/office/powerpoint/2010/main">
    <mc:Choice Requires="p14">
      <p:transition spd="med" p14:dur="700" advTm="2048">
        <p:fade/>
      </p:transition>
    </mc:Choice>
    <mc:Fallback xmlns="">
      <p:transition spd="med" advTm="2048">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https://cdn.dribbble.com/users/75324/screenshots/2445776/bowie_dribbbl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45898" y="566218"/>
            <a:ext cx="7620000" cy="5715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a:solidFill>
                <a:schemeClr val="tx1"/>
              </a:solidFill>
            </a:endParaRPr>
          </a:p>
        </p:txBody>
      </p:sp>
      <p:sp>
        <p:nvSpPr>
          <p:cNvPr id="3" name="Content Placeholder 2"/>
          <p:cNvSpPr>
            <a:spLocks noGrp="1"/>
          </p:cNvSpPr>
          <p:nvPr>
            <p:ph idx="1"/>
          </p:nvPr>
        </p:nvSpPr>
        <p:spPr/>
        <p:txBody>
          <a:bodyPr/>
          <a:lstStyle/>
          <a:p>
            <a:pPr marL="457200" indent="-457200">
              <a:buAutoNum type="arabicPeriod"/>
            </a:pPr>
            <a:endParaRPr lang="en-GB" dirty="0" smtClean="0"/>
          </a:p>
          <a:p>
            <a:pPr marL="457200" indent="-457200">
              <a:buAutoNum type="arabicPeriod"/>
            </a:pPr>
            <a:endParaRPr lang="en-GB" dirty="0"/>
          </a:p>
          <a:p>
            <a:pPr marL="457200" indent="-457200">
              <a:buAutoNum type="arabicPeriod"/>
            </a:pPr>
            <a:endParaRPr lang="en-GB" dirty="0" smtClean="0"/>
          </a:p>
          <a:p>
            <a:pPr marL="457200" indent="-457200">
              <a:buAutoNum type="arabicPeriod"/>
            </a:pPr>
            <a:endParaRPr lang="en-GB" dirty="0"/>
          </a:p>
          <a:p>
            <a:pPr marL="457200" indent="-457200">
              <a:buAutoNum type="arabicPeriod"/>
            </a:pPr>
            <a:endParaRPr lang="en-GB" dirty="0" smtClean="0"/>
          </a:p>
          <a:p>
            <a:endParaRPr lang="en-GB" dirty="0" smtClean="0"/>
          </a:p>
          <a:p>
            <a:pPr marL="457200" indent="-457200">
              <a:buAutoNum type="arabicPeriod"/>
            </a:pPr>
            <a:r>
              <a:rPr lang="en-GB" dirty="0" smtClean="0"/>
              <a:t>What is Marketing?</a:t>
            </a:r>
          </a:p>
          <a:p>
            <a:pPr marL="457200" indent="-457200">
              <a:buAutoNum type="arabicPeriod"/>
            </a:pPr>
            <a:r>
              <a:rPr lang="en-GB" dirty="0" smtClean="0"/>
              <a:t>Automotive Marketing in 5 Steps</a:t>
            </a:r>
          </a:p>
          <a:p>
            <a:pPr marL="457200" indent="-457200">
              <a:buAutoNum type="arabicPeriod"/>
            </a:pPr>
            <a:r>
              <a:rPr lang="en-GB" dirty="0" smtClean="0"/>
              <a:t>The Connection Economy</a:t>
            </a:r>
          </a:p>
          <a:p>
            <a:pPr marL="457200" indent="-457200">
              <a:buAutoNum type="arabicPeriod"/>
            </a:pPr>
            <a:r>
              <a:rPr lang="en-GB" dirty="0" smtClean="0"/>
              <a:t>The Digital Dealership Future</a:t>
            </a:r>
          </a:p>
        </p:txBody>
      </p:sp>
    </p:spTree>
    <p:extLst>
      <p:ext uri="{BB962C8B-B14F-4D97-AF65-F5344CB8AC3E}">
        <p14:creationId xmlns:p14="http://schemas.microsoft.com/office/powerpoint/2010/main" val="1601983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a:noFill/>
        </p:spPr>
      </p:pic>
      <p:sp>
        <p:nvSpPr>
          <p:cNvPr id="2" name="Title 1"/>
          <p:cNvSpPr>
            <a:spLocks noGrp="1"/>
          </p:cNvSpPr>
          <p:nvPr>
            <p:ph type="ctrTitle"/>
          </p:nvPr>
        </p:nvSpPr>
        <p:spPr>
          <a:xfrm>
            <a:off x="501227" y="809415"/>
            <a:ext cx="7189893" cy="3249727"/>
          </a:xfrm>
        </p:spPr>
        <p:txBody>
          <a:bodyPr/>
          <a:lstStyle/>
          <a:p>
            <a:r>
              <a:rPr lang="en-GB" dirty="0">
                <a:solidFill>
                  <a:schemeClr val="bg1"/>
                </a:solidFill>
              </a:rPr>
              <a:t>“</a:t>
            </a:r>
            <a:r>
              <a:rPr lang="en-GB" i="1" dirty="0">
                <a:solidFill>
                  <a:schemeClr val="bg1"/>
                </a:solidFill>
              </a:rPr>
              <a:t>Marketing is the generous act of helping someone solve a problem. Their problem</a:t>
            </a:r>
            <a:r>
              <a:rPr lang="en-GB" dirty="0">
                <a:solidFill>
                  <a:schemeClr val="bg1"/>
                </a:solidFill>
              </a:rPr>
              <a:t>. </a:t>
            </a:r>
            <a:r>
              <a:rPr lang="en-GB" i="1" dirty="0">
                <a:solidFill>
                  <a:schemeClr val="bg1"/>
                </a:solidFill>
              </a:rPr>
              <a:t>Marketing helps others become who they seek to become</a:t>
            </a:r>
            <a:r>
              <a:rPr lang="en-GB" dirty="0" smtClean="0">
                <a:solidFill>
                  <a:schemeClr val="bg1"/>
                </a:solidFill>
              </a:rPr>
              <a:t>”. </a:t>
            </a:r>
            <a:r>
              <a:rPr lang="en-GB" sz="1400" dirty="0" smtClean="0">
                <a:solidFill>
                  <a:schemeClr val="bg1"/>
                </a:solidFill>
              </a:rPr>
              <a:t>Seth Godin, 2018.</a:t>
            </a:r>
            <a:endParaRPr lang="en-GB" sz="1400" dirty="0">
              <a:solidFill>
                <a:schemeClr val="bg1"/>
              </a:solidFill>
            </a:endParaRPr>
          </a:p>
        </p:txBody>
      </p:sp>
      <p:sp>
        <p:nvSpPr>
          <p:cNvPr id="3" name="Subtitle 2"/>
          <p:cNvSpPr>
            <a:spLocks noGrp="1"/>
          </p:cNvSpPr>
          <p:nvPr>
            <p:ph type="subTitle" idx="1"/>
          </p:nvPr>
        </p:nvSpPr>
        <p:spPr>
          <a:xfrm>
            <a:off x="501227" y="5748016"/>
            <a:ext cx="7491700" cy="686251"/>
          </a:xfrm>
        </p:spPr>
        <p:txBody>
          <a:bodyPr>
            <a:normAutofit fontScale="85000" lnSpcReduction="20000"/>
          </a:bodyPr>
          <a:lstStyle/>
          <a:p>
            <a:r>
              <a:rPr lang="en-GB" b="1" dirty="0">
                <a:solidFill>
                  <a:schemeClr val="tx2">
                    <a:lumMod val="40000"/>
                    <a:lumOff val="60000"/>
                  </a:schemeClr>
                </a:solidFill>
              </a:rPr>
              <a:t>Marketing is a force of change. A marketer is only effective if he creates </a:t>
            </a:r>
            <a:r>
              <a:rPr lang="en-GB" b="1" dirty="0" smtClean="0">
                <a:solidFill>
                  <a:schemeClr val="tx2">
                    <a:lumMod val="40000"/>
                    <a:lumOff val="60000"/>
                  </a:schemeClr>
                </a:solidFill>
              </a:rPr>
              <a:t>change. </a:t>
            </a:r>
            <a:endParaRPr lang="en-GB" b="1" dirty="0">
              <a:solidFill>
                <a:schemeClr val="tx2">
                  <a:lumMod val="40000"/>
                  <a:lumOff val="60000"/>
                </a:schemeClr>
              </a:solidFill>
            </a:endParaRPr>
          </a:p>
        </p:txBody>
      </p:sp>
    </p:spTree>
    <p:extLst>
      <p:ext uri="{BB962C8B-B14F-4D97-AF65-F5344CB8AC3E}">
        <p14:creationId xmlns:p14="http://schemas.microsoft.com/office/powerpoint/2010/main" val="30750837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9"/>
          <p:cNvSpPr>
            <a:spLocks noGrp="1"/>
          </p:cNvSpPr>
          <p:nvPr>
            <p:ph type="title"/>
          </p:nvPr>
        </p:nvSpPr>
        <p:spPr>
          <a:xfrm rot="5400000">
            <a:off x="-2249039" y="3132783"/>
            <a:ext cx="6320925" cy="576064"/>
          </a:xfrm>
        </p:spPr>
        <p:txBody>
          <a:bodyPr>
            <a:noAutofit/>
          </a:bodyPr>
          <a:lstStyle/>
          <a:p>
            <a:r>
              <a:rPr lang="en-GB" dirty="0">
                <a:solidFill>
                  <a:schemeClr val="tx1"/>
                </a:solidFill>
              </a:rPr>
              <a:t>a</a:t>
            </a:r>
            <a:r>
              <a:rPr lang="en-GB" dirty="0" smtClean="0">
                <a:solidFill>
                  <a:schemeClr val="tx1"/>
                </a:solidFill>
              </a:rPr>
              <a:t>utomotive marketing in 5 steps?</a:t>
            </a:r>
            <a:endParaRPr lang="en-GB" dirty="0">
              <a:solidFill>
                <a:schemeClr val="tx1"/>
              </a:solidFill>
            </a:endParaRPr>
          </a:p>
        </p:txBody>
      </p:sp>
      <p:sp>
        <p:nvSpPr>
          <p:cNvPr id="12" name="Content Placeholder 3"/>
          <p:cNvSpPr txBox="1">
            <a:spLocks/>
          </p:cNvSpPr>
          <p:nvPr/>
        </p:nvSpPr>
        <p:spPr>
          <a:xfrm>
            <a:off x="1199456" y="331470"/>
            <a:ext cx="2040579" cy="5263251"/>
          </a:xfrm>
          <a:prstGeom prst="rect">
            <a:avLst/>
          </a:prstGeom>
          <a:ln>
            <a:solidFill>
              <a:schemeClr val="tx1"/>
            </a:solidFill>
          </a:ln>
        </p:spPr>
        <p:txBody>
          <a:bodyPr/>
          <a:lstStyle>
            <a:lvl1pPr marL="265113" indent="-265113" algn="l" defTabSz="914400" rtl="0" eaLnBrk="1" latinLnBrk="0" hangingPunct="1">
              <a:spcBef>
                <a:spcPct val="20000"/>
              </a:spcBef>
              <a:buClr>
                <a:schemeClr val="bg2"/>
              </a:buClr>
              <a:buFont typeface="Arial" panose="020B0604020202020204" pitchFamily="34" charset="0"/>
              <a:buChar char="•"/>
              <a:defRPr sz="2400" kern="1200">
                <a:solidFill>
                  <a:schemeClr val="tx1"/>
                </a:solidFill>
                <a:latin typeface="+mn-lt"/>
                <a:ea typeface="+mn-ea"/>
                <a:cs typeface="+mn-cs"/>
              </a:defRPr>
            </a:lvl1pPr>
            <a:lvl2pPr marL="715963" indent="-258763" algn="l" defTabSz="914400" rtl="0" eaLnBrk="1" latinLnBrk="0" hangingPunct="1">
              <a:spcBef>
                <a:spcPct val="20000"/>
              </a:spcBef>
              <a:buClr>
                <a:schemeClr val="bg2"/>
              </a:buClr>
              <a:buFont typeface="Arial" panose="020B0604020202020204" pitchFamily="34" charset="0"/>
              <a:buChar char="•"/>
              <a:defRPr sz="2000" kern="1200">
                <a:solidFill>
                  <a:schemeClr val="tx1"/>
                </a:solidFill>
                <a:latin typeface="+mn-lt"/>
                <a:ea typeface="+mn-ea"/>
                <a:cs typeface="+mn-cs"/>
              </a:defRPr>
            </a:lvl2pPr>
            <a:lvl3pPr marL="1073150" indent="-158750" algn="l" defTabSz="914400" rtl="0" eaLnBrk="1" latinLnBrk="0" hangingPunct="1">
              <a:spcBef>
                <a:spcPct val="20000"/>
              </a:spcBef>
              <a:buClr>
                <a:schemeClr val="bg2"/>
              </a:buClr>
              <a:buFont typeface="Arial" panose="020B0604020202020204" pitchFamily="34" charset="0"/>
              <a:buChar char="•"/>
              <a:defRPr sz="1800" kern="1200">
                <a:solidFill>
                  <a:schemeClr val="tx1"/>
                </a:solidFill>
                <a:latin typeface="+mn-lt"/>
                <a:ea typeface="+mn-ea"/>
                <a:cs typeface="+mn-cs"/>
              </a:defRPr>
            </a:lvl3pPr>
            <a:lvl4pPr marL="1524000" indent="-15240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4pPr>
            <a:lvl5pPr marL="1974850" indent="-14605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2133" dirty="0" smtClean="0"/>
              <a:t>1. product</a:t>
            </a:r>
            <a:endParaRPr lang="en-GB" sz="2133" dirty="0"/>
          </a:p>
          <a:p>
            <a:pPr marL="0" indent="0">
              <a:buNone/>
            </a:pPr>
            <a:r>
              <a:rPr lang="en-GB" sz="1600" dirty="0" smtClean="0">
                <a:solidFill>
                  <a:schemeClr val="bg2"/>
                </a:solidFill>
              </a:rPr>
              <a:t>great marketing requires great products. Something that solves a problem for the customer, that has not been solved before or solves it in a different way. </a:t>
            </a:r>
          </a:p>
          <a:p>
            <a:pPr marL="0" indent="0">
              <a:buNone/>
            </a:pPr>
            <a:endParaRPr lang="en-GB" sz="1600" dirty="0">
              <a:solidFill>
                <a:schemeClr val="bg2"/>
              </a:solidFill>
            </a:endParaRPr>
          </a:p>
          <a:p>
            <a:pPr marL="0" indent="0">
              <a:buNone/>
            </a:pPr>
            <a:r>
              <a:rPr lang="en-GB" sz="1600" dirty="0">
                <a:solidFill>
                  <a:schemeClr val="bg2"/>
                </a:solidFill>
              </a:rPr>
              <a:t>d</a:t>
            </a:r>
            <a:r>
              <a:rPr lang="en-GB" sz="1600" dirty="0" smtClean="0">
                <a:solidFill>
                  <a:schemeClr val="bg2"/>
                </a:solidFill>
              </a:rPr>
              <a:t>igital retailing is a product of marketing. That linked with great products and brands we sell in automotive is a recipe for great marketing.</a:t>
            </a:r>
            <a:endParaRPr lang="en-GB" sz="1600" dirty="0">
              <a:solidFill>
                <a:schemeClr val="bg2"/>
              </a:solidFill>
            </a:endParaRPr>
          </a:p>
        </p:txBody>
      </p:sp>
      <p:sp>
        <p:nvSpPr>
          <p:cNvPr id="13" name="Content Placeholder 3"/>
          <p:cNvSpPr txBox="1">
            <a:spLocks/>
          </p:cNvSpPr>
          <p:nvPr/>
        </p:nvSpPr>
        <p:spPr>
          <a:xfrm>
            <a:off x="3335526" y="340957"/>
            <a:ext cx="2124078" cy="5270274"/>
          </a:xfrm>
          <a:prstGeom prst="rect">
            <a:avLst/>
          </a:prstGeom>
          <a:ln>
            <a:solidFill>
              <a:schemeClr val="tx1"/>
            </a:solidFill>
          </a:ln>
        </p:spPr>
        <p:txBody>
          <a:bodyPr/>
          <a:lstStyle>
            <a:lvl1pPr marL="265113" indent="-265113" algn="l" defTabSz="914400" rtl="0" eaLnBrk="1" latinLnBrk="0" hangingPunct="1">
              <a:spcBef>
                <a:spcPct val="20000"/>
              </a:spcBef>
              <a:buClr>
                <a:schemeClr val="bg2"/>
              </a:buClr>
              <a:buFont typeface="Arial" panose="020B0604020202020204" pitchFamily="34" charset="0"/>
              <a:buChar char="•"/>
              <a:defRPr sz="2400" kern="1200">
                <a:solidFill>
                  <a:schemeClr val="tx1"/>
                </a:solidFill>
                <a:latin typeface="+mn-lt"/>
                <a:ea typeface="+mn-ea"/>
                <a:cs typeface="+mn-cs"/>
              </a:defRPr>
            </a:lvl1pPr>
            <a:lvl2pPr marL="715963" indent="-258763" algn="l" defTabSz="914400" rtl="0" eaLnBrk="1" latinLnBrk="0" hangingPunct="1">
              <a:spcBef>
                <a:spcPct val="20000"/>
              </a:spcBef>
              <a:buClr>
                <a:schemeClr val="bg2"/>
              </a:buClr>
              <a:buFont typeface="Arial" panose="020B0604020202020204" pitchFamily="34" charset="0"/>
              <a:buChar char="•"/>
              <a:defRPr sz="2000" kern="1200">
                <a:solidFill>
                  <a:schemeClr val="tx1"/>
                </a:solidFill>
                <a:latin typeface="+mn-lt"/>
                <a:ea typeface="+mn-ea"/>
                <a:cs typeface="+mn-cs"/>
              </a:defRPr>
            </a:lvl2pPr>
            <a:lvl3pPr marL="1073150" indent="-158750" algn="l" defTabSz="914400" rtl="0" eaLnBrk="1" latinLnBrk="0" hangingPunct="1">
              <a:spcBef>
                <a:spcPct val="20000"/>
              </a:spcBef>
              <a:buClr>
                <a:schemeClr val="bg2"/>
              </a:buClr>
              <a:buFont typeface="Arial" panose="020B0604020202020204" pitchFamily="34" charset="0"/>
              <a:buChar char="•"/>
              <a:defRPr sz="1800" kern="1200">
                <a:solidFill>
                  <a:schemeClr val="tx1"/>
                </a:solidFill>
                <a:latin typeface="+mn-lt"/>
                <a:ea typeface="+mn-ea"/>
                <a:cs typeface="+mn-cs"/>
              </a:defRPr>
            </a:lvl3pPr>
            <a:lvl4pPr marL="1524000" indent="-15240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4pPr>
            <a:lvl5pPr marL="1974850" indent="-14605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2133" dirty="0" smtClean="0"/>
              <a:t>2. focus</a:t>
            </a:r>
            <a:endParaRPr lang="en-GB" sz="2133" dirty="0"/>
          </a:p>
          <a:p>
            <a:pPr marL="0" indent="0">
              <a:buNone/>
            </a:pPr>
            <a:r>
              <a:rPr lang="en-GB" sz="1600" dirty="0" smtClean="0">
                <a:solidFill>
                  <a:schemeClr val="bg2"/>
                </a:solidFill>
              </a:rPr>
              <a:t>the mass is leaking. The mass is for average products. We should be focussing on the minimal viable audience.</a:t>
            </a:r>
          </a:p>
          <a:p>
            <a:pPr marL="0" indent="0">
              <a:buNone/>
            </a:pPr>
            <a:endParaRPr lang="en-GB" sz="1600" dirty="0">
              <a:solidFill>
                <a:schemeClr val="bg2"/>
              </a:solidFill>
            </a:endParaRPr>
          </a:p>
          <a:p>
            <a:pPr marL="0" indent="0">
              <a:buNone/>
            </a:pPr>
            <a:r>
              <a:rPr lang="en-GB" sz="1600" dirty="0" smtClean="0">
                <a:solidFill>
                  <a:schemeClr val="bg2"/>
                </a:solidFill>
              </a:rPr>
              <a:t>who </a:t>
            </a:r>
            <a:r>
              <a:rPr lang="en-GB" sz="1600" dirty="0">
                <a:solidFill>
                  <a:schemeClr val="bg2"/>
                </a:solidFill>
              </a:rPr>
              <a:t>will particularly benefit from and will care about </a:t>
            </a:r>
            <a:r>
              <a:rPr lang="en-GB" sz="1600" dirty="0" smtClean="0">
                <a:solidFill>
                  <a:schemeClr val="bg2"/>
                </a:solidFill>
              </a:rPr>
              <a:t>our product or service? </a:t>
            </a:r>
            <a:r>
              <a:rPr lang="en-GB" sz="1600" dirty="0">
                <a:solidFill>
                  <a:schemeClr val="bg2"/>
                </a:solidFill>
              </a:rPr>
              <a:t>Don’t try to boil the ocean, focus on a small segment of customers that you can really delight.</a:t>
            </a:r>
          </a:p>
        </p:txBody>
      </p:sp>
      <p:sp>
        <p:nvSpPr>
          <p:cNvPr id="14" name="Content Placeholder 3"/>
          <p:cNvSpPr txBox="1">
            <a:spLocks/>
          </p:cNvSpPr>
          <p:nvPr/>
        </p:nvSpPr>
        <p:spPr>
          <a:xfrm>
            <a:off x="5555095" y="347980"/>
            <a:ext cx="2124078" cy="5263251"/>
          </a:xfrm>
          <a:prstGeom prst="rect">
            <a:avLst/>
          </a:prstGeom>
          <a:ln>
            <a:solidFill>
              <a:schemeClr val="tx1"/>
            </a:solidFill>
          </a:ln>
        </p:spPr>
        <p:txBody>
          <a:bodyPr/>
          <a:lstStyle>
            <a:lvl1pPr marL="265113" indent="-265113" algn="l" defTabSz="914400" rtl="0" eaLnBrk="1" latinLnBrk="0" hangingPunct="1">
              <a:spcBef>
                <a:spcPct val="20000"/>
              </a:spcBef>
              <a:buClr>
                <a:schemeClr val="bg2"/>
              </a:buClr>
              <a:buFont typeface="Arial" panose="020B0604020202020204" pitchFamily="34" charset="0"/>
              <a:buChar char="•"/>
              <a:defRPr sz="2400" kern="1200">
                <a:solidFill>
                  <a:schemeClr val="tx1"/>
                </a:solidFill>
                <a:latin typeface="+mn-lt"/>
                <a:ea typeface="+mn-ea"/>
                <a:cs typeface="+mn-cs"/>
              </a:defRPr>
            </a:lvl1pPr>
            <a:lvl2pPr marL="715963" indent="-258763" algn="l" defTabSz="914400" rtl="0" eaLnBrk="1" latinLnBrk="0" hangingPunct="1">
              <a:spcBef>
                <a:spcPct val="20000"/>
              </a:spcBef>
              <a:buClr>
                <a:schemeClr val="bg2"/>
              </a:buClr>
              <a:buFont typeface="Arial" panose="020B0604020202020204" pitchFamily="34" charset="0"/>
              <a:buChar char="•"/>
              <a:defRPr sz="2000" kern="1200">
                <a:solidFill>
                  <a:schemeClr val="tx1"/>
                </a:solidFill>
                <a:latin typeface="+mn-lt"/>
                <a:ea typeface="+mn-ea"/>
                <a:cs typeface="+mn-cs"/>
              </a:defRPr>
            </a:lvl2pPr>
            <a:lvl3pPr marL="1073150" indent="-158750" algn="l" defTabSz="914400" rtl="0" eaLnBrk="1" latinLnBrk="0" hangingPunct="1">
              <a:spcBef>
                <a:spcPct val="20000"/>
              </a:spcBef>
              <a:buClr>
                <a:schemeClr val="bg2"/>
              </a:buClr>
              <a:buFont typeface="Arial" panose="020B0604020202020204" pitchFamily="34" charset="0"/>
              <a:buChar char="•"/>
              <a:defRPr sz="1800" kern="1200">
                <a:solidFill>
                  <a:schemeClr val="tx1"/>
                </a:solidFill>
                <a:latin typeface="+mn-lt"/>
                <a:ea typeface="+mn-ea"/>
                <a:cs typeface="+mn-cs"/>
              </a:defRPr>
            </a:lvl3pPr>
            <a:lvl4pPr marL="1524000" indent="-15240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4pPr>
            <a:lvl5pPr marL="1974850" indent="-14605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2133" dirty="0" smtClean="0"/>
              <a:t>3. authenticity</a:t>
            </a:r>
            <a:endParaRPr lang="en-GB" sz="1600" dirty="0"/>
          </a:p>
          <a:p>
            <a:pPr marL="0" indent="0">
              <a:buNone/>
            </a:pPr>
            <a:r>
              <a:rPr lang="en-GB" sz="1600" dirty="0" smtClean="0">
                <a:solidFill>
                  <a:schemeClr val="bg2"/>
                </a:solidFill>
              </a:rPr>
              <a:t>develop </a:t>
            </a:r>
            <a:r>
              <a:rPr lang="en-GB" sz="1600" dirty="0">
                <a:solidFill>
                  <a:schemeClr val="bg2"/>
                </a:solidFill>
              </a:rPr>
              <a:t>the </a:t>
            </a:r>
            <a:r>
              <a:rPr lang="en-GB" sz="1600" dirty="0" smtClean="0">
                <a:solidFill>
                  <a:schemeClr val="bg2"/>
                </a:solidFill>
              </a:rPr>
              <a:t>authentic story </a:t>
            </a:r>
            <a:r>
              <a:rPr lang="en-GB" sz="1600" dirty="0">
                <a:solidFill>
                  <a:schemeClr val="bg2"/>
                </a:solidFill>
              </a:rPr>
              <a:t>that matches the narrative and dreams of that tiny market. </a:t>
            </a:r>
            <a:endParaRPr lang="en-GB" sz="1600" dirty="0" smtClean="0">
              <a:solidFill>
                <a:schemeClr val="bg2"/>
              </a:solidFill>
            </a:endParaRPr>
          </a:p>
          <a:p>
            <a:pPr marL="0" indent="0">
              <a:buNone/>
            </a:pPr>
            <a:endParaRPr lang="en-GB" sz="1600" dirty="0">
              <a:solidFill>
                <a:schemeClr val="bg2"/>
              </a:solidFill>
            </a:endParaRPr>
          </a:p>
          <a:p>
            <a:pPr marL="0" indent="0">
              <a:buNone/>
            </a:pPr>
            <a:r>
              <a:rPr lang="en-GB" sz="1600" dirty="0" smtClean="0">
                <a:solidFill>
                  <a:schemeClr val="bg2"/>
                </a:solidFill>
              </a:rPr>
              <a:t>good </a:t>
            </a:r>
            <a:r>
              <a:rPr lang="en-GB" sz="1600" dirty="0">
                <a:solidFill>
                  <a:schemeClr val="bg2"/>
                </a:solidFill>
              </a:rPr>
              <a:t>stories are aligned with customer’s worldviews and their feelings of belonging: “People like us do things like this”</a:t>
            </a:r>
            <a:endParaRPr lang="en-GB" sz="1600" dirty="0"/>
          </a:p>
        </p:txBody>
      </p:sp>
      <p:sp>
        <p:nvSpPr>
          <p:cNvPr id="15" name="Content Placeholder 3"/>
          <p:cNvSpPr txBox="1">
            <a:spLocks/>
          </p:cNvSpPr>
          <p:nvPr/>
        </p:nvSpPr>
        <p:spPr>
          <a:xfrm>
            <a:off x="9994232" y="347980"/>
            <a:ext cx="2124078" cy="5263251"/>
          </a:xfrm>
          <a:prstGeom prst="rect">
            <a:avLst/>
          </a:prstGeom>
          <a:ln>
            <a:solidFill>
              <a:schemeClr val="tx1"/>
            </a:solidFill>
          </a:ln>
        </p:spPr>
        <p:txBody>
          <a:bodyPr/>
          <a:lstStyle>
            <a:lvl1pPr marL="265113" indent="-265113" algn="l" defTabSz="914400" rtl="0" eaLnBrk="1" latinLnBrk="0" hangingPunct="1">
              <a:spcBef>
                <a:spcPct val="20000"/>
              </a:spcBef>
              <a:buClr>
                <a:schemeClr val="bg2"/>
              </a:buClr>
              <a:buFont typeface="Arial" panose="020B0604020202020204" pitchFamily="34" charset="0"/>
              <a:buChar char="•"/>
              <a:defRPr sz="2400" kern="1200">
                <a:solidFill>
                  <a:schemeClr val="tx1"/>
                </a:solidFill>
                <a:latin typeface="+mn-lt"/>
                <a:ea typeface="+mn-ea"/>
                <a:cs typeface="+mn-cs"/>
              </a:defRPr>
            </a:lvl1pPr>
            <a:lvl2pPr marL="715963" indent="-258763" algn="l" defTabSz="914400" rtl="0" eaLnBrk="1" latinLnBrk="0" hangingPunct="1">
              <a:spcBef>
                <a:spcPct val="20000"/>
              </a:spcBef>
              <a:buClr>
                <a:schemeClr val="bg2"/>
              </a:buClr>
              <a:buFont typeface="Arial" panose="020B0604020202020204" pitchFamily="34" charset="0"/>
              <a:buChar char="•"/>
              <a:defRPr sz="2000" kern="1200">
                <a:solidFill>
                  <a:schemeClr val="tx1"/>
                </a:solidFill>
                <a:latin typeface="+mn-lt"/>
                <a:ea typeface="+mn-ea"/>
                <a:cs typeface="+mn-cs"/>
              </a:defRPr>
            </a:lvl2pPr>
            <a:lvl3pPr marL="1073150" indent="-158750" algn="l" defTabSz="914400" rtl="0" eaLnBrk="1" latinLnBrk="0" hangingPunct="1">
              <a:spcBef>
                <a:spcPct val="20000"/>
              </a:spcBef>
              <a:buClr>
                <a:schemeClr val="bg2"/>
              </a:buClr>
              <a:buFont typeface="Arial" panose="020B0604020202020204" pitchFamily="34" charset="0"/>
              <a:buChar char="•"/>
              <a:defRPr sz="1800" kern="1200">
                <a:solidFill>
                  <a:schemeClr val="tx1"/>
                </a:solidFill>
                <a:latin typeface="+mn-lt"/>
                <a:ea typeface="+mn-ea"/>
                <a:cs typeface="+mn-cs"/>
              </a:defRPr>
            </a:lvl3pPr>
            <a:lvl4pPr marL="1524000" indent="-15240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4pPr>
            <a:lvl5pPr marL="1974850" indent="-14605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2133" dirty="0" smtClean="0"/>
              <a:t>5. measure</a:t>
            </a:r>
            <a:endParaRPr lang="en-GB" sz="1600" dirty="0"/>
          </a:p>
          <a:p>
            <a:pPr marL="0" indent="0">
              <a:buNone/>
            </a:pPr>
            <a:r>
              <a:rPr lang="en-GB" sz="1600" dirty="0">
                <a:solidFill>
                  <a:schemeClr val="bg2"/>
                </a:solidFill>
              </a:rPr>
              <a:t>m</a:t>
            </a:r>
            <a:r>
              <a:rPr lang="en-GB" sz="1600" dirty="0" smtClean="0">
                <a:solidFill>
                  <a:schemeClr val="bg2"/>
                </a:solidFill>
              </a:rPr>
              <a:t>easure every piece of activity. </a:t>
            </a:r>
          </a:p>
          <a:p>
            <a:pPr marL="0" indent="0">
              <a:buNone/>
            </a:pPr>
            <a:endParaRPr lang="en-GB" sz="1600" dirty="0">
              <a:solidFill>
                <a:schemeClr val="bg2"/>
              </a:solidFill>
            </a:endParaRPr>
          </a:p>
          <a:p>
            <a:pPr marL="0" indent="0">
              <a:buNone/>
            </a:pPr>
            <a:r>
              <a:rPr lang="en-GB" sz="1600" dirty="0" smtClean="0">
                <a:solidFill>
                  <a:schemeClr val="bg2"/>
                </a:solidFill>
              </a:rPr>
              <a:t>what is the customer telling us. It does not matter what we think, our needs do matter in the customer eye. </a:t>
            </a:r>
            <a:endParaRPr lang="en-GB" sz="1600" dirty="0">
              <a:solidFill>
                <a:schemeClr val="bg2"/>
              </a:solidFill>
            </a:endParaRPr>
          </a:p>
          <a:p>
            <a:pPr marL="0" indent="0">
              <a:buNone/>
            </a:pPr>
            <a:endParaRPr lang="en-GB" sz="1600" dirty="0" smtClean="0">
              <a:solidFill>
                <a:schemeClr val="bg2"/>
              </a:solidFill>
            </a:endParaRPr>
          </a:p>
          <a:p>
            <a:pPr marL="0" indent="0">
              <a:buNone/>
            </a:pPr>
            <a:r>
              <a:rPr lang="en-GB" sz="1600" dirty="0">
                <a:solidFill>
                  <a:schemeClr val="bg2"/>
                </a:solidFill>
              </a:rPr>
              <a:t>m</a:t>
            </a:r>
            <a:r>
              <a:rPr lang="en-GB" sz="1600" dirty="0" smtClean="0">
                <a:solidFill>
                  <a:schemeClr val="bg2"/>
                </a:solidFill>
              </a:rPr>
              <a:t>easure, measure and measure again for good measure.</a:t>
            </a:r>
          </a:p>
          <a:p>
            <a:pPr marL="0" indent="0">
              <a:buNone/>
            </a:pPr>
            <a:endParaRPr lang="en-GB" sz="1600" dirty="0">
              <a:solidFill>
                <a:schemeClr val="bg2"/>
              </a:solidFill>
            </a:endParaRPr>
          </a:p>
          <a:p>
            <a:pPr marL="0" indent="0">
              <a:buNone/>
            </a:pPr>
            <a:endParaRPr lang="en-GB" sz="1600" dirty="0">
              <a:solidFill>
                <a:schemeClr val="bg2"/>
              </a:solidFill>
            </a:endParaRPr>
          </a:p>
          <a:p>
            <a:pPr marL="0" indent="0">
              <a:buNone/>
            </a:pPr>
            <a:endParaRPr lang="en-GB" sz="1600" dirty="0"/>
          </a:p>
        </p:txBody>
      </p:sp>
      <p:sp>
        <p:nvSpPr>
          <p:cNvPr id="11" name="Content Placeholder 3"/>
          <p:cNvSpPr txBox="1">
            <a:spLocks/>
          </p:cNvSpPr>
          <p:nvPr/>
        </p:nvSpPr>
        <p:spPr>
          <a:xfrm>
            <a:off x="7774664" y="348315"/>
            <a:ext cx="2124078" cy="5263251"/>
          </a:xfrm>
          <a:prstGeom prst="rect">
            <a:avLst/>
          </a:prstGeom>
          <a:ln>
            <a:solidFill>
              <a:schemeClr val="tx1"/>
            </a:solidFill>
          </a:ln>
        </p:spPr>
        <p:txBody>
          <a:bodyPr/>
          <a:lstStyle>
            <a:lvl1pPr marL="265113" indent="-265113" algn="l" defTabSz="914400" rtl="0" eaLnBrk="1" latinLnBrk="0" hangingPunct="1">
              <a:spcBef>
                <a:spcPct val="20000"/>
              </a:spcBef>
              <a:buClr>
                <a:schemeClr val="bg2"/>
              </a:buClr>
              <a:buFont typeface="Arial" panose="020B0604020202020204" pitchFamily="34" charset="0"/>
              <a:buChar char="•"/>
              <a:defRPr sz="2400" kern="1200">
                <a:solidFill>
                  <a:schemeClr val="tx1"/>
                </a:solidFill>
                <a:latin typeface="+mn-lt"/>
                <a:ea typeface="+mn-ea"/>
                <a:cs typeface="+mn-cs"/>
              </a:defRPr>
            </a:lvl1pPr>
            <a:lvl2pPr marL="715963" indent="-258763" algn="l" defTabSz="914400" rtl="0" eaLnBrk="1" latinLnBrk="0" hangingPunct="1">
              <a:spcBef>
                <a:spcPct val="20000"/>
              </a:spcBef>
              <a:buClr>
                <a:schemeClr val="bg2"/>
              </a:buClr>
              <a:buFont typeface="Arial" panose="020B0604020202020204" pitchFamily="34" charset="0"/>
              <a:buChar char="•"/>
              <a:defRPr sz="2000" kern="1200">
                <a:solidFill>
                  <a:schemeClr val="tx1"/>
                </a:solidFill>
                <a:latin typeface="+mn-lt"/>
                <a:ea typeface="+mn-ea"/>
                <a:cs typeface="+mn-cs"/>
              </a:defRPr>
            </a:lvl2pPr>
            <a:lvl3pPr marL="1073150" indent="-158750" algn="l" defTabSz="914400" rtl="0" eaLnBrk="1" latinLnBrk="0" hangingPunct="1">
              <a:spcBef>
                <a:spcPct val="20000"/>
              </a:spcBef>
              <a:buClr>
                <a:schemeClr val="bg2"/>
              </a:buClr>
              <a:buFont typeface="Arial" panose="020B0604020202020204" pitchFamily="34" charset="0"/>
              <a:buChar char="•"/>
              <a:defRPr sz="1800" kern="1200">
                <a:solidFill>
                  <a:schemeClr val="tx1"/>
                </a:solidFill>
                <a:latin typeface="+mn-lt"/>
                <a:ea typeface="+mn-ea"/>
                <a:cs typeface="+mn-cs"/>
              </a:defRPr>
            </a:lvl3pPr>
            <a:lvl4pPr marL="1524000" indent="-15240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4pPr>
            <a:lvl5pPr marL="1974850" indent="-14605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GB" sz="2133" dirty="0" smtClean="0"/>
              <a:t>4. spread</a:t>
            </a:r>
            <a:endParaRPr lang="en-GB" sz="1600" dirty="0"/>
          </a:p>
          <a:p>
            <a:pPr marL="0" indent="0">
              <a:buNone/>
            </a:pPr>
            <a:r>
              <a:rPr lang="en-GB" sz="1600" dirty="0">
                <a:solidFill>
                  <a:schemeClr val="bg2"/>
                </a:solidFill>
              </a:rPr>
              <a:t>t</a:t>
            </a:r>
            <a:r>
              <a:rPr lang="en-GB" sz="1600" dirty="0" smtClean="0">
                <a:solidFill>
                  <a:schemeClr val="bg2"/>
                </a:solidFill>
              </a:rPr>
              <a:t>he exciting part.</a:t>
            </a:r>
          </a:p>
          <a:p>
            <a:pPr marL="0" indent="0">
              <a:buNone/>
            </a:pPr>
            <a:endParaRPr lang="en-GB" sz="1600" dirty="0" smtClean="0">
              <a:solidFill>
                <a:schemeClr val="bg2"/>
              </a:solidFill>
            </a:endParaRPr>
          </a:p>
          <a:p>
            <a:pPr marL="0" indent="0">
              <a:buNone/>
            </a:pPr>
            <a:r>
              <a:rPr lang="en-GB" sz="1600" dirty="0" smtClean="0">
                <a:solidFill>
                  <a:schemeClr val="bg2"/>
                </a:solidFill>
              </a:rPr>
              <a:t>tell </a:t>
            </a:r>
            <a:r>
              <a:rPr lang="en-GB" sz="1600" dirty="0">
                <a:solidFill>
                  <a:schemeClr val="bg2"/>
                </a:solidFill>
              </a:rPr>
              <a:t>your story in a way it is easy to share. Be </a:t>
            </a:r>
            <a:r>
              <a:rPr lang="en-GB" sz="1600" dirty="0" smtClean="0">
                <a:solidFill>
                  <a:schemeClr val="bg2"/>
                </a:solidFill>
              </a:rPr>
              <a:t>remarkable – enough to make a remark about.</a:t>
            </a:r>
          </a:p>
          <a:p>
            <a:pPr marL="0" indent="0">
              <a:buNone/>
            </a:pPr>
            <a:endParaRPr lang="en-GB" sz="1600" dirty="0">
              <a:solidFill>
                <a:schemeClr val="bg2"/>
              </a:solidFill>
            </a:endParaRPr>
          </a:p>
          <a:p>
            <a:pPr marL="0" indent="0">
              <a:buNone/>
            </a:pPr>
            <a:r>
              <a:rPr lang="en-GB" sz="1600" dirty="0" smtClean="0">
                <a:solidFill>
                  <a:schemeClr val="bg2"/>
                </a:solidFill>
              </a:rPr>
              <a:t>understand </a:t>
            </a:r>
            <a:r>
              <a:rPr lang="en-GB" sz="1600" dirty="0">
                <a:solidFill>
                  <a:schemeClr val="bg2"/>
                </a:solidFill>
              </a:rPr>
              <a:t>how customer tribes work. </a:t>
            </a:r>
            <a:r>
              <a:rPr lang="en-GB" sz="1600" dirty="0" smtClean="0">
                <a:solidFill>
                  <a:schemeClr val="bg2"/>
                </a:solidFill>
              </a:rPr>
              <a:t>who </a:t>
            </a:r>
            <a:r>
              <a:rPr lang="en-GB" sz="1600" dirty="0">
                <a:solidFill>
                  <a:schemeClr val="bg2"/>
                </a:solidFill>
              </a:rPr>
              <a:t>is an influencer and who is a follower. </a:t>
            </a:r>
            <a:r>
              <a:rPr lang="en-GB" sz="1600" dirty="0" smtClean="0">
                <a:solidFill>
                  <a:schemeClr val="bg2"/>
                </a:solidFill>
              </a:rPr>
              <a:t>promote</a:t>
            </a:r>
            <a:r>
              <a:rPr lang="en-GB" sz="1600" dirty="0">
                <a:solidFill>
                  <a:schemeClr val="bg2"/>
                </a:solidFill>
              </a:rPr>
              <a:t>.</a:t>
            </a:r>
            <a:endParaRPr lang="en-GB" sz="1600" dirty="0"/>
          </a:p>
        </p:txBody>
      </p:sp>
    </p:spTree>
    <p:extLst>
      <p:ext uri="{BB962C8B-B14F-4D97-AF65-F5344CB8AC3E}">
        <p14:creationId xmlns:p14="http://schemas.microsoft.com/office/powerpoint/2010/main" val="2011274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5400000">
            <a:off x="-2387401" y="3271143"/>
            <a:ext cx="6597649" cy="576064"/>
          </a:xfrm>
        </p:spPr>
        <p:txBody>
          <a:bodyPr/>
          <a:lstStyle/>
          <a:p>
            <a:r>
              <a:rPr lang="en-GB" dirty="0" smtClean="0">
                <a:solidFill>
                  <a:schemeClr val="tx1"/>
                </a:solidFill>
              </a:rPr>
              <a:t>target the minimal viable audience</a:t>
            </a:r>
            <a:endParaRPr lang="en-GB" dirty="0">
              <a:solidFill>
                <a:schemeClr val="tx1"/>
              </a:solidFill>
            </a:endParaRPr>
          </a:p>
        </p:txBody>
      </p:sp>
      <p:sp>
        <p:nvSpPr>
          <p:cNvPr id="3" name="Rectangle 2"/>
          <p:cNvSpPr/>
          <p:nvPr/>
        </p:nvSpPr>
        <p:spPr>
          <a:xfrm>
            <a:off x="10021297" y="3706907"/>
            <a:ext cx="1863157" cy="203864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903" tIns="60952" rIns="121903" bIns="60952" rtlCol="0" anchor="ctr"/>
          <a:lstStyle/>
          <a:p>
            <a:pPr algn="ctr"/>
            <a:r>
              <a:rPr lang="en-GB" sz="1600" dirty="0">
                <a:solidFill>
                  <a:schemeClr val="tx1"/>
                </a:solidFill>
              </a:rPr>
              <a:t>Brand Advocacy</a:t>
            </a:r>
          </a:p>
        </p:txBody>
      </p:sp>
      <p:sp>
        <p:nvSpPr>
          <p:cNvPr id="4" name="Rectangle 3"/>
          <p:cNvSpPr/>
          <p:nvPr/>
        </p:nvSpPr>
        <p:spPr>
          <a:xfrm>
            <a:off x="10018866" y="1193767"/>
            <a:ext cx="1865588" cy="203864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903" tIns="60952" rIns="121903" bIns="60952" rtlCol="0" anchor="ctr"/>
          <a:lstStyle/>
          <a:p>
            <a:pPr algn="ctr"/>
            <a:r>
              <a:rPr lang="en-GB" sz="1600" dirty="0" smtClean="0">
                <a:solidFill>
                  <a:schemeClr val="tx1"/>
                </a:solidFill>
              </a:rPr>
              <a:t>Direct Mail</a:t>
            </a:r>
            <a:endParaRPr lang="en-GB" sz="1600" dirty="0">
              <a:solidFill>
                <a:schemeClr val="tx1"/>
              </a:solidFill>
            </a:endParaRPr>
          </a:p>
        </p:txBody>
      </p:sp>
      <p:sp>
        <p:nvSpPr>
          <p:cNvPr id="5" name="Rectangle 4"/>
          <p:cNvSpPr/>
          <p:nvPr/>
        </p:nvSpPr>
        <p:spPr>
          <a:xfrm>
            <a:off x="3573684" y="3686252"/>
            <a:ext cx="1864800" cy="203864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903" tIns="60952" rIns="121903" bIns="60952" rtlCol="0" anchor="ctr"/>
          <a:lstStyle/>
          <a:p>
            <a:pPr algn="ctr"/>
            <a:r>
              <a:rPr lang="en-GB" sz="1600" dirty="0">
                <a:solidFill>
                  <a:schemeClr val="tx1"/>
                </a:solidFill>
              </a:rPr>
              <a:t>Email</a:t>
            </a:r>
          </a:p>
        </p:txBody>
      </p:sp>
      <p:sp>
        <p:nvSpPr>
          <p:cNvPr id="6" name="Rectangle 5"/>
          <p:cNvSpPr/>
          <p:nvPr/>
        </p:nvSpPr>
        <p:spPr>
          <a:xfrm>
            <a:off x="1411249" y="3706907"/>
            <a:ext cx="1863157" cy="2037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903" tIns="60952" rIns="121903" bIns="60952" rtlCol="0" anchor="ctr"/>
          <a:lstStyle/>
          <a:p>
            <a:pPr algn="ctr"/>
            <a:r>
              <a:rPr lang="en-GB" sz="1600" dirty="0">
                <a:solidFill>
                  <a:schemeClr val="tx1"/>
                </a:solidFill>
              </a:rPr>
              <a:t>Sponsor a local event or community day</a:t>
            </a:r>
          </a:p>
        </p:txBody>
      </p:sp>
      <p:sp>
        <p:nvSpPr>
          <p:cNvPr id="7" name="Rectangle 6"/>
          <p:cNvSpPr/>
          <p:nvPr/>
        </p:nvSpPr>
        <p:spPr>
          <a:xfrm>
            <a:off x="1418097" y="1202517"/>
            <a:ext cx="1863157" cy="203864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903" tIns="60952" rIns="121903" bIns="60952" rtlCol="0" anchor="ctr"/>
          <a:lstStyle/>
          <a:p>
            <a:pPr algn="ctr"/>
            <a:r>
              <a:rPr lang="en-GB" sz="1600" dirty="0">
                <a:solidFill>
                  <a:schemeClr val="tx1"/>
                </a:solidFill>
              </a:rPr>
              <a:t>Digital upweight:</a:t>
            </a:r>
          </a:p>
          <a:p>
            <a:pPr algn="ctr"/>
            <a:r>
              <a:rPr lang="en-GB" sz="1600" dirty="0">
                <a:solidFill>
                  <a:schemeClr val="tx1"/>
                </a:solidFill>
              </a:rPr>
              <a:t>PPC, </a:t>
            </a:r>
            <a:r>
              <a:rPr lang="en-GB" sz="1600" dirty="0" smtClean="0">
                <a:solidFill>
                  <a:schemeClr val="tx1"/>
                </a:solidFill>
              </a:rPr>
              <a:t>SEO, Social</a:t>
            </a:r>
            <a:endParaRPr lang="en-GB" sz="1600" dirty="0">
              <a:solidFill>
                <a:schemeClr val="tx1"/>
              </a:solidFill>
            </a:endParaRPr>
          </a:p>
        </p:txBody>
      </p:sp>
      <p:sp>
        <p:nvSpPr>
          <p:cNvPr id="8" name="Rectangle 7"/>
          <p:cNvSpPr/>
          <p:nvPr/>
        </p:nvSpPr>
        <p:spPr>
          <a:xfrm>
            <a:off x="3564208" y="1202517"/>
            <a:ext cx="1863157" cy="203864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903" tIns="60952" rIns="121903" bIns="60952" rtlCol="0" anchor="ctr"/>
          <a:lstStyle/>
          <a:p>
            <a:pPr algn="ctr"/>
            <a:r>
              <a:rPr lang="en-GB" sz="1600" dirty="0" smtClean="0">
                <a:solidFill>
                  <a:schemeClr val="tx1"/>
                </a:solidFill>
              </a:rPr>
              <a:t>Blogging, Articles, Videos</a:t>
            </a:r>
            <a:endParaRPr lang="en-GB" sz="1600" dirty="0">
              <a:solidFill>
                <a:schemeClr val="tx1"/>
              </a:solidFill>
            </a:endParaRPr>
          </a:p>
        </p:txBody>
      </p:sp>
      <p:sp>
        <p:nvSpPr>
          <p:cNvPr id="9" name="Rectangle 8"/>
          <p:cNvSpPr/>
          <p:nvPr/>
        </p:nvSpPr>
        <p:spPr>
          <a:xfrm>
            <a:off x="5710319" y="1202517"/>
            <a:ext cx="1863157" cy="203864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903" tIns="60952" rIns="121903" bIns="60952" rtlCol="0" anchor="ctr"/>
          <a:lstStyle/>
          <a:p>
            <a:pPr algn="ctr"/>
            <a:r>
              <a:rPr lang="en-GB" sz="1600" dirty="0">
                <a:solidFill>
                  <a:schemeClr val="tx1"/>
                </a:solidFill>
              </a:rPr>
              <a:t>Product placements</a:t>
            </a:r>
          </a:p>
        </p:txBody>
      </p:sp>
      <p:sp>
        <p:nvSpPr>
          <p:cNvPr id="10" name="Rectangle 9"/>
          <p:cNvSpPr/>
          <p:nvPr/>
        </p:nvSpPr>
        <p:spPr>
          <a:xfrm>
            <a:off x="7884661" y="3705667"/>
            <a:ext cx="1863157" cy="20376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903" tIns="60952" rIns="121903" bIns="60952" rtlCol="0" anchor="ctr"/>
          <a:lstStyle/>
          <a:p>
            <a:pPr algn="ctr"/>
            <a:r>
              <a:rPr lang="en-GB" sz="1600" dirty="0">
                <a:solidFill>
                  <a:schemeClr val="tx1"/>
                </a:solidFill>
              </a:rPr>
              <a:t>Out of home advertising</a:t>
            </a:r>
          </a:p>
        </p:txBody>
      </p:sp>
      <p:sp>
        <p:nvSpPr>
          <p:cNvPr id="11" name="Rectangle 10"/>
          <p:cNvSpPr/>
          <p:nvPr/>
        </p:nvSpPr>
        <p:spPr>
          <a:xfrm>
            <a:off x="5710319" y="3706907"/>
            <a:ext cx="1864800" cy="203864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903" tIns="60952" rIns="121903" bIns="60952" rtlCol="0" anchor="ctr"/>
          <a:lstStyle/>
          <a:p>
            <a:pPr algn="ctr"/>
            <a:r>
              <a:rPr lang="en-GB" sz="1600" dirty="0">
                <a:solidFill>
                  <a:schemeClr val="tx1"/>
                </a:solidFill>
              </a:rPr>
              <a:t>Radio</a:t>
            </a:r>
          </a:p>
        </p:txBody>
      </p:sp>
      <p:sp>
        <p:nvSpPr>
          <p:cNvPr id="12" name="Rectangle 11"/>
          <p:cNvSpPr/>
          <p:nvPr/>
        </p:nvSpPr>
        <p:spPr>
          <a:xfrm>
            <a:off x="7856430" y="1193767"/>
            <a:ext cx="1864800" cy="203864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903" tIns="60952" rIns="121903" bIns="60952" rtlCol="0" anchor="ctr"/>
          <a:lstStyle/>
          <a:p>
            <a:pPr algn="ctr"/>
            <a:r>
              <a:rPr lang="en-GB" sz="1600" dirty="0" smtClean="0">
                <a:solidFill>
                  <a:schemeClr val="tx1"/>
                </a:solidFill>
              </a:rPr>
              <a:t>Influencers and Partnerships</a:t>
            </a:r>
            <a:endParaRPr lang="en-GB" sz="1600" dirty="0">
              <a:solidFill>
                <a:schemeClr val="tx1"/>
              </a:solidFill>
            </a:endParaRPr>
          </a:p>
        </p:txBody>
      </p:sp>
    </p:spTree>
    <p:extLst>
      <p:ext uri="{BB962C8B-B14F-4D97-AF65-F5344CB8AC3E}">
        <p14:creationId xmlns:p14="http://schemas.microsoft.com/office/powerpoint/2010/main" val="1461758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ext Placeholder 31"/>
          <p:cNvSpPr>
            <a:spLocks noGrp="1"/>
          </p:cNvSpPr>
          <p:nvPr>
            <p:ph type="body" sz="quarter" idx="15"/>
          </p:nvPr>
        </p:nvSpPr>
        <p:spPr>
          <a:solidFill>
            <a:schemeClr val="bg1">
              <a:lumMod val="85000"/>
            </a:schemeClr>
          </a:solidFill>
        </p:spPr>
        <p:txBody>
          <a:bodyPr/>
          <a:lstStyle/>
          <a:p>
            <a:r>
              <a:rPr lang="en-GB" dirty="0"/>
              <a:t>These customers are already emotionally involved in another brand (or first purchase). The message to these customers needs to be about </a:t>
            </a:r>
            <a:r>
              <a:rPr lang="en-GB" i="1" dirty="0"/>
              <a:t>new information that allows them to make a new decision.</a:t>
            </a:r>
          </a:p>
          <a:p>
            <a:endParaRPr lang="en-GB" i="1" dirty="0"/>
          </a:p>
          <a:p>
            <a:r>
              <a:rPr lang="en-GB" dirty="0"/>
              <a:t>Things to consider:</a:t>
            </a:r>
          </a:p>
          <a:p>
            <a:pPr marL="285750" indent="-285750">
              <a:buFont typeface="Arial" panose="020B0604020202020204" pitchFamily="34" charset="0"/>
              <a:buChar char="•"/>
            </a:pPr>
            <a:r>
              <a:rPr lang="en-GB" dirty="0"/>
              <a:t>Reduced life costs.</a:t>
            </a:r>
          </a:p>
          <a:p>
            <a:pPr marL="285750" indent="-285750">
              <a:buFont typeface="Arial" panose="020B0604020202020204" pitchFamily="34" charset="0"/>
              <a:buChar char="•"/>
            </a:pPr>
            <a:r>
              <a:rPr lang="en-GB" dirty="0"/>
              <a:t>Technology advancements.</a:t>
            </a:r>
          </a:p>
          <a:p>
            <a:pPr marL="285750" indent="-285750">
              <a:buFont typeface="Arial" panose="020B0604020202020204" pitchFamily="34" charset="0"/>
              <a:buChar char="•"/>
            </a:pPr>
            <a:r>
              <a:rPr lang="en-GB" dirty="0"/>
              <a:t>Driver Experience Enhancements.</a:t>
            </a:r>
          </a:p>
          <a:p>
            <a:pPr marL="285750" indent="-285750">
              <a:buFont typeface="Arial" panose="020B0604020202020204" pitchFamily="34" charset="0"/>
              <a:buChar char="•"/>
            </a:pPr>
            <a:r>
              <a:rPr lang="en-GB" dirty="0"/>
              <a:t>Target based on life changes.</a:t>
            </a:r>
          </a:p>
          <a:p>
            <a:endParaRPr lang="en-GB" dirty="0"/>
          </a:p>
        </p:txBody>
      </p:sp>
      <p:sp>
        <p:nvSpPr>
          <p:cNvPr id="33" name="Text Placeholder 32"/>
          <p:cNvSpPr>
            <a:spLocks noGrp="1"/>
          </p:cNvSpPr>
          <p:nvPr>
            <p:ph type="body" sz="quarter" idx="19"/>
          </p:nvPr>
        </p:nvSpPr>
        <p:spPr>
          <a:solidFill>
            <a:schemeClr val="bg1">
              <a:lumMod val="85000"/>
            </a:schemeClr>
          </a:solidFill>
        </p:spPr>
        <p:txBody>
          <a:bodyPr/>
          <a:lstStyle/>
          <a:p>
            <a:r>
              <a:rPr lang="en-GB" dirty="0"/>
              <a:t>Recently engaged customers who have given permission for you to sell to them. </a:t>
            </a:r>
            <a:r>
              <a:rPr lang="en-GB" i="1" dirty="0"/>
              <a:t>Is your message strong enough to convert these customers?</a:t>
            </a:r>
          </a:p>
          <a:p>
            <a:endParaRPr lang="en-GB" i="1" dirty="0"/>
          </a:p>
          <a:p>
            <a:r>
              <a:rPr lang="en-GB" dirty="0"/>
              <a:t>Things to consider:</a:t>
            </a:r>
          </a:p>
          <a:p>
            <a:pPr marL="285750" indent="-285750">
              <a:buFont typeface="Arial" panose="020B0604020202020204" pitchFamily="34" charset="0"/>
              <a:buChar char="•"/>
            </a:pPr>
            <a:r>
              <a:rPr lang="en-GB" dirty="0"/>
              <a:t>Analyse the persistence and incrementality of the sales team.</a:t>
            </a:r>
          </a:p>
          <a:p>
            <a:pPr marL="285750" indent="-285750">
              <a:buFont typeface="Arial" panose="020B0604020202020204" pitchFamily="34" charset="0"/>
              <a:buChar char="•"/>
            </a:pPr>
            <a:r>
              <a:rPr lang="en-GB" dirty="0"/>
              <a:t>Re-engage lost sales customers.</a:t>
            </a:r>
          </a:p>
          <a:p>
            <a:pPr marL="285750" indent="-285750">
              <a:buFont typeface="Arial" panose="020B0604020202020204" pitchFamily="34" charset="0"/>
              <a:buChar char="•"/>
            </a:pPr>
            <a:r>
              <a:rPr lang="en-GB" dirty="0"/>
              <a:t>Enhance pipeline stock visibility – </a:t>
            </a:r>
            <a:r>
              <a:rPr lang="en-GB" i="1" dirty="0"/>
              <a:t>Jump the queue!</a:t>
            </a:r>
          </a:p>
          <a:p>
            <a:pPr marL="285750" indent="-285750">
              <a:buFont typeface="Arial" panose="020B0604020202020204" pitchFamily="34" charset="0"/>
              <a:buChar char="•"/>
            </a:pPr>
            <a:r>
              <a:rPr lang="en-GB" dirty="0"/>
              <a:t>Personalise follow-up communications since enquiry.</a:t>
            </a:r>
          </a:p>
          <a:p>
            <a:pPr marL="285750" indent="-285750">
              <a:buFont typeface="Arial" panose="020B0604020202020204" pitchFamily="34" charset="0"/>
              <a:buChar char="•"/>
            </a:pPr>
            <a:r>
              <a:rPr lang="en-GB" dirty="0"/>
              <a:t>Enhance remarketing activity.</a:t>
            </a:r>
          </a:p>
          <a:p>
            <a:pPr marL="285750" indent="-285750">
              <a:buFont typeface="Arial" panose="020B0604020202020204" pitchFamily="34" charset="0"/>
              <a:buChar char="•"/>
            </a:pPr>
            <a:endParaRPr lang="en-GB" dirty="0"/>
          </a:p>
        </p:txBody>
      </p:sp>
      <p:sp>
        <p:nvSpPr>
          <p:cNvPr id="31" name="Text Placeholder 30"/>
          <p:cNvSpPr>
            <a:spLocks noGrp="1"/>
          </p:cNvSpPr>
          <p:nvPr>
            <p:ph type="body" sz="quarter" idx="13"/>
          </p:nvPr>
        </p:nvSpPr>
        <p:spPr/>
        <p:txBody>
          <a:bodyPr/>
          <a:lstStyle/>
          <a:p>
            <a:r>
              <a:rPr lang="en-GB" sz="3200" b="0" cap="none" dirty="0">
                <a:solidFill>
                  <a:srgbClr val="898584"/>
                </a:solidFill>
                <a:latin typeface="Georgia" pitchFamily="18" charset="0"/>
                <a:ea typeface="+mj-ea"/>
                <a:cs typeface="+mj-cs"/>
              </a:rPr>
              <a:t>How do we amplify key offers to the minimal viable audience?</a:t>
            </a:r>
            <a:endParaRPr lang="en-GB" dirty="0"/>
          </a:p>
        </p:txBody>
      </p:sp>
      <p:pic>
        <p:nvPicPr>
          <p:cNvPr id="37" name="Picture Placeholder 36"/>
          <p:cNvPicPr>
            <a:picLocks noGrp="1" noChangeAspect="1"/>
          </p:cNvPicPr>
          <p:nvPr>
            <p:ph type="pic" sz="quarter" idx="14"/>
          </p:nvPr>
        </p:nvPicPr>
        <p:blipFill rotWithShape="1">
          <a:blip r:embed="rId2">
            <a:extLst>
              <a:ext uri="{28A0092B-C50C-407E-A947-70E740481C1C}">
                <a14:useLocalDpi xmlns:a14="http://schemas.microsoft.com/office/drawing/2010/main" val="0"/>
              </a:ext>
            </a:extLst>
          </a:blip>
          <a:srcRect t="11413" b="45702"/>
          <a:stretch/>
        </p:blipFill>
        <p:spPr/>
      </p:pic>
      <p:pic>
        <p:nvPicPr>
          <p:cNvPr id="36" name="Picture Placeholder 35"/>
          <p:cNvPicPr>
            <a:picLocks noGrp="1" noChangeAspect="1"/>
          </p:cNvPicPr>
          <p:nvPr>
            <p:ph type="pic" sz="quarter" idx="18"/>
          </p:nvPr>
        </p:nvPicPr>
        <p:blipFill>
          <a:blip r:embed="rId3">
            <a:extLst>
              <a:ext uri="{28A0092B-C50C-407E-A947-70E740481C1C}">
                <a14:useLocalDpi xmlns:a14="http://schemas.microsoft.com/office/drawing/2010/main" val="0"/>
              </a:ext>
            </a:extLst>
          </a:blip>
          <a:srcRect t="26772" b="26772"/>
          <a:stretch>
            <a:fillRect/>
          </a:stretch>
        </p:blipFill>
        <p:spPr/>
      </p:pic>
      <p:sp>
        <p:nvSpPr>
          <p:cNvPr id="39" name="Text Placeholder 4"/>
          <p:cNvSpPr txBox="1">
            <a:spLocks/>
          </p:cNvSpPr>
          <p:nvPr/>
        </p:nvSpPr>
        <p:spPr>
          <a:xfrm>
            <a:off x="41822" y="3540937"/>
            <a:ext cx="6065500" cy="794263"/>
          </a:xfrm>
          <a:prstGeom prst="rect">
            <a:avLst/>
          </a:prstGeom>
          <a:solidFill>
            <a:schemeClr val="bg1">
              <a:alpha val="50000"/>
            </a:schemeClr>
          </a:solidFill>
          <a:ln>
            <a:noFill/>
          </a:ln>
        </p:spPr>
        <p:txBody>
          <a:bodyPr lIns="0" tIns="0" rIns="0" bIns="0" anchor="ctr"/>
          <a:lstStyle>
            <a:lvl1pPr marL="0" indent="0" algn="l" defTabSz="914400" rtl="0" eaLnBrk="1" latinLnBrk="0" hangingPunct="1">
              <a:lnSpc>
                <a:spcPct val="100000"/>
              </a:lnSpc>
              <a:spcBef>
                <a:spcPts val="0"/>
              </a:spcBef>
              <a:spcAft>
                <a:spcPts val="1200"/>
              </a:spcAft>
              <a:buFontTx/>
              <a:buNone/>
              <a:defRPr lang="de-DE" sz="2400" kern="1200" smtClean="0">
                <a:solidFill>
                  <a:schemeClr val="tx1"/>
                </a:solidFill>
                <a:latin typeface="+mn-lt"/>
                <a:ea typeface="+mn-ea"/>
                <a:cs typeface="+mn-cs"/>
              </a:defRPr>
            </a:lvl1pPr>
            <a:lvl2pPr marL="285750" indent="-285750" algn="l" defTabSz="914400" rtl="0" eaLnBrk="1" latinLnBrk="0" hangingPunct="1">
              <a:lnSpc>
                <a:spcPct val="100000"/>
              </a:lnSpc>
              <a:spcBef>
                <a:spcPts val="0"/>
              </a:spcBef>
              <a:spcAft>
                <a:spcPts val="1200"/>
              </a:spcAft>
              <a:buFont typeface="Symbol" pitchFamily="18" charset="2"/>
              <a:buChar char="-"/>
              <a:defRPr sz="2400" kern="1200">
                <a:solidFill>
                  <a:schemeClr val="tx1"/>
                </a:solidFill>
                <a:latin typeface="+mn-lt"/>
                <a:ea typeface="BMW Type Global Pro Regular" pitchFamily="2" charset="0"/>
                <a:cs typeface="BMW Type Global Pro Regular" pitchFamily="2" charset="0"/>
              </a:defRPr>
            </a:lvl2pPr>
            <a:lvl3pPr marL="633413" indent="-228600" algn="l" defTabSz="914400" rtl="0" eaLnBrk="1" latinLnBrk="0" hangingPunct="1">
              <a:lnSpc>
                <a:spcPct val="100000"/>
              </a:lnSpc>
              <a:spcBef>
                <a:spcPts val="0"/>
              </a:spcBef>
              <a:spcAft>
                <a:spcPts val="1200"/>
              </a:spcAft>
              <a:buFont typeface="Symbol" pitchFamily="18" charset="2"/>
              <a:buChar char="-"/>
              <a:defRPr sz="2400" kern="1200">
                <a:solidFill>
                  <a:schemeClr val="tx1"/>
                </a:solidFill>
                <a:latin typeface="+mn-lt"/>
                <a:ea typeface="BMW Type Global Pro Regular" pitchFamily="2" charset="0"/>
                <a:cs typeface="BMW Type Global Pro Regular" pitchFamily="2" charset="0"/>
              </a:defRPr>
            </a:lvl3pPr>
            <a:lvl4pPr marL="985838" indent="-228600" algn="l" defTabSz="914400" rtl="0" eaLnBrk="1" latinLnBrk="0" hangingPunct="1">
              <a:lnSpc>
                <a:spcPct val="100000"/>
              </a:lnSpc>
              <a:spcBef>
                <a:spcPts val="0"/>
              </a:spcBef>
              <a:spcAft>
                <a:spcPts val="1200"/>
              </a:spcAft>
              <a:buFont typeface="Symbol" pitchFamily="18" charset="2"/>
              <a:buChar char="-"/>
              <a:defRPr sz="2400" kern="1200">
                <a:solidFill>
                  <a:schemeClr val="tx1"/>
                </a:solidFill>
                <a:latin typeface="+mn-lt"/>
                <a:ea typeface="BMW Type Global Pro Regular" pitchFamily="2" charset="0"/>
                <a:cs typeface="BMW Type Global Pro Regular" pitchFamily="2" charset="0"/>
              </a:defRPr>
            </a:lvl4pPr>
            <a:lvl5pPr marL="1349375" indent="-228600" algn="l" defTabSz="914400" rtl="0" eaLnBrk="1" latinLnBrk="0" hangingPunct="1">
              <a:lnSpc>
                <a:spcPct val="100000"/>
              </a:lnSpc>
              <a:spcBef>
                <a:spcPts val="0"/>
              </a:spcBef>
              <a:spcAft>
                <a:spcPts val="1200"/>
              </a:spcAft>
              <a:buFont typeface="Symbol" pitchFamily="18" charset="2"/>
              <a:buChar char="-"/>
              <a:defRPr sz="2400" kern="1200">
                <a:solidFill>
                  <a:schemeClr val="tx1"/>
                </a:solidFill>
                <a:latin typeface="+mn-lt"/>
                <a:ea typeface="BMW Type Global Pro Regular" pitchFamily="2" charset="0"/>
                <a:cs typeface="BMW Type Global Pro Regular" pitchFamily="2"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77800"/>
            <a:r>
              <a:rPr lang="en-GB" sz="1600" b="1" dirty="0" smtClean="0"/>
              <a:t>Conquest customers</a:t>
            </a:r>
            <a:endParaRPr lang="en-GB" sz="1600" b="1" dirty="0"/>
          </a:p>
        </p:txBody>
      </p:sp>
      <p:sp>
        <p:nvSpPr>
          <p:cNvPr id="40" name="Text Placeholder 4"/>
          <p:cNvSpPr txBox="1">
            <a:spLocks/>
          </p:cNvSpPr>
          <p:nvPr/>
        </p:nvSpPr>
        <p:spPr>
          <a:xfrm>
            <a:off x="6086175" y="3540937"/>
            <a:ext cx="6105699" cy="794263"/>
          </a:xfrm>
          <a:prstGeom prst="rect">
            <a:avLst/>
          </a:prstGeom>
          <a:solidFill>
            <a:schemeClr val="bg1">
              <a:alpha val="50000"/>
            </a:schemeClr>
          </a:solidFill>
          <a:ln>
            <a:noFill/>
          </a:ln>
        </p:spPr>
        <p:txBody>
          <a:bodyPr lIns="0" tIns="0" rIns="0" bIns="0" anchor="ctr"/>
          <a:lstStyle>
            <a:lvl1pPr marL="0" indent="0" algn="l" defTabSz="914400" rtl="0" eaLnBrk="1" latinLnBrk="0" hangingPunct="1">
              <a:lnSpc>
                <a:spcPct val="100000"/>
              </a:lnSpc>
              <a:spcBef>
                <a:spcPts val="0"/>
              </a:spcBef>
              <a:spcAft>
                <a:spcPts val="1200"/>
              </a:spcAft>
              <a:buFontTx/>
              <a:buNone/>
              <a:defRPr lang="de-DE" sz="2400" kern="1200" smtClean="0">
                <a:solidFill>
                  <a:schemeClr val="tx1"/>
                </a:solidFill>
                <a:latin typeface="+mn-lt"/>
                <a:ea typeface="+mn-ea"/>
                <a:cs typeface="+mn-cs"/>
              </a:defRPr>
            </a:lvl1pPr>
            <a:lvl2pPr marL="285750" indent="-285750" algn="l" defTabSz="914400" rtl="0" eaLnBrk="1" latinLnBrk="0" hangingPunct="1">
              <a:lnSpc>
                <a:spcPct val="100000"/>
              </a:lnSpc>
              <a:spcBef>
                <a:spcPts val="0"/>
              </a:spcBef>
              <a:spcAft>
                <a:spcPts val="1200"/>
              </a:spcAft>
              <a:buFont typeface="Symbol" pitchFamily="18" charset="2"/>
              <a:buChar char="-"/>
              <a:defRPr sz="2400" kern="1200">
                <a:solidFill>
                  <a:schemeClr val="tx1"/>
                </a:solidFill>
                <a:latin typeface="+mn-lt"/>
                <a:ea typeface="BMW Type Global Pro Regular" pitchFamily="2" charset="0"/>
                <a:cs typeface="BMW Type Global Pro Regular" pitchFamily="2" charset="0"/>
              </a:defRPr>
            </a:lvl2pPr>
            <a:lvl3pPr marL="633413" indent="-228600" algn="l" defTabSz="914400" rtl="0" eaLnBrk="1" latinLnBrk="0" hangingPunct="1">
              <a:lnSpc>
                <a:spcPct val="100000"/>
              </a:lnSpc>
              <a:spcBef>
                <a:spcPts val="0"/>
              </a:spcBef>
              <a:spcAft>
                <a:spcPts val="1200"/>
              </a:spcAft>
              <a:buFont typeface="Symbol" pitchFamily="18" charset="2"/>
              <a:buChar char="-"/>
              <a:defRPr sz="2400" kern="1200">
                <a:solidFill>
                  <a:schemeClr val="tx1"/>
                </a:solidFill>
                <a:latin typeface="+mn-lt"/>
                <a:ea typeface="BMW Type Global Pro Regular" pitchFamily="2" charset="0"/>
                <a:cs typeface="BMW Type Global Pro Regular" pitchFamily="2" charset="0"/>
              </a:defRPr>
            </a:lvl3pPr>
            <a:lvl4pPr marL="985838" indent="-228600" algn="l" defTabSz="914400" rtl="0" eaLnBrk="1" latinLnBrk="0" hangingPunct="1">
              <a:lnSpc>
                <a:spcPct val="100000"/>
              </a:lnSpc>
              <a:spcBef>
                <a:spcPts val="0"/>
              </a:spcBef>
              <a:spcAft>
                <a:spcPts val="1200"/>
              </a:spcAft>
              <a:buFont typeface="Symbol" pitchFamily="18" charset="2"/>
              <a:buChar char="-"/>
              <a:defRPr sz="2400" kern="1200">
                <a:solidFill>
                  <a:schemeClr val="tx1"/>
                </a:solidFill>
                <a:latin typeface="+mn-lt"/>
                <a:ea typeface="BMW Type Global Pro Regular" pitchFamily="2" charset="0"/>
                <a:cs typeface="BMW Type Global Pro Regular" pitchFamily="2" charset="0"/>
              </a:defRPr>
            </a:lvl4pPr>
            <a:lvl5pPr marL="1349375" indent="-228600" algn="l" defTabSz="914400" rtl="0" eaLnBrk="1" latinLnBrk="0" hangingPunct="1">
              <a:lnSpc>
                <a:spcPct val="100000"/>
              </a:lnSpc>
              <a:spcBef>
                <a:spcPts val="0"/>
              </a:spcBef>
              <a:spcAft>
                <a:spcPts val="1200"/>
              </a:spcAft>
              <a:buFont typeface="Symbol" pitchFamily="18" charset="2"/>
              <a:buChar char="-"/>
              <a:defRPr sz="2400" kern="1200">
                <a:solidFill>
                  <a:schemeClr val="tx1"/>
                </a:solidFill>
                <a:latin typeface="+mn-lt"/>
                <a:ea typeface="BMW Type Global Pro Regular" pitchFamily="2" charset="0"/>
                <a:cs typeface="BMW Type Global Pro Regular" pitchFamily="2"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77800"/>
            <a:r>
              <a:rPr lang="en-GB" sz="1600" b="1" dirty="0" smtClean="0"/>
              <a:t>Prospect customers</a:t>
            </a:r>
            <a:endParaRPr lang="en-GB" sz="1600" b="1" dirty="0"/>
          </a:p>
        </p:txBody>
      </p:sp>
    </p:spTree>
    <p:extLst>
      <p:ext uri="{BB962C8B-B14F-4D97-AF65-F5344CB8AC3E}">
        <p14:creationId xmlns:p14="http://schemas.microsoft.com/office/powerpoint/2010/main" val="1565723318"/>
      </p:ext>
    </p:extLst>
  </p:cSld>
  <p:clrMapOvr>
    <a:masterClrMapping/>
  </p:clrMapOvr>
  <p:transition spd="slow">
    <p:push dir="u"/>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Placeholder 22"/>
          <p:cNvPicPr>
            <a:picLocks noGrp="1" noChangeAspect="1"/>
          </p:cNvPicPr>
          <p:nvPr>
            <p:ph type="pic" sz="quarter" idx="14"/>
          </p:nvPr>
        </p:nvPicPr>
        <p:blipFill rotWithShape="1">
          <a:blip r:embed="rId2">
            <a:extLst>
              <a:ext uri="{28A0092B-C50C-407E-A947-70E740481C1C}">
                <a14:useLocalDpi xmlns:a14="http://schemas.microsoft.com/office/drawing/2010/main" val="0"/>
              </a:ext>
            </a:extLst>
          </a:blip>
          <a:srcRect t="21461" b="44190"/>
          <a:stretch/>
        </p:blipFill>
        <p:spPr>
          <a:prstGeom prst="rect">
            <a:avLst/>
          </a:prstGeom>
        </p:spPr>
      </p:pic>
      <p:pic>
        <p:nvPicPr>
          <p:cNvPr id="22" name="Picture Placeholder 21"/>
          <p:cNvPicPr>
            <a:picLocks noGrp="1" noChangeAspect="1"/>
          </p:cNvPicPr>
          <p:nvPr>
            <p:ph type="pic" sz="quarter" idx="18"/>
          </p:nvPr>
        </p:nvPicPr>
        <p:blipFill>
          <a:blip r:embed="rId3">
            <a:extLst>
              <a:ext uri="{28A0092B-C50C-407E-A947-70E740481C1C}">
                <a14:useLocalDpi xmlns:a14="http://schemas.microsoft.com/office/drawing/2010/main" val="0"/>
              </a:ext>
            </a:extLst>
          </a:blip>
          <a:srcRect t="22452" b="22452"/>
          <a:stretch>
            <a:fillRect/>
          </a:stretch>
        </p:blipFill>
        <p:spPr>
          <a:prstGeom prst="rect">
            <a:avLst/>
          </a:prstGeom>
        </p:spPr>
      </p:pic>
      <p:sp>
        <p:nvSpPr>
          <p:cNvPr id="32" name="Text Placeholder 31"/>
          <p:cNvSpPr>
            <a:spLocks noGrp="1"/>
          </p:cNvSpPr>
          <p:nvPr>
            <p:ph type="body" sz="quarter" idx="15"/>
          </p:nvPr>
        </p:nvSpPr>
        <p:spPr>
          <a:solidFill>
            <a:schemeClr val="bg1">
              <a:lumMod val="85000"/>
            </a:schemeClr>
          </a:solidFill>
        </p:spPr>
        <p:txBody>
          <a:bodyPr/>
          <a:lstStyle/>
          <a:p>
            <a:r>
              <a:rPr lang="en-GB" dirty="0"/>
              <a:t>Target your customers entering and have missed their re-purchase period. </a:t>
            </a:r>
            <a:r>
              <a:rPr lang="en-GB" i="1" dirty="0"/>
              <a:t>These customers are your fans who are likely to renew and sneeze your message to a new audience.</a:t>
            </a:r>
          </a:p>
          <a:p>
            <a:endParaRPr lang="en-GB" i="1" dirty="0"/>
          </a:p>
          <a:p>
            <a:r>
              <a:rPr lang="en-GB" dirty="0"/>
              <a:t>Things to consider:</a:t>
            </a:r>
          </a:p>
          <a:p>
            <a:pPr marL="285750" indent="-285750">
              <a:buFont typeface="Arial" panose="020B0604020202020204" pitchFamily="34" charset="0"/>
              <a:buChar char="•"/>
            </a:pPr>
            <a:r>
              <a:rPr lang="en-GB" dirty="0"/>
              <a:t>Target those in parity and ripe for renewal.</a:t>
            </a:r>
          </a:p>
          <a:p>
            <a:pPr marL="285750" indent="-285750">
              <a:buFont typeface="Arial" panose="020B0604020202020204" pitchFamily="34" charset="0"/>
              <a:buChar char="•"/>
            </a:pPr>
            <a:r>
              <a:rPr lang="en-GB" dirty="0"/>
              <a:t>Identify those on 2</a:t>
            </a:r>
            <a:r>
              <a:rPr lang="en-GB" baseline="30000" dirty="0"/>
              <a:t>nd</a:t>
            </a:r>
            <a:r>
              <a:rPr lang="en-GB" dirty="0"/>
              <a:t>, 3</a:t>
            </a:r>
            <a:r>
              <a:rPr lang="en-GB" baseline="30000" dirty="0"/>
              <a:t>rd</a:t>
            </a:r>
            <a:r>
              <a:rPr lang="en-GB" dirty="0"/>
              <a:t> and 4</a:t>
            </a:r>
            <a:r>
              <a:rPr lang="en-GB" baseline="30000" dirty="0"/>
              <a:t>th</a:t>
            </a:r>
            <a:r>
              <a:rPr lang="en-GB" dirty="0"/>
              <a:t> car with enhanced offers.</a:t>
            </a:r>
          </a:p>
          <a:p>
            <a:pPr marL="285750" indent="-285750">
              <a:buFont typeface="Arial" panose="020B0604020202020204" pitchFamily="34" charset="0"/>
              <a:buChar char="•"/>
            </a:pPr>
            <a:r>
              <a:rPr lang="en-GB" dirty="0"/>
              <a:t>Turn Service Only customers into New Customers.</a:t>
            </a:r>
          </a:p>
          <a:p>
            <a:pPr marL="285750" indent="-285750">
              <a:buFont typeface="Arial" panose="020B0604020202020204" pitchFamily="34" charset="0"/>
              <a:buChar char="•"/>
            </a:pPr>
            <a:r>
              <a:rPr lang="en-GB" dirty="0"/>
              <a:t>Use customer data to target similar in Targeter</a:t>
            </a:r>
          </a:p>
          <a:p>
            <a:pPr marL="285750" indent="-285750">
              <a:buFont typeface="Arial" panose="020B0604020202020204" pitchFamily="34" charset="0"/>
              <a:buChar char="•"/>
            </a:pPr>
            <a:endParaRPr lang="en-GB" dirty="0"/>
          </a:p>
        </p:txBody>
      </p:sp>
      <p:sp>
        <p:nvSpPr>
          <p:cNvPr id="33" name="Text Placeholder 32"/>
          <p:cNvSpPr>
            <a:spLocks noGrp="1"/>
          </p:cNvSpPr>
          <p:nvPr>
            <p:ph type="body" sz="quarter" idx="19"/>
          </p:nvPr>
        </p:nvSpPr>
        <p:spPr>
          <a:solidFill>
            <a:schemeClr val="bg1">
              <a:lumMod val="85000"/>
            </a:schemeClr>
          </a:solidFill>
        </p:spPr>
        <p:txBody>
          <a:bodyPr/>
          <a:lstStyle/>
          <a:p>
            <a:r>
              <a:rPr lang="en-GB" dirty="0"/>
              <a:t>Identify previous customers and offer a delight moment or incentivise them to take a test drive in the latest model. </a:t>
            </a:r>
            <a:r>
              <a:rPr lang="en-GB" i="1" dirty="0"/>
              <a:t>These customers were not wrong before, perhaps under-informed.</a:t>
            </a:r>
          </a:p>
          <a:p>
            <a:endParaRPr lang="en-GB" i="1" dirty="0"/>
          </a:p>
          <a:p>
            <a:r>
              <a:rPr lang="en-GB" dirty="0"/>
              <a:t>Things to consider:</a:t>
            </a:r>
          </a:p>
          <a:p>
            <a:pPr marL="285750" indent="-285750">
              <a:buFont typeface="Arial" panose="020B0604020202020204" pitchFamily="34" charset="0"/>
              <a:buChar char="•"/>
            </a:pPr>
            <a:r>
              <a:rPr lang="en-GB" dirty="0"/>
              <a:t>Offer these customers extended test-drives or an incentive to test drive. For example, enhanced deposit contribution.</a:t>
            </a:r>
          </a:p>
          <a:p>
            <a:pPr marL="285750" indent="-285750">
              <a:buFont typeface="Arial" panose="020B0604020202020204" pitchFamily="34" charset="0"/>
              <a:buChar char="•"/>
            </a:pPr>
            <a:r>
              <a:rPr lang="en-GB" dirty="0"/>
              <a:t>Re-engage them with upcoming loyalty events invites.</a:t>
            </a:r>
          </a:p>
          <a:p>
            <a:pPr marL="285750" indent="-285750">
              <a:buFont typeface="Arial" panose="020B0604020202020204" pitchFamily="34" charset="0"/>
              <a:buChar char="•"/>
            </a:pPr>
            <a:r>
              <a:rPr lang="en-GB" dirty="0"/>
              <a:t>Highlight positive customer reviews in </a:t>
            </a:r>
            <a:r>
              <a:rPr lang="en-GB" dirty="0" err="1"/>
              <a:t>comms</a:t>
            </a:r>
            <a:r>
              <a:rPr lang="en-GB" dirty="0"/>
              <a:t>.</a:t>
            </a:r>
          </a:p>
          <a:p>
            <a:pPr marL="285750" indent="-285750">
              <a:buFont typeface="Arial" panose="020B0604020202020204" pitchFamily="34" charset="0"/>
              <a:buChar char="•"/>
            </a:pPr>
            <a:endParaRPr lang="en-GB" dirty="0"/>
          </a:p>
        </p:txBody>
      </p:sp>
      <p:sp>
        <p:nvSpPr>
          <p:cNvPr id="31" name="Text Placeholder 30"/>
          <p:cNvSpPr>
            <a:spLocks noGrp="1"/>
          </p:cNvSpPr>
          <p:nvPr>
            <p:ph type="body" sz="quarter" idx="13"/>
          </p:nvPr>
        </p:nvSpPr>
        <p:spPr/>
        <p:txBody>
          <a:bodyPr/>
          <a:lstStyle/>
          <a:p>
            <a:r>
              <a:rPr lang="en-GB" sz="3200" b="0" cap="none" dirty="0">
                <a:solidFill>
                  <a:srgbClr val="898584"/>
                </a:solidFill>
                <a:latin typeface="Georgia" pitchFamily="18" charset="0"/>
              </a:rPr>
              <a:t>How do we amplify key offers to the minimal viable </a:t>
            </a:r>
            <a:r>
              <a:rPr lang="en-GB" sz="3200" b="0" cap="none" dirty="0" smtClean="0">
                <a:solidFill>
                  <a:srgbClr val="898584"/>
                </a:solidFill>
                <a:latin typeface="Georgia" pitchFamily="18" charset="0"/>
              </a:rPr>
              <a:t>audience?</a:t>
            </a:r>
            <a:endParaRPr lang="en-GB" sz="2800" b="0" dirty="0"/>
          </a:p>
        </p:txBody>
      </p:sp>
      <p:sp>
        <p:nvSpPr>
          <p:cNvPr id="9" name="Text Placeholder 4"/>
          <p:cNvSpPr txBox="1">
            <a:spLocks/>
          </p:cNvSpPr>
          <p:nvPr/>
        </p:nvSpPr>
        <p:spPr>
          <a:xfrm>
            <a:off x="41822" y="3540937"/>
            <a:ext cx="6065500" cy="794263"/>
          </a:xfrm>
          <a:prstGeom prst="rect">
            <a:avLst/>
          </a:prstGeom>
          <a:solidFill>
            <a:schemeClr val="bg1">
              <a:alpha val="50000"/>
            </a:schemeClr>
          </a:solidFill>
          <a:ln>
            <a:noFill/>
          </a:ln>
        </p:spPr>
        <p:txBody>
          <a:bodyPr lIns="0" tIns="0" rIns="0" bIns="0" anchor="ctr"/>
          <a:lstStyle>
            <a:lvl1pPr marL="0" indent="0" algn="l" defTabSz="914400" rtl="0" eaLnBrk="1" latinLnBrk="0" hangingPunct="1">
              <a:lnSpc>
                <a:spcPct val="100000"/>
              </a:lnSpc>
              <a:spcBef>
                <a:spcPts val="0"/>
              </a:spcBef>
              <a:spcAft>
                <a:spcPts val="1200"/>
              </a:spcAft>
              <a:buFontTx/>
              <a:buNone/>
              <a:defRPr lang="de-DE" sz="2400" kern="1200" smtClean="0">
                <a:solidFill>
                  <a:schemeClr val="tx1"/>
                </a:solidFill>
                <a:latin typeface="+mn-lt"/>
                <a:ea typeface="+mn-ea"/>
                <a:cs typeface="+mn-cs"/>
              </a:defRPr>
            </a:lvl1pPr>
            <a:lvl2pPr marL="285750" indent="-285750" algn="l" defTabSz="914400" rtl="0" eaLnBrk="1" latinLnBrk="0" hangingPunct="1">
              <a:lnSpc>
                <a:spcPct val="100000"/>
              </a:lnSpc>
              <a:spcBef>
                <a:spcPts val="0"/>
              </a:spcBef>
              <a:spcAft>
                <a:spcPts val="1200"/>
              </a:spcAft>
              <a:buFont typeface="Symbol" pitchFamily="18" charset="2"/>
              <a:buChar char="-"/>
              <a:defRPr sz="2400" kern="1200">
                <a:solidFill>
                  <a:schemeClr val="tx1"/>
                </a:solidFill>
                <a:latin typeface="+mn-lt"/>
                <a:ea typeface="BMW Type Global Pro Regular" pitchFamily="2" charset="0"/>
                <a:cs typeface="BMW Type Global Pro Regular" pitchFamily="2" charset="0"/>
              </a:defRPr>
            </a:lvl2pPr>
            <a:lvl3pPr marL="633413" indent="-228600" algn="l" defTabSz="914400" rtl="0" eaLnBrk="1" latinLnBrk="0" hangingPunct="1">
              <a:lnSpc>
                <a:spcPct val="100000"/>
              </a:lnSpc>
              <a:spcBef>
                <a:spcPts val="0"/>
              </a:spcBef>
              <a:spcAft>
                <a:spcPts val="1200"/>
              </a:spcAft>
              <a:buFont typeface="Symbol" pitchFamily="18" charset="2"/>
              <a:buChar char="-"/>
              <a:defRPr sz="2400" kern="1200">
                <a:solidFill>
                  <a:schemeClr val="tx1"/>
                </a:solidFill>
                <a:latin typeface="+mn-lt"/>
                <a:ea typeface="BMW Type Global Pro Regular" pitchFamily="2" charset="0"/>
                <a:cs typeface="BMW Type Global Pro Regular" pitchFamily="2" charset="0"/>
              </a:defRPr>
            </a:lvl3pPr>
            <a:lvl4pPr marL="985838" indent="-228600" algn="l" defTabSz="914400" rtl="0" eaLnBrk="1" latinLnBrk="0" hangingPunct="1">
              <a:lnSpc>
                <a:spcPct val="100000"/>
              </a:lnSpc>
              <a:spcBef>
                <a:spcPts val="0"/>
              </a:spcBef>
              <a:spcAft>
                <a:spcPts val="1200"/>
              </a:spcAft>
              <a:buFont typeface="Symbol" pitchFamily="18" charset="2"/>
              <a:buChar char="-"/>
              <a:defRPr sz="2400" kern="1200">
                <a:solidFill>
                  <a:schemeClr val="tx1"/>
                </a:solidFill>
                <a:latin typeface="+mn-lt"/>
                <a:ea typeface="BMW Type Global Pro Regular" pitchFamily="2" charset="0"/>
                <a:cs typeface="BMW Type Global Pro Regular" pitchFamily="2" charset="0"/>
              </a:defRPr>
            </a:lvl4pPr>
            <a:lvl5pPr marL="1349375" indent="-228600" algn="l" defTabSz="914400" rtl="0" eaLnBrk="1" latinLnBrk="0" hangingPunct="1">
              <a:lnSpc>
                <a:spcPct val="100000"/>
              </a:lnSpc>
              <a:spcBef>
                <a:spcPts val="0"/>
              </a:spcBef>
              <a:spcAft>
                <a:spcPts val="1200"/>
              </a:spcAft>
              <a:buFont typeface="Symbol" pitchFamily="18" charset="2"/>
              <a:buChar char="-"/>
              <a:defRPr sz="2400" kern="1200">
                <a:solidFill>
                  <a:schemeClr val="tx1"/>
                </a:solidFill>
                <a:latin typeface="+mn-lt"/>
                <a:ea typeface="BMW Type Global Pro Regular" pitchFamily="2" charset="0"/>
                <a:cs typeface="BMW Type Global Pro Regular" pitchFamily="2"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77800"/>
            <a:r>
              <a:rPr lang="en-GB" sz="1600" b="1" dirty="0" smtClean="0"/>
              <a:t>Loyal customers</a:t>
            </a:r>
            <a:endParaRPr lang="en-GB" sz="1600" b="1" dirty="0"/>
          </a:p>
        </p:txBody>
      </p:sp>
      <p:sp>
        <p:nvSpPr>
          <p:cNvPr id="10" name="Text Placeholder 4"/>
          <p:cNvSpPr txBox="1">
            <a:spLocks/>
          </p:cNvSpPr>
          <p:nvPr/>
        </p:nvSpPr>
        <p:spPr>
          <a:xfrm>
            <a:off x="6142683" y="3540937"/>
            <a:ext cx="6065500" cy="794263"/>
          </a:xfrm>
          <a:prstGeom prst="rect">
            <a:avLst/>
          </a:prstGeom>
          <a:solidFill>
            <a:schemeClr val="bg1">
              <a:alpha val="50000"/>
            </a:schemeClr>
          </a:solidFill>
          <a:ln>
            <a:noFill/>
          </a:ln>
        </p:spPr>
        <p:txBody>
          <a:bodyPr lIns="0" tIns="0" rIns="0" bIns="0" anchor="ctr"/>
          <a:lstStyle>
            <a:lvl1pPr marL="0" indent="0" algn="l" defTabSz="914400" rtl="0" eaLnBrk="1" latinLnBrk="0" hangingPunct="1">
              <a:lnSpc>
                <a:spcPct val="100000"/>
              </a:lnSpc>
              <a:spcBef>
                <a:spcPts val="0"/>
              </a:spcBef>
              <a:spcAft>
                <a:spcPts val="1200"/>
              </a:spcAft>
              <a:buFontTx/>
              <a:buNone/>
              <a:defRPr lang="de-DE" sz="2400" kern="1200" smtClean="0">
                <a:solidFill>
                  <a:schemeClr val="tx1"/>
                </a:solidFill>
                <a:latin typeface="+mn-lt"/>
                <a:ea typeface="+mn-ea"/>
                <a:cs typeface="+mn-cs"/>
              </a:defRPr>
            </a:lvl1pPr>
            <a:lvl2pPr marL="285750" indent="-285750" algn="l" defTabSz="914400" rtl="0" eaLnBrk="1" latinLnBrk="0" hangingPunct="1">
              <a:lnSpc>
                <a:spcPct val="100000"/>
              </a:lnSpc>
              <a:spcBef>
                <a:spcPts val="0"/>
              </a:spcBef>
              <a:spcAft>
                <a:spcPts val="1200"/>
              </a:spcAft>
              <a:buFont typeface="Symbol" pitchFamily="18" charset="2"/>
              <a:buChar char="-"/>
              <a:defRPr sz="2400" kern="1200">
                <a:solidFill>
                  <a:schemeClr val="tx1"/>
                </a:solidFill>
                <a:latin typeface="+mn-lt"/>
                <a:ea typeface="BMW Type Global Pro Regular" pitchFamily="2" charset="0"/>
                <a:cs typeface="BMW Type Global Pro Regular" pitchFamily="2" charset="0"/>
              </a:defRPr>
            </a:lvl2pPr>
            <a:lvl3pPr marL="633413" indent="-228600" algn="l" defTabSz="914400" rtl="0" eaLnBrk="1" latinLnBrk="0" hangingPunct="1">
              <a:lnSpc>
                <a:spcPct val="100000"/>
              </a:lnSpc>
              <a:spcBef>
                <a:spcPts val="0"/>
              </a:spcBef>
              <a:spcAft>
                <a:spcPts val="1200"/>
              </a:spcAft>
              <a:buFont typeface="Symbol" pitchFamily="18" charset="2"/>
              <a:buChar char="-"/>
              <a:defRPr sz="2400" kern="1200">
                <a:solidFill>
                  <a:schemeClr val="tx1"/>
                </a:solidFill>
                <a:latin typeface="+mn-lt"/>
                <a:ea typeface="BMW Type Global Pro Regular" pitchFamily="2" charset="0"/>
                <a:cs typeface="BMW Type Global Pro Regular" pitchFamily="2" charset="0"/>
              </a:defRPr>
            </a:lvl3pPr>
            <a:lvl4pPr marL="985838" indent="-228600" algn="l" defTabSz="914400" rtl="0" eaLnBrk="1" latinLnBrk="0" hangingPunct="1">
              <a:lnSpc>
                <a:spcPct val="100000"/>
              </a:lnSpc>
              <a:spcBef>
                <a:spcPts val="0"/>
              </a:spcBef>
              <a:spcAft>
                <a:spcPts val="1200"/>
              </a:spcAft>
              <a:buFont typeface="Symbol" pitchFamily="18" charset="2"/>
              <a:buChar char="-"/>
              <a:defRPr sz="2400" kern="1200">
                <a:solidFill>
                  <a:schemeClr val="tx1"/>
                </a:solidFill>
                <a:latin typeface="+mn-lt"/>
                <a:ea typeface="BMW Type Global Pro Regular" pitchFamily="2" charset="0"/>
                <a:cs typeface="BMW Type Global Pro Regular" pitchFamily="2" charset="0"/>
              </a:defRPr>
            </a:lvl4pPr>
            <a:lvl5pPr marL="1349375" indent="-228600" algn="l" defTabSz="914400" rtl="0" eaLnBrk="1" latinLnBrk="0" hangingPunct="1">
              <a:lnSpc>
                <a:spcPct val="100000"/>
              </a:lnSpc>
              <a:spcBef>
                <a:spcPts val="0"/>
              </a:spcBef>
              <a:spcAft>
                <a:spcPts val="1200"/>
              </a:spcAft>
              <a:buFont typeface="Symbol" pitchFamily="18" charset="2"/>
              <a:buChar char="-"/>
              <a:defRPr sz="2400" kern="1200">
                <a:solidFill>
                  <a:schemeClr val="tx1"/>
                </a:solidFill>
                <a:latin typeface="+mn-lt"/>
                <a:ea typeface="BMW Type Global Pro Regular" pitchFamily="2" charset="0"/>
                <a:cs typeface="BMW Type Global Pro Regular" pitchFamily="2"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77800"/>
            <a:r>
              <a:rPr lang="en-GB" sz="1600" b="1" dirty="0" smtClean="0"/>
              <a:t>Previous customers</a:t>
            </a:r>
            <a:endParaRPr lang="en-GB" sz="1600" b="1" dirty="0"/>
          </a:p>
        </p:txBody>
      </p:sp>
    </p:spTree>
    <p:extLst>
      <p:ext uri="{BB962C8B-B14F-4D97-AF65-F5344CB8AC3E}">
        <p14:creationId xmlns:p14="http://schemas.microsoft.com/office/powerpoint/2010/main" val="487543570"/>
      </p:ext>
    </p:extLst>
  </p:cSld>
  <p:clrMapOvr>
    <a:masterClrMapping/>
  </p:clrMapOvr>
  <p:transition spd="slow">
    <p:push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People buy because of two reasons. Awareness and Trust. You can’t buy much more awareness, so how do we connect and in the moments that matter to win that trust? Giving customers what they want, when they want and how they want it.</a:t>
            </a:r>
          </a:p>
        </p:txBody>
      </p:sp>
    </p:spTree>
    <p:extLst>
      <p:ext uri="{BB962C8B-B14F-4D97-AF65-F5344CB8AC3E}">
        <p14:creationId xmlns:p14="http://schemas.microsoft.com/office/powerpoint/2010/main" val="2712021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 are now in the connection economy</a:t>
            </a:r>
          </a:p>
        </p:txBody>
      </p:sp>
    </p:spTree>
    <p:extLst>
      <p:ext uri="{BB962C8B-B14F-4D97-AF65-F5344CB8AC3E}">
        <p14:creationId xmlns:p14="http://schemas.microsoft.com/office/powerpoint/2010/main" val="3470667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rot="5400000">
            <a:off x="-2176277" y="3060020"/>
            <a:ext cx="6175401" cy="576064"/>
          </a:xfrm>
        </p:spPr>
        <p:txBody>
          <a:bodyPr anchor="ctr"/>
          <a:lstStyle/>
          <a:p>
            <a:r>
              <a:rPr lang="en-GB" dirty="0">
                <a:solidFill>
                  <a:schemeClr val="tx1"/>
                </a:solidFill>
              </a:rPr>
              <a:t>we are living in a </a:t>
            </a:r>
            <a:r>
              <a:rPr lang="en-GB" dirty="0" smtClean="0">
                <a:solidFill>
                  <a:schemeClr val="tx1"/>
                </a:solidFill>
              </a:rPr>
              <a:t>new economy…</a:t>
            </a:r>
            <a:endParaRPr lang="en-GB" dirty="0">
              <a:solidFill>
                <a:schemeClr val="tx1"/>
              </a:solidFill>
            </a:endParaRPr>
          </a:p>
        </p:txBody>
      </p:sp>
      <p:sp>
        <p:nvSpPr>
          <p:cNvPr id="87" name="Content Placeholder 3"/>
          <p:cNvSpPr txBox="1">
            <a:spLocks/>
          </p:cNvSpPr>
          <p:nvPr/>
        </p:nvSpPr>
        <p:spPr>
          <a:xfrm>
            <a:off x="1843104" y="4783407"/>
            <a:ext cx="2330237" cy="480000"/>
          </a:xfrm>
          <a:prstGeom prst="rect">
            <a:avLst/>
          </a:prstGeom>
        </p:spPr>
        <p:txBody>
          <a:bodyPr anchor="ctr">
            <a:noAutofit/>
          </a:bodyPr>
          <a:lstStyle>
            <a:lvl1pPr marL="265113" indent="-265113" algn="l" defTabSz="914400" rtl="0" eaLnBrk="1" latinLnBrk="0" hangingPunct="1">
              <a:spcBef>
                <a:spcPct val="20000"/>
              </a:spcBef>
              <a:buClr>
                <a:schemeClr val="bg2"/>
              </a:buClr>
              <a:buFont typeface="Arial" panose="020B0604020202020204" pitchFamily="34" charset="0"/>
              <a:buChar char="•"/>
              <a:defRPr sz="2400" kern="1200">
                <a:solidFill>
                  <a:schemeClr val="tx1"/>
                </a:solidFill>
                <a:latin typeface="+mn-lt"/>
                <a:ea typeface="+mn-ea"/>
                <a:cs typeface="+mn-cs"/>
              </a:defRPr>
            </a:lvl1pPr>
            <a:lvl2pPr marL="715963" indent="-258763" algn="l" defTabSz="914400" rtl="0" eaLnBrk="1" latinLnBrk="0" hangingPunct="1">
              <a:spcBef>
                <a:spcPct val="20000"/>
              </a:spcBef>
              <a:buClr>
                <a:schemeClr val="bg2"/>
              </a:buClr>
              <a:buFont typeface="Arial" panose="020B0604020202020204" pitchFamily="34" charset="0"/>
              <a:buChar char="•"/>
              <a:defRPr sz="2000" kern="1200">
                <a:solidFill>
                  <a:schemeClr val="tx1"/>
                </a:solidFill>
                <a:latin typeface="+mn-lt"/>
                <a:ea typeface="+mn-ea"/>
                <a:cs typeface="+mn-cs"/>
              </a:defRPr>
            </a:lvl2pPr>
            <a:lvl3pPr marL="1073150" indent="-158750" algn="l" defTabSz="914400" rtl="0" eaLnBrk="1" latinLnBrk="0" hangingPunct="1">
              <a:spcBef>
                <a:spcPct val="20000"/>
              </a:spcBef>
              <a:buClr>
                <a:schemeClr val="bg2"/>
              </a:buClr>
              <a:buFont typeface="Arial" panose="020B0604020202020204" pitchFamily="34" charset="0"/>
              <a:buChar char="•"/>
              <a:defRPr sz="1800" kern="1200">
                <a:solidFill>
                  <a:schemeClr val="tx1"/>
                </a:solidFill>
                <a:latin typeface="+mn-lt"/>
                <a:ea typeface="+mn-ea"/>
                <a:cs typeface="+mn-cs"/>
              </a:defRPr>
            </a:lvl3pPr>
            <a:lvl4pPr marL="1524000" indent="-15240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4pPr>
            <a:lvl5pPr marL="1974850" indent="-14605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1219170" rtl="0" eaLnBrk="1" fontAlgn="auto" latinLnBrk="0" hangingPunct="1">
              <a:lnSpc>
                <a:spcPct val="100000"/>
              </a:lnSpc>
              <a:spcBef>
                <a:spcPct val="20000"/>
              </a:spcBef>
              <a:spcAft>
                <a:spcPts val="0"/>
              </a:spcAft>
              <a:buClr>
                <a:srgbClr val="898584"/>
              </a:buClr>
              <a:buSzTx/>
              <a:buFont typeface="Arial" panose="020B0604020202020204" pitchFamily="34" charset="0"/>
              <a:buNone/>
              <a:tabLst/>
              <a:defRPr/>
            </a:pPr>
            <a:r>
              <a:rPr kumimoji="0" lang="en-GB" sz="1100" b="0" i="0" u="none" strike="noStrike" kern="1200" cap="none" spc="800" normalizeH="0" baseline="0" noProof="0" dirty="0">
                <a:ln>
                  <a:noFill/>
                </a:ln>
                <a:solidFill>
                  <a:srgbClr val="000000"/>
                </a:solidFill>
                <a:effectLst/>
                <a:uLnTx/>
                <a:uFillTx/>
                <a:latin typeface="Calibri" pitchFamily="34" charset="0"/>
                <a:ea typeface="+mn-ea"/>
                <a:cs typeface="+mn-cs"/>
              </a:rPr>
              <a:t>AGRICULTURAL ECONOMY</a:t>
            </a:r>
          </a:p>
        </p:txBody>
      </p:sp>
      <p:sp>
        <p:nvSpPr>
          <p:cNvPr id="88" name="Content Placeholder 3"/>
          <p:cNvSpPr txBox="1">
            <a:spLocks/>
          </p:cNvSpPr>
          <p:nvPr/>
        </p:nvSpPr>
        <p:spPr>
          <a:xfrm>
            <a:off x="5597432" y="4783407"/>
            <a:ext cx="2400000" cy="480000"/>
          </a:xfrm>
          <a:prstGeom prst="rect">
            <a:avLst/>
          </a:prstGeom>
        </p:spPr>
        <p:txBody>
          <a:bodyPr anchor="ctr">
            <a:noAutofit/>
          </a:bodyPr>
          <a:lstStyle>
            <a:lvl1pPr marL="265113" indent="-265113" algn="l" defTabSz="914400" rtl="0" eaLnBrk="1" latinLnBrk="0" hangingPunct="1">
              <a:spcBef>
                <a:spcPct val="20000"/>
              </a:spcBef>
              <a:buClr>
                <a:schemeClr val="bg2"/>
              </a:buClr>
              <a:buFont typeface="Arial" panose="020B0604020202020204" pitchFamily="34" charset="0"/>
              <a:buChar char="•"/>
              <a:defRPr sz="2400" kern="1200">
                <a:solidFill>
                  <a:schemeClr val="tx1"/>
                </a:solidFill>
                <a:latin typeface="+mn-lt"/>
                <a:ea typeface="+mn-ea"/>
                <a:cs typeface="+mn-cs"/>
              </a:defRPr>
            </a:lvl1pPr>
            <a:lvl2pPr marL="715963" indent="-258763" algn="l" defTabSz="914400" rtl="0" eaLnBrk="1" latinLnBrk="0" hangingPunct="1">
              <a:spcBef>
                <a:spcPct val="20000"/>
              </a:spcBef>
              <a:buClr>
                <a:schemeClr val="bg2"/>
              </a:buClr>
              <a:buFont typeface="Arial" panose="020B0604020202020204" pitchFamily="34" charset="0"/>
              <a:buChar char="•"/>
              <a:defRPr sz="2000" kern="1200">
                <a:solidFill>
                  <a:schemeClr val="tx1"/>
                </a:solidFill>
                <a:latin typeface="+mn-lt"/>
                <a:ea typeface="+mn-ea"/>
                <a:cs typeface="+mn-cs"/>
              </a:defRPr>
            </a:lvl2pPr>
            <a:lvl3pPr marL="1073150" indent="-158750" algn="l" defTabSz="914400" rtl="0" eaLnBrk="1" latinLnBrk="0" hangingPunct="1">
              <a:spcBef>
                <a:spcPct val="20000"/>
              </a:spcBef>
              <a:buClr>
                <a:schemeClr val="bg2"/>
              </a:buClr>
              <a:buFont typeface="Arial" panose="020B0604020202020204" pitchFamily="34" charset="0"/>
              <a:buChar char="•"/>
              <a:defRPr sz="1800" kern="1200">
                <a:solidFill>
                  <a:schemeClr val="tx1"/>
                </a:solidFill>
                <a:latin typeface="+mn-lt"/>
                <a:ea typeface="+mn-ea"/>
                <a:cs typeface="+mn-cs"/>
              </a:defRPr>
            </a:lvl3pPr>
            <a:lvl4pPr marL="1524000" indent="-15240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4pPr>
            <a:lvl5pPr marL="1974850" indent="-14605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1219170" rtl="0" eaLnBrk="1" fontAlgn="auto" latinLnBrk="0" hangingPunct="1">
              <a:lnSpc>
                <a:spcPct val="100000"/>
              </a:lnSpc>
              <a:spcBef>
                <a:spcPct val="20000"/>
              </a:spcBef>
              <a:spcAft>
                <a:spcPts val="0"/>
              </a:spcAft>
              <a:buClr>
                <a:srgbClr val="898584"/>
              </a:buClr>
              <a:buSzTx/>
              <a:buFont typeface="Arial" panose="020B0604020202020204" pitchFamily="34" charset="0"/>
              <a:buNone/>
              <a:tabLst/>
              <a:defRPr/>
            </a:pPr>
            <a:r>
              <a:rPr kumimoji="0" lang="en-GB" sz="1100" b="0" i="0" u="none" strike="noStrike" kern="1200" cap="none" spc="800" normalizeH="0" baseline="0" noProof="0" dirty="0">
                <a:ln>
                  <a:noFill/>
                </a:ln>
                <a:solidFill>
                  <a:srgbClr val="000000"/>
                </a:solidFill>
                <a:effectLst/>
                <a:uLnTx/>
                <a:uFillTx/>
                <a:latin typeface="Calibri" pitchFamily="34" charset="0"/>
                <a:ea typeface="+mn-ea"/>
                <a:cs typeface="+mn-cs"/>
              </a:rPr>
              <a:t>INDUSTRUAL ECONOMY</a:t>
            </a:r>
          </a:p>
        </p:txBody>
      </p:sp>
      <p:sp>
        <p:nvSpPr>
          <p:cNvPr id="91" name="Content Placeholder 3"/>
          <p:cNvSpPr txBox="1">
            <a:spLocks/>
          </p:cNvSpPr>
          <p:nvPr/>
        </p:nvSpPr>
        <p:spPr>
          <a:xfrm>
            <a:off x="9320350" y="4780117"/>
            <a:ext cx="2400000" cy="480000"/>
          </a:xfrm>
          <a:prstGeom prst="rect">
            <a:avLst/>
          </a:prstGeom>
        </p:spPr>
        <p:txBody>
          <a:bodyPr anchor="ctr">
            <a:noAutofit/>
          </a:bodyPr>
          <a:lstStyle>
            <a:lvl1pPr marL="265113" indent="-265113" algn="l" defTabSz="914400" rtl="0" eaLnBrk="1" latinLnBrk="0" hangingPunct="1">
              <a:spcBef>
                <a:spcPct val="20000"/>
              </a:spcBef>
              <a:buClr>
                <a:schemeClr val="bg2"/>
              </a:buClr>
              <a:buFont typeface="Arial" panose="020B0604020202020204" pitchFamily="34" charset="0"/>
              <a:buChar char="•"/>
              <a:defRPr sz="2400" kern="1200">
                <a:solidFill>
                  <a:schemeClr val="tx1"/>
                </a:solidFill>
                <a:latin typeface="+mn-lt"/>
                <a:ea typeface="+mn-ea"/>
                <a:cs typeface="+mn-cs"/>
              </a:defRPr>
            </a:lvl1pPr>
            <a:lvl2pPr marL="715963" indent="-258763" algn="l" defTabSz="914400" rtl="0" eaLnBrk="1" latinLnBrk="0" hangingPunct="1">
              <a:spcBef>
                <a:spcPct val="20000"/>
              </a:spcBef>
              <a:buClr>
                <a:schemeClr val="bg2"/>
              </a:buClr>
              <a:buFont typeface="Arial" panose="020B0604020202020204" pitchFamily="34" charset="0"/>
              <a:buChar char="•"/>
              <a:defRPr sz="2000" kern="1200">
                <a:solidFill>
                  <a:schemeClr val="tx1"/>
                </a:solidFill>
                <a:latin typeface="+mn-lt"/>
                <a:ea typeface="+mn-ea"/>
                <a:cs typeface="+mn-cs"/>
              </a:defRPr>
            </a:lvl2pPr>
            <a:lvl3pPr marL="1073150" indent="-158750" algn="l" defTabSz="914400" rtl="0" eaLnBrk="1" latinLnBrk="0" hangingPunct="1">
              <a:spcBef>
                <a:spcPct val="20000"/>
              </a:spcBef>
              <a:buClr>
                <a:schemeClr val="bg2"/>
              </a:buClr>
              <a:buFont typeface="Arial" panose="020B0604020202020204" pitchFamily="34" charset="0"/>
              <a:buChar char="•"/>
              <a:defRPr sz="1800" kern="1200">
                <a:solidFill>
                  <a:schemeClr val="tx1"/>
                </a:solidFill>
                <a:latin typeface="+mn-lt"/>
                <a:ea typeface="+mn-ea"/>
                <a:cs typeface="+mn-cs"/>
              </a:defRPr>
            </a:lvl3pPr>
            <a:lvl4pPr marL="1524000" indent="-15240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4pPr>
            <a:lvl5pPr marL="1974850" indent="-14605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1219170" rtl="0" eaLnBrk="1" fontAlgn="auto" latinLnBrk="0" hangingPunct="1">
              <a:lnSpc>
                <a:spcPct val="100000"/>
              </a:lnSpc>
              <a:spcBef>
                <a:spcPct val="20000"/>
              </a:spcBef>
              <a:spcAft>
                <a:spcPts val="0"/>
              </a:spcAft>
              <a:buClr>
                <a:srgbClr val="898584"/>
              </a:buClr>
              <a:buSzTx/>
              <a:buFont typeface="Arial" panose="020B0604020202020204" pitchFamily="34" charset="0"/>
              <a:buNone/>
              <a:tabLst/>
              <a:defRPr/>
            </a:pPr>
            <a:r>
              <a:rPr kumimoji="0" lang="en-GB" sz="1100" b="0" i="0" u="none" strike="noStrike" kern="1200" cap="none" spc="800" normalizeH="0" baseline="0" noProof="0" dirty="0">
                <a:ln>
                  <a:noFill/>
                </a:ln>
                <a:solidFill>
                  <a:srgbClr val="000000"/>
                </a:solidFill>
                <a:effectLst/>
                <a:uLnTx/>
                <a:uFillTx/>
                <a:latin typeface="Calibri" pitchFamily="34" charset="0"/>
                <a:ea typeface="+mn-ea"/>
                <a:cs typeface="+mn-cs"/>
              </a:rPr>
              <a:t>CONNECTION ECONOMY</a:t>
            </a:r>
          </a:p>
        </p:txBody>
      </p:sp>
      <p:sp>
        <p:nvSpPr>
          <p:cNvPr id="92" name="Oval 91"/>
          <p:cNvSpPr/>
          <p:nvPr/>
        </p:nvSpPr>
        <p:spPr>
          <a:xfrm>
            <a:off x="1843104" y="1911608"/>
            <a:ext cx="2330237" cy="2330237"/>
          </a:xfrm>
          <a:prstGeom prst="ellipse">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0" cap="none" spc="0" normalizeH="0" baseline="0" noProof="0" dirty="0">
              <a:ln>
                <a:noFill/>
              </a:ln>
              <a:solidFill>
                <a:sysClr val="windowText" lastClr="000000"/>
              </a:solidFill>
              <a:effectLst/>
              <a:uLnTx/>
              <a:uFillTx/>
              <a:latin typeface="Georgia"/>
              <a:ea typeface="+mn-ea"/>
              <a:cs typeface="+mn-cs"/>
            </a:endParaRPr>
          </a:p>
        </p:txBody>
      </p:sp>
      <p:sp>
        <p:nvSpPr>
          <p:cNvPr id="93" name="Oval 92"/>
          <p:cNvSpPr/>
          <p:nvPr/>
        </p:nvSpPr>
        <p:spPr>
          <a:xfrm>
            <a:off x="5599168" y="1911607"/>
            <a:ext cx="2330237" cy="2330237"/>
          </a:xfrm>
          <a:prstGeom prst="ellipse">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0" cap="none" spc="0" normalizeH="0" baseline="0" noProof="0" dirty="0">
              <a:ln>
                <a:noFill/>
              </a:ln>
              <a:solidFill>
                <a:sysClr val="windowText" lastClr="000000"/>
              </a:solidFill>
              <a:effectLst/>
              <a:uLnTx/>
              <a:uFillTx/>
              <a:latin typeface="Georgia"/>
              <a:ea typeface="+mn-ea"/>
              <a:cs typeface="+mn-cs"/>
            </a:endParaRPr>
          </a:p>
        </p:txBody>
      </p:sp>
      <p:sp>
        <p:nvSpPr>
          <p:cNvPr id="94" name="Oval 93"/>
          <p:cNvSpPr/>
          <p:nvPr/>
        </p:nvSpPr>
        <p:spPr>
          <a:xfrm>
            <a:off x="9355232" y="1911608"/>
            <a:ext cx="2330237" cy="2330237"/>
          </a:xfrm>
          <a:prstGeom prst="ellipse">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0" cap="none" spc="0" normalizeH="0" baseline="0" noProof="0" dirty="0">
              <a:ln>
                <a:noFill/>
              </a:ln>
              <a:solidFill>
                <a:sysClr val="windowText" lastClr="000000"/>
              </a:solidFill>
              <a:effectLst/>
              <a:uLnTx/>
              <a:uFillTx/>
              <a:latin typeface="Georgia"/>
              <a:ea typeface="+mn-ea"/>
              <a:cs typeface="+mn-cs"/>
            </a:endParaRPr>
          </a:p>
        </p:txBody>
      </p:sp>
      <p:cxnSp>
        <p:nvCxnSpPr>
          <p:cNvPr id="50" name="Straight Connector 49"/>
          <p:cNvCxnSpPr>
            <a:stCxn id="92" idx="6"/>
            <a:endCxn id="93" idx="2"/>
          </p:cNvCxnSpPr>
          <p:nvPr/>
        </p:nvCxnSpPr>
        <p:spPr>
          <a:xfrm flipV="1">
            <a:off x="4173341" y="3076726"/>
            <a:ext cx="1425827" cy="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a:stCxn id="93" idx="6"/>
            <a:endCxn id="94" idx="2"/>
          </p:cNvCxnSpPr>
          <p:nvPr/>
        </p:nvCxnSpPr>
        <p:spPr>
          <a:xfrm>
            <a:off x="7929405" y="3076726"/>
            <a:ext cx="1425827" cy="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9" name="Straight Arrow Connector 58"/>
          <p:cNvCxnSpPr/>
          <p:nvPr/>
        </p:nvCxnSpPr>
        <p:spPr>
          <a:xfrm flipV="1">
            <a:off x="1874514" y="6435750"/>
            <a:ext cx="9810956" cy="1"/>
          </a:xfrm>
          <a:prstGeom prst="straightConnector1">
            <a:avLst/>
          </a:prstGeom>
          <a:ln w="12700">
            <a:solidFill>
              <a:schemeClr val="bg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pic>
        <p:nvPicPr>
          <p:cNvPr id="1026" name="Picture 2" descr="https://d30y9cdsu7xlg0.cloudfront.net/png/4221-200.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63796" y="2320736"/>
            <a:ext cx="1511979" cy="151197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simpleicon.com/wp-content/uploads/factory.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51542" y="2007228"/>
            <a:ext cx="1825487" cy="1825487"/>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ttp://newflixmedia.com/wp-content/uploads/2015/10/icon_54121.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647364" y="2270271"/>
            <a:ext cx="1612909" cy="16129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6866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p:txBody>
          <a:bodyPr anchor="ctr">
            <a:noAutofit/>
          </a:bodyPr>
          <a:lstStyle/>
          <a:p>
            <a:r>
              <a:rPr lang="en-GB" dirty="0">
                <a:solidFill>
                  <a:schemeClr val="tx1"/>
                </a:solidFill>
              </a:rPr>
              <a:t>the connection experience</a:t>
            </a:r>
          </a:p>
        </p:txBody>
      </p:sp>
      <p:sp>
        <p:nvSpPr>
          <p:cNvPr id="23" name="Content Placeholder 3"/>
          <p:cNvSpPr txBox="1">
            <a:spLocks/>
          </p:cNvSpPr>
          <p:nvPr/>
        </p:nvSpPr>
        <p:spPr>
          <a:xfrm>
            <a:off x="4626834" y="179989"/>
            <a:ext cx="1440000" cy="1440000"/>
          </a:xfrm>
          <a:prstGeom prst="ellipse">
            <a:avLst/>
          </a:prstGeom>
          <a:noFill/>
          <a:ln>
            <a:solidFill>
              <a:schemeClr val="bg1"/>
            </a:solidFill>
          </a:ln>
        </p:spPr>
        <p:txBody>
          <a:bodyPr wrap="none" anchor="b">
            <a:normAutofit/>
          </a:bodyPr>
          <a:lstStyle>
            <a:lvl1pPr marL="265113" indent="-265113" algn="l" defTabSz="914400" rtl="0" eaLnBrk="1" latinLnBrk="0" hangingPunct="1">
              <a:spcBef>
                <a:spcPct val="20000"/>
              </a:spcBef>
              <a:buClr>
                <a:schemeClr val="bg2"/>
              </a:buClr>
              <a:buFont typeface="Arial" panose="020B0604020202020204" pitchFamily="34" charset="0"/>
              <a:buChar char="•"/>
              <a:defRPr sz="2400" kern="1200">
                <a:solidFill>
                  <a:schemeClr val="tx1"/>
                </a:solidFill>
                <a:latin typeface="+mn-lt"/>
                <a:ea typeface="+mn-ea"/>
                <a:cs typeface="+mn-cs"/>
              </a:defRPr>
            </a:lvl1pPr>
            <a:lvl2pPr marL="715963" indent="-258763" algn="l" defTabSz="914400" rtl="0" eaLnBrk="1" latinLnBrk="0" hangingPunct="1">
              <a:spcBef>
                <a:spcPct val="20000"/>
              </a:spcBef>
              <a:buClr>
                <a:schemeClr val="bg2"/>
              </a:buClr>
              <a:buFont typeface="Arial" panose="020B0604020202020204" pitchFamily="34" charset="0"/>
              <a:buChar char="•"/>
              <a:defRPr sz="2000" kern="1200">
                <a:solidFill>
                  <a:schemeClr val="tx1"/>
                </a:solidFill>
                <a:latin typeface="+mn-lt"/>
                <a:ea typeface="+mn-ea"/>
                <a:cs typeface="+mn-cs"/>
              </a:defRPr>
            </a:lvl2pPr>
            <a:lvl3pPr marL="1073150" indent="-158750" algn="l" defTabSz="914400" rtl="0" eaLnBrk="1" latinLnBrk="0" hangingPunct="1">
              <a:spcBef>
                <a:spcPct val="20000"/>
              </a:spcBef>
              <a:buClr>
                <a:schemeClr val="bg2"/>
              </a:buClr>
              <a:buFont typeface="Arial" panose="020B0604020202020204" pitchFamily="34" charset="0"/>
              <a:buChar char="•"/>
              <a:defRPr sz="1800" kern="1200">
                <a:solidFill>
                  <a:schemeClr val="tx1"/>
                </a:solidFill>
                <a:latin typeface="+mn-lt"/>
                <a:ea typeface="+mn-ea"/>
                <a:cs typeface="+mn-cs"/>
              </a:defRPr>
            </a:lvl3pPr>
            <a:lvl4pPr marL="1524000" indent="-15240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4pPr>
            <a:lvl5pPr marL="1974850" indent="-14605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1219170" rtl="0" eaLnBrk="1" fontAlgn="auto" latinLnBrk="0" hangingPunct="1">
              <a:lnSpc>
                <a:spcPct val="100000"/>
              </a:lnSpc>
              <a:spcBef>
                <a:spcPct val="20000"/>
              </a:spcBef>
              <a:spcAft>
                <a:spcPts val="0"/>
              </a:spcAft>
              <a:buClr>
                <a:srgbClr val="898584"/>
              </a:buClr>
              <a:buSzTx/>
              <a:buFont typeface="Arial" panose="020B0604020202020204" pitchFamily="34" charset="0"/>
              <a:buNone/>
              <a:tabLst/>
              <a:defRPr/>
            </a:pPr>
            <a:endParaRPr kumimoji="0" lang="en-GB" sz="1600" b="0" i="0" u="none" strike="noStrike" kern="1200" cap="none" spc="400" normalizeH="0" baseline="0" noProof="0" dirty="0">
              <a:ln>
                <a:noFill/>
              </a:ln>
              <a:solidFill>
                <a:sysClr val="windowText" lastClr="000000"/>
              </a:solidFill>
              <a:effectLst/>
              <a:uLnTx/>
              <a:uFillTx/>
              <a:latin typeface="Georgia"/>
              <a:ea typeface="+mn-ea"/>
              <a:cs typeface="+mn-cs"/>
            </a:endParaRPr>
          </a:p>
        </p:txBody>
      </p:sp>
      <p:sp>
        <p:nvSpPr>
          <p:cNvPr id="24" name="Content Placeholder 3"/>
          <p:cNvSpPr txBox="1">
            <a:spLocks/>
          </p:cNvSpPr>
          <p:nvPr/>
        </p:nvSpPr>
        <p:spPr>
          <a:xfrm>
            <a:off x="10157217" y="260349"/>
            <a:ext cx="1440000" cy="1440000"/>
          </a:xfrm>
          <a:prstGeom prst="ellipse">
            <a:avLst/>
          </a:prstGeom>
          <a:noFill/>
          <a:ln>
            <a:solidFill>
              <a:schemeClr val="bg1"/>
            </a:solidFill>
          </a:ln>
        </p:spPr>
        <p:txBody>
          <a:bodyPr wrap="none" anchor="ctr">
            <a:normAutofit/>
          </a:bodyPr>
          <a:lstStyle>
            <a:lvl1pPr marL="265113" indent="-265113" algn="l" defTabSz="914400" rtl="0" eaLnBrk="1" latinLnBrk="0" hangingPunct="1">
              <a:spcBef>
                <a:spcPct val="20000"/>
              </a:spcBef>
              <a:buClr>
                <a:schemeClr val="bg2"/>
              </a:buClr>
              <a:buFont typeface="Arial" panose="020B0604020202020204" pitchFamily="34" charset="0"/>
              <a:buChar char="•"/>
              <a:defRPr sz="2400" kern="1200">
                <a:solidFill>
                  <a:schemeClr val="tx1"/>
                </a:solidFill>
                <a:latin typeface="+mn-lt"/>
                <a:ea typeface="+mn-ea"/>
                <a:cs typeface="+mn-cs"/>
              </a:defRPr>
            </a:lvl1pPr>
            <a:lvl2pPr marL="715963" indent="-258763" algn="l" defTabSz="914400" rtl="0" eaLnBrk="1" latinLnBrk="0" hangingPunct="1">
              <a:spcBef>
                <a:spcPct val="20000"/>
              </a:spcBef>
              <a:buClr>
                <a:schemeClr val="bg2"/>
              </a:buClr>
              <a:buFont typeface="Arial" panose="020B0604020202020204" pitchFamily="34" charset="0"/>
              <a:buChar char="•"/>
              <a:defRPr sz="2000" kern="1200">
                <a:solidFill>
                  <a:schemeClr val="tx1"/>
                </a:solidFill>
                <a:latin typeface="+mn-lt"/>
                <a:ea typeface="+mn-ea"/>
                <a:cs typeface="+mn-cs"/>
              </a:defRPr>
            </a:lvl2pPr>
            <a:lvl3pPr marL="1073150" indent="-158750" algn="l" defTabSz="914400" rtl="0" eaLnBrk="1" latinLnBrk="0" hangingPunct="1">
              <a:spcBef>
                <a:spcPct val="20000"/>
              </a:spcBef>
              <a:buClr>
                <a:schemeClr val="bg2"/>
              </a:buClr>
              <a:buFont typeface="Arial" panose="020B0604020202020204" pitchFamily="34" charset="0"/>
              <a:buChar char="•"/>
              <a:defRPr sz="1800" kern="1200">
                <a:solidFill>
                  <a:schemeClr val="tx1"/>
                </a:solidFill>
                <a:latin typeface="+mn-lt"/>
                <a:ea typeface="+mn-ea"/>
                <a:cs typeface="+mn-cs"/>
              </a:defRPr>
            </a:lvl3pPr>
            <a:lvl4pPr marL="1524000" indent="-15240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4pPr>
            <a:lvl5pPr marL="1974850" indent="-14605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1219170" rtl="0" eaLnBrk="1" fontAlgn="auto" latinLnBrk="0" hangingPunct="1">
              <a:lnSpc>
                <a:spcPct val="100000"/>
              </a:lnSpc>
              <a:spcBef>
                <a:spcPct val="20000"/>
              </a:spcBef>
              <a:spcAft>
                <a:spcPts val="0"/>
              </a:spcAft>
              <a:buClr>
                <a:srgbClr val="898584"/>
              </a:buClr>
              <a:buSzTx/>
              <a:buFont typeface="Arial" panose="020B0604020202020204" pitchFamily="34" charset="0"/>
              <a:buNone/>
              <a:tabLst/>
              <a:defRPr/>
            </a:pPr>
            <a:endParaRPr kumimoji="0" lang="en-GB" sz="1600" b="0" i="0" u="none" strike="noStrike" kern="1200" cap="none" spc="400" normalizeH="0" baseline="0" noProof="0" dirty="0">
              <a:ln>
                <a:noFill/>
              </a:ln>
              <a:solidFill>
                <a:sysClr val="windowText" lastClr="000000"/>
              </a:solidFill>
              <a:effectLst/>
              <a:uLnTx/>
              <a:uFillTx/>
              <a:latin typeface="Georgia"/>
              <a:ea typeface="+mn-ea"/>
              <a:cs typeface="+mn-cs"/>
            </a:endParaRPr>
          </a:p>
        </p:txBody>
      </p:sp>
      <p:sp>
        <p:nvSpPr>
          <p:cNvPr id="25" name="Content Placeholder 3"/>
          <p:cNvSpPr txBox="1">
            <a:spLocks/>
          </p:cNvSpPr>
          <p:nvPr/>
        </p:nvSpPr>
        <p:spPr>
          <a:xfrm>
            <a:off x="4612244" y="3622329"/>
            <a:ext cx="1440000" cy="1440000"/>
          </a:xfrm>
          <a:prstGeom prst="ellipse">
            <a:avLst/>
          </a:prstGeom>
          <a:noFill/>
          <a:ln>
            <a:solidFill>
              <a:schemeClr val="bg1"/>
            </a:solidFill>
          </a:ln>
        </p:spPr>
        <p:txBody>
          <a:bodyPr wrap="none" anchor="ctr">
            <a:normAutofit/>
          </a:bodyPr>
          <a:lstStyle>
            <a:lvl1pPr marL="265113" indent="-265113" algn="l" defTabSz="914400" rtl="0" eaLnBrk="1" latinLnBrk="0" hangingPunct="1">
              <a:spcBef>
                <a:spcPct val="20000"/>
              </a:spcBef>
              <a:buClr>
                <a:schemeClr val="bg2"/>
              </a:buClr>
              <a:buFont typeface="Arial" panose="020B0604020202020204" pitchFamily="34" charset="0"/>
              <a:buChar char="•"/>
              <a:defRPr sz="2400" kern="1200">
                <a:solidFill>
                  <a:schemeClr val="tx1"/>
                </a:solidFill>
                <a:latin typeface="+mn-lt"/>
                <a:ea typeface="+mn-ea"/>
                <a:cs typeface="+mn-cs"/>
              </a:defRPr>
            </a:lvl1pPr>
            <a:lvl2pPr marL="715963" indent="-258763" algn="l" defTabSz="914400" rtl="0" eaLnBrk="1" latinLnBrk="0" hangingPunct="1">
              <a:spcBef>
                <a:spcPct val="20000"/>
              </a:spcBef>
              <a:buClr>
                <a:schemeClr val="bg2"/>
              </a:buClr>
              <a:buFont typeface="Arial" panose="020B0604020202020204" pitchFamily="34" charset="0"/>
              <a:buChar char="•"/>
              <a:defRPr sz="2000" kern="1200">
                <a:solidFill>
                  <a:schemeClr val="tx1"/>
                </a:solidFill>
                <a:latin typeface="+mn-lt"/>
                <a:ea typeface="+mn-ea"/>
                <a:cs typeface="+mn-cs"/>
              </a:defRPr>
            </a:lvl2pPr>
            <a:lvl3pPr marL="1073150" indent="-158750" algn="l" defTabSz="914400" rtl="0" eaLnBrk="1" latinLnBrk="0" hangingPunct="1">
              <a:spcBef>
                <a:spcPct val="20000"/>
              </a:spcBef>
              <a:buClr>
                <a:schemeClr val="bg2"/>
              </a:buClr>
              <a:buFont typeface="Arial" panose="020B0604020202020204" pitchFamily="34" charset="0"/>
              <a:buChar char="•"/>
              <a:defRPr sz="1800" kern="1200">
                <a:solidFill>
                  <a:schemeClr val="tx1"/>
                </a:solidFill>
                <a:latin typeface="+mn-lt"/>
                <a:ea typeface="+mn-ea"/>
                <a:cs typeface="+mn-cs"/>
              </a:defRPr>
            </a:lvl3pPr>
            <a:lvl4pPr marL="1524000" indent="-15240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4pPr>
            <a:lvl5pPr marL="1974850" indent="-14605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1219170" rtl="0" eaLnBrk="1" fontAlgn="auto" latinLnBrk="0" hangingPunct="1">
              <a:lnSpc>
                <a:spcPct val="100000"/>
              </a:lnSpc>
              <a:spcBef>
                <a:spcPct val="20000"/>
              </a:spcBef>
              <a:spcAft>
                <a:spcPts val="0"/>
              </a:spcAft>
              <a:buClr>
                <a:srgbClr val="898584"/>
              </a:buClr>
              <a:buSzTx/>
              <a:buFont typeface="Arial" panose="020B0604020202020204" pitchFamily="34" charset="0"/>
              <a:buNone/>
              <a:tabLst/>
              <a:defRPr/>
            </a:pPr>
            <a:endParaRPr kumimoji="0" lang="en-GB" sz="1600" b="0" i="0" u="none" strike="noStrike" kern="1200" cap="none" spc="400" normalizeH="0" baseline="0" noProof="0" dirty="0">
              <a:ln>
                <a:noFill/>
              </a:ln>
              <a:solidFill>
                <a:sysClr val="windowText" lastClr="000000"/>
              </a:solidFill>
              <a:effectLst/>
              <a:uLnTx/>
              <a:uFillTx/>
              <a:latin typeface="Georgia"/>
              <a:ea typeface="+mn-ea"/>
              <a:cs typeface="+mn-cs"/>
            </a:endParaRPr>
          </a:p>
        </p:txBody>
      </p:sp>
      <p:sp>
        <p:nvSpPr>
          <p:cNvPr id="27" name="Content Placeholder 3"/>
          <p:cNvSpPr txBox="1">
            <a:spLocks/>
          </p:cNvSpPr>
          <p:nvPr/>
        </p:nvSpPr>
        <p:spPr>
          <a:xfrm>
            <a:off x="10157217" y="3622329"/>
            <a:ext cx="1440000" cy="1440000"/>
          </a:xfrm>
          <a:prstGeom prst="ellipse">
            <a:avLst/>
          </a:prstGeom>
          <a:noFill/>
          <a:ln>
            <a:solidFill>
              <a:schemeClr val="bg1"/>
            </a:solidFill>
          </a:ln>
        </p:spPr>
        <p:txBody>
          <a:bodyPr wrap="none" anchor="ctr">
            <a:normAutofit/>
          </a:bodyPr>
          <a:lstStyle>
            <a:lvl1pPr marL="265113" indent="-265113" algn="l" defTabSz="914400" rtl="0" eaLnBrk="1" latinLnBrk="0" hangingPunct="1">
              <a:spcBef>
                <a:spcPct val="20000"/>
              </a:spcBef>
              <a:buClr>
                <a:schemeClr val="bg2"/>
              </a:buClr>
              <a:buFont typeface="Arial" panose="020B0604020202020204" pitchFamily="34" charset="0"/>
              <a:buChar char="•"/>
              <a:defRPr sz="2400" kern="1200">
                <a:solidFill>
                  <a:schemeClr val="tx1"/>
                </a:solidFill>
                <a:latin typeface="+mn-lt"/>
                <a:ea typeface="+mn-ea"/>
                <a:cs typeface="+mn-cs"/>
              </a:defRPr>
            </a:lvl1pPr>
            <a:lvl2pPr marL="715963" indent="-258763" algn="l" defTabSz="914400" rtl="0" eaLnBrk="1" latinLnBrk="0" hangingPunct="1">
              <a:spcBef>
                <a:spcPct val="20000"/>
              </a:spcBef>
              <a:buClr>
                <a:schemeClr val="bg2"/>
              </a:buClr>
              <a:buFont typeface="Arial" panose="020B0604020202020204" pitchFamily="34" charset="0"/>
              <a:buChar char="•"/>
              <a:defRPr sz="2000" kern="1200">
                <a:solidFill>
                  <a:schemeClr val="tx1"/>
                </a:solidFill>
                <a:latin typeface="+mn-lt"/>
                <a:ea typeface="+mn-ea"/>
                <a:cs typeface="+mn-cs"/>
              </a:defRPr>
            </a:lvl2pPr>
            <a:lvl3pPr marL="1073150" indent="-158750" algn="l" defTabSz="914400" rtl="0" eaLnBrk="1" latinLnBrk="0" hangingPunct="1">
              <a:spcBef>
                <a:spcPct val="20000"/>
              </a:spcBef>
              <a:buClr>
                <a:schemeClr val="bg2"/>
              </a:buClr>
              <a:buFont typeface="Arial" panose="020B0604020202020204" pitchFamily="34" charset="0"/>
              <a:buChar char="•"/>
              <a:defRPr sz="1800" kern="1200">
                <a:solidFill>
                  <a:schemeClr val="tx1"/>
                </a:solidFill>
                <a:latin typeface="+mn-lt"/>
                <a:ea typeface="+mn-ea"/>
                <a:cs typeface="+mn-cs"/>
              </a:defRPr>
            </a:lvl3pPr>
            <a:lvl4pPr marL="1524000" indent="-15240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4pPr>
            <a:lvl5pPr marL="1974850" indent="-14605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1219170" rtl="0" eaLnBrk="1" fontAlgn="auto" latinLnBrk="0" hangingPunct="1">
              <a:lnSpc>
                <a:spcPct val="100000"/>
              </a:lnSpc>
              <a:spcBef>
                <a:spcPct val="20000"/>
              </a:spcBef>
              <a:spcAft>
                <a:spcPts val="0"/>
              </a:spcAft>
              <a:buClr>
                <a:srgbClr val="898584"/>
              </a:buClr>
              <a:buSzTx/>
              <a:buFont typeface="Arial" panose="020B0604020202020204" pitchFamily="34" charset="0"/>
              <a:buNone/>
              <a:tabLst/>
              <a:defRPr/>
            </a:pPr>
            <a:endParaRPr kumimoji="0" lang="en-GB" sz="1600" b="0" i="0" u="none" strike="noStrike" kern="1200" cap="none" spc="400" normalizeH="0" baseline="0" noProof="0" dirty="0">
              <a:ln>
                <a:noFill/>
              </a:ln>
              <a:solidFill>
                <a:sysClr val="windowText" lastClr="000000"/>
              </a:solidFill>
              <a:effectLst/>
              <a:uLnTx/>
              <a:uFillTx/>
              <a:latin typeface="Georgia"/>
              <a:ea typeface="+mn-ea"/>
              <a:cs typeface="+mn-cs"/>
            </a:endParaRPr>
          </a:p>
        </p:txBody>
      </p:sp>
      <p:sp>
        <p:nvSpPr>
          <p:cNvPr id="4" name="AutoShape 11"/>
          <p:cNvSpPr>
            <a:spLocks noChangeAspect="1" noChangeArrowheads="1" noTextEdit="1"/>
          </p:cNvSpPr>
          <p:nvPr/>
        </p:nvSpPr>
        <p:spPr bwMode="auto">
          <a:xfrm>
            <a:off x="6244167" y="1957918"/>
            <a:ext cx="960967" cy="960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0" cap="none" spc="0" normalizeH="0" baseline="0" noProof="0" dirty="0">
              <a:ln>
                <a:noFill/>
              </a:ln>
              <a:solidFill>
                <a:sysClr val="windowText" lastClr="000000"/>
              </a:solidFill>
              <a:effectLst/>
              <a:uLnTx/>
              <a:uFillTx/>
              <a:latin typeface="Georgia"/>
              <a:ea typeface="+mn-ea"/>
              <a:cs typeface="+mn-cs"/>
            </a:endParaRPr>
          </a:p>
        </p:txBody>
      </p:sp>
      <p:sp>
        <p:nvSpPr>
          <p:cNvPr id="7" name="AutoShape 15"/>
          <p:cNvSpPr>
            <a:spLocks noChangeAspect="1" noChangeArrowheads="1" noTextEdit="1"/>
          </p:cNvSpPr>
          <p:nvPr/>
        </p:nvSpPr>
        <p:spPr bwMode="auto">
          <a:xfrm>
            <a:off x="4421717" y="1981200"/>
            <a:ext cx="1005416"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0" cap="none" spc="0" normalizeH="0" baseline="0" noProof="0" dirty="0">
              <a:ln>
                <a:noFill/>
              </a:ln>
              <a:solidFill>
                <a:sysClr val="windowText" lastClr="000000"/>
              </a:solidFill>
              <a:effectLst/>
              <a:uLnTx/>
              <a:uFillTx/>
              <a:latin typeface="Georgia"/>
              <a:ea typeface="+mn-ea"/>
              <a:cs typeface="+mn-cs"/>
            </a:endParaRPr>
          </a:p>
        </p:txBody>
      </p:sp>
      <p:sp>
        <p:nvSpPr>
          <p:cNvPr id="31" name="Content Placeholder 3"/>
          <p:cNvSpPr txBox="1">
            <a:spLocks/>
          </p:cNvSpPr>
          <p:nvPr/>
        </p:nvSpPr>
        <p:spPr>
          <a:xfrm>
            <a:off x="6304731" y="861339"/>
            <a:ext cx="3600000" cy="3600000"/>
          </a:xfrm>
          <a:prstGeom prst="ellipse">
            <a:avLst/>
          </a:prstGeom>
          <a:noFill/>
          <a:ln>
            <a:solidFill>
              <a:schemeClr val="bg1"/>
            </a:solidFill>
          </a:ln>
        </p:spPr>
        <p:txBody>
          <a:bodyPr wrap="none" anchor="ctr">
            <a:normAutofit/>
          </a:bodyPr>
          <a:lstStyle>
            <a:lvl1pPr marL="265113" indent="-265113" algn="l" defTabSz="914400" rtl="0" eaLnBrk="1" latinLnBrk="0" hangingPunct="1">
              <a:spcBef>
                <a:spcPct val="20000"/>
              </a:spcBef>
              <a:buClr>
                <a:schemeClr val="bg2"/>
              </a:buClr>
              <a:buFont typeface="Arial" panose="020B0604020202020204" pitchFamily="34" charset="0"/>
              <a:buChar char="•"/>
              <a:defRPr sz="2400" kern="1200">
                <a:solidFill>
                  <a:schemeClr val="tx1"/>
                </a:solidFill>
                <a:latin typeface="+mn-lt"/>
                <a:ea typeface="+mn-ea"/>
                <a:cs typeface="+mn-cs"/>
              </a:defRPr>
            </a:lvl1pPr>
            <a:lvl2pPr marL="715963" indent="-258763" algn="l" defTabSz="914400" rtl="0" eaLnBrk="1" latinLnBrk="0" hangingPunct="1">
              <a:spcBef>
                <a:spcPct val="20000"/>
              </a:spcBef>
              <a:buClr>
                <a:schemeClr val="bg2"/>
              </a:buClr>
              <a:buFont typeface="Arial" panose="020B0604020202020204" pitchFamily="34" charset="0"/>
              <a:buChar char="•"/>
              <a:defRPr sz="2000" kern="1200">
                <a:solidFill>
                  <a:schemeClr val="tx1"/>
                </a:solidFill>
                <a:latin typeface="+mn-lt"/>
                <a:ea typeface="+mn-ea"/>
                <a:cs typeface="+mn-cs"/>
              </a:defRPr>
            </a:lvl2pPr>
            <a:lvl3pPr marL="1073150" indent="-158750" algn="l" defTabSz="914400" rtl="0" eaLnBrk="1" latinLnBrk="0" hangingPunct="1">
              <a:spcBef>
                <a:spcPct val="20000"/>
              </a:spcBef>
              <a:buClr>
                <a:schemeClr val="bg2"/>
              </a:buClr>
              <a:buFont typeface="Arial" panose="020B0604020202020204" pitchFamily="34" charset="0"/>
              <a:buChar char="•"/>
              <a:defRPr sz="1800" kern="1200">
                <a:solidFill>
                  <a:schemeClr val="tx1"/>
                </a:solidFill>
                <a:latin typeface="+mn-lt"/>
                <a:ea typeface="+mn-ea"/>
                <a:cs typeface="+mn-cs"/>
              </a:defRPr>
            </a:lvl3pPr>
            <a:lvl4pPr marL="1524000" indent="-15240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4pPr>
            <a:lvl5pPr marL="1974850" indent="-14605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1219170" rtl="0" eaLnBrk="1" fontAlgn="auto" latinLnBrk="0" hangingPunct="1">
              <a:lnSpc>
                <a:spcPct val="100000"/>
              </a:lnSpc>
              <a:spcBef>
                <a:spcPct val="20000"/>
              </a:spcBef>
              <a:spcAft>
                <a:spcPts val="0"/>
              </a:spcAft>
              <a:buClr>
                <a:srgbClr val="898584"/>
              </a:buClr>
              <a:buSzTx/>
              <a:buFont typeface="Arial" panose="020B0604020202020204" pitchFamily="34" charset="0"/>
              <a:buNone/>
              <a:tabLst/>
              <a:defRPr/>
            </a:pPr>
            <a:endParaRPr kumimoji="0" lang="en-GB" sz="2000" b="0" i="0" u="none" strike="noStrike" kern="1200" cap="none" spc="400" normalizeH="0" baseline="0" noProof="0" dirty="0">
              <a:ln>
                <a:noFill/>
              </a:ln>
              <a:solidFill>
                <a:srgbClr val="FFFFFF"/>
              </a:solidFill>
              <a:effectLst/>
              <a:uLnTx/>
              <a:uFillTx/>
              <a:latin typeface="Georgia"/>
              <a:ea typeface="+mn-ea"/>
              <a:cs typeface="+mn-cs"/>
            </a:endParaRPr>
          </a:p>
          <a:p>
            <a:pPr marL="0" marR="0" lvl="0" indent="0" algn="ctr" defTabSz="1219170" rtl="0" eaLnBrk="1" fontAlgn="auto" latinLnBrk="0" hangingPunct="1">
              <a:lnSpc>
                <a:spcPct val="100000"/>
              </a:lnSpc>
              <a:spcBef>
                <a:spcPct val="20000"/>
              </a:spcBef>
              <a:spcAft>
                <a:spcPts val="0"/>
              </a:spcAft>
              <a:buClr>
                <a:srgbClr val="898584"/>
              </a:buClr>
              <a:buSzTx/>
              <a:buFont typeface="Arial" panose="020B0604020202020204" pitchFamily="34" charset="0"/>
              <a:buNone/>
              <a:tabLst/>
              <a:defRPr/>
            </a:pPr>
            <a:endParaRPr kumimoji="0" lang="en-GB" sz="2000" b="0" i="0" u="none" strike="noStrike" kern="1200" cap="none" spc="400" normalizeH="0" baseline="0" noProof="0" dirty="0">
              <a:ln>
                <a:noFill/>
              </a:ln>
              <a:solidFill>
                <a:srgbClr val="FFFFFF"/>
              </a:solidFill>
              <a:effectLst/>
              <a:uLnTx/>
              <a:uFillTx/>
              <a:latin typeface="Georgia"/>
              <a:ea typeface="+mn-ea"/>
              <a:cs typeface="+mn-cs"/>
            </a:endParaRPr>
          </a:p>
          <a:p>
            <a:pPr marL="0" marR="0" lvl="0" indent="0" algn="ctr" defTabSz="1219170" rtl="0" eaLnBrk="1" fontAlgn="auto" latinLnBrk="0" hangingPunct="1">
              <a:lnSpc>
                <a:spcPct val="100000"/>
              </a:lnSpc>
              <a:spcBef>
                <a:spcPct val="20000"/>
              </a:spcBef>
              <a:spcAft>
                <a:spcPts val="0"/>
              </a:spcAft>
              <a:buClr>
                <a:srgbClr val="898584"/>
              </a:buClr>
              <a:buSzTx/>
              <a:buFont typeface="Arial" panose="020B0604020202020204" pitchFamily="34" charset="0"/>
              <a:buNone/>
              <a:tabLst/>
              <a:defRPr/>
            </a:pPr>
            <a:r>
              <a:rPr kumimoji="0" lang="en-GB" sz="2000" b="0" i="0" u="none" strike="noStrike" kern="1200" cap="none" spc="400" normalizeH="0" baseline="0" noProof="0" dirty="0">
                <a:ln>
                  <a:noFill/>
                </a:ln>
                <a:solidFill>
                  <a:srgbClr val="FFFFFF"/>
                </a:solidFill>
                <a:effectLst/>
                <a:uLnTx/>
                <a:uFillTx/>
                <a:latin typeface="Georgia"/>
                <a:ea typeface="+mn-ea"/>
                <a:cs typeface="+mn-cs"/>
              </a:rPr>
              <a:t>Customers expect</a:t>
            </a:r>
          </a:p>
          <a:p>
            <a:pPr marL="0" marR="0" lvl="0" indent="0" algn="ctr" defTabSz="1219170" rtl="0" eaLnBrk="1" fontAlgn="auto" latinLnBrk="0" hangingPunct="1">
              <a:lnSpc>
                <a:spcPct val="100000"/>
              </a:lnSpc>
              <a:spcBef>
                <a:spcPct val="20000"/>
              </a:spcBef>
              <a:spcAft>
                <a:spcPts val="0"/>
              </a:spcAft>
              <a:buClr>
                <a:srgbClr val="898584"/>
              </a:buClr>
              <a:buSzTx/>
              <a:buFont typeface="Arial" panose="020B0604020202020204" pitchFamily="34" charset="0"/>
              <a:buNone/>
              <a:tabLst/>
              <a:defRPr/>
            </a:pPr>
            <a:r>
              <a:rPr kumimoji="0" lang="en-GB" sz="2000" b="0" i="0" u="none" strike="noStrike" kern="1200" cap="none" spc="400" normalizeH="0" baseline="0" noProof="0" dirty="0">
                <a:ln>
                  <a:noFill/>
                </a:ln>
                <a:solidFill>
                  <a:srgbClr val="FFFFFF"/>
                </a:solidFill>
                <a:effectLst/>
                <a:uLnTx/>
                <a:uFillTx/>
                <a:latin typeface="Georgia"/>
                <a:ea typeface="+mn-ea"/>
                <a:cs typeface="+mn-cs"/>
              </a:rPr>
              <a:t>the connection</a:t>
            </a:r>
          </a:p>
          <a:p>
            <a:pPr marL="0" marR="0" lvl="0" indent="0" algn="ctr" defTabSz="1219170" rtl="0" eaLnBrk="1" fontAlgn="auto" latinLnBrk="0" hangingPunct="1">
              <a:lnSpc>
                <a:spcPct val="100000"/>
              </a:lnSpc>
              <a:spcBef>
                <a:spcPct val="20000"/>
              </a:spcBef>
              <a:spcAft>
                <a:spcPts val="0"/>
              </a:spcAft>
              <a:buClr>
                <a:srgbClr val="898584"/>
              </a:buClr>
              <a:buSzTx/>
              <a:buFont typeface="Arial" panose="020B0604020202020204" pitchFamily="34" charset="0"/>
              <a:buNone/>
              <a:tabLst/>
              <a:defRPr/>
            </a:pPr>
            <a:r>
              <a:rPr kumimoji="0" lang="en-GB" sz="2000" b="0" i="0" u="none" strike="noStrike" kern="1200" cap="none" spc="400" normalizeH="0" baseline="0" noProof="0" dirty="0">
                <a:ln>
                  <a:noFill/>
                </a:ln>
                <a:solidFill>
                  <a:srgbClr val="FFFFFF"/>
                </a:solidFill>
                <a:effectLst/>
                <a:uLnTx/>
                <a:uFillTx/>
                <a:latin typeface="Georgia"/>
                <a:ea typeface="+mn-ea"/>
                <a:cs typeface="+mn-cs"/>
              </a:rPr>
              <a:t>experience.</a:t>
            </a:r>
          </a:p>
        </p:txBody>
      </p:sp>
      <p:sp>
        <p:nvSpPr>
          <p:cNvPr id="32" name="Rectangle 31"/>
          <p:cNvSpPr/>
          <p:nvPr/>
        </p:nvSpPr>
        <p:spPr>
          <a:xfrm>
            <a:off x="3964244" y="1715739"/>
            <a:ext cx="2736000" cy="584775"/>
          </a:xfrm>
          <a:prstGeom prst="rect">
            <a:avLst/>
          </a:prstGeom>
        </p:spPr>
        <p:txBody>
          <a:bodyPr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600" b="0" i="0" u="none" strike="noStrike" kern="0" cap="none" spc="400" normalizeH="0" baseline="0" noProof="0" dirty="0">
                <a:ln>
                  <a:noFill/>
                </a:ln>
                <a:solidFill>
                  <a:srgbClr val="FFFFFF"/>
                </a:solidFill>
                <a:effectLst/>
                <a:uLnTx/>
                <a:uFillTx/>
                <a:latin typeface="Georgia"/>
                <a:ea typeface="+mn-ea"/>
                <a:cs typeface="+mn-cs"/>
              </a:rPr>
              <a:t>Personalised Moments</a:t>
            </a:r>
          </a:p>
        </p:txBody>
      </p:sp>
      <p:sp>
        <p:nvSpPr>
          <p:cNvPr id="33" name="Rectangle 32"/>
          <p:cNvSpPr/>
          <p:nvPr/>
        </p:nvSpPr>
        <p:spPr>
          <a:xfrm>
            <a:off x="3964244" y="5323940"/>
            <a:ext cx="2736000" cy="338554"/>
          </a:xfrm>
          <a:prstGeom prst="rect">
            <a:avLst/>
          </a:prstGeom>
        </p:spPr>
        <p:txBody>
          <a:bodyPr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600" b="0" i="0" u="none" strike="noStrike" kern="0" cap="none" spc="400" normalizeH="0" baseline="0" noProof="0" dirty="0">
                <a:ln>
                  <a:noFill/>
                </a:ln>
                <a:solidFill>
                  <a:srgbClr val="FFFFFF"/>
                </a:solidFill>
                <a:effectLst/>
                <a:uLnTx/>
                <a:uFillTx/>
                <a:latin typeface="Georgia"/>
                <a:ea typeface="+mn-ea"/>
                <a:cs typeface="+mn-cs"/>
              </a:rPr>
              <a:t>Ongoing Value</a:t>
            </a:r>
          </a:p>
        </p:txBody>
      </p:sp>
      <p:sp>
        <p:nvSpPr>
          <p:cNvPr id="34" name="Rectangle 33"/>
          <p:cNvSpPr/>
          <p:nvPr/>
        </p:nvSpPr>
        <p:spPr>
          <a:xfrm>
            <a:off x="9509217" y="1715740"/>
            <a:ext cx="2736000" cy="584775"/>
          </a:xfrm>
          <a:prstGeom prst="rect">
            <a:avLst/>
          </a:prstGeom>
        </p:spPr>
        <p:txBody>
          <a:bodyPr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600" b="0" i="0" u="none" strike="noStrike" kern="0" cap="none" spc="400" normalizeH="0" baseline="0" noProof="0" dirty="0">
                <a:ln>
                  <a:noFill/>
                </a:ln>
                <a:solidFill>
                  <a:srgbClr val="FFFFFF"/>
                </a:solidFill>
                <a:effectLst/>
                <a:uLnTx/>
                <a:uFillTx/>
                <a:latin typeface="Georgia"/>
                <a:ea typeface="+mn-ea"/>
                <a:cs typeface="+mn-cs"/>
              </a:rPr>
              <a:t>Anywhere, </a:t>
            </a:r>
          </a:p>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600" b="0" i="0" u="none" strike="noStrike" kern="0" cap="none" spc="400" normalizeH="0" baseline="0" noProof="0" dirty="0">
                <a:ln>
                  <a:noFill/>
                </a:ln>
                <a:solidFill>
                  <a:srgbClr val="FFFFFF"/>
                </a:solidFill>
                <a:effectLst/>
                <a:uLnTx/>
                <a:uFillTx/>
                <a:latin typeface="Georgia"/>
                <a:ea typeface="+mn-ea"/>
                <a:cs typeface="+mn-cs"/>
              </a:rPr>
              <a:t>real-time</a:t>
            </a:r>
          </a:p>
        </p:txBody>
      </p:sp>
      <p:sp>
        <p:nvSpPr>
          <p:cNvPr id="35" name="Rectangle 34"/>
          <p:cNvSpPr/>
          <p:nvPr/>
        </p:nvSpPr>
        <p:spPr>
          <a:xfrm>
            <a:off x="9509217" y="5207439"/>
            <a:ext cx="2736000" cy="584775"/>
          </a:xfrm>
          <a:prstGeom prst="rect">
            <a:avLst/>
          </a:prstGeom>
        </p:spPr>
        <p:txBody>
          <a:bodyPr anchor="ctr">
            <a:spAutoFit/>
          </a:bodyPr>
          <a:lstStyle/>
          <a:p>
            <a:pPr marL="0" marR="0" lvl="0" indent="0" algn="ctr" defTabSz="1219170" rtl="0" eaLnBrk="1" fontAlgn="auto" latinLnBrk="0" hangingPunct="1">
              <a:lnSpc>
                <a:spcPct val="100000"/>
              </a:lnSpc>
              <a:spcBef>
                <a:spcPts val="0"/>
              </a:spcBef>
              <a:spcAft>
                <a:spcPts val="0"/>
              </a:spcAft>
              <a:buClrTx/>
              <a:buSzTx/>
              <a:buFontTx/>
              <a:buNone/>
              <a:tabLst/>
              <a:defRPr/>
            </a:pPr>
            <a:r>
              <a:rPr kumimoji="0" lang="en-GB" sz="1600" b="0" i="0" u="none" strike="noStrike" kern="0" cap="none" spc="400" normalizeH="0" baseline="0" noProof="0" dirty="0">
                <a:ln>
                  <a:noFill/>
                </a:ln>
                <a:solidFill>
                  <a:srgbClr val="FFFFFF"/>
                </a:solidFill>
                <a:effectLst/>
                <a:uLnTx/>
                <a:uFillTx/>
                <a:latin typeface="Georgia"/>
                <a:ea typeface="+mn-ea"/>
                <a:cs typeface="+mn-cs"/>
              </a:rPr>
              <a:t>Memorable experiences</a:t>
            </a:r>
          </a:p>
        </p:txBody>
      </p:sp>
      <p:sp>
        <p:nvSpPr>
          <p:cNvPr id="39" name="AutoShape 8"/>
          <p:cNvSpPr>
            <a:spLocks noChangeAspect="1" noChangeArrowheads="1" noTextEdit="1"/>
          </p:cNvSpPr>
          <p:nvPr/>
        </p:nvSpPr>
        <p:spPr bwMode="auto">
          <a:xfrm>
            <a:off x="10358967" y="3996268"/>
            <a:ext cx="1035051" cy="6900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0" cap="none" spc="0" normalizeH="0" baseline="0" noProof="0" dirty="0">
              <a:ln>
                <a:noFill/>
              </a:ln>
              <a:solidFill>
                <a:sysClr val="windowText" lastClr="000000"/>
              </a:solidFill>
              <a:effectLst/>
              <a:uLnTx/>
              <a:uFillTx/>
              <a:latin typeface="Georgia"/>
              <a:ea typeface="+mn-ea"/>
              <a:cs typeface="+mn-cs"/>
            </a:endParaRPr>
          </a:p>
        </p:txBody>
      </p:sp>
      <p:sp>
        <p:nvSpPr>
          <p:cNvPr id="43" name="Freeform 14"/>
          <p:cNvSpPr>
            <a:spLocks noEditPoints="1"/>
          </p:cNvSpPr>
          <p:nvPr/>
        </p:nvSpPr>
        <p:spPr bwMode="auto">
          <a:xfrm>
            <a:off x="10295468" y="522817"/>
            <a:ext cx="1005417" cy="914400"/>
          </a:xfrm>
          <a:custGeom>
            <a:avLst/>
            <a:gdLst>
              <a:gd name="T0" fmla="*/ 51 w 67"/>
              <a:gd name="T1" fmla="*/ 56 h 61"/>
              <a:gd name="T2" fmla="*/ 51 w 67"/>
              <a:gd name="T3" fmla="*/ 56 h 61"/>
              <a:gd name="T4" fmla="*/ 51 w 67"/>
              <a:gd name="T5" fmla="*/ 56 h 61"/>
              <a:gd name="T6" fmla="*/ 25 w 67"/>
              <a:gd name="T7" fmla="*/ 42 h 61"/>
              <a:gd name="T8" fmla="*/ 64 w 67"/>
              <a:gd name="T9" fmla="*/ 5 h 61"/>
              <a:gd name="T10" fmla="*/ 51 w 67"/>
              <a:gd name="T11" fmla="*/ 56 h 61"/>
              <a:gd name="T12" fmla="*/ 24 w 67"/>
              <a:gd name="T13" fmla="*/ 59 h 61"/>
              <a:gd name="T14" fmla="*/ 24 w 67"/>
              <a:gd name="T15" fmla="*/ 44 h 61"/>
              <a:gd name="T16" fmla="*/ 33 w 67"/>
              <a:gd name="T17" fmla="*/ 49 h 61"/>
              <a:gd name="T18" fmla="*/ 24 w 67"/>
              <a:gd name="T19" fmla="*/ 59 h 61"/>
              <a:gd name="T20" fmla="*/ 61 w 67"/>
              <a:gd name="T21" fmla="*/ 4 h 61"/>
              <a:gd name="T22" fmla="*/ 23 w 67"/>
              <a:gd name="T23" fmla="*/ 40 h 61"/>
              <a:gd name="T24" fmla="*/ 3 w 67"/>
              <a:gd name="T25" fmla="*/ 29 h 61"/>
              <a:gd name="T26" fmla="*/ 61 w 67"/>
              <a:gd name="T27" fmla="*/ 4 h 61"/>
              <a:gd name="T28" fmla="*/ 66 w 67"/>
              <a:gd name="T29" fmla="*/ 1 h 61"/>
              <a:gd name="T30" fmla="*/ 63 w 67"/>
              <a:gd name="T31" fmla="*/ 0 h 61"/>
              <a:gd name="T32" fmla="*/ 2 w 67"/>
              <a:gd name="T33" fmla="*/ 27 h 61"/>
              <a:gd name="T34" fmla="*/ 0 w 67"/>
              <a:gd name="T35" fmla="*/ 29 h 61"/>
              <a:gd name="T36" fmla="*/ 2 w 67"/>
              <a:gd name="T37" fmla="*/ 32 h 61"/>
              <a:gd name="T38" fmla="*/ 22 w 67"/>
              <a:gd name="T39" fmla="*/ 43 h 61"/>
              <a:gd name="T40" fmla="*/ 22 w 67"/>
              <a:gd name="T41" fmla="*/ 59 h 61"/>
              <a:gd name="T42" fmla="*/ 23 w 67"/>
              <a:gd name="T43" fmla="*/ 61 h 61"/>
              <a:gd name="T44" fmla="*/ 24 w 67"/>
              <a:gd name="T45" fmla="*/ 61 h 61"/>
              <a:gd name="T46" fmla="*/ 26 w 67"/>
              <a:gd name="T47" fmla="*/ 61 h 61"/>
              <a:gd name="T48" fmla="*/ 35 w 67"/>
              <a:gd name="T49" fmla="*/ 50 h 61"/>
              <a:gd name="T50" fmla="*/ 50 w 67"/>
              <a:gd name="T51" fmla="*/ 58 h 61"/>
              <a:gd name="T52" fmla="*/ 51 w 67"/>
              <a:gd name="T53" fmla="*/ 59 h 61"/>
              <a:gd name="T54" fmla="*/ 52 w 67"/>
              <a:gd name="T55" fmla="*/ 59 h 61"/>
              <a:gd name="T56" fmla="*/ 54 w 67"/>
              <a:gd name="T57" fmla="*/ 57 h 61"/>
              <a:gd name="T58" fmla="*/ 67 w 67"/>
              <a:gd name="T59" fmla="*/ 3 h 61"/>
              <a:gd name="T60" fmla="*/ 66 w 67"/>
              <a:gd name="T61" fmla="*/ 1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67" h="61">
                <a:moveTo>
                  <a:pt x="51" y="56"/>
                </a:moveTo>
                <a:cubicBezTo>
                  <a:pt x="51" y="56"/>
                  <a:pt x="51" y="56"/>
                  <a:pt x="51" y="56"/>
                </a:cubicBezTo>
                <a:cubicBezTo>
                  <a:pt x="51" y="56"/>
                  <a:pt x="51" y="56"/>
                  <a:pt x="51" y="56"/>
                </a:cubicBezTo>
                <a:cubicBezTo>
                  <a:pt x="25" y="42"/>
                  <a:pt x="25" y="42"/>
                  <a:pt x="25" y="42"/>
                </a:cubicBezTo>
                <a:cubicBezTo>
                  <a:pt x="64" y="5"/>
                  <a:pt x="64" y="5"/>
                  <a:pt x="64" y="5"/>
                </a:cubicBezTo>
                <a:lnTo>
                  <a:pt x="51" y="56"/>
                </a:lnTo>
                <a:close/>
                <a:moveTo>
                  <a:pt x="24" y="59"/>
                </a:moveTo>
                <a:cubicBezTo>
                  <a:pt x="24" y="44"/>
                  <a:pt x="24" y="44"/>
                  <a:pt x="24" y="44"/>
                </a:cubicBezTo>
                <a:cubicBezTo>
                  <a:pt x="33" y="49"/>
                  <a:pt x="33" y="49"/>
                  <a:pt x="33" y="49"/>
                </a:cubicBezTo>
                <a:lnTo>
                  <a:pt x="24" y="59"/>
                </a:lnTo>
                <a:close/>
                <a:moveTo>
                  <a:pt x="61" y="4"/>
                </a:moveTo>
                <a:cubicBezTo>
                  <a:pt x="23" y="40"/>
                  <a:pt x="23" y="40"/>
                  <a:pt x="23" y="40"/>
                </a:cubicBezTo>
                <a:cubicBezTo>
                  <a:pt x="3" y="29"/>
                  <a:pt x="3" y="29"/>
                  <a:pt x="3" y="29"/>
                </a:cubicBezTo>
                <a:lnTo>
                  <a:pt x="61" y="4"/>
                </a:lnTo>
                <a:close/>
                <a:moveTo>
                  <a:pt x="66" y="1"/>
                </a:moveTo>
                <a:cubicBezTo>
                  <a:pt x="65" y="0"/>
                  <a:pt x="64" y="0"/>
                  <a:pt x="63" y="0"/>
                </a:cubicBezTo>
                <a:cubicBezTo>
                  <a:pt x="2" y="27"/>
                  <a:pt x="2" y="27"/>
                  <a:pt x="2" y="27"/>
                </a:cubicBezTo>
                <a:cubicBezTo>
                  <a:pt x="1" y="27"/>
                  <a:pt x="0" y="28"/>
                  <a:pt x="0" y="29"/>
                </a:cubicBezTo>
                <a:cubicBezTo>
                  <a:pt x="0" y="30"/>
                  <a:pt x="1" y="31"/>
                  <a:pt x="2" y="32"/>
                </a:cubicBezTo>
                <a:cubicBezTo>
                  <a:pt x="22" y="43"/>
                  <a:pt x="22" y="43"/>
                  <a:pt x="22" y="43"/>
                </a:cubicBezTo>
                <a:cubicBezTo>
                  <a:pt x="22" y="59"/>
                  <a:pt x="22" y="59"/>
                  <a:pt x="22" y="59"/>
                </a:cubicBezTo>
                <a:cubicBezTo>
                  <a:pt x="22" y="60"/>
                  <a:pt x="22" y="61"/>
                  <a:pt x="23" y="61"/>
                </a:cubicBezTo>
                <a:cubicBezTo>
                  <a:pt x="24" y="61"/>
                  <a:pt x="24" y="61"/>
                  <a:pt x="24" y="61"/>
                </a:cubicBezTo>
                <a:cubicBezTo>
                  <a:pt x="25" y="61"/>
                  <a:pt x="26" y="61"/>
                  <a:pt x="26" y="61"/>
                </a:cubicBezTo>
                <a:cubicBezTo>
                  <a:pt x="35" y="50"/>
                  <a:pt x="35" y="50"/>
                  <a:pt x="35" y="50"/>
                </a:cubicBezTo>
                <a:cubicBezTo>
                  <a:pt x="50" y="58"/>
                  <a:pt x="50" y="58"/>
                  <a:pt x="50" y="58"/>
                </a:cubicBezTo>
                <a:cubicBezTo>
                  <a:pt x="50" y="59"/>
                  <a:pt x="51" y="59"/>
                  <a:pt x="51" y="59"/>
                </a:cubicBezTo>
                <a:cubicBezTo>
                  <a:pt x="51" y="59"/>
                  <a:pt x="52" y="59"/>
                  <a:pt x="52" y="59"/>
                </a:cubicBezTo>
                <a:cubicBezTo>
                  <a:pt x="53" y="58"/>
                  <a:pt x="53" y="58"/>
                  <a:pt x="54" y="57"/>
                </a:cubicBezTo>
                <a:cubicBezTo>
                  <a:pt x="67" y="3"/>
                  <a:pt x="67" y="3"/>
                  <a:pt x="67" y="3"/>
                </a:cubicBezTo>
                <a:cubicBezTo>
                  <a:pt x="67" y="2"/>
                  <a:pt x="67" y="1"/>
                  <a:pt x="66" y="1"/>
                </a:cubicBezTo>
              </a:path>
            </a:pathLst>
          </a:custGeom>
          <a:solidFill>
            <a:schemeClr val="bg1"/>
          </a:solidFill>
          <a:ln>
            <a:noFill/>
          </a:ln>
        </p:spPr>
        <p:txBody>
          <a:bodyPr vert="horz" wrap="square" lIns="121920" tIns="60960" rIns="121920" bIns="6096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0" cap="none" spc="0" normalizeH="0" baseline="0" noProof="0" dirty="0">
              <a:ln>
                <a:noFill/>
              </a:ln>
              <a:solidFill>
                <a:sysClr val="windowText" lastClr="000000"/>
              </a:solidFill>
              <a:effectLst/>
              <a:uLnTx/>
              <a:uFillTx/>
              <a:latin typeface="Georgia"/>
              <a:ea typeface="+mn-ea"/>
              <a:cs typeface="+mn-cs"/>
            </a:endParaRPr>
          </a:p>
        </p:txBody>
      </p:sp>
      <p:sp>
        <p:nvSpPr>
          <p:cNvPr id="50" name="Freeform 22"/>
          <p:cNvSpPr>
            <a:spLocks noEditPoints="1"/>
          </p:cNvSpPr>
          <p:nvPr/>
        </p:nvSpPr>
        <p:spPr bwMode="auto">
          <a:xfrm>
            <a:off x="4957234" y="4040718"/>
            <a:ext cx="855133" cy="571500"/>
          </a:xfrm>
          <a:custGeom>
            <a:avLst/>
            <a:gdLst>
              <a:gd name="T0" fmla="*/ 37 w 57"/>
              <a:gd name="T1" fmla="*/ 22 h 38"/>
              <a:gd name="T2" fmla="*/ 36 w 57"/>
              <a:gd name="T3" fmla="*/ 20 h 38"/>
              <a:gd name="T4" fmla="*/ 37 w 57"/>
              <a:gd name="T5" fmla="*/ 19 h 38"/>
              <a:gd name="T6" fmla="*/ 39 w 57"/>
              <a:gd name="T7" fmla="*/ 20 h 38"/>
              <a:gd name="T8" fmla="*/ 37 w 57"/>
              <a:gd name="T9" fmla="*/ 22 h 38"/>
              <a:gd name="T10" fmla="*/ 17 w 57"/>
              <a:gd name="T11" fmla="*/ 22 h 38"/>
              <a:gd name="T12" fmla="*/ 16 w 57"/>
              <a:gd name="T13" fmla="*/ 20 h 38"/>
              <a:gd name="T14" fmla="*/ 17 w 57"/>
              <a:gd name="T15" fmla="*/ 19 h 38"/>
              <a:gd name="T16" fmla="*/ 19 w 57"/>
              <a:gd name="T17" fmla="*/ 20 h 38"/>
              <a:gd name="T18" fmla="*/ 17 w 57"/>
              <a:gd name="T19" fmla="*/ 22 h 38"/>
              <a:gd name="T20" fmla="*/ 4 w 57"/>
              <a:gd name="T21" fmla="*/ 35 h 38"/>
              <a:gd name="T22" fmla="*/ 2 w 57"/>
              <a:gd name="T23" fmla="*/ 34 h 38"/>
              <a:gd name="T24" fmla="*/ 4 w 57"/>
              <a:gd name="T25" fmla="*/ 32 h 38"/>
              <a:gd name="T26" fmla="*/ 5 w 57"/>
              <a:gd name="T27" fmla="*/ 34 h 38"/>
              <a:gd name="T28" fmla="*/ 4 w 57"/>
              <a:gd name="T29" fmla="*/ 35 h 38"/>
              <a:gd name="T30" fmla="*/ 56 w 57"/>
              <a:gd name="T31" fmla="*/ 0 h 38"/>
              <a:gd name="T32" fmla="*/ 44 w 57"/>
              <a:gd name="T33" fmla="*/ 0 h 38"/>
              <a:gd name="T34" fmla="*/ 42 w 57"/>
              <a:gd name="T35" fmla="*/ 2 h 38"/>
              <a:gd name="T36" fmla="*/ 44 w 57"/>
              <a:gd name="T37" fmla="*/ 3 h 38"/>
              <a:gd name="T38" fmla="*/ 53 w 57"/>
              <a:gd name="T39" fmla="*/ 3 h 38"/>
              <a:gd name="T40" fmla="*/ 39 w 57"/>
              <a:gd name="T41" fmla="*/ 17 h 38"/>
              <a:gd name="T42" fmla="*/ 37 w 57"/>
              <a:gd name="T43" fmla="*/ 16 h 38"/>
              <a:gd name="T44" fmla="*/ 33 w 57"/>
              <a:gd name="T45" fmla="*/ 19 h 38"/>
              <a:gd name="T46" fmla="*/ 21 w 57"/>
              <a:gd name="T47" fmla="*/ 19 h 38"/>
              <a:gd name="T48" fmla="*/ 17 w 57"/>
              <a:gd name="T49" fmla="*/ 16 h 38"/>
              <a:gd name="T50" fmla="*/ 13 w 57"/>
              <a:gd name="T51" fmla="*/ 20 h 38"/>
              <a:gd name="T52" fmla="*/ 14 w 57"/>
              <a:gd name="T53" fmla="*/ 22 h 38"/>
              <a:gd name="T54" fmla="*/ 6 w 57"/>
              <a:gd name="T55" fmla="*/ 30 h 38"/>
              <a:gd name="T56" fmla="*/ 4 w 57"/>
              <a:gd name="T57" fmla="*/ 30 h 38"/>
              <a:gd name="T58" fmla="*/ 0 w 57"/>
              <a:gd name="T59" fmla="*/ 34 h 38"/>
              <a:gd name="T60" fmla="*/ 4 w 57"/>
              <a:gd name="T61" fmla="*/ 38 h 38"/>
              <a:gd name="T62" fmla="*/ 8 w 57"/>
              <a:gd name="T63" fmla="*/ 34 h 38"/>
              <a:gd name="T64" fmla="*/ 8 w 57"/>
              <a:gd name="T65" fmla="*/ 32 h 38"/>
              <a:gd name="T66" fmla="*/ 16 w 57"/>
              <a:gd name="T67" fmla="*/ 24 h 38"/>
              <a:gd name="T68" fmla="*/ 17 w 57"/>
              <a:gd name="T69" fmla="*/ 24 h 38"/>
              <a:gd name="T70" fmla="*/ 21 w 57"/>
              <a:gd name="T71" fmla="*/ 22 h 38"/>
              <a:gd name="T72" fmla="*/ 33 w 57"/>
              <a:gd name="T73" fmla="*/ 22 h 38"/>
              <a:gd name="T74" fmla="*/ 37 w 57"/>
              <a:gd name="T75" fmla="*/ 24 h 38"/>
              <a:gd name="T76" fmla="*/ 41 w 57"/>
              <a:gd name="T77" fmla="*/ 20 h 38"/>
              <a:gd name="T78" fmla="*/ 41 w 57"/>
              <a:gd name="T79" fmla="*/ 19 h 38"/>
              <a:gd name="T80" fmla="*/ 55 w 57"/>
              <a:gd name="T81" fmla="*/ 5 h 38"/>
              <a:gd name="T82" fmla="*/ 55 w 57"/>
              <a:gd name="T83" fmla="*/ 14 h 38"/>
              <a:gd name="T84" fmla="*/ 56 w 57"/>
              <a:gd name="T85" fmla="*/ 15 h 38"/>
              <a:gd name="T86" fmla="*/ 57 w 57"/>
              <a:gd name="T87" fmla="*/ 14 h 38"/>
              <a:gd name="T88" fmla="*/ 57 w 57"/>
              <a:gd name="T89" fmla="*/ 2 h 38"/>
              <a:gd name="T90" fmla="*/ 56 w 57"/>
              <a:gd name="T91" fmla="*/ 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57" h="38">
                <a:moveTo>
                  <a:pt x="37" y="22"/>
                </a:moveTo>
                <a:cubicBezTo>
                  <a:pt x="36" y="22"/>
                  <a:pt x="36" y="21"/>
                  <a:pt x="36" y="20"/>
                </a:cubicBezTo>
                <a:cubicBezTo>
                  <a:pt x="36" y="19"/>
                  <a:pt x="36" y="19"/>
                  <a:pt x="37" y="19"/>
                </a:cubicBezTo>
                <a:cubicBezTo>
                  <a:pt x="38" y="19"/>
                  <a:pt x="39" y="19"/>
                  <a:pt x="39" y="20"/>
                </a:cubicBezTo>
                <a:cubicBezTo>
                  <a:pt x="39" y="21"/>
                  <a:pt x="38" y="22"/>
                  <a:pt x="37" y="22"/>
                </a:cubicBezTo>
                <a:moveTo>
                  <a:pt x="17" y="22"/>
                </a:moveTo>
                <a:cubicBezTo>
                  <a:pt x="16" y="22"/>
                  <a:pt x="16" y="21"/>
                  <a:pt x="16" y="20"/>
                </a:cubicBezTo>
                <a:cubicBezTo>
                  <a:pt x="16" y="19"/>
                  <a:pt x="16" y="19"/>
                  <a:pt x="17" y="19"/>
                </a:cubicBezTo>
                <a:cubicBezTo>
                  <a:pt x="18" y="19"/>
                  <a:pt x="19" y="19"/>
                  <a:pt x="19" y="20"/>
                </a:cubicBezTo>
                <a:cubicBezTo>
                  <a:pt x="19" y="21"/>
                  <a:pt x="18" y="22"/>
                  <a:pt x="17" y="22"/>
                </a:cubicBezTo>
                <a:moveTo>
                  <a:pt x="4" y="35"/>
                </a:moveTo>
                <a:cubicBezTo>
                  <a:pt x="3" y="35"/>
                  <a:pt x="2" y="34"/>
                  <a:pt x="2" y="34"/>
                </a:cubicBezTo>
                <a:cubicBezTo>
                  <a:pt x="2" y="33"/>
                  <a:pt x="3" y="32"/>
                  <a:pt x="4" y="32"/>
                </a:cubicBezTo>
                <a:cubicBezTo>
                  <a:pt x="5" y="32"/>
                  <a:pt x="5" y="33"/>
                  <a:pt x="5" y="34"/>
                </a:cubicBezTo>
                <a:cubicBezTo>
                  <a:pt x="5" y="34"/>
                  <a:pt x="5" y="35"/>
                  <a:pt x="4" y="35"/>
                </a:cubicBezTo>
                <a:moveTo>
                  <a:pt x="56" y="0"/>
                </a:moveTo>
                <a:cubicBezTo>
                  <a:pt x="44" y="0"/>
                  <a:pt x="44" y="0"/>
                  <a:pt x="44" y="0"/>
                </a:cubicBezTo>
                <a:cubicBezTo>
                  <a:pt x="43" y="0"/>
                  <a:pt x="42" y="1"/>
                  <a:pt x="42" y="2"/>
                </a:cubicBezTo>
                <a:cubicBezTo>
                  <a:pt x="42" y="2"/>
                  <a:pt x="43" y="3"/>
                  <a:pt x="44" y="3"/>
                </a:cubicBezTo>
                <a:cubicBezTo>
                  <a:pt x="53" y="3"/>
                  <a:pt x="53" y="3"/>
                  <a:pt x="53" y="3"/>
                </a:cubicBezTo>
                <a:cubicBezTo>
                  <a:pt x="39" y="17"/>
                  <a:pt x="39" y="17"/>
                  <a:pt x="39" y="17"/>
                </a:cubicBezTo>
                <a:cubicBezTo>
                  <a:pt x="38" y="16"/>
                  <a:pt x="38" y="16"/>
                  <a:pt x="37" y="16"/>
                </a:cubicBezTo>
                <a:cubicBezTo>
                  <a:pt x="36" y="16"/>
                  <a:pt x="34" y="17"/>
                  <a:pt x="33" y="19"/>
                </a:cubicBezTo>
                <a:cubicBezTo>
                  <a:pt x="21" y="19"/>
                  <a:pt x="21" y="19"/>
                  <a:pt x="21" y="19"/>
                </a:cubicBezTo>
                <a:cubicBezTo>
                  <a:pt x="20" y="17"/>
                  <a:pt x="19" y="16"/>
                  <a:pt x="17" y="16"/>
                </a:cubicBezTo>
                <a:cubicBezTo>
                  <a:pt x="15" y="16"/>
                  <a:pt x="13" y="18"/>
                  <a:pt x="13" y="20"/>
                </a:cubicBezTo>
                <a:cubicBezTo>
                  <a:pt x="13" y="21"/>
                  <a:pt x="13" y="21"/>
                  <a:pt x="14" y="22"/>
                </a:cubicBezTo>
                <a:cubicBezTo>
                  <a:pt x="6" y="30"/>
                  <a:pt x="6" y="30"/>
                  <a:pt x="6" y="30"/>
                </a:cubicBezTo>
                <a:cubicBezTo>
                  <a:pt x="5" y="30"/>
                  <a:pt x="5" y="30"/>
                  <a:pt x="4" y="30"/>
                </a:cubicBezTo>
                <a:cubicBezTo>
                  <a:pt x="2" y="30"/>
                  <a:pt x="0" y="31"/>
                  <a:pt x="0" y="34"/>
                </a:cubicBezTo>
                <a:cubicBezTo>
                  <a:pt x="0" y="36"/>
                  <a:pt x="2" y="38"/>
                  <a:pt x="4" y="38"/>
                </a:cubicBezTo>
                <a:cubicBezTo>
                  <a:pt x="6" y="38"/>
                  <a:pt x="8" y="36"/>
                  <a:pt x="8" y="34"/>
                </a:cubicBezTo>
                <a:cubicBezTo>
                  <a:pt x="8" y="33"/>
                  <a:pt x="8" y="32"/>
                  <a:pt x="8" y="32"/>
                </a:cubicBezTo>
                <a:cubicBezTo>
                  <a:pt x="16" y="24"/>
                  <a:pt x="16" y="24"/>
                  <a:pt x="16" y="24"/>
                </a:cubicBezTo>
                <a:cubicBezTo>
                  <a:pt x="16" y="24"/>
                  <a:pt x="17" y="24"/>
                  <a:pt x="17" y="24"/>
                </a:cubicBezTo>
                <a:cubicBezTo>
                  <a:pt x="19" y="24"/>
                  <a:pt x="20" y="23"/>
                  <a:pt x="21" y="22"/>
                </a:cubicBezTo>
                <a:cubicBezTo>
                  <a:pt x="33" y="22"/>
                  <a:pt x="33" y="22"/>
                  <a:pt x="33" y="22"/>
                </a:cubicBezTo>
                <a:cubicBezTo>
                  <a:pt x="34" y="23"/>
                  <a:pt x="36" y="24"/>
                  <a:pt x="37" y="24"/>
                </a:cubicBezTo>
                <a:cubicBezTo>
                  <a:pt x="39" y="24"/>
                  <a:pt x="41" y="22"/>
                  <a:pt x="41" y="20"/>
                </a:cubicBezTo>
                <a:cubicBezTo>
                  <a:pt x="41" y="20"/>
                  <a:pt x="41" y="19"/>
                  <a:pt x="41" y="19"/>
                </a:cubicBezTo>
                <a:cubicBezTo>
                  <a:pt x="55" y="5"/>
                  <a:pt x="55" y="5"/>
                  <a:pt x="55" y="5"/>
                </a:cubicBezTo>
                <a:cubicBezTo>
                  <a:pt x="55" y="14"/>
                  <a:pt x="55" y="14"/>
                  <a:pt x="55" y="14"/>
                </a:cubicBezTo>
                <a:cubicBezTo>
                  <a:pt x="55" y="15"/>
                  <a:pt x="55" y="15"/>
                  <a:pt x="56" y="15"/>
                </a:cubicBezTo>
                <a:cubicBezTo>
                  <a:pt x="57" y="15"/>
                  <a:pt x="57" y="15"/>
                  <a:pt x="57" y="14"/>
                </a:cubicBezTo>
                <a:cubicBezTo>
                  <a:pt x="57" y="2"/>
                  <a:pt x="57" y="2"/>
                  <a:pt x="57" y="2"/>
                </a:cubicBezTo>
                <a:cubicBezTo>
                  <a:pt x="57" y="1"/>
                  <a:pt x="57" y="0"/>
                  <a:pt x="56" y="0"/>
                </a:cubicBezTo>
              </a:path>
            </a:pathLst>
          </a:custGeom>
          <a:solidFill>
            <a:schemeClr val="bg1"/>
          </a:solidFill>
          <a:ln>
            <a:noFill/>
          </a:ln>
        </p:spPr>
        <p:txBody>
          <a:bodyPr vert="horz" wrap="square" lIns="121920" tIns="60960" rIns="121920" bIns="6096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0" cap="none" spc="0" normalizeH="0" baseline="0" noProof="0" dirty="0">
              <a:ln>
                <a:noFill/>
              </a:ln>
              <a:solidFill>
                <a:sysClr val="windowText" lastClr="000000"/>
              </a:solidFill>
              <a:effectLst/>
              <a:uLnTx/>
              <a:uFillTx/>
              <a:latin typeface="Georgia"/>
              <a:ea typeface="+mn-ea"/>
              <a:cs typeface="+mn-cs"/>
            </a:endParaRPr>
          </a:p>
        </p:txBody>
      </p:sp>
      <p:sp>
        <p:nvSpPr>
          <p:cNvPr id="51" name="Freeform 23"/>
          <p:cNvSpPr>
            <a:spLocks/>
          </p:cNvSpPr>
          <p:nvPr/>
        </p:nvSpPr>
        <p:spPr bwMode="auto">
          <a:xfrm>
            <a:off x="4851401" y="3981451"/>
            <a:ext cx="960967" cy="719667"/>
          </a:xfrm>
          <a:custGeom>
            <a:avLst/>
            <a:gdLst>
              <a:gd name="T0" fmla="*/ 63 w 64"/>
              <a:gd name="T1" fmla="*/ 46 h 48"/>
              <a:gd name="T2" fmla="*/ 4 w 64"/>
              <a:gd name="T3" fmla="*/ 46 h 48"/>
              <a:gd name="T4" fmla="*/ 3 w 64"/>
              <a:gd name="T5" fmla="*/ 45 h 48"/>
              <a:gd name="T6" fmla="*/ 3 w 64"/>
              <a:gd name="T7" fmla="*/ 2 h 48"/>
              <a:gd name="T8" fmla="*/ 2 w 64"/>
              <a:gd name="T9" fmla="*/ 0 h 48"/>
              <a:gd name="T10" fmla="*/ 0 w 64"/>
              <a:gd name="T11" fmla="*/ 2 h 48"/>
              <a:gd name="T12" fmla="*/ 0 w 64"/>
              <a:gd name="T13" fmla="*/ 45 h 48"/>
              <a:gd name="T14" fmla="*/ 4 w 64"/>
              <a:gd name="T15" fmla="*/ 48 h 48"/>
              <a:gd name="T16" fmla="*/ 63 w 64"/>
              <a:gd name="T17" fmla="*/ 48 h 48"/>
              <a:gd name="T18" fmla="*/ 64 w 64"/>
              <a:gd name="T19" fmla="*/ 47 h 48"/>
              <a:gd name="T20" fmla="*/ 63 w 64"/>
              <a:gd name="T21" fmla="*/ 46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4" h="48">
                <a:moveTo>
                  <a:pt x="63" y="46"/>
                </a:moveTo>
                <a:cubicBezTo>
                  <a:pt x="4" y="46"/>
                  <a:pt x="4" y="46"/>
                  <a:pt x="4" y="46"/>
                </a:cubicBezTo>
                <a:cubicBezTo>
                  <a:pt x="3" y="46"/>
                  <a:pt x="3" y="45"/>
                  <a:pt x="3" y="45"/>
                </a:cubicBezTo>
                <a:cubicBezTo>
                  <a:pt x="3" y="2"/>
                  <a:pt x="3" y="2"/>
                  <a:pt x="3" y="2"/>
                </a:cubicBezTo>
                <a:cubicBezTo>
                  <a:pt x="3" y="1"/>
                  <a:pt x="2" y="0"/>
                  <a:pt x="2" y="0"/>
                </a:cubicBezTo>
                <a:cubicBezTo>
                  <a:pt x="1" y="0"/>
                  <a:pt x="0" y="1"/>
                  <a:pt x="0" y="2"/>
                </a:cubicBezTo>
                <a:cubicBezTo>
                  <a:pt x="0" y="45"/>
                  <a:pt x="0" y="45"/>
                  <a:pt x="0" y="45"/>
                </a:cubicBezTo>
                <a:cubicBezTo>
                  <a:pt x="0" y="47"/>
                  <a:pt x="2" y="48"/>
                  <a:pt x="4" y="48"/>
                </a:cubicBezTo>
                <a:cubicBezTo>
                  <a:pt x="63" y="48"/>
                  <a:pt x="63" y="48"/>
                  <a:pt x="63" y="48"/>
                </a:cubicBezTo>
                <a:cubicBezTo>
                  <a:pt x="64" y="48"/>
                  <a:pt x="64" y="48"/>
                  <a:pt x="64" y="47"/>
                </a:cubicBezTo>
                <a:cubicBezTo>
                  <a:pt x="64" y="46"/>
                  <a:pt x="64" y="46"/>
                  <a:pt x="63" y="46"/>
                </a:cubicBezTo>
              </a:path>
            </a:pathLst>
          </a:custGeom>
          <a:solidFill>
            <a:schemeClr val="bg1"/>
          </a:solidFill>
          <a:ln>
            <a:noFill/>
          </a:ln>
        </p:spPr>
        <p:txBody>
          <a:bodyPr vert="horz" wrap="square" lIns="121920" tIns="60960" rIns="121920" bIns="6096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0" cap="none" spc="0" normalizeH="0" baseline="0" noProof="0" dirty="0">
              <a:ln>
                <a:noFill/>
              </a:ln>
              <a:solidFill>
                <a:sysClr val="windowText" lastClr="000000"/>
              </a:solidFill>
              <a:effectLst/>
              <a:uLnTx/>
              <a:uFillTx/>
              <a:latin typeface="Georgia"/>
              <a:ea typeface="+mn-ea"/>
              <a:cs typeface="+mn-cs"/>
            </a:endParaRPr>
          </a:p>
        </p:txBody>
      </p:sp>
      <p:cxnSp>
        <p:nvCxnSpPr>
          <p:cNvPr id="53" name="Straight Connector 52"/>
          <p:cNvCxnSpPr>
            <a:stCxn id="23" idx="6"/>
            <a:endCxn id="31" idx="1"/>
          </p:cNvCxnSpPr>
          <p:nvPr/>
        </p:nvCxnSpPr>
        <p:spPr>
          <a:xfrm>
            <a:off x="6066834" y="899989"/>
            <a:ext cx="765105" cy="48855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a:stCxn id="24" idx="2"/>
            <a:endCxn id="31" idx="7"/>
          </p:cNvCxnSpPr>
          <p:nvPr/>
        </p:nvCxnSpPr>
        <p:spPr>
          <a:xfrm flipH="1">
            <a:off x="9377523" y="980350"/>
            <a:ext cx="779695" cy="408197"/>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a:stCxn id="25" idx="6"/>
            <a:endCxn id="31" idx="3"/>
          </p:cNvCxnSpPr>
          <p:nvPr/>
        </p:nvCxnSpPr>
        <p:spPr>
          <a:xfrm flipV="1">
            <a:off x="6052245" y="3934131"/>
            <a:ext cx="779695" cy="40819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a:stCxn id="27" idx="2"/>
            <a:endCxn id="31" idx="5"/>
          </p:cNvCxnSpPr>
          <p:nvPr/>
        </p:nvCxnSpPr>
        <p:spPr>
          <a:xfrm flipH="1" flipV="1">
            <a:off x="9377523" y="3934131"/>
            <a:ext cx="779695" cy="40819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62" name="Freeform 28"/>
          <p:cNvSpPr>
            <a:spLocks noEditPoints="1"/>
          </p:cNvSpPr>
          <p:nvPr/>
        </p:nvSpPr>
        <p:spPr bwMode="auto">
          <a:xfrm>
            <a:off x="7393516" y="1297857"/>
            <a:ext cx="1409701" cy="960967"/>
          </a:xfrm>
          <a:custGeom>
            <a:avLst/>
            <a:gdLst>
              <a:gd name="T0" fmla="*/ 79 w 94"/>
              <a:gd name="T1" fmla="*/ 56 h 64"/>
              <a:gd name="T2" fmla="*/ 65 w 94"/>
              <a:gd name="T3" fmla="*/ 38 h 64"/>
              <a:gd name="T4" fmla="*/ 57 w 94"/>
              <a:gd name="T5" fmla="*/ 34 h 64"/>
              <a:gd name="T6" fmla="*/ 60 w 94"/>
              <a:gd name="T7" fmla="*/ 18 h 64"/>
              <a:gd name="T8" fmla="*/ 69 w 94"/>
              <a:gd name="T9" fmla="*/ 10 h 64"/>
              <a:gd name="T10" fmla="*/ 74 w 94"/>
              <a:gd name="T11" fmla="*/ 36 h 64"/>
              <a:gd name="T12" fmla="*/ 76 w 94"/>
              <a:gd name="T13" fmla="*/ 43 h 64"/>
              <a:gd name="T14" fmla="*/ 91 w 94"/>
              <a:gd name="T15" fmla="*/ 56 h 64"/>
              <a:gd name="T16" fmla="*/ 59 w 94"/>
              <a:gd name="T17" fmla="*/ 41 h 64"/>
              <a:gd name="T18" fmla="*/ 62 w 94"/>
              <a:gd name="T19" fmla="*/ 38 h 64"/>
              <a:gd name="T20" fmla="*/ 19 w 94"/>
              <a:gd name="T21" fmla="*/ 61 h 64"/>
              <a:gd name="T22" fmla="*/ 21 w 94"/>
              <a:gd name="T23" fmla="*/ 51 h 64"/>
              <a:gd name="T24" fmla="*/ 37 w 94"/>
              <a:gd name="T25" fmla="*/ 44 h 64"/>
              <a:gd name="T26" fmla="*/ 41 w 94"/>
              <a:gd name="T27" fmla="*/ 34 h 64"/>
              <a:gd name="T28" fmla="*/ 38 w 94"/>
              <a:gd name="T29" fmla="*/ 27 h 64"/>
              <a:gd name="T30" fmla="*/ 36 w 94"/>
              <a:gd name="T31" fmla="*/ 20 h 64"/>
              <a:gd name="T32" fmla="*/ 37 w 94"/>
              <a:gd name="T33" fmla="*/ 6 h 64"/>
              <a:gd name="T34" fmla="*/ 48 w 94"/>
              <a:gd name="T35" fmla="*/ 2 h 64"/>
              <a:gd name="T36" fmla="*/ 58 w 94"/>
              <a:gd name="T37" fmla="*/ 10 h 64"/>
              <a:gd name="T38" fmla="*/ 59 w 94"/>
              <a:gd name="T39" fmla="*/ 23 h 64"/>
              <a:gd name="T40" fmla="*/ 56 w 94"/>
              <a:gd name="T41" fmla="*/ 28 h 64"/>
              <a:gd name="T42" fmla="*/ 54 w 94"/>
              <a:gd name="T43" fmla="*/ 38 h 64"/>
              <a:gd name="T44" fmla="*/ 77 w 94"/>
              <a:gd name="T45" fmla="*/ 60 h 64"/>
              <a:gd name="T46" fmla="*/ 3 w 94"/>
              <a:gd name="T47" fmla="*/ 56 h 64"/>
              <a:gd name="T48" fmla="*/ 18 w 94"/>
              <a:gd name="T49" fmla="*/ 43 h 64"/>
              <a:gd name="T50" fmla="*/ 21 w 94"/>
              <a:gd name="T51" fmla="*/ 35 h 64"/>
              <a:gd name="T52" fmla="*/ 17 w 94"/>
              <a:gd name="T53" fmla="*/ 27 h 64"/>
              <a:gd name="T54" fmla="*/ 18 w 94"/>
              <a:gd name="T55" fmla="*/ 16 h 64"/>
              <a:gd name="T56" fmla="*/ 25 w 94"/>
              <a:gd name="T57" fmla="*/ 10 h 64"/>
              <a:gd name="T58" fmla="*/ 34 w 94"/>
              <a:gd name="T59" fmla="*/ 13 h 64"/>
              <a:gd name="T60" fmla="*/ 34 w 94"/>
              <a:gd name="T61" fmla="*/ 18 h 64"/>
              <a:gd name="T62" fmla="*/ 34 w 94"/>
              <a:gd name="T63" fmla="*/ 29 h 64"/>
              <a:gd name="T64" fmla="*/ 30 w 94"/>
              <a:gd name="T65" fmla="*/ 36 h 64"/>
              <a:gd name="T66" fmla="*/ 19 w 94"/>
              <a:gd name="T67" fmla="*/ 49 h 64"/>
              <a:gd name="T68" fmla="*/ 36 w 94"/>
              <a:gd name="T69" fmla="*/ 41 h 64"/>
              <a:gd name="T70" fmla="*/ 33 w 94"/>
              <a:gd name="T71" fmla="*/ 36 h 64"/>
              <a:gd name="T72" fmla="*/ 38 w 94"/>
              <a:gd name="T73" fmla="*/ 35 h 64"/>
              <a:gd name="T74" fmla="*/ 94 w 94"/>
              <a:gd name="T75" fmla="*/ 55 h 64"/>
              <a:gd name="T76" fmla="*/ 75 w 94"/>
              <a:gd name="T77" fmla="*/ 38 h 64"/>
              <a:gd name="T78" fmla="*/ 84 w 94"/>
              <a:gd name="T79" fmla="*/ 33 h 64"/>
              <a:gd name="T80" fmla="*/ 69 w 94"/>
              <a:gd name="T81" fmla="*/ 8 h 64"/>
              <a:gd name="T82" fmla="*/ 56 w 94"/>
              <a:gd name="T83" fmla="*/ 2 h 64"/>
              <a:gd name="T84" fmla="*/ 37 w 94"/>
              <a:gd name="T85" fmla="*/ 2 h 64"/>
              <a:gd name="T86" fmla="*/ 34 w 94"/>
              <a:gd name="T87" fmla="*/ 10 h 64"/>
              <a:gd name="T88" fmla="*/ 18 w 94"/>
              <a:gd name="T89" fmla="*/ 10 h 64"/>
              <a:gd name="T90" fmla="*/ 15 w 94"/>
              <a:gd name="T91" fmla="*/ 22 h 64"/>
              <a:gd name="T92" fmla="*/ 17 w 94"/>
              <a:gd name="T93" fmla="*/ 32 h 64"/>
              <a:gd name="T94" fmla="*/ 17 w 94"/>
              <a:gd name="T95" fmla="*/ 41 h 64"/>
              <a:gd name="T96" fmla="*/ 1 w 94"/>
              <a:gd name="T97" fmla="*/ 57 h 64"/>
              <a:gd name="T98" fmla="*/ 15 w 94"/>
              <a:gd name="T99" fmla="*/ 60 h 64"/>
              <a:gd name="T100" fmla="*/ 76 w 94"/>
              <a:gd name="T101" fmla="*/ 64 h 64"/>
              <a:gd name="T102" fmla="*/ 79 w 94"/>
              <a:gd name="T103" fmla="*/ 58 h 64"/>
              <a:gd name="T104" fmla="*/ 94 w 94"/>
              <a:gd name="T105" fmla="*/ 55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94" h="64">
                <a:moveTo>
                  <a:pt x="91" y="56"/>
                </a:moveTo>
                <a:cubicBezTo>
                  <a:pt x="91" y="56"/>
                  <a:pt x="91" y="56"/>
                  <a:pt x="91" y="56"/>
                </a:cubicBezTo>
                <a:cubicBezTo>
                  <a:pt x="79" y="56"/>
                  <a:pt x="79" y="56"/>
                  <a:pt x="79" y="56"/>
                </a:cubicBezTo>
                <a:cubicBezTo>
                  <a:pt x="78" y="54"/>
                  <a:pt x="77" y="51"/>
                  <a:pt x="75" y="49"/>
                </a:cubicBezTo>
                <a:cubicBezTo>
                  <a:pt x="74" y="47"/>
                  <a:pt x="70" y="45"/>
                  <a:pt x="62" y="43"/>
                </a:cubicBezTo>
                <a:cubicBezTo>
                  <a:pt x="64" y="42"/>
                  <a:pt x="65" y="41"/>
                  <a:pt x="65" y="38"/>
                </a:cubicBezTo>
                <a:cubicBezTo>
                  <a:pt x="65" y="37"/>
                  <a:pt x="65" y="37"/>
                  <a:pt x="65" y="37"/>
                </a:cubicBezTo>
                <a:cubicBezTo>
                  <a:pt x="65" y="36"/>
                  <a:pt x="64" y="36"/>
                  <a:pt x="63" y="36"/>
                </a:cubicBezTo>
                <a:cubicBezTo>
                  <a:pt x="61" y="36"/>
                  <a:pt x="59" y="35"/>
                  <a:pt x="57" y="34"/>
                </a:cubicBezTo>
                <a:cubicBezTo>
                  <a:pt x="58" y="32"/>
                  <a:pt x="58" y="31"/>
                  <a:pt x="58" y="29"/>
                </a:cubicBezTo>
                <a:cubicBezTo>
                  <a:pt x="60" y="29"/>
                  <a:pt x="61" y="27"/>
                  <a:pt x="62" y="24"/>
                </a:cubicBezTo>
                <a:cubicBezTo>
                  <a:pt x="63" y="21"/>
                  <a:pt x="62" y="19"/>
                  <a:pt x="60" y="18"/>
                </a:cubicBezTo>
                <a:cubicBezTo>
                  <a:pt x="60" y="17"/>
                  <a:pt x="61" y="17"/>
                  <a:pt x="61" y="16"/>
                </a:cubicBezTo>
                <a:cubicBezTo>
                  <a:pt x="61" y="16"/>
                  <a:pt x="61" y="16"/>
                  <a:pt x="61" y="16"/>
                </a:cubicBezTo>
                <a:cubicBezTo>
                  <a:pt x="62" y="13"/>
                  <a:pt x="65" y="10"/>
                  <a:pt x="69" y="10"/>
                </a:cubicBezTo>
                <a:cubicBezTo>
                  <a:pt x="74" y="10"/>
                  <a:pt x="78" y="15"/>
                  <a:pt x="78" y="21"/>
                </a:cubicBezTo>
                <a:cubicBezTo>
                  <a:pt x="78" y="29"/>
                  <a:pt x="79" y="32"/>
                  <a:pt x="81" y="33"/>
                </a:cubicBezTo>
                <a:cubicBezTo>
                  <a:pt x="79" y="34"/>
                  <a:pt x="77" y="36"/>
                  <a:pt x="74" y="36"/>
                </a:cubicBezTo>
                <a:cubicBezTo>
                  <a:pt x="73" y="36"/>
                  <a:pt x="73" y="36"/>
                  <a:pt x="73" y="37"/>
                </a:cubicBezTo>
                <a:cubicBezTo>
                  <a:pt x="73" y="38"/>
                  <a:pt x="73" y="38"/>
                  <a:pt x="73" y="38"/>
                </a:cubicBezTo>
                <a:cubicBezTo>
                  <a:pt x="73" y="41"/>
                  <a:pt x="73" y="42"/>
                  <a:pt x="76" y="43"/>
                </a:cubicBezTo>
                <a:cubicBezTo>
                  <a:pt x="83" y="46"/>
                  <a:pt x="88" y="47"/>
                  <a:pt x="89" y="49"/>
                </a:cubicBezTo>
                <a:cubicBezTo>
                  <a:pt x="90" y="50"/>
                  <a:pt x="91" y="52"/>
                  <a:pt x="91" y="55"/>
                </a:cubicBezTo>
                <a:cubicBezTo>
                  <a:pt x="91" y="55"/>
                  <a:pt x="91" y="55"/>
                  <a:pt x="91" y="56"/>
                </a:cubicBezTo>
                <a:moveTo>
                  <a:pt x="62" y="38"/>
                </a:moveTo>
                <a:cubicBezTo>
                  <a:pt x="62" y="40"/>
                  <a:pt x="62" y="40"/>
                  <a:pt x="60" y="41"/>
                </a:cubicBezTo>
                <a:cubicBezTo>
                  <a:pt x="60" y="41"/>
                  <a:pt x="59" y="41"/>
                  <a:pt x="59" y="41"/>
                </a:cubicBezTo>
                <a:cubicBezTo>
                  <a:pt x="56" y="40"/>
                  <a:pt x="56" y="40"/>
                  <a:pt x="56" y="38"/>
                </a:cubicBezTo>
                <a:cubicBezTo>
                  <a:pt x="56" y="36"/>
                  <a:pt x="56" y="36"/>
                  <a:pt x="56" y="36"/>
                </a:cubicBezTo>
                <a:cubicBezTo>
                  <a:pt x="58" y="37"/>
                  <a:pt x="60" y="38"/>
                  <a:pt x="62" y="38"/>
                </a:cubicBezTo>
                <a:close/>
                <a:moveTo>
                  <a:pt x="76" y="61"/>
                </a:moveTo>
                <a:cubicBezTo>
                  <a:pt x="76" y="61"/>
                  <a:pt x="76" y="61"/>
                  <a:pt x="76" y="61"/>
                </a:cubicBezTo>
                <a:cubicBezTo>
                  <a:pt x="19" y="61"/>
                  <a:pt x="19" y="61"/>
                  <a:pt x="19" y="61"/>
                </a:cubicBezTo>
                <a:cubicBezTo>
                  <a:pt x="18" y="61"/>
                  <a:pt x="18" y="61"/>
                  <a:pt x="18" y="61"/>
                </a:cubicBezTo>
                <a:cubicBezTo>
                  <a:pt x="18" y="61"/>
                  <a:pt x="18" y="61"/>
                  <a:pt x="18" y="60"/>
                </a:cubicBezTo>
                <a:cubicBezTo>
                  <a:pt x="18" y="56"/>
                  <a:pt x="19" y="53"/>
                  <a:pt x="21" y="51"/>
                </a:cubicBezTo>
                <a:cubicBezTo>
                  <a:pt x="23" y="49"/>
                  <a:pt x="27" y="47"/>
                  <a:pt x="36" y="44"/>
                </a:cubicBezTo>
                <a:cubicBezTo>
                  <a:pt x="36" y="44"/>
                  <a:pt x="36" y="44"/>
                  <a:pt x="36" y="44"/>
                </a:cubicBezTo>
                <a:cubicBezTo>
                  <a:pt x="36" y="44"/>
                  <a:pt x="37" y="44"/>
                  <a:pt x="37" y="44"/>
                </a:cubicBezTo>
                <a:cubicBezTo>
                  <a:pt x="41" y="42"/>
                  <a:pt x="41" y="41"/>
                  <a:pt x="41" y="38"/>
                </a:cubicBezTo>
                <a:cubicBezTo>
                  <a:pt x="41" y="35"/>
                  <a:pt x="41" y="35"/>
                  <a:pt x="41" y="35"/>
                </a:cubicBezTo>
                <a:cubicBezTo>
                  <a:pt x="41" y="35"/>
                  <a:pt x="41" y="34"/>
                  <a:pt x="41" y="34"/>
                </a:cubicBezTo>
                <a:cubicBezTo>
                  <a:pt x="40" y="33"/>
                  <a:pt x="39" y="30"/>
                  <a:pt x="39" y="28"/>
                </a:cubicBezTo>
                <a:cubicBezTo>
                  <a:pt x="39" y="28"/>
                  <a:pt x="39" y="27"/>
                  <a:pt x="38" y="27"/>
                </a:cubicBezTo>
                <a:cubicBezTo>
                  <a:pt x="38" y="27"/>
                  <a:pt x="38" y="27"/>
                  <a:pt x="38" y="27"/>
                </a:cubicBezTo>
                <a:cubicBezTo>
                  <a:pt x="38" y="27"/>
                  <a:pt x="38" y="27"/>
                  <a:pt x="37" y="27"/>
                </a:cubicBezTo>
                <a:cubicBezTo>
                  <a:pt x="37" y="27"/>
                  <a:pt x="36" y="25"/>
                  <a:pt x="35" y="23"/>
                </a:cubicBezTo>
                <a:cubicBezTo>
                  <a:pt x="35" y="21"/>
                  <a:pt x="35" y="20"/>
                  <a:pt x="36" y="20"/>
                </a:cubicBezTo>
                <a:cubicBezTo>
                  <a:pt x="37" y="19"/>
                  <a:pt x="37" y="19"/>
                  <a:pt x="37" y="17"/>
                </a:cubicBezTo>
                <a:cubicBezTo>
                  <a:pt x="37" y="15"/>
                  <a:pt x="36" y="12"/>
                  <a:pt x="36" y="10"/>
                </a:cubicBezTo>
                <a:cubicBezTo>
                  <a:pt x="36" y="8"/>
                  <a:pt x="36" y="7"/>
                  <a:pt x="37" y="6"/>
                </a:cubicBezTo>
                <a:cubicBezTo>
                  <a:pt x="37" y="6"/>
                  <a:pt x="37" y="5"/>
                  <a:pt x="37" y="5"/>
                </a:cubicBezTo>
                <a:cubicBezTo>
                  <a:pt x="40" y="5"/>
                  <a:pt x="41" y="4"/>
                  <a:pt x="43" y="4"/>
                </a:cubicBezTo>
                <a:cubicBezTo>
                  <a:pt x="45" y="3"/>
                  <a:pt x="46" y="2"/>
                  <a:pt x="48" y="2"/>
                </a:cubicBezTo>
                <a:cubicBezTo>
                  <a:pt x="52" y="2"/>
                  <a:pt x="53" y="3"/>
                  <a:pt x="54" y="4"/>
                </a:cubicBezTo>
                <a:cubicBezTo>
                  <a:pt x="54" y="5"/>
                  <a:pt x="54" y="5"/>
                  <a:pt x="55" y="5"/>
                </a:cubicBezTo>
                <a:cubicBezTo>
                  <a:pt x="57" y="5"/>
                  <a:pt x="58" y="6"/>
                  <a:pt x="58" y="10"/>
                </a:cubicBezTo>
                <a:cubicBezTo>
                  <a:pt x="58" y="11"/>
                  <a:pt x="58" y="14"/>
                  <a:pt x="58" y="15"/>
                </a:cubicBezTo>
                <a:cubicBezTo>
                  <a:pt x="58" y="19"/>
                  <a:pt x="58" y="19"/>
                  <a:pt x="59" y="20"/>
                </a:cubicBezTo>
                <a:cubicBezTo>
                  <a:pt x="59" y="20"/>
                  <a:pt x="60" y="21"/>
                  <a:pt x="59" y="23"/>
                </a:cubicBezTo>
                <a:cubicBezTo>
                  <a:pt x="59" y="25"/>
                  <a:pt x="58" y="27"/>
                  <a:pt x="57" y="27"/>
                </a:cubicBezTo>
                <a:cubicBezTo>
                  <a:pt x="57" y="27"/>
                  <a:pt x="56" y="27"/>
                  <a:pt x="56" y="27"/>
                </a:cubicBezTo>
                <a:cubicBezTo>
                  <a:pt x="56" y="27"/>
                  <a:pt x="56" y="28"/>
                  <a:pt x="56" y="28"/>
                </a:cubicBezTo>
                <a:cubicBezTo>
                  <a:pt x="55" y="30"/>
                  <a:pt x="55" y="33"/>
                  <a:pt x="54" y="34"/>
                </a:cubicBezTo>
                <a:cubicBezTo>
                  <a:pt x="54" y="34"/>
                  <a:pt x="54" y="35"/>
                  <a:pt x="54" y="35"/>
                </a:cubicBezTo>
                <a:cubicBezTo>
                  <a:pt x="54" y="38"/>
                  <a:pt x="54" y="38"/>
                  <a:pt x="54" y="38"/>
                </a:cubicBezTo>
                <a:cubicBezTo>
                  <a:pt x="54" y="41"/>
                  <a:pt x="54" y="42"/>
                  <a:pt x="58" y="44"/>
                </a:cubicBezTo>
                <a:cubicBezTo>
                  <a:pt x="67" y="47"/>
                  <a:pt x="72" y="49"/>
                  <a:pt x="73" y="51"/>
                </a:cubicBezTo>
                <a:cubicBezTo>
                  <a:pt x="75" y="53"/>
                  <a:pt x="76" y="56"/>
                  <a:pt x="77" y="60"/>
                </a:cubicBezTo>
                <a:cubicBezTo>
                  <a:pt x="77" y="61"/>
                  <a:pt x="76" y="61"/>
                  <a:pt x="76" y="61"/>
                </a:cubicBezTo>
                <a:moveTo>
                  <a:pt x="4" y="56"/>
                </a:moveTo>
                <a:cubicBezTo>
                  <a:pt x="4" y="56"/>
                  <a:pt x="3" y="56"/>
                  <a:pt x="3" y="56"/>
                </a:cubicBezTo>
                <a:cubicBezTo>
                  <a:pt x="3" y="55"/>
                  <a:pt x="3" y="55"/>
                  <a:pt x="3" y="55"/>
                </a:cubicBezTo>
                <a:cubicBezTo>
                  <a:pt x="4" y="52"/>
                  <a:pt x="4" y="50"/>
                  <a:pt x="5" y="49"/>
                </a:cubicBezTo>
                <a:cubicBezTo>
                  <a:pt x="7" y="47"/>
                  <a:pt x="11" y="46"/>
                  <a:pt x="18" y="43"/>
                </a:cubicBezTo>
                <a:cubicBezTo>
                  <a:pt x="21" y="42"/>
                  <a:pt x="22" y="41"/>
                  <a:pt x="22" y="38"/>
                </a:cubicBezTo>
                <a:cubicBezTo>
                  <a:pt x="22" y="36"/>
                  <a:pt x="22" y="36"/>
                  <a:pt x="22" y="36"/>
                </a:cubicBezTo>
                <a:cubicBezTo>
                  <a:pt x="22" y="36"/>
                  <a:pt x="22" y="35"/>
                  <a:pt x="21" y="35"/>
                </a:cubicBezTo>
                <a:cubicBezTo>
                  <a:pt x="21" y="34"/>
                  <a:pt x="20" y="32"/>
                  <a:pt x="20" y="30"/>
                </a:cubicBezTo>
                <a:cubicBezTo>
                  <a:pt x="19" y="30"/>
                  <a:pt x="19" y="29"/>
                  <a:pt x="18" y="29"/>
                </a:cubicBezTo>
                <a:cubicBezTo>
                  <a:pt x="18" y="29"/>
                  <a:pt x="17" y="28"/>
                  <a:pt x="17" y="27"/>
                </a:cubicBezTo>
                <a:cubicBezTo>
                  <a:pt x="16" y="25"/>
                  <a:pt x="17" y="24"/>
                  <a:pt x="17" y="24"/>
                </a:cubicBezTo>
                <a:cubicBezTo>
                  <a:pt x="18" y="24"/>
                  <a:pt x="18" y="23"/>
                  <a:pt x="18" y="20"/>
                </a:cubicBezTo>
                <a:cubicBezTo>
                  <a:pt x="18" y="19"/>
                  <a:pt x="18" y="17"/>
                  <a:pt x="18" y="16"/>
                </a:cubicBezTo>
                <a:cubicBezTo>
                  <a:pt x="18" y="13"/>
                  <a:pt x="18" y="12"/>
                  <a:pt x="19" y="12"/>
                </a:cubicBezTo>
                <a:cubicBezTo>
                  <a:pt x="20" y="12"/>
                  <a:pt x="20" y="12"/>
                  <a:pt x="20" y="12"/>
                </a:cubicBezTo>
                <a:cubicBezTo>
                  <a:pt x="20" y="12"/>
                  <a:pt x="21" y="10"/>
                  <a:pt x="25" y="10"/>
                </a:cubicBezTo>
                <a:cubicBezTo>
                  <a:pt x="27" y="10"/>
                  <a:pt x="28" y="11"/>
                  <a:pt x="29" y="11"/>
                </a:cubicBezTo>
                <a:cubicBezTo>
                  <a:pt x="30" y="12"/>
                  <a:pt x="32" y="12"/>
                  <a:pt x="34" y="12"/>
                </a:cubicBezTo>
                <a:cubicBezTo>
                  <a:pt x="34" y="12"/>
                  <a:pt x="34" y="13"/>
                  <a:pt x="34" y="13"/>
                </a:cubicBezTo>
                <a:cubicBezTo>
                  <a:pt x="34" y="13"/>
                  <a:pt x="34" y="13"/>
                  <a:pt x="34" y="13"/>
                </a:cubicBezTo>
                <a:cubicBezTo>
                  <a:pt x="34" y="14"/>
                  <a:pt x="34" y="16"/>
                  <a:pt x="34" y="17"/>
                </a:cubicBezTo>
                <a:cubicBezTo>
                  <a:pt x="34" y="17"/>
                  <a:pt x="34" y="17"/>
                  <a:pt x="34" y="18"/>
                </a:cubicBezTo>
                <a:cubicBezTo>
                  <a:pt x="33" y="19"/>
                  <a:pt x="32" y="21"/>
                  <a:pt x="33" y="24"/>
                </a:cubicBezTo>
                <a:cubicBezTo>
                  <a:pt x="33" y="26"/>
                  <a:pt x="34" y="27"/>
                  <a:pt x="35" y="28"/>
                </a:cubicBezTo>
                <a:cubicBezTo>
                  <a:pt x="34" y="29"/>
                  <a:pt x="34" y="29"/>
                  <a:pt x="34" y="29"/>
                </a:cubicBezTo>
                <a:cubicBezTo>
                  <a:pt x="33" y="29"/>
                  <a:pt x="32" y="30"/>
                  <a:pt x="32" y="30"/>
                </a:cubicBezTo>
                <a:cubicBezTo>
                  <a:pt x="32" y="32"/>
                  <a:pt x="31" y="34"/>
                  <a:pt x="30" y="35"/>
                </a:cubicBezTo>
                <a:cubicBezTo>
                  <a:pt x="30" y="35"/>
                  <a:pt x="30" y="36"/>
                  <a:pt x="30" y="36"/>
                </a:cubicBezTo>
                <a:cubicBezTo>
                  <a:pt x="30" y="38"/>
                  <a:pt x="30" y="38"/>
                  <a:pt x="30" y="38"/>
                </a:cubicBezTo>
                <a:cubicBezTo>
                  <a:pt x="30" y="41"/>
                  <a:pt x="30" y="42"/>
                  <a:pt x="32" y="43"/>
                </a:cubicBezTo>
                <a:cubicBezTo>
                  <a:pt x="25" y="45"/>
                  <a:pt x="21" y="47"/>
                  <a:pt x="19" y="49"/>
                </a:cubicBezTo>
                <a:cubicBezTo>
                  <a:pt x="17" y="51"/>
                  <a:pt x="17" y="54"/>
                  <a:pt x="16" y="56"/>
                </a:cubicBezTo>
                <a:lnTo>
                  <a:pt x="4" y="56"/>
                </a:lnTo>
                <a:close/>
                <a:moveTo>
                  <a:pt x="36" y="41"/>
                </a:moveTo>
                <a:cubicBezTo>
                  <a:pt x="35" y="41"/>
                  <a:pt x="35" y="41"/>
                  <a:pt x="34" y="41"/>
                </a:cubicBezTo>
                <a:cubicBezTo>
                  <a:pt x="33" y="40"/>
                  <a:pt x="33" y="40"/>
                  <a:pt x="33" y="38"/>
                </a:cubicBezTo>
                <a:cubicBezTo>
                  <a:pt x="33" y="36"/>
                  <a:pt x="33" y="36"/>
                  <a:pt x="33" y="36"/>
                </a:cubicBezTo>
                <a:cubicBezTo>
                  <a:pt x="33" y="35"/>
                  <a:pt x="34" y="33"/>
                  <a:pt x="35" y="32"/>
                </a:cubicBezTo>
                <a:cubicBezTo>
                  <a:pt x="35" y="31"/>
                  <a:pt x="36" y="31"/>
                  <a:pt x="37" y="30"/>
                </a:cubicBezTo>
                <a:cubicBezTo>
                  <a:pt x="37" y="32"/>
                  <a:pt x="37" y="34"/>
                  <a:pt x="38" y="35"/>
                </a:cubicBezTo>
                <a:cubicBezTo>
                  <a:pt x="38" y="38"/>
                  <a:pt x="38" y="38"/>
                  <a:pt x="38" y="38"/>
                </a:cubicBezTo>
                <a:cubicBezTo>
                  <a:pt x="38" y="40"/>
                  <a:pt x="38" y="40"/>
                  <a:pt x="36" y="41"/>
                </a:cubicBezTo>
                <a:moveTo>
                  <a:pt x="94" y="55"/>
                </a:moveTo>
                <a:cubicBezTo>
                  <a:pt x="94" y="53"/>
                  <a:pt x="93" y="49"/>
                  <a:pt x="91" y="47"/>
                </a:cubicBezTo>
                <a:cubicBezTo>
                  <a:pt x="89" y="45"/>
                  <a:pt x="86" y="44"/>
                  <a:pt x="77" y="41"/>
                </a:cubicBezTo>
                <a:cubicBezTo>
                  <a:pt x="75" y="40"/>
                  <a:pt x="75" y="40"/>
                  <a:pt x="75" y="38"/>
                </a:cubicBezTo>
                <a:cubicBezTo>
                  <a:pt x="75" y="38"/>
                  <a:pt x="75" y="38"/>
                  <a:pt x="75" y="38"/>
                </a:cubicBezTo>
                <a:cubicBezTo>
                  <a:pt x="80" y="38"/>
                  <a:pt x="84" y="35"/>
                  <a:pt x="84" y="34"/>
                </a:cubicBezTo>
                <a:cubicBezTo>
                  <a:pt x="84" y="34"/>
                  <a:pt x="85" y="34"/>
                  <a:pt x="84" y="33"/>
                </a:cubicBezTo>
                <a:cubicBezTo>
                  <a:pt x="84" y="33"/>
                  <a:pt x="84" y="32"/>
                  <a:pt x="83" y="32"/>
                </a:cubicBezTo>
                <a:cubicBezTo>
                  <a:pt x="83" y="32"/>
                  <a:pt x="81" y="31"/>
                  <a:pt x="81" y="21"/>
                </a:cubicBezTo>
                <a:cubicBezTo>
                  <a:pt x="81" y="14"/>
                  <a:pt x="75" y="8"/>
                  <a:pt x="69" y="8"/>
                </a:cubicBezTo>
                <a:cubicBezTo>
                  <a:pt x="66" y="8"/>
                  <a:pt x="63" y="9"/>
                  <a:pt x="61" y="11"/>
                </a:cubicBezTo>
                <a:cubicBezTo>
                  <a:pt x="61" y="11"/>
                  <a:pt x="61" y="10"/>
                  <a:pt x="61" y="10"/>
                </a:cubicBezTo>
                <a:cubicBezTo>
                  <a:pt x="61" y="4"/>
                  <a:pt x="58" y="3"/>
                  <a:pt x="56" y="2"/>
                </a:cubicBezTo>
                <a:cubicBezTo>
                  <a:pt x="54" y="1"/>
                  <a:pt x="52" y="0"/>
                  <a:pt x="48" y="0"/>
                </a:cubicBezTo>
                <a:cubicBezTo>
                  <a:pt x="45" y="0"/>
                  <a:pt x="44" y="1"/>
                  <a:pt x="42" y="1"/>
                </a:cubicBezTo>
                <a:cubicBezTo>
                  <a:pt x="40" y="2"/>
                  <a:pt x="39" y="2"/>
                  <a:pt x="37" y="2"/>
                </a:cubicBezTo>
                <a:cubicBezTo>
                  <a:pt x="36" y="2"/>
                  <a:pt x="35" y="3"/>
                  <a:pt x="34" y="5"/>
                </a:cubicBezTo>
                <a:cubicBezTo>
                  <a:pt x="34" y="6"/>
                  <a:pt x="34" y="8"/>
                  <a:pt x="34" y="10"/>
                </a:cubicBezTo>
                <a:cubicBezTo>
                  <a:pt x="34" y="10"/>
                  <a:pt x="34" y="10"/>
                  <a:pt x="34" y="10"/>
                </a:cubicBezTo>
                <a:cubicBezTo>
                  <a:pt x="32" y="10"/>
                  <a:pt x="31" y="9"/>
                  <a:pt x="30" y="9"/>
                </a:cubicBezTo>
                <a:cubicBezTo>
                  <a:pt x="29" y="8"/>
                  <a:pt x="27" y="8"/>
                  <a:pt x="25" y="8"/>
                </a:cubicBezTo>
                <a:cubicBezTo>
                  <a:pt x="21" y="8"/>
                  <a:pt x="19" y="9"/>
                  <a:pt x="18" y="10"/>
                </a:cubicBezTo>
                <a:cubicBezTo>
                  <a:pt x="15" y="10"/>
                  <a:pt x="15" y="14"/>
                  <a:pt x="15" y="16"/>
                </a:cubicBezTo>
                <a:cubicBezTo>
                  <a:pt x="15" y="17"/>
                  <a:pt x="15" y="19"/>
                  <a:pt x="15" y="21"/>
                </a:cubicBezTo>
                <a:cubicBezTo>
                  <a:pt x="15" y="21"/>
                  <a:pt x="15" y="22"/>
                  <a:pt x="15" y="22"/>
                </a:cubicBezTo>
                <a:cubicBezTo>
                  <a:pt x="14" y="23"/>
                  <a:pt x="14" y="25"/>
                  <a:pt x="14" y="27"/>
                </a:cubicBezTo>
                <a:cubicBezTo>
                  <a:pt x="14" y="29"/>
                  <a:pt x="15" y="31"/>
                  <a:pt x="17" y="31"/>
                </a:cubicBezTo>
                <a:cubicBezTo>
                  <a:pt x="17" y="32"/>
                  <a:pt x="17" y="32"/>
                  <a:pt x="17" y="32"/>
                </a:cubicBezTo>
                <a:cubicBezTo>
                  <a:pt x="18" y="33"/>
                  <a:pt x="18" y="35"/>
                  <a:pt x="19" y="36"/>
                </a:cubicBezTo>
                <a:cubicBezTo>
                  <a:pt x="19" y="38"/>
                  <a:pt x="19" y="38"/>
                  <a:pt x="19" y="38"/>
                </a:cubicBezTo>
                <a:cubicBezTo>
                  <a:pt x="19" y="40"/>
                  <a:pt x="19" y="40"/>
                  <a:pt x="17" y="41"/>
                </a:cubicBezTo>
                <a:cubicBezTo>
                  <a:pt x="8" y="44"/>
                  <a:pt x="5" y="45"/>
                  <a:pt x="4" y="47"/>
                </a:cubicBezTo>
                <a:cubicBezTo>
                  <a:pt x="1" y="49"/>
                  <a:pt x="1" y="53"/>
                  <a:pt x="1" y="55"/>
                </a:cubicBezTo>
                <a:cubicBezTo>
                  <a:pt x="0" y="56"/>
                  <a:pt x="1" y="57"/>
                  <a:pt x="1" y="57"/>
                </a:cubicBezTo>
                <a:cubicBezTo>
                  <a:pt x="2" y="58"/>
                  <a:pt x="3" y="58"/>
                  <a:pt x="4" y="58"/>
                </a:cubicBezTo>
                <a:cubicBezTo>
                  <a:pt x="16" y="58"/>
                  <a:pt x="16" y="58"/>
                  <a:pt x="16" y="58"/>
                </a:cubicBezTo>
                <a:cubicBezTo>
                  <a:pt x="15" y="59"/>
                  <a:pt x="15" y="60"/>
                  <a:pt x="15" y="60"/>
                </a:cubicBezTo>
                <a:cubicBezTo>
                  <a:pt x="15" y="61"/>
                  <a:pt x="16" y="62"/>
                  <a:pt x="16" y="63"/>
                </a:cubicBezTo>
                <a:cubicBezTo>
                  <a:pt x="17" y="63"/>
                  <a:pt x="18" y="64"/>
                  <a:pt x="19" y="64"/>
                </a:cubicBezTo>
                <a:cubicBezTo>
                  <a:pt x="76" y="64"/>
                  <a:pt x="76" y="64"/>
                  <a:pt x="76" y="64"/>
                </a:cubicBezTo>
                <a:cubicBezTo>
                  <a:pt x="77" y="64"/>
                  <a:pt x="78" y="63"/>
                  <a:pt x="78" y="63"/>
                </a:cubicBezTo>
                <a:cubicBezTo>
                  <a:pt x="79" y="62"/>
                  <a:pt x="79" y="61"/>
                  <a:pt x="79" y="60"/>
                </a:cubicBezTo>
                <a:cubicBezTo>
                  <a:pt x="79" y="60"/>
                  <a:pt x="79" y="59"/>
                  <a:pt x="79" y="58"/>
                </a:cubicBezTo>
                <a:cubicBezTo>
                  <a:pt x="91" y="58"/>
                  <a:pt x="91" y="58"/>
                  <a:pt x="91" y="58"/>
                </a:cubicBezTo>
                <a:cubicBezTo>
                  <a:pt x="92" y="58"/>
                  <a:pt x="92" y="58"/>
                  <a:pt x="93" y="57"/>
                </a:cubicBezTo>
                <a:cubicBezTo>
                  <a:pt x="94" y="57"/>
                  <a:pt x="94" y="56"/>
                  <a:pt x="94" y="55"/>
                </a:cubicBezTo>
              </a:path>
            </a:pathLst>
          </a:custGeom>
          <a:solidFill>
            <a:schemeClr val="bg1"/>
          </a:solidFill>
          <a:ln>
            <a:noFill/>
          </a:ln>
        </p:spPr>
        <p:txBody>
          <a:bodyPr vert="horz" wrap="square" lIns="121920" tIns="60960" rIns="121920" bIns="6096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0" cap="none" spc="0" normalizeH="0" baseline="0" noProof="0" dirty="0">
              <a:ln>
                <a:noFill/>
              </a:ln>
              <a:solidFill>
                <a:sysClr val="windowText" lastClr="000000"/>
              </a:solidFill>
              <a:effectLst/>
              <a:uLnTx/>
              <a:uFillTx/>
              <a:latin typeface="Georgia"/>
              <a:ea typeface="+mn-ea"/>
              <a:cs typeface="+mn-cs"/>
            </a:endParaRPr>
          </a:p>
        </p:txBody>
      </p:sp>
      <p:grpSp>
        <p:nvGrpSpPr>
          <p:cNvPr id="63" name="Group 62"/>
          <p:cNvGrpSpPr/>
          <p:nvPr/>
        </p:nvGrpSpPr>
        <p:grpSpPr>
          <a:xfrm>
            <a:off x="11527367" y="6218769"/>
            <a:ext cx="520700" cy="537633"/>
            <a:chOff x="8645525" y="4664076"/>
            <a:chExt cx="390525" cy="403225"/>
          </a:xfrm>
          <a:solidFill>
            <a:schemeClr val="accent2"/>
          </a:solidFill>
        </p:grpSpPr>
        <p:sp>
          <p:nvSpPr>
            <p:cNvPr id="69" name="Freeform 5"/>
            <p:cNvSpPr>
              <a:spLocks/>
            </p:cNvSpPr>
            <p:nvPr/>
          </p:nvSpPr>
          <p:spPr bwMode="auto">
            <a:xfrm>
              <a:off x="8777288" y="4665663"/>
              <a:ext cx="131762" cy="107950"/>
            </a:xfrm>
            <a:custGeom>
              <a:avLst/>
              <a:gdLst>
                <a:gd name="T0" fmla="*/ 38 w 120"/>
                <a:gd name="T1" fmla="*/ 0 h 98"/>
                <a:gd name="T2" fmla="*/ 38 w 120"/>
                <a:gd name="T3" fmla="*/ 37 h 98"/>
                <a:gd name="T4" fmla="*/ 37 w 120"/>
                <a:gd name="T5" fmla="*/ 75 h 98"/>
                <a:gd name="T6" fmla="*/ 0 w 120"/>
                <a:gd name="T7" fmla="*/ 82 h 98"/>
                <a:gd name="T8" fmla="*/ 0 w 120"/>
                <a:gd name="T9" fmla="*/ 98 h 98"/>
                <a:gd name="T10" fmla="*/ 120 w 120"/>
                <a:gd name="T11" fmla="*/ 98 h 98"/>
                <a:gd name="T12" fmla="*/ 120 w 120"/>
                <a:gd name="T13" fmla="*/ 82 h 98"/>
                <a:gd name="T14" fmla="*/ 78 w 120"/>
                <a:gd name="T15" fmla="*/ 75 h 98"/>
                <a:gd name="T16" fmla="*/ 77 w 120"/>
                <a:gd name="T17" fmla="*/ 37 h 98"/>
                <a:gd name="T18" fmla="*/ 77 w 120"/>
                <a:gd name="T19" fmla="*/ 0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0" h="98">
                  <a:moveTo>
                    <a:pt x="38" y="0"/>
                  </a:moveTo>
                  <a:cubicBezTo>
                    <a:pt x="38" y="12"/>
                    <a:pt x="38" y="25"/>
                    <a:pt x="38" y="37"/>
                  </a:cubicBezTo>
                  <a:cubicBezTo>
                    <a:pt x="38" y="50"/>
                    <a:pt x="37" y="63"/>
                    <a:pt x="37" y="75"/>
                  </a:cubicBezTo>
                  <a:cubicBezTo>
                    <a:pt x="0" y="82"/>
                    <a:pt x="0" y="82"/>
                    <a:pt x="0" y="82"/>
                  </a:cubicBezTo>
                  <a:cubicBezTo>
                    <a:pt x="0" y="98"/>
                    <a:pt x="0" y="98"/>
                    <a:pt x="0" y="98"/>
                  </a:cubicBezTo>
                  <a:cubicBezTo>
                    <a:pt x="120" y="98"/>
                    <a:pt x="120" y="98"/>
                    <a:pt x="120" y="98"/>
                  </a:cubicBezTo>
                  <a:cubicBezTo>
                    <a:pt x="120" y="82"/>
                    <a:pt x="120" y="82"/>
                    <a:pt x="120" y="82"/>
                  </a:cubicBezTo>
                  <a:cubicBezTo>
                    <a:pt x="78" y="75"/>
                    <a:pt x="78" y="75"/>
                    <a:pt x="78" y="75"/>
                  </a:cubicBezTo>
                  <a:cubicBezTo>
                    <a:pt x="77" y="62"/>
                    <a:pt x="77" y="50"/>
                    <a:pt x="77" y="37"/>
                  </a:cubicBezTo>
                  <a:cubicBezTo>
                    <a:pt x="77" y="24"/>
                    <a:pt x="77" y="12"/>
                    <a:pt x="77" y="0"/>
                  </a:cubicBezTo>
                </a:path>
              </a:pathLst>
            </a:custGeom>
            <a:grpFill/>
            <a:ln>
              <a:noFill/>
            </a:ln>
          </p:spPr>
          <p:txBody>
            <a:bodyPr vert="horz" wrap="square" lIns="121920" tIns="60960" rIns="121920" bIns="6096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0" cap="none" spc="0" normalizeH="0" baseline="0" noProof="0" dirty="0">
                <a:ln>
                  <a:noFill/>
                </a:ln>
                <a:solidFill>
                  <a:sysClr val="windowText" lastClr="000000"/>
                </a:solidFill>
                <a:effectLst/>
                <a:uLnTx/>
                <a:uFillTx/>
                <a:latin typeface="Georgia"/>
                <a:ea typeface="+mn-ea"/>
                <a:cs typeface="+mn-cs"/>
              </a:endParaRPr>
            </a:p>
          </p:txBody>
        </p:sp>
        <p:sp>
          <p:nvSpPr>
            <p:cNvPr id="70" name="Freeform 6"/>
            <p:cNvSpPr>
              <a:spLocks noEditPoints="1"/>
            </p:cNvSpPr>
            <p:nvPr/>
          </p:nvSpPr>
          <p:spPr bwMode="auto">
            <a:xfrm>
              <a:off x="8645525" y="4664076"/>
              <a:ext cx="390525" cy="403225"/>
            </a:xfrm>
            <a:custGeom>
              <a:avLst/>
              <a:gdLst>
                <a:gd name="T0" fmla="*/ 179 w 356"/>
                <a:gd name="T1" fmla="*/ 343 h 367"/>
                <a:gd name="T2" fmla="*/ 27 w 356"/>
                <a:gd name="T3" fmla="*/ 184 h 367"/>
                <a:gd name="T4" fmla="*/ 27 w 356"/>
                <a:gd name="T5" fmla="*/ 183 h 367"/>
                <a:gd name="T6" fmla="*/ 178 w 356"/>
                <a:gd name="T7" fmla="*/ 24 h 367"/>
                <a:gd name="T8" fmla="*/ 329 w 356"/>
                <a:gd name="T9" fmla="*/ 184 h 367"/>
                <a:gd name="T10" fmla="*/ 329 w 356"/>
                <a:gd name="T11" fmla="*/ 185 h 367"/>
                <a:gd name="T12" fmla="*/ 179 w 356"/>
                <a:gd name="T13" fmla="*/ 343 h 367"/>
                <a:gd name="T14" fmla="*/ 178 w 356"/>
                <a:gd name="T15" fmla="*/ 367 h 367"/>
                <a:gd name="T16" fmla="*/ 356 w 356"/>
                <a:gd name="T17" fmla="*/ 184 h 367"/>
                <a:gd name="T18" fmla="*/ 356 w 356"/>
                <a:gd name="T19" fmla="*/ 183 h 367"/>
                <a:gd name="T20" fmla="*/ 179 w 356"/>
                <a:gd name="T21" fmla="*/ 0 h 367"/>
                <a:gd name="T22" fmla="*/ 0 w 356"/>
                <a:gd name="T23" fmla="*/ 184 h 367"/>
                <a:gd name="T24" fmla="*/ 0 w 356"/>
                <a:gd name="T25" fmla="*/ 185 h 367"/>
                <a:gd name="T26" fmla="*/ 178 w 356"/>
                <a:gd name="T27" fmla="*/ 367 h 3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56" h="367">
                  <a:moveTo>
                    <a:pt x="179" y="343"/>
                  </a:moveTo>
                  <a:cubicBezTo>
                    <a:pt x="91" y="343"/>
                    <a:pt x="27" y="271"/>
                    <a:pt x="27" y="184"/>
                  </a:cubicBezTo>
                  <a:cubicBezTo>
                    <a:pt x="27" y="183"/>
                    <a:pt x="27" y="183"/>
                    <a:pt x="27" y="183"/>
                  </a:cubicBezTo>
                  <a:cubicBezTo>
                    <a:pt x="27" y="95"/>
                    <a:pt x="90" y="24"/>
                    <a:pt x="178" y="24"/>
                  </a:cubicBezTo>
                  <a:cubicBezTo>
                    <a:pt x="265" y="24"/>
                    <a:pt x="329" y="96"/>
                    <a:pt x="329" y="184"/>
                  </a:cubicBezTo>
                  <a:cubicBezTo>
                    <a:pt x="329" y="185"/>
                    <a:pt x="329" y="185"/>
                    <a:pt x="329" y="185"/>
                  </a:cubicBezTo>
                  <a:cubicBezTo>
                    <a:pt x="329" y="272"/>
                    <a:pt x="266" y="343"/>
                    <a:pt x="179" y="343"/>
                  </a:cubicBezTo>
                  <a:moveTo>
                    <a:pt x="178" y="367"/>
                  </a:moveTo>
                  <a:cubicBezTo>
                    <a:pt x="285" y="367"/>
                    <a:pt x="356" y="280"/>
                    <a:pt x="356" y="184"/>
                  </a:cubicBezTo>
                  <a:cubicBezTo>
                    <a:pt x="356" y="183"/>
                    <a:pt x="356" y="183"/>
                    <a:pt x="356" y="183"/>
                  </a:cubicBezTo>
                  <a:cubicBezTo>
                    <a:pt x="356" y="86"/>
                    <a:pt x="286" y="0"/>
                    <a:pt x="179" y="0"/>
                  </a:cubicBezTo>
                  <a:cubicBezTo>
                    <a:pt x="71" y="0"/>
                    <a:pt x="0" y="87"/>
                    <a:pt x="0" y="184"/>
                  </a:cubicBezTo>
                  <a:cubicBezTo>
                    <a:pt x="0" y="185"/>
                    <a:pt x="0" y="185"/>
                    <a:pt x="0" y="185"/>
                  </a:cubicBezTo>
                  <a:cubicBezTo>
                    <a:pt x="0" y="281"/>
                    <a:pt x="70" y="367"/>
                    <a:pt x="178" y="367"/>
                  </a:cubicBezTo>
                </a:path>
              </a:pathLst>
            </a:custGeom>
            <a:grpFill/>
            <a:ln>
              <a:noFill/>
            </a:ln>
          </p:spPr>
          <p:txBody>
            <a:bodyPr vert="horz" wrap="square" lIns="121920" tIns="60960" rIns="121920" bIns="60960" numCol="1" anchor="t" anchorCtr="0" compatLnSpc="1">
              <a:prstTxWarp prst="textNoShape">
                <a:avLst/>
              </a:prstTxWarp>
            </a:body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GB" sz="2400" b="0" i="0" u="none" strike="noStrike" kern="0" cap="none" spc="0" normalizeH="0" baseline="0" noProof="0" dirty="0">
                <a:ln>
                  <a:noFill/>
                </a:ln>
                <a:solidFill>
                  <a:sysClr val="windowText" lastClr="000000"/>
                </a:solidFill>
                <a:effectLst/>
                <a:uLnTx/>
                <a:uFillTx/>
                <a:latin typeface="Georgia"/>
                <a:ea typeface="+mn-ea"/>
                <a:cs typeface="+mn-cs"/>
              </a:endParaRPr>
            </a:p>
          </p:txBody>
        </p:sp>
      </p:grpSp>
      <p:sp>
        <p:nvSpPr>
          <p:cNvPr id="36" name="Freeform 5"/>
          <p:cNvSpPr>
            <a:spLocks noEditPoints="1"/>
          </p:cNvSpPr>
          <p:nvPr/>
        </p:nvSpPr>
        <p:spPr bwMode="auto">
          <a:xfrm>
            <a:off x="4965320" y="437975"/>
            <a:ext cx="770220" cy="914400"/>
          </a:xfrm>
          <a:custGeom>
            <a:avLst/>
            <a:gdLst>
              <a:gd name="T0" fmla="*/ 32 w 200"/>
              <a:gd name="T1" fmla="*/ 162 h 200"/>
              <a:gd name="T2" fmla="*/ 100 w 200"/>
              <a:gd name="T3" fmla="*/ 160 h 200"/>
              <a:gd name="T4" fmla="*/ 168 w 200"/>
              <a:gd name="T5" fmla="*/ 162 h 200"/>
              <a:gd name="T6" fmla="*/ 82 w 200"/>
              <a:gd name="T7" fmla="*/ 117 h 200"/>
              <a:gd name="T8" fmla="*/ 77 w 200"/>
              <a:gd name="T9" fmla="*/ 99 h 200"/>
              <a:gd name="T10" fmla="*/ 69 w 200"/>
              <a:gd name="T11" fmla="*/ 90 h 200"/>
              <a:gd name="T12" fmla="*/ 72 w 200"/>
              <a:gd name="T13" fmla="*/ 72 h 200"/>
              <a:gd name="T14" fmla="*/ 74 w 200"/>
              <a:gd name="T15" fmla="*/ 42 h 200"/>
              <a:gd name="T16" fmla="*/ 102 w 200"/>
              <a:gd name="T17" fmla="*/ 36 h 200"/>
              <a:gd name="T18" fmla="*/ 119 w 200"/>
              <a:gd name="T19" fmla="*/ 42 h 200"/>
              <a:gd name="T20" fmla="*/ 127 w 200"/>
              <a:gd name="T21" fmla="*/ 69 h 200"/>
              <a:gd name="T22" fmla="*/ 131 w 200"/>
              <a:gd name="T23" fmla="*/ 90 h 200"/>
              <a:gd name="T24" fmla="*/ 123 w 200"/>
              <a:gd name="T25" fmla="*/ 99 h 200"/>
              <a:gd name="T26" fmla="*/ 117 w 200"/>
              <a:gd name="T27" fmla="*/ 117 h 200"/>
              <a:gd name="T28" fmla="*/ 116 w 200"/>
              <a:gd name="T29" fmla="*/ 128 h 200"/>
              <a:gd name="T30" fmla="*/ 100 w 200"/>
              <a:gd name="T31" fmla="*/ 152 h 200"/>
              <a:gd name="T32" fmla="*/ 84 w 200"/>
              <a:gd name="T33" fmla="*/ 128 h 200"/>
              <a:gd name="T34" fmla="*/ 82 w 200"/>
              <a:gd name="T35" fmla="*/ 117 h 200"/>
              <a:gd name="T36" fmla="*/ 192 w 200"/>
              <a:gd name="T37" fmla="*/ 100 h 200"/>
              <a:gd name="T38" fmla="*/ 130 w 200"/>
              <a:gd name="T39" fmla="*/ 136 h 200"/>
              <a:gd name="T40" fmla="*/ 124 w 200"/>
              <a:gd name="T41" fmla="*/ 121 h 200"/>
              <a:gd name="T42" fmla="*/ 130 w 200"/>
              <a:gd name="T43" fmla="*/ 105 h 200"/>
              <a:gd name="T44" fmla="*/ 135 w 200"/>
              <a:gd name="T45" fmla="*/ 75 h 200"/>
              <a:gd name="T46" fmla="*/ 136 w 200"/>
              <a:gd name="T47" fmla="*/ 55 h 200"/>
              <a:gd name="T48" fmla="*/ 102 w 200"/>
              <a:gd name="T49" fmla="*/ 28 h 200"/>
              <a:gd name="T50" fmla="*/ 74 w 200"/>
              <a:gd name="T51" fmla="*/ 34 h 200"/>
              <a:gd name="T52" fmla="*/ 64 w 200"/>
              <a:gd name="T53" fmla="*/ 55 h 200"/>
              <a:gd name="T54" fmla="*/ 65 w 200"/>
              <a:gd name="T55" fmla="*/ 75 h 200"/>
              <a:gd name="T56" fmla="*/ 69 w 200"/>
              <a:gd name="T57" fmla="*/ 105 h 200"/>
              <a:gd name="T58" fmla="*/ 76 w 200"/>
              <a:gd name="T59" fmla="*/ 121 h 200"/>
              <a:gd name="T60" fmla="*/ 70 w 200"/>
              <a:gd name="T61" fmla="*/ 136 h 200"/>
              <a:gd name="T62" fmla="*/ 7 w 200"/>
              <a:gd name="T63" fmla="*/ 100 h 200"/>
              <a:gd name="T64" fmla="*/ 100 w 200"/>
              <a:gd name="T65" fmla="*/ 0 h 200"/>
              <a:gd name="T66" fmla="*/ 100 w 200"/>
              <a:gd name="T67" fmla="*/ 200 h 200"/>
              <a:gd name="T68" fmla="*/ 100 w 200"/>
              <a:gd name="T69" fmla="*/ 0 h 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00" h="200">
                <a:moveTo>
                  <a:pt x="100" y="192"/>
                </a:moveTo>
                <a:cubicBezTo>
                  <a:pt x="73" y="192"/>
                  <a:pt x="49" y="181"/>
                  <a:pt x="32" y="162"/>
                </a:cubicBezTo>
                <a:cubicBezTo>
                  <a:pt x="36" y="158"/>
                  <a:pt x="46" y="153"/>
                  <a:pt x="67" y="145"/>
                </a:cubicBezTo>
                <a:cubicBezTo>
                  <a:pt x="76" y="154"/>
                  <a:pt x="87" y="160"/>
                  <a:pt x="100" y="160"/>
                </a:cubicBezTo>
                <a:cubicBezTo>
                  <a:pt x="112" y="160"/>
                  <a:pt x="124" y="154"/>
                  <a:pt x="132" y="145"/>
                </a:cubicBezTo>
                <a:cubicBezTo>
                  <a:pt x="153" y="153"/>
                  <a:pt x="163" y="158"/>
                  <a:pt x="168" y="162"/>
                </a:cubicBezTo>
                <a:cubicBezTo>
                  <a:pt x="151" y="181"/>
                  <a:pt x="126" y="192"/>
                  <a:pt x="100" y="192"/>
                </a:cubicBezTo>
                <a:moveTo>
                  <a:pt x="82" y="117"/>
                </a:moveTo>
                <a:cubicBezTo>
                  <a:pt x="81" y="116"/>
                  <a:pt x="79" y="108"/>
                  <a:pt x="78" y="102"/>
                </a:cubicBezTo>
                <a:cubicBezTo>
                  <a:pt x="78" y="100"/>
                  <a:pt x="78" y="99"/>
                  <a:pt x="77" y="99"/>
                </a:cubicBezTo>
                <a:cubicBezTo>
                  <a:pt x="76" y="98"/>
                  <a:pt x="75" y="98"/>
                  <a:pt x="74" y="98"/>
                </a:cubicBezTo>
                <a:cubicBezTo>
                  <a:pt x="73" y="98"/>
                  <a:pt x="70" y="94"/>
                  <a:pt x="69" y="90"/>
                </a:cubicBezTo>
                <a:cubicBezTo>
                  <a:pt x="67" y="85"/>
                  <a:pt x="69" y="81"/>
                  <a:pt x="70" y="81"/>
                </a:cubicBezTo>
                <a:cubicBezTo>
                  <a:pt x="73" y="80"/>
                  <a:pt x="73" y="78"/>
                  <a:pt x="72" y="72"/>
                </a:cubicBezTo>
                <a:cubicBezTo>
                  <a:pt x="72" y="68"/>
                  <a:pt x="72" y="61"/>
                  <a:pt x="72" y="55"/>
                </a:cubicBezTo>
                <a:cubicBezTo>
                  <a:pt x="72" y="44"/>
                  <a:pt x="74" y="42"/>
                  <a:pt x="74" y="42"/>
                </a:cubicBezTo>
                <a:cubicBezTo>
                  <a:pt x="80" y="42"/>
                  <a:pt x="84" y="41"/>
                  <a:pt x="89" y="39"/>
                </a:cubicBezTo>
                <a:cubicBezTo>
                  <a:pt x="93" y="37"/>
                  <a:pt x="96" y="36"/>
                  <a:pt x="102" y="36"/>
                </a:cubicBezTo>
                <a:cubicBezTo>
                  <a:pt x="112" y="36"/>
                  <a:pt x="114" y="38"/>
                  <a:pt x="116" y="40"/>
                </a:cubicBezTo>
                <a:cubicBezTo>
                  <a:pt x="117" y="42"/>
                  <a:pt x="118" y="42"/>
                  <a:pt x="119" y="42"/>
                </a:cubicBezTo>
                <a:cubicBezTo>
                  <a:pt x="123" y="42"/>
                  <a:pt x="128" y="43"/>
                  <a:pt x="128" y="55"/>
                </a:cubicBezTo>
                <a:cubicBezTo>
                  <a:pt x="128" y="58"/>
                  <a:pt x="127" y="64"/>
                  <a:pt x="127" y="69"/>
                </a:cubicBezTo>
                <a:cubicBezTo>
                  <a:pt x="126" y="79"/>
                  <a:pt x="126" y="80"/>
                  <a:pt x="129" y="81"/>
                </a:cubicBezTo>
                <a:cubicBezTo>
                  <a:pt x="130" y="81"/>
                  <a:pt x="132" y="85"/>
                  <a:pt x="131" y="90"/>
                </a:cubicBezTo>
                <a:cubicBezTo>
                  <a:pt x="130" y="94"/>
                  <a:pt x="127" y="98"/>
                  <a:pt x="125" y="98"/>
                </a:cubicBezTo>
                <a:cubicBezTo>
                  <a:pt x="124" y="98"/>
                  <a:pt x="123" y="98"/>
                  <a:pt x="123" y="99"/>
                </a:cubicBezTo>
                <a:cubicBezTo>
                  <a:pt x="122" y="99"/>
                  <a:pt x="121" y="100"/>
                  <a:pt x="121" y="102"/>
                </a:cubicBezTo>
                <a:cubicBezTo>
                  <a:pt x="120" y="108"/>
                  <a:pt x="118" y="116"/>
                  <a:pt x="117" y="117"/>
                </a:cubicBezTo>
                <a:cubicBezTo>
                  <a:pt x="116" y="118"/>
                  <a:pt x="116" y="119"/>
                  <a:pt x="116" y="120"/>
                </a:cubicBezTo>
                <a:cubicBezTo>
                  <a:pt x="116" y="128"/>
                  <a:pt x="116" y="128"/>
                  <a:pt x="116" y="128"/>
                </a:cubicBezTo>
                <a:cubicBezTo>
                  <a:pt x="116" y="135"/>
                  <a:pt x="116" y="139"/>
                  <a:pt x="124" y="142"/>
                </a:cubicBezTo>
                <a:cubicBezTo>
                  <a:pt x="117" y="148"/>
                  <a:pt x="109" y="152"/>
                  <a:pt x="100" y="152"/>
                </a:cubicBezTo>
                <a:cubicBezTo>
                  <a:pt x="91" y="152"/>
                  <a:pt x="82" y="148"/>
                  <a:pt x="75" y="142"/>
                </a:cubicBezTo>
                <a:cubicBezTo>
                  <a:pt x="83" y="139"/>
                  <a:pt x="84" y="135"/>
                  <a:pt x="84" y="128"/>
                </a:cubicBezTo>
                <a:cubicBezTo>
                  <a:pt x="84" y="120"/>
                  <a:pt x="84" y="120"/>
                  <a:pt x="84" y="120"/>
                </a:cubicBezTo>
                <a:cubicBezTo>
                  <a:pt x="84" y="119"/>
                  <a:pt x="83" y="118"/>
                  <a:pt x="82" y="117"/>
                </a:cubicBezTo>
                <a:moveTo>
                  <a:pt x="100" y="7"/>
                </a:moveTo>
                <a:cubicBezTo>
                  <a:pt x="151" y="7"/>
                  <a:pt x="192" y="49"/>
                  <a:pt x="192" y="100"/>
                </a:cubicBezTo>
                <a:cubicBezTo>
                  <a:pt x="192" y="121"/>
                  <a:pt x="185" y="140"/>
                  <a:pt x="173" y="156"/>
                </a:cubicBezTo>
                <a:cubicBezTo>
                  <a:pt x="167" y="150"/>
                  <a:pt x="155" y="145"/>
                  <a:pt x="130" y="136"/>
                </a:cubicBezTo>
                <a:cubicBezTo>
                  <a:pt x="124" y="134"/>
                  <a:pt x="124" y="134"/>
                  <a:pt x="124" y="128"/>
                </a:cubicBezTo>
                <a:cubicBezTo>
                  <a:pt x="124" y="121"/>
                  <a:pt x="124" y="121"/>
                  <a:pt x="124" y="121"/>
                </a:cubicBezTo>
                <a:cubicBezTo>
                  <a:pt x="126" y="117"/>
                  <a:pt x="128" y="110"/>
                  <a:pt x="128" y="106"/>
                </a:cubicBezTo>
                <a:cubicBezTo>
                  <a:pt x="129" y="105"/>
                  <a:pt x="129" y="105"/>
                  <a:pt x="130" y="105"/>
                </a:cubicBezTo>
                <a:cubicBezTo>
                  <a:pt x="134" y="102"/>
                  <a:pt x="137" y="97"/>
                  <a:pt x="139" y="92"/>
                </a:cubicBezTo>
                <a:cubicBezTo>
                  <a:pt x="140" y="85"/>
                  <a:pt x="138" y="78"/>
                  <a:pt x="135" y="75"/>
                </a:cubicBezTo>
                <a:cubicBezTo>
                  <a:pt x="135" y="73"/>
                  <a:pt x="135" y="71"/>
                  <a:pt x="135" y="69"/>
                </a:cubicBezTo>
                <a:cubicBezTo>
                  <a:pt x="135" y="65"/>
                  <a:pt x="136" y="59"/>
                  <a:pt x="136" y="55"/>
                </a:cubicBezTo>
                <a:cubicBezTo>
                  <a:pt x="136" y="40"/>
                  <a:pt x="128" y="35"/>
                  <a:pt x="121" y="34"/>
                </a:cubicBezTo>
                <a:cubicBezTo>
                  <a:pt x="118" y="30"/>
                  <a:pt x="112" y="28"/>
                  <a:pt x="102" y="28"/>
                </a:cubicBezTo>
                <a:cubicBezTo>
                  <a:pt x="95" y="28"/>
                  <a:pt x="90" y="30"/>
                  <a:pt x="86" y="31"/>
                </a:cubicBezTo>
                <a:cubicBezTo>
                  <a:pt x="82" y="33"/>
                  <a:pt x="78" y="34"/>
                  <a:pt x="74" y="34"/>
                </a:cubicBezTo>
                <a:cubicBezTo>
                  <a:pt x="71" y="34"/>
                  <a:pt x="67" y="35"/>
                  <a:pt x="65" y="42"/>
                </a:cubicBezTo>
                <a:cubicBezTo>
                  <a:pt x="64" y="45"/>
                  <a:pt x="64" y="49"/>
                  <a:pt x="64" y="55"/>
                </a:cubicBezTo>
                <a:cubicBezTo>
                  <a:pt x="64" y="61"/>
                  <a:pt x="64" y="68"/>
                  <a:pt x="64" y="73"/>
                </a:cubicBezTo>
                <a:cubicBezTo>
                  <a:pt x="64" y="74"/>
                  <a:pt x="65" y="74"/>
                  <a:pt x="65" y="75"/>
                </a:cubicBezTo>
                <a:cubicBezTo>
                  <a:pt x="61" y="78"/>
                  <a:pt x="59" y="85"/>
                  <a:pt x="61" y="92"/>
                </a:cubicBezTo>
                <a:cubicBezTo>
                  <a:pt x="62" y="97"/>
                  <a:pt x="65" y="102"/>
                  <a:pt x="69" y="105"/>
                </a:cubicBezTo>
                <a:cubicBezTo>
                  <a:pt x="70" y="105"/>
                  <a:pt x="70" y="105"/>
                  <a:pt x="71" y="106"/>
                </a:cubicBezTo>
                <a:cubicBezTo>
                  <a:pt x="72" y="110"/>
                  <a:pt x="73" y="117"/>
                  <a:pt x="76" y="121"/>
                </a:cubicBezTo>
                <a:cubicBezTo>
                  <a:pt x="76" y="128"/>
                  <a:pt x="76" y="128"/>
                  <a:pt x="76" y="128"/>
                </a:cubicBezTo>
                <a:cubicBezTo>
                  <a:pt x="76" y="134"/>
                  <a:pt x="76" y="134"/>
                  <a:pt x="70" y="136"/>
                </a:cubicBezTo>
                <a:cubicBezTo>
                  <a:pt x="44" y="145"/>
                  <a:pt x="32" y="150"/>
                  <a:pt x="27" y="156"/>
                </a:cubicBezTo>
                <a:cubicBezTo>
                  <a:pt x="14" y="140"/>
                  <a:pt x="7" y="121"/>
                  <a:pt x="7" y="100"/>
                </a:cubicBezTo>
                <a:cubicBezTo>
                  <a:pt x="7" y="49"/>
                  <a:pt x="49" y="7"/>
                  <a:pt x="100" y="7"/>
                </a:cubicBezTo>
                <a:moveTo>
                  <a:pt x="100" y="0"/>
                </a:moveTo>
                <a:cubicBezTo>
                  <a:pt x="44" y="0"/>
                  <a:pt x="0" y="45"/>
                  <a:pt x="0" y="100"/>
                </a:cubicBezTo>
                <a:cubicBezTo>
                  <a:pt x="0" y="155"/>
                  <a:pt x="44" y="200"/>
                  <a:pt x="100" y="200"/>
                </a:cubicBezTo>
                <a:cubicBezTo>
                  <a:pt x="155" y="200"/>
                  <a:pt x="200" y="155"/>
                  <a:pt x="200" y="100"/>
                </a:cubicBezTo>
                <a:cubicBezTo>
                  <a:pt x="200" y="45"/>
                  <a:pt x="155" y="0"/>
                  <a:pt x="100" y="0"/>
                </a:cubicBezTo>
              </a:path>
            </a:pathLst>
          </a:custGeom>
          <a:solidFill>
            <a:schemeClr val="bg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Georgia"/>
              <a:ea typeface="+mn-ea"/>
              <a:cs typeface="+mn-cs"/>
            </a:endParaRPr>
          </a:p>
        </p:txBody>
      </p:sp>
      <p:sp>
        <p:nvSpPr>
          <p:cNvPr id="38" name="Freeform 10"/>
          <p:cNvSpPr>
            <a:spLocks noEditPoints="1"/>
          </p:cNvSpPr>
          <p:nvPr/>
        </p:nvSpPr>
        <p:spPr bwMode="auto">
          <a:xfrm>
            <a:off x="10543212" y="4098028"/>
            <a:ext cx="787401" cy="517525"/>
          </a:xfrm>
          <a:custGeom>
            <a:avLst/>
            <a:gdLst>
              <a:gd name="T0" fmla="*/ 63 w 70"/>
              <a:gd name="T1" fmla="*/ 26 h 46"/>
              <a:gd name="T2" fmla="*/ 60 w 70"/>
              <a:gd name="T3" fmla="*/ 3 h 46"/>
              <a:gd name="T4" fmla="*/ 67 w 70"/>
              <a:gd name="T5" fmla="*/ 24 h 46"/>
              <a:gd name="T6" fmla="*/ 54 w 70"/>
              <a:gd name="T7" fmla="*/ 27 h 46"/>
              <a:gd name="T8" fmla="*/ 34 w 70"/>
              <a:gd name="T9" fmla="*/ 14 h 46"/>
              <a:gd name="T10" fmla="*/ 26 w 70"/>
              <a:gd name="T11" fmla="*/ 22 h 46"/>
              <a:gd name="T12" fmla="*/ 29 w 70"/>
              <a:gd name="T13" fmla="*/ 9 h 46"/>
              <a:gd name="T14" fmla="*/ 33 w 70"/>
              <a:gd name="T15" fmla="*/ 7 h 46"/>
              <a:gd name="T16" fmla="*/ 59 w 70"/>
              <a:gd name="T17" fmla="*/ 23 h 46"/>
              <a:gd name="T18" fmla="*/ 54 w 70"/>
              <a:gd name="T19" fmla="*/ 34 h 46"/>
              <a:gd name="T20" fmla="*/ 46 w 70"/>
              <a:gd name="T21" fmla="*/ 28 h 46"/>
              <a:gd name="T22" fmla="*/ 50 w 70"/>
              <a:gd name="T23" fmla="*/ 36 h 46"/>
              <a:gd name="T24" fmla="*/ 43 w 70"/>
              <a:gd name="T25" fmla="*/ 31 h 46"/>
              <a:gd name="T26" fmla="*/ 45 w 70"/>
              <a:gd name="T27" fmla="*/ 37 h 46"/>
              <a:gd name="T28" fmla="*/ 43 w 70"/>
              <a:gd name="T29" fmla="*/ 39 h 46"/>
              <a:gd name="T30" fmla="*/ 36 w 70"/>
              <a:gd name="T31" fmla="*/ 36 h 46"/>
              <a:gd name="T32" fmla="*/ 37 w 70"/>
              <a:gd name="T33" fmla="*/ 42 h 46"/>
              <a:gd name="T34" fmla="*/ 36 w 70"/>
              <a:gd name="T35" fmla="*/ 38 h 46"/>
              <a:gd name="T36" fmla="*/ 29 w 70"/>
              <a:gd name="T37" fmla="*/ 34 h 46"/>
              <a:gd name="T38" fmla="*/ 23 w 70"/>
              <a:gd name="T39" fmla="*/ 27 h 46"/>
              <a:gd name="T40" fmla="*/ 16 w 70"/>
              <a:gd name="T41" fmla="*/ 8 h 46"/>
              <a:gd name="T42" fmla="*/ 23 w 70"/>
              <a:gd name="T43" fmla="*/ 22 h 46"/>
              <a:gd name="T44" fmla="*/ 35 w 70"/>
              <a:gd name="T45" fmla="*/ 16 h 46"/>
              <a:gd name="T46" fmla="*/ 53 w 70"/>
              <a:gd name="T47" fmla="*/ 29 h 46"/>
              <a:gd name="T48" fmla="*/ 55 w 70"/>
              <a:gd name="T49" fmla="*/ 33 h 46"/>
              <a:gd name="T50" fmla="*/ 30 w 70"/>
              <a:gd name="T51" fmla="*/ 43 h 46"/>
              <a:gd name="T52" fmla="*/ 34 w 70"/>
              <a:gd name="T53" fmla="*/ 40 h 46"/>
              <a:gd name="T54" fmla="*/ 26 w 70"/>
              <a:gd name="T55" fmla="*/ 40 h 46"/>
              <a:gd name="T56" fmla="*/ 29 w 70"/>
              <a:gd name="T57" fmla="*/ 37 h 46"/>
              <a:gd name="T58" fmla="*/ 27 w 70"/>
              <a:gd name="T59" fmla="*/ 40 h 46"/>
              <a:gd name="T60" fmla="*/ 22 w 70"/>
              <a:gd name="T61" fmla="*/ 34 h 46"/>
              <a:gd name="T62" fmla="*/ 25 w 70"/>
              <a:gd name="T63" fmla="*/ 36 h 46"/>
              <a:gd name="T64" fmla="*/ 21 w 70"/>
              <a:gd name="T65" fmla="*/ 38 h 46"/>
              <a:gd name="T66" fmla="*/ 18 w 70"/>
              <a:gd name="T67" fmla="*/ 30 h 46"/>
              <a:gd name="T68" fmla="*/ 21 w 70"/>
              <a:gd name="T69" fmla="*/ 32 h 46"/>
              <a:gd name="T70" fmla="*/ 4 w 70"/>
              <a:gd name="T71" fmla="*/ 25 h 46"/>
              <a:gd name="T72" fmla="*/ 10 w 70"/>
              <a:gd name="T73" fmla="*/ 3 h 46"/>
              <a:gd name="T74" fmla="*/ 14 w 70"/>
              <a:gd name="T75" fmla="*/ 5 h 46"/>
              <a:gd name="T76" fmla="*/ 70 w 70"/>
              <a:gd name="T77" fmla="*/ 23 h 46"/>
              <a:gd name="T78" fmla="*/ 59 w 70"/>
              <a:gd name="T79" fmla="*/ 1 h 46"/>
              <a:gd name="T80" fmla="*/ 33 w 70"/>
              <a:gd name="T81" fmla="*/ 4 h 46"/>
              <a:gd name="T82" fmla="*/ 15 w 70"/>
              <a:gd name="T83" fmla="*/ 2 h 46"/>
              <a:gd name="T84" fmla="*/ 7 w 70"/>
              <a:gd name="T85" fmla="*/ 3 h 46"/>
              <a:gd name="T86" fmla="*/ 6 w 70"/>
              <a:gd name="T87" fmla="*/ 29 h 46"/>
              <a:gd name="T88" fmla="*/ 11 w 70"/>
              <a:gd name="T89" fmla="*/ 26 h 46"/>
              <a:gd name="T90" fmla="*/ 15 w 70"/>
              <a:gd name="T91" fmla="*/ 35 h 46"/>
              <a:gd name="T92" fmla="*/ 19 w 70"/>
              <a:gd name="T93" fmla="*/ 40 h 46"/>
              <a:gd name="T94" fmla="*/ 25 w 70"/>
              <a:gd name="T95" fmla="*/ 42 h 46"/>
              <a:gd name="T96" fmla="*/ 29 w 70"/>
              <a:gd name="T97" fmla="*/ 45 h 46"/>
              <a:gd name="T98" fmla="*/ 35 w 70"/>
              <a:gd name="T99" fmla="*/ 44 h 46"/>
              <a:gd name="T100" fmla="*/ 42 w 70"/>
              <a:gd name="T101" fmla="*/ 42 h 46"/>
              <a:gd name="T102" fmla="*/ 47 w 70"/>
              <a:gd name="T103" fmla="*/ 41 h 46"/>
              <a:gd name="T104" fmla="*/ 49 w 70"/>
              <a:gd name="T105" fmla="*/ 39 h 46"/>
              <a:gd name="T106" fmla="*/ 54 w 70"/>
              <a:gd name="T107" fmla="*/ 37 h 46"/>
              <a:gd name="T108" fmla="*/ 58 w 70"/>
              <a:gd name="T109" fmla="*/ 32 h 46"/>
              <a:gd name="T110" fmla="*/ 60 w 70"/>
              <a:gd name="T111" fmla="*/ 25 h 46"/>
              <a:gd name="T112" fmla="*/ 64 w 70"/>
              <a:gd name="T113" fmla="*/ 29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70" h="46">
                <a:moveTo>
                  <a:pt x="67" y="25"/>
                </a:moveTo>
                <a:cubicBezTo>
                  <a:pt x="63" y="26"/>
                  <a:pt x="63" y="26"/>
                  <a:pt x="63" y="26"/>
                </a:cubicBezTo>
                <a:cubicBezTo>
                  <a:pt x="63" y="26"/>
                  <a:pt x="63" y="26"/>
                  <a:pt x="63" y="26"/>
                </a:cubicBezTo>
                <a:cubicBezTo>
                  <a:pt x="56" y="5"/>
                  <a:pt x="56" y="5"/>
                  <a:pt x="56" y="5"/>
                </a:cubicBezTo>
                <a:cubicBezTo>
                  <a:pt x="56" y="5"/>
                  <a:pt x="56" y="4"/>
                  <a:pt x="57" y="4"/>
                </a:cubicBezTo>
                <a:cubicBezTo>
                  <a:pt x="60" y="3"/>
                  <a:pt x="60" y="3"/>
                  <a:pt x="60" y="3"/>
                </a:cubicBezTo>
                <a:cubicBezTo>
                  <a:pt x="60" y="3"/>
                  <a:pt x="60" y="3"/>
                  <a:pt x="60" y="3"/>
                </a:cubicBezTo>
                <a:cubicBezTo>
                  <a:pt x="61" y="3"/>
                  <a:pt x="61" y="3"/>
                  <a:pt x="61" y="4"/>
                </a:cubicBezTo>
                <a:cubicBezTo>
                  <a:pt x="67" y="24"/>
                  <a:pt x="67" y="24"/>
                  <a:pt x="67" y="24"/>
                </a:cubicBezTo>
                <a:cubicBezTo>
                  <a:pt x="67" y="24"/>
                  <a:pt x="67" y="25"/>
                  <a:pt x="67" y="25"/>
                </a:cubicBezTo>
                <a:moveTo>
                  <a:pt x="59" y="23"/>
                </a:moveTo>
                <a:cubicBezTo>
                  <a:pt x="54" y="27"/>
                  <a:pt x="54" y="27"/>
                  <a:pt x="54" y="27"/>
                </a:cubicBezTo>
                <a:cubicBezTo>
                  <a:pt x="42" y="14"/>
                  <a:pt x="42" y="14"/>
                  <a:pt x="42" y="14"/>
                </a:cubicBezTo>
                <a:cubicBezTo>
                  <a:pt x="41" y="14"/>
                  <a:pt x="41" y="14"/>
                  <a:pt x="41" y="14"/>
                </a:cubicBezTo>
                <a:cubicBezTo>
                  <a:pt x="34" y="14"/>
                  <a:pt x="34" y="14"/>
                  <a:pt x="34" y="14"/>
                </a:cubicBezTo>
                <a:cubicBezTo>
                  <a:pt x="33" y="14"/>
                  <a:pt x="33" y="14"/>
                  <a:pt x="33" y="14"/>
                </a:cubicBezTo>
                <a:cubicBezTo>
                  <a:pt x="33" y="14"/>
                  <a:pt x="29" y="19"/>
                  <a:pt x="29" y="20"/>
                </a:cubicBezTo>
                <a:cubicBezTo>
                  <a:pt x="28" y="22"/>
                  <a:pt x="27" y="22"/>
                  <a:pt x="26" y="22"/>
                </a:cubicBezTo>
                <a:cubicBezTo>
                  <a:pt x="26" y="22"/>
                  <a:pt x="25" y="21"/>
                  <a:pt x="25" y="21"/>
                </a:cubicBezTo>
                <a:cubicBezTo>
                  <a:pt x="25" y="21"/>
                  <a:pt x="25" y="20"/>
                  <a:pt x="25" y="20"/>
                </a:cubicBezTo>
                <a:cubicBezTo>
                  <a:pt x="29" y="9"/>
                  <a:pt x="29" y="9"/>
                  <a:pt x="29" y="9"/>
                </a:cubicBezTo>
                <a:cubicBezTo>
                  <a:pt x="29" y="9"/>
                  <a:pt x="29" y="9"/>
                  <a:pt x="30" y="8"/>
                </a:cubicBezTo>
                <a:cubicBezTo>
                  <a:pt x="30" y="8"/>
                  <a:pt x="30" y="8"/>
                  <a:pt x="30" y="8"/>
                </a:cubicBezTo>
                <a:cubicBezTo>
                  <a:pt x="30" y="8"/>
                  <a:pt x="31" y="7"/>
                  <a:pt x="33" y="7"/>
                </a:cubicBezTo>
                <a:cubicBezTo>
                  <a:pt x="54" y="7"/>
                  <a:pt x="54" y="7"/>
                  <a:pt x="54" y="7"/>
                </a:cubicBezTo>
                <a:cubicBezTo>
                  <a:pt x="54" y="7"/>
                  <a:pt x="54" y="7"/>
                  <a:pt x="54" y="7"/>
                </a:cubicBezTo>
                <a:cubicBezTo>
                  <a:pt x="59" y="23"/>
                  <a:pt x="59" y="23"/>
                  <a:pt x="59" y="23"/>
                </a:cubicBezTo>
                <a:cubicBezTo>
                  <a:pt x="59" y="23"/>
                  <a:pt x="59" y="23"/>
                  <a:pt x="59" y="23"/>
                </a:cubicBezTo>
                <a:moveTo>
                  <a:pt x="55" y="33"/>
                </a:moveTo>
                <a:cubicBezTo>
                  <a:pt x="55" y="34"/>
                  <a:pt x="55" y="34"/>
                  <a:pt x="54" y="34"/>
                </a:cubicBezTo>
                <a:cubicBezTo>
                  <a:pt x="54" y="34"/>
                  <a:pt x="53" y="34"/>
                  <a:pt x="53" y="34"/>
                </a:cubicBezTo>
                <a:cubicBezTo>
                  <a:pt x="48" y="28"/>
                  <a:pt x="48" y="28"/>
                  <a:pt x="48" y="28"/>
                </a:cubicBezTo>
                <a:cubicBezTo>
                  <a:pt x="48" y="28"/>
                  <a:pt x="47" y="28"/>
                  <a:pt x="46" y="28"/>
                </a:cubicBezTo>
                <a:cubicBezTo>
                  <a:pt x="46" y="29"/>
                  <a:pt x="46" y="30"/>
                  <a:pt x="46" y="30"/>
                </a:cubicBezTo>
                <a:cubicBezTo>
                  <a:pt x="50" y="34"/>
                  <a:pt x="50" y="34"/>
                  <a:pt x="50" y="34"/>
                </a:cubicBezTo>
                <a:cubicBezTo>
                  <a:pt x="51" y="35"/>
                  <a:pt x="51" y="36"/>
                  <a:pt x="50" y="36"/>
                </a:cubicBezTo>
                <a:cubicBezTo>
                  <a:pt x="50" y="36"/>
                  <a:pt x="49" y="37"/>
                  <a:pt x="49" y="37"/>
                </a:cubicBezTo>
                <a:cubicBezTo>
                  <a:pt x="49" y="37"/>
                  <a:pt x="48" y="36"/>
                  <a:pt x="48" y="36"/>
                </a:cubicBezTo>
                <a:cubicBezTo>
                  <a:pt x="43" y="31"/>
                  <a:pt x="43" y="31"/>
                  <a:pt x="43" y="31"/>
                </a:cubicBezTo>
                <a:cubicBezTo>
                  <a:pt x="42" y="31"/>
                  <a:pt x="41" y="31"/>
                  <a:pt x="41" y="31"/>
                </a:cubicBezTo>
                <a:cubicBezTo>
                  <a:pt x="40" y="32"/>
                  <a:pt x="40" y="33"/>
                  <a:pt x="41" y="33"/>
                </a:cubicBezTo>
                <a:cubicBezTo>
                  <a:pt x="45" y="37"/>
                  <a:pt x="45" y="37"/>
                  <a:pt x="45" y="37"/>
                </a:cubicBezTo>
                <a:cubicBezTo>
                  <a:pt x="45" y="37"/>
                  <a:pt x="45" y="38"/>
                  <a:pt x="45" y="39"/>
                </a:cubicBezTo>
                <a:cubicBezTo>
                  <a:pt x="44" y="39"/>
                  <a:pt x="44" y="39"/>
                  <a:pt x="44" y="39"/>
                </a:cubicBezTo>
                <a:cubicBezTo>
                  <a:pt x="43" y="39"/>
                  <a:pt x="43" y="39"/>
                  <a:pt x="43" y="39"/>
                </a:cubicBezTo>
                <a:cubicBezTo>
                  <a:pt x="37" y="34"/>
                  <a:pt x="37" y="34"/>
                  <a:pt x="37" y="34"/>
                </a:cubicBezTo>
                <a:cubicBezTo>
                  <a:pt x="37" y="33"/>
                  <a:pt x="36" y="33"/>
                  <a:pt x="36" y="34"/>
                </a:cubicBezTo>
                <a:cubicBezTo>
                  <a:pt x="35" y="34"/>
                  <a:pt x="35" y="35"/>
                  <a:pt x="36" y="36"/>
                </a:cubicBezTo>
                <a:cubicBezTo>
                  <a:pt x="39" y="39"/>
                  <a:pt x="39" y="39"/>
                  <a:pt x="39" y="39"/>
                </a:cubicBezTo>
                <a:cubicBezTo>
                  <a:pt x="40" y="40"/>
                  <a:pt x="40" y="41"/>
                  <a:pt x="39" y="42"/>
                </a:cubicBezTo>
                <a:cubicBezTo>
                  <a:pt x="39" y="42"/>
                  <a:pt x="37" y="42"/>
                  <a:pt x="37" y="42"/>
                </a:cubicBezTo>
                <a:cubicBezTo>
                  <a:pt x="37" y="42"/>
                  <a:pt x="37" y="42"/>
                  <a:pt x="37" y="42"/>
                </a:cubicBezTo>
                <a:cubicBezTo>
                  <a:pt x="36" y="41"/>
                  <a:pt x="36" y="41"/>
                  <a:pt x="36" y="41"/>
                </a:cubicBezTo>
                <a:cubicBezTo>
                  <a:pt x="37" y="40"/>
                  <a:pt x="37" y="39"/>
                  <a:pt x="36" y="38"/>
                </a:cubicBezTo>
                <a:cubicBezTo>
                  <a:pt x="35" y="37"/>
                  <a:pt x="34" y="37"/>
                  <a:pt x="33" y="37"/>
                </a:cubicBezTo>
                <a:cubicBezTo>
                  <a:pt x="33" y="36"/>
                  <a:pt x="32" y="36"/>
                  <a:pt x="32" y="35"/>
                </a:cubicBezTo>
                <a:cubicBezTo>
                  <a:pt x="31" y="34"/>
                  <a:pt x="30" y="34"/>
                  <a:pt x="29" y="34"/>
                </a:cubicBezTo>
                <a:cubicBezTo>
                  <a:pt x="29" y="33"/>
                  <a:pt x="29" y="32"/>
                  <a:pt x="28" y="31"/>
                </a:cubicBezTo>
                <a:cubicBezTo>
                  <a:pt x="27" y="30"/>
                  <a:pt x="26" y="30"/>
                  <a:pt x="25" y="30"/>
                </a:cubicBezTo>
                <a:cubicBezTo>
                  <a:pt x="25" y="29"/>
                  <a:pt x="24" y="28"/>
                  <a:pt x="23" y="27"/>
                </a:cubicBezTo>
                <a:cubicBezTo>
                  <a:pt x="22" y="25"/>
                  <a:pt x="19" y="25"/>
                  <a:pt x="17" y="27"/>
                </a:cubicBezTo>
                <a:cubicBezTo>
                  <a:pt x="11" y="23"/>
                  <a:pt x="11" y="23"/>
                  <a:pt x="11" y="23"/>
                </a:cubicBezTo>
                <a:cubicBezTo>
                  <a:pt x="16" y="8"/>
                  <a:pt x="16" y="8"/>
                  <a:pt x="16" y="8"/>
                </a:cubicBezTo>
                <a:cubicBezTo>
                  <a:pt x="26" y="8"/>
                  <a:pt x="26" y="8"/>
                  <a:pt x="26" y="8"/>
                </a:cubicBezTo>
                <a:cubicBezTo>
                  <a:pt x="22" y="19"/>
                  <a:pt x="22" y="19"/>
                  <a:pt x="22" y="19"/>
                </a:cubicBezTo>
                <a:cubicBezTo>
                  <a:pt x="22" y="20"/>
                  <a:pt x="22" y="21"/>
                  <a:pt x="23" y="22"/>
                </a:cubicBezTo>
                <a:cubicBezTo>
                  <a:pt x="23" y="23"/>
                  <a:pt x="25" y="24"/>
                  <a:pt x="26" y="24"/>
                </a:cubicBezTo>
                <a:cubicBezTo>
                  <a:pt x="28" y="25"/>
                  <a:pt x="30" y="23"/>
                  <a:pt x="31" y="22"/>
                </a:cubicBezTo>
                <a:cubicBezTo>
                  <a:pt x="31" y="21"/>
                  <a:pt x="34" y="18"/>
                  <a:pt x="35" y="16"/>
                </a:cubicBezTo>
                <a:cubicBezTo>
                  <a:pt x="40" y="16"/>
                  <a:pt x="40" y="16"/>
                  <a:pt x="40" y="16"/>
                </a:cubicBezTo>
                <a:cubicBezTo>
                  <a:pt x="53" y="29"/>
                  <a:pt x="53" y="29"/>
                  <a:pt x="53" y="29"/>
                </a:cubicBezTo>
                <a:cubicBezTo>
                  <a:pt x="53" y="29"/>
                  <a:pt x="53" y="29"/>
                  <a:pt x="53" y="29"/>
                </a:cubicBezTo>
                <a:cubicBezTo>
                  <a:pt x="55" y="31"/>
                  <a:pt x="55" y="31"/>
                  <a:pt x="55" y="31"/>
                </a:cubicBezTo>
                <a:cubicBezTo>
                  <a:pt x="55" y="32"/>
                  <a:pt x="56" y="32"/>
                  <a:pt x="56" y="32"/>
                </a:cubicBezTo>
                <a:cubicBezTo>
                  <a:pt x="56" y="33"/>
                  <a:pt x="56" y="33"/>
                  <a:pt x="55" y="33"/>
                </a:cubicBezTo>
                <a:moveTo>
                  <a:pt x="31" y="43"/>
                </a:moveTo>
                <a:cubicBezTo>
                  <a:pt x="31" y="43"/>
                  <a:pt x="31" y="43"/>
                  <a:pt x="31" y="43"/>
                </a:cubicBezTo>
                <a:cubicBezTo>
                  <a:pt x="30" y="43"/>
                  <a:pt x="30" y="43"/>
                  <a:pt x="30" y="43"/>
                </a:cubicBezTo>
                <a:cubicBezTo>
                  <a:pt x="30" y="42"/>
                  <a:pt x="31" y="41"/>
                  <a:pt x="31" y="41"/>
                </a:cubicBezTo>
                <a:cubicBezTo>
                  <a:pt x="32" y="40"/>
                  <a:pt x="33" y="39"/>
                  <a:pt x="33" y="39"/>
                </a:cubicBezTo>
                <a:cubicBezTo>
                  <a:pt x="34" y="39"/>
                  <a:pt x="34" y="40"/>
                  <a:pt x="34" y="40"/>
                </a:cubicBezTo>
                <a:cubicBezTo>
                  <a:pt x="34" y="40"/>
                  <a:pt x="34" y="41"/>
                  <a:pt x="33" y="42"/>
                </a:cubicBezTo>
                <a:cubicBezTo>
                  <a:pt x="32" y="43"/>
                  <a:pt x="31" y="43"/>
                  <a:pt x="31" y="43"/>
                </a:cubicBezTo>
                <a:moveTo>
                  <a:pt x="26" y="40"/>
                </a:moveTo>
                <a:cubicBezTo>
                  <a:pt x="26" y="40"/>
                  <a:pt x="26" y="40"/>
                  <a:pt x="26" y="40"/>
                </a:cubicBezTo>
                <a:cubicBezTo>
                  <a:pt x="26" y="39"/>
                  <a:pt x="27" y="39"/>
                  <a:pt x="27" y="38"/>
                </a:cubicBezTo>
                <a:cubicBezTo>
                  <a:pt x="28" y="37"/>
                  <a:pt x="29" y="37"/>
                  <a:pt x="29" y="37"/>
                </a:cubicBezTo>
                <a:cubicBezTo>
                  <a:pt x="30" y="37"/>
                  <a:pt x="30" y="37"/>
                  <a:pt x="30" y="37"/>
                </a:cubicBezTo>
                <a:cubicBezTo>
                  <a:pt x="30" y="37"/>
                  <a:pt x="30" y="39"/>
                  <a:pt x="29" y="39"/>
                </a:cubicBezTo>
                <a:cubicBezTo>
                  <a:pt x="28" y="40"/>
                  <a:pt x="27" y="40"/>
                  <a:pt x="27" y="40"/>
                </a:cubicBezTo>
                <a:cubicBezTo>
                  <a:pt x="27" y="40"/>
                  <a:pt x="27" y="40"/>
                  <a:pt x="26" y="40"/>
                </a:cubicBezTo>
                <a:moveTo>
                  <a:pt x="21" y="38"/>
                </a:moveTo>
                <a:cubicBezTo>
                  <a:pt x="21" y="37"/>
                  <a:pt x="21" y="35"/>
                  <a:pt x="22" y="34"/>
                </a:cubicBezTo>
                <a:cubicBezTo>
                  <a:pt x="23" y="33"/>
                  <a:pt x="24" y="33"/>
                  <a:pt x="25" y="33"/>
                </a:cubicBezTo>
                <a:cubicBezTo>
                  <a:pt x="26" y="33"/>
                  <a:pt x="26" y="33"/>
                  <a:pt x="26" y="33"/>
                </a:cubicBezTo>
                <a:cubicBezTo>
                  <a:pt x="27" y="34"/>
                  <a:pt x="26" y="35"/>
                  <a:pt x="25" y="36"/>
                </a:cubicBezTo>
                <a:cubicBezTo>
                  <a:pt x="25" y="36"/>
                  <a:pt x="25" y="36"/>
                  <a:pt x="25" y="36"/>
                </a:cubicBezTo>
                <a:cubicBezTo>
                  <a:pt x="25" y="36"/>
                  <a:pt x="25" y="36"/>
                  <a:pt x="25" y="37"/>
                </a:cubicBezTo>
                <a:cubicBezTo>
                  <a:pt x="24" y="38"/>
                  <a:pt x="22" y="38"/>
                  <a:pt x="21" y="38"/>
                </a:cubicBezTo>
                <a:moveTo>
                  <a:pt x="17" y="33"/>
                </a:moveTo>
                <a:cubicBezTo>
                  <a:pt x="17" y="33"/>
                  <a:pt x="17" y="33"/>
                  <a:pt x="17" y="32"/>
                </a:cubicBezTo>
                <a:cubicBezTo>
                  <a:pt x="17" y="32"/>
                  <a:pt x="17" y="31"/>
                  <a:pt x="18" y="30"/>
                </a:cubicBezTo>
                <a:cubicBezTo>
                  <a:pt x="19" y="29"/>
                  <a:pt x="20" y="28"/>
                  <a:pt x="21" y="28"/>
                </a:cubicBezTo>
                <a:cubicBezTo>
                  <a:pt x="21" y="28"/>
                  <a:pt x="21" y="28"/>
                  <a:pt x="22" y="29"/>
                </a:cubicBezTo>
                <a:cubicBezTo>
                  <a:pt x="22" y="30"/>
                  <a:pt x="22" y="31"/>
                  <a:pt x="21" y="32"/>
                </a:cubicBezTo>
                <a:cubicBezTo>
                  <a:pt x="19" y="34"/>
                  <a:pt x="18" y="34"/>
                  <a:pt x="17" y="33"/>
                </a:cubicBezTo>
                <a:moveTo>
                  <a:pt x="7" y="26"/>
                </a:moveTo>
                <a:cubicBezTo>
                  <a:pt x="4" y="25"/>
                  <a:pt x="4" y="25"/>
                  <a:pt x="4" y="25"/>
                </a:cubicBezTo>
                <a:cubicBezTo>
                  <a:pt x="3" y="25"/>
                  <a:pt x="3" y="24"/>
                  <a:pt x="3" y="24"/>
                </a:cubicBezTo>
                <a:cubicBezTo>
                  <a:pt x="10" y="4"/>
                  <a:pt x="10" y="4"/>
                  <a:pt x="10" y="4"/>
                </a:cubicBezTo>
                <a:cubicBezTo>
                  <a:pt x="10" y="3"/>
                  <a:pt x="10" y="3"/>
                  <a:pt x="10" y="3"/>
                </a:cubicBezTo>
                <a:cubicBezTo>
                  <a:pt x="10" y="3"/>
                  <a:pt x="10" y="3"/>
                  <a:pt x="10" y="3"/>
                </a:cubicBezTo>
                <a:cubicBezTo>
                  <a:pt x="14" y="4"/>
                  <a:pt x="14" y="4"/>
                  <a:pt x="14" y="4"/>
                </a:cubicBezTo>
                <a:cubicBezTo>
                  <a:pt x="14" y="4"/>
                  <a:pt x="14" y="5"/>
                  <a:pt x="14" y="5"/>
                </a:cubicBezTo>
                <a:cubicBezTo>
                  <a:pt x="8" y="26"/>
                  <a:pt x="8" y="26"/>
                  <a:pt x="8" y="26"/>
                </a:cubicBezTo>
                <a:cubicBezTo>
                  <a:pt x="8" y="26"/>
                  <a:pt x="7" y="26"/>
                  <a:pt x="7" y="26"/>
                </a:cubicBezTo>
                <a:moveTo>
                  <a:pt x="70" y="23"/>
                </a:moveTo>
                <a:cubicBezTo>
                  <a:pt x="63" y="3"/>
                  <a:pt x="63" y="3"/>
                  <a:pt x="63" y="3"/>
                </a:cubicBezTo>
                <a:cubicBezTo>
                  <a:pt x="63" y="1"/>
                  <a:pt x="62" y="0"/>
                  <a:pt x="60" y="0"/>
                </a:cubicBezTo>
                <a:cubicBezTo>
                  <a:pt x="60" y="0"/>
                  <a:pt x="60" y="1"/>
                  <a:pt x="59" y="1"/>
                </a:cubicBezTo>
                <a:cubicBezTo>
                  <a:pt x="56" y="2"/>
                  <a:pt x="56" y="2"/>
                  <a:pt x="56" y="2"/>
                </a:cubicBezTo>
                <a:cubicBezTo>
                  <a:pt x="55" y="2"/>
                  <a:pt x="54" y="3"/>
                  <a:pt x="54" y="4"/>
                </a:cubicBezTo>
                <a:cubicBezTo>
                  <a:pt x="33" y="4"/>
                  <a:pt x="33" y="4"/>
                  <a:pt x="33" y="4"/>
                </a:cubicBezTo>
                <a:cubicBezTo>
                  <a:pt x="31" y="4"/>
                  <a:pt x="29" y="5"/>
                  <a:pt x="28" y="6"/>
                </a:cubicBezTo>
                <a:cubicBezTo>
                  <a:pt x="17" y="6"/>
                  <a:pt x="17" y="6"/>
                  <a:pt x="17" y="6"/>
                </a:cubicBezTo>
                <a:cubicBezTo>
                  <a:pt x="17" y="4"/>
                  <a:pt x="16" y="2"/>
                  <a:pt x="15" y="2"/>
                </a:cubicBezTo>
                <a:cubicBezTo>
                  <a:pt x="11" y="1"/>
                  <a:pt x="11" y="1"/>
                  <a:pt x="11" y="1"/>
                </a:cubicBezTo>
                <a:cubicBezTo>
                  <a:pt x="11" y="1"/>
                  <a:pt x="11" y="0"/>
                  <a:pt x="10" y="0"/>
                </a:cubicBezTo>
                <a:cubicBezTo>
                  <a:pt x="9" y="0"/>
                  <a:pt x="7" y="1"/>
                  <a:pt x="7" y="3"/>
                </a:cubicBezTo>
                <a:cubicBezTo>
                  <a:pt x="1" y="23"/>
                  <a:pt x="1" y="23"/>
                  <a:pt x="1" y="23"/>
                </a:cubicBezTo>
                <a:cubicBezTo>
                  <a:pt x="0" y="25"/>
                  <a:pt x="1" y="27"/>
                  <a:pt x="3" y="27"/>
                </a:cubicBezTo>
                <a:cubicBezTo>
                  <a:pt x="6" y="29"/>
                  <a:pt x="6" y="29"/>
                  <a:pt x="6" y="29"/>
                </a:cubicBezTo>
                <a:cubicBezTo>
                  <a:pt x="7" y="29"/>
                  <a:pt x="7" y="29"/>
                  <a:pt x="7" y="29"/>
                </a:cubicBezTo>
                <a:cubicBezTo>
                  <a:pt x="9" y="29"/>
                  <a:pt x="10" y="28"/>
                  <a:pt x="10" y="26"/>
                </a:cubicBezTo>
                <a:cubicBezTo>
                  <a:pt x="11" y="26"/>
                  <a:pt x="11" y="26"/>
                  <a:pt x="11" y="26"/>
                </a:cubicBezTo>
                <a:cubicBezTo>
                  <a:pt x="15" y="29"/>
                  <a:pt x="15" y="29"/>
                  <a:pt x="15" y="29"/>
                </a:cubicBezTo>
                <a:cubicBezTo>
                  <a:pt x="14" y="30"/>
                  <a:pt x="14" y="31"/>
                  <a:pt x="14" y="32"/>
                </a:cubicBezTo>
                <a:cubicBezTo>
                  <a:pt x="14" y="34"/>
                  <a:pt x="14" y="34"/>
                  <a:pt x="15" y="35"/>
                </a:cubicBezTo>
                <a:cubicBezTo>
                  <a:pt x="16" y="36"/>
                  <a:pt x="17" y="36"/>
                  <a:pt x="18" y="36"/>
                </a:cubicBezTo>
                <a:cubicBezTo>
                  <a:pt x="18" y="36"/>
                  <a:pt x="18" y="36"/>
                  <a:pt x="18" y="36"/>
                </a:cubicBezTo>
                <a:cubicBezTo>
                  <a:pt x="18" y="38"/>
                  <a:pt x="19" y="39"/>
                  <a:pt x="19" y="40"/>
                </a:cubicBezTo>
                <a:cubicBezTo>
                  <a:pt x="20" y="40"/>
                  <a:pt x="21" y="41"/>
                  <a:pt x="22" y="41"/>
                </a:cubicBezTo>
                <a:cubicBezTo>
                  <a:pt x="23" y="41"/>
                  <a:pt x="23" y="41"/>
                  <a:pt x="24" y="40"/>
                </a:cubicBezTo>
                <a:cubicBezTo>
                  <a:pt x="24" y="41"/>
                  <a:pt x="24" y="42"/>
                  <a:pt x="25" y="42"/>
                </a:cubicBezTo>
                <a:cubicBezTo>
                  <a:pt x="25" y="43"/>
                  <a:pt x="26" y="43"/>
                  <a:pt x="27" y="43"/>
                </a:cubicBezTo>
                <a:cubicBezTo>
                  <a:pt x="27" y="43"/>
                  <a:pt x="27" y="43"/>
                  <a:pt x="28" y="43"/>
                </a:cubicBezTo>
                <a:cubicBezTo>
                  <a:pt x="28" y="44"/>
                  <a:pt x="28" y="44"/>
                  <a:pt x="29" y="45"/>
                </a:cubicBezTo>
                <a:cubicBezTo>
                  <a:pt x="29" y="45"/>
                  <a:pt x="30" y="46"/>
                  <a:pt x="31" y="46"/>
                </a:cubicBezTo>
                <a:cubicBezTo>
                  <a:pt x="32" y="46"/>
                  <a:pt x="34" y="45"/>
                  <a:pt x="35" y="44"/>
                </a:cubicBezTo>
                <a:cubicBezTo>
                  <a:pt x="35" y="44"/>
                  <a:pt x="35" y="44"/>
                  <a:pt x="35" y="44"/>
                </a:cubicBezTo>
                <a:cubicBezTo>
                  <a:pt x="36" y="44"/>
                  <a:pt x="37" y="45"/>
                  <a:pt x="38" y="45"/>
                </a:cubicBezTo>
                <a:cubicBezTo>
                  <a:pt x="39" y="45"/>
                  <a:pt x="40" y="44"/>
                  <a:pt x="41" y="43"/>
                </a:cubicBezTo>
                <a:cubicBezTo>
                  <a:pt x="42" y="43"/>
                  <a:pt x="42" y="42"/>
                  <a:pt x="42" y="42"/>
                </a:cubicBezTo>
                <a:cubicBezTo>
                  <a:pt x="43" y="42"/>
                  <a:pt x="43" y="42"/>
                  <a:pt x="44" y="42"/>
                </a:cubicBezTo>
                <a:cubicBezTo>
                  <a:pt x="44" y="42"/>
                  <a:pt x="44" y="42"/>
                  <a:pt x="44" y="42"/>
                </a:cubicBezTo>
                <a:cubicBezTo>
                  <a:pt x="45" y="42"/>
                  <a:pt x="46" y="42"/>
                  <a:pt x="47" y="41"/>
                </a:cubicBezTo>
                <a:cubicBezTo>
                  <a:pt x="47" y="40"/>
                  <a:pt x="47" y="40"/>
                  <a:pt x="48" y="39"/>
                </a:cubicBezTo>
                <a:cubicBezTo>
                  <a:pt x="48" y="39"/>
                  <a:pt x="48" y="39"/>
                  <a:pt x="49" y="39"/>
                </a:cubicBezTo>
                <a:cubicBezTo>
                  <a:pt x="49" y="39"/>
                  <a:pt x="49" y="39"/>
                  <a:pt x="49" y="39"/>
                </a:cubicBezTo>
                <a:cubicBezTo>
                  <a:pt x="50" y="39"/>
                  <a:pt x="51" y="39"/>
                  <a:pt x="52" y="38"/>
                </a:cubicBezTo>
                <a:cubicBezTo>
                  <a:pt x="52" y="37"/>
                  <a:pt x="53" y="37"/>
                  <a:pt x="53" y="36"/>
                </a:cubicBezTo>
                <a:cubicBezTo>
                  <a:pt x="53" y="37"/>
                  <a:pt x="54" y="37"/>
                  <a:pt x="54" y="37"/>
                </a:cubicBezTo>
                <a:cubicBezTo>
                  <a:pt x="54" y="37"/>
                  <a:pt x="54" y="37"/>
                  <a:pt x="54" y="37"/>
                </a:cubicBezTo>
                <a:cubicBezTo>
                  <a:pt x="55" y="37"/>
                  <a:pt x="56" y="36"/>
                  <a:pt x="57" y="35"/>
                </a:cubicBezTo>
                <a:cubicBezTo>
                  <a:pt x="58" y="34"/>
                  <a:pt x="58" y="33"/>
                  <a:pt x="58" y="32"/>
                </a:cubicBezTo>
                <a:cubicBezTo>
                  <a:pt x="58" y="31"/>
                  <a:pt x="58" y="30"/>
                  <a:pt x="57" y="29"/>
                </a:cubicBezTo>
                <a:cubicBezTo>
                  <a:pt x="56" y="28"/>
                  <a:pt x="56" y="28"/>
                  <a:pt x="56" y="28"/>
                </a:cubicBezTo>
                <a:cubicBezTo>
                  <a:pt x="60" y="25"/>
                  <a:pt x="60" y="25"/>
                  <a:pt x="60" y="25"/>
                </a:cubicBezTo>
                <a:cubicBezTo>
                  <a:pt x="60" y="26"/>
                  <a:pt x="60" y="26"/>
                  <a:pt x="60" y="26"/>
                </a:cubicBezTo>
                <a:cubicBezTo>
                  <a:pt x="60" y="28"/>
                  <a:pt x="62" y="29"/>
                  <a:pt x="63" y="29"/>
                </a:cubicBezTo>
                <a:cubicBezTo>
                  <a:pt x="64" y="29"/>
                  <a:pt x="64" y="29"/>
                  <a:pt x="64" y="29"/>
                </a:cubicBezTo>
                <a:cubicBezTo>
                  <a:pt x="68" y="27"/>
                  <a:pt x="68" y="27"/>
                  <a:pt x="68" y="27"/>
                </a:cubicBezTo>
                <a:cubicBezTo>
                  <a:pt x="69" y="27"/>
                  <a:pt x="70" y="25"/>
                  <a:pt x="70" y="23"/>
                </a:cubicBezTo>
              </a:path>
            </a:pathLst>
          </a:custGeom>
          <a:solidFill>
            <a:schemeClr val="bg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Georgia"/>
              <a:ea typeface="+mn-ea"/>
              <a:cs typeface="+mn-cs"/>
            </a:endParaRPr>
          </a:p>
        </p:txBody>
      </p:sp>
    </p:spTree>
    <p:extLst>
      <p:ext uri="{BB962C8B-B14F-4D97-AF65-F5344CB8AC3E}">
        <p14:creationId xmlns:p14="http://schemas.microsoft.com/office/powerpoint/2010/main" val="2835546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92644" y="1706792"/>
            <a:ext cx="8988929" cy="3752312"/>
          </a:xfrm>
        </p:spPr>
        <p:txBody>
          <a:bodyPr>
            <a:normAutofit/>
          </a:bodyPr>
          <a:lstStyle/>
          <a:p>
            <a:r>
              <a:rPr lang="en-GB" dirty="0" smtClean="0"/>
              <a:t>The </a:t>
            </a:r>
            <a:r>
              <a:rPr lang="en-GB" dirty="0" smtClean="0">
                <a:solidFill>
                  <a:schemeClr val="tx2">
                    <a:lumMod val="60000"/>
                    <a:lumOff val="40000"/>
                  </a:schemeClr>
                </a:solidFill>
              </a:rPr>
              <a:t>challenge</a:t>
            </a:r>
            <a:r>
              <a:rPr lang="en-GB" dirty="0" smtClean="0"/>
              <a:t> automotive marketers face is how to bring the </a:t>
            </a:r>
            <a:r>
              <a:rPr lang="en-GB" dirty="0" smtClean="0">
                <a:solidFill>
                  <a:schemeClr val="tx2">
                    <a:lumMod val="60000"/>
                    <a:lumOff val="40000"/>
                  </a:schemeClr>
                </a:solidFill>
              </a:rPr>
              <a:t>automotive retail process online</a:t>
            </a:r>
            <a:r>
              <a:rPr lang="en-GB" dirty="0" smtClean="0"/>
              <a:t>. </a:t>
            </a:r>
            <a:endParaRPr lang="en-GB" dirty="0"/>
          </a:p>
        </p:txBody>
      </p:sp>
    </p:spTree>
    <p:extLst>
      <p:ext uri="{BB962C8B-B14F-4D97-AF65-F5344CB8AC3E}">
        <p14:creationId xmlns:p14="http://schemas.microsoft.com/office/powerpoint/2010/main" val="142403681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solidFill>
                  <a:srgbClr val="FFFFFF"/>
                </a:solidFill>
              </a:rPr>
              <a:t>the digital dealership future</a:t>
            </a:r>
            <a:endParaRPr lang="en-GB" dirty="0"/>
          </a:p>
        </p:txBody>
      </p:sp>
    </p:spTree>
    <p:extLst>
      <p:ext uri="{BB962C8B-B14F-4D97-AF65-F5344CB8AC3E}">
        <p14:creationId xmlns:p14="http://schemas.microsoft.com/office/powerpoint/2010/main" val="324253092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9"/>
          <p:cNvSpPr>
            <a:spLocks noGrp="1"/>
          </p:cNvSpPr>
          <p:nvPr>
            <p:ph type="title"/>
          </p:nvPr>
        </p:nvSpPr>
        <p:spPr/>
        <p:txBody>
          <a:bodyPr>
            <a:noAutofit/>
          </a:bodyPr>
          <a:lstStyle/>
          <a:p>
            <a:r>
              <a:rPr lang="en-GB" dirty="0">
                <a:solidFill>
                  <a:schemeClr val="tx1"/>
                </a:solidFill>
              </a:rPr>
              <a:t>w</a:t>
            </a:r>
            <a:r>
              <a:rPr lang="en-GB" dirty="0" smtClean="0">
                <a:solidFill>
                  <a:schemeClr val="tx1"/>
                </a:solidFill>
              </a:rPr>
              <a:t>here are we now?</a:t>
            </a:r>
            <a:endParaRPr lang="en-GB" dirty="0">
              <a:solidFill>
                <a:schemeClr val="tx1"/>
              </a:solidFill>
            </a:endParaRP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60563" y="257175"/>
            <a:ext cx="3140499" cy="1766531"/>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456717" y="257175"/>
            <a:ext cx="3140499" cy="1766531"/>
          </a:xfrm>
          <a:prstGeom prst="rect">
            <a:avLst/>
          </a:prstGeom>
        </p:spPr>
      </p:pic>
      <p:sp>
        <p:nvSpPr>
          <p:cNvPr id="12" name="Content Placeholder 3"/>
          <p:cNvSpPr txBox="1">
            <a:spLocks/>
          </p:cNvSpPr>
          <p:nvPr/>
        </p:nvSpPr>
        <p:spPr>
          <a:xfrm>
            <a:off x="1871536" y="2162183"/>
            <a:ext cx="2795721" cy="3283047"/>
          </a:xfrm>
          <a:prstGeom prst="rect">
            <a:avLst/>
          </a:prstGeom>
        </p:spPr>
        <p:txBody>
          <a:bodyPr lIns="121909" tIns="60955" rIns="121909" bIns="60955"/>
          <a:lstStyle>
            <a:lvl1pPr marL="265113" indent="-265113" algn="l" defTabSz="914400" rtl="0" eaLnBrk="1" latinLnBrk="0" hangingPunct="1">
              <a:spcBef>
                <a:spcPct val="20000"/>
              </a:spcBef>
              <a:buClr>
                <a:schemeClr val="bg2"/>
              </a:buClr>
              <a:buFont typeface="Arial" panose="020B0604020202020204" pitchFamily="34" charset="0"/>
              <a:buChar char="•"/>
              <a:defRPr sz="2400" kern="1200">
                <a:solidFill>
                  <a:schemeClr val="tx1"/>
                </a:solidFill>
                <a:latin typeface="+mn-lt"/>
                <a:ea typeface="+mn-ea"/>
                <a:cs typeface="+mn-cs"/>
              </a:defRPr>
            </a:lvl1pPr>
            <a:lvl2pPr marL="715963" indent="-258763" algn="l" defTabSz="914400" rtl="0" eaLnBrk="1" latinLnBrk="0" hangingPunct="1">
              <a:spcBef>
                <a:spcPct val="20000"/>
              </a:spcBef>
              <a:buClr>
                <a:schemeClr val="bg2"/>
              </a:buClr>
              <a:buFont typeface="Arial" panose="020B0604020202020204" pitchFamily="34" charset="0"/>
              <a:buChar char="•"/>
              <a:defRPr sz="2000" kern="1200">
                <a:solidFill>
                  <a:schemeClr val="tx1"/>
                </a:solidFill>
                <a:latin typeface="+mn-lt"/>
                <a:ea typeface="+mn-ea"/>
                <a:cs typeface="+mn-cs"/>
              </a:defRPr>
            </a:lvl2pPr>
            <a:lvl3pPr marL="1073150" indent="-158750" algn="l" defTabSz="914400" rtl="0" eaLnBrk="1" latinLnBrk="0" hangingPunct="1">
              <a:spcBef>
                <a:spcPct val="20000"/>
              </a:spcBef>
              <a:buClr>
                <a:schemeClr val="bg2"/>
              </a:buClr>
              <a:buFont typeface="Arial" panose="020B0604020202020204" pitchFamily="34" charset="0"/>
              <a:buChar char="•"/>
              <a:defRPr sz="1800" kern="1200">
                <a:solidFill>
                  <a:schemeClr val="tx1"/>
                </a:solidFill>
                <a:latin typeface="+mn-lt"/>
                <a:ea typeface="+mn-ea"/>
                <a:cs typeface="+mn-cs"/>
              </a:defRPr>
            </a:lvl3pPr>
            <a:lvl4pPr marL="1524000" indent="-15240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4pPr>
            <a:lvl5pPr marL="1974850" indent="-14605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53475" indent="-353475" defTabSz="1219170">
              <a:buClr>
                <a:srgbClr val="898584"/>
              </a:buClr>
              <a:defRPr/>
            </a:pPr>
            <a:r>
              <a:rPr lang="en-GB" sz="2133" dirty="0">
                <a:solidFill>
                  <a:srgbClr val="000000"/>
                </a:solidFill>
              </a:rPr>
              <a:t>COVID-19 is transforming consumer lives - we have covered a "decade in days" in adoption of digital.</a:t>
            </a:r>
          </a:p>
        </p:txBody>
      </p:sp>
      <p:sp>
        <p:nvSpPr>
          <p:cNvPr id="13" name="Content Placeholder 3"/>
          <p:cNvSpPr txBox="1">
            <a:spLocks/>
          </p:cNvSpPr>
          <p:nvPr/>
        </p:nvSpPr>
        <p:spPr>
          <a:xfrm>
            <a:off x="5135900" y="2162184"/>
            <a:ext cx="2795721" cy="4243153"/>
          </a:xfrm>
          <a:prstGeom prst="rect">
            <a:avLst/>
          </a:prstGeom>
        </p:spPr>
        <p:txBody>
          <a:bodyPr lIns="121909" tIns="60955" rIns="121909" bIns="60955"/>
          <a:lstStyle>
            <a:lvl1pPr marL="265113" indent="-265113" algn="l" defTabSz="914400" rtl="0" eaLnBrk="1" latinLnBrk="0" hangingPunct="1">
              <a:spcBef>
                <a:spcPct val="20000"/>
              </a:spcBef>
              <a:buClr>
                <a:schemeClr val="bg2"/>
              </a:buClr>
              <a:buFont typeface="Arial" panose="020B0604020202020204" pitchFamily="34" charset="0"/>
              <a:buChar char="•"/>
              <a:defRPr sz="2400" kern="1200">
                <a:solidFill>
                  <a:schemeClr val="tx1"/>
                </a:solidFill>
                <a:latin typeface="+mn-lt"/>
                <a:ea typeface="+mn-ea"/>
                <a:cs typeface="+mn-cs"/>
              </a:defRPr>
            </a:lvl1pPr>
            <a:lvl2pPr marL="715963" indent="-258763" algn="l" defTabSz="914400" rtl="0" eaLnBrk="1" latinLnBrk="0" hangingPunct="1">
              <a:spcBef>
                <a:spcPct val="20000"/>
              </a:spcBef>
              <a:buClr>
                <a:schemeClr val="bg2"/>
              </a:buClr>
              <a:buFont typeface="Arial" panose="020B0604020202020204" pitchFamily="34" charset="0"/>
              <a:buChar char="•"/>
              <a:defRPr sz="2000" kern="1200">
                <a:solidFill>
                  <a:schemeClr val="tx1"/>
                </a:solidFill>
                <a:latin typeface="+mn-lt"/>
                <a:ea typeface="+mn-ea"/>
                <a:cs typeface="+mn-cs"/>
              </a:defRPr>
            </a:lvl2pPr>
            <a:lvl3pPr marL="1073150" indent="-158750" algn="l" defTabSz="914400" rtl="0" eaLnBrk="1" latinLnBrk="0" hangingPunct="1">
              <a:spcBef>
                <a:spcPct val="20000"/>
              </a:spcBef>
              <a:buClr>
                <a:schemeClr val="bg2"/>
              </a:buClr>
              <a:buFont typeface="Arial" panose="020B0604020202020204" pitchFamily="34" charset="0"/>
              <a:buChar char="•"/>
              <a:defRPr sz="1800" kern="1200">
                <a:solidFill>
                  <a:schemeClr val="tx1"/>
                </a:solidFill>
                <a:latin typeface="+mn-lt"/>
                <a:ea typeface="+mn-ea"/>
                <a:cs typeface="+mn-cs"/>
              </a:defRPr>
            </a:lvl3pPr>
            <a:lvl4pPr marL="1524000" indent="-15240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4pPr>
            <a:lvl5pPr marL="1974850" indent="-14605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53475" indent="-353475" defTabSz="1219170">
              <a:buClr>
                <a:srgbClr val="898584"/>
              </a:buClr>
              <a:defRPr/>
            </a:pPr>
            <a:r>
              <a:rPr lang="en-GB" sz="2133" dirty="0">
                <a:solidFill>
                  <a:srgbClr val="000000"/>
                </a:solidFill>
              </a:rPr>
              <a:t>Behaviour changes are not linear and their stickiness will depend on satisfaction of the new experiences.</a:t>
            </a:r>
          </a:p>
          <a:p>
            <a:pPr marL="0" indent="0" defTabSz="1219170">
              <a:buClr>
                <a:srgbClr val="898584"/>
              </a:buClr>
              <a:buNone/>
              <a:defRPr/>
            </a:pPr>
            <a:endParaRPr lang="en-GB" sz="2133" dirty="0">
              <a:solidFill>
                <a:srgbClr val="000000"/>
              </a:solidFill>
            </a:endParaRPr>
          </a:p>
          <a:p>
            <a:pPr marL="353475" indent="-353475" defTabSz="1219170">
              <a:buClr>
                <a:srgbClr val="898584"/>
              </a:buClr>
              <a:defRPr/>
            </a:pPr>
            <a:r>
              <a:rPr lang="en-GB" sz="2133" dirty="0">
                <a:solidFill>
                  <a:srgbClr val="000000"/>
                </a:solidFill>
              </a:rPr>
              <a:t>Future is NOW - we must prepare.</a:t>
            </a:r>
          </a:p>
          <a:p>
            <a:pPr marL="0" indent="0" defTabSz="1219170">
              <a:buClr>
                <a:srgbClr val="898584"/>
              </a:buClr>
              <a:buNone/>
              <a:defRPr/>
            </a:pPr>
            <a:r>
              <a:rPr lang="en-GB" sz="2133" dirty="0" smtClean="0">
                <a:solidFill>
                  <a:srgbClr val="000000"/>
                </a:solidFill>
              </a:rPr>
              <a:t> </a:t>
            </a:r>
            <a:endParaRPr lang="en-GB" sz="2133" dirty="0">
              <a:solidFill>
                <a:srgbClr val="000000"/>
              </a:solidFill>
            </a:endParaRPr>
          </a:p>
        </p:txBody>
      </p:sp>
      <p:sp>
        <p:nvSpPr>
          <p:cNvPr id="14" name="Content Placeholder 3"/>
          <p:cNvSpPr txBox="1">
            <a:spLocks/>
          </p:cNvSpPr>
          <p:nvPr/>
        </p:nvSpPr>
        <p:spPr>
          <a:xfrm>
            <a:off x="8496273" y="2162181"/>
            <a:ext cx="2795721" cy="1733548"/>
          </a:xfrm>
          <a:prstGeom prst="rect">
            <a:avLst/>
          </a:prstGeom>
        </p:spPr>
        <p:txBody>
          <a:bodyPr lIns="121909" tIns="60955" rIns="121909" bIns="60955"/>
          <a:lstStyle>
            <a:lvl1pPr marL="265113" indent="-265113" algn="l" defTabSz="914400" rtl="0" eaLnBrk="1" latinLnBrk="0" hangingPunct="1">
              <a:spcBef>
                <a:spcPct val="20000"/>
              </a:spcBef>
              <a:buClr>
                <a:schemeClr val="bg2"/>
              </a:buClr>
              <a:buFont typeface="Arial" panose="020B0604020202020204" pitchFamily="34" charset="0"/>
              <a:buChar char="•"/>
              <a:defRPr sz="2400" kern="1200">
                <a:solidFill>
                  <a:schemeClr val="tx1"/>
                </a:solidFill>
                <a:latin typeface="+mn-lt"/>
                <a:ea typeface="+mn-ea"/>
                <a:cs typeface="+mn-cs"/>
              </a:defRPr>
            </a:lvl1pPr>
            <a:lvl2pPr marL="715963" indent="-258763" algn="l" defTabSz="914400" rtl="0" eaLnBrk="1" latinLnBrk="0" hangingPunct="1">
              <a:spcBef>
                <a:spcPct val="20000"/>
              </a:spcBef>
              <a:buClr>
                <a:schemeClr val="bg2"/>
              </a:buClr>
              <a:buFont typeface="Arial" panose="020B0604020202020204" pitchFamily="34" charset="0"/>
              <a:buChar char="•"/>
              <a:defRPr sz="2000" kern="1200">
                <a:solidFill>
                  <a:schemeClr val="tx1"/>
                </a:solidFill>
                <a:latin typeface="+mn-lt"/>
                <a:ea typeface="+mn-ea"/>
                <a:cs typeface="+mn-cs"/>
              </a:defRPr>
            </a:lvl2pPr>
            <a:lvl3pPr marL="1073150" indent="-158750" algn="l" defTabSz="914400" rtl="0" eaLnBrk="1" latinLnBrk="0" hangingPunct="1">
              <a:spcBef>
                <a:spcPct val="20000"/>
              </a:spcBef>
              <a:buClr>
                <a:schemeClr val="bg2"/>
              </a:buClr>
              <a:buFont typeface="Arial" panose="020B0604020202020204" pitchFamily="34" charset="0"/>
              <a:buChar char="•"/>
              <a:defRPr sz="1800" kern="1200">
                <a:solidFill>
                  <a:schemeClr val="tx1"/>
                </a:solidFill>
                <a:latin typeface="+mn-lt"/>
                <a:ea typeface="+mn-ea"/>
                <a:cs typeface="+mn-cs"/>
              </a:defRPr>
            </a:lvl3pPr>
            <a:lvl4pPr marL="1524000" indent="-15240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4pPr>
            <a:lvl5pPr marL="1974850" indent="-14605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53475" indent="-353475" defTabSz="1219170">
              <a:buClr>
                <a:srgbClr val="898584"/>
              </a:buClr>
              <a:defRPr/>
            </a:pPr>
            <a:r>
              <a:rPr lang="en-GB" sz="2133" dirty="0">
                <a:solidFill>
                  <a:srgbClr val="000000"/>
                </a:solidFill>
              </a:rPr>
              <a:t>Digital adoption by new players has been accelerated (Cinch &amp; </a:t>
            </a:r>
            <a:r>
              <a:rPr lang="en-GB" sz="2133" dirty="0" err="1">
                <a:solidFill>
                  <a:srgbClr val="000000"/>
                </a:solidFill>
              </a:rPr>
              <a:t>Cazoo</a:t>
            </a:r>
            <a:r>
              <a:rPr lang="en-GB" sz="2133" dirty="0" smtClean="0">
                <a:solidFill>
                  <a:srgbClr val="000000"/>
                </a:solidFill>
              </a:rPr>
              <a:t>).</a:t>
            </a:r>
          </a:p>
          <a:p>
            <a:pPr marL="353475" indent="-353475" defTabSz="1219170">
              <a:buClr>
                <a:srgbClr val="898584"/>
              </a:buClr>
              <a:defRPr/>
            </a:pPr>
            <a:endParaRPr lang="en-GB" sz="2133" dirty="0">
              <a:solidFill>
                <a:srgbClr val="000000"/>
              </a:solidFill>
            </a:endParaRPr>
          </a:p>
          <a:p>
            <a:pPr marL="353475" indent="-353475" defTabSz="1219170">
              <a:buClr>
                <a:srgbClr val="898584"/>
              </a:buClr>
              <a:defRPr/>
            </a:pPr>
            <a:r>
              <a:rPr lang="en-GB" sz="2000" dirty="0"/>
              <a:t>The market saw a huge period of growth after lockdown which has moved people from showrooms to </a:t>
            </a:r>
            <a:r>
              <a:rPr lang="en-GB" sz="2000" dirty="0" smtClean="0"/>
              <a:t>Google…</a:t>
            </a:r>
            <a:r>
              <a:rPr lang="en-GB" sz="2133" dirty="0" smtClean="0">
                <a:solidFill>
                  <a:srgbClr val="000000"/>
                </a:solidFill>
              </a:rPr>
              <a:t> </a:t>
            </a:r>
            <a:endParaRPr lang="en-GB" sz="2133" dirty="0">
              <a:solidFill>
                <a:srgbClr val="000000"/>
              </a:solidFill>
            </a:endParaRPr>
          </a:p>
        </p:txBody>
      </p:sp>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807284" y="241108"/>
            <a:ext cx="3197624" cy="1798664"/>
          </a:xfrm>
          <a:prstGeom prst="rect">
            <a:avLst/>
          </a:prstGeom>
        </p:spPr>
      </p:pic>
    </p:spTree>
    <p:extLst>
      <p:ext uri="{BB962C8B-B14F-4D97-AF65-F5344CB8AC3E}">
        <p14:creationId xmlns:p14="http://schemas.microsoft.com/office/powerpoint/2010/main" val="1548890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HPS Group\Resources\Master Formats\HPS Mar Comms\CI\Imagery\October powerpoint images\Conceptual\HPS_cash_registe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H:\HPS Group\Resources\Master Formats\HPS Mar Comms\CI\Imagery\October powerpoint images\Conceptual\HPS_cash_registe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7451"/>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Oval 4"/>
          <p:cNvSpPr/>
          <p:nvPr/>
        </p:nvSpPr>
        <p:spPr>
          <a:xfrm>
            <a:off x="479497" y="1042707"/>
            <a:ext cx="4512501" cy="4461289"/>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09" tIns="60955" rIns="121909" bIns="60955" rtlCol="0" anchor="ctr"/>
          <a:lstStyle/>
          <a:p>
            <a:pPr defTabSz="1219047">
              <a:defRPr/>
            </a:pPr>
            <a:r>
              <a:rPr lang="en-GB" kern="0" dirty="0" smtClean="0">
                <a:solidFill>
                  <a:schemeClr val="bg1"/>
                </a:solidFill>
              </a:rPr>
              <a:t>The </a:t>
            </a:r>
            <a:r>
              <a:rPr lang="en-GB" kern="0" dirty="0">
                <a:solidFill>
                  <a:schemeClr val="bg1"/>
                </a:solidFill>
              </a:rPr>
              <a:t>search term </a:t>
            </a:r>
            <a:r>
              <a:rPr lang="en-GB" sz="2000" b="1" kern="0" dirty="0">
                <a:solidFill>
                  <a:schemeClr val="bg1"/>
                </a:solidFill>
              </a:rPr>
              <a:t>‘local used cars for sale near me</a:t>
            </a:r>
            <a:r>
              <a:rPr lang="en-GB" kern="0" dirty="0">
                <a:solidFill>
                  <a:schemeClr val="bg1"/>
                </a:solidFill>
              </a:rPr>
              <a:t>’ saw a </a:t>
            </a:r>
            <a:r>
              <a:rPr lang="en-GB" sz="2000" b="1" kern="0" dirty="0">
                <a:solidFill>
                  <a:schemeClr val="bg1"/>
                </a:solidFill>
              </a:rPr>
              <a:t>4,000% increase </a:t>
            </a:r>
            <a:r>
              <a:rPr lang="en-GB" kern="0" dirty="0">
                <a:solidFill>
                  <a:schemeClr val="bg1"/>
                </a:solidFill>
              </a:rPr>
              <a:t>in searches on </a:t>
            </a:r>
            <a:r>
              <a:rPr lang="en-GB" kern="0" dirty="0" smtClean="0">
                <a:solidFill>
                  <a:schemeClr val="bg1"/>
                </a:solidFill>
              </a:rPr>
              <a:t>Google</a:t>
            </a:r>
          </a:p>
          <a:p>
            <a:pPr defTabSz="1219047">
              <a:defRPr/>
            </a:pPr>
            <a:endParaRPr lang="en-GB" kern="0" dirty="0">
              <a:solidFill>
                <a:srgbClr val="FFFFFF">
                  <a:lumMod val="65000"/>
                </a:srgbClr>
              </a:solidFill>
            </a:endParaRPr>
          </a:p>
          <a:p>
            <a:pPr defTabSz="1219047">
              <a:defRPr/>
            </a:pPr>
            <a:r>
              <a:rPr lang="en-GB" kern="0" dirty="0">
                <a:solidFill>
                  <a:schemeClr val="bg1"/>
                </a:solidFill>
              </a:rPr>
              <a:t>The search term</a:t>
            </a:r>
            <a:r>
              <a:rPr lang="en-GB" b="1" kern="0" dirty="0">
                <a:solidFill>
                  <a:schemeClr val="bg1"/>
                </a:solidFill>
              </a:rPr>
              <a:t> </a:t>
            </a:r>
            <a:r>
              <a:rPr lang="en-GB" sz="2000" b="1" kern="0" dirty="0">
                <a:solidFill>
                  <a:schemeClr val="bg1"/>
                </a:solidFill>
              </a:rPr>
              <a:t>‘</a:t>
            </a:r>
            <a:r>
              <a:rPr lang="en-GB" sz="2000" b="1" kern="0" dirty="0" err="1">
                <a:solidFill>
                  <a:schemeClr val="bg1"/>
                </a:solidFill>
              </a:rPr>
              <a:t>Cazoo</a:t>
            </a:r>
            <a:r>
              <a:rPr lang="en-GB" sz="2000" b="1" kern="0" dirty="0">
                <a:solidFill>
                  <a:schemeClr val="bg1"/>
                </a:solidFill>
              </a:rPr>
              <a:t> used cars’</a:t>
            </a:r>
            <a:r>
              <a:rPr lang="en-GB" kern="0" dirty="0">
                <a:solidFill>
                  <a:schemeClr val="bg1"/>
                </a:solidFill>
              </a:rPr>
              <a:t> saw </a:t>
            </a:r>
            <a:r>
              <a:rPr lang="en-GB" sz="2000" kern="0" dirty="0">
                <a:solidFill>
                  <a:schemeClr val="bg1"/>
                </a:solidFill>
              </a:rPr>
              <a:t>a 200% </a:t>
            </a:r>
            <a:r>
              <a:rPr lang="en-GB" sz="2000" b="1" kern="0" dirty="0">
                <a:solidFill>
                  <a:schemeClr val="bg1"/>
                </a:solidFill>
              </a:rPr>
              <a:t>increase</a:t>
            </a:r>
            <a:r>
              <a:rPr lang="en-GB" kern="0" dirty="0">
                <a:solidFill>
                  <a:schemeClr val="bg1"/>
                </a:solidFill>
              </a:rPr>
              <a:t> in searches</a:t>
            </a:r>
          </a:p>
          <a:p>
            <a:pPr defTabSz="1219047">
              <a:defRPr/>
            </a:pPr>
            <a:endParaRPr lang="en-GB" kern="0" dirty="0" smtClean="0">
              <a:solidFill>
                <a:srgbClr val="FFFFFF">
                  <a:lumMod val="65000"/>
                </a:srgbClr>
              </a:solidFill>
              <a:latin typeface="Georgia"/>
            </a:endParaRPr>
          </a:p>
        </p:txBody>
      </p:sp>
    </p:spTree>
    <p:extLst>
      <p:ext uri="{BB962C8B-B14F-4D97-AF65-F5344CB8AC3E}">
        <p14:creationId xmlns:p14="http://schemas.microsoft.com/office/powerpoint/2010/main" val="71794360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5" name="Rectangle 34"/>
          <p:cNvSpPr/>
          <p:nvPr/>
        </p:nvSpPr>
        <p:spPr>
          <a:xfrm>
            <a:off x="3172275" y="2603487"/>
            <a:ext cx="5734664" cy="1846457"/>
          </a:xfrm>
          <a:prstGeom prst="rect">
            <a:avLst/>
          </a:prstGeom>
        </p:spPr>
        <p:txBody>
          <a:bodyPr wrap="square" lIns="121909" tIns="60955" rIns="121909" bIns="60955" anchor="ctr">
            <a:spAutoFit/>
          </a:bodyPr>
          <a:lstStyle/>
          <a:p>
            <a:pPr marL="0" marR="0" lvl="0" indent="0" algn="ctr" defTabSz="1219047" rtl="0" eaLnBrk="1" fontAlgn="auto" latinLnBrk="0" hangingPunct="1">
              <a:lnSpc>
                <a:spcPct val="100000"/>
              </a:lnSpc>
              <a:spcBef>
                <a:spcPts val="0"/>
              </a:spcBef>
              <a:spcAft>
                <a:spcPts val="0"/>
              </a:spcAft>
              <a:buClrTx/>
              <a:buSzTx/>
              <a:buFontTx/>
              <a:buNone/>
              <a:tabLst/>
              <a:defRPr/>
            </a:pPr>
            <a:r>
              <a:rPr kumimoji="0" lang="en-GB" sz="3733" b="0" i="0" u="none" strike="noStrike" kern="0" cap="none" spc="400" normalizeH="0" baseline="0" noProof="0" dirty="0" smtClean="0">
                <a:ln>
                  <a:noFill/>
                </a:ln>
                <a:solidFill>
                  <a:srgbClr val="FFD100"/>
                </a:solidFill>
                <a:effectLst/>
                <a:uLnTx/>
                <a:uFillTx/>
                <a:latin typeface="Georgia"/>
                <a:ea typeface="+mn-ea"/>
                <a:cs typeface="+mn-cs"/>
              </a:rPr>
              <a:t>1,804,571</a:t>
            </a:r>
            <a:r>
              <a:rPr kumimoji="0" lang="en-GB" sz="3733" b="0" i="0" u="none" strike="noStrike" kern="0" cap="none" spc="400" normalizeH="0" noProof="0" dirty="0" smtClean="0">
                <a:ln>
                  <a:noFill/>
                </a:ln>
                <a:solidFill>
                  <a:srgbClr val="FFD100"/>
                </a:solidFill>
                <a:effectLst/>
                <a:uLnTx/>
                <a:uFillTx/>
                <a:latin typeface="Georgia"/>
                <a:ea typeface="+mn-ea"/>
                <a:cs typeface="+mn-cs"/>
              </a:rPr>
              <a:t> sessions </a:t>
            </a:r>
            <a:r>
              <a:rPr kumimoji="0" lang="en-GB" sz="2133" b="0" i="0" u="none" strike="noStrike" kern="0" cap="none" spc="400" normalizeH="0" baseline="0" noProof="0" dirty="0" smtClean="0">
                <a:ln>
                  <a:noFill/>
                </a:ln>
                <a:solidFill>
                  <a:srgbClr val="FFFFFF"/>
                </a:solidFill>
                <a:effectLst/>
                <a:uLnTx/>
                <a:uFillTx/>
                <a:latin typeface="Georgia"/>
                <a:ea typeface="+mn-ea"/>
                <a:cs typeface="+mn-cs"/>
              </a:rPr>
              <a:t>in 2020. Some</a:t>
            </a:r>
            <a:r>
              <a:rPr lang="en-GB" sz="3733" kern="0" spc="400" dirty="0" smtClean="0">
                <a:solidFill>
                  <a:srgbClr val="FFD100"/>
                </a:solidFill>
                <a:latin typeface="Georgia"/>
              </a:rPr>
              <a:t>297,371 sessions </a:t>
            </a:r>
            <a:r>
              <a:rPr lang="en-GB" sz="2133" kern="0" spc="400" dirty="0" smtClean="0">
                <a:solidFill>
                  <a:srgbClr val="FFFFFF"/>
                </a:solidFill>
                <a:latin typeface="Georgia"/>
              </a:rPr>
              <a:t>more than 2019.</a:t>
            </a:r>
            <a:r>
              <a:rPr kumimoji="0" lang="en-GB" sz="2133" b="0" i="0" u="none" strike="noStrike" kern="0" cap="none" spc="400" normalizeH="0" baseline="0" noProof="0" dirty="0" smtClean="0">
                <a:ln>
                  <a:noFill/>
                </a:ln>
                <a:solidFill>
                  <a:srgbClr val="FFFFFF"/>
                </a:solidFill>
                <a:effectLst/>
                <a:uLnTx/>
                <a:uFillTx/>
                <a:latin typeface="Georgia"/>
                <a:ea typeface="+mn-ea"/>
                <a:cs typeface="+mn-cs"/>
              </a:rPr>
              <a:t> </a:t>
            </a:r>
            <a:endParaRPr kumimoji="0" lang="en-GB" sz="3733" b="0" i="0" u="none" strike="noStrike" kern="0" cap="none" spc="400" normalizeH="0" baseline="0" noProof="0" dirty="0">
              <a:ln>
                <a:noFill/>
              </a:ln>
              <a:solidFill>
                <a:srgbClr val="FFFFFF"/>
              </a:solidFill>
              <a:effectLst/>
              <a:uLnTx/>
              <a:uFillTx/>
              <a:latin typeface="Georgia"/>
              <a:ea typeface="+mn-ea"/>
              <a:cs typeface="+mn-cs"/>
            </a:endParaRPr>
          </a:p>
        </p:txBody>
      </p:sp>
      <p:sp>
        <p:nvSpPr>
          <p:cNvPr id="3" name="TextBox 2"/>
          <p:cNvSpPr txBox="1"/>
          <p:nvPr/>
        </p:nvSpPr>
        <p:spPr>
          <a:xfrm>
            <a:off x="504234" y="344294"/>
            <a:ext cx="4106119"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800" dirty="0" smtClean="0">
                <a:solidFill>
                  <a:srgbClr val="FFD100"/>
                </a:solidFill>
                <a:latin typeface="Georgia"/>
              </a:rPr>
              <a:t>2019 vs 2020</a:t>
            </a:r>
            <a:endParaRPr kumimoji="0" lang="en-GB" sz="4800" b="0" i="0" u="none" strike="noStrike" kern="1200" cap="none" spc="0" normalizeH="0" baseline="0" noProof="0" dirty="0">
              <a:ln>
                <a:noFill/>
              </a:ln>
              <a:solidFill>
                <a:srgbClr val="FFD100"/>
              </a:solidFill>
              <a:effectLst/>
              <a:uLnTx/>
              <a:uFillTx/>
              <a:latin typeface="Georgia"/>
              <a:ea typeface="+mn-ea"/>
              <a:cs typeface="+mn-cs"/>
            </a:endParaRPr>
          </a:p>
        </p:txBody>
      </p:sp>
      <p:sp>
        <p:nvSpPr>
          <p:cNvPr id="30" name="TextBox 29"/>
          <p:cNvSpPr txBox="1"/>
          <p:nvPr/>
        </p:nvSpPr>
        <p:spPr>
          <a:xfrm>
            <a:off x="1119217" y="693108"/>
            <a:ext cx="4106119" cy="99520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867" b="0" i="0" u="none" strike="noStrike" kern="1200" cap="none" spc="0" normalizeH="0" baseline="0" noProof="0" dirty="0">
                <a:ln>
                  <a:noFill/>
                </a:ln>
                <a:solidFill>
                  <a:srgbClr val="FFFFFF"/>
                </a:solidFill>
                <a:effectLst/>
                <a:uLnTx/>
                <a:uFillTx/>
                <a:latin typeface="Georgia"/>
                <a:ea typeface="+mn-ea"/>
                <a:cs typeface="+mn-cs"/>
              </a:rPr>
              <a:t>results</a:t>
            </a:r>
          </a:p>
        </p:txBody>
      </p:sp>
    </p:spTree>
    <p:extLst>
      <p:ext uri="{BB962C8B-B14F-4D97-AF65-F5344CB8AC3E}">
        <p14:creationId xmlns:p14="http://schemas.microsoft.com/office/powerpoint/2010/main" val="3455331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5" name="Rectangle 34"/>
          <p:cNvSpPr/>
          <p:nvPr/>
        </p:nvSpPr>
        <p:spPr>
          <a:xfrm>
            <a:off x="3172275" y="2603713"/>
            <a:ext cx="5734664" cy="1846008"/>
          </a:xfrm>
          <a:prstGeom prst="rect">
            <a:avLst/>
          </a:prstGeom>
        </p:spPr>
        <p:txBody>
          <a:bodyPr wrap="square" lIns="121909" tIns="60955" rIns="121909" bIns="60955" anchor="ctr">
            <a:spAutoFit/>
          </a:bodyPr>
          <a:lstStyle/>
          <a:p>
            <a:pPr lvl="0" algn="ctr" defTabSz="1219047">
              <a:defRPr/>
            </a:pPr>
            <a:r>
              <a:rPr kumimoji="0" lang="en-GB" sz="2133" b="0" i="0" u="none" strike="noStrike" kern="0" cap="none" spc="400" normalizeH="0" baseline="0" noProof="0" dirty="0" smtClean="0">
                <a:ln>
                  <a:noFill/>
                </a:ln>
                <a:solidFill>
                  <a:srgbClr val="FFFFFF"/>
                </a:solidFill>
                <a:effectLst/>
                <a:uLnTx/>
                <a:uFillTx/>
                <a:latin typeface="Georgia"/>
                <a:ea typeface="+mn-ea"/>
                <a:cs typeface="+mn-cs"/>
              </a:rPr>
              <a:t>Leads from our website were  </a:t>
            </a:r>
            <a:r>
              <a:rPr lang="en-GB" sz="3733" kern="0" spc="400" dirty="0" smtClean="0">
                <a:solidFill>
                  <a:srgbClr val="FFD100"/>
                </a:solidFill>
                <a:latin typeface="Georgia"/>
              </a:rPr>
              <a:t> </a:t>
            </a:r>
            <a:r>
              <a:rPr lang="en-GB" sz="3733" b="1" kern="0" spc="400" dirty="0" smtClean="0">
                <a:solidFill>
                  <a:srgbClr val="FFD100"/>
                </a:solidFill>
                <a:latin typeface="Georgia"/>
              </a:rPr>
              <a:t>12%</a:t>
            </a:r>
            <a:r>
              <a:rPr lang="en-GB" sz="3733" kern="0" spc="400" dirty="0" smtClean="0">
                <a:solidFill>
                  <a:srgbClr val="FFD100"/>
                </a:solidFill>
                <a:latin typeface="Georgia"/>
              </a:rPr>
              <a:t> </a:t>
            </a:r>
            <a:r>
              <a:rPr lang="en-GB" sz="2133" kern="0" spc="400" dirty="0" smtClean="0">
                <a:solidFill>
                  <a:srgbClr val="FFFFFF"/>
                </a:solidFill>
                <a:latin typeface="Georgia"/>
              </a:rPr>
              <a:t>more than 2019. Overall enquiries were down just </a:t>
            </a:r>
            <a:r>
              <a:rPr lang="en-GB" sz="3730" b="1" kern="0" spc="400" dirty="0" smtClean="0">
                <a:solidFill>
                  <a:srgbClr val="FFD100"/>
                </a:solidFill>
              </a:rPr>
              <a:t>8%</a:t>
            </a:r>
            <a:endParaRPr kumimoji="0" lang="en-GB" sz="3730" b="1" i="0" u="none" strike="noStrike" kern="0" cap="none" spc="400" normalizeH="0" baseline="0" noProof="0" dirty="0">
              <a:ln>
                <a:noFill/>
              </a:ln>
              <a:solidFill>
                <a:srgbClr val="FFFFFF"/>
              </a:solidFill>
              <a:effectLst/>
              <a:uLnTx/>
              <a:uFillTx/>
              <a:latin typeface="Georgia"/>
            </a:endParaRPr>
          </a:p>
        </p:txBody>
      </p:sp>
      <p:sp>
        <p:nvSpPr>
          <p:cNvPr id="3" name="TextBox 2"/>
          <p:cNvSpPr txBox="1"/>
          <p:nvPr/>
        </p:nvSpPr>
        <p:spPr>
          <a:xfrm>
            <a:off x="504234" y="344294"/>
            <a:ext cx="4106119"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800" dirty="0" smtClean="0">
                <a:solidFill>
                  <a:srgbClr val="FFD100"/>
                </a:solidFill>
                <a:latin typeface="Georgia"/>
              </a:rPr>
              <a:t>2019 vs 2020</a:t>
            </a:r>
            <a:endParaRPr kumimoji="0" lang="en-GB" sz="4800" b="0" i="0" u="none" strike="noStrike" kern="1200" cap="none" spc="0" normalizeH="0" baseline="0" noProof="0" dirty="0">
              <a:ln>
                <a:noFill/>
              </a:ln>
              <a:solidFill>
                <a:srgbClr val="FFD100"/>
              </a:solidFill>
              <a:effectLst/>
              <a:uLnTx/>
              <a:uFillTx/>
              <a:latin typeface="Georgia"/>
              <a:ea typeface="+mn-ea"/>
              <a:cs typeface="+mn-cs"/>
            </a:endParaRPr>
          </a:p>
        </p:txBody>
      </p:sp>
      <p:sp>
        <p:nvSpPr>
          <p:cNvPr id="30" name="TextBox 29"/>
          <p:cNvSpPr txBox="1"/>
          <p:nvPr/>
        </p:nvSpPr>
        <p:spPr>
          <a:xfrm>
            <a:off x="1119217" y="693108"/>
            <a:ext cx="4106119" cy="99520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867" b="0" i="0" u="none" strike="noStrike" kern="1200" cap="none" spc="0" normalizeH="0" baseline="0" noProof="0" dirty="0">
                <a:ln>
                  <a:noFill/>
                </a:ln>
                <a:solidFill>
                  <a:srgbClr val="FFFFFF"/>
                </a:solidFill>
                <a:effectLst/>
                <a:uLnTx/>
                <a:uFillTx/>
                <a:latin typeface="Georgia"/>
                <a:ea typeface="+mn-ea"/>
                <a:cs typeface="+mn-cs"/>
              </a:rPr>
              <a:t>results</a:t>
            </a:r>
          </a:p>
        </p:txBody>
      </p:sp>
    </p:spTree>
    <p:extLst>
      <p:ext uri="{BB962C8B-B14F-4D97-AF65-F5344CB8AC3E}">
        <p14:creationId xmlns:p14="http://schemas.microsoft.com/office/powerpoint/2010/main" val="3194755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5" name="Rectangle 34"/>
          <p:cNvSpPr/>
          <p:nvPr/>
        </p:nvSpPr>
        <p:spPr>
          <a:xfrm>
            <a:off x="3172275" y="2193249"/>
            <a:ext cx="5734664" cy="2666938"/>
          </a:xfrm>
          <a:prstGeom prst="rect">
            <a:avLst/>
          </a:prstGeom>
        </p:spPr>
        <p:txBody>
          <a:bodyPr wrap="square" lIns="121909" tIns="60955" rIns="121909" bIns="60955" anchor="ctr">
            <a:spAutoFit/>
          </a:bodyPr>
          <a:lstStyle/>
          <a:p>
            <a:pPr lvl="0" algn="ctr" defTabSz="1219047">
              <a:defRPr/>
            </a:pPr>
            <a:r>
              <a:rPr kumimoji="0" lang="en-GB" sz="2133" b="0" i="0" u="none" strike="noStrike" kern="0" cap="none" spc="400" normalizeH="0" baseline="0" noProof="0" dirty="0" smtClean="0">
                <a:ln>
                  <a:noFill/>
                </a:ln>
                <a:solidFill>
                  <a:srgbClr val="FFFFFF"/>
                </a:solidFill>
                <a:effectLst/>
                <a:uLnTx/>
                <a:uFillTx/>
                <a:latin typeface="Georgia"/>
                <a:ea typeface="+mn-ea"/>
                <a:cs typeface="+mn-cs"/>
              </a:rPr>
              <a:t>Whilst we were</a:t>
            </a:r>
            <a:r>
              <a:rPr kumimoji="0" lang="en-GB" sz="2133" b="0" i="0" u="none" strike="noStrike" kern="0" cap="none" spc="400" normalizeH="0" noProof="0" dirty="0" smtClean="0">
                <a:ln>
                  <a:noFill/>
                </a:ln>
                <a:solidFill>
                  <a:srgbClr val="FFFFFF"/>
                </a:solidFill>
                <a:effectLst/>
                <a:uLnTx/>
                <a:uFillTx/>
                <a:latin typeface="Georgia"/>
                <a:ea typeface="+mn-ea"/>
                <a:cs typeface="+mn-cs"/>
              </a:rPr>
              <a:t> closed for the best part of 6 months, we sold </a:t>
            </a:r>
            <a:r>
              <a:rPr lang="en-GB" sz="3733" b="1" kern="0" spc="400" dirty="0" smtClean="0">
                <a:solidFill>
                  <a:srgbClr val="FFD100"/>
                </a:solidFill>
                <a:latin typeface="Georgia"/>
              </a:rPr>
              <a:t>7 more cars</a:t>
            </a:r>
            <a:r>
              <a:rPr lang="en-GB" sz="3733" kern="0" spc="400" dirty="0" smtClean="0">
                <a:solidFill>
                  <a:srgbClr val="FFD100"/>
                </a:solidFill>
                <a:latin typeface="Georgia"/>
              </a:rPr>
              <a:t> </a:t>
            </a:r>
            <a:r>
              <a:rPr lang="en-GB" sz="2133" kern="0" spc="400" dirty="0" smtClean="0">
                <a:solidFill>
                  <a:srgbClr val="FFFFFF"/>
                </a:solidFill>
                <a:latin typeface="Georgia"/>
              </a:rPr>
              <a:t>than 2019. Significantly helped by our Digital Dealership, that does not have an </a:t>
            </a:r>
            <a:r>
              <a:rPr lang="en-GB" sz="2133" kern="0" spc="400" dirty="0" err="1" smtClean="0">
                <a:solidFill>
                  <a:srgbClr val="FFFFFF"/>
                </a:solidFill>
                <a:latin typeface="Georgia"/>
              </a:rPr>
              <a:t>eCommerce</a:t>
            </a:r>
            <a:r>
              <a:rPr lang="en-GB" sz="2133" kern="0" spc="400" dirty="0" smtClean="0">
                <a:solidFill>
                  <a:srgbClr val="FFFFFF"/>
                </a:solidFill>
                <a:latin typeface="Georgia"/>
              </a:rPr>
              <a:t> platform.</a:t>
            </a:r>
            <a:endParaRPr kumimoji="0" lang="en-GB" sz="3730" b="1" i="0" u="none" strike="noStrike" kern="0" cap="none" spc="400" normalizeH="0" baseline="0" noProof="0" dirty="0">
              <a:ln>
                <a:noFill/>
              </a:ln>
              <a:solidFill>
                <a:srgbClr val="FFFFFF"/>
              </a:solidFill>
              <a:effectLst/>
              <a:uLnTx/>
              <a:uFillTx/>
              <a:latin typeface="Georgia"/>
            </a:endParaRPr>
          </a:p>
        </p:txBody>
      </p:sp>
      <p:sp>
        <p:nvSpPr>
          <p:cNvPr id="3" name="TextBox 2"/>
          <p:cNvSpPr txBox="1"/>
          <p:nvPr/>
        </p:nvSpPr>
        <p:spPr>
          <a:xfrm>
            <a:off x="504234" y="344294"/>
            <a:ext cx="4106119"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4800" dirty="0" smtClean="0">
                <a:solidFill>
                  <a:srgbClr val="FFD100"/>
                </a:solidFill>
                <a:latin typeface="Georgia"/>
              </a:rPr>
              <a:t>2019 vs 2020</a:t>
            </a:r>
            <a:endParaRPr kumimoji="0" lang="en-GB" sz="4800" b="0" i="0" u="none" strike="noStrike" kern="1200" cap="none" spc="0" normalizeH="0" baseline="0" noProof="0" dirty="0">
              <a:ln>
                <a:noFill/>
              </a:ln>
              <a:solidFill>
                <a:srgbClr val="FFD100"/>
              </a:solidFill>
              <a:effectLst/>
              <a:uLnTx/>
              <a:uFillTx/>
              <a:latin typeface="Georgia"/>
              <a:ea typeface="+mn-ea"/>
              <a:cs typeface="+mn-cs"/>
            </a:endParaRPr>
          </a:p>
        </p:txBody>
      </p:sp>
      <p:sp>
        <p:nvSpPr>
          <p:cNvPr id="30" name="TextBox 29"/>
          <p:cNvSpPr txBox="1"/>
          <p:nvPr/>
        </p:nvSpPr>
        <p:spPr>
          <a:xfrm>
            <a:off x="1119217" y="693108"/>
            <a:ext cx="4106119" cy="99520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867" b="0" i="0" u="none" strike="noStrike" kern="1200" cap="none" spc="0" normalizeH="0" baseline="0" noProof="0" dirty="0">
                <a:ln>
                  <a:noFill/>
                </a:ln>
                <a:solidFill>
                  <a:srgbClr val="FFFFFF"/>
                </a:solidFill>
                <a:effectLst/>
                <a:uLnTx/>
                <a:uFillTx/>
                <a:latin typeface="Georgia"/>
                <a:ea typeface="+mn-ea"/>
                <a:cs typeface="+mn-cs"/>
              </a:rPr>
              <a:t>results</a:t>
            </a:r>
          </a:p>
        </p:txBody>
      </p:sp>
    </p:spTree>
    <p:extLst>
      <p:ext uri="{BB962C8B-B14F-4D97-AF65-F5344CB8AC3E}">
        <p14:creationId xmlns:p14="http://schemas.microsoft.com/office/powerpoint/2010/main" val="19668572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Rectangle 4"/>
          <p:cNvSpPr/>
          <p:nvPr/>
        </p:nvSpPr>
        <p:spPr>
          <a:xfrm>
            <a:off x="3036992" y="1828649"/>
            <a:ext cx="6048188" cy="5078313"/>
          </a:xfrm>
          <a:prstGeom prst="rect">
            <a:avLst/>
          </a:prstGeom>
        </p:spPr>
        <p:txBody>
          <a:bodyPr wrap="square">
            <a:spAutoFit/>
          </a:bodyPr>
          <a:lstStyle/>
          <a:p>
            <a:pPr defTabSz="1219140">
              <a:buClr>
                <a:srgbClr val="78368C"/>
              </a:buClr>
              <a:defRPr/>
            </a:pPr>
            <a:r>
              <a:rPr lang="en-GB" dirty="0">
                <a:solidFill>
                  <a:srgbClr val="000000"/>
                </a:solidFill>
              </a:rPr>
              <a:t>Invest in digital – this is our digital dealership; treat it like a showroom</a:t>
            </a:r>
            <a:r>
              <a:rPr lang="en-GB" dirty="0" smtClean="0">
                <a:solidFill>
                  <a:srgbClr val="000000"/>
                </a:solidFill>
              </a:rPr>
              <a:t>.</a:t>
            </a:r>
            <a:r>
              <a:rPr lang="en-GB" dirty="0" smtClean="0">
                <a:solidFill>
                  <a:srgbClr val="000000"/>
                </a:solidFill>
                <a:latin typeface="Georgia"/>
              </a:rPr>
              <a:t> </a:t>
            </a:r>
            <a:endParaRPr lang="en-GB" dirty="0">
              <a:solidFill>
                <a:srgbClr val="000000"/>
              </a:solidFill>
              <a:latin typeface="Georgia"/>
            </a:endParaRPr>
          </a:p>
          <a:p>
            <a:pPr defTabSz="1219140">
              <a:buClr>
                <a:srgbClr val="78368C"/>
              </a:buClr>
              <a:defRPr/>
            </a:pPr>
            <a:endParaRPr lang="en-GB" dirty="0" smtClean="0">
              <a:solidFill>
                <a:srgbClr val="000000"/>
              </a:solidFill>
              <a:latin typeface="Georgia"/>
            </a:endParaRPr>
          </a:p>
          <a:p>
            <a:pPr defTabSz="1219140">
              <a:buClr>
                <a:srgbClr val="78368C"/>
              </a:buClr>
              <a:defRPr/>
            </a:pPr>
            <a:r>
              <a:rPr lang="en-GB" dirty="0" smtClean="0">
                <a:solidFill>
                  <a:srgbClr val="000000"/>
                </a:solidFill>
                <a:latin typeface="Georgia"/>
              </a:rPr>
              <a:t>Get the showroom seen in a digital sphere.</a:t>
            </a:r>
          </a:p>
          <a:p>
            <a:pPr defTabSz="1219140">
              <a:buClr>
                <a:srgbClr val="78368C"/>
              </a:buClr>
              <a:defRPr/>
            </a:pPr>
            <a:endParaRPr lang="en-GB" dirty="0">
              <a:solidFill>
                <a:srgbClr val="000000"/>
              </a:solidFill>
              <a:latin typeface="Georgia"/>
            </a:endParaRPr>
          </a:p>
          <a:p>
            <a:pPr defTabSz="1219140">
              <a:buClr>
                <a:srgbClr val="78368C"/>
              </a:buClr>
              <a:defRPr/>
            </a:pPr>
            <a:r>
              <a:rPr lang="en-GB" dirty="0">
                <a:solidFill>
                  <a:srgbClr val="000000"/>
                </a:solidFill>
              </a:rPr>
              <a:t>Grow the digital skillset within the business – think digital first.</a:t>
            </a:r>
          </a:p>
          <a:p>
            <a:pPr defTabSz="1219140">
              <a:buClr>
                <a:srgbClr val="78368C"/>
              </a:buClr>
              <a:defRPr/>
            </a:pPr>
            <a:endParaRPr lang="en-GB" dirty="0" smtClean="0">
              <a:solidFill>
                <a:srgbClr val="000000"/>
              </a:solidFill>
              <a:latin typeface="Georgia"/>
            </a:endParaRPr>
          </a:p>
          <a:p>
            <a:pPr defTabSz="1219140">
              <a:buClr>
                <a:srgbClr val="78368C"/>
              </a:buClr>
              <a:defRPr/>
            </a:pPr>
            <a:r>
              <a:rPr lang="en-GB" dirty="0">
                <a:solidFill>
                  <a:srgbClr val="000000"/>
                </a:solidFill>
              </a:rPr>
              <a:t>Keep digital budgets as a fixed </a:t>
            </a:r>
            <a:r>
              <a:rPr lang="en-GB" dirty="0" smtClean="0">
                <a:solidFill>
                  <a:srgbClr val="000000"/>
                </a:solidFill>
              </a:rPr>
              <a:t>cost.</a:t>
            </a:r>
          </a:p>
          <a:p>
            <a:pPr defTabSz="1219140">
              <a:buClr>
                <a:srgbClr val="78368C"/>
              </a:buClr>
              <a:defRPr/>
            </a:pPr>
            <a:endParaRPr lang="en-GB" dirty="0">
              <a:solidFill>
                <a:srgbClr val="000000"/>
              </a:solidFill>
              <a:latin typeface="Georgia"/>
            </a:endParaRPr>
          </a:p>
          <a:p>
            <a:pPr defTabSz="1219140">
              <a:buClr>
                <a:srgbClr val="78368C"/>
              </a:buClr>
              <a:defRPr/>
            </a:pPr>
            <a:r>
              <a:rPr lang="en-GB" dirty="0">
                <a:solidFill>
                  <a:srgbClr val="000000"/>
                </a:solidFill>
              </a:rPr>
              <a:t>If we want to play in this market and sustain, we need to keep up</a:t>
            </a:r>
            <a:r>
              <a:rPr lang="en-GB" dirty="0" smtClean="0">
                <a:solidFill>
                  <a:srgbClr val="000000"/>
                </a:solidFill>
              </a:rPr>
              <a:t>.</a:t>
            </a:r>
          </a:p>
          <a:p>
            <a:pPr defTabSz="1219140">
              <a:buClr>
                <a:srgbClr val="78368C"/>
              </a:buClr>
              <a:defRPr/>
            </a:pPr>
            <a:endParaRPr lang="en-GB" dirty="0">
              <a:solidFill>
                <a:srgbClr val="000000"/>
              </a:solidFill>
            </a:endParaRPr>
          </a:p>
          <a:p>
            <a:pPr defTabSz="1219140">
              <a:buClr>
                <a:srgbClr val="78368C"/>
              </a:buClr>
              <a:defRPr/>
            </a:pPr>
            <a:r>
              <a:rPr lang="en-GB" dirty="0">
                <a:solidFill>
                  <a:srgbClr val="000000"/>
                </a:solidFill>
              </a:rPr>
              <a:t>Be a differentiator in the market and lead, don’t follow</a:t>
            </a:r>
            <a:r>
              <a:rPr lang="en-GB" dirty="0" smtClean="0">
                <a:solidFill>
                  <a:srgbClr val="000000"/>
                </a:solidFill>
              </a:rPr>
              <a:t>.</a:t>
            </a:r>
          </a:p>
          <a:p>
            <a:pPr defTabSz="1219140">
              <a:buClr>
                <a:srgbClr val="78368C"/>
              </a:buClr>
              <a:defRPr/>
            </a:pPr>
            <a:endParaRPr lang="en-GB" dirty="0">
              <a:solidFill>
                <a:srgbClr val="000000"/>
              </a:solidFill>
            </a:endParaRPr>
          </a:p>
          <a:p>
            <a:pPr defTabSz="1219140">
              <a:buClr>
                <a:srgbClr val="78368C"/>
              </a:buClr>
              <a:defRPr/>
            </a:pPr>
            <a:r>
              <a:rPr lang="en-GB" dirty="0">
                <a:solidFill>
                  <a:srgbClr val="000000"/>
                </a:solidFill>
              </a:rPr>
              <a:t>Culturally change </a:t>
            </a:r>
            <a:r>
              <a:rPr lang="en-GB" dirty="0" err="1">
                <a:solidFill>
                  <a:srgbClr val="000000"/>
                </a:solidFill>
              </a:rPr>
              <a:t>mindsets</a:t>
            </a:r>
            <a:r>
              <a:rPr lang="en-GB" dirty="0">
                <a:solidFill>
                  <a:srgbClr val="000000"/>
                </a:solidFill>
              </a:rPr>
              <a:t> to think about the importance of digital and why we need to adapt now!</a:t>
            </a:r>
          </a:p>
          <a:p>
            <a:pPr defTabSz="1219140">
              <a:buClr>
                <a:srgbClr val="78368C"/>
              </a:buClr>
              <a:defRPr/>
            </a:pPr>
            <a:endParaRPr lang="en-GB" sz="2000" dirty="0">
              <a:solidFill>
                <a:srgbClr val="000000"/>
              </a:solidFill>
              <a:latin typeface="Georgia"/>
            </a:endParaRPr>
          </a:p>
        </p:txBody>
      </p:sp>
      <p:sp>
        <p:nvSpPr>
          <p:cNvPr id="6" name="TextBox 5"/>
          <p:cNvSpPr txBox="1"/>
          <p:nvPr/>
        </p:nvSpPr>
        <p:spPr>
          <a:xfrm>
            <a:off x="317621" y="251599"/>
            <a:ext cx="7984168" cy="913007"/>
          </a:xfrm>
          <a:prstGeom prst="rect">
            <a:avLst/>
          </a:prstGeom>
          <a:noFill/>
        </p:spPr>
        <p:txBody>
          <a:bodyPr wrap="square" rtlCol="0">
            <a:spAutoFit/>
          </a:bodyPr>
          <a:lstStyle/>
          <a:p>
            <a:pPr defTabSz="1219140">
              <a:defRPr/>
            </a:pPr>
            <a:r>
              <a:rPr lang="en-GB" sz="5333" kern="0" dirty="0" smtClean="0">
                <a:solidFill>
                  <a:srgbClr val="898584"/>
                </a:solidFill>
                <a:latin typeface="Georgia"/>
              </a:rPr>
              <a:t>So, what do we need to do </a:t>
            </a:r>
            <a:endParaRPr lang="en-GB" sz="5333" kern="0" dirty="0">
              <a:solidFill>
                <a:srgbClr val="898584"/>
              </a:solidFill>
              <a:latin typeface="Georgia"/>
            </a:endParaRPr>
          </a:p>
        </p:txBody>
      </p:sp>
      <p:sp>
        <p:nvSpPr>
          <p:cNvPr id="2" name="Rectangle 1"/>
          <p:cNvSpPr/>
          <p:nvPr/>
        </p:nvSpPr>
        <p:spPr>
          <a:xfrm>
            <a:off x="6166595" y="496419"/>
            <a:ext cx="3073277" cy="1569660"/>
          </a:xfrm>
          <a:prstGeom prst="rect">
            <a:avLst/>
          </a:prstGeom>
        </p:spPr>
        <p:txBody>
          <a:bodyPr wrap="none">
            <a:spAutoFit/>
          </a:bodyPr>
          <a:lstStyle/>
          <a:p>
            <a:pPr defTabSz="1219140">
              <a:defRPr/>
            </a:pPr>
            <a:r>
              <a:rPr lang="en-GB" sz="9600" kern="0" dirty="0">
                <a:solidFill>
                  <a:srgbClr val="FF0087"/>
                </a:solidFill>
                <a:latin typeface="Georgia"/>
              </a:rPr>
              <a:t>n</a:t>
            </a:r>
            <a:r>
              <a:rPr lang="en-GB" sz="9600" kern="0" dirty="0" smtClean="0">
                <a:solidFill>
                  <a:srgbClr val="FF0087"/>
                </a:solidFill>
                <a:latin typeface="Georgia"/>
              </a:rPr>
              <a:t>ow?</a:t>
            </a:r>
            <a:endParaRPr lang="en-GB" sz="9600" kern="0" dirty="0">
              <a:solidFill>
                <a:srgbClr val="FF0087"/>
              </a:solidFill>
              <a:latin typeface="Georgia"/>
            </a:endParaRPr>
          </a:p>
        </p:txBody>
      </p:sp>
    </p:spTree>
    <p:extLst>
      <p:ext uri="{BB962C8B-B14F-4D97-AF65-F5344CB8AC3E}">
        <p14:creationId xmlns:p14="http://schemas.microsoft.com/office/powerpoint/2010/main" val="1495662949"/>
      </p:ext>
    </p:extLst>
  </p:cSld>
  <p:clrMapOvr>
    <a:masterClrMapping/>
  </p:clrMapOvr>
  <p:transition spd="slow">
    <p:push dir="u"/>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330" kern="0" dirty="0">
                <a:solidFill>
                  <a:srgbClr val="898584"/>
                </a:solidFill>
                <a:latin typeface="Georgia"/>
              </a:rPr>
              <a:t>So, </a:t>
            </a:r>
            <a:r>
              <a:rPr lang="en-GB" sz="5330" kern="0" dirty="0" smtClean="0">
                <a:solidFill>
                  <a:srgbClr val="898584"/>
                </a:solidFill>
                <a:latin typeface="Georgia"/>
              </a:rPr>
              <a:t>where are we</a:t>
            </a:r>
            <a:r>
              <a:rPr lang="en-GB" sz="5330" kern="0" dirty="0">
                <a:solidFill>
                  <a:srgbClr val="898584"/>
                </a:solidFill>
                <a:latin typeface="Georgia"/>
              </a:rPr>
              <a:t/>
            </a:r>
            <a:br>
              <a:rPr lang="en-GB" sz="5330" kern="0" dirty="0">
                <a:solidFill>
                  <a:srgbClr val="898584"/>
                </a:solidFill>
                <a:latin typeface="Georgia"/>
              </a:rPr>
            </a:br>
            <a:endParaRPr lang="en-GB" sz="5330" dirty="0"/>
          </a:p>
        </p:txBody>
      </p:sp>
      <p:sp>
        <p:nvSpPr>
          <p:cNvPr id="3" name="Content Placeholder 2"/>
          <p:cNvSpPr>
            <a:spLocks noGrp="1"/>
          </p:cNvSpPr>
          <p:nvPr>
            <p:ph sz="half" idx="1"/>
          </p:nvPr>
        </p:nvSpPr>
        <p:spPr/>
        <p:txBody>
          <a:bodyPr>
            <a:noAutofit/>
          </a:bodyPr>
          <a:lstStyle/>
          <a:p>
            <a:r>
              <a:rPr lang="en-GB" sz="1800" dirty="0"/>
              <a:t>We run a tight and very lean digital ship; we are constantly learning and tweaking but with limited budget there is only so much we can do, and that has been fine until now!</a:t>
            </a:r>
          </a:p>
          <a:p>
            <a:r>
              <a:rPr lang="en-GB" sz="1800" dirty="0"/>
              <a:t>We have a website that converts at </a:t>
            </a:r>
            <a:r>
              <a:rPr lang="en-GB" sz="2400" b="1" dirty="0"/>
              <a:t>3%</a:t>
            </a:r>
            <a:r>
              <a:rPr lang="en-GB" sz="1800" dirty="0"/>
              <a:t> (leads/calls from the site) this is exceptional and 2.35% is seen as a good conversion, but we can do better.</a:t>
            </a:r>
          </a:p>
          <a:p>
            <a:r>
              <a:rPr lang="en-GB" sz="1800" dirty="0"/>
              <a:t>Reservations online – March 2021 the highest most so far with </a:t>
            </a:r>
            <a:r>
              <a:rPr lang="en-GB" sz="2000" b="1" dirty="0"/>
              <a:t>29 reservations</a:t>
            </a:r>
            <a:r>
              <a:rPr lang="en-GB" sz="1800" dirty="0"/>
              <a:t>. It has grown month on month. </a:t>
            </a:r>
            <a:r>
              <a:rPr lang="en-GB" sz="2000" b="1" dirty="0"/>
              <a:t>3 </a:t>
            </a:r>
            <a:r>
              <a:rPr lang="en-GB" sz="2000" b="1" dirty="0" smtClean="0"/>
              <a:t>Aston Martin Cars </a:t>
            </a:r>
            <a:r>
              <a:rPr lang="en-GB" sz="2000" b="1" dirty="0"/>
              <a:t>reserved and sold in Feb 2021! </a:t>
            </a:r>
          </a:p>
          <a:p>
            <a:r>
              <a:rPr lang="en-GB" sz="1800" dirty="0"/>
              <a:t>A team of two (of which only one has a Digital background, and often not focussed on digital</a:t>
            </a:r>
            <a:r>
              <a:rPr lang="en-GB" sz="1800" dirty="0" smtClean="0"/>
              <a:t>).</a:t>
            </a:r>
            <a:endParaRPr lang="en-GB" sz="1800" dirty="0"/>
          </a:p>
        </p:txBody>
      </p:sp>
      <p:sp>
        <p:nvSpPr>
          <p:cNvPr id="4" name="Content Placeholder 3"/>
          <p:cNvSpPr>
            <a:spLocks noGrp="1"/>
          </p:cNvSpPr>
          <p:nvPr>
            <p:ph sz="half" idx="2"/>
          </p:nvPr>
        </p:nvSpPr>
        <p:spPr/>
        <p:txBody>
          <a:bodyPr>
            <a:noAutofit/>
          </a:bodyPr>
          <a:lstStyle/>
          <a:p>
            <a:pPr marL="285750" indent="-285750"/>
            <a:r>
              <a:rPr lang="en-GB" sz="1800" dirty="0"/>
              <a:t>We invest in paid because there’s a sense of ROI – no one understands how organic works. Yet this year alone, </a:t>
            </a:r>
            <a:r>
              <a:rPr lang="en-GB" sz="2000" b="1" dirty="0"/>
              <a:t>57% of all website traffic </a:t>
            </a:r>
            <a:r>
              <a:rPr lang="en-GB" sz="1800" dirty="0"/>
              <a:t>found us organically on Google.</a:t>
            </a:r>
          </a:p>
          <a:p>
            <a:pPr marL="285750" indent="-285750"/>
            <a:r>
              <a:rPr lang="en-GB" sz="1800" dirty="0"/>
              <a:t>We have no content writers/producers – we get the girls to write for web when they all fear it and arguably we push out OK </a:t>
            </a:r>
            <a:r>
              <a:rPr lang="en-GB" sz="1800" dirty="0" smtClean="0"/>
              <a:t>words.</a:t>
            </a:r>
          </a:p>
          <a:p>
            <a:pPr marL="285750" indent="-285750"/>
            <a:r>
              <a:rPr lang="en-GB" sz="1800" dirty="0" smtClean="0"/>
              <a:t>And </a:t>
            </a:r>
            <a:r>
              <a:rPr lang="en-GB" sz="1800" dirty="0"/>
              <a:t>we use </a:t>
            </a:r>
            <a:r>
              <a:rPr lang="en-GB" sz="1800" dirty="0" smtClean="0"/>
              <a:t>site staff </a:t>
            </a:r>
            <a:r>
              <a:rPr lang="en-GB" sz="1800" dirty="0"/>
              <a:t>to make video and </a:t>
            </a:r>
            <a:r>
              <a:rPr lang="en-GB" sz="1800" dirty="0" smtClean="0"/>
              <a:t>imagery </a:t>
            </a:r>
            <a:r>
              <a:rPr lang="en-GB" sz="1800" dirty="0"/>
              <a:t>when he can. We </a:t>
            </a:r>
            <a:r>
              <a:rPr lang="en-GB" sz="1800" dirty="0" smtClean="0"/>
              <a:t>don’t have skilled resource</a:t>
            </a:r>
            <a:endParaRPr lang="en-GB" sz="1800" dirty="0"/>
          </a:p>
          <a:p>
            <a:pPr marL="285750" indent="-285750"/>
            <a:r>
              <a:rPr lang="en-GB" sz="1800" dirty="0" smtClean="0"/>
              <a:t>We </a:t>
            </a:r>
            <a:r>
              <a:rPr lang="en-GB" sz="1800" dirty="0"/>
              <a:t>may initially see a slow down on Google searches as we exit lockdown, but there is no mistaking people are now digital first. They will now always do their research online and shop for convenience – we need to be part of it</a:t>
            </a:r>
            <a:r>
              <a:rPr lang="en-GB" sz="1800" dirty="0" smtClean="0"/>
              <a:t>!</a:t>
            </a:r>
            <a:endParaRPr lang="en-GB" sz="1800" dirty="0"/>
          </a:p>
        </p:txBody>
      </p:sp>
      <p:sp>
        <p:nvSpPr>
          <p:cNvPr id="5" name="Rectangle 4"/>
          <p:cNvSpPr/>
          <p:nvPr/>
        </p:nvSpPr>
        <p:spPr>
          <a:xfrm>
            <a:off x="4559362" y="412198"/>
            <a:ext cx="3073277" cy="1569660"/>
          </a:xfrm>
          <a:prstGeom prst="rect">
            <a:avLst/>
          </a:prstGeom>
        </p:spPr>
        <p:txBody>
          <a:bodyPr wrap="none">
            <a:spAutoFit/>
          </a:bodyPr>
          <a:lstStyle/>
          <a:p>
            <a:pPr defTabSz="1219140">
              <a:defRPr/>
            </a:pPr>
            <a:r>
              <a:rPr lang="en-GB" sz="9600" kern="0" dirty="0">
                <a:solidFill>
                  <a:srgbClr val="FF0087"/>
                </a:solidFill>
                <a:latin typeface="Georgia"/>
              </a:rPr>
              <a:t>n</a:t>
            </a:r>
            <a:r>
              <a:rPr lang="en-GB" sz="9600" kern="0" dirty="0" smtClean="0">
                <a:solidFill>
                  <a:srgbClr val="FF0087"/>
                </a:solidFill>
                <a:latin typeface="Georgia"/>
              </a:rPr>
              <a:t>ow?</a:t>
            </a:r>
            <a:endParaRPr lang="en-GB" sz="9600" kern="0" dirty="0">
              <a:solidFill>
                <a:srgbClr val="FF0087"/>
              </a:solidFill>
              <a:latin typeface="Georgia"/>
            </a:endParaRPr>
          </a:p>
        </p:txBody>
      </p:sp>
    </p:spTree>
    <p:extLst>
      <p:ext uri="{BB962C8B-B14F-4D97-AF65-F5344CB8AC3E}">
        <p14:creationId xmlns:p14="http://schemas.microsoft.com/office/powerpoint/2010/main" val="277263905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5" name="Rectangle 4"/>
          <p:cNvSpPr/>
          <p:nvPr/>
        </p:nvSpPr>
        <p:spPr>
          <a:xfrm>
            <a:off x="317620" y="1919764"/>
            <a:ext cx="11365043" cy="1918539"/>
          </a:xfrm>
          <a:prstGeom prst="rect">
            <a:avLst/>
          </a:prstGeom>
        </p:spPr>
        <p:txBody>
          <a:bodyPr wrap="square">
            <a:spAutoFit/>
          </a:bodyPr>
          <a:lstStyle/>
          <a:p>
            <a:r>
              <a:rPr lang="en-GB" sz="2000" b="1" dirty="0"/>
              <a:t>INVEST… </a:t>
            </a:r>
            <a:r>
              <a:rPr lang="en-GB" sz="2000" dirty="0"/>
              <a:t>in resource – get the right people doing the right jobs!</a:t>
            </a:r>
          </a:p>
          <a:p>
            <a:r>
              <a:rPr lang="en-GB" sz="2000" b="1" dirty="0"/>
              <a:t>INVEST… </a:t>
            </a:r>
            <a:r>
              <a:rPr lang="en-GB" sz="2000" dirty="0"/>
              <a:t>in development of the website and go on a journey.  </a:t>
            </a:r>
          </a:p>
          <a:p>
            <a:r>
              <a:rPr lang="en-GB" sz="2000" b="1" dirty="0"/>
              <a:t>INVEST… </a:t>
            </a:r>
            <a:r>
              <a:rPr lang="en-GB" sz="2000" dirty="0"/>
              <a:t>in Search and being best in class when people are looking for cars.</a:t>
            </a:r>
          </a:p>
          <a:p>
            <a:r>
              <a:rPr lang="en-GB" sz="2000" b="1" dirty="0"/>
              <a:t>INVEST… </a:t>
            </a:r>
            <a:r>
              <a:rPr lang="en-GB" sz="2000" dirty="0"/>
              <a:t>in the future of this business now, what do we need to change operationally to get to where we need to be.  </a:t>
            </a:r>
          </a:p>
          <a:p>
            <a:pPr defTabSz="1219140">
              <a:buClr>
                <a:srgbClr val="78368C"/>
              </a:buClr>
              <a:defRPr/>
            </a:pPr>
            <a:endParaRPr lang="en-GB" sz="1867" kern="0" dirty="0">
              <a:solidFill>
                <a:srgbClr val="000000"/>
              </a:solidFill>
              <a:latin typeface="Georgia"/>
            </a:endParaRPr>
          </a:p>
        </p:txBody>
      </p:sp>
      <p:sp>
        <p:nvSpPr>
          <p:cNvPr id="6" name="TextBox 5"/>
          <p:cNvSpPr txBox="1"/>
          <p:nvPr/>
        </p:nvSpPr>
        <p:spPr>
          <a:xfrm>
            <a:off x="317621" y="251599"/>
            <a:ext cx="6296341" cy="913007"/>
          </a:xfrm>
          <a:prstGeom prst="rect">
            <a:avLst/>
          </a:prstGeom>
          <a:noFill/>
        </p:spPr>
        <p:txBody>
          <a:bodyPr wrap="square" rtlCol="0">
            <a:spAutoFit/>
          </a:bodyPr>
          <a:lstStyle/>
          <a:p>
            <a:pPr defTabSz="1219140">
              <a:defRPr/>
            </a:pPr>
            <a:r>
              <a:rPr lang="en-GB" sz="5333" kern="0" dirty="0">
                <a:solidFill>
                  <a:srgbClr val="FFFFFF"/>
                </a:solidFill>
                <a:latin typeface="Georgia"/>
              </a:rPr>
              <a:t>h</a:t>
            </a:r>
            <a:r>
              <a:rPr lang="en-GB" sz="5333" kern="0" dirty="0" smtClean="0">
                <a:solidFill>
                  <a:srgbClr val="FFFFFF"/>
                </a:solidFill>
                <a:latin typeface="Georgia"/>
              </a:rPr>
              <a:t>ow do we get </a:t>
            </a:r>
            <a:endParaRPr lang="en-GB" sz="5333" kern="0" dirty="0">
              <a:solidFill>
                <a:srgbClr val="FFD100"/>
              </a:solidFill>
              <a:latin typeface="Georgia"/>
            </a:endParaRPr>
          </a:p>
        </p:txBody>
      </p:sp>
      <p:sp>
        <p:nvSpPr>
          <p:cNvPr id="2" name="Rectangle 1"/>
          <p:cNvSpPr/>
          <p:nvPr/>
        </p:nvSpPr>
        <p:spPr>
          <a:xfrm>
            <a:off x="2817093" y="708102"/>
            <a:ext cx="3610284" cy="1569660"/>
          </a:xfrm>
          <a:prstGeom prst="rect">
            <a:avLst/>
          </a:prstGeom>
        </p:spPr>
        <p:txBody>
          <a:bodyPr wrap="none">
            <a:spAutoFit/>
          </a:bodyPr>
          <a:lstStyle/>
          <a:p>
            <a:pPr defTabSz="1219140">
              <a:defRPr/>
            </a:pPr>
            <a:r>
              <a:rPr lang="en-GB" sz="9600" kern="0" dirty="0" smtClean="0">
                <a:solidFill>
                  <a:srgbClr val="FF0087"/>
                </a:solidFill>
                <a:latin typeface="Georgia"/>
              </a:rPr>
              <a:t>there?</a:t>
            </a:r>
            <a:endParaRPr lang="en-GB" sz="9600" kern="0" dirty="0">
              <a:solidFill>
                <a:srgbClr val="FF0087"/>
              </a:solidFill>
              <a:latin typeface="Georgia"/>
            </a:endParaRPr>
          </a:p>
        </p:txBody>
      </p:sp>
    </p:spTree>
    <p:extLst>
      <p:ext uri="{BB962C8B-B14F-4D97-AF65-F5344CB8AC3E}">
        <p14:creationId xmlns:p14="http://schemas.microsoft.com/office/powerpoint/2010/main" val="1082802940"/>
      </p:ext>
    </p:extLst>
  </p:cSld>
  <p:clrMapOvr>
    <a:masterClrMapping/>
  </p:clrMapOvr>
  <p:transition spd="slow">
    <p:push dir="u"/>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a:t>
            </a:r>
            <a:r>
              <a:rPr lang="en-GB" dirty="0" smtClean="0"/>
              <a:t>he digital dealership and getting it seen</a:t>
            </a:r>
            <a:endParaRPr lang="en-GB" dirty="0"/>
          </a:p>
        </p:txBody>
      </p:sp>
    </p:spTree>
    <p:extLst>
      <p:ext uri="{BB962C8B-B14F-4D97-AF65-F5344CB8AC3E}">
        <p14:creationId xmlns:p14="http://schemas.microsoft.com/office/powerpoint/2010/main" val="19266899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9"/>
          <p:cNvSpPr>
            <a:spLocks noGrp="1"/>
          </p:cNvSpPr>
          <p:nvPr>
            <p:ph type="title"/>
          </p:nvPr>
        </p:nvSpPr>
        <p:spPr/>
        <p:txBody>
          <a:bodyPr>
            <a:noAutofit/>
          </a:bodyPr>
          <a:lstStyle/>
          <a:p>
            <a:r>
              <a:rPr lang="en-GB" dirty="0" err="1" smtClean="0">
                <a:solidFill>
                  <a:schemeClr val="tx1"/>
                </a:solidFill>
              </a:rPr>
              <a:t>bau</a:t>
            </a:r>
            <a:r>
              <a:rPr lang="en-GB" dirty="0" smtClean="0">
                <a:solidFill>
                  <a:schemeClr val="tx1"/>
                </a:solidFill>
              </a:rPr>
              <a:t> and </a:t>
            </a:r>
            <a:r>
              <a:rPr lang="en-GB" dirty="0" err="1" smtClean="0">
                <a:solidFill>
                  <a:schemeClr val="tx1"/>
                </a:solidFill>
              </a:rPr>
              <a:t>toolification</a:t>
            </a:r>
            <a:r>
              <a:rPr lang="en-GB" dirty="0" smtClean="0">
                <a:solidFill>
                  <a:schemeClr val="tx1"/>
                </a:solidFill>
              </a:rPr>
              <a:t>.</a:t>
            </a:r>
            <a:endParaRPr lang="en-GB" dirty="0">
              <a:solidFill>
                <a:schemeClr val="tx1"/>
              </a:solidFill>
            </a:endParaRPr>
          </a:p>
        </p:txBody>
      </p:sp>
      <p:sp>
        <p:nvSpPr>
          <p:cNvPr id="12" name="Content Placeholder 3"/>
          <p:cNvSpPr txBox="1">
            <a:spLocks/>
          </p:cNvSpPr>
          <p:nvPr/>
        </p:nvSpPr>
        <p:spPr>
          <a:xfrm>
            <a:off x="1593477" y="4095153"/>
            <a:ext cx="2124078" cy="1428448"/>
          </a:xfrm>
          <a:prstGeom prst="rect">
            <a:avLst/>
          </a:prstGeom>
        </p:spPr>
        <p:txBody>
          <a:bodyPr/>
          <a:lstStyle>
            <a:lvl1pPr marL="265113" indent="-265113" algn="l" defTabSz="914400" rtl="0" eaLnBrk="1" latinLnBrk="0" hangingPunct="1">
              <a:spcBef>
                <a:spcPct val="20000"/>
              </a:spcBef>
              <a:buClr>
                <a:schemeClr val="bg2"/>
              </a:buClr>
              <a:buFont typeface="Arial" panose="020B0604020202020204" pitchFamily="34" charset="0"/>
              <a:buChar char="•"/>
              <a:defRPr sz="2400" kern="1200">
                <a:solidFill>
                  <a:schemeClr val="tx1"/>
                </a:solidFill>
                <a:latin typeface="+mn-lt"/>
                <a:ea typeface="+mn-ea"/>
                <a:cs typeface="+mn-cs"/>
              </a:defRPr>
            </a:lvl1pPr>
            <a:lvl2pPr marL="715963" indent="-258763" algn="l" defTabSz="914400" rtl="0" eaLnBrk="1" latinLnBrk="0" hangingPunct="1">
              <a:spcBef>
                <a:spcPct val="20000"/>
              </a:spcBef>
              <a:buClr>
                <a:schemeClr val="bg2"/>
              </a:buClr>
              <a:buFont typeface="Arial" panose="020B0604020202020204" pitchFamily="34" charset="0"/>
              <a:buChar char="•"/>
              <a:defRPr sz="2000" kern="1200">
                <a:solidFill>
                  <a:schemeClr val="tx1"/>
                </a:solidFill>
                <a:latin typeface="+mn-lt"/>
                <a:ea typeface="+mn-ea"/>
                <a:cs typeface="+mn-cs"/>
              </a:defRPr>
            </a:lvl2pPr>
            <a:lvl3pPr marL="1073150" indent="-158750" algn="l" defTabSz="914400" rtl="0" eaLnBrk="1" latinLnBrk="0" hangingPunct="1">
              <a:spcBef>
                <a:spcPct val="20000"/>
              </a:spcBef>
              <a:buClr>
                <a:schemeClr val="bg2"/>
              </a:buClr>
              <a:buFont typeface="Arial" panose="020B0604020202020204" pitchFamily="34" charset="0"/>
              <a:buChar char="•"/>
              <a:defRPr sz="1800" kern="1200">
                <a:solidFill>
                  <a:schemeClr val="tx1"/>
                </a:solidFill>
                <a:latin typeface="+mn-lt"/>
                <a:ea typeface="+mn-ea"/>
                <a:cs typeface="+mn-cs"/>
              </a:defRPr>
            </a:lvl3pPr>
            <a:lvl4pPr marL="1524000" indent="-15240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4pPr>
            <a:lvl5pPr marL="1974850" indent="-14605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Clr>
                <a:srgbClr val="898584"/>
              </a:buClr>
              <a:buFont typeface="Arial" panose="020B0604020202020204" pitchFamily="34" charset="0"/>
              <a:buNone/>
            </a:pPr>
            <a:r>
              <a:rPr lang="en-GB" sz="2133" dirty="0" smtClean="0">
                <a:solidFill>
                  <a:srgbClr val="000000"/>
                </a:solidFill>
              </a:rPr>
              <a:t>BAU</a:t>
            </a:r>
            <a:endParaRPr lang="en-GB" sz="2133" dirty="0">
              <a:solidFill>
                <a:srgbClr val="000000"/>
              </a:solidFill>
            </a:endParaRPr>
          </a:p>
          <a:p>
            <a:pPr marL="0" indent="0">
              <a:buClr>
                <a:srgbClr val="898584"/>
              </a:buClr>
              <a:buNone/>
            </a:pPr>
            <a:r>
              <a:rPr lang="en-GB" sz="1600" dirty="0">
                <a:solidFill>
                  <a:srgbClr val="898584"/>
                </a:solidFill>
              </a:rPr>
              <a:t>We continue to improve the website – this will never stop and everything we carry on doing, we take with us to whatever the next version looks like. </a:t>
            </a:r>
          </a:p>
        </p:txBody>
      </p:sp>
      <p:sp>
        <p:nvSpPr>
          <p:cNvPr id="13" name="Content Placeholder 3"/>
          <p:cNvSpPr txBox="1">
            <a:spLocks/>
          </p:cNvSpPr>
          <p:nvPr/>
        </p:nvSpPr>
        <p:spPr>
          <a:xfrm>
            <a:off x="4151950" y="4095153"/>
            <a:ext cx="2124078" cy="1428448"/>
          </a:xfrm>
          <a:prstGeom prst="rect">
            <a:avLst/>
          </a:prstGeom>
        </p:spPr>
        <p:txBody>
          <a:bodyPr/>
          <a:lstStyle>
            <a:lvl1pPr marL="265113" indent="-265113" algn="l" defTabSz="914400" rtl="0" eaLnBrk="1" latinLnBrk="0" hangingPunct="1">
              <a:spcBef>
                <a:spcPct val="20000"/>
              </a:spcBef>
              <a:buClr>
                <a:schemeClr val="bg2"/>
              </a:buClr>
              <a:buFont typeface="Arial" panose="020B0604020202020204" pitchFamily="34" charset="0"/>
              <a:buChar char="•"/>
              <a:defRPr sz="2400" kern="1200">
                <a:solidFill>
                  <a:schemeClr val="tx1"/>
                </a:solidFill>
                <a:latin typeface="+mn-lt"/>
                <a:ea typeface="+mn-ea"/>
                <a:cs typeface="+mn-cs"/>
              </a:defRPr>
            </a:lvl1pPr>
            <a:lvl2pPr marL="715963" indent="-258763" algn="l" defTabSz="914400" rtl="0" eaLnBrk="1" latinLnBrk="0" hangingPunct="1">
              <a:spcBef>
                <a:spcPct val="20000"/>
              </a:spcBef>
              <a:buClr>
                <a:schemeClr val="bg2"/>
              </a:buClr>
              <a:buFont typeface="Arial" panose="020B0604020202020204" pitchFamily="34" charset="0"/>
              <a:buChar char="•"/>
              <a:defRPr sz="2000" kern="1200">
                <a:solidFill>
                  <a:schemeClr val="tx1"/>
                </a:solidFill>
                <a:latin typeface="+mn-lt"/>
                <a:ea typeface="+mn-ea"/>
                <a:cs typeface="+mn-cs"/>
              </a:defRPr>
            </a:lvl2pPr>
            <a:lvl3pPr marL="1073150" indent="-158750" algn="l" defTabSz="914400" rtl="0" eaLnBrk="1" latinLnBrk="0" hangingPunct="1">
              <a:spcBef>
                <a:spcPct val="20000"/>
              </a:spcBef>
              <a:buClr>
                <a:schemeClr val="bg2"/>
              </a:buClr>
              <a:buFont typeface="Arial" panose="020B0604020202020204" pitchFamily="34" charset="0"/>
              <a:buChar char="•"/>
              <a:defRPr sz="1800" kern="1200">
                <a:solidFill>
                  <a:schemeClr val="tx1"/>
                </a:solidFill>
                <a:latin typeface="+mn-lt"/>
                <a:ea typeface="+mn-ea"/>
                <a:cs typeface="+mn-cs"/>
              </a:defRPr>
            </a:lvl3pPr>
            <a:lvl4pPr marL="1524000" indent="-15240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4pPr>
            <a:lvl5pPr marL="1974850" indent="-14605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Clr>
                <a:srgbClr val="898584"/>
              </a:buClr>
              <a:buFont typeface="Arial" panose="020B0604020202020204" pitchFamily="34" charset="0"/>
              <a:buNone/>
            </a:pPr>
            <a:r>
              <a:rPr lang="en-GB" sz="2133" dirty="0" smtClean="0">
                <a:solidFill>
                  <a:srgbClr val="000000"/>
                </a:solidFill>
              </a:rPr>
              <a:t>Silver Bullet</a:t>
            </a:r>
            <a:endParaRPr lang="en-GB" sz="2133" dirty="0">
              <a:solidFill>
                <a:srgbClr val="000000"/>
              </a:solidFill>
            </a:endParaRPr>
          </a:p>
          <a:p>
            <a:pPr marL="0" indent="0">
              <a:buClr>
                <a:srgbClr val="898584"/>
              </a:buClr>
              <a:buNone/>
            </a:pPr>
            <a:r>
              <a:rPr lang="en-GB" sz="1600" dirty="0">
                <a:solidFill>
                  <a:srgbClr val="898584"/>
                </a:solidFill>
              </a:rPr>
              <a:t>online end-to-end and understanding buying behaviour around buy </a:t>
            </a:r>
            <a:r>
              <a:rPr lang="en-GB" sz="1600" dirty="0" smtClean="0">
                <a:solidFill>
                  <a:srgbClr val="898584"/>
                </a:solidFill>
              </a:rPr>
              <a:t>online</a:t>
            </a:r>
            <a:endParaRPr lang="en-GB" sz="1600" dirty="0">
              <a:solidFill>
                <a:srgbClr val="898584"/>
              </a:solidFill>
            </a:endParaRPr>
          </a:p>
        </p:txBody>
      </p:sp>
      <p:sp>
        <p:nvSpPr>
          <p:cNvPr id="14" name="Content Placeholder 3"/>
          <p:cNvSpPr txBox="1">
            <a:spLocks/>
          </p:cNvSpPr>
          <p:nvPr/>
        </p:nvSpPr>
        <p:spPr>
          <a:xfrm>
            <a:off x="6705470" y="4095153"/>
            <a:ext cx="2124078" cy="1428448"/>
          </a:xfrm>
          <a:prstGeom prst="rect">
            <a:avLst/>
          </a:prstGeom>
        </p:spPr>
        <p:txBody>
          <a:bodyPr/>
          <a:lstStyle>
            <a:lvl1pPr marL="265113" indent="-265113" algn="l" defTabSz="914400" rtl="0" eaLnBrk="1" latinLnBrk="0" hangingPunct="1">
              <a:spcBef>
                <a:spcPct val="20000"/>
              </a:spcBef>
              <a:buClr>
                <a:schemeClr val="bg2"/>
              </a:buClr>
              <a:buFont typeface="Arial" panose="020B0604020202020204" pitchFamily="34" charset="0"/>
              <a:buChar char="•"/>
              <a:defRPr sz="2400" kern="1200">
                <a:solidFill>
                  <a:schemeClr val="tx1"/>
                </a:solidFill>
                <a:latin typeface="+mn-lt"/>
                <a:ea typeface="+mn-ea"/>
                <a:cs typeface="+mn-cs"/>
              </a:defRPr>
            </a:lvl1pPr>
            <a:lvl2pPr marL="715963" indent="-258763" algn="l" defTabSz="914400" rtl="0" eaLnBrk="1" latinLnBrk="0" hangingPunct="1">
              <a:spcBef>
                <a:spcPct val="20000"/>
              </a:spcBef>
              <a:buClr>
                <a:schemeClr val="bg2"/>
              </a:buClr>
              <a:buFont typeface="Arial" panose="020B0604020202020204" pitchFamily="34" charset="0"/>
              <a:buChar char="•"/>
              <a:defRPr sz="2000" kern="1200">
                <a:solidFill>
                  <a:schemeClr val="tx1"/>
                </a:solidFill>
                <a:latin typeface="+mn-lt"/>
                <a:ea typeface="+mn-ea"/>
                <a:cs typeface="+mn-cs"/>
              </a:defRPr>
            </a:lvl2pPr>
            <a:lvl3pPr marL="1073150" indent="-158750" algn="l" defTabSz="914400" rtl="0" eaLnBrk="1" latinLnBrk="0" hangingPunct="1">
              <a:spcBef>
                <a:spcPct val="20000"/>
              </a:spcBef>
              <a:buClr>
                <a:schemeClr val="bg2"/>
              </a:buClr>
              <a:buFont typeface="Arial" panose="020B0604020202020204" pitchFamily="34" charset="0"/>
              <a:buChar char="•"/>
              <a:defRPr sz="1800" kern="1200">
                <a:solidFill>
                  <a:schemeClr val="tx1"/>
                </a:solidFill>
                <a:latin typeface="+mn-lt"/>
                <a:ea typeface="+mn-ea"/>
                <a:cs typeface="+mn-cs"/>
              </a:defRPr>
            </a:lvl3pPr>
            <a:lvl4pPr marL="1524000" indent="-15240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4pPr>
            <a:lvl5pPr marL="1974850" indent="-14605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Clr>
                <a:srgbClr val="898584"/>
              </a:buClr>
              <a:buFont typeface="Arial" panose="020B0604020202020204" pitchFamily="34" charset="0"/>
              <a:buNone/>
            </a:pPr>
            <a:r>
              <a:rPr lang="en-GB" sz="2133" dirty="0" smtClean="0">
                <a:solidFill>
                  <a:srgbClr val="000000"/>
                </a:solidFill>
              </a:rPr>
              <a:t>SEO</a:t>
            </a:r>
            <a:endParaRPr lang="en-GB" sz="1600" dirty="0">
              <a:solidFill>
                <a:srgbClr val="000000"/>
              </a:solidFill>
            </a:endParaRPr>
          </a:p>
          <a:p>
            <a:pPr marL="0" indent="0">
              <a:buClr>
                <a:srgbClr val="898584"/>
              </a:buClr>
              <a:buNone/>
            </a:pPr>
            <a:r>
              <a:rPr lang="en-GB" sz="1600" dirty="0" smtClean="0">
                <a:solidFill>
                  <a:srgbClr val="898584"/>
                </a:solidFill>
              </a:rPr>
              <a:t>start </a:t>
            </a:r>
            <a:r>
              <a:rPr lang="en-GB" sz="1600" dirty="0">
                <a:solidFill>
                  <a:srgbClr val="898584"/>
                </a:solidFill>
              </a:rPr>
              <a:t>building a plan to help both the current and future DL.co.uk. </a:t>
            </a:r>
            <a:r>
              <a:rPr lang="en-GB" sz="1600" dirty="0" smtClean="0">
                <a:solidFill>
                  <a:srgbClr val="898584"/>
                </a:solidFill>
              </a:rPr>
              <a:t>Including creating </a:t>
            </a:r>
            <a:r>
              <a:rPr lang="en-GB" sz="1600" dirty="0">
                <a:solidFill>
                  <a:srgbClr val="898584"/>
                </a:solidFill>
              </a:rPr>
              <a:t>new content, changing areas of the current site and monitoring our positions on Google </a:t>
            </a:r>
          </a:p>
          <a:p>
            <a:pPr marL="0" indent="0">
              <a:buClr>
                <a:srgbClr val="898584"/>
              </a:buClr>
              <a:buFont typeface="Arial" panose="020B0604020202020204" pitchFamily="34" charset="0"/>
              <a:buNone/>
            </a:pPr>
            <a:endParaRPr lang="en-GB" sz="1600" dirty="0">
              <a:solidFill>
                <a:srgbClr val="000000"/>
              </a:solidFill>
            </a:endParaRPr>
          </a:p>
        </p:txBody>
      </p:sp>
      <p:sp>
        <p:nvSpPr>
          <p:cNvPr id="15" name="Content Placeholder 3"/>
          <p:cNvSpPr txBox="1">
            <a:spLocks/>
          </p:cNvSpPr>
          <p:nvPr/>
        </p:nvSpPr>
        <p:spPr>
          <a:xfrm>
            <a:off x="9258990" y="4095153"/>
            <a:ext cx="2124078" cy="1428448"/>
          </a:xfrm>
          <a:prstGeom prst="rect">
            <a:avLst/>
          </a:prstGeom>
        </p:spPr>
        <p:txBody>
          <a:bodyPr/>
          <a:lstStyle>
            <a:lvl1pPr marL="265113" indent="-265113" algn="l" defTabSz="914400" rtl="0" eaLnBrk="1" latinLnBrk="0" hangingPunct="1">
              <a:spcBef>
                <a:spcPct val="20000"/>
              </a:spcBef>
              <a:buClr>
                <a:schemeClr val="bg2"/>
              </a:buClr>
              <a:buFont typeface="Arial" panose="020B0604020202020204" pitchFamily="34" charset="0"/>
              <a:buChar char="•"/>
              <a:defRPr sz="2400" kern="1200">
                <a:solidFill>
                  <a:schemeClr val="tx1"/>
                </a:solidFill>
                <a:latin typeface="+mn-lt"/>
                <a:ea typeface="+mn-ea"/>
                <a:cs typeface="+mn-cs"/>
              </a:defRPr>
            </a:lvl1pPr>
            <a:lvl2pPr marL="715963" indent="-258763" algn="l" defTabSz="914400" rtl="0" eaLnBrk="1" latinLnBrk="0" hangingPunct="1">
              <a:spcBef>
                <a:spcPct val="20000"/>
              </a:spcBef>
              <a:buClr>
                <a:schemeClr val="bg2"/>
              </a:buClr>
              <a:buFont typeface="Arial" panose="020B0604020202020204" pitchFamily="34" charset="0"/>
              <a:buChar char="•"/>
              <a:defRPr sz="2000" kern="1200">
                <a:solidFill>
                  <a:schemeClr val="tx1"/>
                </a:solidFill>
                <a:latin typeface="+mn-lt"/>
                <a:ea typeface="+mn-ea"/>
                <a:cs typeface="+mn-cs"/>
              </a:defRPr>
            </a:lvl2pPr>
            <a:lvl3pPr marL="1073150" indent="-158750" algn="l" defTabSz="914400" rtl="0" eaLnBrk="1" latinLnBrk="0" hangingPunct="1">
              <a:spcBef>
                <a:spcPct val="20000"/>
              </a:spcBef>
              <a:buClr>
                <a:schemeClr val="bg2"/>
              </a:buClr>
              <a:buFont typeface="Arial" panose="020B0604020202020204" pitchFamily="34" charset="0"/>
              <a:buChar char="•"/>
              <a:defRPr sz="1800" kern="1200">
                <a:solidFill>
                  <a:schemeClr val="tx1"/>
                </a:solidFill>
                <a:latin typeface="+mn-lt"/>
                <a:ea typeface="+mn-ea"/>
                <a:cs typeface="+mn-cs"/>
              </a:defRPr>
            </a:lvl3pPr>
            <a:lvl4pPr marL="1524000" indent="-15240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4pPr>
            <a:lvl5pPr marL="1974850" indent="-146050" algn="l" defTabSz="914400" rtl="0" eaLnBrk="1" latinLnBrk="0" hangingPunct="1">
              <a:spcBef>
                <a:spcPct val="20000"/>
              </a:spcBef>
              <a:buClr>
                <a:schemeClr val="bg2"/>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Clr>
                <a:srgbClr val="898584"/>
              </a:buClr>
              <a:buFont typeface="Arial" panose="020B0604020202020204" pitchFamily="34" charset="0"/>
              <a:buNone/>
            </a:pPr>
            <a:r>
              <a:rPr lang="en-GB" sz="2133" dirty="0" smtClean="0">
                <a:solidFill>
                  <a:srgbClr val="000000"/>
                </a:solidFill>
              </a:rPr>
              <a:t>Vehicle Search</a:t>
            </a:r>
            <a:endParaRPr lang="en-GB" sz="1600" dirty="0">
              <a:solidFill>
                <a:srgbClr val="000000"/>
              </a:solidFill>
            </a:endParaRPr>
          </a:p>
          <a:p>
            <a:pPr marL="0" indent="0">
              <a:buClr>
                <a:srgbClr val="898584"/>
              </a:buClr>
              <a:buNone/>
            </a:pPr>
            <a:r>
              <a:rPr lang="en-GB" sz="1600" dirty="0">
                <a:solidFill>
                  <a:srgbClr val="898584"/>
                </a:solidFill>
              </a:rPr>
              <a:t>we are already testing the free text search and looking for new ways for a better solution </a:t>
            </a:r>
          </a:p>
          <a:p>
            <a:pPr marL="0" indent="0">
              <a:buClr>
                <a:srgbClr val="898584"/>
              </a:buClr>
              <a:buFont typeface="Arial" panose="020B0604020202020204" pitchFamily="34" charset="0"/>
              <a:buNone/>
            </a:pPr>
            <a:endParaRPr lang="en-GB" sz="1600" dirty="0">
              <a:solidFill>
                <a:srgbClr val="000000"/>
              </a:solidFill>
            </a:endParaRPr>
          </a:p>
        </p:txBody>
      </p:sp>
      <p:pic>
        <p:nvPicPr>
          <p:cNvPr id="3" name="Picture 2"/>
          <p:cNvPicPr>
            <a:picLocks noChangeAspect="1"/>
          </p:cNvPicPr>
          <p:nvPr/>
        </p:nvPicPr>
        <p:blipFill>
          <a:blip r:embed="rId3"/>
          <a:stretch>
            <a:fillRect/>
          </a:stretch>
        </p:blipFill>
        <p:spPr>
          <a:xfrm rot="16200000">
            <a:off x="3245956" y="1065080"/>
            <a:ext cx="3834803" cy="2225340"/>
          </a:xfrm>
          <a:prstGeom prst="rect">
            <a:avLst/>
          </a:prstGeom>
        </p:spPr>
      </p:pic>
      <p:pic>
        <p:nvPicPr>
          <p:cNvPr id="4" name="Picture 4" descr="https://neilpatel.com/wp-content/uploads/2018/01/seo.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48313" y="260348"/>
            <a:ext cx="2438392" cy="383480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usiness as usual | Freshview Foods Ltd"/>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598203" y="260348"/>
            <a:ext cx="2180199" cy="383480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416147" y="260347"/>
            <a:ext cx="2226413" cy="3834805"/>
          </a:xfrm>
          <a:prstGeom prst="rect">
            <a:avLst/>
          </a:prstGeom>
        </p:spPr>
      </p:pic>
    </p:spTree>
    <p:extLst>
      <p:ext uri="{BB962C8B-B14F-4D97-AF65-F5344CB8AC3E}">
        <p14:creationId xmlns:p14="http://schemas.microsoft.com/office/powerpoint/2010/main" val="1720136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solidFill>
                  <a:schemeClr val="tx1"/>
                </a:solidFill>
              </a:rPr>
              <a:t>l</a:t>
            </a:r>
            <a:r>
              <a:rPr lang="en-GB" dirty="0" smtClean="0">
                <a:solidFill>
                  <a:schemeClr val="tx1"/>
                </a:solidFill>
              </a:rPr>
              <a:t>aunching a new website </a:t>
            </a:r>
            <a:endParaRPr lang="en-GB" dirty="0">
              <a:solidFill>
                <a:schemeClr val="tx1"/>
              </a:solidFill>
            </a:endParaRPr>
          </a:p>
        </p:txBody>
      </p:sp>
      <p:sp>
        <p:nvSpPr>
          <p:cNvPr id="4" name="Rectangle 3"/>
          <p:cNvSpPr/>
          <p:nvPr/>
        </p:nvSpPr>
        <p:spPr>
          <a:xfrm>
            <a:off x="1347537" y="260351"/>
            <a:ext cx="10443409" cy="6327886"/>
          </a:xfrm>
          <a:prstGeom prst="rect">
            <a:avLst/>
          </a:prstGeom>
          <a:solidFill>
            <a:schemeClr val="accent1"/>
          </a:solidFill>
        </p:spPr>
        <p:txBody>
          <a:bodyPr wrap="square">
            <a:spAutoFit/>
          </a:bodyPr>
          <a:lstStyle/>
          <a:p>
            <a:pPr marL="285750" indent="-285750">
              <a:buFont typeface="Arial" panose="020B0604020202020204" pitchFamily="34" charset="0"/>
              <a:buChar char="•"/>
            </a:pPr>
            <a:r>
              <a:rPr lang="en-GB" sz="1400" dirty="0"/>
              <a:t>UX research and GA to really understand how the site is currently working </a:t>
            </a:r>
            <a:endParaRPr lang="en-GB" sz="1400" dirty="0" smtClean="0"/>
          </a:p>
          <a:p>
            <a:endParaRPr lang="en-GB" sz="1400" dirty="0"/>
          </a:p>
          <a:p>
            <a:pPr marL="285750" indent="-285750">
              <a:buFont typeface="Arial" panose="020B0604020202020204" pitchFamily="34" charset="0"/>
              <a:buChar char="•"/>
            </a:pPr>
            <a:r>
              <a:rPr lang="en-GB" sz="1400" dirty="0"/>
              <a:t>A new/refreshed version of the website (with how big the site is, there is a huge amount to redesign and dev</a:t>
            </a:r>
            <a:r>
              <a:rPr lang="en-GB" sz="1400" dirty="0" smtClean="0"/>
              <a:t>)</a:t>
            </a:r>
          </a:p>
          <a:p>
            <a:endParaRPr lang="en-GB" sz="1400" dirty="0"/>
          </a:p>
          <a:p>
            <a:pPr marL="285750" indent="-285750">
              <a:buFont typeface="Arial" panose="020B0604020202020204" pitchFamily="34" charset="0"/>
              <a:buChar char="•"/>
            </a:pPr>
            <a:r>
              <a:rPr lang="en-GB" sz="1400" dirty="0"/>
              <a:t>Updated used car detail pages – this looks at both how they look to a user and how we get the data:</a:t>
            </a:r>
          </a:p>
          <a:p>
            <a:pPr marL="742950" lvl="1" indent="-285750">
              <a:buFont typeface="Arial" panose="020B0604020202020204" pitchFamily="34" charset="0"/>
              <a:buChar char="•"/>
            </a:pPr>
            <a:r>
              <a:rPr lang="en-GB" sz="1100" dirty="0"/>
              <a:t>I hope by changing ways of getting the data we may be able to be smarter with information shared on vehicles </a:t>
            </a:r>
            <a:endParaRPr lang="en-GB" sz="1100" dirty="0" smtClean="0"/>
          </a:p>
          <a:p>
            <a:pPr marL="742950" lvl="1" indent="-285750">
              <a:buFont typeface="Arial" panose="020B0604020202020204" pitchFamily="34" charset="0"/>
              <a:buChar char="•"/>
            </a:pPr>
            <a:endParaRPr lang="en-GB" sz="1100" dirty="0"/>
          </a:p>
          <a:p>
            <a:pPr marL="285750" indent="-285750">
              <a:buFont typeface="Arial" panose="020B0604020202020204" pitchFamily="34" charset="0"/>
              <a:buChar char="•"/>
            </a:pPr>
            <a:r>
              <a:rPr lang="en-GB" sz="1400" dirty="0" smtClean="0"/>
              <a:t>Linked </a:t>
            </a:r>
            <a:r>
              <a:rPr lang="en-GB" sz="1400" dirty="0"/>
              <a:t>to the above, a direct CAP integration to enrich our own stock </a:t>
            </a:r>
            <a:r>
              <a:rPr lang="en-GB" sz="1400" dirty="0" smtClean="0"/>
              <a:t>feeds</a:t>
            </a:r>
            <a:endParaRPr lang="en-GB" sz="1400" dirty="0"/>
          </a:p>
          <a:p>
            <a:pPr marL="285750" indent="-285750">
              <a:buFont typeface="Arial" panose="020B0604020202020204" pitchFamily="34" charset="0"/>
              <a:buChar char="•"/>
            </a:pPr>
            <a:r>
              <a:rPr lang="en-GB" sz="1400" dirty="0"/>
              <a:t>Online end-to-end – replacing Silver Bullet with our own integration:</a:t>
            </a:r>
          </a:p>
          <a:p>
            <a:pPr marL="742950" lvl="1" indent="-285750">
              <a:buFont typeface="Arial" panose="020B0604020202020204" pitchFamily="34" charset="0"/>
              <a:buChar char="•"/>
            </a:pPr>
            <a:r>
              <a:rPr lang="en-GB" sz="1100" dirty="0"/>
              <a:t>Albeit I have a reservation about this, as for me I would want a user to be able to choose a collection/delivery date, and I am not sure operationally we will be ready for </a:t>
            </a:r>
            <a:r>
              <a:rPr lang="en-GB" sz="1100" dirty="0" smtClean="0"/>
              <a:t>that</a:t>
            </a:r>
          </a:p>
          <a:p>
            <a:pPr marL="285750" lvl="0" indent="-285750">
              <a:spcBef>
                <a:spcPts val="1000"/>
              </a:spcBef>
              <a:buFont typeface="Arial" panose="020B0604020202020204" pitchFamily="34" charset="0"/>
              <a:buChar char="•"/>
            </a:pPr>
            <a:r>
              <a:rPr lang="en-GB" sz="1400" dirty="0">
                <a:solidFill>
                  <a:prstClr val="black"/>
                </a:solidFill>
              </a:rPr>
              <a:t>Centralising the buying function – how do we position our cars to buy group stock</a:t>
            </a:r>
          </a:p>
          <a:p>
            <a:pPr marL="285750" lvl="0" indent="-285750">
              <a:spcBef>
                <a:spcPts val="1000"/>
              </a:spcBef>
              <a:buFont typeface="Arial" panose="020B0604020202020204" pitchFamily="34" charset="0"/>
              <a:buChar char="•"/>
            </a:pPr>
            <a:r>
              <a:rPr lang="en-GB" sz="1400" dirty="0">
                <a:solidFill>
                  <a:prstClr val="black"/>
                </a:solidFill>
              </a:rPr>
              <a:t>Service section(s) – a complete overhaul in line with aiming towards full service bookings online (</a:t>
            </a:r>
            <a:r>
              <a:rPr lang="en-GB" sz="1400" dirty="0" err="1">
                <a:solidFill>
                  <a:prstClr val="black"/>
                </a:solidFill>
              </a:rPr>
              <a:t>inc.</a:t>
            </a:r>
            <a:r>
              <a:rPr lang="en-GB" sz="1400" dirty="0">
                <a:solidFill>
                  <a:prstClr val="black"/>
                </a:solidFill>
              </a:rPr>
              <a:t> courtesy cars etc. which will follow in 2022)</a:t>
            </a:r>
          </a:p>
          <a:p>
            <a:pPr marL="285750" lvl="0" indent="-285750">
              <a:spcBef>
                <a:spcPts val="1000"/>
              </a:spcBef>
              <a:buFont typeface="Arial" panose="020B0604020202020204" pitchFamily="34" charset="0"/>
              <a:buChar char="•"/>
            </a:pPr>
            <a:r>
              <a:rPr lang="en-GB" sz="1400" dirty="0">
                <a:solidFill>
                  <a:prstClr val="black"/>
                </a:solidFill>
              </a:rPr>
              <a:t>New content to enhance our overall search position (a number of these content items will be in conjunction with our SEO agency and what they know will work to enhance our position </a:t>
            </a:r>
          </a:p>
          <a:p>
            <a:pPr marL="285750" lvl="0" indent="-285750">
              <a:spcBef>
                <a:spcPts val="1000"/>
              </a:spcBef>
              <a:buFont typeface="Arial" panose="020B0604020202020204" pitchFamily="34" charset="0"/>
              <a:buChar char="•"/>
            </a:pPr>
            <a:r>
              <a:rPr lang="en-GB" sz="1400" dirty="0">
                <a:solidFill>
                  <a:prstClr val="black"/>
                </a:solidFill>
              </a:rPr>
              <a:t>Forms and ensuring our submissions push for the best quality conversions </a:t>
            </a:r>
          </a:p>
          <a:p>
            <a:pPr marL="285750" lvl="0" indent="-285750">
              <a:spcBef>
                <a:spcPts val="1000"/>
              </a:spcBef>
              <a:buFont typeface="Arial" panose="020B0604020202020204" pitchFamily="34" charset="0"/>
              <a:buChar char="•"/>
            </a:pPr>
            <a:r>
              <a:rPr lang="en-GB" sz="1400" dirty="0">
                <a:solidFill>
                  <a:prstClr val="black"/>
                </a:solidFill>
              </a:rPr>
              <a:t>Live chat – creating an in-app function to display stock in a more sales based format </a:t>
            </a:r>
          </a:p>
          <a:p>
            <a:pPr marL="285750" lvl="0" indent="-285750">
              <a:spcBef>
                <a:spcPts val="1000"/>
              </a:spcBef>
              <a:buFont typeface="Arial" panose="020B0604020202020204" pitchFamily="34" charset="0"/>
              <a:buChar char="•"/>
            </a:pPr>
            <a:r>
              <a:rPr lang="en-GB" sz="1400" dirty="0" smtClean="0"/>
              <a:t>Full </a:t>
            </a:r>
            <a:r>
              <a:rPr lang="en-GB" sz="1400" dirty="0"/>
              <a:t>end-to-end Service booking </a:t>
            </a:r>
            <a:r>
              <a:rPr lang="en-GB" sz="1400" dirty="0" smtClean="0"/>
              <a:t>online</a:t>
            </a:r>
          </a:p>
          <a:p>
            <a:pPr marL="285750" lvl="0" indent="-285750">
              <a:spcBef>
                <a:spcPts val="1000"/>
              </a:spcBef>
              <a:buFont typeface="Arial" panose="020B0604020202020204" pitchFamily="34" charset="0"/>
              <a:buChar char="•"/>
            </a:pPr>
            <a:r>
              <a:rPr lang="en-GB" sz="1400" dirty="0" smtClean="0"/>
              <a:t>Enhanced </a:t>
            </a:r>
            <a:r>
              <a:rPr lang="en-GB" sz="1400" dirty="0"/>
              <a:t>online purchasing – collection/delivery dates </a:t>
            </a:r>
            <a:endParaRPr lang="en-GB" sz="1400" dirty="0" smtClean="0"/>
          </a:p>
          <a:p>
            <a:pPr marL="285750" lvl="0" indent="-285750">
              <a:spcBef>
                <a:spcPts val="1000"/>
              </a:spcBef>
              <a:buFont typeface="Arial" panose="020B0604020202020204" pitchFamily="34" charset="0"/>
              <a:buChar char="•"/>
            </a:pPr>
            <a:r>
              <a:rPr lang="en-GB" sz="1400" dirty="0" smtClean="0"/>
              <a:t>Integration </a:t>
            </a:r>
            <a:r>
              <a:rPr lang="en-GB" sz="1400" dirty="0"/>
              <a:t>with a platform like ‘Salesforce’ - a new </a:t>
            </a:r>
            <a:r>
              <a:rPr lang="en-GB" sz="1400" dirty="0" err="1"/>
              <a:t>eCRM</a:t>
            </a:r>
            <a:r>
              <a:rPr lang="en-GB" sz="1400" dirty="0"/>
              <a:t> for our entire business. The opportunities for website personalisation with a tool </a:t>
            </a:r>
            <a:r>
              <a:rPr lang="en-GB" sz="1400" dirty="0" smtClean="0"/>
              <a:t>like this </a:t>
            </a:r>
            <a:r>
              <a:rPr lang="en-GB" sz="1400" dirty="0"/>
              <a:t>would be an incredible addition to our website. </a:t>
            </a:r>
            <a:endParaRPr lang="en-GB" sz="1400" dirty="0" smtClean="0"/>
          </a:p>
          <a:p>
            <a:pPr lvl="0">
              <a:lnSpc>
                <a:spcPct val="90000"/>
              </a:lnSpc>
              <a:spcBef>
                <a:spcPts val="1000"/>
              </a:spcBef>
            </a:pPr>
            <a:endParaRPr lang="en-GB" sz="1600" dirty="0">
              <a:solidFill>
                <a:prstClr val="black"/>
              </a:solidFill>
              <a:latin typeface="Nunito Sans Light" pitchFamily="2" charset="77"/>
            </a:endParaRPr>
          </a:p>
          <a:p>
            <a:pPr marL="285750" indent="-285750">
              <a:buFont typeface="Arial" panose="020B0604020202020204" pitchFamily="34" charset="0"/>
              <a:buChar char="•"/>
            </a:pPr>
            <a:endParaRPr lang="en-GB" sz="1600" dirty="0"/>
          </a:p>
        </p:txBody>
      </p:sp>
    </p:spTree>
    <p:extLst>
      <p:ext uri="{BB962C8B-B14F-4D97-AF65-F5344CB8AC3E}">
        <p14:creationId xmlns:p14="http://schemas.microsoft.com/office/powerpoint/2010/main" val="213273415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t>
            </a:r>
            <a:r>
              <a:rPr lang="en-GB" dirty="0" smtClean="0"/>
              <a:t>ore than just a website…</a:t>
            </a:r>
            <a:endParaRPr lang="en-GB" dirty="0"/>
          </a:p>
        </p:txBody>
      </p:sp>
    </p:spTree>
    <p:extLst>
      <p:ext uri="{BB962C8B-B14F-4D97-AF65-F5344CB8AC3E}">
        <p14:creationId xmlns:p14="http://schemas.microsoft.com/office/powerpoint/2010/main" val="23957859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5_Office Theme">
  <a:themeElements>
    <a:clrScheme name="HPS">
      <a:dk1>
        <a:srgbClr val="000000"/>
      </a:dk1>
      <a:lt1>
        <a:srgbClr val="FFFFFF"/>
      </a:lt1>
      <a:dk2>
        <a:srgbClr val="FF0087"/>
      </a:dk2>
      <a:lt2>
        <a:srgbClr val="898584"/>
      </a:lt2>
      <a:accent1>
        <a:srgbClr val="FFD100"/>
      </a:accent1>
      <a:accent2>
        <a:srgbClr val="009FE3"/>
      </a:accent2>
      <a:accent3>
        <a:srgbClr val="78368C"/>
      </a:accent3>
      <a:accent4>
        <a:srgbClr val="4AAF4D"/>
      </a:accent4>
      <a:accent5>
        <a:srgbClr val="EDC8B6"/>
      </a:accent5>
      <a:accent6>
        <a:srgbClr val="0BAA9F"/>
      </a:accent6>
      <a:hlink>
        <a:srgbClr val="F59D2D"/>
      </a:hlink>
      <a:folHlink>
        <a:srgbClr val="EFC500"/>
      </a:folHlink>
    </a:clrScheme>
    <a:fontScheme name="Headlines and minimal copy">
      <a:majorFont>
        <a:latin typeface="Georgia"/>
        <a:ea typeface=""/>
        <a:cs typeface=""/>
      </a:majorFont>
      <a:minorFont>
        <a:latin typeface="Georgi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HPS Group PPT 2016_v1.0">
  <a:themeElements>
    <a:clrScheme name="HPS">
      <a:dk1>
        <a:srgbClr val="000000"/>
      </a:dk1>
      <a:lt1>
        <a:srgbClr val="FFFFFF"/>
      </a:lt1>
      <a:dk2>
        <a:srgbClr val="FF0087"/>
      </a:dk2>
      <a:lt2>
        <a:srgbClr val="898584"/>
      </a:lt2>
      <a:accent1>
        <a:srgbClr val="FFD100"/>
      </a:accent1>
      <a:accent2>
        <a:srgbClr val="009FE3"/>
      </a:accent2>
      <a:accent3>
        <a:srgbClr val="78368C"/>
      </a:accent3>
      <a:accent4>
        <a:srgbClr val="4AAF4D"/>
      </a:accent4>
      <a:accent5>
        <a:srgbClr val="EDC8B6"/>
      </a:accent5>
      <a:accent6>
        <a:srgbClr val="0BAA9F"/>
      </a:accent6>
      <a:hlink>
        <a:srgbClr val="F59D2D"/>
      </a:hlink>
      <a:folHlink>
        <a:srgbClr val="EFC500"/>
      </a:folHlink>
    </a:clrScheme>
    <a:fontScheme name="Headlines and minimal copy">
      <a:majorFont>
        <a:latin typeface="Georgia"/>
        <a:ea typeface=""/>
        <a:cs typeface=""/>
      </a:majorFont>
      <a:minorFont>
        <a:latin typeface="Georgi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HPS Group PPT 2016_v1.0">
  <a:themeElements>
    <a:clrScheme name="HPS">
      <a:dk1>
        <a:srgbClr val="000000"/>
      </a:dk1>
      <a:lt1>
        <a:srgbClr val="FFFFFF"/>
      </a:lt1>
      <a:dk2>
        <a:srgbClr val="FF0087"/>
      </a:dk2>
      <a:lt2>
        <a:srgbClr val="898584"/>
      </a:lt2>
      <a:accent1>
        <a:srgbClr val="FFD100"/>
      </a:accent1>
      <a:accent2>
        <a:srgbClr val="009FE3"/>
      </a:accent2>
      <a:accent3>
        <a:srgbClr val="78368C"/>
      </a:accent3>
      <a:accent4>
        <a:srgbClr val="4AAF4D"/>
      </a:accent4>
      <a:accent5>
        <a:srgbClr val="EDC8B6"/>
      </a:accent5>
      <a:accent6>
        <a:srgbClr val="0BAA9F"/>
      </a:accent6>
      <a:hlink>
        <a:srgbClr val="F59D2D"/>
      </a:hlink>
      <a:folHlink>
        <a:srgbClr val="EFC500"/>
      </a:folHlink>
    </a:clrScheme>
    <a:fontScheme name="Headlines and minimal copy">
      <a:majorFont>
        <a:latin typeface="Georgia"/>
        <a:ea typeface=""/>
        <a:cs typeface=""/>
      </a:majorFont>
      <a:minorFont>
        <a:latin typeface="Georgi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HPS Group PPT 2016_v1.0">
  <a:themeElements>
    <a:clrScheme name="HPS">
      <a:dk1>
        <a:srgbClr val="000000"/>
      </a:dk1>
      <a:lt1>
        <a:srgbClr val="FFFFFF"/>
      </a:lt1>
      <a:dk2>
        <a:srgbClr val="FF0087"/>
      </a:dk2>
      <a:lt2>
        <a:srgbClr val="898584"/>
      </a:lt2>
      <a:accent1>
        <a:srgbClr val="FFD100"/>
      </a:accent1>
      <a:accent2>
        <a:srgbClr val="009FE3"/>
      </a:accent2>
      <a:accent3>
        <a:srgbClr val="78368C"/>
      </a:accent3>
      <a:accent4>
        <a:srgbClr val="4AAF4D"/>
      </a:accent4>
      <a:accent5>
        <a:srgbClr val="EDC8B6"/>
      </a:accent5>
      <a:accent6>
        <a:srgbClr val="0BAA9F"/>
      </a:accent6>
      <a:hlink>
        <a:srgbClr val="F59D2D"/>
      </a:hlink>
      <a:folHlink>
        <a:srgbClr val="EFC500"/>
      </a:folHlink>
    </a:clrScheme>
    <a:fontScheme name="Headlines and minimal copy">
      <a:majorFont>
        <a:latin typeface="Georgia"/>
        <a:ea typeface=""/>
        <a:cs typeface=""/>
      </a:majorFont>
      <a:minorFont>
        <a:latin typeface="Georgi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3_HPS Group PPT 2016_v1.0">
  <a:themeElements>
    <a:clrScheme name="HPS">
      <a:dk1>
        <a:srgbClr val="000000"/>
      </a:dk1>
      <a:lt1>
        <a:srgbClr val="FFFFFF"/>
      </a:lt1>
      <a:dk2>
        <a:srgbClr val="FF0087"/>
      </a:dk2>
      <a:lt2>
        <a:srgbClr val="898584"/>
      </a:lt2>
      <a:accent1>
        <a:srgbClr val="FFD100"/>
      </a:accent1>
      <a:accent2>
        <a:srgbClr val="009FE3"/>
      </a:accent2>
      <a:accent3>
        <a:srgbClr val="78368C"/>
      </a:accent3>
      <a:accent4>
        <a:srgbClr val="4AAF4D"/>
      </a:accent4>
      <a:accent5>
        <a:srgbClr val="EDC8B6"/>
      </a:accent5>
      <a:accent6>
        <a:srgbClr val="0BAA9F"/>
      </a:accent6>
      <a:hlink>
        <a:srgbClr val="F59D2D"/>
      </a:hlink>
      <a:folHlink>
        <a:srgbClr val="EFC500"/>
      </a:folHlink>
    </a:clrScheme>
    <a:fontScheme name="Headlines and minimal copy">
      <a:majorFont>
        <a:latin typeface="Georgia"/>
        <a:ea typeface=""/>
        <a:cs typeface=""/>
      </a:majorFont>
      <a:minorFont>
        <a:latin typeface="Georgi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1_Office Theme">
  <a:themeElements>
    <a:clrScheme name="HPS">
      <a:dk1>
        <a:srgbClr val="000000"/>
      </a:dk1>
      <a:lt1>
        <a:srgbClr val="FFFFFF"/>
      </a:lt1>
      <a:dk2>
        <a:srgbClr val="FF0087"/>
      </a:dk2>
      <a:lt2>
        <a:srgbClr val="898584"/>
      </a:lt2>
      <a:accent1>
        <a:srgbClr val="FFD100"/>
      </a:accent1>
      <a:accent2>
        <a:srgbClr val="009FE3"/>
      </a:accent2>
      <a:accent3>
        <a:srgbClr val="78368C"/>
      </a:accent3>
      <a:accent4>
        <a:srgbClr val="4AAF4D"/>
      </a:accent4>
      <a:accent5>
        <a:srgbClr val="EDC8B6"/>
      </a:accent5>
      <a:accent6>
        <a:srgbClr val="0BAA9F"/>
      </a:accent6>
      <a:hlink>
        <a:srgbClr val="F59D2D"/>
      </a:hlink>
      <a:folHlink>
        <a:srgbClr val="EFC500"/>
      </a:folHlink>
    </a:clrScheme>
    <a:fontScheme name="Headlines and minimal copy">
      <a:majorFont>
        <a:latin typeface="Georgia"/>
        <a:ea typeface=""/>
        <a:cs typeface=""/>
      </a:majorFont>
      <a:minorFont>
        <a:latin typeface="Georgi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HPS Group PPT 2016_v2.0">
  <a:themeElements>
    <a:clrScheme name="HPS">
      <a:dk1>
        <a:srgbClr val="000000"/>
      </a:dk1>
      <a:lt1>
        <a:srgbClr val="FFFFFF"/>
      </a:lt1>
      <a:dk2>
        <a:srgbClr val="FF0087"/>
      </a:dk2>
      <a:lt2>
        <a:srgbClr val="898584"/>
      </a:lt2>
      <a:accent1>
        <a:srgbClr val="FFD100"/>
      </a:accent1>
      <a:accent2>
        <a:srgbClr val="009FE3"/>
      </a:accent2>
      <a:accent3>
        <a:srgbClr val="78368C"/>
      </a:accent3>
      <a:accent4>
        <a:srgbClr val="4AAF4D"/>
      </a:accent4>
      <a:accent5>
        <a:srgbClr val="EDC8B6"/>
      </a:accent5>
      <a:accent6>
        <a:srgbClr val="0BAA9F"/>
      </a:accent6>
      <a:hlink>
        <a:srgbClr val="F59D2D"/>
      </a:hlink>
      <a:folHlink>
        <a:srgbClr val="EFC500"/>
      </a:folHlink>
    </a:clrScheme>
    <a:fontScheme name="Headlines and minimal copy">
      <a:majorFont>
        <a:latin typeface="Georgia"/>
        <a:ea typeface=""/>
        <a:cs typeface=""/>
      </a:majorFont>
      <a:minorFont>
        <a:latin typeface="Georgi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1_HPS Group PPT 2016_v2.0">
  <a:themeElements>
    <a:clrScheme name="HPS">
      <a:dk1>
        <a:srgbClr val="000000"/>
      </a:dk1>
      <a:lt1>
        <a:srgbClr val="FFFFFF"/>
      </a:lt1>
      <a:dk2>
        <a:srgbClr val="FF0087"/>
      </a:dk2>
      <a:lt2>
        <a:srgbClr val="898584"/>
      </a:lt2>
      <a:accent1>
        <a:srgbClr val="FFD100"/>
      </a:accent1>
      <a:accent2>
        <a:srgbClr val="009FE3"/>
      </a:accent2>
      <a:accent3>
        <a:srgbClr val="78368C"/>
      </a:accent3>
      <a:accent4>
        <a:srgbClr val="4AAF4D"/>
      </a:accent4>
      <a:accent5>
        <a:srgbClr val="EDC8B6"/>
      </a:accent5>
      <a:accent6>
        <a:srgbClr val="0BAA9F"/>
      </a:accent6>
      <a:hlink>
        <a:srgbClr val="F59D2D"/>
      </a:hlink>
      <a:folHlink>
        <a:srgbClr val="EFC500"/>
      </a:folHlink>
    </a:clrScheme>
    <a:fontScheme name="Headlines and minimal copy">
      <a:majorFont>
        <a:latin typeface="Georgia"/>
        <a:ea typeface=""/>
        <a:cs typeface=""/>
      </a:majorFont>
      <a:minorFont>
        <a:latin typeface="Georgi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6_Office Theme">
  <a:themeElements>
    <a:clrScheme name="HPS">
      <a:dk1>
        <a:srgbClr val="000000"/>
      </a:dk1>
      <a:lt1>
        <a:srgbClr val="FFFFFF"/>
      </a:lt1>
      <a:dk2>
        <a:srgbClr val="FF0087"/>
      </a:dk2>
      <a:lt2>
        <a:srgbClr val="898584"/>
      </a:lt2>
      <a:accent1>
        <a:srgbClr val="FFD100"/>
      </a:accent1>
      <a:accent2>
        <a:srgbClr val="009FE3"/>
      </a:accent2>
      <a:accent3>
        <a:srgbClr val="78368C"/>
      </a:accent3>
      <a:accent4>
        <a:srgbClr val="4AAF4D"/>
      </a:accent4>
      <a:accent5>
        <a:srgbClr val="EDC8B6"/>
      </a:accent5>
      <a:accent6>
        <a:srgbClr val="0BAA9F"/>
      </a:accent6>
      <a:hlink>
        <a:srgbClr val="F59D2D"/>
      </a:hlink>
      <a:folHlink>
        <a:srgbClr val="EFC500"/>
      </a:folHlink>
    </a:clrScheme>
    <a:fontScheme name="Headlines and minimal copy">
      <a:majorFont>
        <a:latin typeface="Georgia"/>
        <a:ea typeface=""/>
        <a:cs typeface=""/>
      </a:majorFont>
      <a:minorFont>
        <a:latin typeface="Georgi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7_Office Theme">
  <a:themeElements>
    <a:clrScheme name="HPS">
      <a:dk1>
        <a:srgbClr val="000000"/>
      </a:dk1>
      <a:lt1>
        <a:srgbClr val="FFFFFF"/>
      </a:lt1>
      <a:dk2>
        <a:srgbClr val="FF0087"/>
      </a:dk2>
      <a:lt2>
        <a:srgbClr val="898584"/>
      </a:lt2>
      <a:accent1>
        <a:srgbClr val="FFD100"/>
      </a:accent1>
      <a:accent2>
        <a:srgbClr val="009FE3"/>
      </a:accent2>
      <a:accent3>
        <a:srgbClr val="78368C"/>
      </a:accent3>
      <a:accent4>
        <a:srgbClr val="4AAF4D"/>
      </a:accent4>
      <a:accent5>
        <a:srgbClr val="EDC8B6"/>
      </a:accent5>
      <a:accent6>
        <a:srgbClr val="0BAA9F"/>
      </a:accent6>
      <a:hlink>
        <a:srgbClr val="F59D2D"/>
      </a:hlink>
      <a:folHlink>
        <a:srgbClr val="EFC500"/>
      </a:folHlink>
    </a:clrScheme>
    <a:fontScheme name="Headlines and minimal copy">
      <a:majorFont>
        <a:latin typeface="Georgia"/>
        <a:ea typeface=""/>
        <a:cs typeface=""/>
      </a:majorFont>
      <a:minorFont>
        <a:latin typeface="Georgi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8_HPS Group PPT 2016_v1.0">
  <a:themeElements>
    <a:clrScheme name="HPS">
      <a:dk1>
        <a:srgbClr val="000000"/>
      </a:dk1>
      <a:lt1>
        <a:srgbClr val="FFFFFF"/>
      </a:lt1>
      <a:dk2>
        <a:srgbClr val="FF0087"/>
      </a:dk2>
      <a:lt2>
        <a:srgbClr val="898584"/>
      </a:lt2>
      <a:accent1>
        <a:srgbClr val="FFD100"/>
      </a:accent1>
      <a:accent2>
        <a:srgbClr val="009FE3"/>
      </a:accent2>
      <a:accent3>
        <a:srgbClr val="78368C"/>
      </a:accent3>
      <a:accent4>
        <a:srgbClr val="4AAF4D"/>
      </a:accent4>
      <a:accent5>
        <a:srgbClr val="EDC8B6"/>
      </a:accent5>
      <a:accent6>
        <a:srgbClr val="0BAA9F"/>
      </a:accent6>
      <a:hlink>
        <a:srgbClr val="F59D2D"/>
      </a:hlink>
      <a:folHlink>
        <a:srgbClr val="EFC500"/>
      </a:folHlink>
    </a:clrScheme>
    <a:fontScheme name="Headlines and minimal copy">
      <a:majorFont>
        <a:latin typeface="Georgia"/>
        <a:ea typeface=""/>
        <a:cs typeface=""/>
      </a:majorFont>
      <a:minorFont>
        <a:latin typeface="Georgi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378</TotalTime>
  <Words>2998</Words>
  <Application>Microsoft Office PowerPoint</Application>
  <PresentationFormat>Widescreen</PresentationFormat>
  <Paragraphs>237</Paragraphs>
  <Slides>25</Slides>
  <Notes>13</Notes>
  <HiddenSlides>0</HiddenSlides>
  <MMClips>0</MMClips>
  <ScaleCrop>false</ScaleCrop>
  <HeadingPairs>
    <vt:vector size="6" baseType="variant">
      <vt:variant>
        <vt:lpstr>Fonts Used</vt:lpstr>
      </vt:variant>
      <vt:variant>
        <vt:i4>8</vt:i4>
      </vt:variant>
      <vt:variant>
        <vt:lpstr>Theme</vt:lpstr>
      </vt:variant>
      <vt:variant>
        <vt:i4>11</vt:i4>
      </vt:variant>
      <vt:variant>
        <vt:lpstr>Slide Titles</vt:lpstr>
      </vt:variant>
      <vt:variant>
        <vt:i4>25</vt:i4>
      </vt:variant>
    </vt:vector>
  </HeadingPairs>
  <TitlesOfParts>
    <vt:vector size="44" baseType="lpstr">
      <vt:lpstr>Arial</vt:lpstr>
      <vt:lpstr>BMW Group Condensed</vt:lpstr>
      <vt:lpstr>BMW Type Global Pro Regular</vt:lpstr>
      <vt:lpstr>Calibri</vt:lpstr>
      <vt:lpstr>Georgia</vt:lpstr>
      <vt:lpstr>Nunito Sans Light</vt:lpstr>
      <vt:lpstr>Source Serif Pro</vt:lpstr>
      <vt:lpstr>Symbol</vt:lpstr>
      <vt:lpstr>5_Office Theme</vt:lpstr>
      <vt:lpstr>HPS Group PPT 2016_v1.0</vt:lpstr>
      <vt:lpstr>1_HPS Group PPT 2016_v1.0</vt:lpstr>
      <vt:lpstr>2_HPS Group PPT 2016_v1.0</vt:lpstr>
      <vt:lpstr>3_HPS Group PPT 2016_v1.0</vt:lpstr>
      <vt:lpstr>1_Office Theme</vt:lpstr>
      <vt:lpstr>HPS Group PPT 2016_v2.0</vt:lpstr>
      <vt:lpstr>1_HPS Group PPT 2016_v2.0</vt:lpstr>
      <vt:lpstr>6_Office Theme</vt:lpstr>
      <vt:lpstr>7_Office Theme</vt:lpstr>
      <vt:lpstr>8_HPS Group PPT 2016_v1.0</vt:lpstr>
      <vt:lpstr>The Marketing &amp; Digital Future in  Automotive Retailing.</vt:lpstr>
      <vt:lpstr>PowerPoint Presentation</vt:lpstr>
      <vt:lpstr>“Marketing is the generous act of helping someone solve a problem. Their problem. Marketing helps others become who they seek to become”. Seth Godin, 2018.</vt:lpstr>
      <vt:lpstr>automotive marketing in 5 steps?</vt:lpstr>
      <vt:lpstr>target the minimal viable audience</vt:lpstr>
      <vt:lpstr>PowerPoint Presentation</vt:lpstr>
      <vt:lpstr>PowerPoint Presentation</vt:lpstr>
      <vt:lpstr>People buy because of two reasons. Awareness and Trust. You can’t buy much more awareness, so how do we connect and in the moments that matter to win that trust? Giving customers what they want, when they want and how they want it.</vt:lpstr>
      <vt:lpstr>we are now in the connection economy</vt:lpstr>
      <vt:lpstr>we are living in a new economy…</vt:lpstr>
      <vt:lpstr>the connection experience</vt:lpstr>
      <vt:lpstr>The challenge automotive marketers face is how to bring the automotive retail process online. </vt:lpstr>
      <vt:lpstr>the digital dealership future</vt:lpstr>
      <vt:lpstr>where are we now?</vt:lpstr>
      <vt:lpstr>PowerPoint Presentation</vt:lpstr>
      <vt:lpstr>PowerPoint Presentation</vt:lpstr>
      <vt:lpstr>PowerPoint Presentation</vt:lpstr>
      <vt:lpstr>PowerPoint Presentation</vt:lpstr>
      <vt:lpstr>PowerPoint Presentation</vt:lpstr>
      <vt:lpstr>So, where are we </vt:lpstr>
      <vt:lpstr>PowerPoint Presentation</vt:lpstr>
      <vt:lpstr>the digital dealership and getting it seen</vt:lpstr>
      <vt:lpstr>bau and toolification.</vt:lpstr>
      <vt:lpstr>launching a new website </vt:lpstr>
      <vt:lpstr>more than just a website…</vt:lpstr>
    </vt:vector>
  </TitlesOfParts>
  <Company>HP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Who am I?</dc:title>
  <dc:creator>Jonathan Robbins</dc:creator>
  <cp:lastModifiedBy>Jayne Williams</cp:lastModifiedBy>
  <cp:revision>31</cp:revision>
  <dcterms:created xsi:type="dcterms:W3CDTF">2021-02-26T08:37:54Z</dcterms:created>
  <dcterms:modified xsi:type="dcterms:W3CDTF">2021-04-23T12:00:21Z</dcterms:modified>
</cp:coreProperties>
</file>