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1"/>
  </p:sldMasterIdLst>
  <p:notesMasterIdLst>
    <p:notesMasterId r:id="rId40"/>
  </p:notesMasterIdLst>
  <p:sldIdLst>
    <p:sldId id="285" r:id="rId2"/>
    <p:sldId id="257" r:id="rId3"/>
    <p:sldId id="258" r:id="rId4"/>
    <p:sldId id="259" r:id="rId5"/>
    <p:sldId id="260" r:id="rId6"/>
    <p:sldId id="261" r:id="rId7"/>
    <p:sldId id="262" r:id="rId8"/>
    <p:sldId id="263" r:id="rId9"/>
    <p:sldId id="268" r:id="rId10"/>
    <p:sldId id="264" r:id="rId11"/>
    <p:sldId id="265" r:id="rId12"/>
    <p:sldId id="281" r:id="rId13"/>
    <p:sldId id="282" r:id="rId14"/>
    <p:sldId id="267" r:id="rId15"/>
    <p:sldId id="279" r:id="rId16"/>
    <p:sldId id="269" r:id="rId17"/>
    <p:sldId id="272" r:id="rId18"/>
    <p:sldId id="270" r:id="rId19"/>
    <p:sldId id="275" r:id="rId20"/>
    <p:sldId id="283" r:id="rId21"/>
    <p:sldId id="284" r:id="rId22"/>
    <p:sldId id="287" r:id="rId23"/>
    <p:sldId id="288" r:id="rId24"/>
    <p:sldId id="290" r:id="rId25"/>
    <p:sldId id="292" r:id="rId26"/>
    <p:sldId id="273" r:id="rId27"/>
    <p:sldId id="274" r:id="rId28"/>
    <p:sldId id="276" r:id="rId29"/>
    <p:sldId id="278" r:id="rId30"/>
    <p:sldId id="280" r:id="rId31"/>
    <p:sldId id="277" r:id="rId32"/>
    <p:sldId id="293" r:id="rId33"/>
    <p:sldId id="294" r:id="rId34"/>
    <p:sldId id="291" r:id="rId35"/>
    <p:sldId id="286" r:id="rId36"/>
    <p:sldId id="295" r:id="rId37"/>
    <p:sldId id="266" r:id="rId38"/>
    <p:sldId id="271" r:id="rId39"/>
  </p:sldIdLst>
  <p:sldSz cx="12192000" cy="6858000"/>
  <p:notesSz cx="6858000" cy="10668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A8CA27-D945-4CB2-E341-64E44ED9A249}" v="640" dt="2020-02-18T16:10:54.749"/>
    <p1510:client id="{9DCEA40F-919B-F71F-873C-4A389901D8FA}" v="127" dt="2020-02-18T14:49:07.230"/>
    <p1510:client id="{BD5DACB8-CE7B-BC81-F961-BBE25D0F5771}" v="388" dt="2020-02-19T10:10:12.307"/>
    <p1510:client id="{CC4CACE8-43E9-9C92-AFB0-AB5DA37F8AF4}" v="26" dt="2020-02-18T14:27:51.209"/>
    <p1510:client id="{CF22D8B9-DB8C-12E2-7B62-AF1DE0B251FC}" v="283" dt="2020-02-20T08:41:55.609"/>
    <p1510:client id="{E6A5687D-F276-4B52-8A0A-11EAA179FFC4}" v="793" dt="2020-02-19T09:15:01.9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907" autoAdjust="0"/>
  </p:normalViewPr>
  <p:slideViewPr>
    <p:cSldViewPr snapToGrid="0">
      <p:cViewPr varScale="1">
        <p:scale>
          <a:sx n="67" d="100"/>
          <a:sy n="67" d="100"/>
        </p:scale>
        <p:origin x="82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Thomas" userId="S::j.thomas@uwtsd.ac.uk::ece06c1e-1fe5-4526-9740-3b5872e790df" providerId="AD" clId="Web-{E6A5687D-F276-4B52-8A0A-11EAA179FFC4}"/>
    <pc:docChg chg="addSld delSld modSld sldOrd">
      <pc:chgData name="Jane Thomas" userId="S::j.thomas@uwtsd.ac.uk::ece06c1e-1fe5-4526-9740-3b5872e790df" providerId="AD" clId="Web-{E6A5687D-F276-4B52-8A0A-11EAA179FFC4}" dt="2020-02-19T09:15:40.745" v="797"/>
      <pc:docMkLst>
        <pc:docMk/>
      </pc:docMkLst>
      <pc:sldChg chg="del">
        <pc:chgData name="Jane Thomas" userId="S::j.thomas@uwtsd.ac.uk::ece06c1e-1fe5-4526-9740-3b5872e790df" providerId="AD" clId="Web-{E6A5687D-F276-4B52-8A0A-11EAA179FFC4}" dt="2020-02-19T08:33:57.167" v="21"/>
        <pc:sldMkLst>
          <pc:docMk/>
          <pc:sldMk cId="2386542939" sldId="256"/>
        </pc:sldMkLst>
      </pc:sldChg>
      <pc:sldChg chg="modSp">
        <pc:chgData name="Jane Thomas" userId="S::j.thomas@uwtsd.ac.uk::ece06c1e-1fe5-4526-9740-3b5872e790df" providerId="AD" clId="Web-{E6A5687D-F276-4B52-8A0A-11EAA179FFC4}" dt="2020-02-19T08:37:27.650" v="23" actId="14100"/>
        <pc:sldMkLst>
          <pc:docMk/>
          <pc:sldMk cId="4159451454" sldId="261"/>
        </pc:sldMkLst>
        <pc:spChg chg="mod">
          <ac:chgData name="Jane Thomas" userId="S::j.thomas@uwtsd.ac.uk::ece06c1e-1fe5-4526-9740-3b5872e790df" providerId="AD" clId="Web-{E6A5687D-F276-4B52-8A0A-11EAA179FFC4}" dt="2020-02-19T08:37:25.009" v="22" actId="14100"/>
          <ac:spMkLst>
            <pc:docMk/>
            <pc:sldMk cId="4159451454" sldId="261"/>
            <ac:spMk id="2" creationId="{38D5AD8A-2091-4B2E-ABFE-0C92D1583748}"/>
          </ac:spMkLst>
        </pc:spChg>
        <pc:spChg chg="mod">
          <ac:chgData name="Jane Thomas" userId="S::j.thomas@uwtsd.ac.uk::ece06c1e-1fe5-4526-9740-3b5872e790df" providerId="AD" clId="Web-{E6A5687D-F276-4B52-8A0A-11EAA179FFC4}" dt="2020-02-19T08:37:27.650" v="23" actId="14100"/>
          <ac:spMkLst>
            <pc:docMk/>
            <pc:sldMk cId="4159451454" sldId="261"/>
            <ac:spMk id="3" creationId="{4F26FB45-B177-4F9D-9D4A-37C6888F1AE9}"/>
          </ac:spMkLst>
        </pc:spChg>
      </pc:sldChg>
      <pc:sldChg chg="modSp ord modNotes">
        <pc:chgData name="Jane Thomas" userId="S::j.thomas@uwtsd.ac.uk::ece06c1e-1fe5-4526-9740-3b5872e790df" providerId="AD" clId="Web-{E6A5687D-F276-4B52-8A0A-11EAA179FFC4}" dt="2020-02-19T09:03:38.719" v="428" actId="20577"/>
        <pc:sldMkLst>
          <pc:docMk/>
          <pc:sldMk cId="1598129828" sldId="267"/>
        </pc:sldMkLst>
        <pc:spChg chg="mod">
          <ac:chgData name="Jane Thomas" userId="S::j.thomas@uwtsd.ac.uk::ece06c1e-1fe5-4526-9740-3b5872e790df" providerId="AD" clId="Web-{E6A5687D-F276-4B52-8A0A-11EAA179FFC4}" dt="2020-02-19T09:03:38.719" v="428" actId="20577"/>
          <ac:spMkLst>
            <pc:docMk/>
            <pc:sldMk cId="1598129828" sldId="267"/>
            <ac:spMk id="42" creationId="{6B234C40-F83F-43FE-8616-76501940F1BF}"/>
          </ac:spMkLst>
        </pc:spChg>
      </pc:sldChg>
      <pc:sldChg chg="modSp">
        <pc:chgData name="Jane Thomas" userId="S::j.thomas@uwtsd.ac.uk::ece06c1e-1fe5-4526-9740-3b5872e790df" providerId="AD" clId="Web-{E6A5687D-F276-4B52-8A0A-11EAA179FFC4}" dt="2020-02-19T09:09:02.779" v="620" actId="20577"/>
        <pc:sldMkLst>
          <pc:docMk/>
          <pc:sldMk cId="1211785753" sldId="270"/>
        </pc:sldMkLst>
        <pc:spChg chg="mod">
          <ac:chgData name="Jane Thomas" userId="S::j.thomas@uwtsd.ac.uk::ece06c1e-1fe5-4526-9740-3b5872e790df" providerId="AD" clId="Web-{E6A5687D-F276-4B52-8A0A-11EAA179FFC4}" dt="2020-02-19T09:09:02.779" v="620" actId="20577"/>
          <ac:spMkLst>
            <pc:docMk/>
            <pc:sldMk cId="1211785753" sldId="270"/>
            <ac:spMk id="3" creationId="{351A5B2D-B466-4B51-B087-E0C4D9988AF1}"/>
          </ac:spMkLst>
        </pc:spChg>
      </pc:sldChg>
      <pc:sldChg chg="modSp">
        <pc:chgData name="Jane Thomas" userId="S::j.thomas@uwtsd.ac.uk::ece06c1e-1fe5-4526-9740-3b5872e790df" providerId="AD" clId="Web-{E6A5687D-F276-4B52-8A0A-11EAA179FFC4}" dt="2020-02-19T08:50:35.848" v="270" actId="20577"/>
        <pc:sldMkLst>
          <pc:docMk/>
          <pc:sldMk cId="27833678" sldId="273"/>
        </pc:sldMkLst>
        <pc:spChg chg="mod">
          <ac:chgData name="Jane Thomas" userId="S::j.thomas@uwtsd.ac.uk::ece06c1e-1fe5-4526-9740-3b5872e790df" providerId="AD" clId="Web-{E6A5687D-F276-4B52-8A0A-11EAA179FFC4}" dt="2020-02-19T08:50:35.848" v="270" actId="20577"/>
          <ac:spMkLst>
            <pc:docMk/>
            <pc:sldMk cId="27833678" sldId="273"/>
            <ac:spMk id="3" creationId="{634D00E2-EAC2-4E7A-B4EA-C666E51F0087}"/>
          </ac:spMkLst>
        </pc:spChg>
      </pc:sldChg>
      <pc:sldChg chg="addSp modSp mod ord setBg modNotes">
        <pc:chgData name="Jane Thomas" userId="S::j.thomas@uwtsd.ac.uk::ece06c1e-1fe5-4526-9740-3b5872e790df" providerId="AD" clId="Web-{E6A5687D-F276-4B52-8A0A-11EAA179FFC4}" dt="2020-02-19T09:11:53.825" v="766"/>
        <pc:sldMkLst>
          <pc:docMk/>
          <pc:sldMk cId="843094927" sldId="275"/>
        </pc:sldMkLst>
        <pc:spChg chg="mod">
          <ac:chgData name="Jane Thomas" userId="S::j.thomas@uwtsd.ac.uk::ece06c1e-1fe5-4526-9740-3b5872e790df" providerId="AD" clId="Web-{E6A5687D-F276-4B52-8A0A-11EAA179FFC4}" dt="2020-02-19T09:05:37.421" v="474"/>
          <ac:spMkLst>
            <pc:docMk/>
            <pc:sldMk cId="843094927" sldId="275"/>
            <ac:spMk id="2" creationId="{8AA61FA1-5256-4D16-8A06-22B1A45372A7}"/>
          </ac:spMkLst>
        </pc:spChg>
        <pc:spChg chg="mod">
          <ac:chgData name="Jane Thomas" userId="S::j.thomas@uwtsd.ac.uk::ece06c1e-1fe5-4526-9740-3b5872e790df" providerId="AD" clId="Web-{E6A5687D-F276-4B52-8A0A-11EAA179FFC4}" dt="2020-02-19T09:11:49.591" v="764" actId="20577"/>
          <ac:spMkLst>
            <pc:docMk/>
            <pc:sldMk cId="843094927" sldId="275"/>
            <ac:spMk id="3" creationId="{0DF645AC-F152-4364-AABA-6D6DC5163465}"/>
          </ac:spMkLst>
        </pc:spChg>
        <pc:spChg chg="add">
          <ac:chgData name="Jane Thomas" userId="S::j.thomas@uwtsd.ac.uk::ece06c1e-1fe5-4526-9740-3b5872e790df" providerId="AD" clId="Web-{E6A5687D-F276-4B52-8A0A-11EAA179FFC4}" dt="2020-02-19T09:05:37.421" v="474"/>
          <ac:spMkLst>
            <pc:docMk/>
            <pc:sldMk cId="843094927" sldId="275"/>
            <ac:spMk id="8" creationId="{389575E1-3389-451A-A5F7-27854C25C599}"/>
          </ac:spMkLst>
        </pc:spChg>
        <pc:spChg chg="add">
          <ac:chgData name="Jane Thomas" userId="S::j.thomas@uwtsd.ac.uk::ece06c1e-1fe5-4526-9740-3b5872e790df" providerId="AD" clId="Web-{E6A5687D-F276-4B52-8A0A-11EAA179FFC4}" dt="2020-02-19T09:05:37.421" v="474"/>
          <ac:spMkLst>
            <pc:docMk/>
            <pc:sldMk cId="843094927" sldId="275"/>
            <ac:spMk id="10" creationId="{A53CCC5C-D88E-40FB-B30B-23DCDBD01D37}"/>
          </ac:spMkLst>
        </pc:spChg>
        <pc:spChg chg="add">
          <ac:chgData name="Jane Thomas" userId="S::j.thomas@uwtsd.ac.uk::ece06c1e-1fe5-4526-9740-3b5872e790df" providerId="AD" clId="Web-{E6A5687D-F276-4B52-8A0A-11EAA179FFC4}" dt="2020-02-19T09:05:37.421" v="474"/>
          <ac:spMkLst>
            <pc:docMk/>
            <pc:sldMk cId="843094927" sldId="275"/>
            <ac:spMk id="12" creationId="{081E4A58-353D-44AE-B2FC-2A74E2E400F7}"/>
          </ac:spMkLst>
        </pc:spChg>
      </pc:sldChg>
      <pc:sldChg chg="addSp modSp mod setBg">
        <pc:chgData name="Jane Thomas" userId="S::j.thomas@uwtsd.ac.uk::ece06c1e-1fe5-4526-9740-3b5872e790df" providerId="AD" clId="Web-{E6A5687D-F276-4B52-8A0A-11EAA179FFC4}" dt="2020-02-19T09:14:13.480" v="787" actId="20577"/>
        <pc:sldMkLst>
          <pc:docMk/>
          <pc:sldMk cId="1395477150" sldId="276"/>
        </pc:sldMkLst>
        <pc:spChg chg="mod">
          <ac:chgData name="Jane Thomas" userId="S::j.thomas@uwtsd.ac.uk::ece06c1e-1fe5-4526-9740-3b5872e790df" providerId="AD" clId="Web-{E6A5687D-F276-4B52-8A0A-11EAA179FFC4}" dt="2020-02-19T09:09:52.216" v="628"/>
          <ac:spMkLst>
            <pc:docMk/>
            <pc:sldMk cId="1395477150" sldId="276"/>
            <ac:spMk id="2" creationId="{33E1E266-9D70-4B68-B8C8-5A9554C4F277}"/>
          </ac:spMkLst>
        </pc:spChg>
        <pc:spChg chg="mod">
          <ac:chgData name="Jane Thomas" userId="S::j.thomas@uwtsd.ac.uk::ece06c1e-1fe5-4526-9740-3b5872e790df" providerId="AD" clId="Web-{E6A5687D-F276-4B52-8A0A-11EAA179FFC4}" dt="2020-02-19T09:14:13.480" v="787" actId="20577"/>
          <ac:spMkLst>
            <pc:docMk/>
            <pc:sldMk cId="1395477150" sldId="276"/>
            <ac:spMk id="3" creationId="{390BB56C-01E4-4A67-93A1-10F13F48A3CD}"/>
          </ac:spMkLst>
        </pc:spChg>
        <pc:spChg chg="add">
          <ac:chgData name="Jane Thomas" userId="S::j.thomas@uwtsd.ac.uk::ece06c1e-1fe5-4526-9740-3b5872e790df" providerId="AD" clId="Web-{E6A5687D-F276-4B52-8A0A-11EAA179FFC4}" dt="2020-02-19T09:09:52.216" v="628"/>
          <ac:spMkLst>
            <pc:docMk/>
            <pc:sldMk cId="1395477150" sldId="276"/>
            <ac:spMk id="8" creationId="{389575E1-3389-451A-A5F7-27854C25C599}"/>
          </ac:spMkLst>
        </pc:spChg>
        <pc:spChg chg="add">
          <ac:chgData name="Jane Thomas" userId="S::j.thomas@uwtsd.ac.uk::ece06c1e-1fe5-4526-9740-3b5872e790df" providerId="AD" clId="Web-{E6A5687D-F276-4B52-8A0A-11EAA179FFC4}" dt="2020-02-19T09:09:52.216" v="628"/>
          <ac:spMkLst>
            <pc:docMk/>
            <pc:sldMk cId="1395477150" sldId="276"/>
            <ac:spMk id="10" creationId="{A53CCC5C-D88E-40FB-B30B-23DCDBD01D37}"/>
          </ac:spMkLst>
        </pc:spChg>
        <pc:spChg chg="add">
          <ac:chgData name="Jane Thomas" userId="S::j.thomas@uwtsd.ac.uk::ece06c1e-1fe5-4526-9740-3b5872e790df" providerId="AD" clId="Web-{E6A5687D-F276-4B52-8A0A-11EAA179FFC4}" dt="2020-02-19T09:09:52.216" v="628"/>
          <ac:spMkLst>
            <pc:docMk/>
            <pc:sldMk cId="1395477150" sldId="276"/>
            <ac:spMk id="12" creationId="{081E4A58-353D-44AE-B2FC-2A74E2E400F7}"/>
          </ac:spMkLst>
        </pc:spChg>
      </pc:sldChg>
      <pc:sldChg chg="modSp">
        <pc:chgData name="Jane Thomas" userId="S::j.thomas@uwtsd.ac.uk::ece06c1e-1fe5-4526-9740-3b5872e790df" providerId="AD" clId="Web-{E6A5687D-F276-4B52-8A0A-11EAA179FFC4}" dt="2020-02-19T08:49:47.536" v="267" actId="20577"/>
        <pc:sldMkLst>
          <pc:docMk/>
          <pc:sldMk cId="4076247067" sldId="279"/>
        </pc:sldMkLst>
        <pc:spChg chg="mod">
          <ac:chgData name="Jane Thomas" userId="S::j.thomas@uwtsd.ac.uk::ece06c1e-1fe5-4526-9740-3b5872e790df" providerId="AD" clId="Web-{E6A5687D-F276-4B52-8A0A-11EAA179FFC4}" dt="2020-02-19T08:43:46.054" v="196" actId="14100"/>
          <ac:spMkLst>
            <pc:docMk/>
            <pc:sldMk cId="4076247067" sldId="279"/>
            <ac:spMk id="2" creationId="{56B2AB0E-1B4C-4339-A650-648EDB73828F}"/>
          </ac:spMkLst>
        </pc:spChg>
        <pc:spChg chg="mod">
          <ac:chgData name="Jane Thomas" userId="S::j.thomas@uwtsd.ac.uk::ece06c1e-1fe5-4526-9740-3b5872e790df" providerId="AD" clId="Web-{E6A5687D-F276-4B52-8A0A-11EAA179FFC4}" dt="2020-02-19T08:49:47.536" v="267" actId="20577"/>
          <ac:spMkLst>
            <pc:docMk/>
            <pc:sldMk cId="4076247067" sldId="279"/>
            <ac:spMk id="3" creationId="{D485C351-921C-4C92-9EBD-193E8C26A7AE}"/>
          </ac:spMkLst>
        </pc:spChg>
      </pc:sldChg>
      <pc:sldChg chg="modSp">
        <pc:chgData name="Jane Thomas" userId="S::j.thomas@uwtsd.ac.uk::ece06c1e-1fe5-4526-9740-3b5872e790df" providerId="AD" clId="Web-{E6A5687D-F276-4B52-8A0A-11EAA179FFC4}" dt="2020-02-19T08:38:37.415" v="33" actId="20577"/>
        <pc:sldMkLst>
          <pc:docMk/>
          <pc:sldMk cId="581667194" sldId="281"/>
        </pc:sldMkLst>
        <pc:spChg chg="mod">
          <ac:chgData name="Jane Thomas" userId="S::j.thomas@uwtsd.ac.uk::ece06c1e-1fe5-4526-9740-3b5872e790df" providerId="AD" clId="Web-{E6A5687D-F276-4B52-8A0A-11EAA179FFC4}" dt="2020-02-19T08:38:20.884" v="29" actId="14100"/>
          <ac:spMkLst>
            <pc:docMk/>
            <pc:sldMk cId="581667194" sldId="281"/>
            <ac:spMk id="2" creationId="{21BBBD6F-FDC0-4647-9DB0-BFFC670C3D90}"/>
          </ac:spMkLst>
        </pc:spChg>
        <pc:spChg chg="mod">
          <ac:chgData name="Jane Thomas" userId="S::j.thomas@uwtsd.ac.uk::ece06c1e-1fe5-4526-9740-3b5872e790df" providerId="AD" clId="Web-{E6A5687D-F276-4B52-8A0A-11EAA179FFC4}" dt="2020-02-19T08:38:37.415" v="33" actId="20577"/>
          <ac:spMkLst>
            <pc:docMk/>
            <pc:sldMk cId="581667194" sldId="281"/>
            <ac:spMk id="3" creationId="{D14E2FAA-7492-4838-993E-500ECAB0EF51}"/>
          </ac:spMkLst>
        </pc:spChg>
      </pc:sldChg>
      <pc:sldChg chg="addSp delSp modSp">
        <pc:chgData name="Jane Thomas" userId="S::j.thomas@uwtsd.ac.uk::ece06c1e-1fe5-4526-9740-3b5872e790df" providerId="AD" clId="Web-{E6A5687D-F276-4B52-8A0A-11EAA179FFC4}" dt="2020-02-19T08:54:50.831" v="351" actId="14100"/>
        <pc:sldMkLst>
          <pc:docMk/>
          <pc:sldMk cId="46097739" sldId="283"/>
        </pc:sldMkLst>
        <pc:spChg chg="mod">
          <ac:chgData name="Jane Thomas" userId="S::j.thomas@uwtsd.ac.uk::ece06c1e-1fe5-4526-9740-3b5872e790df" providerId="AD" clId="Web-{E6A5687D-F276-4B52-8A0A-11EAA179FFC4}" dt="2020-02-19T08:54:47.065" v="348" actId="20577"/>
          <ac:spMkLst>
            <pc:docMk/>
            <pc:sldMk cId="46097739" sldId="283"/>
            <ac:spMk id="2" creationId="{9DA1F9ED-21C5-42B4-B281-22082CB8BF4D}"/>
          </ac:spMkLst>
        </pc:spChg>
        <pc:spChg chg="mod">
          <ac:chgData name="Jane Thomas" userId="S::j.thomas@uwtsd.ac.uk::ece06c1e-1fe5-4526-9740-3b5872e790df" providerId="AD" clId="Web-{E6A5687D-F276-4B52-8A0A-11EAA179FFC4}" dt="2020-02-19T08:54:13.878" v="338" actId="20577"/>
          <ac:spMkLst>
            <pc:docMk/>
            <pc:sldMk cId="46097739" sldId="283"/>
            <ac:spMk id="7" creationId="{5753CEC0-94F1-428D-85C5-B13439ED72D3}"/>
          </ac:spMkLst>
        </pc:spChg>
        <pc:spChg chg="del">
          <ac:chgData name="Jane Thomas" userId="S::j.thomas@uwtsd.ac.uk::ece06c1e-1fe5-4526-9740-3b5872e790df" providerId="AD" clId="Web-{E6A5687D-F276-4B52-8A0A-11EAA179FFC4}" dt="2020-02-19T08:53:20.535" v="331"/>
          <ac:spMkLst>
            <pc:docMk/>
            <pc:sldMk cId="46097739" sldId="283"/>
            <ac:spMk id="11" creationId="{4038CB10-1F5C-4D54-9DF7-12586DE5B007}"/>
          </ac:spMkLst>
        </pc:spChg>
        <pc:spChg chg="del">
          <ac:chgData name="Jane Thomas" userId="S::j.thomas@uwtsd.ac.uk::ece06c1e-1fe5-4526-9740-3b5872e790df" providerId="AD" clId="Web-{E6A5687D-F276-4B52-8A0A-11EAA179FFC4}" dt="2020-02-19T08:53:20.535" v="331"/>
          <ac:spMkLst>
            <pc:docMk/>
            <pc:sldMk cId="46097739" sldId="283"/>
            <ac:spMk id="13" creationId="{73ED6512-6858-4552-B699-9A97FE9A4EA2}"/>
          </ac:spMkLst>
        </pc:spChg>
        <pc:spChg chg="add">
          <ac:chgData name="Jane Thomas" userId="S::j.thomas@uwtsd.ac.uk::ece06c1e-1fe5-4526-9740-3b5872e790df" providerId="AD" clId="Web-{E6A5687D-F276-4B52-8A0A-11EAA179FFC4}" dt="2020-02-19T08:53:20.535" v="331"/>
          <ac:spMkLst>
            <pc:docMk/>
            <pc:sldMk cId="46097739" sldId="283"/>
            <ac:spMk id="15" creationId="{92468898-5A6E-4D55-85EC-308E785EE06C}"/>
          </ac:spMkLst>
        </pc:spChg>
        <pc:spChg chg="add">
          <ac:chgData name="Jane Thomas" userId="S::j.thomas@uwtsd.ac.uk::ece06c1e-1fe5-4526-9740-3b5872e790df" providerId="AD" clId="Web-{E6A5687D-F276-4B52-8A0A-11EAA179FFC4}" dt="2020-02-19T08:53:20.535" v="331"/>
          <ac:spMkLst>
            <pc:docMk/>
            <pc:sldMk cId="46097739" sldId="283"/>
            <ac:spMk id="20" creationId="{3E23A947-2D45-4208-AE2B-64948C87A3EB}"/>
          </ac:spMkLst>
        </pc:spChg>
        <pc:spChg chg="add">
          <ac:chgData name="Jane Thomas" userId="S::j.thomas@uwtsd.ac.uk::ece06c1e-1fe5-4526-9740-3b5872e790df" providerId="AD" clId="Web-{E6A5687D-F276-4B52-8A0A-11EAA179FFC4}" dt="2020-02-19T08:53:20.535" v="331"/>
          <ac:spMkLst>
            <pc:docMk/>
            <pc:sldMk cId="46097739" sldId="283"/>
            <ac:spMk id="22" creationId="{E5BBB0F9-6A59-4D02-A9C7-A2D6516684CE}"/>
          </ac:spMkLst>
        </pc:spChg>
        <pc:picChg chg="mod">
          <ac:chgData name="Jane Thomas" userId="S::j.thomas@uwtsd.ac.uk::ece06c1e-1fe5-4526-9740-3b5872e790df" providerId="AD" clId="Web-{E6A5687D-F276-4B52-8A0A-11EAA179FFC4}" dt="2020-02-19T08:54:50.831" v="351" actId="14100"/>
          <ac:picMkLst>
            <pc:docMk/>
            <pc:sldMk cId="46097739" sldId="283"/>
            <ac:picMk id="4" creationId="{E46FE91E-84AD-4E3B-BBCD-B36DF34D70E5}"/>
          </ac:picMkLst>
        </pc:picChg>
      </pc:sldChg>
      <pc:sldChg chg="addSp delSp modSp new mod setBg">
        <pc:chgData name="Jane Thomas" userId="S::j.thomas@uwtsd.ac.uk::ece06c1e-1fe5-4526-9740-3b5872e790df" providerId="AD" clId="Web-{E6A5687D-F276-4B52-8A0A-11EAA179FFC4}" dt="2020-02-19T08:33:51.761" v="20" actId="1076"/>
        <pc:sldMkLst>
          <pc:docMk/>
          <pc:sldMk cId="2439841396" sldId="285"/>
        </pc:sldMkLst>
        <pc:spChg chg="mod">
          <ac:chgData name="Jane Thomas" userId="S::j.thomas@uwtsd.ac.uk::ece06c1e-1fe5-4526-9740-3b5872e790df" providerId="AD" clId="Web-{E6A5687D-F276-4B52-8A0A-11EAA179FFC4}" dt="2020-02-19T08:33:47.995" v="19"/>
          <ac:spMkLst>
            <pc:docMk/>
            <pc:sldMk cId="2439841396" sldId="285"/>
            <ac:spMk id="2" creationId="{DDB71C84-BA5A-4929-B155-449D78AFDD5E}"/>
          </ac:spMkLst>
        </pc:spChg>
        <pc:spChg chg="del">
          <ac:chgData name="Jane Thomas" userId="S::j.thomas@uwtsd.ac.uk::ece06c1e-1fe5-4526-9740-3b5872e790df" providerId="AD" clId="Web-{E6A5687D-F276-4B52-8A0A-11EAA179FFC4}" dt="2020-02-19T08:33:47.995" v="19"/>
          <ac:spMkLst>
            <pc:docMk/>
            <pc:sldMk cId="2439841396" sldId="285"/>
            <ac:spMk id="3" creationId="{92F132BE-8701-4835-805C-72DEABAE02A2}"/>
          </ac:spMkLst>
        </pc:spChg>
        <pc:spChg chg="add">
          <ac:chgData name="Jane Thomas" userId="S::j.thomas@uwtsd.ac.uk::ece06c1e-1fe5-4526-9740-3b5872e790df" providerId="AD" clId="Web-{E6A5687D-F276-4B52-8A0A-11EAA179FFC4}" dt="2020-02-19T08:33:47.995" v="19"/>
          <ac:spMkLst>
            <pc:docMk/>
            <pc:sldMk cId="2439841396" sldId="285"/>
            <ac:spMk id="10" creationId="{C0B27210-D0CA-4654-B3E3-9ABB4F178EA1}"/>
          </ac:spMkLst>
        </pc:spChg>
        <pc:spChg chg="add">
          <ac:chgData name="Jane Thomas" userId="S::j.thomas@uwtsd.ac.uk::ece06c1e-1fe5-4526-9740-3b5872e790df" providerId="AD" clId="Web-{E6A5687D-F276-4B52-8A0A-11EAA179FFC4}" dt="2020-02-19T08:33:47.995" v="19"/>
          <ac:spMkLst>
            <pc:docMk/>
            <pc:sldMk cId="2439841396" sldId="285"/>
            <ac:spMk id="12" creationId="{1DB7C82F-AB7E-4F0C-B829-FA1B9C415180}"/>
          </ac:spMkLst>
        </pc:spChg>
        <pc:spChg chg="add">
          <ac:chgData name="Jane Thomas" userId="S::j.thomas@uwtsd.ac.uk::ece06c1e-1fe5-4526-9740-3b5872e790df" providerId="AD" clId="Web-{E6A5687D-F276-4B52-8A0A-11EAA179FFC4}" dt="2020-02-19T08:33:47.995" v="19"/>
          <ac:spMkLst>
            <pc:docMk/>
            <pc:sldMk cId="2439841396" sldId="285"/>
            <ac:spMk id="14" creationId="{70B66945-4967-4040-926D-DCA44313CDAB}"/>
          </ac:spMkLst>
        </pc:spChg>
        <pc:picChg chg="add mod">
          <ac:chgData name="Jane Thomas" userId="S::j.thomas@uwtsd.ac.uk::ece06c1e-1fe5-4526-9740-3b5872e790df" providerId="AD" clId="Web-{E6A5687D-F276-4B52-8A0A-11EAA179FFC4}" dt="2020-02-19T08:33:51.761" v="20" actId="1076"/>
          <ac:picMkLst>
            <pc:docMk/>
            <pc:sldMk cId="2439841396" sldId="285"/>
            <ac:picMk id="5" creationId="{1FD82B59-682A-48C8-86A1-F8CFC4C55AEE}"/>
          </ac:picMkLst>
        </pc:picChg>
      </pc:sldChg>
      <pc:sldChg chg="modSp new">
        <pc:chgData name="Jane Thomas" userId="S::j.thomas@uwtsd.ac.uk::ece06c1e-1fe5-4526-9740-3b5872e790df" providerId="AD" clId="Web-{E6A5687D-F276-4B52-8A0A-11EAA179FFC4}" dt="2020-02-19T09:04:23.187" v="472" actId="20577"/>
        <pc:sldMkLst>
          <pc:docMk/>
          <pc:sldMk cId="315795086" sldId="286"/>
        </pc:sldMkLst>
        <pc:spChg chg="mod">
          <ac:chgData name="Jane Thomas" userId="S::j.thomas@uwtsd.ac.uk::ece06c1e-1fe5-4526-9740-3b5872e790df" providerId="AD" clId="Web-{E6A5687D-F276-4B52-8A0A-11EAA179FFC4}" dt="2020-02-19T08:39:01.759" v="37" actId="20577"/>
          <ac:spMkLst>
            <pc:docMk/>
            <pc:sldMk cId="315795086" sldId="286"/>
            <ac:spMk id="2" creationId="{0F8B1673-3688-4C56-8EC2-895A8F0422D5}"/>
          </ac:spMkLst>
        </pc:spChg>
        <pc:spChg chg="mod">
          <ac:chgData name="Jane Thomas" userId="S::j.thomas@uwtsd.ac.uk::ece06c1e-1fe5-4526-9740-3b5872e790df" providerId="AD" clId="Web-{E6A5687D-F276-4B52-8A0A-11EAA179FFC4}" dt="2020-02-19T09:04:23.187" v="472" actId="20577"/>
          <ac:spMkLst>
            <pc:docMk/>
            <pc:sldMk cId="315795086" sldId="286"/>
            <ac:spMk id="3" creationId="{6E49BA9D-CF29-44E6-B9E0-48FEDA33BCC8}"/>
          </ac:spMkLst>
        </pc:spChg>
      </pc:sldChg>
      <pc:sldChg chg="addSp modSp new mod ord setBg modNotes">
        <pc:chgData name="Jane Thomas" userId="S::j.thomas@uwtsd.ac.uk::ece06c1e-1fe5-4526-9740-3b5872e790df" providerId="AD" clId="Web-{E6A5687D-F276-4B52-8A0A-11EAA179FFC4}" dt="2020-02-19T09:14:30.011" v="789"/>
        <pc:sldMkLst>
          <pc:docMk/>
          <pc:sldMk cId="2166104146" sldId="287"/>
        </pc:sldMkLst>
        <pc:spChg chg="add">
          <ac:chgData name="Jane Thomas" userId="S::j.thomas@uwtsd.ac.uk::ece06c1e-1fe5-4526-9740-3b5872e790df" providerId="AD" clId="Web-{E6A5687D-F276-4B52-8A0A-11EAA179FFC4}" dt="2020-02-19T08:57:02.658" v="355"/>
          <ac:spMkLst>
            <pc:docMk/>
            <pc:sldMk cId="2166104146" sldId="287"/>
            <ac:spMk id="7" creationId="{32BC26D8-82FB-445E-AA49-62A77D7C1EE0}"/>
          </ac:spMkLst>
        </pc:spChg>
        <pc:spChg chg="add">
          <ac:chgData name="Jane Thomas" userId="S::j.thomas@uwtsd.ac.uk::ece06c1e-1fe5-4526-9740-3b5872e790df" providerId="AD" clId="Web-{E6A5687D-F276-4B52-8A0A-11EAA179FFC4}" dt="2020-02-19T08:57:02.658" v="355"/>
          <ac:spMkLst>
            <pc:docMk/>
            <pc:sldMk cId="2166104146" sldId="287"/>
            <ac:spMk id="9" creationId="{CB44330D-EA18-4254-AA95-EB49948539B8}"/>
          </ac:spMkLst>
        </pc:spChg>
        <pc:picChg chg="add mod">
          <ac:chgData name="Jane Thomas" userId="S::j.thomas@uwtsd.ac.uk::ece06c1e-1fe5-4526-9740-3b5872e790df" providerId="AD" clId="Web-{E6A5687D-F276-4B52-8A0A-11EAA179FFC4}" dt="2020-02-19T08:57:02.658" v="355"/>
          <ac:picMkLst>
            <pc:docMk/>
            <pc:sldMk cId="2166104146" sldId="287"/>
            <ac:picMk id="2" creationId="{F84D5F91-4429-4BE8-87E2-6714D3F1724E}"/>
          </ac:picMkLst>
        </pc:picChg>
      </pc:sldChg>
      <pc:sldChg chg="addSp modSp new mod ord setBg modNotes">
        <pc:chgData name="Jane Thomas" userId="S::j.thomas@uwtsd.ac.uk::ece06c1e-1fe5-4526-9740-3b5872e790df" providerId="AD" clId="Web-{E6A5687D-F276-4B52-8A0A-11EAA179FFC4}" dt="2020-02-19T09:14:31.246" v="790"/>
        <pc:sldMkLst>
          <pc:docMk/>
          <pc:sldMk cId="4127589719" sldId="288"/>
        </pc:sldMkLst>
        <pc:spChg chg="add">
          <ac:chgData name="Jane Thomas" userId="S::j.thomas@uwtsd.ac.uk::ece06c1e-1fe5-4526-9740-3b5872e790df" providerId="AD" clId="Web-{E6A5687D-F276-4B52-8A0A-11EAA179FFC4}" dt="2020-02-19T09:00:52.860" v="359"/>
          <ac:spMkLst>
            <pc:docMk/>
            <pc:sldMk cId="4127589719" sldId="288"/>
            <ac:spMk id="7" creationId="{32BC26D8-82FB-445E-AA49-62A77D7C1EE0}"/>
          </ac:spMkLst>
        </pc:spChg>
        <pc:spChg chg="add">
          <ac:chgData name="Jane Thomas" userId="S::j.thomas@uwtsd.ac.uk::ece06c1e-1fe5-4526-9740-3b5872e790df" providerId="AD" clId="Web-{E6A5687D-F276-4B52-8A0A-11EAA179FFC4}" dt="2020-02-19T09:00:52.860" v="359"/>
          <ac:spMkLst>
            <pc:docMk/>
            <pc:sldMk cId="4127589719" sldId="288"/>
            <ac:spMk id="9" creationId="{CB44330D-EA18-4254-AA95-EB49948539B8}"/>
          </ac:spMkLst>
        </pc:spChg>
        <pc:picChg chg="add mod">
          <ac:chgData name="Jane Thomas" userId="S::j.thomas@uwtsd.ac.uk::ece06c1e-1fe5-4526-9740-3b5872e790df" providerId="AD" clId="Web-{E6A5687D-F276-4B52-8A0A-11EAA179FFC4}" dt="2020-02-19T09:00:52.860" v="359"/>
          <ac:picMkLst>
            <pc:docMk/>
            <pc:sldMk cId="4127589719" sldId="288"/>
            <ac:picMk id="2" creationId="{AF75F698-2D09-4A1E-8468-42385FFDD175}"/>
          </ac:picMkLst>
        </pc:picChg>
      </pc:sldChg>
      <pc:sldChg chg="addSp delSp modSp new mod setBg modNotes">
        <pc:chgData name="Jane Thomas" userId="S::j.thomas@uwtsd.ac.uk::ece06c1e-1fe5-4526-9740-3b5872e790df" providerId="AD" clId="Web-{E6A5687D-F276-4B52-8A0A-11EAA179FFC4}" dt="2020-02-19T09:15:40.745" v="797"/>
        <pc:sldMkLst>
          <pc:docMk/>
          <pc:sldMk cId="3891644168" sldId="289"/>
        </pc:sldMkLst>
        <pc:spChg chg="add">
          <ac:chgData name="Jane Thomas" userId="S::j.thomas@uwtsd.ac.uk::ece06c1e-1fe5-4526-9740-3b5872e790df" providerId="AD" clId="Web-{E6A5687D-F276-4B52-8A0A-11EAA179FFC4}" dt="2020-02-19T09:15:17.636" v="796"/>
          <ac:spMkLst>
            <pc:docMk/>
            <pc:sldMk cId="3891644168" sldId="289"/>
            <ac:spMk id="4" creationId="{E3CD7FE7-1237-41A0-B6C8-B0EFC310C435}"/>
          </ac:spMkLst>
        </pc:spChg>
        <pc:spChg chg="add">
          <ac:chgData name="Jane Thomas" userId="S::j.thomas@uwtsd.ac.uk::ece06c1e-1fe5-4526-9740-3b5872e790df" providerId="AD" clId="Web-{E6A5687D-F276-4B52-8A0A-11EAA179FFC4}" dt="2020-02-19T09:15:17.636" v="796"/>
          <ac:spMkLst>
            <pc:docMk/>
            <pc:sldMk cId="3891644168" sldId="289"/>
            <ac:spMk id="5" creationId="{EB4E13AA-9A9A-446A-B0A3-443BA34BB51A}"/>
          </ac:spMkLst>
        </pc:spChg>
        <pc:spChg chg="add del">
          <ac:chgData name="Jane Thomas" userId="S::j.thomas@uwtsd.ac.uk::ece06c1e-1fe5-4526-9740-3b5872e790df" providerId="AD" clId="Web-{E6A5687D-F276-4B52-8A0A-11EAA179FFC4}" dt="2020-02-19T09:15:17.605" v="795"/>
          <ac:spMkLst>
            <pc:docMk/>
            <pc:sldMk cId="3891644168" sldId="289"/>
            <ac:spMk id="7" creationId="{32BC26D8-82FB-445E-AA49-62A77D7C1EE0}"/>
          </ac:spMkLst>
        </pc:spChg>
        <pc:spChg chg="add del">
          <ac:chgData name="Jane Thomas" userId="S::j.thomas@uwtsd.ac.uk::ece06c1e-1fe5-4526-9740-3b5872e790df" providerId="AD" clId="Web-{E6A5687D-F276-4B52-8A0A-11EAA179FFC4}" dt="2020-02-19T09:15:17.605" v="795"/>
          <ac:spMkLst>
            <pc:docMk/>
            <pc:sldMk cId="3891644168" sldId="289"/>
            <ac:spMk id="9" creationId="{CB44330D-EA18-4254-AA95-EB49948539B8}"/>
          </ac:spMkLst>
        </pc:spChg>
        <pc:spChg chg="add">
          <ac:chgData name="Jane Thomas" userId="S::j.thomas@uwtsd.ac.uk::ece06c1e-1fe5-4526-9740-3b5872e790df" providerId="AD" clId="Web-{E6A5687D-F276-4B52-8A0A-11EAA179FFC4}" dt="2020-02-19T09:15:17.636" v="796"/>
          <ac:spMkLst>
            <pc:docMk/>
            <pc:sldMk cId="3891644168" sldId="289"/>
            <ac:spMk id="19" creationId="{FC62434D-2094-4FE0-9DE1-66F7D01E0F9F}"/>
          </ac:spMkLst>
        </pc:spChg>
        <pc:spChg chg="add">
          <ac:chgData name="Jane Thomas" userId="S::j.thomas@uwtsd.ac.uk::ece06c1e-1fe5-4526-9740-3b5872e790df" providerId="AD" clId="Web-{E6A5687D-F276-4B52-8A0A-11EAA179FFC4}" dt="2020-02-19T09:15:17.636" v="796"/>
          <ac:spMkLst>
            <pc:docMk/>
            <pc:sldMk cId="3891644168" sldId="289"/>
            <ac:spMk id="27" creationId="{2BCB8B4F-F675-4134-B6FC-FE54CFAB1936}"/>
          </ac:spMkLst>
        </pc:spChg>
        <pc:grpChg chg="add">
          <ac:chgData name="Jane Thomas" userId="S::j.thomas@uwtsd.ac.uk::ece06c1e-1fe5-4526-9740-3b5872e790df" providerId="AD" clId="Web-{E6A5687D-F276-4B52-8A0A-11EAA179FFC4}" dt="2020-02-19T09:15:17.636" v="796"/>
          <ac:grpSpMkLst>
            <pc:docMk/>
            <pc:sldMk cId="3891644168" sldId="289"/>
            <ac:grpSpMk id="11" creationId="{5FFA6810-6C3D-4754-B472-DF60413D61FE}"/>
          </ac:grpSpMkLst>
        </pc:grpChg>
        <pc:grpChg chg="add">
          <ac:chgData name="Jane Thomas" userId="S::j.thomas@uwtsd.ac.uk::ece06c1e-1fe5-4526-9740-3b5872e790df" providerId="AD" clId="Web-{E6A5687D-F276-4B52-8A0A-11EAA179FFC4}" dt="2020-02-19T09:15:17.636" v="796"/>
          <ac:grpSpMkLst>
            <pc:docMk/>
            <pc:sldMk cId="3891644168" sldId="289"/>
            <ac:grpSpMk id="21" creationId="{2767291C-F63A-465E-A2D1-04BA96121FE2}"/>
          </ac:grpSpMkLst>
        </pc:grpChg>
        <pc:grpChg chg="add">
          <ac:chgData name="Jane Thomas" userId="S::j.thomas@uwtsd.ac.uk::ece06c1e-1fe5-4526-9740-3b5872e790df" providerId="AD" clId="Web-{E6A5687D-F276-4B52-8A0A-11EAA179FFC4}" dt="2020-02-19T09:15:17.636" v="796"/>
          <ac:grpSpMkLst>
            <pc:docMk/>
            <pc:sldMk cId="3891644168" sldId="289"/>
            <ac:grpSpMk id="29" creationId="{A6BBBA07-FBD1-4D0D-9EB9-F7608965F409}"/>
          </ac:grpSpMkLst>
        </pc:grpChg>
        <pc:grpChg chg="add">
          <ac:chgData name="Jane Thomas" userId="S::j.thomas@uwtsd.ac.uk::ece06c1e-1fe5-4526-9740-3b5872e790df" providerId="AD" clId="Web-{E6A5687D-F276-4B52-8A0A-11EAA179FFC4}" dt="2020-02-19T09:15:17.636" v="796"/>
          <ac:grpSpMkLst>
            <pc:docMk/>
            <pc:sldMk cId="3891644168" sldId="289"/>
            <ac:grpSpMk id="35" creationId="{C34AA602-4B49-4D15-8863-224D616449F5}"/>
          </ac:grpSpMkLst>
        </pc:grpChg>
        <pc:picChg chg="add mod">
          <ac:chgData name="Jane Thomas" userId="S::j.thomas@uwtsd.ac.uk::ece06c1e-1fe5-4526-9740-3b5872e790df" providerId="AD" clId="Web-{E6A5687D-F276-4B52-8A0A-11EAA179FFC4}" dt="2020-02-19T09:15:17.636" v="796"/>
          <ac:picMkLst>
            <pc:docMk/>
            <pc:sldMk cId="3891644168" sldId="289"/>
            <ac:picMk id="2" creationId="{D9C5D3D9-DE18-4F78-AD34-18BE2151C090}"/>
          </ac:picMkLst>
        </pc:picChg>
      </pc:sldChg>
    </pc:docChg>
  </pc:docChgLst>
  <pc:docChgLst>
    <pc:chgData name="Jane Thomas" userId="S::j.thomas@uwtsd.ac.uk::ece06c1e-1fe5-4526-9740-3b5872e790df" providerId="AD" clId="Web-{BD5DACB8-CE7B-BC81-F961-BBE25D0F5771}"/>
    <pc:docChg chg="addSld delSld modSld sldOrd">
      <pc:chgData name="Jane Thomas" userId="S::j.thomas@uwtsd.ac.uk::ece06c1e-1fe5-4526-9740-3b5872e790df" providerId="AD" clId="Web-{BD5DACB8-CE7B-BC81-F961-BBE25D0F5771}" dt="2020-02-19T10:10:11.885" v="391" actId="20577"/>
      <pc:docMkLst>
        <pc:docMk/>
      </pc:docMkLst>
      <pc:sldChg chg="ord">
        <pc:chgData name="Jane Thomas" userId="S::j.thomas@uwtsd.ac.uk::ece06c1e-1fe5-4526-9740-3b5872e790df" providerId="AD" clId="Web-{BD5DACB8-CE7B-BC81-F961-BBE25D0F5771}" dt="2020-02-19T09:27:33.456" v="8"/>
        <pc:sldMkLst>
          <pc:docMk/>
          <pc:sldMk cId="27833678" sldId="273"/>
        </pc:sldMkLst>
      </pc:sldChg>
      <pc:sldChg chg="ord">
        <pc:chgData name="Jane Thomas" userId="S::j.thomas@uwtsd.ac.uk::ece06c1e-1fe5-4526-9740-3b5872e790df" providerId="AD" clId="Web-{BD5DACB8-CE7B-BC81-F961-BBE25D0F5771}" dt="2020-02-19T09:27:37.675" v="9"/>
        <pc:sldMkLst>
          <pc:docMk/>
          <pc:sldMk cId="2308603288" sldId="274"/>
        </pc:sldMkLst>
      </pc:sldChg>
      <pc:sldChg chg="modSp modNotes">
        <pc:chgData name="Jane Thomas" userId="S::j.thomas@uwtsd.ac.uk::ece06c1e-1fe5-4526-9740-3b5872e790df" providerId="AD" clId="Web-{BD5DACB8-CE7B-BC81-F961-BBE25D0F5771}" dt="2020-02-19T09:57:00.206" v="70" actId="20577"/>
        <pc:sldMkLst>
          <pc:docMk/>
          <pc:sldMk cId="1321675912" sldId="277"/>
        </pc:sldMkLst>
        <pc:spChg chg="mod">
          <ac:chgData name="Jane Thomas" userId="S::j.thomas@uwtsd.ac.uk::ece06c1e-1fe5-4526-9740-3b5872e790df" providerId="AD" clId="Web-{BD5DACB8-CE7B-BC81-F961-BBE25D0F5771}" dt="2020-02-19T09:57:00.206" v="70" actId="20577"/>
          <ac:spMkLst>
            <pc:docMk/>
            <pc:sldMk cId="1321675912" sldId="277"/>
            <ac:spMk id="3" creationId="{D7018B85-28E3-4849-889A-5833DA159FA2}"/>
          </ac:spMkLst>
        </pc:spChg>
      </pc:sldChg>
      <pc:sldChg chg="modSp ord">
        <pc:chgData name="Jane Thomas" userId="S::j.thomas@uwtsd.ac.uk::ece06c1e-1fe5-4526-9740-3b5872e790df" providerId="AD" clId="Web-{BD5DACB8-CE7B-BC81-F961-BBE25D0F5771}" dt="2020-02-19T09:52:10.219" v="62" actId="14100"/>
        <pc:sldMkLst>
          <pc:docMk/>
          <pc:sldMk cId="4096525817" sldId="278"/>
        </pc:sldMkLst>
        <pc:picChg chg="mod">
          <ac:chgData name="Jane Thomas" userId="S::j.thomas@uwtsd.ac.uk::ece06c1e-1fe5-4526-9740-3b5872e790df" providerId="AD" clId="Web-{BD5DACB8-CE7B-BC81-F961-BBE25D0F5771}" dt="2020-02-19T09:52:10.219" v="62" actId="14100"/>
          <ac:picMkLst>
            <pc:docMk/>
            <pc:sldMk cId="4096525817" sldId="278"/>
            <ac:picMk id="4" creationId="{6AE4D092-BA5A-4DB5-A9D4-66E873101E56}"/>
          </ac:picMkLst>
        </pc:picChg>
      </pc:sldChg>
      <pc:sldChg chg="ord">
        <pc:chgData name="Jane Thomas" userId="S::j.thomas@uwtsd.ac.uk::ece06c1e-1fe5-4526-9740-3b5872e790df" providerId="AD" clId="Web-{BD5DACB8-CE7B-BC81-F961-BBE25D0F5771}" dt="2020-02-19T09:51:00.312" v="59"/>
        <pc:sldMkLst>
          <pc:docMk/>
          <pc:sldMk cId="3536432169" sldId="284"/>
        </pc:sldMkLst>
      </pc:sldChg>
      <pc:sldChg chg="addSp modSp mod ord setBg">
        <pc:chgData name="Jane Thomas" userId="S::j.thomas@uwtsd.ac.uk::ece06c1e-1fe5-4526-9740-3b5872e790df" providerId="AD" clId="Web-{BD5DACB8-CE7B-BC81-F961-BBE25D0F5771}" dt="2020-02-19T10:10:09.791" v="389" actId="20577"/>
        <pc:sldMkLst>
          <pc:docMk/>
          <pc:sldMk cId="315795086" sldId="286"/>
        </pc:sldMkLst>
        <pc:spChg chg="mod">
          <ac:chgData name="Jane Thomas" userId="S::j.thomas@uwtsd.ac.uk::ece06c1e-1fe5-4526-9740-3b5872e790df" providerId="AD" clId="Web-{BD5DACB8-CE7B-BC81-F961-BBE25D0F5771}" dt="2020-02-19T10:09:19.572" v="366"/>
          <ac:spMkLst>
            <pc:docMk/>
            <pc:sldMk cId="315795086" sldId="286"/>
            <ac:spMk id="2" creationId="{0F8B1673-3688-4C56-8EC2-895A8F0422D5}"/>
          </ac:spMkLst>
        </pc:spChg>
        <pc:spChg chg="mod">
          <ac:chgData name="Jane Thomas" userId="S::j.thomas@uwtsd.ac.uk::ece06c1e-1fe5-4526-9740-3b5872e790df" providerId="AD" clId="Web-{BD5DACB8-CE7B-BC81-F961-BBE25D0F5771}" dt="2020-02-19T10:10:09.791" v="389" actId="20577"/>
          <ac:spMkLst>
            <pc:docMk/>
            <pc:sldMk cId="315795086" sldId="286"/>
            <ac:spMk id="3" creationId="{6E49BA9D-CF29-44E6-B9E0-48FEDA33BCC8}"/>
          </ac:spMkLst>
        </pc:spChg>
        <pc:spChg chg="add">
          <ac:chgData name="Jane Thomas" userId="S::j.thomas@uwtsd.ac.uk::ece06c1e-1fe5-4526-9740-3b5872e790df" providerId="AD" clId="Web-{BD5DACB8-CE7B-BC81-F961-BBE25D0F5771}" dt="2020-02-19T10:09:19.572" v="366"/>
          <ac:spMkLst>
            <pc:docMk/>
            <pc:sldMk cId="315795086" sldId="286"/>
            <ac:spMk id="8" creationId="{389575E1-3389-451A-A5F7-27854C25C599}"/>
          </ac:spMkLst>
        </pc:spChg>
        <pc:spChg chg="add">
          <ac:chgData name="Jane Thomas" userId="S::j.thomas@uwtsd.ac.uk::ece06c1e-1fe5-4526-9740-3b5872e790df" providerId="AD" clId="Web-{BD5DACB8-CE7B-BC81-F961-BBE25D0F5771}" dt="2020-02-19T10:09:19.572" v="366"/>
          <ac:spMkLst>
            <pc:docMk/>
            <pc:sldMk cId="315795086" sldId="286"/>
            <ac:spMk id="10" creationId="{A53CCC5C-D88E-40FB-B30B-23DCDBD01D37}"/>
          </ac:spMkLst>
        </pc:spChg>
        <pc:spChg chg="add">
          <ac:chgData name="Jane Thomas" userId="S::j.thomas@uwtsd.ac.uk::ece06c1e-1fe5-4526-9740-3b5872e790df" providerId="AD" clId="Web-{BD5DACB8-CE7B-BC81-F961-BBE25D0F5771}" dt="2020-02-19T10:09:19.572" v="366"/>
          <ac:spMkLst>
            <pc:docMk/>
            <pc:sldMk cId="315795086" sldId="286"/>
            <ac:spMk id="12" creationId="{081E4A58-353D-44AE-B2FC-2A74E2E400F7}"/>
          </ac:spMkLst>
        </pc:spChg>
      </pc:sldChg>
      <pc:sldChg chg="del">
        <pc:chgData name="Jane Thomas" userId="S::j.thomas@uwtsd.ac.uk::ece06c1e-1fe5-4526-9740-3b5872e790df" providerId="AD" clId="Web-{BD5DACB8-CE7B-BC81-F961-BBE25D0F5771}" dt="2020-02-19T09:23:36.939" v="6"/>
        <pc:sldMkLst>
          <pc:docMk/>
          <pc:sldMk cId="3891644168" sldId="289"/>
        </pc:sldMkLst>
      </pc:sldChg>
      <pc:sldChg chg="addSp delSp modSp new mod setBg modNotes">
        <pc:chgData name="Jane Thomas" userId="S::j.thomas@uwtsd.ac.uk::ece06c1e-1fe5-4526-9740-3b5872e790df" providerId="AD" clId="Web-{BD5DACB8-CE7B-BC81-F961-BBE25D0F5771}" dt="2020-02-19T09:23:56.783" v="7"/>
        <pc:sldMkLst>
          <pc:docMk/>
          <pc:sldMk cId="1774271058" sldId="290"/>
        </pc:sldMkLst>
        <pc:spChg chg="add del mod">
          <ac:chgData name="Jane Thomas" userId="S::j.thomas@uwtsd.ac.uk::ece06c1e-1fe5-4526-9740-3b5872e790df" providerId="AD" clId="Web-{BD5DACB8-CE7B-BC81-F961-BBE25D0F5771}" dt="2020-02-19T09:23:10.595" v="3"/>
          <ac:spMkLst>
            <pc:docMk/>
            <pc:sldMk cId="1774271058" sldId="290"/>
            <ac:spMk id="2" creationId="{E1C7796E-BEA2-4213-B89E-7D302D0D4281}"/>
          </ac:spMkLst>
        </pc:spChg>
        <pc:spChg chg="add">
          <ac:chgData name="Jane Thomas" userId="S::j.thomas@uwtsd.ac.uk::ece06c1e-1fe5-4526-9740-3b5872e790df" providerId="AD" clId="Web-{BD5DACB8-CE7B-BC81-F961-BBE25D0F5771}" dt="2020-02-19T09:23:29.595" v="5"/>
          <ac:spMkLst>
            <pc:docMk/>
            <pc:sldMk cId="1774271058" sldId="290"/>
            <ac:spMk id="8" creationId="{32BC26D8-82FB-445E-AA49-62A77D7C1EE0}"/>
          </ac:spMkLst>
        </pc:spChg>
        <pc:spChg chg="add">
          <ac:chgData name="Jane Thomas" userId="S::j.thomas@uwtsd.ac.uk::ece06c1e-1fe5-4526-9740-3b5872e790df" providerId="AD" clId="Web-{BD5DACB8-CE7B-BC81-F961-BBE25D0F5771}" dt="2020-02-19T09:23:29.595" v="5"/>
          <ac:spMkLst>
            <pc:docMk/>
            <pc:sldMk cId="1774271058" sldId="290"/>
            <ac:spMk id="10" creationId="{CB44330D-EA18-4254-AA95-EB49948539B8}"/>
          </ac:spMkLst>
        </pc:spChg>
        <pc:picChg chg="add mod">
          <ac:chgData name="Jane Thomas" userId="S::j.thomas@uwtsd.ac.uk::ece06c1e-1fe5-4526-9740-3b5872e790df" providerId="AD" clId="Web-{BD5DACB8-CE7B-BC81-F961-BBE25D0F5771}" dt="2020-02-19T09:23:29.595" v="5"/>
          <ac:picMkLst>
            <pc:docMk/>
            <pc:sldMk cId="1774271058" sldId="290"/>
            <ac:picMk id="3" creationId="{FE9D347E-21A3-427F-A6A0-5966C689D0D1}"/>
          </ac:picMkLst>
        </pc:picChg>
      </pc:sldChg>
      <pc:sldChg chg="modSp new modNotes">
        <pc:chgData name="Jane Thomas" userId="S::j.thomas@uwtsd.ac.uk::ece06c1e-1fe5-4526-9740-3b5872e790df" providerId="AD" clId="Web-{BD5DACB8-CE7B-BC81-F961-BBE25D0F5771}" dt="2020-02-19T09:32:49.772" v="39" actId="20577"/>
        <pc:sldMkLst>
          <pc:docMk/>
          <pc:sldMk cId="991008314" sldId="291"/>
        </pc:sldMkLst>
        <pc:spChg chg="mod">
          <ac:chgData name="Jane Thomas" userId="S::j.thomas@uwtsd.ac.uk::ece06c1e-1fe5-4526-9740-3b5872e790df" providerId="AD" clId="Web-{BD5DACB8-CE7B-BC81-F961-BBE25D0F5771}" dt="2020-02-19T09:30:45.786" v="19" actId="20577"/>
          <ac:spMkLst>
            <pc:docMk/>
            <pc:sldMk cId="991008314" sldId="291"/>
            <ac:spMk id="2" creationId="{1A9B3F69-B979-40FB-9B16-82A03FEA69DB}"/>
          </ac:spMkLst>
        </pc:spChg>
        <pc:spChg chg="mod">
          <ac:chgData name="Jane Thomas" userId="S::j.thomas@uwtsd.ac.uk::ece06c1e-1fe5-4526-9740-3b5872e790df" providerId="AD" clId="Web-{BD5DACB8-CE7B-BC81-F961-BBE25D0F5771}" dt="2020-02-19T09:32:49.772" v="39" actId="20577"/>
          <ac:spMkLst>
            <pc:docMk/>
            <pc:sldMk cId="991008314" sldId="291"/>
            <ac:spMk id="3" creationId="{4FC9D903-19B1-49FF-9BFC-4262E116AC20}"/>
          </ac:spMkLst>
        </pc:spChg>
      </pc:sldChg>
      <pc:sldChg chg="addSp modSp new mod ord setBg modNotes">
        <pc:chgData name="Jane Thomas" userId="S::j.thomas@uwtsd.ac.uk::ece06c1e-1fe5-4526-9740-3b5872e790df" providerId="AD" clId="Web-{BD5DACB8-CE7B-BC81-F961-BBE25D0F5771}" dt="2020-02-19T09:52:27.548" v="65"/>
        <pc:sldMkLst>
          <pc:docMk/>
          <pc:sldMk cId="2466683542" sldId="292"/>
        </pc:sldMkLst>
        <pc:spChg chg="add">
          <ac:chgData name="Jane Thomas" userId="S::j.thomas@uwtsd.ac.uk::ece06c1e-1fe5-4526-9740-3b5872e790df" providerId="AD" clId="Web-{BD5DACB8-CE7B-BC81-F961-BBE25D0F5771}" dt="2020-02-19T09:33:03.506" v="43"/>
          <ac:spMkLst>
            <pc:docMk/>
            <pc:sldMk cId="2466683542" sldId="292"/>
            <ac:spMk id="7" creationId="{32BC26D8-82FB-445E-AA49-62A77D7C1EE0}"/>
          </ac:spMkLst>
        </pc:spChg>
        <pc:spChg chg="add">
          <ac:chgData name="Jane Thomas" userId="S::j.thomas@uwtsd.ac.uk::ece06c1e-1fe5-4526-9740-3b5872e790df" providerId="AD" clId="Web-{BD5DACB8-CE7B-BC81-F961-BBE25D0F5771}" dt="2020-02-19T09:33:03.506" v="43"/>
          <ac:spMkLst>
            <pc:docMk/>
            <pc:sldMk cId="2466683542" sldId="292"/>
            <ac:spMk id="9" creationId="{CB44330D-EA18-4254-AA95-EB49948539B8}"/>
          </ac:spMkLst>
        </pc:spChg>
        <pc:picChg chg="add mod">
          <ac:chgData name="Jane Thomas" userId="S::j.thomas@uwtsd.ac.uk::ece06c1e-1fe5-4526-9740-3b5872e790df" providerId="AD" clId="Web-{BD5DACB8-CE7B-BC81-F961-BBE25D0F5771}" dt="2020-02-19T09:33:03.506" v="43"/>
          <ac:picMkLst>
            <pc:docMk/>
            <pc:sldMk cId="2466683542" sldId="292"/>
            <ac:picMk id="2" creationId="{EE706A96-B63F-4D09-8640-5968FFC5D4AE}"/>
          </ac:picMkLst>
        </pc:picChg>
      </pc:sldChg>
      <pc:sldChg chg="modSp new modNotes">
        <pc:chgData name="Jane Thomas" userId="S::j.thomas@uwtsd.ac.uk::ece06c1e-1fe5-4526-9740-3b5872e790df" providerId="AD" clId="Web-{BD5DACB8-CE7B-BC81-F961-BBE25D0F5771}" dt="2020-02-19T10:01:11.255" v="258" actId="14100"/>
        <pc:sldMkLst>
          <pc:docMk/>
          <pc:sldMk cId="2273162275" sldId="293"/>
        </pc:sldMkLst>
        <pc:spChg chg="mod">
          <ac:chgData name="Jane Thomas" userId="S::j.thomas@uwtsd.ac.uk::ece06c1e-1fe5-4526-9740-3b5872e790df" providerId="AD" clId="Web-{BD5DACB8-CE7B-BC81-F961-BBE25D0F5771}" dt="2020-02-19T10:01:09.365" v="256" actId="20577"/>
          <ac:spMkLst>
            <pc:docMk/>
            <pc:sldMk cId="2273162275" sldId="293"/>
            <ac:spMk id="2" creationId="{E62BCDC3-17B3-40C6-BD4D-0EB5D6112C7C}"/>
          </ac:spMkLst>
        </pc:spChg>
        <pc:spChg chg="mod">
          <ac:chgData name="Jane Thomas" userId="S::j.thomas@uwtsd.ac.uk::ece06c1e-1fe5-4526-9740-3b5872e790df" providerId="AD" clId="Web-{BD5DACB8-CE7B-BC81-F961-BBE25D0F5771}" dt="2020-02-19T10:01:11.255" v="258" actId="14100"/>
          <ac:spMkLst>
            <pc:docMk/>
            <pc:sldMk cId="2273162275" sldId="293"/>
            <ac:spMk id="3" creationId="{69E5DD12-27CE-4A23-99A5-7285EC9FD57C}"/>
          </ac:spMkLst>
        </pc:spChg>
      </pc:sldChg>
      <pc:sldChg chg="addSp delSp modSp new modNotes">
        <pc:chgData name="Jane Thomas" userId="S::j.thomas@uwtsd.ac.uk::ece06c1e-1fe5-4526-9740-3b5872e790df" providerId="AD" clId="Web-{BD5DACB8-CE7B-BC81-F961-BBE25D0F5771}" dt="2020-02-19T10:06:00.914" v="274" actId="14100"/>
        <pc:sldMkLst>
          <pc:docMk/>
          <pc:sldMk cId="3009117716" sldId="294"/>
        </pc:sldMkLst>
        <pc:spChg chg="del">
          <ac:chgData name="Jane Thomas" userId="S::j.thomas@uwtsd.ac.uk::ece06c1e-1fe5-4526-9740-3b5872e790df" providerId="AD" clId="Web-{BD5DACB8-CE7B-BC81-F961-BBE25D0F5771}" dt="2020-02-19T10:03:46.225" v="260"/>
          <ac:spMkLst>
            <pc:docMk/>
            <pc:sldMk cId="3009117716" sldId="294"/>
            <ac:spMk id="3" creationId="{298912D6-7C5D-43AF-A1B6-682278AA4842}"/>
          </ac:spMkLst>
        </pc:spChg>
        <pc:picChg chg="add mod ord">
          <ac:chgData name="Jane Thomas" userId="S::j.thomas@uwtsd.ac.uk::ece06c1e-1fe5-4526-9740-3b5872e790df" providerId="AD" clId="Web-{BD5DACB8-CE7B-BC81-F961-BBE25D0F5771}" dt="2020-02-19T10:05:06.226" v="262" actId="1076"/>
          <ac:picMkLst>
            <pc:docMk/>
            <pc:sldMk cId="3009117716" sldId="294"/>
            <ac:picMk id="4" creationId="{7E881ECA-2174-415D-8147-B500FAFA2311}"/>
          </ac:picMkLst>
        </pc:picChg>
        <pc:picChg chg="add mod">
          <ac:chgData name="Jane Thomas" userId="S::j.thomas@uwtsd.ac.uk::ece06c1e-1fe5-4526-9740-3b5872e790df" providerId="AD" clId="Web-{BD5DACB8-CE7B-BC81-F961-BBE25D0F5771}" dt="2020-02-19T10:05:18.382" v="267" actId="14100"/>
          <ac:picMkLst>
            <pc:docMk/>
            <pc:sldMk cId="3009117716" sldId="294"/>
            <ac:picMk id="6" creationId="{77D7E1AE-B7CA-4C1D-895F-FDD7A609CCA9}"/>
          </ac:picMkLst>
        </pc:picChg>
        <pc:picChg chg="add mod">
          <ac:chgData name="Jane Thomas" userId="S::j.thomas@uwtsd.ac.uk::ece06c1e-1fe5-4526-9740-3b5872e790df" providerId="AD" clId="Web-{BD5DACB8-CE7B-BC81-F961-BBE25D0F5771}" dt="2020-02-19T10:06:00.914" v="274" actId="14100"/>
          <ac:picMkLst>
            <pc:docMk/>
            <pc:sldMk cId="3009117716" sldId="294"/>
            <ac:picMk id="8" creationId="{DC1D4D1D-BC21-4528-BE4B-D4593C2AB610}"/>
          </ac:picMkLst>
        </pc:picChg>
      </pc:sldChg>
    </pc:docChg>
  </pc:docChgLst>
  <pc:docChgLst>
    <pc:chgData name="Jane Thomas" userId="S::j.thomas@uwtsd.ac.uk::ece06c1e-1fe5-4526-9740-3b5872e790df" providerId="AD" clId="Web-{CF22D8B9-DB8C-12E2-7B62-AF1DE0B251FC}"/>
    <pc:docChg chg="addSld modSld sldOrd">
      <pc:chgData name="Jane Thomas" userId="S::j.thomas@uwtsd.ac.uk::ece06c1e-1fe5-4526-9740-3b5872e790df" providerId="AD" clId="Web-{CF22D8B9-DB8C-12E2-7B62-AF1DE0B251FC}" dt="2020-02-20T08:41:55.609" v="280" actId="20577"/>
      <pc:docMkLst>
        <pc:docMk/>
      </pc:docMkLst>
      <pc:sldChg chg="modSp new ord">
        <pc:chgData name="Jane Thomas" userId="S::j.thomas@uwtsd.ac.uk::ece06c1e-1fe5-4526-9740-3b5872e790df" providerId="AD" clId="Web-{CF22D8B9-DB8C-12E2-7B62-AF1DE0B251FC}" dt="2020-02-20T08:41:55.609" v="279" actId="20577"/>
        <pc:sldMkLst>
          <pc:docMk/>
          <pc:sldMk cId="2539642530" sldId="295"/>
        </pc:sldMkLst>
        <pc:spChg chg="mod">
          <ac:chgData name="Jane Thomas" userId="S::j.thomas@uwtsd.ac.uk::ece06c1e-1fe5-4526-9740-3b5872e790df" providerId="AD" clId="Web-{CF22D8B9-DB8C-12E2-7B62-AF1DE0B251FC}" dt="2020-02-20T08:36:24.998" v="26" actId="14100"/>
          <ac:spMkLst>
            <pc:docMk/>
            <pc:sldMk cId="2539642530" sldId="295"/>
            <ac:spMk id="2" creationId="{1B164ED3-744E-466C-9070-48B1845B50E0}"/>
          </ac:spMkLst>
        </pc:spChg>
        <pc:spChg chg="mod">
          <ac:chgData name="Jane Thomas" userId="S::j.thomas@uwtsd.ac.uk::ece06c1e-1fe5-4526-9740-3b5872e790df" providerId="AD" clId="Web-{CF22D8B9-DB8C-12E2-7B62-AF1DE0B251FC}" dt="2020-02-20T08:41:55.609" v="279" actId="20577"/>
          <ac:spMkLst>
            <pc:docMk/>
            <pc:sldMk cId="2539642530" sldId="295"/>
            <ac:spMk id="3" creationId="{407698D7-CFC5-40E1-9FD6-BA9634AE0DBB}"/>
          </ac:spMkLst>
        </pc:spChg>
      </pc:sldChg>
    </pc:docChg>
  </pc:docChgLst>
  <pc:docChgLst>
    <pc:chgData name="Jane Thomas" userId="S::j.thomas@uwtsd.ac.uk::ece06c1e-1fe5-4526-9740-3b5872e790df" providerId="AD" clId="Web-{9DCEA40F-919B-F71F-873C-4A389901D8FA}"/>
    <pc:docChg chg="addSld modSld">
      <pc:chgData name="Jane Thomas" userId="S::j.thomas@uwtsd.ac.uk::ece06c1e-1fe5-4526-9740-3b5872e790df" providerId="AD" clId="Web-{9DCEA40F-919B-F71F-873C-4A389901D8FA}" dt="2020-02-18T14:49:07.230" v="123"/>
      <pc:docMkLst>
        <pc:docMk/>
      </pc:docMkLst>
      <pc:sldChg chg="modSp">
        <pc:chgData name="Jane Thomas" userId="S::j.thomas@uwtsd.ac.uk::ece06c1e-1fe5-4526-9740-3b5872e790df" providerId="AD" clId="Web-{9DCEA40F-919B-F71F-873C-4A389901D8FA}" dt="2020-02-18T14:40:13.931" v="3" actId="20577"/>
        <pc:sldMkLst>
          <pc:docMk/>
          <pc:sldMk cId="2386542939" sldId="256"/>
        </pc:sldMkLst>
        <pc:spChg chg="mod">
          <ac:chgData name="Jane Thomas" userId="S::j.thomas@uwtsd.ac.uk::ece06c1e-1fe5-4526-9740-3b5872e790df" providerId="AD" clId="Web-{9DCEA40F-919B-F71F-873C-4A389901D8FA}" dt="2020-02-18T14:40:13.931" v="3" actId="20577"/>
          <ac:spMkLst>
            <pc:docMk/>
            <pc:sldMk cId="2386542939" sldId="256"/>
            <ac:spMk id="2" creationId="{D510E42E-C2E9-4424-8A9D-0D0BB7130EEB}"/>
          </ac:spMkLst>
        </pc:spChg>
      </pc:sldChg>
      <pc:sldChg chg="modSp">
        <pc:chgData name="Jane Thomas" userId="S::j.thomas@uwtsd.ac.uk::ece06c1e-1fe5-4526-9740-3b5872e790df" providerId="AD" clId="Web-{9DCEA40F-919B-F71F-873C-4A389901D8FA}" dt="2020-02-18T14:46:36.245" v="121" actId="20577"/>
        <pc:sldMkLst>
          <pc:docMk/>
          <pc:sldMk cId="1598129828" sldId="267"/>
        </pc:sldMkLst>
        <pc:spChg chg="mod">
          <ac:chgData name="Jane Thomas" userId="S::j.thomas@uwtsd.ac.uk::ece06c1e-1fe5-4526-9740-3b5872e790df" providerId="AD" clId="Web-{9DCEA40F-919B-F71F-873C-4A389901D8FA}" dt="2020-02-18T14:46:36.245" v="121" actId="20577"/>
          <ac:spMkLst>
            <pc:docMk/>
            <pc:sldMk cId="1598129828" sldId="267"/>
            <ac:spMk id="42" creationId="{6B234C40-F83F-43FE-8616-76501940F1BF}"/>
          </ac:spMkLst>
        </pc:spChg>
      </pc:sldChg>
      <pc:sldChg chg="modSp modNotes">
        <pc:chgData name="Jane Thomas" userId="S::j.thomas@uwtsd.ac.uk::ece06c1e-1fe5-4526-9740-3b5872e790df" providerId="AD" clId="Web-{9DCEA40F-919B-F71F-873C-4A389901D8FA}" dt="2020-02-18T14:45:02.885" v="108"/>
        <pc:sldMkLst>
          <pc:docMk/>
          <pc:sldMk cId="1211785753" sldId="270"/>
        </pc:sldMkLst>
        <pc:spChg chg="mod">
          <ac:chgData name="Jane Thomas" userId="S::j.thomas@uwtsd.ac.uk::ece06c1e-1fe5-4526-9740-3b5872e790df" providerId="AD" clId="Web-{9DCEA40F-919B-F71F-873C-4A389901D8FA}" dt="2020-02-18T14:44:32.698" v="106" actId="14100"/>
          <ac:spMkLst>
            <pc:docMk/>
            <pc:sldMk cId="1211785753" sldId="270"/>
            <ac:spMk id="2" creationId="{B050F705-EE2A-4C37-BEAF-AB071915A6AB}"/>
          </ac:spMkLst>
        </pc:spChg>
        <pc:spChg chg="mod">
          <ac:chgData name="Jane Thomas" userId="S::j.thomas@uwtsd.ac.uk::ece06c1e-1fe5-4526-9740-3b5872e790df" providerId="AD" clId="Web-{9DCEA40F-919B-F71F-873C-4A389901D8FA}" dt="2020-02-18T14:44:35.151" v="107" actId="14100"/>
          <ac:spMkLst>
            <pc:docMk/>
            <pc:sldMk cId="1211785753" sldId="270"/>
            <ac:spMk id="3" creationId="{351A5B2D-B466-4B51-B087-E0C4D9988AF1}"/>
          </ac:spMkLst>
        </pc:spChg>
      </pc:sldChg>
      <pc:sldChg chg="new">
        <pc:chgData name="Jane Thomas" userId="S::j.thomas@uwtsd.ac.uk::ece06c1e-1fe5-4526-9740-3b5872e790df" providerId="AD" clId="Web-{9DCEA40F-919B-F71F-873C-4A389901D8FA}" dt="2020-02-18T14:49:07.230" v="123"/>
        <pc:sldMkLst>
          <pc:docMk/>
          <pc:sldMk cId="1321675912" sldId="277"/>
        </pc:sldMkLst>
      </pc:sldChg>
    </pc:docChg>
  </pc:docChgLst>
  <pc:docChgLst>
    <pc:chgData name="Jane Thomas" userId="S::j.thomas@uwtsd.ac.uk::ece06c1e-1fe5-4526-9740-3b5872e790df" providerId="AD" clId="Web-{CC4CACE8-43E9-9C92-AFB0-AB5DA37F8AF4}"/>
    <pc:docChg chg="modSld">
      <pc:chgData name="Jane Thomas" userId="S::j.thomas@uwtsd.ac.uk::ece06c1e-1fe5-4526-9740-3b5872e790df" providerId="AD" clId="Web-{CC4CACE8-43E9-9C92-AFB0-AB5DA37F8AF4}" dt="2020-02-18T14:27:51.209" v="24" actId="20577"/>
      <pc:docMkLst>
        <pc:docMk/>
      </pc:docMkLst>
      <pc:sldChg chg="modSp">
        <pc:chgData name="Jane Thomas" userId="S::j.thomas@uwtsd.ac.uk::ece06c1e-1fe5-4526-9740-3b5872e790df" providerId="AD" clId="Web-{CC4CACE8-43E9-9C92-AFB0-AB5DA37F8AF4}" dt="2020-02-18T14:27:51.209" v="23" actId="20577"/>
        <pc:sldMkLst>
          <pc:docMk/>
          <pc:sldMk cId="2386542939" sldId="256"/>
        </pc:sldMkLst>
        <pc:spChg chg="mod">
          <ac:chgData name="Jane Thomas" userId="S::j.thomas@uwtsd.ac.uk::ece06c1e-1fe5-4526-9740-3b5872e790df" providerId="AD" clId="Web-{CC4CACE8-43E9-9C92-AFB0-AB5DA37F8AF4}" dt="2020-02-18T14:27:51.209" v="23" actId="20577"/>
          <ac:spMkLst>
            <pc:docMk/>
            <pc:sldMk cId="2386542939" sldId="256"/>
            <ac:spMk id="3" creationId="{BFB57E67-E63F-4508-A56F-AD1A065727A9}"/>
          </ac:spMkLst>
        </pc:spChg>
      </pc:sldChg>
    </pc:docChg>
  </pc:docChgLst>
  <pc:docChgLst>
    <pc:chgData name="Jane Thomas" userId="S::j.thomas@uwtsd.ac.uk::ece06c1e-1fe5-4526-9740-3b5872e790df" providerId="AD" clId="Web-{74A8CA27-D945-4CB2-E341-64E44ED9A249}"/>
    <pc:docChg chg="addSld modSld sldOrd">
      <pc:chgData name="Jane Thomas" userId="S::j.thomas@uwtsd.ac.uk::ece06c1e-1fe5-4526-9740-3b5872e790df" providerId="AD" clId="Web-{74A8CA27-D945-4CB2-E341-64E44ED9A249}" dt="2020-02-18T16:12:50.124" v="668"/>
      <pc:docMkLst>
        <pc:docMk/>
      </pc:docMkLst>
      <pc:sldChg chg="modSp">
        <pc:chgData name="Jane Thomas" userId="S::j.thomas@uwtsd.ac.uk::ece06c1e-1fe5-4526-9740-3b5872e790df" providerId="AD" clId="Web-{74A8CA27-D945-4CB2-E341-64E44ED9A249}" dt="2020-02-18T14:56:38.319" v="4" actId="20577"/>
        <pc:sldMkLst>
          <pc:docMk/>
          <pc:sldMk cId="527098093" sldId="264"/>
        </pc:sldMkLst>
        <pc:spChg chg="mod">
          <ac:chgData name="Jane Thomas" userId="S::j.thomas@uwtsd.ac.uk::ece06c1e-1fe5-4526-9740-3b5872e790df" providerId="AD" clId="Web-{74A8CA27-D945-4CB2-E341-64E44ED9A249}" dt="2020-02-18T14:56:38.319" v="4" actId="20577"/>
          <ac:spMkLst>
            <pc:docMk/>
            <pc:sldMk cId="527098093" sldId="264"/>
            <ac:spMk id="3" creationId="{CF9CF15E-3936-4E21-B9EF-49039B4D7A21}"/>
          </ac:spMkLst>
        </pc:spChg>
      </pc:sldChg>
      <pc:sldChg chg="ord">
        <pc:chgData name="Jane Thomas" userId="S::j.thomas@uwtsd.ac.uk::ece06c1e-1fe5-4526-9740-3b5872e790df" providerId="AD" clId="Web-{74A8CA27-D945-4CB2-E341-64E44ED9A249}" dt="2020-02-18T16:06:20.999" v="643"/>
        <pc:sldMkLst>
          <pc:docMk/>
          <pc:sldMk cId="1187096154" sldId="265"/>
        </pc:sldMkLst>
      </pc:sldChg>
      <pc:sldChg chg="modSp">
        <pc:chgData name="Jane Thomas" userId="S::j.thomas@uwtsd.ac.uk::ece06c1e-1fe5-4526-9740-3b5872e790df" providerId="AD" clId="Web-{74A8CA27-D945-4CB2-E341-64E44ED9A249}" dt="2020-02-18T16:07:48.734" v="660" actId="14100"/>
        <pc:sldMkLst>
          <pc:docMk/>
          <pc:sldMk cId="4174107445" sldId="266"/>
        </pc:sldMkLst>
        <pc:spChg chg="mod">
          <ac:chgData name="Jane Thomas" userId="S::j.thomas@uwtsd.ac.uk::ece06c1e-1fe5-4526-9740-3b5872e790df" providerId="AD" clId="Web-{74A8CA27-D945-4CB2-E341-64E44ED9A249}" dt="2020-02-18T16:07:48.734" v="660" actId="14100"/>
          <ac:spMkLst>
            <pc:docMk/>
            <pc:sldMk cId="4174107445" sldId="266"/>
            <ac:spMk id="2" creationId="{D3D4F6B3-7D68-4D91-A370-E0ABACAFDCE4}"/>
          </ac:spMkLst>
        </pc:spChg>
      </pc:sldChg>
      <pc:sldChg chg="modSp">
        <pc:chgData name="Jane Thomas" userId="S::j.thomas@uwtsd.ac.uk::ece06c1e-1fe5-4526-9740-3b5872e790df" providerId="AD" clId="Web-{74A8CA27-D945-4CB2-E341-64E44ED9A249}" dt="2020-02-18T14:57:35.523" v="10" actId="14100"/>
        <pc:sldMkLst>
          <pc:docMk/>
          <pc:sldMk cId="1211785753" sldId="270"/>
        </pc:sldMkLst>
        <pc:spChg chg="mod">
          <ac:chgData name="Jane Thomas" userId="S::j.thomas@uwtsd.ac.uk::ece06c1e-1fe5-4526-9740-3b5872e790df" providerId="AD" clId="Web-{74A8CA27-D945-4CB2-E341-64E44ED9A249}" dt="2020-02-18T14:57:35.523" v="10" actId="14100"/>
          <ac:spMkLst>
            <pc:docMk/>
            <pc:sldMk cId="1211785753" sldId="270"/>
            <ac:spMk id="2" creationId="{B050F705-EE2A-4C37-BEAF-AB071915A6AB}"/>
          </ac:spMkLst>
        </pc:spChg>
      </pc:sldChg>
      <pc:sldChg chg="modSp">
        <pc:chgData name="Jane Thomas" userId="S::j.thomas@uwtsd.ac.uk::ece06c1e-1fe5-4526-9740-3b5872e790df" providerId="AD" clId="Web-{74A8CA27-D945-4CB2-E341-64E44ED9A249}" dt="2020-02-18T16:07:39.562" v="654" actId="20577"/>
        <pc:sldMkLst>
          <pc:docMk/>
          <pc:sldMk cId="3027860289" sldId="271"/>
        </pc:sldMkLst>
        <pc:spChg chg="mod">
          <ac:chgData name="Jane Thomas" userId="S::j.thomas@uwtsd.ac.uk::ece06c1e-1fe5-4526-9740-3b5872e790df" providerId="AD" clId="Web-{74A8CA27-D945-4CB2-E341-64E44ED9A249}" dt="2020-02-18T16:07:39.562" v="654" actId="20577"/>
          <ac:spMkLst>
            <pc:docMk/>
            <pc:sldMk cId="3027860289" sldId="271"/>
            <ac:spMk id="2" creationId="{4FCA6121-90D5-4169-A6F7-8BE566E54949}"/>
          </ac:spMkLst>
        </pc:spChg>
      </pc:sldChg>
      <pc:sldChg chg="modNotes">
        <pc:chgData name="Jane Thomas" userId="S::j.thomas@uwtsd.ac.uk::ece06c1e-1fe5-4526-9740-3b5872e790df" providerId="AD" clId="Web-{74A8CA27-D945-4CB2-E341-64E44ED9A249}" dt="2020-02-18T14:57:30.210" v="9"/>
        <pc:sldMkLst>
          <pc:docMk/>
          <pc:sldMk cId="2268269341" sldId="272"/>
        </pc:sldMkLst>
      </pc:sldChg>
      <pc:sldChg chg="modSp">
        <pc:chgData name="Jane Thomas" userId="S::j.thomas@uwtsd.ac.uk::ece06c1e-1fe5-4526-9740-3b5872e790df" providerId="AD" clId="Web-{74A8CA27-D945-4CB2-E341-64E44ED9A249}" dt="2020-02-18T14:58:38.867" v="62" actId="20577"/>
        <pc:sldMkLst>
          <pc:docMk/>
          <pc:sldMk cId="843094927" sldId="275"/>
        </pc:sldMkLst>
        <pc:spChg chg="mod">
          <ac:chgData name="Jane Thomas" userId="S::j.thomas@uwtsd.ac.uk::ece06c1e-1fe5-4526-9740-3b5872e790df" providerId="AD" clId="Web-{74A8CA27-D945-4CB2-E341-64E44ED9A249}" dt="2020-02-18T14:58:38.867" v="62" actId="20577"/>
          <ac:spMkLst>
            <pc:docMk/>
            <pc:sldMk cId="843094927" sldId="275"/>
            <ac:spMk id="3" creationId="{0DF645AC-F152-4364-AABA-6D6DC5163465}"/>
          </ac:spMkLst>
        </pc:spChg>
      </pc:sldChg>
      <pc:sldChg chg="modSp">
        <pc:chgData name="Jane Thomas" userId="S::j.thomas@uwtsd.ac.uk::ece06c1e-1fe5-4526-9740-3b5872e790df" providerId="AD" clId="Web-{74A8CA27-D945-4CB2-E341-64E44ED9A249}" dt="2020-02-18T15:21:17.706" v="399" actId="20577"/>
        <pc:sldMkLst>
          <pc:docMk/>
          <pc:sldMk cId="1395477150" sldId="276"/>
        </pc:sldMkLst>
        <pc:spChg chg="mod">
          <ac:chgData name="Jane Thomas" userId="S::j.thomas@uwtsd.ac.uk::ece06c1e-1fe5-4526-9740-3b5872e790df" providerId="AD" clId="Web-{74A8CA27-D945-4CB2-E341-64E44ED9A249}" dt="2020-02-18T15:21:17.706" v="399" actId="20577"/>
          <ac:spMkLst>
            <pc:docMk/>
            <pc:sldMk cId="1395477150" sldId="276"/>
            <ac:spMk id="3" creationId="{390BB56C-01E4-4A67-93A1-10F13F48A3CD}"/>
          </ac:spMkLst>
        </pc:spChg>
      </pc:sldChg>
      <pc:sldChg chg="modSp">
        <pc:chgData name="Jane Thomas" userId="S::j.thomas@uwtsd.ac.uk::ece06c1e-1fe5-4526-9740-3b5872e790df" providerId="AD" clId="Web-{74A8CA27-D945-4CB2-E341-64E44ED9A249}" dt="2020-02-18T15:13:31.952" v="352" actId="20577"/>
        <pc:sldMkLst>
          <pc:docMk/>
          <pc:sldMk cId="1321675912" sldId="277"/>
        </pc:sldMkLst>
        <pc:spChg chg="mod">
          <ac:chgData name="Jane Thomas" userId="S::j.thomas@uwtsd.ac.uk::ece06c1e-1fe5-4526-9740-3b5872e790df" providerId="AD" clId="Web-{74A8CA27-D945-4CB2-E341-64E44ED9A249}" dt="2020-02-18T15:12:56.499" v="346" actId="20577"/>
          <ac:spMkLst>
            <pc:docMk/>
            <pc:sldMk cId="1321675912" sldId="277"/>
            <ac:spMk id="2" creationId="{D6B9228B-3FEA-480C-8B49-739E3B9AE60A}"/>
          </ac:spMkLst>
        </pc:spChg>
        <pc:spChg chg="mod">
          <ac:chgData name="Jane Thomas" userId="S::j.thomas@uwtsd.ac.uk::ece06c1e-1fe5-4526-9740-3b5872e790df" providerId="AD" clId="Web-{74A8CA27-D945-4CB2-E341-64E44ED9A249}" dt="2020-02-18T15:13:31.952" v="352" actId="20577"/>
          <ac:spMkLst>
            <pc:docMk/>
            <pc:sldMk cId="1321675912" sldId="277"/>
            <ac:spMk id="3" creationId="{D7018B85-28E3-4849-889A-5833DA159FA2}"/>
          </ac:spMkLst>
        </pc:spChg>
      </pc:sldChg>
      <pc:sldChg chg="addSp delSp modSp new modNotes">
        <pc:chgData name="Jane Thomas" userId="S::j.thomas@uwtsd.ac.uk::ece06c1e-1fe5-4526-9740-3b5872e790df" providerId="AD" clId="Web-{74A8CA27-D945-4CB2-E341-64E44ED9A249}" dt="2020-02-18T15:18:26.970" v="385"/>
        <pc:sldMkLst>
          <pc:docMk/>
          <pc:sldMk cId="4096525817" sldId="278"/>
        </pc:sldMkLst>
        <pc:spChg chg="mod">
          <ac:chgData name="Jane Thomas" userId="S::j.thomas@uwtsd.ac.uk::ece06c1e-1fe5-4526-9740-3b5872e790df" providerId="AD" clId="Web-{74A8CA27-D945-4CB2-E341-64E44ED9A249}" dt="2020-02-18T15:17:23.532" v="359" actId="14100"/>
          <ac:spMkLst>
            <pc:docMk/>
            <pc:sldMk cId="4096525817" sldId="278"/>
            <ac:spMk id="2" creationId="{1345CE79-6FA8-4653-9F4E-E5F6C367BBD0}"/>
          </ac:spMkLst>
        </pc:spChg>
        <pc:spChg chg="del">
          <ac:chgData name="Jane Thomas" userId="S::j.thomas@uwtsd.ac.uk::ece06c1e-1fe5-4526-9740-3b5872e790df" providerId="AD" clId="Web-{74A8CA27-D945-4CB2-E341-64E44ED9A249}" dt="2020-02-18T15:17:10.735" v="355"/>
          <ac:spMkLst>
            <pc:docMk/>
            <pc:sldMk cId="4096525817" sldId="278"/>
            <ac:spMk id="3" creationId="{33903270-E018-42BB-AB42-758681DD2CF6}"/>
          </ac:spMkLst>
        </pc:spChg>
        <pc:picChg chg="add mod ord">
          <ac:chgData name="Jane Thomas" userId="S::j.thomas@uwtsd.ac.uk::ece06c1e-1fe5-4526-9740-3b5872e790df" providerId="AD" clId="Web-{74A8CA27-D945-4CB2-E341-64E44ED9A249}" dt="2020-02-18T15:17:36.314" v="362" actId="14100"/>
          <ac:picMkLst>
            <pc:docMk/>
            <pc:sldMk cId="4096525817" sldId="278"/>
            <ac:picMk id="4" creationId="{6AE4D092-BA5A-4DB5-A9D4-66E873101E56}"/>
          </ac:picMkLst>
        </pc:picChg>
      </pc:sldChg>
      <pc:sldChg chg="addSp modSp new mod ord setBg">
        <pc:chgData name="Jane Thomas" userId="S::j.thomas@uwtsd.ac.uk::ece06c1e-1fe5-4526-9740-3b5872e790df" providerId="AD" clId="Web-{74A8CA27-D945-4CB2-E341-64E44ED9A249}" dt="2020-02-18T16:06:51.593" v="646" actId="14100"/>
        <pc:sldMkLst>
          <pc:docMk/>
          <pc:sldMk cId="4076247067" sldId="279"/>
        </pc:sldMkLst>
        <pc:spChg chg="mod">
          <ac:chgData name="Jane Thomas" userId="S::j.thomas@uwtsd.ac.uk::ece06c1e-1fe5-4526-9740-3b5872e790df" providerId="AD" clId="Web-{74A8CA27-D945-4CB2-E341-64E44ED9A249}" dt="2020-02-18T16:06:51.593" v="646" actId="14100"/>
          <ac:spMkLst>
            <pc:docMk/>
            <pc:sldMk cId="4076247067" sldId="279"/>
            <ac:spMk id="2" creationId="{56B2AB0E-1B4C-4339-A650-648EDB73828F}"/>
          </ac:spMkLst>
        </pc:spChg>
        <pc:spChg chg="mod">
          <ac:chgData name="Jane Thomas" userId="S::j.thomas@uwtsd.ac.uk::ece06c1e-1fe5-4526-9740-3b5872e790df" providerId="AD" clId="Web-{74A8CA27-D945-4CB2-E341-64E44ED9A249}" dt="2020-02-18T16:06:45.671" v="645"/>
          <ac:spMkLst>
            <pc:docMk/>
            <pc:sldMk cId="4076247067" sldId="279"/>
            <ac:spMk id="3" creationId="{D485C351-921C-4C92-9EBD-193E8C26A7AE}"/>
          </ac:spMkLst>
        </pc:spChg>
        <pc:spChg chg="add">
          <ac:chgData name="Jane Thomas" userId="S::j.thomas@uwtsd.ac.uk::ece06c1e-1fe5-4526-9740-3b5872e790df" providerId="AD" clId="Web-{74A8CA27-D945-4CB2-E341-64E44ED9A249}" dt="2020-02-18T16:06:45.671" v="645"/>
          <ac:spMkLst>
            <pc:docMk/>
            <pc:sldMk cId="4076247067" sldId="279"/>
            <ac:spMk id="8" creationId="{3B854194-185D-494D-905C-7C7CB2E30F6E}"/>
          </ac:spMkLst>
        </pc:spChg>
        <pc:spChg chg="add">
          <ac:chgData name="Jane Thomas" userId="S::j.thomas@uwtsd.ac.uk::ece06c1e-1fe5-4526-9740-3b5872e790df" providerId="AD" clId="Web-{74A8CA27-D945-4CB2-E341-64E44ED9A249}" dt="2020-02-18T16:06:45.671" v="645"/>
          <ac:spMkLst>
            <pc:docMk/>
            <pc:sldMk cId="4076247067" sldId="279"/>
            <ac:spMk id="10" creationId="{B4F5FA0D-0104-4987-8241-EFF7C85B88DE}"/>
          </ac:spMkLst>
        </pc:spChg>
        <pc:picChg chg="add">
          <ac:chgData name="Jane Thomas" userId="S::j.thomas@uwtsd.ac.uk::ece06c1e-1fe5-4526-9740-3b5872e790df" providerId="AD" clId="Web-{74A8CA27-D945-4CB2-E341-64E44ED9A249}" dt="2020-02-18T16:06:45.671" v="645"/>
          <ac:picMkLst>
            <pc:docMk/>
            <pc:sldMk cId="4076247067" sldId="279"/>
            <ac:picMk id="12" creationId="{2897127E-6CEF-446C-BE87-93B7C46E49D1}"/>
          </ac:picMkLst>
        </pc:picChg>
      </pc:sldChg>
      <pc:sldChg chg="modSp new">
        <pc:chgData name="Jane Thomas" userId="S::j.thomas@uwtsd.ac.uk::ece06c1e-1fe5-4526-9740-3b5872e790df" providerId="AD" clId="Web-{74A8CA27-D945-4CB2-E341-64E44ED9A249}" dt="2020-02-18T15:30:03.226" v="463" actId="20577"/>
        <pc:sldMkLst>
          <pc:docMk/>
          <pc:sldMk cId="53159896" sldId="280"/>
        </pc:sldMkLst>
        <pc:spChg chg="mod">
          <ac:chgData name="Jane Thomas" userId="S::j.thomas@uwtsd.ac.uk::ece06c1e-1fe5-4526-9740-3b5872e790df" providerId="AD" clId="Web-{74A8CA27-D945-4CB2-E341-64E44ED9A249}" dt="2020-02-18T15:25:11.020" v="424" actId="14100"/>
          <ac:spMkLst>
            <pc:docMk/>
            <pc:sldMk cId="53159896" sldId="280"/>
            <ac:spMk id="2" creationId="{E5D64E15-5707-413F-9496-1A9803975DB8}"/>
          </ac:spMkLst>
        </pc:spChg>
        <pc:spChg chg="mod">
          <ac:chgData name="Jane Thomas" userId="S::j.thomas@uwtsd.ac.uk::ece06c1e-1fe5-4526-9740-3b5872e790df" providerId="AD" clId="Web-{74A8CA27-D945-4CB2-E341-64E44ED9A249}" dt="2020-02-18T15:30:03.226" v="463" actId="20577"/>
          <ac:spMkLst>
            <pc:docMk/>
            <pc:sldMk cId="53159896" sldId="280"/>
            <ac:spMk id="3" creationId="{624C3BDF-175F-4186-A561-EE162341CAE4}"/>
          </ac:spMkLst>
        </pc:spChg>
      </pc:sldChg>
      <pc:sldChg chg="modSp new ord">
        <pc:chgData name="Jane Thomas" userId="S::j.thomas@uwtsd.ac.uk::ece06c1e-1fe5-4526-9740-3b5872e790df" providerId="AD" clId="Web-{74A8CA27-D945-4CB2-E341-64E44ED9A249}" dt="2020-02-18T15:31:49.008" v="511" actId="20577"/>
        <pc:sldMkLst>
          <pc:docMk/>
          <pc:sldMk cId="581667194" sldId="281"/>
        </pc:sldMkLst>
        <pc:spChg chg="mod">
          <ac:chgData name="Jane Thomas" userId="S::j.thomas@uwtsd.ac.uk::ece06c1e-1fe5-4526-9740-3b5872e790df" providerId="AD" clId="Web-{74A8CA27-D945-4CB2-E341-64E44ED9A249}" dt="2020-02-18T15:31:49.008" v="511" actId="20577"/>
          <ac:spMkLst>
            <pc:docMk/>
            <pc:sldMk cId="581667194" sldId="281"/>
            <ac:spMk id="2" creationId="{21BBBD6F-FDC0-4647-9DB0-BFFC670C3D90}"/>
          </ac:spMkLst>
        </pc:spChg>
        <pc:spChg chg="mod">
          <ac:chgData name="Jane Thomas" userId="S::j.thomas@uwtsd.ac.uk::ece06c1e-1fe5-4526-9740-3b5872e790df" providerId="AD" clId="Web-{74A8CA27-D945-4CB2-E341-64E44ED9A249}" dt="2020-02-18T15:31:42.370" v="503" actId="20577"/>
          <ac:spMkLst>
            <pc:docMk/>
            <pc:sldMk cId="581667194" sldId="281"/>
            <ac:spMk id="3" creationId="{D14E2FAA-7492-4838-993E-500ECAB0EF51}"/>
          </ac:spMkLst>
        </pc:spChg>
      </pc:sldChg>
      <pc:sldChg chg="modSp new">
        <pc:chgData name="Jane Thomas" userId="S::j.thomas@uwtsd.ac.uk::ece06c1e-1fe5-4526-9740-3b5872e790df" providerId="AD" clId="Web-{74A8CA27-D945-4CB2-E341-64E44ED9A249}" dt="2020-02-18T15:34:29.322" v="572" actId="20577"/>
        <pc:sldMkLst>
          <pc:docMk/>
          <pc:sldMk cId="134829959" sldId="282"/>
        </pc:sldMkLst>
        <pc:spChg chg="mod">
          <ac:chgData name="Jane Thomas" userId="S::j.thomas@uwtsd.ac.uk::ece06c1e-1fe5-4526-9740-3b5872e790df" providerId="AD" clId="Web-{74A8CA27-D945-4CB2-E341-64E44ED9A249}" dt="2020-02-18T15:32:20.040" v="530" actId="14100"/>
          <ac:spMkLst>
            <pc:docMk/>
            <pc:sldMk cId="134829959" sldId="282"/>
            <ac:spMk id="2" creationId="{330D34C9-3F1C-491D-8A85-0EDA15ACE8DA}"/>
          </ac:spMkLst>
        </pc:spChg>
        <pc:spChg chg="mod">
          <ac:chgData name="Jane Thomas" userId="S::j.thomas@uwtsd.ac.uk::ece06c1e-1fe5-4526-9740-3b5872e790df" providerId="AD" clId="Web-{74A8CA27-D945-4CB2-E341-64E44ED9A249}" dt="2020-02-18T15:34:29.322" v="572" actId="20577"/>
          <ac:spMkLst>
            <pc:docMk/>
            <pc:sldMk cId="134829959" sldId="282"/>
            <ac:spMk id="3" creationId="{07AF8136-A382-41AC-B65B-C367E3F50783}"/>
          </ac:spMkLst>
        </pc:spChg>
      </pc:sldChg>
      <pc:sldChg chg="addSp delSp modSp new mod setBg">
        <pc:chgData name="Jane Thomas" userId="S::j.thomas@uwtsd.ac.uk::ece06c1e-1fe5-4526-9740-3b5872e790df" providerId="AD" clId="Web-{74A8CA27-D945-4CB2-E341-64E44ED9A249}" dt="2020-02-18T16:05:20.577" v="634" actId="14100"/>
        <pc:sldMkLst>
          <pc:docMk/>
          <pc:sldMk cId="46097739" sldId="283"/>
        </pc:sldMkLst>
        <pc:spChg chg="mod">
          <ac:chgData name="Jane Thomas" userId="S::j.thomas@uwtsd.ac.uk::ece06c1e-1fe5-4526-9740-3b5872e790df" providerId="AD" clId="Web-{74A8CA27-D945-4CB2-E341-64E44ED9A249}" dt="2020-02-18T16:05:08.374" v="630" actId="14100"/>
          <ac:spMkLst>
            <pc:docMk/>
            <pc:sldMk cId="46097739" sldId="283"/>
            <ac:spMk id="2" creationId="{9DA1F9ED-21C5-42B4-B281-22082CB8BF4D}"/>
          </ac:spMkLst>
        </pc:spChg>
        <pc:spChg chg="del">
          <ac:chgData name="Jane Thomas" userId="S::j.thomas@uwtsd.ac.uk::ece06c1e-1fe5-4526-9740-3b5872e790df" providerId="AD" clId="Web-{74A8CA27-D945-4CB2-E341-64E44ED9A249}" dt="2020-02-18T16:01:40.187" v="596"/>
          <ac:spMkLst>
            <pc:docMk/>
            <pc:sldMk cId="46097739" sldId="283"/>
            <ac:spMk id="3" creationId="{C2E3FDCE-45E1-4E4D-BE09-63CA7949DA6A}"/>
          </ac:spMkLst>
        </pc:spChg>
        <pc:spChg chg="add del">
          <ac:chgData name="Jane Thomas" userId="S::j.thomas@uwtsd.ac.uk::ece06c1e-1fe5-4526-9740-3b5872e790df" providerId="AD" clId="Web-{74A8CA27-D945-4CB2-E341-64E44ED9A249}" dt="2020-02-18T16:04:02.171" v="604"/>
          <ac:spMkLst>
            <pc:docMk/>
            <pc:sldMk cId="46097739" sldId="283"/>
            <ac:spMk id="6" creationId="{AF6ED2F6-CE6B-4FCE-9942-3081932BA65F}"/>
          </ac:spMkLst>
        </pc:spChg>
        <pc:spChg chg="add mod ord">
          <ac:chgData name="Jane Thomas" userId="S::j.thomas@uwtsd.ac.uk::ece06c1e-1fe5-4526-9740-3b5872e790df" providerId="AD" clId="Web-{74A8CA27-D945-4CB2-E341-64E44ED9A249}" dt="2020-02-18T16:05:20.577" v="634" actId="14100"/>
          <ac:spMkLst>
            <pc:docMk/>
            <pc:sldMk cId="46097739" sldId="283"/>
            <ac:spMk id="7" creationId="{5753CEC0-94F1-428D-85C5-B13439ED72D3}"/>
          </ac:spMkLst>
        </pc:spChg>
        <pc:spChg chg="add del">
          <ac:chgData name="Jane Thomas" userId="S::j.thomas@uwtsd.ac.uk::ece06c1e-1fe5-4526-9740-3b5872e790df" providerId="AD" clId="Web-{74A8CA27-D945-4CB2-E341-64E44ED9A249}" dt="2020-02-18T16:03:53.062" v="602"/>
          <ac:spMkLst>
            <pc:docMk/>
            <pc:sldMk cId="46097739" sldId="283"/>
            <ac:spMk id="8" creationId="{5753CEC0-94F1-428D-85C5-B13439ED72D3}"/>
          </ac:spMkLst>
        </pc:spChg>
        <pc:spChg chg="add del">
          <ac:chgData name="Jane Thomas" userId="S::j.thomas@uwtsd.ac.uk::ece06c1e-1fe5-4526-9740-3b5872e790df" providerId="AD" clId="Web-{74A8CA27-D945-4CB2-E341-64E44ED9A249}" dt="2020-02-18T16:04:59.531" v="628"/>
          <ac:spMkLst>
            <pc:docMk/>
            <pc:sldMk cId="46097739" sldId="283"/>
            <ac:spMk id="9" creationId="{2C9A9DA9-7DC8-488B-A882-123947B0F3D9}"/>
          </ac:spMkLst>
        </pc:spChg>
        <pc:spChg chg="add del">
          <ac:chgData name="Jane Thomas" userId="S::j.thomas@uwtsd.ac.uk::ece06c1e-1fe5-4526-9740-3b5872e790df" providerId="AD" clId="Web-{74A8CA27-D945-4CB2-E341-64E44ED9A249}" dt="2020-02-18T16:04:59.531" v="628"/>
          <ac:spMkLst>
            <pc:docMk/>
            <pc:sldMk cId="46097739" sldId="283"/>
            <ac:spMk id="10" creationId="{57F6BDD4-E066-4008-8011-6CC31AEB4556}"/>
          </ac:spMkLst>
        </pc:spChg>
        <pc:spChg chg="add">
          <ac:chgData name="Jane Thomas" userId="S::j.thomas@uwtsd.ac.uk::ece06c1e-1fe5-4526-9740-3b5872e790df" providerId="AD" clId="Web-{74A8CA27-D945-4CB2-E341-64E44ED9A249}" dt="2020-02-18T16:04:59.531" v="629"/>
          <ac:spMkLst>
            <pc:docMk/>
            <pc:sldMk cId="46097739" sldId="283"/>
            <ac:spMk id="11" creationId="{4038CB10-1F5C-4D54-9DF7-12586DE5B007}"/>
          </ac:spMkLst>
        </pc:spChg>
        <pc:spChg chg="add del">
          <ac:chgData name="Jane Thomas" userId="S::j.thomas@uwtsd.ac.uk::ece06c1e-1fe5-4526-9740-3b5872e790df" providerId="AD" clId="Web-{74A8CA27-D945-4CB2-E341-64E44ED9A249}" dt="2020-02-18T16:04:55.796" v="626"/>
          <ac:spMkLst>
            <pc:docMk/>
            <pc:sldMk cId="46097739" sldId="283"/>
            <ac:spMk id="12" creationId="{4038CB10-1F5C-4D54-9DF7-12586DE5B007}"/>
          </ac:spMkLst>
        </pc:spChg>
        <pc:spChg chg="add">
          <ac:chgData name="Jane Thomas" userId="S::j.thomas@uwtsd.ac.uk::ece06c1e-1fe5-4526-9740-3b5872e790df" providerId="AD" clId="Web-{74A8CA27-D945-4CB2-E341-64E44ED9A249}" dt="2020-02-18T16:04:59.531" v="629"/>
          <ac:spMkLst>
            <pc:docMk/>
            <pc:sldMk cId="46097739" sldId="283"/>
            <ac:spMk id="13" creationId="{73ED6512-6858-4552-B699-9A97FE9A4EA2}"/>
          </ac:spMkLst>
        </pc:spChg>
        <pc:spChg chg="add del">
          <ac:chgData name="Jane Thomas" userId="S::j.thomas@uwtsd.ac.uk::ece06c1e-1fe5-4526-9740-3b5872e790df" providerId="AD" clId="Web-{74A8CA27-D945-4CB2-E341-64E44ED9A249}" dt="2020-02-18T16:04:55.796" v="626"/>
          <ac:spMkLst>
            <pc:docMk/>
            <pc:sldMk cId="46097739" sldId="283"/>
            <ac:spMk id="14" creationId="{73ED6512-6858-4552-B699-9A97FE9A4EA2}"/>
          </ac:spMkLst>
        </pc:spChg>
        <pc:spChg chg="add del">
          <ac:chgData name="Jane Thomas" userId="S::j.thomas@uwtsd.ac.uk::ece06c1e-1fe5-4526-9740-3b5872e790df" providerId="AD" clId="Web-{74A8CA27-D945-4CB2-E341-64E44ED9A249}" dt="2020-02-18T16:04:59.531" v="628"/>
          <ac:spMkLst>
            <pc:docMk/>
            <pc:sldMk cId="46097739" sldId="283"/>
            <ac:spMk id="16" creationId="{2711A8FB-68FC-45FC-B01E-38F809E2D439}"/>
          </ac:spMkLst>
        </pc:spChg>
        <pc:spChg chg="add del">
          <ac:chgData name="Jane Thomas" userId="S::j.thomas@uwtsd.ac.uk::ece06c1e-1fe5-4526-9740-3b5872e790df" providerId="AD" clId="Web-{74A8CA27-D945-4CB2-E341-64E44ED9A249}" dt="2020-02-18T16:04:59.531" v="628"/>
          <ac:spMkLst>
            <pc:docMk/>
            <pc:sldMk cId="46097739" sldId="283"/>
            <ac:spMk id="18" creationId="{2A865FE3-5FC9-4049-87CF-30019C46C0F5}"/>
          </ac:spMkLst>
        </pc:spChg>
        <pc:picChg chg="add mod ord">
          <ac:chgData name="Jane Thomas" userId="S::j.thomas@uwtsd.ac.uk::ece06c1e-1fe5-4526-9740-3b5872e790df" providerId="AD" clId="Web-{74A8CA27-D945-4CB2-E341-64E44ED9A249}" dt="2020-02-18T16:05:14.327" v="632" actId="14100"/>
          <ac:picMkLst>
            <pc:docMk/>
            <pc:sldMk cId="46097739" sldId="283"/>
            <ac:picMk id="4" creationId="{E46FE91E-84AD-4E3B-BBCD-B36DF34D70E5}"/>
          </ac:picMkLst>
        </pc:picChg>
      </pc:sldChg>
      <pc:sldChg chg="addSp delSp modSp new modNotes">
        <pc:chgData name="Jane Thomas" userId="S::j.thomas@uwtsd.ac.uk::ece06c1e-1fe5-4526-9740-3b5872e790df" providerId="AD" clId="Web-{74A8CA27-D945-4CB2-E341-64E44ED9A249}" dt="2020-02-18T16:12:50.124" v="668"/>
        <pc:sldMkLst>
          <pc:docMk/>
          <pc:sldMk cId="3536432169" sldId="284"/>
        </pc:sldMkLst>
        <pc:spChg chg="del">
          <ac:chgData name="Jane Thomas" userId="S::j.thomas@uwtsd.ac.uk::ece06c1e-1fe5-4526-9740-3b5872e790df" providerId="AD" clId="Web-{74A8CA27-D945-4CB2-E341-64E44ED9A249}" dt="2020-02-18T16:10:39.733" v="662"/>
          <ac:spMkLst>
            <pc:docMk/>
            <pc:sldMk cId="3536432169" sldId="284"/>
            <ac:spMk id="3" creationId="{3E370CA1-D36F-4D08-AC25-CB4022790023}"/>
          </ac:spMkLst>
        </pc:spChg>
        <pc:picChg chg="add mod ord">
          <ac:chgData name="Jane Thomas" userId="S::j.thomas@uwtsd.ac.uk::ece06c1e-1fe5-4526-9740-3b5872e790df" providerId="AD" clId="Web-{74A8CA27-D945-4CB2-E341-64E44ED9A249}" dt="2020-02-18T16:10:54.749" v="667" actId="14100"/>
          <ac:picMkLst>
            <pc:docMk/>
            <pc:sldMk cId="3536432169" sldId="284"/>
            <ac:picMk id="4" creationId="{AE34E8B9-2F12-49DC-81E4-D158A4FC447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1A8E8D-D675-4DB0-ABE3-34E07450D24F}" type="datetimeFigureOut">
              <a:rPr lang="en-GB" smtClean="0"/>
              <a:t>20/02/2020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54B923-496B-4D0D-801A-E04BAF049B03}" type="slidenum">
              <a:rPr lang="en-GB" smtClean="0"/>
              <a:t>‹#›</a:t>
            </a:fld>
            <a:endParaRPr lang="en-GB"/>
          </a:p>
        </p:txBody>
      </p:sp>
    </p:spTree>
    <p:extLst>
      <p:ext uri="{BB962C8B-B14F-4D97-AF65-F5344CB8AC3E}">
        <p14:creationId xmlns:p14="http://schemas.microsoft.com/office/powerpoint/2010/main" val="13208740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gov.uk/government/statistics/prison-population-figures-2020"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publications.parliament.uk/pa/cm201719/cmselect/cmhealth/963/963.pdf"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instituteforgovernment.org.uk/publication/performance-tracker-2019/prisons"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independent.co.uk/news/uk/home-news/prison-drug-problem-jail-uk-illicit-substances-reform-a9288616.html"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news.sky.com/story/positive-drug-tests-in-prisons-across-england-and-wales-rise-by-more-than-20-11449259"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theguardian.com/society/2018/dec/18/anti-drone-technology-introduced-english-prisons-skyfence"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instituteforgovernment.org.uk/publication/performance-tracker-2019/prisons"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instituteforgovernment.org.uk/publication/performance-tracker-2019/prisons"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justice.gov.uk/about/hmps/contracted-out"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ft.com/content/6184ddb4-57c2-11e9-8b71-f5b0066105fe"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theguardian.com/society/2019/may/13/private-jails-more-violent-than-public-prisons-england-wales-data-analysis" TargetMode="External"/><Relationship Id="rId2" Type="http://schemas.openxmlformats.org/officeDocument/2006/relationships/slide" Target="../slides/slide33.xml"/><Relationship Id="rId1" Type="http://schemas.openxmlformats.org/officeDocument/2006/relationships/notesMaster" Target="../notesMasters/notesMaster1.xml"/><Relationship Id="rId4" Type="http://schemas.openxmlformats.org/officeDocument/2006/relationships/hyperlink" Target="https://www.bbc.co.uk/news/uk-21520068" TargetMode="Externa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20618/annual-prison-performance-ratings-2018-19-bulletin.pdf"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1166 - </a:t>
            </a:r>
            <a:r>
              <a:rPr lang="en-GB" sz="1200" b="0" i="0" u="none" strike="noStrike" kern="1200" dirty="0">
                <a:solidFill>
                  <a:schemeClr val="tx1"/>
                </a:solidFill>
                <a:effectLst/>
                <a:latin typeface="+mn-lt"/>
                <a:ea typeface="+mn-ea"/>
                <a:cs typeface="+mn-cs"/>
              </a:rPr>
              <a:t>The first legal textbook is produced and becomes a precursor to Common Law. The modern jury is set up with 12 free men to adjudicate on land disputes.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1215 - Article 39 - </a:t>
            </a:r>
            <a:r>
              <a:rPr lang="en-GB" i="1" dirty="0"/>
              <a:t>"No free man shall be arrested, or imprisoned, or deprived of his property, or outlawed, or exiled, or in any way destroyed, nor shall we go against him or send against him, unless by legal judgement of his peers, or by the law of the land." </a:t>
            </a:r>
            <a:endParaRPr lang="en-GB" dirty="0"/>
          </a:p>
          <a:p>
            <a:endParaRPr lang="en-GB" dirty="0"/>
          </a:p>
        </p:txBody>
      </p:sp>
      <p:sp>
        <p:nvSpPr>
          <p:cNvPr id="4" name="Slide Number Placeholder 3"/>
          <p:cNvSpPr>
            <a:spLocks noGrp="1"/>
          </p:cNvSpPr>
          <p:nvPr>
            <p:ph type="sldNum" sz="quarter" idx="5"/>
          </p:nvPr>
        </p:nvSpPr>
        <p:spPr/>
        <p:txBody>
          <a:bodyPr/>
          <a:lstStyle/>
          <a:p>
            <a:fld id="{A054B923-496B-4D0D-801A-E04BAF049B03}" type="slidenum">
              <a:rPr lang="en-GB" smtClean="0"/>
              <a:t>2</a:t>
            </a:fld>
            <a:endParaRPr lang="en-GB"/>
          </a:p>
        </p:txBody>
      </p:sp>
    </p:spTree>
    <p:extLst>
      <p:ext uri="{BB962C8B-B14F-4D97-AF65-F5344CB8AC3E}">
        <p14:creationId xmlns:p14="http://schemas.microsoft.com/office/powerpoint/2010/main" val="24297182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Women are held in 12 </a:t>
            </a:r>
            <a:r>
              <a:rPr lang="en-US" b="1" dirty="0"/>
              <a:t>prisons</a:t>
            </a:r>
            <a:r>
              <a:rPr lang="en-US" dirty="0"/>
              <a:t> in </a:t>
            </a:r>
            <a:r>
              <a:rPr lang="en-US" b="1" dirty="0"/>
              <a:t>England</a:t>
            </a:r>
            <a:r>
              <a:rPr lang="en-US" dirty="0"/>
              <a:t>. There are no women's </a:t>
            </a:r>
            <a:r>
              <a:rPr lang="en-US" b="1" dirty="0"/>
              <a:t>prisons</a:t>
            </a:r>
            <a:r>
              <a:rPr lang="en-US" dirty="0"/>
              <a:t> in Wales. There is one women's </a:t>
            </a:r>
            <a:r>
              <a:rPr lang="en-US" b="1" dirty="0"/>
              <a:t>prison</a:t>
            </a:r>
            <a:r>
              <a:rPr lang="en-US" dirty="0"/>
              <a:t> in Scotland</a:t>
            </a:r>
          </a:p>
        </p:txBody>
      </p:sp>
      <p:sp>
        <p:nvSpPr>
          <p:cNvPr id="4" name="Slide Number Placeholder 3"/>
          <p:cNvSpPr>
            <a:spLocks noGrp="1"/>
          </p:cNvSpPr>
          <p:nvPr>
            <p:ph type="sldNum" sz="quarter" idx="5"/>
          </p:nvPr>
        </p:nvSpPr>
        <p:spPr/>
        <p:txBody>
          <a:bodyPr/>
          <a:lstStyle/>
          <a:p>
            <a:fld id="{A054B923-496B-4D0D-801A-E04BAF049B03}" type="slidenum">
              <a:rPr lang="en-GB" smtClean="0"/>
              <a:t>14</a:t>
            </a:fld>
            <a:endParaRPr lang="en-GB"/>
          </a:p>
        </p:txBody>
      </p:sp>
    </p:spTree>
    <p:extLst>
      <p:ext uri="{BB962C8B-B14F-4D97-AF65-F5344CB8AC3E}">
        <p14:creationId xmlns:p14="http://schemas.microsoft.com/office/powerpoint/2010/main" val="32417018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54B923-496B-4D0D-801A-E04BAF049B03}" type="slidenum">
              <a:rPr lang="en-GB" smtClean="0"/>
              <a:t>16</a:t>
            </a:fld>
            <a:endParaRPr lang="en-GB"/>
          </a:p>
        </p:txBody>
      </p:sp>
    </p:spTree>
    <p:extLst>
      <p:ext uri="{BB962C8B-B14F-4D97-AF65-F5344CB8AC3E}">
        <p14:creationId xmlns:p14="http://schemas.microsoft.com/office/powerpoint/2010/main" val="35993857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Home Secretary 1993</a:t>
            </a:r>
          </a:p>
        </p:txBody>
      </p:sp>
      <p:sp>
        <p:nvSpPr>
          <p:cNvPr id="4" name="Slide Number Placeholder 3"/>
          <p:cNvSpPr>
            <a:spLocks noGrp="1"/>
          </p:cNvSpPr>
          <p:nvPr>
            <p:ph type="sldNum" sz="quarter" idx="5"/>
          </p:nvPr>
        </p:nvSpPr>
        <p:spPr/>
        <p:txBody>
          <a:bodyPr/>
          <a:lstStyle/>
          <a:p>
            <a:fld id="{A054B923-496B-4D0D-801A-E04BAF049B03}" type="slidenum">
              <a:rPr lang="en-GB" smtClean="0"/>
              <a:t>17</a:t>
            </a:fld>
            <a:endParaRPr lang="en-GB"/>
          </a:p>
        </p:txBody>
      </p:sp>
    </p:spTree>
    <p:extLst>
      <p:ext uri="{BB962C8B-B14F-4D97-AF65-F5344CB8AC3E}">
        <p14:creationId xmlns:p14="http://schemas.microsoft.com/office/powerpoint/2010/main" val="37741164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https://www.gov.uk/government/statistics/prison-population-figures-2020</a:t>
            </a:r>
            <a:endParaRPr lang="en-US"/>
          </a:p>
        </p:txBody>
      </p:sp>
      <p:sp>
        <p:nvSpPr>
          <p:cNvPr id="4" name="Slide Number Placeholder 3"/>
          <p:cNvSpPr>
            <a:spLocks noGrp="1"/>
          </p:cNvSpPr>
          <p:nvPr>
            <p:ph type="sldNum" sz="quarter" idx="5"/>
          </p:nvPr>
        </p:nvSpPr>
        <p:spPr/>
        <p:txBody>
          <a:bodyPr/>
          <a:lstStyle/>
          <a:p>
            <a:fld id="{A054B923-496B-4D0D-801A-E04BAF049B03}" type="slidenum">
              <a:rPr lang="en-GB" smtClean="0"/>
              <a:t>18</a:t>
            </a:fld>
            <a:endParaRPr lang="en-GB"/>
          </a:p>
        </p:txBody>
      </p:sp>
    </p:spTree>
    <p:extLst>
      <p:ext uri="{BB962C8B-B14F-4D97-AF65-F5344CB8AC3E}">
        <p14:creationId xmlns:p14="http://schemas.microsoft.com/office/powerpoint/2010/main" val="11021439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https://publications.parliament.uk/pa/cm201719/cmselect/cmhealth/963/963.pdf</a:t>
            </a:r>
            <a:endParaRPr lang="en-US"/>
          </a:p>
        </p:txBody>
      </p:sp>
      <p:sp>
        <p:nvSpPr>
          <p:cNvPr id="4" name="Slide Number Placeholder 3"/>
          <p:cNvSpPr>
            <a:spLocks noGrp="1"/>
          </p:cNvSpPr>
          <p:nvPr>
            <p:ph type="sldNum" sz="quarter" idx="5"/>
          </p:nvPr>
        </p:nvSpPr>
        <p:spPr/>
        <p:txBody>
          <a:bodyPr/>
          <a:lstStyle/>
          <a:p>
            <a:fld id="{A054B923-496B-4D0D-801A-E04BAF049B03}" type="slidenum">
              <a:rPr lang="en-GB" smtClean="0"/>
              <a:t>19</a:t>
            </a:fld>
            <a:endParaRPr lang="en-GB"/>
          </a:p>
        </p:txBody>
      </p:sp>
    </p:spTree>
    <p:extLst>
      <p:ext uri="{BB962C8B-B14F-4D97-AF65-F5344CB8AC3E}">
        <p14:creationId xmlns:p14="http://schemas.microsoft.com/office/powerpoint/2010/main" val="16657276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https://www.instituteforgovernment.org.uk/publication/performance-tracker-2019/prisons</a:t>
            </a:r>
            <a:endParaRPr lang="en-US"/>
          </a:p>
        </p:txBody>
      </p:sp>
      <p:sp>
        <p:nvSpPr>
          <p:cNvPr id="4" name="Slide Number Placeholder 3"/>
          <p:cNvSpPr>
            <a:spLocks noGrp="1"/>
          </p:cNvSpPr>
          <p:nvPr>
            <p:ph type="sldNum" sz="quarter" idx="5"/>
          </p:nvPr>
        </p:nvSpPr>
        <p:spPr/>
        <p:txBody>
          <a:bodyPr/>
          <a:lstStyle/>
          <a:p>
            <a:fld id="{A054B923-496B-4D0D-801A-E04BAF049B03}" type="slidenum">
              <a:rPr lang="en-GB" smtClean="0"/>
              <a:t>21</a:t>
            </a:fld>
            <a:endParaRPr lang="en-GB"/>
          </a:p>
        </p:txBody>
      </p:sp>
    </p:spTree>
    <p:extLst>
      <p:ext uri="{BB962C8B-B14F-4D97-AF65-F5344CB8AC3E}">
        <p14:creationId xmlns:p14="http://schemas.microsoft.com/office/powerpoint/2010/main" val="22165019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https://www.independent.co.uk/news/uk/home-news/prison-drug-problem-jail-uk-illicit-substances-reform-a9288616.html</a:t>
            </a:r>
            <a:endParaRPr lang="en-US"/>
          </a:p>
        </p:txBody>
      </p:sp>
      <p:sp>
        <p:nvSpPr>
          <p:cNvPr id="4" name="Slide Number Placeholder 3"/>
          <p:cNvSpPr>
            <a:spLocks noGrp="1"/>
          </p:cNvSpPr>
          <p:nvPr>
            <p:ph type="sldNum" sz="quarter" idx="5"/>
          </p:nvPr>
        </p:nvSpPr>
        <p:spPr/>
        <p:txBody>
          <a:bodyPr/>
          <a:lstStyle/>
          <a:p>
            <a:fld id="{A054B923-496B-4D0D-801A-E04BAF049B03}" type="slidenum">
              <a:rPr lang="en-GB" smtClean="0"/>
              <a:t>22</a:t>
            </a:fld>
            <a:endParaRPr lang="en-GB"/>
          </a:p>
        </p:txBody>
      </p:sp>
    </p:spTree>
    <p:extLst>
      <p:ext uri="{BB962C8B-B14F-4D97-AF65-F5344CB8AC3E}">
        <p14:creationId xmlns:p14="http://schemas.microsoft.com/office/powerpoint/2010/main" val="15828712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https://news.sky.com/story/positive-drug-tests-in-prisons-across-england-and-wales-rise-by-more-than-20-11449259</a:t>
            </a:r>
            <a:endParaRPr lang="en-US"/>
          </a:p>
        </p:txBody>
      </p:sp>
      <p:sp>
        <p:nvSpPr>
          <p:cNvPr id="4" name="Slide Number Placeholder 3"/>
          <p:cNvSpPr>
            <a:spLocks noGrp="1"/>
          </p:cNvSpPr>
          <p:nvPr>
            <p:ph type="sldNum" sz="quarter" idx="5"/>
          </p:nvPr>
        </p:nvSpPr>
        <p:spPr/>
        <p:txBody>
          <a:bodyPr/>
          <a:lstStyle/>
          <a:p>
            <a:fld id="{A054B923-496B-4D0D-801A-E04BAF049B03}" type="slidenum">
              <a:rPr lang="en-GB" smtClean="0"/>
              <a:t>23</a:t>
            </a:fld>
            <a:endParaRPr lang="en-GB"/>
          </a:p>
        </p:txBody>
      </p:sp>
    </p:spTree>
    <p:extLst>
      <p:ext uri="{BB962C8B-B14F-4D97-AF65-F5344CB8AC3E}">
        <p14:creationId xmlns:p14="http://schemas.microsoft.com/office/powerpoint/2010/main" val="25020181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https://www.theguardian.com/society/2018/dec/18/anti-drone-technology-introduced-english-prisons-skyfence</a:t>
            </a:r>
            <a:endParaRPr lang="en-US"/>
          </a:p>
        </p:txBody>
      </p:sp>
      <p:sp>
        <p:nvSpPr>
          <p:cNvPr id="4" name="Slide Number Placeholder 3"/>
          <p:cNvSpPr>
            <a:spLocks noGrp="1"/>
          </p:cNvSpPr>
          <p:nvPr>
            <p:ph type="sldNum" sz="quarter" idx="5"/>
          </p:nvPr>
        </p:nvSpPr>
        <p:spPr/>
        <p:txBody>
          <a:bodyPr/>
          <a:lstStyle/>
          <a:p>
            <a:fld id="{A054B923-496B-4D0D-801A-E04BAF049B03}" type="slidenum">
              <a:rPr lang="en-GB" smtClean="0"/>
              <a:t>24</a:t>
            </a:fld>
            <a:endParaRPr lang="en-GB"/>
          </a:p>
        </p:txBody>
      </p:sp>
    </p:spTree>
    <p:extLst>
      <p:ext uri="{BB962C8B-B14F-4D97-AF65-F5344CB8AC3E}">
        <p14:creationId xmlns:p14="http://schemas.microsoft.com/office/powerpoint/2010/main" val="16501360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https://www.instituteforgovernment.org.uk/publication/performance-tracker-2019/prisons</a:t>
            </a:r>
            <a:endParaRPr lang="en-US"/>
          </a:p>
        </p:txBody>
      </p:sp>
      <p:sp>
        <p:nvSpPr>
          <p:cNvPr id="4" name="Slide Number Placeholder 3"/>
          <p:cNvSpPr>
            <a:spLocks noGrp="1"/>
          </p:cNvSpPr>
          <p:nvPr>
            <p:ph type="sldNum" sz="quarter" idx="5"/>
          </p:nvPr>
        </p:nvSpPr>
        <p:spPr/>
        <p:txBody>
          <a:bodyPr/>
          <a:lstStyle/>
          <a:p>
            <a:fld id="{A054B923-496B-4D0D-801A-E04BAF049B03}" type="slidenum">
              <a:rPr lang="en-GB" smtClean="0"/>
              <a:t>25</a:t>
            </a:fld>
            <a:endParaRPr lang="en-GB"/>
          </a:p>
        </p:txBody>
      </p:sp>
    </p:spTree>
    <p:extLst>
      <p:ext uri="{BB962C8B-B14F-4D97-AF65-F5344CB8AC3E}">
        <p14:creationId xmlns:p14="http://schemas.microsoft.com/office/powerpoint/2010/main" val="28780542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Bens story from 2015. Prison reform writing competition </a:t>
            </a:r>
          </a:p>
        </p:txBody>
      </p:sp>
      <p:sp>
        <p:nvSpPr>
          <p:cNvPr id="4" name="Slide Number Placeholder 3"/>
          <p:cNvSpPr>
            <a:spLocks noGrp="1"/>
          </p:cNvSpPr>
          <p:nvPr>
            <p:ph type="sldNum" sz="quarter" idx="5"/>
          </p:nvPr>
        </p:nvSpPr>
        <p:spPr/>
        <p:txBody>
          <a:bodyPr/>
          <a:lstStyle/>
          <a:p>
            <a:fld id="{A054B923-496B-4D0D-801A-E04BAF049B03}" type="slidenum">
              <a:rPr lang="en-GB" smtClean="0"/>
              <a:t>26</a:t>
            </a:fld>
            <a:endParaRPr lang="en-GB"/>
          </a:p>
        </p:txBody>
      </p:sp>
    </p:spTree>
    <p:extLst>
      <p:ext uri="{BB962C8B-B14F-4D97-AF65-F5344CB8AC3E}">
        <p14:creationId xmlns:p14="http://schemas.microsoft.com/office/powerpoint/2010/main" val="30795077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https://www.crimeandjustice.org.uk/sites/crimeandjustice.org.uk/files/Prison%20conditions%20in%20the%20UK.pdf</a:t>
            </a:r>
          </a:p>
        </p:txBody>
      </p:sp>
      <p:sp>
        <p:nvSpPr>
          <p:cNvPr id="4" name="Slide Number Placeholder 3"/>
          <p:cNvSpPr>
            <a:spLocks noGrp="1"/>
          </p:cNvSpPr>
          <p:nvPr>
            <p:ph type="sldNum" sz="quarter" idx="5"/>
          </p:nvPr>
        </p:nvSpPr>
        <p:spPr/>
        <p:txBody>
          <a:bodyPr/>
          <a:lstStyle/>
          <a:p>
            <a:fld id="{A054B923-496B-4D0D-801A-E04BAF049B03}" type="slidenum">
              <a:rPr lang="en-GB" smtClean="0"/>
              <a:t>28</a:t>
            </a:fld>
            <a:endParaRPr lang="en-GB"/>
          </a:p>
        </p:txBody>
      </p:sp>
    </p:spTree>
    <p:extLst>
      <p:ext uri="{BB962C8B-B14F-4D97-AF65-F5344CB8AC3E}">
        <p14:creationId xmlns:p14="http://schemas.microsoft.com/office/powerpoint/2010/main" val="26259820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2017 more money to be spent on officer safety and mental health on prisoners </a:t>
            </a:r>
          </a:p>
          <a:p>
            <a:endParaRPr lang="en-US" dirty="0">
              <a:cs typeface="Calibri"/>
            </a:endParaRPr>
          </a:p>
          <a:p>
            <a:r>
              <a:rPr lang="en-US" dirty="0">
                <a:hlinkClick r:id="rId3"/>
              </a:rPr>
              <a:t>https://www.instituteforgovernment.org.uk/publication/performance-tracker-2019/prisons</a:t>
            </a:r>
          </a:p>
          <a:p>
            <a:endParaRPr lang="en-US" dirty="0">
              <a:cs typeface="Calibri"/>
            </a:endParaRPr>
          </a:p>
        </p:txBody>
      </p:sp>
      <p:sp>
        <p:nvSpPr>
          <p:cNvPr id="4" name="Slide Number Placeholder 3"/>
          <p:cNvSpPr>
            <a:spLocks noGrp="1"/>
          </p:cNvSpPr>
          <p:nvPr>
            <p:ph type="sldNum" sz="quarter" idx="5"/>
          </p:nvPr>
        </p:nvSpPr>
        <p:spPr/>
        <p:txBody>
          <a:bodyPr/>
          <a:lstStyle/>
          <a:p>
            <a:fld id="{A054B923-496B-4D0D-801A-E04BAF049B03}" type="slidenum">
              <a:rPr lang="en-GB" smtClean="0"/>
              <a:t>29</a:t>
            </a:fld>
            <a:endParaRPr lang="en-GB"/>
          </a:p>
        </p:txBody>
      </p:sp>
    </p:spTree>
    <p:extLst>
      <p:ext uri="{BB962C8B-B14F-4D97-AF65-F5344CB8AC3E}">
        <p14:creationId xmlns:p14="http://schemas.microsoft.com/office/powerpoint/2010/main" val="29063545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https://www.justice.gov.uk/about/hmps/contracted-out</a:t>
            </a:r>
            <a:endParaRPr lang="en-US"/>
          </a:p>
        </p:txBody>
      </p:sp>
      <p:sp>
        <p:nvSpPr>
          <p:cNvPr id="4" name="Slide Number Placeholder 3"/>
          <p:cNvSpPr>
            <a:spLocks noGrp="1"/>
          </p:cNvSpPr>
          <p:nvPr>
            <p:ph type="sldNum" sz="quarter" idx="5"/>
          </p:nvPr>
        </p:nvSpPr>
        <p:spPr/>
        <p:txBody>
          <a:bodyPr/>
          <a:lstStyle/>
          <a:p>
            <a:fld id="{A054B923-496B-4D0D-801A-E04BAF049B03}" type="slidenum">
              <a:rPr lang="en-GB" smtClean="0"/>
              <a:t>31</a:t>
            </a:fld>
            <a:endParaRPr lang="en-GB"/>
          </a:p>
        </p:txBody>
      </p:sp>
    </p:spTree>
    <p:extLst>
      <p:ext uri="{BB962C8B-B14F-4D97-AF65-F5344CB8AC3E}">
        <p14:creationId xmlns:p14="http://schemas.microsoft.com/office/powerpoint/2010/main" val="21148680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https://www.ft.com/content/6184ddb4-57c2-11e9-8b71-f5b0066105fe</a:t>
            </a:r>
            <a:endParaRPr lang="en-US"/>
          </a:p>
        </p:txBody>
      </p:sp>
      <p:sp>
        <p:nvSpPr>
          <p:cNvPr id="4" name="Slide Number Placeholder 3"/>
          <p:cNvSpPr>
            <a:spLocks noGrp="1"/>
          </p:cNvSpPr>
          <p:nvPr>
            <p:ph type="sldNum" sz="quarter" idx="5"/>
          </p:nvPr>
        </p:nvSpPr>
        <p:spPr/>
        <p:txBody>
          <a:bodyPr/>
          <a:lstStyle/>
          <a:p>
            <a:fld id="{A054B923-496B-4D0D-801A-E04BAF049B03}" type="slidenum">
              <a:rPr lang="en-GB" smtClean="0"/>
              <a:t>32</a:t>
            </a:fld>
            <a:endParaRPr lang="en-GB"/>
          </a:p>
        </p:txBody>
      </p:sp>
    </p:spTree>
    <p:extLst>
      <p:ext uri="{BB962C8B-B14F-4D97-AF65-F5344CB8AC3E}">
        <p14:creationId xmlns:p14="http://schemas.microsoft.com/office/powerpoint/2010/main" val="11259563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https://www.theguardian.com/society/2019/may/13/private-jails-more-violent-than-public-prisons-england-wales-data-analysis</a:t>
            </a:r>
          </a:p>
          <a:p>
            <a:endParaRPr lang="en-US" dirty="0">
              <a:cs typeface="Calibri"/>
            </a:endParaRPr>
          </a:p>
          <a:p>
            <a:r>
              <a:rPr lang="en-US" dirty="0">
                <a:hlinkClick r:id="rId4"/>
              </a:rPr>
              <a:t>https://www.bbc.co.uk/news/uk-21520068</a:t>
            </a:r>
            <a:endParaRPr lang="en-US"/>
          </a:p>
        </p:txBody>
      </p:sp>
      <p:sp>
        <p:nvSpPr>
          <p:cNvPr id="4" name="Slide Number Placeholder 3"/>
          <p:cNvSpPr>
            <a:spLocks noGrp="1"/>
          </p:cNvSpPr>
          <p:nvPr>
            <p:ph type="sldNum" sz="quarter" idx="5"/>
          </p:nvPr>
        </p:nvSpPr>
        <p:spPr/>
        <p:txBody>
          <a:bodyPr/>
          <a:lstStyle/>
          <a:p>
            <a:fld id="{A054B923-496B-4D0D-801A-E04BAF049B03}" type="slidenum">
              <a:rPr lang="en-GB" smtClean="0"/>
              <a:t>33</a:t>
            </a:fld>
            <a:endParaRPr lang="en-GB"/>
          </a:p>
        </p:txBody>
      </p:sp>
    </p:spTree>
    <p:extLst>
      <p:ext uri="{BB962C8B-B14F-4D97-AF65-F5344CB8AC3E}">
        <p14:creationId xmlns:p14="http://schemas.microsoft.com/office/powerpoint/2010/main" val="35200659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https://assets.publishing.service.gov.uk/government/uploads/system/uploads/attachment_data/file/820618/annual-prison-performance-ratings-2018-19-bulletin.pdf</a:t>
            </a:r>
            <a:endParaRPr lang="en-US"/>
          </a:p>
        </p:txBody>
      </p:sp>
      <p:sp>
        <p:nvSpPr>
          <p:cNvPr id="4" name="Slide Number Placeholder 3"/>
          <p:cNvSpPr>
            <a:spLocks noGrp="1"/>
          </p:cNvSpPr>
          <p:nvPr>
            <p:ph type="sldNum" sz="quarter" idx="5"/>
          </p:nvPr>
        </p:nvSpPr>
        <p:spPr/>
        <p:txBody>
          <a:bodyPr/>
          <a:lstStyle/>
          <a:p>
            <a:fld id="{A054B923-496B-4D0D-801A-E04BAF049B03}" type="slidenum">
              <a:rPr lang="en-GB" smtClean="0"/>
              <a:t>34</a:t>
            </a:fld>
            <a:endParaRPr lang="en-GB"/>
          </a:p>
        </p:txBody>
      </p:sp>
    </p:spTree>
    <p:extLst>
      <p:ext uri="{BB962C8B-B14F-4D97-AF65-F5344CB8AC3E}">
        <p14:creationId xmlns:p14="http://schemas.microsoft.com/office/powerpoint/2010/main" val="716039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7861CD4-23F1-427D-A0DF-DB05BE11C324}" type="datetimeFigureOut">
              <a:rPr lang="en-GB" smtClean="0"/>
              <a:t>20/02/2020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C9BD4D-871F-4A68-ADF8-31956AA15B5B}" type="slidenum">
              <a:rPr lang="en-GB" smtClean="0"/>
              <a:t>‹#›</a:t>
            </a:fld>
            <a:endParaRPr lang="en-GB"/>
          </a:p>
        </p:txBody>
      </p:sp>
    </p:spTree>
    <p:extLst>
      <p:ext uri="{BB962C8B-B14F-4D97-AF65-F5344CB8AC3E}">
        <p14:creationId xmlns:p14="http://schemas.microsoft.com/office/powerpoint/2010/main" val="22027822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861CD4-23F1-427D-A0DF-DB05BE11C324}" type="datetimeFigureOut">
              <a:rPr lang="en-GB" smtClean="0"/>
              <a:t>20/02/2020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C9BD4D-871F-4A68-ADF8-31956AA15B5B}" type="slidenum">
              <a:rPr lang="en-GB" smtClean="0"/>
              <a:t>‹#›</a:t>
            </a:fld>
            <a:endParaRPr lang="en-GB"/>
          </a:p>
        </p:txBody>
      </p:sp>
    </p:spTree>
    <p:extLst>
      <p:ext uri="{BB962C8B-B14F-4D97-AF65-F5344CB8AC3E}">
        <p14:creationId xmlns:p14="http://schemas.microsoft.com/office/powerpoint/2010/main" val="2568543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7861CD4-23F1-427D-A0DF-DB05BE11C324}" type="datetimeFigureOut">
              <a:rPr lang="en-GB" smtClean="0"/>
              <a:t>20/02/2020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C9BD4D-871F-4A68-ADF8-31956AA15B5B}" type="slidenum">
              <a:rPr lang="en-GB" smtClean="0"/>
              <a:t>‹#›</a:t>
            </a:fld>
            <a:endParaRPr lang="en-GB"/>
          </a:p>
        </p:txBody>
      </p:sp>
    </p:spTree>
    <p:extLst>
      <p:ext uri="{BB962C8B-B14F-4D97-AF65-F5344CB8AC3E}">
        <p14:creationId xmlns:p14="http://schemas.microsoft.com/office/powerpoint/2010/main" val="36271486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7861CD4-23F1-427D-A0DF-DB05BE11C324}" type="datetimeFigureOut">
              <a:rPr lang="en-GB" smtClean="0"/>
              <a:t>20/02/2020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C9BD4D-871F-4A68-ADF8-31956AA15B5B}" type="slidenum">
              <a:rPr lang="en-GB" smtClean="0"/>
              <a:t>‹#›</a:t>
            </a:fld>
            <a:endParaRPr lang="en-GB"/>
          </a:p>
        </p:txBody>
      </p:sp>
    </p:spTree>
    <p:extLst>
      <p:ext uri="{BB962C8B-B14F-4D97-AF65-F5344CB8AC3E}">
        <p14:creationId xmlns:p14="http://schemas.microsoft.com/office/powerpoint/2010/main" val="4109836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7861CD4-23F1-427D-A0DF-DB05BE11C324}" type="datetimeFigureOut">
              <a:rPr lang="en-GB" smtClean="0"/>
              <a:t>20/02/2020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FC9BD4D-871F-4A68-ADF8-31956AA15B5B}" type="slidenum">
              <a:rPr lang="en-GB" smtClean="0"/>
              <a:t>‹#›</a:t>
            </a:fld>
            <a:endParaRPr lang="en-GB"/>
          </a:p>
        </p:txBody>
      </p:sp>
    </p:spTree>
    <p:extLst>
      <p:ext uri="{BB962C8B-B14F-4D97-AF65-F5344CB8AC3E}">
        <p14:creationId xmlns:p14="http://schemas.microsoft.com/office/powerpoint/2010/main" val="41481689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7861CD4-23F1-427D-A0DF-DB05BE11C324}" type="datetimeFigureOut">
              <a:rPr lang="en-GB" smtClean="0"/>
              <a:t>20/02/2020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FC9BD4D-871F-4A68-ADF8-31956AA15B5B}" type="slidenum">
              <a:rPr lang="en-GB" smtClean="0"/>
              <a:t>‹#›</a:t>
            </a:fld>
            <a:endParaRPr lang="en-GB"/>
          </a:p>
        </p:txBody>
      </p:sp>
    </p:spTree>
    <p:extLst>
      <p:ext uri="{BB962C8B-B14F-4D97-AF65-F5344CB8AC3E}">
        <p14:creationId xmlns:p14="http://schemas.microsoft.com/office/powerpoint/2010/main" val="4238371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861CD4-23F1-427D-A0DF-DB05BE11C324}" type="datetimeFigureOut">
              <a:rPr lang="en-GB" smtClean="0"/>
              <a:t>20/02/2020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FC9BD4D-871F-4A68-ADF8-31956AA15B5B}" type="slidenum">
              <a:rPr lang="en-GB" smtClean="0"/>
              <a:t>‹#›</a:t>
            </a:fld>
            <a:endParaRPr lang="en-GB"/>
          </a:p>
        </p:txBody>
      </p:sp>
    </p:spTree>
    <p:extLst>
      <p:ext uri="{BB962C8B-B14F-4D97-AF65-F5344CB8AC3E}">
        <p14:creationId xmlns:p14="http://schemas.microsoft.com/office/powerpoint/2010/main" val="14066665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7861CD4-23F1-427D-A0DF-DB05BE11C324}" type="datetimeFigureOut">
              <a:rPr lang="en-GB" smtClean="0"/>
              <a:t>20/02/2020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C9BD4D-871F-4A68-ADF8-31956AA15B5B}" type="slidenum">
              <a:rPr lang="en-GB" smtClean="0"/>
              <a:t>‹#›</a:t>
            </a:fld>
            <a:endParaRPr lang="en-GB"/>
          </a:p>
        </p:txBody>
      </p:sp>
    </p:spTree>
    <p:extLst>
      <p:ext uri="{BB962C8B-B14F-4D97-AF65-F5344CB8AC3E}">
        <p14:creationId xmlns:p14="http://schemas.microsoft.com/office/powerpoint/2010/main" val="30036465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7861CD4-23F1-427D-A0DF-DB05BE11C324}" type="datetimeFigureOut">
              <a:rPr lang="en-GB" smtClean="0"/>
              <a:t>20/02/2020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C9BD4D-871F-4A68-ADF8-31956AA15B5B}" type="slidenum">
              <a:rPr lang="en-GB" smtClean="0"/>
              <a:t>‹#›</a:t>
            </a:fld>
            <a:endParaRPr lang="en-GB"/>
          </a:p>
        </p:txBody>
      </p:sp>
    </p:spTree>
    <p:extLst>
      <p:ext uri="{BB962C8B-B14F-4D97-AF65-F5344CB8AC3E}">
        <p14:creationId xmlns:p14="http://schemas.microsoft.com/office/powerpoint/2010/main" val="11606129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861CD4-23F1-427D-A0DF-DB05BE11C324}" type="datetimeFigureOut">
              <a:rPr lang="en-GB" smtClean="0"/>
              <a:t>20/02/2020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C9BD4D-871F-4A68-ADF8-31956AA15B5B}" type="slidenum">
              <a:rPr lang="en-GB" smtClean="0"/>
              <a:t>‹#›</a:t>
            </a:fld>
            <a:endParaRPr lang="en-GB"/>
          </a:p>
        </p:txBody>
      </p:sp>
    </p:spTree>
    <p:extLst>
      <p:ext uri="{BB962C8B-B14F-4D97-AF65-F5344CB8AC3E}">
        <p14:creationId xmlns:p14="http://schemas.microsoft.com/office/powerpoint/2010/main" val="3187816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861CD4-23F1-427D-A0DF-DB05BE11C324}" type="datetimeFigureOut">
              <a:rPr lang="en-GB" smtClean="0"/>
              <a:t>20/02/2020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C9BD4D-871F-4A68-ADF8-31956AA15B5B}" type="slidenum">
              <a:rPr lang="en-GB" smtClean="0"/>
              <a:t>‹#›</a:t>
            </a:fld>
            <a:endParaRPr lang="en-GB"/>
          </a:p>
        </p:txBody>
      </p:sp>
    </p:spTree>
    <p:extLst>
      <p:ext uri="{BB962C8B-B14F-4D97-AF65-F5344CB8AC3E}">
        <p14:creationId xmlns:p14="http://schemas.microsoft.com/office/powerpoint/2010/main" val="20132501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861CD4-23F1-427D-A0DF-DB05BE11C324}" type="datetimeFigureOut">
              <a:rPr lang="en-GB" smtClean="0"/>
              <a:t>20/02/2020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C9BD4D-871F-4A68-ADF8-31956AA15B5B}" type="slidenum">
              <a:rPr lang="en-GB" smtClean="0"/>
              <a:t>‹#›</a:t>
            </a:fld>
            <a:endParaRPr lang="en-GB"/>
          </a:p>
        </p:txBody>
      </p:sp>
    </p:spTree>
    <p:extLst>
      <p:ext uri="{BB962C8B-B14F-4D97-AF65-F5344CB8AC3E}">
        <p14:creationId xmlns:p14="http://schemas.microsoft.com/office/powerpoint/2010/main" val="4058515035"/>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instituteforgovernment.org.uk/publication/performance-tracker-2018/prisons" TargetMode="External"/><Relationship Id="rId2" Type="http://schemas.openxmlformats.org/officeDocument/2006/relationships/hyperlink" Target="http://news.bbc.co.uk/1/hi/uk/4887704.stm" TargetMode="External"/><Relationship Id="rId1" Type="http://schemas.openxmlformats.org/officeDocument/2006/relationships/slideLayout" Target="../slideLayouts/slideLayout2.xml"/><Relationship Id="rId6" Type="http://schemas.openxmlformats.org/officeDocument/2006/relationships/hyperlink" Target="http://researchbriefings.files.parliament.uk/documents/SN06811/SN06811.pdf" TargetMode="External"/><Relationship Id="rId5" Type="http://schemas.openxmlformats.org/officeDocument/2006/relationships/hyperlink" Target="https://www.parliament.uk/about/living-heritage/transformingsociety/laworder/policeprisons/overview/modernpenalsystem/" TargetMode="External"/><Relationship Id="rId4" Type="http://schemas.openxmlformats.org/officeDocument/2006/relationships/hyperlink" Target="https://www.gov.uk/browse/justice/prisons-probation"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www.theguardian.com/commentisfree/2015/dec/21/can-prison-work-crime" TargetMode="External"/><Relationship Id="rId2" Type="http://schemas.openxmlformats.org/officeDocument/2006/relationships/hyperlink" Target="http://www.prisonreformtrust.org.uk/" TargetMode="External"/><Relationship Id="rId1" Type="http://schemas.openxmlformats.org/officeDocument/2006/relationships/slideLayout" Target="../slideLayouts/slideLayout2.xml"/><Relationship Id="rId6" Type="http://schemas.openxmlformats.org/officeDocument/2006/relationships/hyperlink" Target="https://www.instituteforgovernment.org.uk/publication/performance-tracker-2018/prisons" TargetMode="External"/><Relationship Id="rId5" Type="http://schemas.openxmlformats.org/officeDocument/2006/relationships/hyperlink" Target="http://www.politics.co.uk/reference/private-prisons" TargetMode="External"/><Relationship Id="rId4" Type="http://schemas.openxmlformats.org/officeDocument/2006/relationships/hyperlink" Target="https://www.justiceinspectorates.gov.uk/hmiprisons/wp-content/uploads/sites/4/2017/10/Findings-paper-Living-conditions-FINA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B71C84-BA5A-4929-B155-449D78AFDD5E}"/>
              </a:ext>
            </a:extLst>
          </p:cNvPr>
          <p:cNvSpPr>
            <a:spLocks noGrp="1"/>
          </p:cNvSpPr>
          <p:nvPr>
            <p:ph type="title"/>
          </p:nvPr>
        </p:nvSpPr>
        <p:spPr>
          <a:xfrm>
            <a:off x="6746628" y="1783959"/>
            <a:ext cx="4645250" cy="2889114"/>
          </a:xfrm>
        </p:spPr>
        <p:txBody>
          <a:bodyPr vert="horz" lIns="91440" tIns="45720" rIns="91440" bIns="45720" rtlCol="0" anchor="b">
            <a:normAutofit/>
          </a:bodyPr>
          <a:lstStyle/>
          <a:p>
            <a:r>
              <a:rPr lang="en-US" sz="6000" kern="1200">
                <a:solidFill>
                  <a:schemeClr val="bg1"/>
                </a:solidFill>
                <a:latin typeface="+mj-lt"/>
                <a:ea typeface="+mj-ea"/>
                <a:cs typeface="+mj-cs"/>
              </a:rPr>
              <a:t>Prisons </a:t>
            </a:r>
          </a:p>
        </p:txBody>
      </p:sp>
      <p:sp>
        <p:nvSpPr>
          <p:cNvPr id="12" name="Freeform: Shape 11">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Handcuffs">
            <a:extLst>
              <a:ext uri="{FF2B5EF4-FFF2-40B4-BE49-F238E27FC236}">
                <a16:creationId xmlns:a16="http://schemas.microsoft.com/office/drawing/2014/main" id="{1FD82B59-682A-48C8-86A1-F8CFC4C55AEE}"/>
              </a:ext>
            </a:extLst>
          </p:cNvPr>
          <p:cNvPicPr>
            <a:picLocks noGrp="1" noChangeAspect="1"/>
          </p:cNvPicPr>
          <p:nvPr>
            <p:ph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10672" y="249756"/>
            <a:ext cx="4047843" cy="4047843"/>
          </a:xfrm>
          <a:prstGeom prst="rect">
            <a:avLst/>
          </a:prstGeom>
        </p:spPr>
      </p:pic>
    </p:spTree>
    <p:extLst>
      <p:ext uri="{BB962C8B-B14F-4D97-AF65-F5344CB8AC3E}">
        <p14:creationId xmlns:p14="http://schemas.microsoft.com/office/powerpoint/2010/main" val="2439841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0B623-BC54-4016-A2B8-8DBE356BCB56}"/>
              </a:ext>
            </a:extLst>
          </p:cNvPr>
          <p:cNvSpPr>
            <a:spLocks noGrp="1"/>
          </p:cNvSpPr>
          <p:nvPr>
            <p:ph type="title"/>
          </p:nvPr>
        </p:nvSpPr>
        <p:spPr/>
        <p:txBody>
          <a:bodyPr/>
          <a:lstStyle/>
          <a:p>
            <a:r>
              <a:rPr lang="en-GB" dirty="0"/>
              <a:t>Prison - History</a:t>
            </a:r>
          </a:p>
        </p:txBody>
      </p:sp>
      <p:sp>
        <p:nvSpPr>
          <p:cNvPr id="3" name="Content Placeholder 2">
            <a:extLst>
              <a:ext uri="{FF2B5EF4-FFF2-40B4-BE49-F238E27FC236}">
                <a16:creationId xmlns:a16="http://schemas.microsoft.com/office/drawing/2014/main" id="{50959CDE-E665-42F9-832E-1F0B9475026E}"/>
              </a:ext>
            </a:extLst>
          </p:cNvPr>
          <p:cNvSpPr>
            <a:spLocks noGrp="1"/>
          </p:cNvSpPr>
          <p:nvPr>
            <p:ph idx="1"/>
          </p:nvPr>
        </p:nvSpPr>
        <p:spPr/>
        <p:txBody>
          <a:bodyPr>
            <a:normAutofit/>
          </a:bodyPr>
          <a:lstStyle/>
          <a:p>
            <a:r>
              <a:rPr lang="en-GB" dirty="0"/>
              <a:t>1166 – jails are first built by Henry 11</a:t>
            </a:r>
          </a:p>
          <a:p>
            <a:r>
              <a:rPr lang="en-GB" dirty="0"/>
              <a:t>1215 - MAGNA CARTA Marking the beginning of English judicial rights, it states that no man can be imprisoned without trial by his peers.</a:t>
            </a:r>
          </a:p>
          <a:p>
            <a:r>
              <a:rPr lang="en-GB" dirty="0"/>
              <a:t>1300s - People who refuse to be tried by jury are put in prison. </a:t>
            </a:r>
          </a:p>
          <a:p>
            <a:r>
              <a:rPr lang="en-GB" dirty="0"/>
              <a:t>Conditions are primitive. Prisoners sleep on bare earth and are given bread and water every other day. </a:t>
            </a:r>
          </a:p>
          <a:p>
            <a:r>
              <a:rPr lang="en-GB" dirty="0"/>
              <a:t>Jailers charge for everything - food, blankets, fuel - even to have handcuffs removed. </a:t>
            </a:r>
          </a:p>
          <a:p>
            <a:endParaRPr lang="en-GB" b="1" dirty="0"/>
          </a:p>
          <a:p>
            <a:endParaRPr lang="en-GB" dirty="0"/>
          </a:p>
        </p:txBody>
      </p:sp>
    </p:spTree>
    <p:extLst>
      <p:ext uri="{BB962C8B-B14F-4D97-AF65-F5344CB8AC3E}">
        <p14:creationId xmlns:p14="http://schemas.microsoft.com/office/powerpoint/2010/main" val="3276288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00B50-1E54-4428-9E91-EEAB1D2AFF6C}"/>
              </a:ext>
            </a:extLst>
          </p:cNvPr>
          <p:cNvSpPr>
            <a:spLocks noGrp="1"/>
          </p:cNvSpPr>
          <p:nvPr>
            <p:ph type="title"/>
          </p:nvPr>
        </p:nvSpPr>
        <p:spPr/>
        <p:txBody>
          <a:bodyPr/>
          <a:lstStyle/>
          <a:p>
            <a:r>
              <a:rPr lang="en-GB" dirty="0"/>
              <a:t>History </a:t>
            </a:r>
          </a:p>
        </p:txBody>
      </p:sp>
      <p:sp>
        <p:nvSpPr>
          <p:cNvPr id="3" name="Content Placeholder 2">
            <a:extLst>
              <a:ext uri="{FF2B5EF4-FFF2-40B4-BE49-F238E27FC236}">
                <a16:creationId xmlns:a16="http://schemas.microsoft.com/office/drawing/2014/main" id="{AE64117B-D684-4C39-9A5A-90F0A518AF65}"/>
              </a:ext>
            </a:extLst>
          </p:cNvPr>
          <p:cNvSpPr>
            <a:spLocks noGrp="1"/>
          </p:cNvSpPr>
          <p:nvPr>
            <p:ph idx="1"/>
          </p:nvPr>
        </p:nvSpPr>
        <p:spPr/>
        <p:txBody>
          <a:bodyPr/>
          <a:lstStyle/>
          <a:p>
            <a:r>
              <a:rPr lang="en-GB" b="1" dirty="0"/>
              <a:t>1400s</a:t>
            </a:r>
            <a:endParaRPr lang="en-GB" dirty="0"/>
          </a:p>
          <a:p>
            <a:r>
              <a:rPr lang="en-GB" dirty="0"/>
              <a:t>Houses of Correction established to control a growing homelessness problem. </a:t>
            </a:r>
          </a:p>
          <a:p>
            <a:r>
              <a:rPr lang="en-GB" dirty="0"/>
              <a:t>The "idle poor" were locked up and punished for their "laziness". It was up to magistrates to decide if they could be released. </a:t>
            </a:r>
          </a:p>
          <a:p>
            <a:r>
              <a:rPr lang="en-GB" b="1" dirty="0"/>
              <a:t>1600s</a:t>
            </a:r>
            <a:endParaRPr lang="en-GB" dirty="0"/>
          </a:p>
          <a:p>
            <a:r>
              <a:rPr lang="en-GB" dirty="0"/>
              <a:t>Inmate numbers soar. A trend of Juries sentencing people to the gallows for petty crime. Introduce the alternative by offering criminals a pardon if they join the Army or Navy. </a:t>
            </a:r>
          </a:p>
          <a:p>
            <a:endParaRPr lang="en-GB" dirty="0"/>
          </a:p>
        </p:txBody>
      </p:sp>
    </p:spTree>
    <p:extLst>
      <p:ext uri="{BB962C8B-B14F-4D97-AF65-F5344CB8AC3E}">
        <p14:creationId xmlns:p14="http://schemas.microsoft.com/office/powerpoint/2010/main" val="36086518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8721D-1CBB-4B50-8643-0D0518633AF7}"/>
              </a:ext>
            </a:extLst>
          </p:cNvPr>
          <p:cNvSpPr>
            <a:spLocks noGrp="1"/>
          </p:cNvSpPr>
          <p:nvPr>
            <p:ph type="title"/>
          </p:nvPr>
        </p:nvSpPr>
        <p:spPr/>
        <p:txBody>
          <a:bodyPr/>
          <a:lstStyle/>
          <a:p>
            <a:r>
              <a:rPr lang="en-GB" dirty="0"/>
              <a:t>History</a:t>
            </a:r>
          </a:p>
        </p:txBody>
      </p:sp>
      <p:sp>
        <p:nvSpPr>
          <p:cNvPr id="3" name="Content Placeholder 2">
            <a:extLst>
              <a:ext uri="{FF2B5EF4-FFF2-40B4-BE49-F238E27FC236}">
                <a16:creationId xmlns:a16="http://schemas.microsoft.com/office/drawing/2014/main" id="{97D0F96B-C0A5-446D-828F-16BA4A3F314F}"/>
              </a:ext>
            </a:extLst>
          </p:cNvPr>
          <p:cNvSpPr>
            <a:spLocks noGrp="1"/>
          </p:cNvSpPr>
          <p:nvPr>
            <p:ph idx="1"/>
          </p:nvPr>
        </p:nvSpPr>
        <p:spPr/>
        <p:txBody>
          <a:bodyPr/>
          <a:lstStyle/>
          <a:p>
            <a:r>
              <a:rPr lang="en-GB" dirty="0"/>
              <a:t>1700’s - England's prisons are over-crowded. The Industrial Revolution at the end of the century leads to the displacement of many people and an increase in petty crime.</a:t>
            </a:r>
          </a:p>
          <a:p>
            <a:r>
              <a:rPr lang="en-GB" dirty="0"/>
              <a:t>Derelict ships or "hulks" in the Thames and Southern ports are used as floating prisons. </a:t>
            </a:r>
          </a:p>
          <a:p>
            <a:r>
              <a:rPr lang="en-GB" dirty="0"/>
              <a:t>1786-1791 - TRANSPORTATION ABROAD</a:t>
            </a:r>
          </a:p>
          <a:p>
            <a:r>
              <a:rPr lang="en-GB" dirty="0"/>
              <a:t>In response to the severe pressure on the prison system - and as an apparently more humane punishment than execution - transportation to North America is developed. </a:t>
            </a:r>
          </a:p>
        </p:txBody>
      </p:sp>
    </p:spTree>
    <p:extLst>
      <p:ext uri="{BB962C8B-B14F-4D97-AF65-F5344CB8AC3E}">
        <p14:creationId xmlns:p14="http://schemas.microsoft.com/office/powerpoint/2010/main" val="38602144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3CD2B-67D6-4397-BCDB-6870B69449E8}"/>
              </a:ext>
            </a:extLst>
          </p:cNvPr>
          <p:cNvSpPr>
            <a:spLocks noGrp="1"/>
          </p:cNvSpPr>
          <p:nvPr>
            <p:ph type="title"/>
          </p:nvPr>
        </p:nvSpPr>
        <p:spPr>
          <a:xfrm>
            <a:off x="838200" y="365125"/>
            <a:ext cx="10515600" cy="949325"/>
          </a:xfrm>
        </p:spPr>
        <p:txBody>
          <a:bodyPr/>
          <a:lstStyle/>
          <a:p>
            <a:r>
              <a:rPr lang="en-GB" dirty="0"/>
              <a:t>USA and Australia </a:t>
            </a:r>
          </a:p>
        </p:txBody>
      </p:sp>
      <p:sp>
        <p:nvSpPr>
          <p:cNvPr id="3" name="Content Placeholder 2">
            <a:extLst>
              <a:ext uri="{FF2B5EF4-FFF2-40B4-BE49-F238E27FC236}">
                <a16:creationId xmlns:a16="http://schemas.microsoft.com/office/drawing/2014/main" id="{0C146726-B1E2-45B1-B87A-2318248E29DB}"/>
              </a:ext>
            </a:extLst>
          </p:cNvPr>
          <p:cNvSpPr>
            <a:spLocks noGrp="1"/>
          </p:cNvSpPr>
          <p:nvPr>
            <p:ph idx="1"/>
          </p:nvPr>
        </p:nvSpPr>
        <p:spPr>
          <a:xfrm>
            <a:off x="838200" y="1471613"/>
            <a:ext cx="10515600" cy="4705350"/>
          </a:xfrm>
        </p:spPr>
        <p:txBody>
          <a:bodyPr>
            <a:normAutofit fontScale="92500" lnSpcReduction="10000"/>
          </a:bodyPr>
          <a:lstStyle/>
          <a:p>
            <a:r>
              <a:rPr lang="en-GB" dirty="0"/>
              <a:t>Around 50,000 criminals are settled there but the American War of Independence ends that option. Australia is the alternative. </a:t>
            </a:r>
          </a:p>
          <a:p>
            <a:r>
              <a:rPr lang="en-GB" dirty="0"/>
              <a:t>The first fleet with 775 prisoners goes in 1786, followed by three large fleets between 1787 and 1791, which form the basis of the population of the country. </a:t>
            </a:r>
          </a:p>
          <a:p>
            <a:r>
              <a:rPr lang="en-GB" b="1" dirty="0"/>
              <a:t>1777 - JOHN HOWARD PUBLISHES JAIL REFORM BOOK</a:t>
            </a:r>
          </a:p>
          <a:p>
            <a:r>
              <a:rPr lang="en-GB" dirty="0"/>
              <a:t>He proposes they should be healthy and disease-free, and that jailers should not be allowed to charge prisoners</a:t>
            </a:r>
          </a:p>
          <a:p>
            <a:r>
              <a:rPr lang="en-GB" dirty="0"/>
              <a:t>State of the Prisons in England and Wales, is highly influential but not widely put into practice until the 19th Century. </a:t>
            </a:r>
          </a:p>
          <a:p>
            <a:r>
              <a:rPr lang="en-GB" dirty="0"/>
              <a:t>The Howard League for Penal Reform - still influential today - is named after him. </a:t>
            </a:r>
          </a:p>
          <a:p>
            <a:endParaRPr lang="en-GB" dirty="0"/>
          </a:p>
        </p:txBody>
      </p:sp>
    </p:spTree>
    <p:extLst>
      <p:ext uri="{BB962C8B-B14F-4D97-AF65-F5344CB8AC3E}">
        <p14:creationId xmlns:p14="http://schemas.microsoft.com/office/powerpoint/2010/main" val="6400170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5AD8A-2091-4B2E-ABFE-0C92D1583748}"/>
              </a:ext>
            </a:extLst>
          </p:cNvPr>
          <p:cNvSpPr>
            <a:spLocks noGrp="1"/>
          </p:cNvSpPr>
          <p:nvPr>
            <p:ph type="title"/>
          </p:nvPr>
        </p:nvSpPr>
        <p:spPr>
          <a:xfrm>
            <a:off x="838200" y="365125"/>
            <a:ext cx="10515600" cy="673853"/>
          </a:xfrm>
        </p:spPr>
        <p:txBody>
          <a:bodyPr>
            <a:normAutofit fontScale="90000"/>
          </a:bodyPr>
          <a:lstStyle/>
          <a:p>
            <a:endParaRPr lang="en-GB"/>
          </a:p>
        </p:txBody>
      </p:sp>
      <p:sp>
        <p:nvSpPr>
          <p:cNvPr id="3" name="Content Placeholder 2">
            <a:extLst>
              <a:ext uri="{FF2B5EF4-FFF2-40B4-BE49-F238E27FC236}">
                <a16:creationId xmlns:a16="http://schemas.microsoft.com/office/drawing/2014/main" id="{4F26FB45-B177-4F9D-9D4A-37C6888F1AE9}"/>
              </a:ext>
            </a:extLst>
          </p:cNvPr>
          <p:cNvSpPr>
            <a:spLocks noGrp="1"/>
          </p:cNvSpPr>
          <p:nvPr>
            <p:ph idx="1"/>
          </p:nvPr>
        </p:nvSpPr>
        <p:spPr>
          <a:xfrm>
            <a:off x="838200" y="1274178"/>
            <a:ext cx="10515600" cy="4902785"/>
          </a:xfrm>
        </p:spPr>
        <p:txBody>
          <a:bodyPr>
            <a:normAutofit/>
          </a:bodyPr>
          <a:lstStyle/>
          <a:p>
            <a:r>
              <a:rPr lang="en-GB" b="1" dirty="0"/>
              <a:t>1791 - PHILOSOPHER JEREMY BENTHAM DESIGNS HIS PANOPTICON</a:t>
            </a:r>
          </a:p>
          <a:p>
            <a:r>
              <a:rPr lang="en-GB" dirty="0"/>
              <a:t>Bentham sees it as the ideal prison. The key concept is to allow guards to observe the prisoners without them knowing. </a:t>
            </a:r>
          </a:p>
          <a:p>
            <a:r>
              <a:rPr lang="en-GB" dirty="0"/>
              <a:t>It is never built as intended but is the model for, among others, the Pentonville and Millbank prisons. </a:t>
            </a:r>
          </a:p>
          <a:p>
            <a:r>
              <a:rPr lang="en-GB" b="1" dirty="0"/>
              <a:t>1815 - JAILERS NOT ALLOWED TO CHARGE INMATES</a:t>
            </a:r>
            <a:endParaRPr lang="en-GB" dirty="0"/>
          </a:p>
          <a:p>
            <a:r>
              <a:rPr lang="en-GB" dirty="0"/>
              <a:t>The state now pays jailers, and magistrates are given responsibility for inspecting prisons. </a:t>
            </a:r>
          </a:p>
          <a:p>
            <a:r>
              <a:rPr lang="en-GB" dirty="0"/>
              <a:t>In 1835 prison inspectors are introduced and by 1877 all prison staff are salaried and appointed on merit. </a:t>
            </a:r>
          </a:p>
          <a:p>
            <a:endParaRPr lang="en-GB" dirty="0"/>
          </a:p>
        </p:txBody>
      </p:sp>
    </p:spTree>
    <p:extLst>
      <p:ext uri="{BB962C8B-B14F-4D97-AF65-F5344CB8AC3E}">
        <p14:creationId xmlns:p14="http://schemas.microsoft.com/office/powerpoint/2010/main" val="41594514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00A62-0352-49A2-8CAA-0FE118B9D36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E1A93FB-BB70-4751-BC08-4F44D922BCED}"/>
              </a:ext>
            </a:extLst>
          </p:cNvPr>
          <p:cNvSpPr>
            <a:spLocks noGrp="1"/>
          </p:cNvSpPr>
          <p:nvPr>
            <p:ph idx="1"/>
          </p:nvPr>
        </p:nvSpPr>
        <p:spPr/>
        <p:txBody>
          <a:bodyPr>
            <a:normAutofit fontScale="92500" lnSpcReduction="10000"/>
          </a:bodyPr>
          <a:lstStyle/>
          <a:p>
            <a:r>
              <a:rPr lang="en-GB" b="1" dirty="0"/>
              <a:t>1817 - ELIZABETH FRY CAMPAIGNS FOR REFORM </a:t>
            </a:r>
            <a:endParaRPr lang="en-GB" dirty="0"/>
          </a:p>
          <a:p>
            <a:r>
              <a:rPr lang="en-GB" dirty="0"/>
              <a:t>A Quaker, she is appalled at prison conditions and over-crowding. </a:t>
            </a:r>
          </a:p>
          <a:p>
            <a:r>
              <a:rPr lang="en-GB" dirty="0"/>
              <a:t>She founds a prison school for children held with their mothers and sets up Association for the Improvement of the Female Prisoners in Newgate. </a:t>
            </a:r>
          </a:p>
          <a:p>
            <a:pPr fontAlgn="base"/>
            <a:r>
              <a:rPr lang="en-GB" dirty="0"/>
              <a:t>She and her brother Joseph John Gurney persuade Home Secretary Sir Robert Peel to introduce prison reforms. </a:t>
            </a:r>
          </a:p>
          <a:p>
            <a:pPr fontAlgn="base"/>
            <a:r>
              <a:rPr lang="en-GB" b="1" dirty="0"/>
              <a:t>Gaols Act 1823</a:t>
            </a:r>
          </a:p>
          <a:p>
            <a:pPr fontAlgn="base"/>
            <a:r>
              <a:rPr lang="en-GB" dirty="0"/>
              <a:t>Their reports in 1819 and 1822 provided the basis of the Gaols Act of 1823. This important measure, initiated by the Home Secretary, Robert Peel, marked the beginnings of government efforts to impose general standards in prisons across the whole country. </a:t>
            </a:r>
          </a:p>
          <a:p>
            <a:endParaRPr lang="en-GB" dirty="0"/>
          </a:p>
          <a:p>
            <a:endParaRPr lang="en-GB" dirty="0"/>
          </a:p>
        </p:txBody>
      </p:sp>
    </p:spTree>
    <p:extLst>
      <p:ext uri="{BB962C8B-B14F-4D97-AF65-F5344CB8AC3E}">
        <p14:creationId xmlns:p14="http://schemas.microsoft.com/office/powerpoint/2010/main" val="261179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8D6F6-9464-41A3-BBFA-E66CF5CBB00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5B5B1BA-9DF9-4020-8679-316C20B64F13}"/>
              </a:ext>
            </a:extLst>
          </p:cNvPr>
          <p:cNvSpPr>
            <a:spLocks noGrp="1"/>
          </p:cNvSpPr>
          <p:nvPr>
            <p:ph idx="1"/>
          </p:nvPr>
        </p:nvSpPr>
        <p:spPr/>
        <p:txBody>
          <a:bodyPr/>
          <a:lstStyle/>
          <a:p>
            <a:r>
              <a:rPr lang="en-GB" b="1" dirty="0"/>
              <a:t>1878 - PRISONS ACT</a:t>
            </a:r>
            <a:endParaRPr lang="en-GB" dirty="0"/>
          </a:p>
          <a:p>
            <a:r>
              <a:rPr lang="en-GB" dirty="0"/>
              <a:t>This leads to closure of the worst prisons and all prisons are brought under the control of a national system run by the Prison Commission. It has to submit annual reports on prisons to Parliament. </a:t>
            </a:r>
          </a:p>
          <a:p>
            <a:r>
              <a:rPr lang="en-GB" dirty="0"/>
              <a:t>The act also sees the adoption of John Howard's reforms and a shift in emphasis from prisons being a place of punishment to reform. </a:t>
            </a:r>
          </a:p>
          <a:p>
            <a:r>
              <a:rPr lang="en-GB" dirty="0"/>
              <a:t>And two new ideas are introduced - "</a:t>
            </a:r>
            <a:r>
              <a:rPr lang="en-GB" dirty="0" err="1"/>
              <a:t>decarceration</a:t>
            </a:r>
            <a:r>
              <a:rPr lang="en-GB" dirty="0"/>
              <a:t>", which replaced sentences with supervision in the community, and "therapeutic incarceration", which reduces the punishment </a:t>
            </a:r>
          </a:p>
          <a:p>
            <a:endParaRPr lang="en-GB" dirty="0"/>
          </a:p>
        </p:txBody>
      </p:sp>
    </p:spTree>
    <p:extLst>
      <p:ext uri="{BB962C8B-B14F-4D97-AF65-F5344CB8AC3E}">
        <p14:creationId xmlns:p14="http://schemas.microsoft.com/office/powerpoint/2010/main" val="37101944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5EACA-83FC-4A07-AEFA-31C754FEE1E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7124B9C-F6BB-4F35-879A-A853DCB19034}"/>
              </a:ext>
            </a:extLst>
          </p:cNvPr>
          <p:cNvSpPr>
            <a:spLocks noGrp="1"/>
          </p:cNvSpPr>
          <p:nvPr>
            <p:ph idx="1"/>
          </p:nvPr>
        </p:nvSpPr>
        <p:spPr/>
        <p:txBody>
          <a:bodyPr/>
          <a:lstStyle/>
          <a:p>
            <a:pPr fontAlgn="base"/>
            <a:r>
              <a:rPr lang="en-GB" b="1" dirty="0"/>
              <a:t>Borstals</a:t>
            </a:r>
          </a:p>
          <a:p>
            <a:pPr fontAlgn="base"/>
            <a:r>
              <a:rPr lang="en-GB" dirty="0"/>
              <a:t>Eventually, this view was embodied in the Prevention of Crime Act of 1908 which introduced a separate system of prison establishments for young offenders which became known as borstals.</a:t>
            </a:r>
          </a:p>
          <a:p>
            <a:pPr fontAlgn="base"/>
            <a:r>
              <a:rPr lang="en-GB" dirty="0"/>
              <a:t>Young offenders under the age of 21 were placed in an environment of hard physical work but also received technical and educational instruction to prepare them for their release. </a:t>
            </a:r>
          </a:p>
          <a:p>
            <a:endParaRPr lang="en-GB" dirty="0"/>
          </a:p>
        </p:txBody>
      </p:sp>
    </p:spTree>
    <p:extLst>
      <p:ext uri="{BB962C8B-B14F-4D97-AF65-F5344CB8AC3E}">
        <p14:creationId xmlns:p14="http://schemas.microsoft.com/office/powerpoint/2010/main" val="28893630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F323D-4303-4978-8AD6-C9579049EC5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F9CF15E-3936-4E21-B9EF-49039B4D7A21}"/>
              </a:ext>
            </a:extLst>
          </p:cNvPr>
          <p:cNvSpPr>
            <a:spLocks noGrp="1"/>
          </p:cNvSpPr>
          <p:nvPr>
            <p:ph idx="1"/>
          </p:nvPr>
        </p:nvSpPr>
        <p:spPr/>
        <p:txBody>
          <a:bodyPr vert="horz" lIns="91440" tIns="45720" rIns="91440" bIns="45720" rtlCol="0" anchor="t">
            <a:normAutofit/>
          </a:bodyPr>
          <a:lstStyle/>
          <a:p>
            <a:r>
              <a:rPr lang="en-GB" b="1" dirty="0"/>
              <a:t>1922 - SEPARATE CONFINEMENT ABOLISHED</a:t>
            </a:r>
            <a:endParaRPr lang="en-GB" b="1" dirty="0">
              <a:cs typeface="Calibri"/>
            </a:endParaRPr>
          </a:p>
          <a:p>
            <a:r>
              <a:rPr lang="en-GB" dirty="0"/>
              <a:t>Regimes of keeping prisoners in silence or alone had been criticised for creating high instances of insanity. </a:t>
            </a:r>
          </a:p>
          <a:p>
            <a:r>
              <a:rPr lang="en-GB" dirty="0"/>
              <a:t>Four hundred volunteer teachers start working in prisons. But wardens - which in 1919 are renamed prison officers - are not keeping pace with reform so in 1935 the first staff training course is launched at Wakefield Prison. </a:t>
            </a:r>
          </a:p>
          <a:p>
            <a:r>
              <a:rPr lang="en-GB" dirty="0"/>
              <a:t>World War II leads to an increase in the number of female officers. </a:t>
            </a:r>
          </a:p>
          <a:p>
            <a:pPr marL="0" indent="0">
              <a:buNone/>
            </a:pPr>
            <a:endParaRPr lang="en-GB" dirty="0">
              <a:cs typeface="Calibri" panose="020F0502020204030204"/>
            </a:endParaRPr>
          </a:p>
        </p:txBody>
      </p:sp>
    </p:spTree>
    <p:extLst>
      <p:ext uri="{BB962C8B-B14F-4D97-AF65-F5344CB8AC3E}">
        <p14:creationId xmlns:p14="http://schemas.microsoft.com/office/powerpoint/2010/main" val="5270980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B8E77-6667-40A1-89CE-CF1702C538B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4CA3660-81F9-4B0F-9E22-DBE607D008EB}"/>
              </a:ext>
            </a:extLst>
          </p:cNvPr>
          <p:cNvSpPr>
            <a:spLocks noGrp="1"/>
          </p:cNvSpPr>
          <p:nvPr>
            <p:ph idx="1"/>
          </p:nvPr>
        </p:nvSpPr>
        <p:spPr/>
        <p:txBody>
          <a:bodyPr/>
          <a:lstStyle/>
          <a:p>
            <a:r>
              <a:rPr lang="en-GB" b="1" dirty="0"/>
              <a:t>1948 - CRIMINAL JUSTICE ACT</a:t>
            </a:r>
            <a:endParaRPr lang="en-GB" dirty="0"/>
          </a:p>
          <a:p>
            <a:r>
              <a:rPr lang="en-GB" dirty="0"/>
              <a:t>This creates a model for modern day prisons. </a:t>
            </a:r>
          </a:p>
          <a:p>
            <a:r>
              <a:rPr lang="en-GB" dirty="0"/>
              <a:t>It recommends longer periods of imprisonment for training and rehabilitation and efforts are made to involve staff in the reform of prisoners. </a:t>
            </a:r>
          </a:p>
          <a:p>
            <a:endParaRPr lang="en-GB" dirty="0"/>
          </a:p>
        </p:txBody>
      </p:sp>
    </p:spTree>
    <p:extLst>
      <p:ext uri="{BB962C8B-B14F-4D97-AF65-F5344CB8AC3E}">
        <p14:creationId xmlns:p14="http://schemas.microsoft.com/office/powerpoint/2010/main" val="11870961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BBD6F-FDC0-4647-9DB0-BFFC670C3D90}"/>
              </a:ext>
            </a:extLst>
          </p:cNvPr>
          <p:cNvSpPr>
            <a:spLocks noGrp="1"/>
          </p:cNvSpPr>
          <p:nvPr>
            <p:ph type="title"/>
          </p:nvPr>
        </p:nvSpPr>
        <p:spPr>
          <a:xfrm>
            <a:off x="838200" y="365125"/>
            <a:ext cx="10515600" cy="425172"/>
          </a:xfrm>
        </p:spPr>
        <p:txBody>
          <a:bodyPr>
            <a:normAutofit/>
          </a:bodyPr>
          <a:lstStyle/>
          <a:p>
            <a:r>
              <a:rPr lang="en-US" sz="2000" dirty="0">
                <a:cs typeface="Calibri Light"/>
              </a:rPr>
              <a:t>Prison Categories  - Male Prisons</a:t>
            </a:r>
            <a:endParaRPr lang="en-US" sz="2000">
              <a:cs typeface="Calibri Light"/>
            </a:endParaRPr>
          </a:p>
        </p:txBody>
      </p:sp>
      <p:sp>
        <p:nvSpPr>
          <p:cNvPr id="3" name="Content Placeholder 2">
            <a:extLst>
              <a:ext uri="{FF2B5EF4-FFF2-40B4-BE49-F238E27FC236}">
                <a16:creationId xmlns:a16="http://schemas.microsoft.com/office/drawing/2014/main" id="{D14E2FAA-7492-4838-993E-500ECAB0EF51}"/>
              </a:ext>
            </a:extLst>
          </p:cNvPr>
          <p:cNvSpPr>
            <a:spLocks noGrp="1"/>
          </p:cNvSpPr>
          <p:nvPr>
            <p:ph idx="1"/>
          </p:nvPr>
        </p:nvSpPr>
        <p:spPr>
          <a:xfrm>
            <a:off x="497306" y="829208"/>
            <a:ext cx="11287625" cy="5698675"/>
          </a:xfrm>
        </p:spPr>
        <p:txBody>
          <a:bodyPr vert="horz" lIns="91440" tIns="45720" rIns="91440" bIns="45720" rtlCol="0" anchor="t">
            <a:normAutofit fontScale="85000" lnSpcReduction="20000"/>
          </a:bodyPr>
          <a:lstStyle/>
          <a:p>
            <a:r>
              <a:rPr lang="en-US" dirty="0"/>
              <a:t>Male prisons are organised into 4 categories</a:t>
            </a:r>
            <a:endParaRPr lang="en-US" dirty="0">
              <a:cs typeface="Calibri" panose="020F0502020204030204"/>
            </a:endParaRPr>
          </a:p>
          <a:p>
            <a:r>
              <a:rPr lang="en-US" b="1" dirty="0">
                <a:ea typeface="+mn-lt"/>
                <a:cs typeface="+mn-lt"/>
              </a:rPr>
              <a:t>Category A</a:t>
            </a:r>
            <a:br>
              <a:rPr lang="en-US" b="1" dirty="0">
                <a:ea typeface="+mn-lt"/>
                <a:cs typeface="+mn-lt"/>
              </a:rPr>
            </a:br>
            <a:r>
              <a:rPr lang="en-US" dirty="0">
                <a:ea typeface="+mn-lt"/>
                <a:cs typeface="+mn-lt"/>
              </a:rPr>
              <a:t>These are high security prisons. They house male prisoners who, if they were to escape, pose the most threat to the public, the police or national security.</a:t>
            </a:r>
            <a:endParaRPr lang="en-US" dirty="0"/>
          </a:p>
          <a:p>
            <a:r>
              <a:rPr lang="en-US" b="1" dirty="0">
                <a:ea typeface="+mn-lt"/>
                <a:cs typeface="+mn-lt"/>
              </a:rPr>
              <a:t>Category B</a:t>
            </a:r>
            <a:br>
              <a:rPr lang="en-US" b="1" dirty="0">
                <a:ea typeface="+mn-lt"/>
                <a:cs typeface="+mn-lt"/>
              </a:rPr>
            </a:br>
            <a:r>
              <a:rPr lang="en-US" dirty="0">
                <a:ea typeface="+mn-lt"/>
                <a:cs typeface="+mn-lt"/>
              </a:rPr>
              <a:t>These prisons are either local or training prisons.</a:t>
            </a:r>
            <a:endParaRPr lang="en-US" dirty="0"/>
          </a:p>
          <a:p>
            <a:r>
              <a:rPr lang="en-US" dirty="0">
                <a:ea typeface="+mn-lt"/>
                <a:cs typeface="+mn-lt"/>
              </a:rPr>
              <a:t>Local prisons house prisoners that are taken directly from court in the local area (sentenced or on remand), and training prisons hold long-term and high-security prisoners.</a:t>
            </a:r>
            <a:endParaRPr lang="en-US" dirty="0"/>
          </a:p>
          <a:p>
            <a:r>
              <a:rPr lang="en-US" b="1" dirty="0">
                <a:ea typeface="+mn-lt"/>
                <a:cs typeface="+mn-lt"/>
              </a:rPr>
              <a:t>Category C</a:t>
            </a:r>
            <a:br>
              <a:rPr lang="en-US" b="1" dirty="0">
                <a:ea typeface="+mn-lt"/>
                <a:cs typeface="+mn-lt"/>
              </a:rPr>
            </a:br>
            <a:r>
              <a:rPr lang="en-US" dirty="0">
                <a:ea typeface="+mn-lt"/>
                <a:cs typeface="+mn-lt"/>
              </a:rPr>
              <a:t>These prisons are training and resettlement prisons; most prisoners are located in a category C. They provide prisoners with the opportunity to develop their own skills so they can find work and resettle back into the community on release.</a:t>
            </a:r>
            <a:endParaRPr lang="en-US" dirty="0"/>
          </a:p>
          <a:p>
            <a:r>
              <a:rPr lang="en-US" b="1" dirty="0">
                <a:ea typeface="+mn-lt"/>
                <a:cs typeface="+mn-lt"/>
              </a:rPr>
              <a:t>Category D - open prisons</a:t>
            </a:r>
            <a:br>
              <a:rPr lang="en-US" b="1" dirty="0">
                <a:ea typeface="+mn-lt"/>
                <a:cs typeface="+mn-lt"/>
              </a:rPr>
            </a:br>
            <a:r>
              <a:rPr lang="en-US" dirty="0">
                <a:ea typeface="+mn-lt"/>
                <a:cs typeface="+mn-lt"/>
              </a:rPr>
              <a:t>These prisons have minimal security and allow eligible prisoners to spend most of their day away from the prison on </a:t>
            </a:r>
            <a:r>
              <a:rPr lang="en-GB" dirty="0">
                <a:ea typeface="+mn-lt"/>
                <a:cs typeface="+mn-lt"/>
              </a:rPr>
              <a:t>licence</a:t>
            </a:r>
            <a:r>
              <a:rPr lang="en-US" dirty="0">
                <a:ea typeface="+mn-lt"/>
                <a:cs typeface="+mn-lt"/>
              </a:rPr>
              <a:t> to carry out work, education or for other resettlement purposes. Open prisons only house prisoners that have been risk-assessed and deemed suitable for open conditions.</a:t>
            </a:r>
            <a:endParaRPr lang="en-US" dirty="0"/>
          </a:p>
          <a:p>
            <a:endParaRPr lang="en-US" dirty="0">
              <a:cs typeface="Calibri"/>
            </a:endParaRPr>
          </a:p>
        </p:txBody>
      </p:sp>
    </p:spTree>
    <p:extLst>
      <p:ext uri="{BB962C8B-B14F-4D97-AF65-F5344CB8AC3E}">
        <p14:creationId xmlns:p14="http://schemas.microsoft.com/office/powerpoint/2010/main" val="5816671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D34C9-3F1C-491D-8A85-0EDA15ACE8DA}"/>
              </a:ext>
            </a:extLst>
          </p:cNvPr>
          <p:cNvSpPr>
            <a:spLocks noGrp="1"/>
          </p:cNvSpPr>
          <p:nvPr>
            <p:ph type="title"/>
          </p:nvPr>
        </p:nvSpPr>
        <p:spPr>
          <a:xfrm>
            <a:off x="838200" y="365125"/>
            <a:ext cx="10515600" cy="767478"/>
          </a:xfrm>
        </p:spPr>
        <p:txBody>
          <a:bodyPr>
            <a:normAutofit fontScale="90000"/>
          </a:bodyPr>
          <a:lstStyle/>
          <a:p>
            <a:br>
              <a:rPr lang="en-US" dirty="0">
                <a:ea typeface="+mj-lt"/>
                <a:cs typeface="+mj-lt"/>
              </a:rPr>
            </a:br>
            <a:r>
              <a:rPr lang="en-US" dirty="0">
                <a:ea typeface="+mj-lt"/>
                <a:cs typeface="+mj-lt"/>
              </a:rPr>
              <a:t>Prison Categories  - Female Prisons</a:t>
            </a:r>
          </a:p>
          <a:p>
            <a:endParaRPr lang="en-US" dirty="0">
              <a:cs typeface="Calibri Light"/>
            </a:endParaRPr>
          </a:p>
        </p:txBody>
      </p:sp>
      <p:sp>
        <p:nvSpPr>
          <p:cNvPr id="3" name="Content Placeholder 2">
            <a:extLst>
              <a:ext uri="{FF2B5EF4-FFF2-40B4-BE49-F238E27FC236}">
                <a16:creationId xmlns:a16="http://schemas.microsoft.com/office/drawing/2014/main" id="{07AF8136-A382-41AC-B65B-C367E3F50783}"/>
              </a:ext>
            </a:extLst>
          </p:cNvPr>
          <p:cNvSpPr>
            <a:spLocks noGrp="1"/>
          </p:cNvSpPr>
          <p:nvPr>
            <p:ph idx="1"/>
          </p:nvPr>
        </p:nvSpPr>
        <p:spPr>
          <a:xfrm>
            <a:off x="838200" y="1364133"/>
            <a:ext cx="10515600" cy="4812830"/>
          </a:xfrm>
        </p:spPr>
        <p:txBody>
          <a:bodyPr vert="horz" lIns="91440" tIns="45720" rIns="91440" bIns="45720" rtlCol="0" anchor="t">
            <a:normAutofit/>
          </a:bodyPr>
          <a:lstStyle/>
          <a:p>
            <a:r>
              <a:rPr lang="en-US" dirty="0">
                <a:ea typeface="+mn-lt"/>
                <a:cs typeface="+mn-lt"/>
              </a:rPr>
              <a:t>Women and young female adults are categorised and held in either closed conditions or open conditions, according to their risks and needs.</a:t>
            </a:r>
            <a:endParaRPr lang="en-US" dirty="0">
              <a:cs typeface="Calibri" panose="020F0502020204030204"/>
            </a:endParaRPr>
          </a:p>
          <a:p>
            <a:r>
              <a:rPr lang="en-US" dirty="0">
                <a:ea typeface="+mn-lt"/>
                <a:cs typeface="+mn-lt"/>
              </a:rPr>
              <a:t>Females and young female adults who're considered 'high risk' are categorised as ‘restricted status’, meaning they can only be held in a closed prison.</a:t>
            </a:r>
          </a:p>
          <a:p>
            <a:r>
              <a:rPr lang="en-US" dirty="0">
                <a:ea typeface="+mn-lt"/>
                <a:cs typeface="+mn-lt"/>
              </a:rPr>
              <a:t> In exceptional cases, women and young adults may be held in a high security prison (category A).</a:t>
            </a:r>
            <a:endParaRPr lang="en-US">
              <a:cs typeface="Calibri"/>
            </a:endParaRPr>
          </a:p>
          <a:p>
            <a:endParaRPr lang="en-US" dirty="0">
              <a:cs typeface="Calibri"/>
            </a:endParaRPr>
          </a:p>
        </p:txBody>
      </p:sp>
    </p:spTree>
    <p:extLst>
      <p:ext uri="{BB962C8B-B14F-4D97-AF65-F5344CB8AC3E}">
        <p14:creationId xmlns:p14="http://schemas.microsoft.com/office/powerpoint/2010/main" val="1348299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AFA92-6BEA-4459-A7E6-C5DF2991FBC7}"/>
              </a:ext>
            </a:extLst>
          </p:cNvPr>
          <p:cNvSpPr>
            <a:spLocks noGrp="1"/>
          </p:cNvSpPr>
          <p:nvPr>
            <p:ph type="title"/>
          </p:nvPr>
        </p:nvSpPr>
        <p:spPr>
          <a:xfrm>
            <a:off x="1136428" y="627564"/>
            <a:ext cx="7474172" cy="1325563"/>
          </a:xfrm>
        </p:spPr>
        <p:txBody>
          <a:bodyPr>
            <a:normAutofit/>
          </a:bodyPr>
          <a:lstStyle/>
          <a:p>
            <a:r>
              <a:rPr lang="en-GB"/>
              <a:t>Females in Prison </a:t>
            </a:r>
            <a:endParaRPr lang="en-GB" dirty="0"/>
          </a:p>
        </p:txBody>
      </p:sp>
      <p:sp>
        <p:nvSpPr>
          <p:cNvPr id="42" name="Content Placeholder 2">
            <a:extLst>
              <a:ext uri="{FF2B5EF4-FFF2-40B4-BE49-F238E27FC236}">
                <a16:creationId xmlns:a16="http://schemas.microsoft.com/office/drawing/2014/main" id="{6B234C40-F83F-43FE-8616-76501940F1BF}"/>
              </a:ext>
            </a:extLst>
          </p:cNvPr>
          <p:cNvSpPr>
            <a:spLocks noGrp="1"/>
          </p:cNvSpPr>
          <p:nvPr>
            <p:ph idx="1"/>
          </p:nvPr>
        </p:nvSpPr>
        <p:spPr>
          <a:xfrm>
            <a:off x="481753" y="1624519"/>
            <a:ext cx="7122543" cy="4484451"/>
          </a:xfrm>
        </p:spPr>
        <p:txBody>
          <a:bodyPr anchor="ctr">
            <a:normAutofit fontScale="92500"/>
          </a:bodyPr>
          <a:lstStyle/>
          <a:p>
            <a:pPr marL="0" indent="0">
              <a:buNone/>
            </a:pPr>
            <a:r>
              <a:rPr lang="en-GB" dirty="0"/>
              <a:t>In 1908 around 13% of prisoners were women mainly serving sentences for prostitution or the suffragette movement.</a:t>
            </a:r>
          </a:p>
          <a:p>
            <a:r>
              <a:rPr lang="en-GB" dirty="0"/>
              <a:t>Holloway prison become a female only prison in 1903. </a:t>
            </a:r>
            <a:endParaRPr lang="en-GB" dirty="0">
              <a:ea typeface="+mn-lt"/>
              <a:cs typeface="+mn-lt"/>
            </a:endParaRPr>
          </a:p>
          <a:p>
            <a:r>
              <a:rPr lang="en-GB" dirty="0">
                <a:ea typeface="+mn-lt"/>
                <a:cs typeface="+mn-lt"/>
              </a:rPr>
              <a:t>Today Women are held in 12 prisons in England. No women's prisons in Wales, one in Scotland</a:t>
            </a:r>
            <a:endParaRPr lang="en-GB" dirty="0"/>
          </a:p>
          <a:p>
            <a:r>
              <a:rPr lang="en-GB" dirty="0"/>
              <a:t>Population – 1960’s 2.5% </a:t>
            </a:r>
          </a:p>
          <a:p>
            <a:r>
              <a:rPr lang="en-GB" dirty="0"/>
              <a:t>2002 – 6.1%</a:t>
            </a:r>
          </a:p>
          <a:p>
            <a:r>
              <a:rPr lang="en-GB" dirty="0"/>
              <a:t>Today </a:t>
            </a:r>
            <a:r>
              <a:rPr lang="en-GB" dirty="0">
                <a:ea typeface="+mn-lt"/>
                <a:cs typeface="+mn-lt"/>
              </a:rPr>
              <a:t>3,702 prison</a:t>
            </a:r>
            <a:r>
              <a:rPr lang="en-GB" dirty="0"/>
              <a:t> population</a:t>
            </a:r>
            <a:endParaRPr lang="en-GB">
              <a:cs typeface="Calibri"/>
            </a:endParaRP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Graphic 6" descr="Jail">
            <a:extLst>
              <a:ext uri="{FF2B5EF4-FFF2-40B4-BE49-F238E27FC236}">
                <a16:creationId xmlns:a16="http://schemas.microsoft.com/office/drawing/2014/main" id="{96E9BCA1-7DAE-4E54-A8FD-F3747B947C6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15981298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6B2AB0E-1B4C-4339-A650-648EDB73828F}"/>
              </a:ext>
            </a:extLst>
          </p:cNvPr>
          <p:cNvSpPr>
            <a:spLocks noGrp="1"/>
          </p:cNvSpPr>
          <p:nvPr>
            <p:ph type="title"/>
          </p:nvPr>
        </p:nvSpPr>
        <p:spPr>
          <a:xfrm>
            <a:off x="640079" y="2053641"/>
            <a:ext cx="3521733" cy="2760098"/>
          </a:xfrm>
        </p:spPr>
        <p:txBody>
          <a:bodyPr>
            <a:normAutofit/>
          </a:bodyPr>
          <a:lstStyle/>
          <a:p>
            <a:br>
              <a:rPr lang="en-US" sz="4100">
                <a:solidFill>
                  <a:srgbClr val="FFFFFF"/>
                </a:solidFill>
                <a:ea typeface="+mj-lt"/>
                <a:cs typeface="+mj-lt"/>
              </a:rPr>
            </a:br>
            <a:r>
              <a:rPr lang="en-US" sz="4100">
                <a:solidFill>
                  <a:srgbClr val="FFFFFF"/>
                </a:solidFill>
                <a:ea typeface="+mj-lt"/>
                <a:cs typeface="+mj-lt"/>
              </a:rPr>
              <a:t>Youth offenders</a:t>
            </a:r>
          </a:p>
          <a:p>
            <a:endParaRPr lang="en-US" sz="4100">
              <a:solidFill>
                <a:srgbClr val="FFFFFF"/>
              </a:solidFill>
              <a:cs typeface="Calibri Light"/>
            </a:endParaRPr>
          </a:p>
        </p:txBody>
      </p:sp>
      <p:sp>
        <p:nvSpPr>
          <p:cNvPr id="3" name="Content Placeholder 2">
            <a:extLst>
              <a:ext uri="{FF2B5EF4-FFF2-40B4-BE49-F238E27FC236}">
                <a16:creationId xmlns:a16="http://schemas.microsoft.com/office/drawing/2014/main" id="{D485C351-921C-4C92-9EBD-193E8C26A7AE}"/>
              </a:ext>
            </a:extLst>
          </p:cNvPr>
          <p:cNvSpPr>
            <a:spLocks noGrp="1"/>
          </p:cNvSpPr>
          <p:nvPr>
            <p:ph idx="1"/>
          </p:nvPr>
        </p:nvSpPr>
        <p:spPr>
          <a:xfrm>
            <a:off x="6090574" y="801866"/>
            <a:ext cx="5306084" cy="5230634"/>
          </a:xfrm>
        </p:spPr>
        <p:txBody>
          <a:bodyPr vert="horz" lIns="91440" tIns="45720" rIns="91440" bIns="45720" rtlCol="0" anchor="ctr">
            <a:noAutofit/>
          </a:bodyPr>
          <a:lstStyle/>
          <a:p>
            <a:r>
              <a:rPr lang="en-US" dirty="0">
                <a:solidFill>
                  <a:srgbClr val="000000"/>
                </a:solidFill>
                <a:ea typeface="+mn-lt"/>
                <a:cs typeface="+mn-lt"/>
              </a:rPr>
              <a:t>Y</a:t>
            </a:r>
            <a:r>
              <a:rPr lang="en-US" sz="2400" dirty="0">
                <a:solidFill>
                  <a:srgbClr val="000000"/>
                </a:solidFill>
                <a:ea typeface="+mn-lt"/>
                <a:cs typeface="+mn-lt"/>
              </a:rPr>
              <a:t>oung Offender Institution (YOI)</a:t>
            </a:r>
          </a:p>
          <a:p>
            <a:r>
              <a:rPr lang="en-US" sz="2400" dirty="0">
                <a:ea typeface="+mn-lt"/>
                <a:cs typeface="+mn-lt"/>
              </a:rPr>
              <a:t>Secure Children's Home</a:t>
            </a:r>
          </a:p>
          <a:p>
            <a:r>
              <a:rPr lang="en-US" sz="2400" dirty="0">
                <a:ea typeface="+mn-lt"/>
                <a:cs typeface="+mn-lt"/>
              </a:rPr>
              <a:t>Secure Training Centre</a:t>
            </a:r>
          </a:p>
          <a:p>
            <a:r>
              <a:rPr lang="en-US" sz="2400" dirty="0">
                <a:solidFill>
                  <a:srgbClr val="000000"/>
                </a:solidFill>
                <a:ea typeface="+mn-lt"/>
                <a:cs typeface="+mn-lt"/>
              </a:rPr>
              <a:t>Bailed to Local Authority accommodation  </a:t>
            </a:r>
          </a:p>
          <a:p>
            <a:r>
              <a:rPr lang="en-US" sz="2400" dirty="0">
                <a:solidFill>
                  <a:srgbClr val="000000"/>
                </a:solidFill>
                <a:ea typeface="+mn-lt"/>
                <a:cs typeface="+mn-lt"/>
              </a:rPr>
              <a:t>These prisons house prisoners aged between 10 to 21.</a:t>
            </a:r>
            <a:endParaRPr lang="en-US" sz="2400">
              <a:solidFill>
                <a:srgbClr val="000000"/>
              </a:solidFill>
              <a:cs typeface="Calibri"/>
            </a:endParaRPr>
          </a:p>
          <a:p>
            <a:r>
              <a:rPr lang="en-US" sz="2400" dirty="0">
                <a:solidFill>
                  <a:srgbClr val="000000"/>
                </a:solidFill>
                <a:cs typeface="Calibri"/>
              </a:rPr>
              <a:t>Must provide education </a:t>
            </a:r>
          </a:p>
          <a:p>
            <a:r>
              <a:rPr lang="en-US" sz="2400" dirty="0">
                <a:solidFill>
                  <a:srgbClr val="000000"/>
                </a:solidFill>
                <a:cs typeface="Calibri"/>
              </a:rPr>
              <a:t>Address issues – mental health, anger, addictions, work with families</a:t>
            </a:r>
          </a:p>
        </p:txBody>
      </p:sp>
    </p:spTree>
    <p:extLst>
      <p:ext uri="{BB962C8B-B14F-4D97-AF65-F5344CB8AC3E}">
        <p14:creationId xmlns:p14="http://schemas.microsoft.com/office/powerpoint/2010/main" val="40762470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3302D-EC64-4DCB-B470-7F3532AD8736}"/>
              </a:ext>
            </a:extLst>
          </p:cNvPr>
          <p:cNvSpPr>
            <a:spLocks noGrp="1"/>
          </p:cNvSpPr>
          <p:nvPr>
            <p:ph type="title"/>
          </p:nvPr>
        </p:nvSpPr>
        <p:spPr>
          <a:xfrm>
            <a:off x="6109498" y="908344"/>
            <a:ext cx="5244301" cy="1538130"/>
          </a:xfrm>
        </p:spPr>
        <p:txBody>
          <a:bodyPr>
            <a:normAutofit/>
          </a:bodyPr>
          <a:lstStyle/>
          <a:p>
            <a:r>
              <a:rPr lang="en-GB" dirty="0"/>
              <a:t>Aim of Prisons</a:t>
            </a:r>
          </a:p>
        </p:txBody>
      </p:sp>
      <p:sp>
        <p:nvSpPr>
          <p:cNvPr id="12" name="Freeform 6">
            <a:extLst>
              <a:ext uri="{FF2B5EF4-FFF2-40B4-BE49-F238E27FC236}">
                <a16:creationId xmlns:a16="http://schemas.microsoft.com/office/drawing/2014/main" id="{B6C29DB0-17E9-42FF-986E-0B7F493F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a:extLst>
              <a:ext uri="{FF2B5EF4-FFF2-40B4-BE49-F238E27FC236}">
                <a16:creationId xmlns:a16="http://schemas.microsoft.com/office/drawing/2014/main" id="{115AD956-A5B6-4760-B8B2-11E2DF6B0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sp>
      <p:pic>
        <p:nvPicPr>
          <p:cNvPr id="7" name="Graphic 6" descr="Handcuffs">
            <a:extLst>
              <a:ext uri="{FF2B5EF4-FFF2-40B4-BE49-F238E27FC236}">
                <a16:creationId xmlns:a16="http://schemas.microsoft.com/office/drawing/2014/main" id="{2513E697-6972-4624-8F3D-D22E104EEBA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480173" y="1790732"/>
            <a:ext cx="3267942" cy="3267942"/>
          </a:xfrm>
          <a:prstGeom prst="rect">
            <a:avLst/>
          </a:prstGeom>
        </p:spPr>
      </p:pic>
      <p:sp>
        <p:nvSpPr>
          <p:cNvPr id="3" name="Content Placeholder 2">
            <a:extLst>
              <a:ext uri="{FF2B5EF4-FFF2-40B4-BE49-F238E27FC236}">
                <a16:creationId xmlns:a16="http://schemas.microsoft.com/office/drawing/2014/main" id="{5E056DCA-3BE8-43C7-AFE4-0400292B2B2C}"/>
              </a:ext>
            </a:extLst>
          </p:cNvPr>
          <p:cNvSpPr>
            <a:spLocks noGrp="1"/>
          </p:cNvSpPr>
          <p:nvPr>
            <p:ph idx="1"/>
          </p:nvPr>
        </p:nvSpPr>
        <p:spPr>
          <a:xfrm>
            <a:off x="5911158" y="2706865"/>
            <a:ext cx="5383652" cy="3470097"/>
          </a:xfrm>
        </p:spPr>
        <p:txBody>
          <a:bodyPr>
            <a:normAutofit/>
          </a:bodyPr>
          <a:lstStyle/>
          <a:p>
            <a:r>
              <a:rPr lang="en-GB" sz="3600" dirty="0"/>
              <a:t>They punishment</a:t>
            </a:r>
          </a:p>
          <a:p>
            <a:r>
              <a:rPr lang="en-GB" sz="3600" dirty="0"/>
              <a:t>They are a deterrence</a:t>
            </a:r>
          </a:p>
          <a:p>
            <a:r>
              <a:rPr lang="en-GB" sz="3600" dirty="0"/>
              <a:t>They rehabilitate offenders</a:t>
            </a:r>
          </a:p>
          <a:p>
            <a:r>
              <a:rPr lang="en-GB" sz="3600" dirty="0"/>
              <a:t>They maintaining public safety.</a:t>
            </a:r>
          </a:p>
        </p:txBody>
      </p:sp>
    </p:spTree>
    <p:extLst>
      <p:ext uri="{BB962C8B-B14F-4D97-AF65-F5344CB8AC3E}">
        <p14:creationId xmlns:p14="http://schemas.microsoft.com/office/powerpoint/2010/main" val="27490559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C2348-56BD-45C9-8AF0-B5B0D147CFA6}"/>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Michael Howard 1993</a:t>
            </a:r>
          </a:p>
        </p:txBody>
      </p:sp>
      <p:sp>
        <p:nvSpPr>
          <p:cNvPr id="3" name="Content Placeholder 2">
            <a:extLst>
              <a:ext uri="{FF2B5EF4-FFF2-40B4-BE49-F238E27FC236}">
                <a16:creationId xmlns:a16="http://schemas.microsoft.com/office/drawing/2014/main" id="{7264ED2A-A2B2-48AC-82F8-A192EA6F7D3B}"/>
              </a:ext>
            </a:extLst>
          </p:cNvPr>
          <p:cNvSpPr>
            <a:spLocks noGrp="1"/>
          </p:cNvSpPr>
          <p:nvPr>
            <p:ph idx="1"/>
          </p:nvPr>
        </p:nvSpPr>
        <p:spPr>
          <a:xfrm>
            <a:off x="4976031" y="963877"/>
            <a:ext cx="6377769" cy="4930246"/>
          </a:xfrm>
        </p:spPr>
        <p:txBody>
          <a:bodyPr anchor="ctr">
            <a:normAutofit/>
          </a:bodyPr>
          <a:lstStyle/>
          <a:p>
            <a:pPr marL="0" indent="0">
              <a:buNone/>
            </a:pPr>
            <a:r>
              <a:rPr lang="en-GB" sz="3200" i="1" dirty="0"/>
              <a:t>“Prison works. It ensures that we are protected from murderers, muggers and rapists- and it makes many who are tempted to commit crime think twice…. This may mean that more people will go to prison. I do not flinch from that. We shall no longer judge the success of our system of justice by a fall in our prison population.”</a:t>
            </a:r>
          </a:p>
          <a:p>
            <a:endParaRPr lang="en-GB" sz="2400" dirty="0"/>
          </a:p>
        </p:txBody>
      </p:sp>
    </p:spTree>
    <p:extLst>
      <p:ext uri="{BB962C8B-B14F-4D97-AF65-F5344CB8AC3E}">
        <p14:creationId xmlns:p14="http://schemas.microsoft.com/office/powerpoint/2010/main" val="22682693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0F705-EE2A-4C37-BEAF-AB071915A6AB}"/>
              </a:ext>
            </a:extLst>
          </p:cNvPr>
          <p:cNvSpPr>
            <a:spLocks noGrp="1"/>
          </p:cNvSpPr>
          <p:nvPr>
            <p:ph type="title"/>
          </p:nvPr>
        </p:nvSpPr>
        <p:spPr>
          <a:xfrm>
            <a:off x="838200" y="963877"/>
            <a:ext cx="2577455" cy="4930246"/>
          </a:xfrm>
        </p:spPr>
        <p:txBody>
          <a:bodyPr>
            <a:normAutofit/>
          </a:bodyPr>
          <a:lstStyle/>
          <a:p>
            <a:pPr algn="r"/>
            <a:r>
              <a:rPr lang="en-GB">
                <a:solidFill>
                  <a:schemeClr val="accent1"/>
                </a:solidFill>
              </a:rPr>
              <a:t>Do they Work?</a:t>
            </a:r>
          </a:p>
        </p:txBody>
      </p:sp>
      <p:sp>
        <p:nvSpPr>
          <p:cNvPr id="3" name="Content Placeholder 2">
            <a:extLst>
              <a:ext uri="{FF2B5EF4-FFF2-40B4-BE49-F238E27FC236}">
                <a16:creationId xmlns:a16="http://schemas.microsoft.com/office/drawing/2014/main" id="{351A5B2D-B466-4B51-B087-E0C4D9988AF1}"/>
              </a:ext>
            </a:extLst>
          </p:cNvPr>
          <p:cNvSpPr>
            <a:spLocks noGrp="1"/>
          </p:cNvSpPr>
          <p:nvPr>
            <p:ph idx="1"/>
          </p:nvPr>
        </p:nvSpPr>
        <p:spPr>
          <a:xfrm>
            <a:off x="4204851" y="375496"/>
            <a:ext cx="7148949" cy="5518627"/>
          </a:xfrm>
        </p:spPr>
        <p:txBody>
          <a:bodyPr anchor="ctr">
            <a:normAutofit fontScale="92500" lnSpcReduction="10000"/>
          </a:bodyPr>
          <a:lstStyle/>
          <a:p>
            <a:endParaRPr lang="en-GB" dirty="0"/>
          </a:p>
          <a:p>
            <a:r>
              <a:rPr lang="en-GB" dirty="0"/>
              <a:t>Prison is a 19th-century approach to tackling crime</a:t>
            </a:r>
          </a:p>
          <a:p>
            <a:r>
              <a:rPr lang="en-GB" dirty="0"/>
              <a:t>Prison population since Michael Howards speech =  A big rise in the prison population</a:t>
            </a:r>
          </a:p>
          <a:p>
            <a:r>
              <a:rPr lang="en-GB" dirty="0"/>
              <a:t>In 1993 -  44,500 </a:t>
            </a:r>
          </a:p>
          <a:p>
            <a:r>
              <a:rPr lang="en-GB" dirty="0"/>
              <a:t>In 1997 - 61,000 </a:t>
            </a:r>
          </a:p>
          <a:p>
            <a:r>
              <a:rPr lang="en-GB" dirty="0"/>
              <a:t>Today -  83,626</a:t>
            </a:r>
            <a:endParaRPr lang="en-GB" dirty="0">
              <a:cs typeface="Calibri"/>
            </a:endParaRPr>
          </a:p>
          <a:p>
            <a:pPr lvl="1"/>
            <a:r>
              <a:rPr lang="en-GB" dirty="0">
                <a:cs typeface="Calibri"/>
              </a:rPr>
              <a:t>Male – 79,924</a:t>
            </a:r>
          </a:p>
          <a:p>
            <a:pPr lvl="1"/>
            <a:r>
              <a:rPr lang="en-GB" dirty="0">
                <a:cs typeface="Calibri"/>
              </a:rPr>
              <a:t>Female – 3,702</a:t>
            </a:r>
          </a:p>
          <a:p>
            <a:pPr lvl="1"/>
            <a:r>
              <a:rPr lang="en-GB" dirty="0">
                <a:cs typeface="Calibri"/>
              </a:rPr>
              <a:t>Home Detention – 2,716</a:t>
            </a:r>
          </a:p>
          <a:p>
            <a:pPr lvl="1"/>
            <a:endParaRPr lang="en-GB" dirty="0">
              <a:cs typeface="Calibri"/>
            </a:endParaRPr>
          </a:p>
          <a:p>
            <a:r>
              <a:rPr lang="en-GB" sz="2400" dirty="0">
                <a:ea typeface="+mn-lt"/>
                <a:cs typeface="+mn-lt"/>
              </a:rPr>
              <a:t>Much debate if they work – not a new argument</a:t>
            </a:r>
          </a:p>
          <a:p>
            <a:pPr lvl="1"/>
            <a:r>
              <a:rPr lang="en-GB" sz="2000" dirty="0">
                <a:cs typeface="Calibri" panose="020F0502020204030204"/>
              </a:rPr>
              <a:t>Crime is reducing but numbers are high, reoffending rates increase, is the system broken?</a:t>
            </a:r>
          </a:p>
          <a:p>
            <a:endParaRPr lang="en-GB" sz="2400" dirty="0">
              <a:cs typeface="Calibri" panose="020F0502020204030204"/>
            </a:endParaRPr>
          </a:p>
          <a:p>
            <a:endParaRPr lang="en-GB" sz="2400" dirty="0">
              <a:cs typeface="Calibri" panose="020F0502020204030204"/>
            </a:endParaRPr>
          </a:p>
        </p:txBody>
      </p:sp>
    </p:spTree>
    <p:extLst>
      <p:ext uri="{BB962C8B-B14F-4D97-AF65-F5344CB8AC3E}">
        <p14:creationId xmlns:p14="http://schemas.microsoft.com/office/powerpoint/2010/main" val="12117857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A61FA1-5256-4D16-8A06-22B1A45372A7}"/>
              </a:ext>
            </a:extLst>
          </p:cNvPr>
          <p:cNvSpPr>
            <a:spLocks noGrp="1"/>
          </p:cNvSpPr>
          <p:nvPr>
            <p:ph type="title"/>
          </p:nvPr>
        </p:nvSpPr>
        <p:spPr>
          <a:xfrm>
            <a:off x="686834" y="591344"/>
            <a:ext cx="3200400" cy="5585619"/>
          </a:xfrm>
        </p:spPr>
        <p:txBody>
          <a:bodyPr>
            <a:normAutofit/>
          </a:bodyPr>
          <a:lstStyle/>
          <a:p>
            <a:r>
              <a:rPr lang="en-GB">
                <a:solidFill>
                  <a:srgbClr val="FFFFFF"/>
                </a:solidFill>
              </a:rPr>
              <a:t>Problem with Prison - Prisoners</a:t>
            </a:r>
          </a:p>
        </p:txBody>
      </p:sp>
      <p:sp>
        <p:nvSpPr>
          <p:cNvPr id="3" name="Content Placeholder 2">
            <a:extLst>
              <a:ext uri="{FF2B5EF4-FFF2-40B4-BE49-F238E27FC236}">
                <a16:creationId xmlns:a16="http://schemas.microsoft.com/office/drawing/2014/main" id="{0DF645AC-F152-4364-AABA-6D6DC5163465}"/>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t>Gangs in prison</a:t>
            </a:r>
          </a:p>
          <a:p>
            <a:r>
              <a:rPr lang="en-GB" dirty="0"/>
              <a:t>Drugs</a:t>
            </a:r>
          </a:p>
          <a:p>
            <a:r>
              <a:rPr lang="en-GB" dirty="0"/>
              <a:t>Drones</a:t>
            </a:r>
          </a:p>
          <a:p>
            <a:r>
              <a:rPr lang="en-GB" dirty="0"/>
              <a:t>Mobile phones</a:t>
            </a:r>
          </a:p>
          <a:p>
            <a:r>
              <a:rPr lang="en-GB" dirty="0"/>
              <a:t>23 hours lock up</a:t>
            </a:r>
          </a:p>
          <a:p>
            <a:r>
              <a:rPr lang="en-GB" dirty="0">
                <a:cs typeface="Calibri"/>
              </a:rPr>
              <a:t>Suicides &amp; Self-harm increase numbers</a:t>
            </a:r>
            <a:endParaRPr lang="en-GB" dirty="0"/>
          </a:p>
          <a:p>
            <a:r>
              <a:rPr lang="en-GB" dirty="0"/>
              <a:t>Riots / attacks on staff &amp; inmates</a:t>
            </a:r>
            <a:endParaRPr lang="en-GB" dirty="0">
              <a:cs typeface="Calibri"/>
            </a:endParaRPr>
          </a:p>
          <a:p>
            <a:r>
              <a:rPr lang="en-GB" dirty="0"/>
              <a:t>High % of re-offending</a:t>
            </a:r>
          </a:p>
          <a:p>
            <a:r>
              <a:rPr lang="en-GB" dirty="0">
                <a:ea typeface="+mn-lt"/>
                <a:cs typeface="+mn-lt"/>
              </a:rPr>
              <a:t>Lack of Education / work skills </a:t>
            </a:r>
          </a:p>
          <a:p>
            <a:endParaRPr lang="en-GB" dirty="0">
              <a:cs typeface="Calibri" panose="020F0502020204030204"/>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8430949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7">
            <a:extLst>
              <a:ext uri="{FF2B5EF4-FFF2-40B4-BE49-F238E27FC236}">
                <a16:creationId xmlns:a16="http://schemas.microsoft.com/office/drawing/2014/main" id="{92468898-5A6E-4D55-85EC-308E785EE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A1F9ED-21C5-42B4-B281-22082CB8BF4D}"/>
              </a:ext>
            </a:extLst>
          </p:cNvPr>
          <p:cNvSpPr>
            <a:spLocks noGrp="1"/>
          </p:cNvSpPr>
          <p:nvPr>
            <p:ph type="title"/>
          </p:nvPr>
        </p:nvSpPr>
        <p:spPr>
          <a:xfrm>
            <a:off x="429768" y="411480"/>
            <a:ext cx="7351295" cy="544951"/>
          </a:xfrm>
        </p:spPr>
        <p:txBody>
          <a:bodyPr>
            <a:normAutofit/>
          </a:bodyPr>
          <a:lstStyle/>
          <a:p>
            <a:r>
              <a:rPr lang="en-US" sz="2000" b="1" dirty="0">
                <a:cs typeface="Calibri Light"/>
              </a:rPr>
              <a:t>Incidents</a:t>
            </a:r>
          </a:p>
        </p:txBody>
      </p:sp>
      <p:sp>
        <p:nvSpPr>
          <p:cNvPr id="20" name="Rectangle 19">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845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Picture 4" descr="A close up of a map&#10;&#10;Description generated with high confidence">
            <a:extLst>
              <a:ext uri="{FF2B5EF4-FFF2-40B4-BE49-F238E27FC236}">
                <a16:creationId xmlns:a16="http://schemas.microsoft.com/office/drawing/2014/main" id="{E46FE91E-84AD-4E3B-BBCD-B36DF34D70E5}"/>
              </a:ext>
            </a:extLst>
          </p:cNvPr>
          <p:cNvPicPr>
            <a:picLocks noChangeAspect="1"/>
          </p:cNvPicPr>
          <p:nvPr/>
        </p:nvPicPr>
        <p:blipFill rotWithShape="1">
          <a:blip r:embed="rId2"/>
          <a:srcRect l="5562" r="3358" b="-3"/>
          <a:stretch/>
        </p:blipFill>
        <p:spPr>
          <a:xfrm>
            <a:off x="429768" y="744088"/>
            <a:ext cx="7163762" cy="5454447"/>
          </a:xfrm>
          <a:prstGeom prst="rect">
            <a:avLst/>
          </a:prstGeom>
        </p:spPr>
      </p:pic>
      <p:sp useBgFill="1">
        <p:nvSpPr>
          <p:cNvPr id="22" name="Rectangle 21">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Content Placeholder 7">
            <a:extLst>
              <a:ext uri="{FF2B5EF4-FFF2-40B4-BE49-F238E27FC236}">
                <a16:creationId xmlns:a16="http://schemas.microsoft.com/office/drawing/2014/main" id="{5753CEC0-94F1-428D-85C5-B13439ED72D3}"/>
              </a:ext>
            </a:extLst>
          </p:cNvPr>
          <p:cNvSpPr>
            <a:spLocks noGrp="1"/>
          </p:cNvSpPr>
          <p:nvPr>
            <p:ph idx="1"/>
          </p:nvPr>
        </p:nvSpPr>
        <p:spPr>
          <a:xfrm>
            <a:off x="7938752" y="306324"/>
            <a:ext cx="3455097" cy="5673852"/>
          </a:xfrm>
        </p:spPr>
        <p:txBody>
          <a:bodyPr vert="horz" lIns="91440" tIns="45720" rIns="91440" bIns="45720" rtlCol="0" anchor="ctr">
            <a:noAutofit/>
          </a:bodyPr>
          <a:lstStyle/>
          <a:p>
            <a:endParaRPr lang="en-US" sz="1800" dirty="0">
              <a:ea typeface="+mn-lt"/>
              <a:cs typeface="+mn-lt"/>
            </a:endParaRPr>
          </a:p>
          <a:p>
            <a:r>
              <a:rPr lang="en-US" sz="1800" dirty="0">
                <a:ea typeface="+mn-lt"/>
                <a:cs typeface="+mn-lt"/>
              </a:rPr>
              <a:t>There has been a massive rise in incidents of poor prisoner conduct over the past six years. Incidents of ‘protesting </a:t>
            </a:r>
            <a:r>
              <a:rPr lang="en-GB" sz="1800" dirty="0">
                <a:ea typeface="+mn-lt"/>
                <a:cs typeface="+mn-lt"/>
              </a:rPr>
              <a:t>behaviour’</a:t>
            </a:r>
            <a:r>
              <a:rPr lang="en-US" sz="1800" dirty="0">
                <a:ea typeface="+mn-lt"/>
                <a:cs typeface="+mn-lt"/>
              </a:rPr>
              <a:t> are </a:t>
            </a:r>
            <a:r>
              <a:rPr lang="en-GB" sz="1800" dirty="0">
                <a:ea typeface="+mn-lt"/>
                <a:cs typeface="+mn-lt"/>
              </a:rPr>
              <a:t>categorised</a:t>
            </a:r>
            <a:r>
              <a:rPr lang="en-US" sz="1800" dirty="0">
                <a:ea typeface="+mn-lt"/>
                <a:cs typeface="+mn-lt"/>
              </a:rPr>
              <a:t> in four ways:</a:t>
            </a:r>
            <a:endParaRPr lang="en-US" sz="1800">
              <a:cs typeface="Calibri" panose="020F0502020204030204"/>
            </a:endParaRPr>
          </a:p>
          <a:p>
            <a:r>
              <a:rPr lang="en-US" sz="1800" dirty="0">
                <a:ea typeface="+mn-lt"/>
                <a:cs typeface="+mn-lt"/>
              </a:rPr>
              <a:t> </a:t>
            </a:r>
            <a:r>
              <a:rPr lang="en-US" sz="1800" b="1" dirty="0">
                <a:ea typeface="+mn-lt"/>
                <a:cs typeface="+mn-lt"/>
              </a:rPr>
              <a:t>barricades/prevention of access</a:t>
            </a:r>
            <a:r>
              <a:rPr lang="en-US" sz="1800" dirty="0">
                <a:ea typeface="+mn-lt"/>
                <a:cs typeface="+mn-lt"/>
              </a:rPr>
              <a:t>: prisoners use a physical barrier to deny access to all or part of a prison</a:t>
            </a:r>
            <a:endParaRPr lang="en-US" sz="1800">
              <a:cs typeface="Calibri"/>
            </a:endParaRPr>
          </a:p>
          <a:p>
            <a:r>
              <a:rPr lang="en-US" sz="1800" b="1" dirty="0">
                <a:ea typeface="+mn-lt"/>
                <a:cs typeface="+mn-lt"/>
              </a:rPr>
              <a:t>hostage incidents</a:t>
            </a:r>
            <a:r>
              <a:rPr lang="en-US" sz="1800" dirty="0">
                <a:ea typeface="+mn-lt"/>
                <a:cs typeface="+mn-lt"/>
              </a:rPr>
              <a:t>: prisoners hold people against their will</a:t>
            </a:r>
            <a:endParaRPr lang="en-US" sz="1800">
              <a:cs typeface="Calibri"/>
            </a:endParaRPr>
          </a:p>
          <a:p>
            <a:r>
              <a:rPr lang="en-US" sz="1800" b="1" dirty="0">
                <a:ea typeface="+mn-lt"/>
                <a:cs typeface="+mn-lt"/>
              </a:rPr>
              <a:t>concerted indiscipline</a:t>
            </a:r>
            <a:r>
              <a:rPr lang="en-US" sz="1800" dirty="0">
                <a:ea typeface="+mn-lt"/>
                <a:cs typeface="+mn-lt"/>
              </a:rPr>
              <a:t>: two or more prisoners refuse to comply with instructions/rules</a:t>
            </a:r>
            <a:endParaRPr lang="en-US" sz="1800">
              <a:cs typeface="Calibri"/>
            </a:endParaRPr>
          </a:p>
          <a:p>
            <a:r>
              <a:rPr lang="en-US" sz="1800" b="1" dirty="0">
                <a:ea typeface="+mn-lt"/>
                <a:cs typeface="+mn-lt"/>
              </a:rPr>
              <a:t>incidents at height</a:t>
            </a:r>
            <a:r>
              <a:rPr lang="en-US" sz="1800" dirty="0">
                <a:ea typeface="+mn-lt"/>
                <a:cs typeface="+mn-lt"/>
              </a:rPr>
              <a:t>: any incidents taking </a:t>
            </a:r>
            <a:r>
              <a:rPr lang="en-GB" sz="1800" dirty="0">
                <a:ea typeface="+mn-lt"/>
                <a:cs typeface="+mn-lt"/>
              </a:rPr>
              <a:t>place</a:t>
            </a:r>
            <a:r>
              <a:rPr lang="en-US" sz="1800" dirty="0">
                <a:ea typeface="+mn-lt"/>
                <a:cs typeface="+mn-lt"/>
              </a:rPr>
              <a:t> above or below ground level,* including climbing over bars, on the roof or on netting.</a:t>
            </a:r>
            <a:endParaRPr lang="en-US" sz="1800">
              <a:cs typeface="Calibri"/>
            </a:endParaRPr>
          </a:p>
          <a:p>
            <a:endParaRPr lang="en-US" sz="2000" dirty="0">
              <a:cs typeface="Calibri"/>
            </a:endParaRPr>
          </a:p>
        </p:txBody>
      </p:sp>
    </p:spTree>
    <p:extLst>
      <p:ext uri="{BB962C8B-B14F-4D97-AF65-F5344CB8AC3E}">
        <p14:creationId xmlns:p14="http://schemas.microsoft.com/office/powerpoint/2010/main" val="460977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FF643-FBDE-4844-AE1E-461CDEA0710A}"/>
              </a:ext>
            </a:extLst>
          </p:cNvPr>
          <p:cNvSpPr>
            <a:spLocks noGrp="1"/>
          </p:cNvSpPr>
          <p:nvPr>
            <p:ph type="title"/>
          </p:nvPr>
        </p:nvSpPr>
        <p:spPr/>
        <p:txBody>
          <a:bodyPr/>
          <a:lstStyle/>
          <a:p>
            <a:endParaRPr lang="en-US"/>
          </a:p>
        </p:txBody>
      </p:sp>
      <p:pic>
        <p:nvPicPr>
          <p:cNvPr id="4" name="Picture 4" descr="A close up of a map&#10;&#10;Description generated with high confidence">
            <a:extLst>
              <a:ext uri="{FF2B5EF4-FFF2-40B4-BE49-F238E27FC236}">
                <a16:creationId xmlns:a16="http://schemas.microsoft.com/office/drawing/2014/main" id="{AE34E8B9-2F12-49DC-81E4-D158A4FC4475}"/>
              </a:ext>
            </a:extLst>
          </p:cNvPr>
          <p:cNvPicPr>
            <a:picLocks noGrp="1" noChangeAspect="1"/>
          </p:cNvPicPr>
          <p:nvPr>
            <p:ph idx="1"/>
          </p:nvPr>
        </p:nvPicPr>
        <p:blipFill>
          <a:blip r:embed="rId3"/>
          <a:stretch>
            <a:fillRect/>
          </a:stretch>
        </p:blipFill>
        <p:spPr>
          <a:xfrm>
            <a:off x="354502" y="172838"/>
            <a:ext cx="11375671" cy="6004125"/>
          </a:xfrm>
        </p:spPr>
      </p:pic>
    </p:spTree>
    <p:extLst>
      <p:ext uri="{BB962C8B-B14F-4D97-AF65-F5344CB8AC3E}">
        <p14:creationId xmlns:p14="http://schemas.microsoft.com/office/powerpoint/2010/main" val="35364321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154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erson posing for the camera&#10;&#10;Description generated with very high confidence">
            <a:extLst>
              <a:ext uri="{FF2B5EF4-FFF2-40B4-BE49-F238E27FC236}">
                <a16:creationId xmlns:a16="http://schemas.microsoft.com/office/drawing/2014/main" id="{F84D5F91-4429-4BE8-87E2-6714D3F1724E}"/>
              </a:ext>
            </a:extLst>
          </p:cNvPr>
          <p:cNvPicPr>
            <a:picLocks noChangeAspect="1"/>
          </p:cNvPicPr>
          <p:nvPr/>
        </p:nvPicPr>
        <p:blipFill>
          <a:blip r:embed="rId3"/>
          <a:stretch>
            <a:fillRect/>
          </a:stretch>
        </p:blipFill>
        <p:spPr>
          <a:xfrm>
            <a:off x="1008268" y="643467"/>
            <a:ext cx="10175464" cy="5571066"/>
          </a:xfrm>
          <a:prstGeom prst="rect">
            <a:avLst/>
          </a:prstGeom>
        </p:spPr>
      </p:pic>
    </p:spTree>
    <p:extLst>
      <p:ext uri="{BB962C8B-B14F-4D97-AF65-F5344CB8AC3E}">
        <p14:creationId xmlns:p14="http://schemas.microsoft.com/office/powerpoint/2010/main" val="21661041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F51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food&#10;&#10;Description generated with very high confidence">
            <a:extLst>
              <a:ext uri="{FF2B5EF4-FFF2-40B4-BE49-F238E27FC236}">
                <a16:creationId xmlns:a16="http://schemas.microsoft.com/office/drawing/2014/main" id="{AF75F698-2D09-4A1E-8468-42385FFDD175}"/>
              </a:ext>
            </a:extLst>
          </p:cNvPr>
          <p:cNvPicPr>
            <a:picLocks noChangeAspect="1"/>
          </p:cNvPicPr>
          <p:nvPr/>
        </p:nvPicPr>
        <p:blipFill>
          <a:blip r:embed="rId3"/>
          <a:stretch>
            <a:fillRect/>
          </a:stretch>
        </p:blipFill>
        <p:spPr>
          <a:xfrm>
            <a:off x="643467" y="770891"/>
            <a:ext cx="10905066" cy="5316218"/>
          </a:xfrm>
          <a:prstGeom prst="rect">
            <a:avLst/>
          </a:prstGeom>
        </p:spPr>
      </p:pic>
    </p:spTree>
    <p:extLst>
      <p:ext uri="{BB962C8B-B14F-4D97-AF65-F5344CB8AC3E}">
        <p14:creationId xmlns:p14="http://schemas.microsoft.com/office/powerpoint/2010/main" val="41275897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85C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screenshot of a cell phone&#10;&#10;Description generated with very high confidence">
            <a:extLst>
              <a:ext uri="{FF2B5EF4-FFF2-40B4-BE49-F238E27FC236}">
                <a16:creationId xmlns:a16="http://schemas.microsoft.com/office/drawing/2014/main" id="{FE9D347E-21A3-427F-A6A0-5966C689D0D1}"/>
              </a:ext>
            </a:extLst>
          </p:cNvPr>
          <p:cNvPicPr>
            <a:picLocks noChangeAspect="1"/>
          </p:cNvPicPr>
          <p:nvPr/>
        </p:nvPicPr>
        <p:blipFill>
          <a:blip r:embed="rId3"/>
          <a:stretch>
            <a:fillRect/>
          </a:stretch>
        </p:blipFill>
        <p:spPr>
          <a:xfrm>
            <a:off x="2614083" y="643467"/>
            <a:ext cx="6963833" cy="5571066"/>
          </a:xfrm>
          <a:prstGeom prst="rect">
            <a:avLst/>
          </a:prstGeom>
        </p:spPr>
      </p:pic>
    </p:spTree>
    <p:extLst>
      <p:ext uri="{BB962C8B-B14F-4D97-AF65-F5344CB8AC3E}">
        <p14:creationId xmlns:p14="http://schemas.microsoft.com/office/powerpoint/2010/main" val="17742710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D40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screenshot of a map&#10;&#10;Description generated with very high confidence">
            <a:extLst>
              <a:ext uri="{FF2B5EF4-FFF2-40B4-BE49-F238E27FC236}">
                <a16:creationId xmlns:a16="http://schemas.microsoft.com/office/drawing/2014/main" id="{EE706A96-B63F-4D09-8640-5968FFC5D4AE}"/>
              </a:ext>
            </a:extLst>
          </p:cNvPr>
          <p:cNvPicPr>
            <a:picLocks noChangeAspect="1"/>
          </p:cNvPicPr>
          <p:nvPr/>
        </p:nvPicPr>
        <p:blipFill>
          <a:blip r:embed="rId3"/>
          <a:stretch>
            <a:fillRect/>
          </a:stretch>
        </p:blipFill>
        <p:spPr>
          <a:xfrm>
            <a:off x="643467" y="852679"/>
            <a:ext cx="10905066" cy="5152642"/>
          </a:xfrm>
          <a:prstGeom prst="rect">
            <a:avLst/>
          </a:prstGeom>
        </p:spPr>
      </p:pic>
    </p:spTree>
    <p:extLst>
      <p:ext uri="{BB962C8B-B14F-4D97-AF65-F5344CB8AC3E}">
        <p14:creationId xmlns:p14="http://schemas.microsoft.com/office/powerpoint/2010/main" val="24666835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F61C0-4A52-46F6-8DC1-8307B43C6369}"/>
              </a:ext>
            </a:extLst>
          </p:cNvPr>
          <p:cNvSpPr>
            <a:spLocks noGrp="1"/>
          </p:cNvSpPr>
          <p:nvPr>
            <p:ph type="title"/>
          </p:nvPr>
        </p:nvSpPr>
        <p:spPr>
          <a:xfrm>
            <a:off x="838200" y="365125"/>
            <a:ext cx="10515600" cy="1325563"/>
          </a:xfrm>
        </p:spPr>
        <p:txBody>
          <a:bodyPr/>
          <a:lstStyle/>
          <a:p>
            <a:r>
              <a:rPr lang="en-GB" dirty="0"/>
              <a:t>Prison was one’s school  - Ben Story</a:t>
            </a:r>
          </a:p>
        </p:txBody>
      </p:sp>
      <p:sp>
        <p:nvSpPr>
          <p:cNvPr id="3" name="Content Placeholder 2">
            <a:extLst>
              <a:ext uri="{FF2B5EF4-FFF2-40B4-BE49-F238E27FC236}">
                <a16:creationId xmlns:a16="http://schemas.microsoft.com/office/drawing/2014/main" id="{634D00E2-EAC2-4E7A-B4EA-C666E51F0087}"/>
              </a:ext>
            </a:extLst>
          </p:cNvPr>
          <p:cNvSpPr>
            <a:spLocks noGrp="1"/>
          </p:cNvSpPr>
          <p:nvPr>
            <p:ph idx="1"/>
          </p:nvPr>
        </p:nvSpPr>
        <p:spPr>
          <a:xfrm>
            <a:off x="838200" y="1825625"/>
            <a:ext cx="10515600" cy="4351338"/>
          </a:xfrm>
        </p:spPr>
        <p:txBody>
          <a:bodyPr vert="horz" lIns="91440" tIns="45720" rIns="91440" bIns="45720" rtlCol="0" anchor="t">
            <a:normAutofit fontScale="92500" lnSpcReduction="10000"/>
          </a:bodyPr>
          <a:lstStyle/>
          <a:p>
            <a:pPr marL="0" indent="0" algn="ctr">
              <a:buNone/>
            </a:pPr>
            <a:r>
              <a:rPr lang="en-GB" i="1" dirty="0"/>
              <a:t>“The day I was sent to prison, I learned how to steal cars”</a:t>
            </a:r>
          </a:p>
          <a:p>
            <a:pPr marL="0" indent="0" algn="ctr">
              <a:buNone/>
            </a:pPr>
            <a:r>
              <a:rPr lang="en-GB" i="1" dirty="0"/>
              <a:t>“Welcome to Britain’s academy of crime” </a:t>
            </a:r>
            <a:endParaRPr lang="en-GB" i="1" dirty="0">
              <a:cs typeface="Calibri"/>
            </a:endParaRPr>
          </a:p>
          <a:p>
            <a:r>
              <a:rPr lang="en-GB" dirty="0"/>
              <a:t>Who ever thought that a good way to make society more law-abiding would be to lock up all the criminals together, rent-free, with no responsibilities and little to do but practise theft and violence on one another, ready to resume for real when release day comes?</a:t>
            </a:r>
            <a:endParaRPr lang="en-GB" dirty="0">
              <a:cs typeface="Calibri"/>
            </a:endParaRPr>
          </a:p>
          <a:p>
            <a:endParaRPr lang="en-GB"/>
          </a:p>
          <a:p>
            <a:r>
              <a:rPr lang="en-GB" dirty="0"/>
              <a:t>Strong family ties, a secure home and a steady job can help an ex-con to go straight. </a:t>
            </a:r>
          </a:p>
          <a:p>
            <a:r>
              <a:rPr lang="en-GB" dirty="0"/>
              <a:t>But imprisonment breaks up families and costs offenders their jobs and often their homes. No wonder so many return to crime.</a:t>
            </a:r>
          </a:p>
          <a:p>
            <a:endParaRPr lang="en-GB" dirty="0"/>
          </a:p>
        </p:txBody>
      </p:sp>
    </p:spTree>
    <p:extLst>
      <p:ext uri="{BB962C8B-B14F-4D97-AF65-F5344CB8AC3E}">
        <p14:creationId xmlns:p14="http://schemas.microsoft.com/office/powerpoint/2010/main" val="278336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757E8-A20D-4A80-A1C4-260C05118B1F}"/>
              </a:ext>
            </a:extLst>
          </p:cNvPr>
          <p:cNvSpPr>
            <a:spLocks noGrp="1"/>
          </p:cNvSpPr>
          <p:nvPr>
            <p:ph type="title"/>
          </p:nvPr>
        </p:nvSpPr>
        <p:spPr>
          <a:xfrm>
            <a:off x="838200" y="365126"/>
            <a:ext cx="10515600" cy="575154"/>
          </a:xfrm>
        </p:spPr>
        <p:txBody>
          <a:bodyPr>
            <a:normAutofit fontScale="90000"/>
          </a:bodyPr>
          <a:lstStyle/>
          <a:p>
            <a:r>
              <a:rPr lang="en-GB" dirty="0"/>
              <a:t>Ben’s story</a:t>
            </a:r>
          </a:p>
        </p:txBody>
      </p:sp>
      <p:sp>
        <p:nvSpPr>
          <p:cNvPr id="3" name="Content Placeholder 2">
            <a:extLst>
              <a:ext uri="{FF2B5EF4-FFF2-40B4-BE49-F238E27FC236}">
                <a16:creationId xmlns:a16="http://schemas.microsoft.com/office/drawing/2014/main" id="{9791DB25-5F48-45BD-8F36-DF2FAB6BC421}"/>
              </a:ext>
            </a:extLst>
          </p:cNvPr>
          <p:cNvSpPr>
            <a:spLocks noGrp="1"/>
          </p:cNvSpPr>
          <p:nvPr>
            <p:ph idx="1"/>
          </p:nvPr>
        </p:nvSpPr>
        <p:spPr>
          <a:xfrm>
            <a:off x="838200" y="1181819"/>
            <a:ext cx="10515600" cy="4995144"/>
          </a:xfrm>
        </p:spPr>
        <p:txBody>
          <a:bodyPr>
            <a:normAutofit/>
          </a:bodyPr>
          <a:lstStyle/>
          <a:p>
            <a:endParaRPr lang="en-GB" dirty="0"/>
          </a:p>
          <a:p>
            <a:r>
              <a:rPr lang="en-GB" dirty="0"/>
              <a:t>The 21st century brings new solutions. Satellite tracking could make “house arrest” </a:t>
            </a:r>
          </a:p>
          <a:p>
            <a:r>
              <a:rPr lang="en-GB" dirty="0"/>
              <a:t>Preserving family life</a:t>
            </a:r>
          </a:p>
          <a:p>
            <a:r>
              <a:rPr lang="en-GB" dirty="0"/>
              <a:t>Prevent reoffending</a:t>
            </a:r>
          </a:p>
          <a:p>
            <a:pPr algn="ctr"/>
            <a:r>
              <a:rPr lang="en-GB" dirty="0"/>
              <a:t>“</a:t>
            </a:r>
            <a:r>
              <a:rPr lang="en-GB" i="1" dirty="0"/>
              <a:t>As for me, I’d happily have a tracking chip implanted under my skin to enforce a round-the-clock curfew as the price for living with my family. I think society would be better off with me working from home and paying taxes, rather than putting my feet up in prison and learning new scams”. </a:t>
            </a:r>
          </a:p>
        </p:txBody>
      </p:sp>
    </p:spTree>
    <p:extLst>
      <p:ext uri="{BB962C8B-B14F-4D97-AF65-F5344CB8AC3E}">
        <p14:creationId xmlns:p14="http://schemas.microsoft.com/office/powerpoint/2010/main" val="23086032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E1E266-9D70-4B68-B8C8-5A9554C4F277}"/>
              </a:ext>
            </a:extLst>
          </p:cNvPr>
          <p:cNvSpPr>
            <a:spLocks noGrp="1"/>
          </p:cNvSpPr>
          <p:nvPr>
            <p:ph type="title"/>
          </p:nvPr>
        </p:nvSpPr>
        <p:spPr>
          <a:xfrm>
            <a:off x="686834" y="591344"/>
            <a:ext cx="3200400" cy="5585619"/>
          </a:xfrm>
        </p:spPr>
        <p:txBody>
          <a:bodyPr>
            <a:normAutofit/>
          </a:bodyPr>
          <a:lstStyle/>
          <a:p>
            <a:r>
              <a:rPr lang="en-GB">
                <a:solidFill>
                  <a:srgbClr val="FFFFFF"/>
                </a:solidFill>
              </a:rPr>
              <a:t>Problem with prison - prisons</a:t>
            </a:r>
          </a:p>
        </p:txBody>
      </p:sp>
      <p:sp>
        <p:nvSpPr>
          <p:cNvPr id="3" name="Content Placeholder 2">
            <a:extLst>
              <a:ext uri="{FF2B5EF4-FFF2-40B4-BE49-F238E27FC236}">
                <a16:creationId xmlns:a16="http://schemas.microsoft.com/office/drawing/2014/main" id="{390BB56C-01E4-4A67-93A1-10F13F48A3CD}"/>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t>Old prison buildings</a:t>
            </a:r>
          </a:p>
          <a:p>
            <a:r>
              <a:rPr lang="en-GB" dirty="0"/>
              <a:t>Prison uniform</a:t>
            </a:r>
          </a:p>
          <a:p>
            <a:r>
              <a:rPr lang="en-GB" dirty="0">
                <a:cs typeface="Calibri"/>
              </a:rPr>
              <a:t>Staff numbers</a:t>
            </a:r>
            <a:endParaRPr lang="en-GB" dirty="0"/>
          </a:p>
          <a:p>
            <a:pPr lvl="1"/>
            <a:r>
              <a:rPr lang="en-GB" dirty="0">
                <a:cs typeface="Calibri"/>
              </a:rPr>
              <a:t>Stress, attacked</a:t>
            </a:r>
          </a:p>
          <a:p>
            <a:r>
              <a:rPr lang="en-GB" dirty="0"/>
              <a:t>Cells</a:t>
            </a:r>
            <a:r>
              <a:rPr lang="en-GB" dirty="0">
                <a:cs typeface="Calibri"/>
              </a:rPr>
              <a:t> / learning rooms</a:t>
            </a:r>
          </a:p>
          <a:p>
            <a:r>
              <a:rPr lang="en-GB" dirty="0"/>
              <a:t>Nutrition</a:t>
            </a:r>
          </a:p>
          <a:p>
            <a:r>
              <a:rPr lang="en-US" dirty="0">
                <a:cs typeface="Calibri" panose="020F0502020204030204"/>
              </a:rPr>
              <a:t>Number of prisons in England and Wales fell from 137 in 2009/10 to 117 in 2018/19</a:t>
            </a:r>
            <a:endParaRPr lang="en-GB" dirty="0">
              <a:ea typeface="+mn-lt"/>
              <a:cs typeface="+mn-lt"/>
            </a:endParaRPr>
          </a:p>
          <a:p>
            <a:pPr lvl="1"/>
            <a:r>
              <a:rPr lang="en-US" dirty="0">
                <a:cs typeface="Calibri" panose="020F0502020204030204"/>
              </a:rPr>
              <a:t>More inmates cramped in cells</a:t>
            </a:r>
          </a:p>
          <a:p>
            <a:endParaRPr lang="en-GB" dirty="0">
              <a:cs typeface="Calibri" panose="020F0502020204030204"/>
            </a:endParaRPr>
          </a:p>
          <a:p>
            <a:endParaRPr lang="en-GB" dirty="0">
              <a:cs typeface="Calibri" panose="020F0502020204030204"/>
            </a:endParaRPr>
          </a:p>
          <a:p>
            <a:endParaRPr lang="en-GB" dirty="0">
              <a:cs typeface="Calibri" panose="020F0502020204030204"/>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13954771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5CE79-6FA8-4653-9F4E-E5F6C367BBD0}"/>
              </a:ext>
            </a:extLst>
          </p:cNvPr>
          <p:cNvSpPr>
            <a:spLocks noGrp="1"/>
          </p:cNvSpPr>
          <p:nvPr>
            <p:ph type="title"/>
          </p:nvPr>
        </p:nvSpPr>
        <p:spPr>
          <a:xfrm>
            <a:off x="838200" y="365125"/>
            <a:ext cx="10515600" cy="187930"/>
          </a:xfrm>
        </p:spPr>
        <p:txBody>
          <a:bodyPr>
            <a:normAutofit fontScale="90000"/>
          </a:bodyPr>
          <a:lstStyle/>
          <a:p>
            <a:endParaRPr lang="en-US" sz="800" dirty="0">
              <a:cs typeface="Calibri Light"/>
            </a:endParaRPr>
          </a:p>
        </p:txBody>
      </p:sp>
      <p:pic>
        <p:nvPicPr>
          <p:cNvPr id="4" name="Picture 4" descr="A close up of a map&#10;&#10;Description generated with very high confidence">
            <a:extLst>
              <a:ext uri="{FF2B5EF4-FFF2-40B4-BE49-F238E27FC236}">
                <a16:creationId xmlns:a16="http://schemas.microsoft.com/office/drawing/2014/main" id="{6AE4D092-BA5A-4DB5-A9D4-66E873101E56}"/>
              </a:ext>
            </a:extLst>
          </p:cNvPr>
          <p:cNvPicPr>
            <a:picLocks noGrp="1" noChangeAspect="1"/>
          </p:cNvPicPr>
          <p:nvPr>
            <p:ph idx="1"/>
          </p:nvPr>
        </p:nvPicPr>
        <p:blipFill>
          <a:blip r:embed="rId3"/>
          <a:stretch>
            <a:fillRect/>
          </a:stretch>
        </p:blipFill>
        <p:spPr>
          <a:xfrm>
            <a:off x="256035" y="123144"/>
            <a:ext cx="11615535" cy="6200103"/>
          </a:xfrm>
        </p:spPr>
      </p:pic>
    </p:spTree>
    <p:extLst>
      <p:ext uri="{BB962C8B-B14F-4D97-AF65-F5344CB8AC3E}">
        <p14:creationId xmlns:p14="http://schemas.microsoft.com/office/powerpoint/2010/main" val="40965258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64E15-5707-413F-9496-1A9803975DB8}"/>
              </a:ext>
            </a:extLst>
          </p:cNvPr>
          <p:cNvSpPr>
            <a:spLocks noGrp="1"/>
          </p:cNvSpPr>
          <p:nvPr>
            <p:ph type="title"/>
          </p:nvPr>
        </p:nvSpPr>
        <p:spPr>
          <a:xfrm>
            <a:off x="838200" y="365125"/>
            <a:ext cx="10515600" cy="724549"/>
          </a:xfrm>
        </p:spPr>
        <p:txBody>
          <a:bodyPr>
            <a:normAutofit/>
          </a:bodyPr>
          <a:lstStyle/>
          <a:p>
            <a:r>
              <a:rPr lang="en-US" dirty="0">
                <a:cs typeface="Calibri Light"/>
              </a:rPr>
              <a:t>Prison Measures</a:t>
            </a:r>
            <a:endParaRPr lang="en-US" dirty="0"/>
          </a:p>
        </p:txBody>
      </p:sp>
      <p:sp>
        <p:nvSpPr>
          <p:cNvPr id="3" name="Content Placeholder 2">
            <a:extLst>
              <a:ext uri="{FF2B5EF4-FFF2-40B4-BE49-F238E27FC236}">
                <a16:creationId xmlns:a16="http://schemas.microsoft.com/office/drawing/2014/main" id="{624C3BDF-175F-4186-A561-EE162341CAE4}"/>
              </a:ext>
            </a:extLst>
          </p:cNvPr>
          <p:cNvSpPr>
            <a:spLocks noGrp="1"/>
          </p:cNvSpPr>
          <p:nvPr>
            <p:ph idx="1"/>
          </p:nvPr>
        </p:nvSpPr>
        <p:spPr>
          <a:xfrm>
            <a:off x="838200" y="1224611"/>
            <a:ext cx="10515600" cy="4952352"/>
          </a:xfrm>
        </p:spPr>
        <p:txBody>
          <a:bodyPr vert="horz" lIns="91440" tIns="45720" rIns="91440" bIns="45720" rtlCol="0" anchor="t">
            <a:normAutofit/>
          </a:bodyPr>
          <a:lstStyle/>
          <a:p>
            <a:r>
              <a:rPr lang="en-GB" dirty="0">
                <a:ea typeface="+mn-lt"/>
                <a:cs typeface="+mn-lt"/>
              </a:rPr>
              <a:t>On every key measure, prison performance has declined in recent years. </a:t>
            </a:r>
          </a:p>
          <a:p>
            <a:r>
              <a:rPr lang="en-GB" dirty="0">
                <a:ea typeface="+mn-lt"/>
                <a:cs typeface="+mn-lt"/>
              </a:rPr>
              <a:t>Prisoner misbehaviour, violence and self-harm </a:t>
            </a:r>
          </a:p>
          <a:p>
            <a:r>
              <a:rPr lang="en-GB" dirty="0">
                <a:ea typeface="+mn-lt"/>
                <a:cs typeface="+mn-lt"/>
              </a:rPr>
              <a:t>rehabilitative activities have become less widely available</a:t>
            </a:r>
            <a:endParaRPr lang="en-GB" dirty="0">
              <a:cs typeface="Calibri" panose="020F0502020204030204"/>
            </a:endParaRPr>
          </a:p>
          <a:p>
            <a:r>
              <a:rPr lang="en-GB" dirty="0">
                <a:ea typeface="+mn-lt"/>
                <a:cs typeface="+mn-lt"/>
              </a:rPr>
              <a:t>Only on their most basic responsibility – keeping prisoners in custody – have prisons maintained good performance</a:t>
            </a:r>
          </a:p>
          <a:p>
            <a:r>
              <a:rPr lang="en-GB" dirty="0">
                <a:ea typeface="+mn-lt"/>
                <a:cs typeface="+mn-lt"/>
              </a:rPr>
              <a:t>no more than two escapes a year between 2009/10 and 2018/19, 2016/17 when four prisoners escaped. </a:t>
            </a:r>
          </a:p>
          <a:p>
            <a:r>
              <a:rPr lang="en-GB" dirty="0">
                <a:ea typeface="+mn-lt"/>
                <a:cs typeface="+mn-lt"/>
              </a:rPr>
              <a:t>Similarly, the number of prisoners who absconded from open prisons fell from 269 in 2009/10 to 120 in 2018/19, with a low of 86 in 2016/17</a:t>
            </a:r>
            <a:endParaRPr lang="en-GB">
              <a:cs typeface="Calibri"/>
            </a:endParaRPr>
          </a:p>
          <a:p>
            <a:endParaRPr lang="en-GB" dirty="0">
              <a:cs typeface="Calibri"/>
            </a:endParaRPr>
          </a:p>
        </p:txBody>
      </p:sp>
    </p:spTree>
    <p:extLst>
      <p:ext uri="{BB962C8B-B14F-4D97-AF65-F5344CB8AC3E}">
        <p14:creationId xmlns:p14="http://schemas.microsoft.com/office/powerpoint/2010/main" val="531598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9228B-3FEA-480C-8B49-739E3B9AE60A}"/>
              </a:ext>
            </a:extLst>
          </p:cNvPr>
          <p:cNvSpPr>
            <a:spLocks noGrp="1"/>
          </p:cNvSpPr>
          <p:nvPr>
            <p:ph type="title"/>
          </p:nvPr>
        </p:nvSpPr>
        <p:spPr>
          <a:xfrm>
            <a:off x="838200" y="365125"/>
            <a:ext cx="10515600" cy="928465"/>
          </a:xfrm>
        </p:spPr>
        <p:txBody>
          <a:bodyPr/>
          <a:lstStyle/>
          <a:p>
            <a:r>
              <a:rPr lang="en-GB" dirty="0">
                <a:cs typeface="Calibri Light"/>
              </a:rPr>
              <a:t>Privatizing</a:t>
            </a:r>
            <a:r>
              <a:rPr lang="en-US" dirty="0">
                <a:cs typeface="Calibri Light"/>
              </a:rPr>
              <a:t> Prisons</a:t>
            </a:r>
            <a:endParaRPr lang="en-US" dirty="0"/>
          </a:p>
        </p:txBody>
      </p:sp>
      <p:sp>
        <p:nvSpPr>
          <p:cNvPr id="3" name="Content Placeholder 2">
            <a:extLst>
              <a:ext uri="{FF2B5EF4-FFF2-40B4-BE49-F238E27FC236}">
                <a16:creationId xmlns:a16="http://schemas.microsoft.com/office/drawing/2014/main" id="{D7018B85-28E3-4849-889A-5833DA159FA2}"/>
              </a:ext>
            </a:extLst>
          </p:cNvPr>
          <p:cNvSpPr>
            <a:spLocks noGrp="1"/>
          </p:cNvSpPr>
          <p:nvPr>
            <p:ph idx="1"/>
          </p:nvPr>
        </p:nvSpPr>
        <p:spPr>
          <a:xfrm>
            <a:off x="838200" y="1449992"/>
            <a:ext cx="10515600" cy="4726971"/>
          </a:xfrm>
        </p:spPr>
        <p:txBody>
          <a:bodyPr vert="horz" lIns="91440" tIns="45720" rIns="91440" bIns="45720" rtlCol="0" anchor="t">
            <a:normAutofit/>
          </a:bodyPr>
          <a:lstStyle/>
          <a:p>
            <a:r>
              <a:rPr lang="en-US" dirty="0">
                <a:ea typeface="+mn-lt"/>
                <a:cs typeface="+mn-lt"/>
              </a:rPr>
              <a:t>Her Majesty's Chief Inspector of </a:t>
            </a:r>
            <a:r>
              <a:rPr lang="en-US" b="1" dirty="0">
                <a:ea typeface="+mn-lt"/>
                <a:cs typeface="+mn-lt"/>
              </a:rPr>
              <a:t>Prisons</a:t>
            </a:r>
            <a:r>
              <a:rPr lang="en-US" dirty="0">
                <a:ea typeface="+mn-lt"/>
                <a:cs typeface="+mn-lt"/>
              </a:rPr>
              <a:t> </a:t>
            </a:r>
          </a:p>
          <a:p>
            <a:r>
              <a:rPr lang="en-US" dirty="0">
                <a:ea typeface="+mn-lt"/>
                <a:cs typeface="+mn-lt"/>
              </a:rPr>
              <a:t>I</a:t>
            </a:r>
            <a:r>
              <a:rPr lang="en-GB" dirty="0">
                <a:ea typeface="+mn-lt"/>
                <a:cs typeface="+mn-lt"/>
              </a:rPr>
              <a:t>n 1992, Wolds Prison in Yorkshire became the first modern European prison to be run by the private sector.</a:t>
            </a:r>
          </a:p>
          <a:p>
            <a:pPr lvl="1"/>
            <a:r>
              <a:rPr lang="en-GB" dirty="0">
                <a:ea typeface="+mn-lt"/>
                <a:cs typeface="+mn-lt"/>
              </a:rPr>
              <a:t>Stripped of contract due to G4S issues</a:t>
            </a:r>
          </a:p>
          <a:p>
            <a:r>
              <a:rPr lang="en-GB" dirty="0">
                <a:ea typeface="+mn-lt"/>
                <a:cs typeface="+mn-lt"/>
              </a:rPr>
              <a:t>We have 14 private prisons</a:t>
            </a:r>
          </a:p>
          <a:p>
            <a:pPr lvl="1"/>
            <a:r>
              <a:rPr lang="en-GB" dirty="0">
                <a:ea typeface="+mn-lt"/>
                <a:cs typeface="+mn-lt"/>
              </a:rPr>
              <a:t>Higher %  of privatized prisons than the US</a:t>
            </a:r>
          </a:p>
          <a:p>
            <a:pPr lvl="1"/>
            <a:r>
              <a:rPr lang="en-GB" dirty="0">
                <a:ea typeface="+mn-lt"/>
                <a:cs typeface="+mn-lt"/>
              </a:rPr>
              <a:t>They cost more than public prisons</a:t>
            </a:r>
          </a:p>
          <a:p>
            <a:pPr lvl="1"/>
            <a:r>
              <a:rPr lang="en-GB" dirty="0">
                <a:ea typeface="+mn-lt"/>
                <a:cs typeface="+mn-lt"/>
              </a:rPr>
              <a:t>Privatized prisons house 15% of our prison population, yet Government spends 23% of the budget on private </a:t>
            </a:r>
            <a:r>
              <a:rPr lang="en-GB" dirty="0" err="1">
                <a:ea typeface="+mn-lt"/>
                <a:cs typeface="+mn-lt"/>
              </a:rPr>
              <a:t>pr</a:t>
            </a:r>
            <a:r>
              <a:rPr lang="en-US" dirty="0" err="1">
                <a:ea typeface="+mn-lt"/>
                <a:cs typeface="+mn-lt"/>
              </a:rPr>
              <a:t>ison's</a:t>
            </a:r>
            <a:endParaRPr lang="en-US" dirty="0" err="1">
              <a:cs typeface="Calibri"/>
            </a:endParaRPr>
          </a:p>
        </p:txBody>
      </p:sp>
    </p:spTree>
    <p:extLst>
      <p:ext uri="{BB962C8B-B14F-4D97-AF65-F5344CB8AC3E}">
        <p14:creationId xmlns:p14="http://schemas.microsoft.com/office/powerpoint/2010/main" val="13216759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BCDC3-17B3-40C6-BD4D-0EB5D6112C7C}"/>
              </a:ext>
            </a:extLst>
          </p:cNvPr>
          <p:cNvSpPr>
            <a:spLocks noGrp="1"/>
          </p:cNvSpPr>
          <p:nvPr>
            <p:ph type="title"/>
          </p:nvPr>
        </p:nvSpPr>
        <p:spPr>
          <a:xfrm>
            <a:off x="838200" y="365125"/>
            <a:ext cx="10515600" cy="874803"/>
          </a:xfrm>
        </p:spPr>
        <p:txBody>
          <a:bodyPr/>
          <a:lstStyle/>
          <a:p>
            <a:r>
              <a:rPr lang="en-US" dirty="0">
                <a:cs typeface="Calibri Light"/>
              </a:rPr>
              <a:t>Private Prisons - </a:t>
            </a:r>
            <a:r>
              <a:rPr lang="en-US" dirty="0">
                <a:ea typeface="+mj-lt"/>
                <a:cs typeface="+mj-lt"/>
              </a:rPr>
              <a:t>Malcolm Rifkind</a:t>
            </a:r>
          </a:p>
        </p:txBody>
      </p:sp>
      <p:sp>
        <p:nvSpPr>
          <p:cNvPr id="3" name="Content Placeholder 2">
            <a:extLst>
              <a:ext uri="{FF2B5EF4-FFF2-40B4-BE49-F238E27FC236}">
                <a16:creationId xmlns:a16="http://schemas.microsoft.com/office/drawing/2014/main" id="{69E5DD12-27CE-4A23-99A5-7285EC9FD57C}"/>
              </a:ext>
            </a:extLst>
          </p:cNvPr>
          <p:cNvSpPr>
            <a:spLocks noGrp="1"/>
          </p:cNvSpPr>
          <p:nvPr>
            <p:ph idx="1"/>
          </p:nvPr>
        </p:nvSpPr>
        <p:spPr>
          <a:xfrm>
            <a:off x="838200" y="1589513"/>
            <a:ext cx="10515600" cy="4587450"/>
          </a:xfrm>
        </p:spPr>
        <p:txBody>
          <a:bodyPr vert="horz" lIns="91440" tIns="45720" rIns="91440" bIns="45720" rtlCol="0" anchor="t">
            <a:normAutofit/>
          </a:bodyPr>
          <a:lstStyle/>
          <a:p>
            <a:r>
              <a:rPr lang="en-GB" dirty="0">
                <a:cs typeface="Calibri"/>
              </a:rPr>
              <a:t>Privatise catering, cleaning, supplies and other services </a:t>
            </a:r>
            <a:endParaRPr lang="en-US" dirty="0"/>
          </a:p>
          <a:p>
            <a:r>
              <a:rPr lang="en-GB" dirty="0">
                <a:cs typeface="Calibri"/>
              </a:rPr>
              <a:t>Not prison officers</a:t>
            </a:r>
            <a:endParaRPr lang="en-GB" dirty="0"/>
          </a:p>
          <a:p>
            <a:r>
              <a:rPr lang="en-GB" dirty="0">
                <a:cs typeface="Calibri"/>
              </a:rPr>
              <a:t>Role is uniquely different to those employed in other privatised sectors</a:t>
            </a:r>
          </a:p>
          <a:p>
            <a:r>
              <a:rPr lang="en-GB" dirty="0">
                <a:ea typeface="+mn-lt"/>
                <a:cs typeface="+mn-lt"/>
              </a:rPr>
              <a:t>The physical deprivation of a citizen’s liberty should not be the responsibility of a private company or of its employees.</a:t>
            </a:r>
          </a:p>
          <a:p>
            <a:r>
              <a:rPr lang="en-GB" dirty="0">
                <a:ea typeface="+mn-lt"/>
                <a:cs typeface="+mn-lt"/>
              </a:rPr>
              <a:t>The role of prison officers, empowered to incarcerate those under their control, is comparable to that of a police officer, judge or soldier</a:t>
            </a:r>
          </a:p>
          <a:p>
            <a:pPr lvl="1"/>
            <a:r>
              <a:rPr lang="en-GB" dirty="0">
                <a:ea typeface="+mn-lt"/>
                <a:cs typeface="+mn-lt"/>
              </a:rPr>
              <a:t>powers, as officers of the state, to deprive citizens of their liberty</a:t>
            </a:r>
          </a:p>
          <a:p>
            <a:endParaRPr lang="en-GB" dirty="0">
              <a:ea typeface="+mn-lt"/>
              <a:cs typeface="+mn-lt"/>
            </a:endParaRPr>
          </a:p>
          <a:p>
            <a:endParaRPr lang="en-GB" dirty="0">
              <a:cs typeface="Calibri"/>
            </a:endParaRPr>
          </a:p>
        </p:txBody>
      </p:sp>
    </p:spTree>
    <p:extLst>
      <p:ext uri="{BB962C8B-B14F-4D97-AF65-F5344CB8AC3E}">
        <p14:creationId xmlns:p14="http://schemas.microsoft.com/office/powerpoint/2010/main" val="22731622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079F8-F659-40D3-9C3C-4BE48CCBFD69}"/>
              </a:ext>
            </a:extLst>
          </p:cNvPr>
          <p:cNvSpPr>
            <a:spLocks noGrp="1"/>
          </p:cNvSpPr>
          <p:nvPr>
            <p:ph type="title"/>
          </p:nvPr>
        </p:nvSpPr>
        <p:spPr/>
        <p:txBody>
          <a:bodyPr/>
          <a:lstStyle/>
          <a:p>
            <a:endParaRPr lang="en-US"/>
          </a:p>
        </p:txBody>
      </p:sp>
      <p:pic>
        <p:nvPicPr>
          <p:cNvPr id="4" name="Picture 4" descr="A screenshot of a cell phone&#10;&#10;Description generated with very high confidence">
            <a:extLst>
              <a:ext uri="{FF2B5EF4-FFF2-40B4-BE49-F238E27FC236}">
                <a16:creationId xmlns:a16="http://schemas.microsoft.com/office/drawing/2014/main" id="{7E881ECA-2174-415D-8147-B500FAFA2311}"/>
              </a:ext>
            </a:extLst>
          </p:cNvPr>
          <p:cNvPicPr>
            <a:picLocks noGrp="1" noChangeAspect="1"/>
          </p:cNvPicPr>
          <p:nvPr>
            <p:ph idx="1"/>
          </p:nvPr>
        </p:nvPicPr>
        <p:blipFill>
          <a:blip r:embed="rId3"/>
          <a:stretch>
            <a:fillRect/>
          </a:stretch>
        </p:blipFill>
        <p:spPr>
          <a:xfrm>
            <a:off x="842157" y="1747894"/>
            <a:ext cx="6429375" cy="2038350"/>
          </a:xfrm>
        </p:spPr>
      </p:pic>
      <p:pic>
        <p:nvPicPr>
          <p:cNvPr id="6" name="Picture 6" descr="A close up of a logo&#10;&#10;Description generated with very high confidence">
            <a:extLst>
              <a:ext uri="{FF2B5EF4-FFF2-40B4-BE49-F238E27FC236}">
                <a16:creationId xmlns:a16="http://schemas.microsoft.com/office/drawing/2014/main" id="{77D7E1AE-B7CA-4C1D-895F-FDD7A609CCA9}"/>
              </a:ext>
            </a:extLst>
          </p:cNvPr>
          <p:cNvPicPr>
            <a:picLocks noChangeAspect="1"/>
          </p:cNvPicPr>
          <p:nvPr/>
        </p:nvPicPr>
        <p:blipFill>
          <a:blip r:embed="rId4"/>
          <a:stretch>
            <a:fillRect/>
          </a:stretch>
        </p:blipFill>
        <p:spPr>
          <a:xfrm>
            <a:off x="6602569" y="3740968"/>
            <a:ext cx="4331594" cy="1522544"/>
          </a:xfrm>
          <a:prstGeom prst="rect">
            <a:avLst/>
          </a:prstGeom>
        </p:spPr>
      </p:pic>
      <p:pic>
        <p:nvPicPr>
          <p:cNvPr id="8" name="Picture 8" descr="A picture containing photo&#10;&#10;Description generated with very high confidence">
            <a:extLst>
              <a:ext uri="{FF2B5EF4-FFF2-40B4-BE49-F238E27FC236}">
                <a16:creationId xmlns:a16="http://schemas.microsoft.com/office/drawing/2014/main" id="{DC1D4D1D-BC21-4528-BE4B-D4593C2AB610}"/>
              </a:ext>
            </a:extLst>
          </p:cNvPr>
          <p:cNvPicPr>
            <a:picLocks noChangeAspect="1"/>
          </p:cNvPicPr>
          <p:nvPr/>
        </p:nvPicPr>
        <p:blipFill>
          <a:blip r:embed="rId5"/>
          <a:stretch>
            <a:fillRect/>
          </a:stretch>
        </p:blipFill>
        <p:spPr>
          <a:xfrm rot="-1680000">
            <a:off x="870389" y="4574795"/>
            <a:ext cx="3998890" cy="1155808"/>
          </a:xfrm>
          <a:prstGeom prst="rect">
            <a:avLst/>
          </a:prstGeom>
        </p:spPr>
      </p:pic>
    </p:spTree>
    <p:extLst>
      <p:ext uri="{BB962C8B-B14F-4D97-AF65-F5344CB8AC3E}">
        <p14:creationId xmlns:p14="http://schemas.microsoft.com/office/powerpoint/2010/main" val="30091177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B3F69-B979-40FB-9B16-82A03FEA69DB}"/>
              </a:ext>
            </a:extLst>
          </p:cNvPr>
          <p:cNvSpPr>
            <a:spLocks noGrp="1"/>
          </p:cNvSpPr>
          <p:nvPr>
            <p:ph type="title"/>
          </p:nvPr>
        </p:nvSpPr>
        <p:spPr/>
        <p:txBody>
          <a:bodyPr/>
          <a:lstStyle/>
          <a:p>
            <a:r>
              <a:rPr lang="en-US" dirty="0">
                <a:cs typeface="Calibri Light"/>
              </a:rPr>
              <a:t>Performance </a:t>
            </a:r>
            <a:endParaRPr lang="en-US" dirty="0"/>
          </a:p>
        </p:txBody>
      </p:sp>
      <p:sp>
        <p:nvSpPr>
          <p:cNvPr id="3" name="Content Placeholder 2">
            <a:extLst>
              <a:ext uri="{FF2B5EF4-FFF2-40B4-BE49-F238E27FC236}">
                <a16:creationId xmlns:a16="http://schemas.microsoft.com/office/drawing/2014/main" id="{4FC9D903-19B1-49FF-9BFC-4262E116AC20}"/>
              </a:ext>
            </a:extLst>
          </p:cNvPr>
          <p:cNvSpPr>
            <a:spLocks noGrp="1"/>
          </p:cNvSpPr>
          <p:nvPr>
            <p:ph idx="1"/>
          </p:nvPr>
        </p:nvSpPr>
        <p:spPr/>
        <p:txBody>
          <a:bodyPr vert="horz" lIns="91440" tIns="45720" rIns="91440" bIns="45720" rtlCol="0" anchor="t">
            <a:normAutofit/>
          </a:bodyPr>
          <a:lstStyle/>
          <a:p>
            <a:r>
              <a:rPr lang="en-US" dirty="0">
                <a:ea typeface="+mn-lt"/>
                <a:cs typeface="+mn-lt"/>
              </a:rPr>
              <a:t>Open Prisons were strong performers All Male Open prisons were rated as either having exceptional or acceptable performance. Both Female Open prisons were rated as having exceptional performance</a:t>
            </a:r>
          </a:p>
          <a:p>
            <a:r>
              <a:rPr lang="en-US" dirty="0">
                <a:ea typeface="+mn-lt"/>
                <a:cs typeface="+mn-lt"/>
              </a:rPr>
              <a:t>Male Young Offender Institutes and Male Local prisons were poor performers</a:t>
            </a:r>
          </a:p>
          <a:p>
            <a:r>
              <a:rPr lang="en-US" dirty="0">
                <a:ea typeface="+mn-lt"/>
                <a:cs typeface="+mn-lt"/>
              </a:rPr>
              <a:t>Performance was generally strong in security measures but poor in violence and self-harm measures </a:t>
            </a:r>
            <a:endParaRPr lang="en-US" dirty="0">
              <a:cs typeface="Calibri" panose="020F0502020204030204"/>
            </a:endParaRPr>
          </a:p>
        </p:txBody>
      </p:sp>
    </p:spTree>
    <p:extLst>
      <p:ext uri="{BB962C8B-B14F-4D97-AF65-F5344CB8AC3E}">
        <p14:creationId xmlns:p14="http://schemas.microsoft.com/office/powerpoint/2010/main" val="9910083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8B1673-3688-4C56-8EC2-895A8F0422D5}"/>
              </a:ext>
            </a:extLst>
          </p:cNvPr>
          <p:cNvSpPr>
            <a:spLocks noGrp="1"/>
          </p:cNvSpPr>
          <p:nvPr>
            <p:ph type="title"/>
          </p:nvPr>
        </p:nvSpPr>
        <p:spPr>
          <a:xfrm>
            <a:off x="686834" y="591344"/>
            <a:ext cx="3200400" cy="5585619"/>
          </a:xfrm>
        </p:spPr>
        <p:txBody>
          <a:bodyPr>
            <a:normAutofit/>
          </a:bodyPr>
          <a:lstStyle/>
          <a:p>
            <a:r>
              <a:rPr lang="en-US">
                <a:solidFill>
                  <a:srgbClr val="FFFFFF"/>
                </a:solidFill>
                <a:cs typeface="Calibri Light"/>
              </a:rPr>
              <a:t>Task – next week</a:t>
            </a:r>
            <a:endParaRPr lang="en-US">
              <a:solidFill>
                <a:srgbClr val="FFFFFF"/>
              </a:solidFill>
            </a:endParaRPr>
          </a:p>
        </p:txBody>
      </p:sp>
      <p:sp>
        <p:nvSpPr>
          <p:cNvPr id="3" name="Content Placeholder 2">
            <a:extLst>
              <a:ext uri="{FF2B5EF4-FFF2-40B4-BE49-F238E27FC236}">
                <a16:creationId xmlns:a16="http://schemas.microsoft.com/office/drawing/2014/main" id="{6E49BA9D-CF29-44E6-B9E0-48FEDA33BCC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ea typeface="+mn-lt"/>
                <a:cs typeface="+mn-lt"/>
              </a:rPr>
              <a:t>What is better – Private or Government run prisons </a:t>
            </a:r>
            <a:endParaRPr lang="en-GB" dirty="0">
              <a:cs typeface="Calibri"/>
            </a:endParaRPr>
          </a:p>
          <a:p>
            <a:r>
              <a:rPr lang="en-GB" dirty="0">
                <a:cs typeface="Calibri"/>
              </a:rPr>
              <a:t>Number of prisons in UK</a:t>
            </a:r>
            <a:endParaRPr lang="en-GB" dirty="0"/>
          </a:p>
          <a:p>
            <a:r>
              <a:rPr lang="en-GB" dirty="0">
                <a:cs typeface="Calibri"/>
              </a:rPr>
              <a:t>Pick at least 2 prisons to find the following:</a:t>
            </a:r>
          </a:p>
          <a:p>
            <a:r>
              <a:rPr lang="en-GB" dirty="0">
                <a:cs typeface="Calibri"/>
              </a:rPr>
              <a:t>Prisoner numbers in said prison</a:t>
            </a:r>
          </a:p>
          <a:p>
            <a:r>
              <a:rPr lang="en-GB" dirty="0">
                <a:cs typeface="Calibri"/>
              </a:rPr>
              <a:t>Running cost of that prison </a:t>
            </a:r>
          </a:p>
          <a:p>
            <a:r>
              <a:rPr lang="en-GB" dirty="0">
                <a:cs typeface="Calibri"/>
              </a:rPr>
              <a:t>New prisons built in last 5 years</a:t>
            </a:r>
          </a:p>
          <a:p>
            <a:endParaRPr lang="en-GB" dirty="0">
              <a:cs typeface="Calibri"/>
            </a:endParaRPr>
          </a:p>
          <a:p>
            <a:r>
              <a:rPr lang="en-GB" dirty="0">
                <a:cs typeface="Calibri"/>
              </a:rPr>
              <a:t>Remember reliable sources &amp; references</a:t>
            </a:r>
          </a:p>
          <a:p>
            <a:pPr marL="0" indent="0">
              <a:buNone/>
            </a:pPr>
            <a:endParaRPr lang="en-GB" dirty="0">
              <a:cs typeface="Calibri"/>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3157950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64ED3-744E-466C-9070-48B1845B50E0}"/>
              </a:ext>
            </a:extLst>
          </p:cNvPr>
          <p:cNvSpPr>
            <a:spLocks noGrp="1"/>
          </p:cNvSpPr>
          <p:nvPr>
            <p:ph type="title"/>
          </p:nvPr>
        </p:nvSpPr>
        <p:spPr>
          <a:xfrm>
            <a:off x="881130" y="322195"/>
            <a:ext cx="10515600" cy="799676"/>
          </a:xfrm>
        </p:spPr>
        <p:txBody>
          <a:bodyPr/>
          <a:lstStyle/>
          <a:p>
            <a:r>
              <a:rPr lang="en-US" dirty="0">
                <a:cs typeface="Calibri Light"/>
              </a:rPr>
              <a:t>Assignment 1</a:t>
            </a:r>
            <a:endParaRPr lang="en-US" dirty="0" err="1"/>
          </a:p>
        </p:txBody>
      </p:sp>
      <p:sp>
        <p:nvSpPr>
          <p:cNvPr id="3" name="Content Placeholder 2">
            <a:extLst>
              <a:ext uri="{FF2B5EF4-FFF2-40B4-BE49-F238E27FC236}">
                <a16:creationId xmlns:a16="http://schemas.microsoft.com/office/drawing/2014/main" id="{407698D7-CFC5-40E1-9FD6-BA9634AE0DBB}"/>
              </a:ext>
            </a:extLst>
          </p:cNvPr>
          <p:cNvSpPr>
            <a:spLocks noGrp="1"/>
          </p:cNvSpPr>
          <p:nvPr>
            <p:ph idx="1"/>
          </p:nvPr>
        </p:nvSpPr>
        <p:spPr>
          <a:xfrm>
            <a:off x="838200" y="1557316"/>
            <a:ext cx="10515600" cy="4619647"/>
          </a:xfrm>
        </p:spPr>
        <p:txBody>
          <a:bodyPr vert="horz" lIns="91440" tIns="45720" rIns="91440" bIns="45720" rtlCol="0" anchor="t">
            <a:normAutofit/>
          </a:bodyPr>
          <a:lstStyle/>
          <a:p>
            <a:r>
              <a:rPr lang="en-US" sz="3200" b="1">
                <a:cs typeface="Calibri"/>
              </a:rPr>
              <a:t>1000-word paper &amp; Group Presentation</a:t>
            </a:r>
          </a:p>
          <a:p>
            <a:r>
              <a:rPr lang="en-US" sz="3200" dirty="0">
                <a:cs typeface="Calibri"/>
              </a:rPr>
              <a:t>Draft session 27th Feb </a:t>
            </a:r>
          </a:p>
          <a:p>
            <a:r>
              <a:rPr lang="en-US" sz="3200">
                <a:cs typeface="Calibri"/>
              </a:rPr>
              <a:t>Monday 2nd March 2020 @23:59 hrs. Paper submission</a:t>
            </a:r>
          </a:p>
          <a:p>
            <a:r>
              <a:rPr lang="en-US" sz="3200">
                <a:cs typeface="Calibri"/>
              </a:rPr>
              <a:t>5th March no lecture activity week  - But will see you that week for </a:t>
            </a:r>
            <a:r>
              <a:rPr lang="en-US" sz="3200" dirty="0">
                <a:cs typeface="Calibri"/>
              </a:rPr>
              <a:t>Academic Skills Presentations </a:t>
            </a:r>
          </a:p>
          <a:p>
            <a:r>
              <a:rPr lang="en-US" sz="3200" dirty="0">
                <a:cs typeface="Calibri"/>
              </a:rPr>
              <a:t>PSE </a:t>
            </a:r>
            <a:r>
              <a:rPr lang="en-US" sz="3200" dirty="0">
                <a:ea typeface="+mn-lt"/>
                <a:cs typeface="+mn-lt"/>
              </a:rPr>
              <a:t>Presentations </a:t>
            </a:r>
            <a:r>
              <a:rPr lang="en-US" sz="3200">
                <a:cs typeface="Calibri"/>
              </a:rPr>
              <a:t>12th / 19th/ 26th March </a:t>
            </a:r>
          </a:p>
          <a:p>
            <a:endParaRPr lang="en-US" dirty="0">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25396425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4F6B3-7D68-4D91-A370-E0ABACAFDCE4}"/>
              </a:ext>
            </a:extLst>
          </p:cNvPr>
          <p:cNvSpPr>
            <a:spLocks noGrp="1"/>
          </p:cNvSpPr>
          <p:nvPr>
            <p:ph type="title"/>
          </p:nvPr>
        </p:nvSpPr>
        <p:spPr>
          <a:xfrm>
            <a:off x="838200" y="365125"/>
            <a:ext cx="10515600" cy="563563"/>
          </a:xfrm>
        </p:spPr>
        <p:txBody>
          <a:bodyPr>
            <a:normAutofit/>
          </a:bodyPr>
          <a:lstStyle/>
          <a:p>
            <a:r>
              <a:rPr lang="en-GB" sz="2800" dirty="0"/>
              <a:t>References</a:t>
            </a:r>
          </a:p>
        </p:txBody>
      </p:sp>
      <p:sp>
        <p:nvSpPr>
          <p:cNvPr id="3" name="Content Placeholder 2">
            <a:extLst>
              <a:ext uri="{FF2B5EF4-FFF2-40B4-BE49-F238E27FC236}">
                <a16:creationId xmlns:a16="http://schemas.microsoft.com/office/drawing/2014/main" id="{4F68745F-C446-420F-8C7B-6F0C6C12B143}"/>
              </a:ext>
            </a:extLst>
          </p:cNvPr>
          <p:cNvSpPr>
            <a:spLocks noGrp="1"/>
          </p:cNvSpPr>
          <p:nvPr>
            <p:ph idx="1"/>
          </p:nvPr>
        </p:nvSpPr>
        <p:spPr/>
        <p:txBody>
          <a:bodyPr>
            <a:normAutofit fontScale="92500" lnSpcReduction="20000"/>
          </a:bodyPr>
          <a:lstStyle/>
          <a:p>
            <a:r>
              <a:rPr lang="en-GB" dirty="0">
                <a:hlinkClick r:id="rId2"/>
              </a:rPr>
              <a:t>http://news.bbc.co.uk/1/hi/uk/4887704.stm</a:t>
            </a:r>
            <a:endParaRPr lang="en-GB" dirty="0"/>
          </a:p>
          <a:p>
            <a:r>
              <a:rPr lang="en-GB" dirty="0">
                <a:hlinkClick r:id="rId3"/>
              </a:rPr>
              <a:t>https://www.instituteforgovernment.org.uk/publication/performance-tracker-2018/prisons</a:t>
            </a:r>
            <a:endParaRPr lang="en-GB" dirty="0"/>
          </a:p>
          <a:p>
            <a:r>
              <a:rPr lang="en-GB" dirty="0">
                <a:hlinkClick r:id="rId4"/>
              </a:rPr>
              <a:t>https://www.gov.uk/browse/justice/prisons-probation</a:t>
            </a:r>
            <a:endParaRPr lang="en-GB" dirty="0"/>
          </a:p>
          <a:p>
            <a:r>
              <a:rPr lang="en-GB" dirty="0">
                <a:hlinkClick r:id="rId5"/>
              </a:rPr>
              <a:t>https://www.parliament.uk/about/living-heritage/transformingsociety/laworder/policeprisons/overview/modernpenalsystem/</a:t>
            </a:r>
            <a:endParaRPr lang="en-GB" dirty="0"/>
          </a:p>
          <a:p>
            <a:r>
              <a:rPr lang="en-GB" dirty="0">
                <a:hlinkClick r:id="rId6"/>
              </a:rPr>
              <a:t>http://researchbriefings.files.parliament.uk/documents/SN06811/SN06811.pdf</a:t>
            </a:r>
            <a:endParaRPr lang="en-GB" dirty="0"/>
          </a:p>
          <a:p>
            <a:r>
              <a:rPr lang="en-GB"/>
              <a:t>https://www.justiceinspectorates.gov.uk/hmiprisons/wp-content/uploads/sites/4/2017/10/Findings-paper-Living-conditions-FINAL-.pdf</a:t>
            </a:r>
            <a:endParaRPr lang="en-GB" dirty="0"/>
          </a:p>
        </p:txBody>
      </p:sp>
    </p:spTree>
    <p:extLst>
      <p:ext uri="{BB962C8B-B14F-4D97-AF65-F5344CB8AC3E}">
        <p14:creationId xmlns:p14="http://schemas.microsoft.com/office/powerpoint/2010/main" val="41741074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A6121-90D5-4169-A6F7-8BE566E54949}"/>
              </a:ext>
            </a:extLst>
          </p:cNvPr>
          <p:cNvSpPr>
            <a:spLocks noGrp="1"/>
          </p:cNvSpPr>
          <p:nvPr>
            <p:ph type="title"/>
          </p:nvPr>
        </p:nvSpPr>
        <p:spPr/>
        <p:txBody>
          <a:bodyPr>
            <a:normAutofit/>
          </a:bodyPr>
          <a:lstStyle/>
          <a:p>
            <a:r>
              <a:rPr lang="en-GB" sz="2800">
                <a:cs typeface="Calibri Light"/>
              </a:rPr>
              <a:t>References</a:t>
            </a:r>
            <a:endParaRPr lang="en-GB" sz="2800"/>
          </a:p>
        </p:txBody>
      </p:sp>
      <p:sp>
        <p:nvSpPr>
          <p:cNvPr id="3" name="Content Placeholder 2">
            <a:extLst>
              <a:ext uri="{FF2B5EF4-FFF2-40B4-BE49-F238E27FC236}">
                <a16:creationId xmlns:a16="http://schemas.microsoft.com/office/drawing/2014/main" id="{64A2F07F-AD63-4BF2-B7B4-88F98A9447B1}"/>
              </a:ext>
            </a:extLst>
          </p:cNvPr>
          <p:cNvSpPr>
            <a:spLocks noGrp="1"/>
          </p:cNvSpPr>
          <p:nvPr>
            <p:ph idx="1"/>
          </p:nvPr>
        </p:nvSpPr>
        <p:spPr/>
        <p:txBody>
          <a:bodyPr>
            <a:normAutofit lnSpcReduction="10000"/>
          </a:bodyPr>
          <a:lstStyle/>
          <a:p>
            <a:r>
              <a:rPr lang="en-GB" dirty="0">
                <a:hlinkClick r:id="rId2"/>
              </a:rPr>
              <a:t>http://www.prisonreformtrust.org.uk/</a:t>
            </a:r>
            <a:endParaRPr lang="en-GB" dirty="0"/>
          </a:p>
          <a:p>
            <a:r>
              <a:rPr lang="en-GB" dirty="0">
                <a:hlinkClick r:id="rId3"/>
              </a:rPr>
              <a:t>https://www.theguardian.com/commentisfree/2015/dec/21/can-prison-work-crime</a:t>
            </a:r>
            <a:endParaRPr lang="en-GB" dirty="0"/>
          </a:p>
          <a:p>
            <a:r>
              <a:rPr lang="en-GB" dirty="0">
                <a:hlinkClick r:id="rId4"/>
              </a:rPr>
              <a:t>https://www.justiceinspectorates.gov.uk/hmiprisons/wp-content/uploads/sites/4/2017/10/Findings-paper-Living-conditions-FINAL-.pdf</a:t>
            </a:r>
            <a:endParaRPr lang="en-GB" dirty="0"/>
          </a:p>
          <a:p>
            <a:r>
              <a:rPr lang="en-GB" dirty="0">
                <a:hlinkClick r:id="rId5"/>
              </a:rPr>
              <a:t>http://www.politics.co.uk/reference/private-prisons</a:t>
            </a:r>
            <a:endParaRPr lang="en-GB" dirty="0"/>
          </a:p>
          <a:p>
            <a:r>
              <a:rPr lang="en-GB" dirty="0">
                <a:hlinkClick r:id="rId6"/>
              </a:rPr>
              <a:t>https://www.instituteforgovernment.org.uk/publication/performance-tracker-2018/prisons</a:t>
            </a:r>
            <a:endParaRPr lang="en-GB" dirty="0"/>
          </a:p>
          <a:p>
            <a:r>
              <a:rPr lang="en-GB" dirty="0"/>
              <a:t>https://www.theguardian.com/society/prisons-and-probation</a:t>
            </a:r>
          </a:p>
          <a:p>
            <a:endParaRPr lang="en-GB" dirty="0"/>
          </a:p>
        </p:txBody>
      </p:sp>
    </p:spTree>
    <p:extLst>
      <p:ext uri="{BB962C8B-B14F-4D97-AF65-F5344CB8AC3E}">
        <p14:creationId xmlns:p14="http://schemas.microsoft.com/office/powerpoint/2010/main" val="302786028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153</TotalTime>
  <Words>1418</Words>
  <Application>Microsoft Office PowerPoint</Application>
  <PresentationFormat>Widescreen</PresentationFormat>
  <Paragraphs>123</Paragraphs>
  <Slides>38</Slides>
  <Notes>18</Notes>
  <HiddenSlides>0</HiddenSlides>
  <MMClips>0</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Office Theme</vt:lpstr>
      <vt:lpstr>Prisons </vt:lpstr>
      <vt:lpstr>Prison - History</vt:lpstr>
      <vt:lpstr>History </vt:lpstr>
      <vt:lpstr>History</vt:lpstr>
      <vt:lpstr>USA and Australia </vt:lpstr>
      <vt:lpstr>PowerPoint Presentation</vt:lpstr>
      <vt:lpstr>PowerPoint Presentation</vt:lpstr>
      <vt:lpstr>PowerPoint Presentation</vt:lpstr>
      <vt:lpstr>PowerPoint Presentation</vt:lpstr>
      <vt:lpstr>PowerPoint Presentation</vt:lpstr>
      <vt:lpstr>PowerPoint Presentation</vt:lpstr>
      <vt:lpstr>Prison Categories  - Male Prisons</vt:lpstr>
      <vt:lpstr> Prison Categories  - Female Prisons </vt:lpstr>
      <vt:lpstr>Females in Prison </vt:lpstr>
      <vt:lpstr> Youth offenders </vt:lpstr>
      <vt:lpstr>Aim of Prisons</vt:lpstr>
      <vt:lpstr>Michael Howard 1993</vt:lpstr>
      <vt:lpstr>Do they Work?</vt:lpstr>
      <vt:lpstr>Problem with Prison - Prisoners</vt:lpstr>
      <vt:lpstr>Incidents</vt:lpstr>
      <vt:lpstr>PowerPoint Presentation</vt:lpstr>
      <vt:lpstr>PowerPoint Presentation</vt:lpstr>
      <vt:lpstr>PowerPoint Presentation</vt:lpstr>
      <vt:lpstr>PowerPoint Presentation</vt:lpstr>
      <vt:lpstr>PowerPoint Presentation</vt:lpstr>
      <vt:lpstr>Prison was one’s school  - Ben Story</vt:lpstr>
      <vt:lpstr>Ben’s story</vt:lpstr>
      <vt:lpstr>Problem with prison - prisons</vt:lpstr>
      <vt:lpstr>PowerPoint Presentation</vt:lpstr>
      <vt:lpstr>Prison Measures</vt:lpstr>
      <vt:lpstr>Privatizing Prisons</vt:lpstr>
      <vt:lpstr>Private Prisons - Malcolm Rifkind</vt:lpstr>
      <vt:lpstr>PowerPoint Presentation</vt:lpstr>
      <vt:lpstr>Performance </vt:lpstr>
      <vt:lpstr>Task – next week</vt:lpstr>
      <vt:lpstr>Assignment 1</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Prisons </dc:title>
  <dc:creator>Alison Thomas (1811074)</dc:creator>
  <cp:lastModifiedBy>Jane Thomas</cp:lastModifiedBy>
  <cp:revision>597</cp:revision>
  <dcterms:created xsi:type="dcterms:W3CDTF">2019-02-24T21:24:10Z</dcterms:created>
  <dcterms:modified xsi:type="dcterms:W3CDTF">2020-02-20T08:41:59Z</dcterms:modified>
</cp:coreProperties>
</file>