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F6E1C5-3927-4F74-8496-414286827319}" v="30" dt="2024-12-17T03:17:44.4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81438" autoAdjust="0"/>
  </p:normalViewPr>
  <p:slideViewPr>
    <p:cSldViewPr snapToGrid="0">
      <p:cViewPr>
        <p:scale>
          <a:sx n="77" d="100"/>
          <a:sy n="77" d="100"/>
        </p:scale>
        <p:origin x="912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ua albrighton" userId="ca14881c54b0a0d2" providerId="LiveId" clId="{97F6E1C5-3927-4F74-8496-414286827319}"/>
    <pc:docChg chg="undo custSel addSld delSld modSld sldOrd">
      <pc:chgData name="joshua albrighton" userId="ca14881c54b0a0d2" providerId="LiveId" clId="{97F6E1C5-3927-4F74-8496-414286827319}" dt="2024-12-17T03:18:10.377" v="136" actId="1076"/>
      <pc:docMkLst>
        <pc:docMk/>
      </pc:docMkLst>
      <pc:sldChg chg="addSp delSp modSp mod delAnim modAnim">
        <pc:chgData name="joshua albrighton" userId="ca14881c54b0a0d2" providerId="LiveId" clId="{97F6E1C5-3927-4F74-8496-414286827319}" dt="2024-12-17T02:56:00.881" v="100" actId="1076"/>
        <pc:sldMkLst>
          <pc:docMk/>
          <pc:sldMk cId="3878332051" sldId="257"/>
        </pc:sldMkLst>
        <pc:spChg chg="mod">
          <ac:chgData name="joshua albrighton" userId="ca14881c54b0a0d2" providerId="LiveId" clId="{97F6E1C5-3927-4F74-8496-414286827319}" dt="2024-12-17T02:55:58.556" v="99" actId="1076"/>
          <ac:spMkLst>
            <pc:docMk/>
            <pc:sldMk cId="3878332051" sldId="257"/>
            <ac:spMk id="2" creationId="{AF9B5FC4-1CDB-71A0-2E39-19DFB8D30393}"/>
          </ac:spMkLst>
        </pc:spChg>
        <pc:spChg chg="del">
          <ac:chgData name="joshua albrighton" userId="ca14881c54b0a0d2" providerId="LiveId" clId="{97F6E1C5-3927-4F74-8496-414286827319}" dt="2024-12-17T01:09:19.339" v="0" actId="478"/>
          <ac:spMkLst>
            <pc:docMk/>
            <pc:sldMk cId="3878332051" sldId="257"/>
            <ac:spMk id="3" creationId="{F3D02E8B-AEA3-3217-B473-4D4DA0BE525B}"/>
          </ac:spMkLst>
        </pc:spChg>
        <pc:picChg chg="add del mod">
          <ac:chgData name="joshua albrighton" userId="ca14881c54b0a0d2" providerId="LiveId" clId="{97F6E1C5-3927-4F74-8496-414286827319}" dt="2024-12-17T01:41:16.681" v="75" actId="478"/>
          <ac:picMkLst>
            <pc:docMk/>
            <pc:sldMk cId="3878332051" sldId="257"/>
            <ac:picMk id="4" creationId="{89FD7063-08ED-A816-1406-0A5A4510A0BE}"/>
          </ac:picMkLst>
        </pc:picChg>
        <pc:picChg chg="del">
          <ac:chgData name="joshua albrighton" userId="ca14881c54b0a0d2" providerId="LiveId" clId="{97F6E1C5-3927-4F74-8496-414286827319}" dt="2024-12-17T01:18:24.784" v="68" actId="478"/>
          <ac:picMkLst>
            <pc:docMk/>
            <pc:sldMk cId="3878332051" sldId="257"/>
            <ac:picMk id="5" creationId="{07A9A9CF-6A69-1AAD-1549-5E84B30FB681}"/>
          </ac:picMkLst>
        </pc:picChg>
        <pc:picChg chg="add mod">
          <ac:chgData name="joshua albrighton" userId="ca14881c54b0a0d2" providerId="LiveId" clId="{97F6E1C5-3927-4F74-8496-414286827319}" dt="2024-12-17T02:56:00.881" v="100" actId="1076"/>
          <ac:picMkLst>
            <pc:docMk/>
            <pc:sldMk cId="3878332051" sldId="257"/>
            <ac:picMk id="6" creationId="{B434EA9C-C46A-F98E-5020-D4AD8A7E6B3A}"/>
          </ac:picMkLst>
        </pc:picChg>
      </pc:sldChg>
      <pc:sldChg chg="addSp delSp modSp new mod modAnim">
        <pc:chgData name="joshua albrighton" userId="ca14881c54b0a0d2" providerId="LiveId" clId="{97F6E1C5-3927-4F74-8496-414286827319}" dt="2024-12-17T01:33:18.417" v="73" actId="1076"/>
        <pc:sldMkLst>
          <pc:docMk/>
          <pc:sldMk cId="742712691" sldId="258"/>
        </pc:sldMkLst>
        <pc:spChg chg="mod">
          <ac:chgData name="joshua albrighton" userId="ca14881c54b0a0d2" providerId="LiveId" clId="{97F6E1C5-3927-4F74-8496-414286827319}" dt="2024-12-17T01:09:27.507" v="14" actId="20577"/>
          <ac:spMkLst>
            <pc:docMk/>
            <pc:sldMk cId="742712691" sldId="258"/>
            <ac:spMk id="2" creationId="{DC74886D-FBF2-EAB6-D86D-41C821A7FD3F}"/>
          </ac:spMkLst>
        </pc:spChg>
        <pc:spChg chg="del">
          <ac:chgData name="joshua albrighton" userId="ca14881c54b0a0d2" providerId="LiveId" clId="{97F6E1C5-3927-4F74-8496-414286827319}" dt="2024-12-17T01:09:29.394" v="15" actId="478"/>
          <ac:spMkLst>
            <pc:docMk/>
            <pc:sldMk cId="742712691" sldId="258"/>
            <ac:spMk id="3" creationId="{03B48B16-7B5C-AB6E-B5D3-5E297444B2F7}"/>
          </ac:spMkLst>
        </pc:spChg>
        <pc:picChg chg="add mod">
          <ac:chgData name="joshua albrighton" userId="ca14881c54b0a0d2" providerId="LiveId" clId="{97F6E1C5-3927-4F74-8496-414286827319}" dt="2024-12-17T01:33:18.417" v="73" actId="1076"/>
          <ac:picMkLst>
            <pc:docMk/>
            <pc:sldMk cId="742712691" sldId="258"/>
            <ac:picMk id="4" creationId="{2C53D648-3905-92B7-F12D-A7D0BEC28DF5}"/>
          </ac:picMkLst>
        </pc:picChg>
      </pc:sldChg>
      <pc:sldChg chg="addSp delSp modSp new mod ord modAnim">
        <pc:chgData name="joshua albrighton" userId="ca14881c54b0a0d2" providerId="LiveId" clId="{97F6E1C5-3927-4F74-8496-414286827319}" dt="2024-12-17T01:55:21.252" v="85"/>
        <pc:sldMkLst>
          <pc:docMk/>
          <pc:sldMk cId="702812978" sldId="259"/>
        </pc:sldMkLst>
        <pc:spChg chg="mod">
          <ac:chgData name="joshua albrighton" userId="ca14881c54b0a0d2" providerId="LiveId" clId="{97F6E1C5-3927-4F74-8496-414286827319}" dt="2024-12-17T01:09:47.109" v="23" actId="20577"/>
          <ac:spMkLst>
            <pc:docMk/>
            <pc:sldMk cId="702812978" sldId="259"/>
            <ac:spMk id="2" creationId="{A1532BC6-CA0E-92D1-D87C-8A94F48B8888}"/>
          </ac:spMkLst>
        </pc:spChg>
        <pc:spChg chg="del">
          <ac:chgData name="joshua albrighton" userId="ca14881c54b0a0d2" providerId="LiveId" clId="{97F6E1C5-3927-4F74-8496-414286827319}" dt="2024-12-17T01:09:50.788" v="24" actId="478"/>
          <ac:spMkLst>
            <pc:docMk/>
            <pc:sldMk cId="702812978" sldId="259"/>
            <ac:spMk id="3" creationId="{FB229E76-BF28-EB4C-05A0-E56AD2EC9393}"/>
          </ac:spMkLst>
        </pc:spChg>
        <pc:picChg chg="add mod">
          <ac:chgData name="joshua albrighton" userId="ca14881c54b0a0d2" providerId="LiveId" clId="{97F6E1C5-3927-4F74-8496-414286827319}" dt="2024-12-17T01:55:16.552" v="83" actId="1076"/>
          <ac:picMkLst>
            <pc:docMk/>
            <pc:sldMk cId="702812978" sldId="259"/>
            <ac:picMk id="4" creationId="{9F41D444-EAFC-E95A-1D2B-3CA3A84B5AD8}"/>
          </ac:picMkLst>
        </pc:picChg>
      </pc:sldChg>
      <pc:sldChg chg="new del">
        <pc:chgData name="joshua albrighton" userId="ca14881c54b0a0d2" providerId="LiveId" clId="{97F6E1C5-3927-4F74-8496-414286827319}" dt="2024-12-17T01:09:38.263" v="17" actId="47"/>
        <pc:sldMkLst>
          <pc:docMk/>
          <pc:sldMk cId="3031615287" sldId="259"/>
        </pc:sldMkLst>
      </pc:sldChg>
      <pc:sldChg chg="addSp delSp modSp new mod modAnim">
        <pc:chgData name="joshua albrighton" userId="ca14881c54b0a0d2" providerId="LiveId" clId="{97F6E1C5-3927-4F74-8496-414286827319}" dt="2024-12-17T02:17:32.510" v="88" actId="1076"/>
        <pc:sldMkLst>
          <pc:docMk/>
          <pc:sldMk cId="2484924775" sldId="260"/>
        </pc:sldMkLst>
        <pc:spChg chg="mod">
          <ac:chgData name="joshua albrighton" userId="ca14881c54b0a0d2" providerId="LiveId" clId="{97F6E1C5-3927-4F74-8496-414286827319}" dt="2024-12-17T01:10:07.121" v="41" actId="20577"/>
          <ac:spMkLst>
            <pc:docMk/>
            <pc:sldMk cId="2484924775" sldId="260"/>
            <ac:spMk id="2" creationId="{B836A97A-9CCC-CBBC-37EF-AFCF35C6FB01}"/>
          </ac:spMkLst>
        </pc:spChg>
        <pc:spChg chg="del">
          <ac:chgData name="joshua albrighton" userId="ca14881c54b0a0d2" providerId="LiveId" clId="{97F6E1C5-3927-4F74-8496-414286827319}" dt="2024-12-17T01:10:10.480" v="42" actId="478"/>
          <ac:spMkLst>
            <pc:docMk/>
            <pc:sldMk cId="2484924775" sldId="260"/>
            <ac:spMk id="3" creationId="{98B98E3E-FA51-1928-794A-27610B7D1126}"/>
          </ac:spMkLst>
        </pc:spChg>
        <pc:picChg chg="add mod">
          <ac:chgData name="joshua albrighton" userId="ca14881c54b0a0d2" providerId="LiveId" clId="{97F6E1C5-3927-4F74-8496-414286827319}" dt="2024-12-17T02:17:32.510" v="88" actId="1076"/>
          <ac:picMkLst>
            <pc:docMk/>
            <pc:sldMk cId="2484924775" sldId="260"/>
            <ac:picMk id="4" creationId="{037A0E67-E3D3-C522-9907-28B22A77EA87}"/>
          </ac:picMkLst>
        </pc:picChg>
      </pc:sldChg>
      <pc:sldChg chg="new del">
        <pc:chgData name="joshua albrighton" userId="ca14881c54b0a0d2" providerId="LiveId" clId="{97F6E1C5-3927-4F74-8496-414286827319}" dt="2024-12-17T01:10:15.227" v="44" actId="47"/>
        <pc:sldMkLst>
          <pc:docMk/>
          <pc:sldMk cId="2145508478" sldId="261"/>
        </pc:sldMkLst>
      </pc:sldChg>
      <pc:sldChg chg="addSp delSp modSp new mod modAnim">
        <pc:chgData name="joshua albrighton" userId="ca14881c54b0a0d2" providerId="LiveId" clId="{97F6E1C5-3927-4F74-8496-414286827319}" dt="2024-12-17T02:38:55.450" v="92" actId="1076"/>
        <pc:sldMkLst>
          <pc:docMk/>
          <pc:sldMk cId="2522950586" sldId="261"/>
        </pc:sldMkLst>
        <pc:spChg chg="mod">
          <ac:chgData name="joshua albrighton" userId="ca14881c54b0a0d2" providerId="LiveId" clId="{97F6E1C5-3927-4F74-8496-414286827319}" dt="2024-12-17T01:10:25.609" v="55" actId="5793"/>
          <ac:spMkLst>
            <pc:docMk/>
            <pc:sldMk cId="2522950586" sldId="261"/>
            <ac:spMk id="2" creationId="{7B4A387F-37F1-87FC-F6D1-E12E5BBBAE63}"/>
          </ac:spMkLst>
        </pc:spChg>
        <pc:spChg chg="del">
          <ac:chgData name="joshua albrighton" userId="ca14881c54b0a0d2" providerId="LiveId" clId="{97F6E1C5-3927-4F74-8496-414286827319}" dt="2024-12-17T01:10:28.011" v="56" actId="478"/>
          <ac:spMkLst>
            <pc:docMk/>
            <pc:sldMk cId="2522950586" sldId="261"/>
            <ac:spMk id="3" creationId="{1BF70FD0-C6BA-CCD1-982D-E5385BF4FC60}"/>
          </ac:spMkLst>
        </pc:spChg>
        <pc:picChg chg="add mod">
          <ac:chgData name="joshua albrighton" userId="ca14881c54b0a0d2" providerId="LiveId" clId="{97F6E1C5-3927-4F74-8496-414286827319}" dt="2024-12-17T02:38:55.450" v="92" actId="1076"/>
          <ac:picMkLst>
            <pc:docMk/>
            <pc:sldMk cId="2522950586" sldId="261"/>
            <ac:picMk id="4" creationId="{88010968-0BD9-E6AD-BC39-720E78B95993}"/>
          </ac:picMkLst>
        </pc:picChg>
      </pc:sldChg>
      <pc:sldChg chg="addSp delSp modSp new mod modAnim">
        <pc:chgData name="joshua albrighton" userId="ca14881c54b0a0d2" providerId="LiveId" clId="{97F6E1C5-3927-4F74-8496-414286827319}" dt="2024-12-17T02:55:47.957" v="98" actId="1076"/>
        <pc:sldMkLst>
          <pc:docMk/>
          <pc:sldMk cId="4265697196" sldId="262"/>
        </pc:sldMkLst>
        <pc:spChg chg="mod">
          <ac:chgData name="joshua albrighton" userId="ca14881c54b0a0d2" providerId="LiveId" clId="{97F6E1C5-3927-4F74-8496-414286827319}" dt="2024-12-17T02:55:44.885" v="97" actId="1076"/>
          <ac:spMkLst>
            <pc:docMk/>
            <pc:sldMk cId="4265697196" sldId="262"/>
            <ac:spMk id="2" creationId="{F7456795-3B42-DEDA-2A59-852119A7F746}"/>
          </ac:spMkLst>
        </pc:spChg>
        <pc:spChg chg="del">
          <ac:chgData name="joshua albrighton" userId="ca14881c54b0a0d2" providerId="LiveId" clId="{97F6E1C5-3927-4F74-8496-414286827319}" dt="2024-12-17T01:10:36.606" v="65" actId="478"/>
          <ac:spMkLst>
            <pc:docMk/>
            <pc:sldMk cId="4265697196" sldId="262"/>
            <ac:spMk id="3" creationId="{B156FDE9-3E67-9B11-2B35-EDD1AC9CBB74}"/>
          </ac:spMkLst>
        </pc:spChg>
        <pc:picChg chg="add mod">
          <ac:chgData name="joshua albrighton" userId="ca14881c54b0a0d2" providerId="LiveId" clId="{97F6E1C5-3927-4F74-8496-414286827319}" dt="2024-12-17T02:55:47.957" v="98" actId="1076"/>
          <ac:picMkLst>
            <pc:docMk/>
            <pc:sldMk cId="4265697196" sldId="262"/>
            <ac:picMk id="4" creationId="{38D0B102-D232-1391-DF5F-51B3790A9388}"/>
          </ac:picMkLst>
        </pc:picChg>
      </pc:sldChg>
      <pc:sldChg chg="addSp delSp modSp new mod">
        <pc:chgData name="joshua albrighton" userId="ca14881c54b0a0d2" providerId="LiveId" clId="{97F6E1C5-3927-4F74-8496-414286827319}" dt="2024-12-17T03:18:10.377" v="136" actId="1076"/>
        <pc:sldMkLst>
          <pc:docMk/>
          <pc:sldMk cId="1277125381" sldId="263"/>
        </pc:sldMkLst>
        <pc:spChg chg="del">
          <ac:chgData name="joshua albrighton" userId="ca14881c54b0a0d2" providerId="LiveId" clId="{97F6E1C5-3927-4F74-8496-414286827319}" dt="2024-12-17T03:15:55.949" v="105" actId="478"/>
          <ac:spMkLst>
            <pc:docMk/>
            <pc:sldMk cId="1277125381" sldId="263"/>
            <ac:spMk id="2" creationId="{9C153A93-7438-57E8-9DCC-0F9B8AA548F6}"/>
          </ac:spMkLst>
        </pc:spChg>
        <pc:spChg chg="del">
          <ac:chgData name="joshua albrighton" userId="ca14881c54b0a0d2" providerId="LiveId" clId="{97F6E1C5-3927-4F74-8496-414286827319}" dt="2024-12-17T03:15:47.204" v="104"/>
          <ac:spMkLst>
            <pc:docMk/>
            <pc:sldMk cId="1277125381" sldId="263"/>
            <ac:spMk id="3" creationId="{A8FC0D1A-1D02-8FF1-D4ED-F21A7F709A51}"/>
          </ac:spMkLst>
        </pc:spChg>
        <pc:spChg chg="add del mod">
          <ac:chgData name="joshua albrighton" userId="ca14881c54b0a0d2" providerId="LiveId" clId="{97F6E1C5-3927-4F74-8496-414286827319}" dt="2024-12-17T03:16:27.854" v="115" actId="478"/>
          <ac:spMkLst>
            <pc:docMk/>
            <pc:sldMk cId="1277125381" sldId="263"/>
            <ac:spMk id="7" creationId="{0DDBE887-5052-7E5D-8B9D-431AA0155D09}"/>
          </ac:spMkLst>
        </pc:spChg>
        <pc:spChg chg="add del mod">
          <ac:chgData name="joshua albrighton" userId="ca14881c54b0a0d2" providerId="LiveId" clId="{97F6E1C5-3927-4F74-8496-414286827319}" dt="2024-12-17T03:16:38.557" v="118" actId="478"/>
          <ac:spMkLst>
            <pc:docMk/>
            <pc:sldMk cId="1277125381" sldId="263"/>
            <ac:spMk id="9" creationId="{A96996B2-D4E9-8E6C-DB98-1434162D22F5}"/>
          </ac:spMkLst>
        </pc:spChg>
        <pc:graphicFrameChg chg="add del mod">
          <ac:chgData name="joshua albrighton" userId="ca14881c54b0a0d2" providerId="LiveId" clId="{97F6E1C5-3927-4F74-8496-414286827319}" dt="2024-12-17T03:16:36.487" v="117" actId="478"/>
          <ac:graphicFrameMkLst>
            <pc:docMk/>
            <pc:sldMk cId="1277125381" sldId="263"/>
            <ac:graphicFrameMk id="4" creationId="{22E114F4-719F-AB90-E811-185188CAFEF1}"/>
          </ac:graphicFrameMkLst>
        </pc:graphicFrameChg>
        <pc:graphicFrameChg chg="add mod">
          <ac:chgData name="joshua albrighton" userId="ca14881c54b0a0d2" providerId="LiveId" clId="{97F6E1C5-3927-4F74-8496-414286827319}" dt="2024-12-17T03:16:32.932" v="116" actId="1076"/>
          <ac:graphicFrameMkLst>
            <pc:docMk/>
            <pc:sldMk cId="1277125381" sldId="263"/>
            <ac:graphicFrameMk id="5" creationId="{3B4721E8-6ADB-D6FF-3C49-C9765BC37D97}"/>
          </ac:graphicFrameMkLst>
        </pc:graphicFrameChg>
        <pc:graphicFrameChg chg="add mod modGraphic">
          <ac:chgData name="joshua albrighton" userId="ca14881c54b0a0d2" providerId="LiveId" clId="{97F6E1C5-3927-4F74-8496-414286827319}" dt="2024-12-17T03:18:10.377" v="136" actId="1076"/>
          <ac:graphicFrameMkLst>
            <pc:docMk/>
            <pc:sldMk cId="1277125381" sldId="263"/>
            <ac:graphicFrameMk id="6" creationId="{767A1065-79F3-2A8C-9DF1-F5DC90041A69}"/>
          </ac:graphicFrameMkLst>
        </pc:graphicFrameChg>
      </pc:sldChg>
      <pc:sldChg chg="new del">
        <pc:chgData name="joshua albrighton" userId="ca14881c54b0a0d2" providerId="LiveId" clId="{97F6E1C5-3927-4F74-8496-414286827319}" dt="2024-12-17T03:15:23.215" v="102" actId="47"/>
        <pc:sldMkLst>
          <pc:docMk/>
          <pc:sldMk cId="1920102432" sldId="263"/>
        </pc:sldMkLst>
      </pc:sldChg>
      <pc:sldChg chg="addSp delSp modSp new mod">
        <pc:chgData name="joshua albrighton" userId="ca14881c54b0a0d2" providerId="LiveId" clId="{97F6E1C5-3927-4F74-8496-414286827319}" dt="2024-12-17T03:16:18.841" v="112" actId="1076"/>
        <pc:sldMkLst>
          <pc:docMk/>
          <pc:sldMk cId="720681530" sldId="264"/>
        </pc:sldMkLst>
        <pc:spChg chg="del">
          <ac:chgData name="joshua albrighton" userId="ca14881c54b0a0d2" providerId="LiveId" clId="{97F6E1C5-3927-4F74-8496-414286827319}" dt="2024-12-17T03:16:05.886" v="107" actId="478"/>
          <ac:spMkLst>
            <pc:docMk/>
            <pc:sldMk cId="720681530" sldId="264"/>
            <ac:spMk id="2" creationId="{1A6F9182-D963-BB2C-B4D8-6BD8562089F2}"/>
          </ac:spMkLst>
        </pc:spChg>
        <pc:spChg chg="del">
          <ac:chgData name="joshua albrighton" userId="ca14881c54b0a0d2" providerId="LiveId" clId="{97F6E1C5-3927-4F74-8496-414286827319}" dt="2024-12-17T03:16:07.414" v="108" actId="478"/>
          <ac:spMkLst>
            <pc:docMk/>
            <pc:sldMk cId="720681530" sldId="264"/>
            <ac:spMk id="3" creationId="{EF2941B8-BDD8-8A9A-25AC-2A554537D91E}"/>
          </ac:spMkLst>
        </pc:spChg>
        <pc:spChg chg="add mod">
          <ac:chgData name="joshua albrighton" userId="ca14881c54b0a0d2" providerId="LiveId" clId="{97F6E1C5-3927-4F74-8496-414286827319}" dt="2024-12-17T03:16:18.841" v="112" actId="1076"/>
          <ac:spMkLst>
            <pc:docMk/>
            <pc:sldMk cId="720681530" sldId="264"/>
            <ac:spMk id="5" creationId="{C2951BAC-DFBC-E7C3-79F1-A031341AC91F}"/>
          </ac:spMkLst>
        </pc:spChg>
      </pc:sldChg>
      <pc:sldChg chg="addSp delSp new mod">
        <pc:chgData name="joshua albrighton" userId="ca14881c54b0a0d2" providerId="LiveId" clId="{97F6E1C5-3927-4F74-8496-414286827319}" dt="2024-12-17T03:17:44.446" v="130"/>
        <pc:sldMkLst>
          <pc:docMk/>
          <pc:sldMk cId="2740454287" sldId="265"/>
        </pc:sldMkLst>
        <pc:spChg chg="del">
          <ac:chgData name="joshua albrighton" userId="ca14881c54b0a0d2" providerId="LiveId" clId="{97F6E1C5-3927-4F74-8496-414286827319}" dt="2024-12-17T03:17:41.139" v="128" actId="478"/>
          <ac:spMkLst>
            <pc:docMk/>
            <pc:sldMk cId="2740454287" sldId="265"/>
            <ac:spMk id="2" creationId="{1B85F868-D061-5CD0-E7DA-756C577874A0}"/>
          </ac:spMkLst>
        </pc:spChg>
        <pc:spChg chg="del">
          <ac:chgData name="joshua albrighton" userId="ca14881c54b0a0d2" providerId="LiveId" clId="{97F6E1C5-3927-4F74-8496-414286827319}" dt="2024-12-17T03:17:43.463" v="129" actId="478"/>
          <ac:spMkLst>
            <pc:docMk/>
            <pc:sldMk cId="2740454287" sldId="265"/>
            <ac:spMk id="3" creationId="{B0D6718A-4A8C-897F-35E1-2F0BA70BC5D7}"/>
          </ac:spMkLst>
        </pc:spChg>
        <pc:graphicFrameChg chg="add">
          <ac:chgData name="joshua albrighton" userId="ca14881c54b0a0d2" providerId="LiveId" clId="{97F6E1C5-3927-4F74-8496-414286827319}" dt="2024-12-17T03:17:44.446" v="130"/>
          <ac:graphicFrameMkLst>
            <pc:docMk/>
            <pc:sldMk cId="2740454287" sldId="265"/>
            <ac:graphicFrameMk id="4" creationId="{31704C58-9A51-054A-4CE4-4190C4BB86E5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82035-CD7E-AED3-4685-B03FB6D645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A0E829-71AB-34BF-14F1-075D5AA89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DA0C5-1256-962E-E23E-8A17E406A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2C792-FC09-DF86-BBC3-316A4EE94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73EBD9-E9C4-CB03-33B4-2CE28C97A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399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3E7BE-0DFC-C31B-B20F-9DF1926F0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5FA60-908A-2C64-6CC2-36C13EF90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05D79-36A7-4CC5-21CE-F6EA84778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849AF-8753-EAEE-3C68-9D1E43ED6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3EFD1-0333-50B2-36D1-50D0D5279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794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ED396-A234-4F2B-1E71-EA75A21A3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59278-DBFD-9AF4-3A25-7D353AB16E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204C48-43CD-C0E8-B5D5-3CB0B7758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7ABE2-9979-1060-053D-9D80AFEFF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8274E-E1A6-08F0-2795-9A0E2BB45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654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F7099-EF11-2E7D-F6DA-603E7C160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9363C-1D80-EE6A-7E80-29E8F2BB92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6F7BB3-1168-CF06-17AB-41FE02DC76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5CDD2F-3260-6792-BC03-C73316937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8D2FF-5F33-E2F9-8EED-25347CCC2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168037-7DC9-3A75-CF88-AF2BCE955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013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0CB15-08F6-F50E-8181-D7035EB3D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6C68D-15DA-B44F-DD82-EF6A88AD72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DEC979-FF98-C09F-0073-37C66D9A2E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1FB99F-F29B-2D62-B7D5-9E56620F6D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C669FE-1D95-A9A7-7116-0801611E00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75FDE-574A-FB46-15F6-715DB0A4C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795273-1702-CDCE-3697-6785D95C5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4EFE4E-5D27-0AD2-83C6-45CD237DC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670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60D55-8DF5-4142-2FCE-AD8F5B428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8F892A-F43B-CBCB-D4DC-EBD296C2F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CF868-3174-9B3C-2B8B-88EE6DF58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6EE494-C012-942F-774F-41E66F5CF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48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BE3E2E-804C-5EF7-889B-1240C5A7F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C48281-2F16-878D-A003-9046C3A80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AF71E-08D5-D487-83F3-31A2C8FA9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678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A61B7-8AB9-F649-26EB-33DA8CA0E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9E86B-AA31-20DA-DF2F-3058D3E1B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4C862D-6292-A414-8185-3E9436704E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4AF0F7-10F0-2CEC-2AF3-7D8C5B77C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A1D6F-FFBD-C942-9357-EC34ED5BE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75DBF-E1AC-3A4E-C64E-B3D24628E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46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D6ED4-6736-5B01-4C72-1E092AFC6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C528AB-DFC4-0940-5BAC-E12685BBBE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2ACDF1-523B-8394-3D5B-DFCF3359AB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F4EA28-0ABC-287E-AC63-E739CC07B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BC0328-647D-8B15-AF4F-18DD83653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3DBB9-3ADA-4209-A638-AE302EEAE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499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588EC-E694-9C62-9A91-120478F8F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142EDD-1F86-5FE2-C072-217B0CAF7B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8C564-54F0-A6DD-1DD6-57A88893E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A7924-BEA3-85B6-50A3-FCDC7BA89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4CB82C-6EF3-6D6D-5BB1-3859EBC73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853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19C4E1-5BB6-5CB6-DC27-6DF032EEDA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C0E75D-B08B-7A8B-D877-3DCEE5988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4706A-FECF-83AD-9E86-8F2055064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65CE23-CFF0-7E84-0F7F-930B25CC7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BB55A-7EA1-1474-3F70-6A664DB64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897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BEC395-EF20-BF0D-18DB-4FD88713F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4E60E5-8932-8DCA-CC7C-80103A643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B30EBB-F78E-52B3-9195-C49AC22EB7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F06A0B-208D-441A-AD41-2D6B15A7C153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98DFD-4B0A-3FF3-D2EE-9E66E7255D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1AB6D-11AF-D99E-B53D-7A30D08D9B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229BE9-9337-4E70-8FB3-76A6063D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996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5544F-6067-EA5F-FAAA-05585E5B837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Samuel Albrighton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59B921-ACAE-771A-9660-8E0A3FB7CE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Video presentation</a:t>
            </a:r>
          </a:p>
        </p:txBody>
      </p:sp>
    </p:spTree>
    <p:extLst>
      <p:ext uri="{BB962C8B-B14F-4D97-AF65-F5344CB8AC3E}">
        <p14:creationId xmlns:p14="http://schemas.microsoft.com/office/powerpoint/2010/main" val="2111326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B5FC4-1CDB-71A0-2E39-19DFB8D30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" y="-92075"/>
            <a:ext cx="10515600" cy="1325563"/>
          </a:xfrm>
        </p:spPr>
        <p:txBody>
          <a:bodyPr/>
          <a:lstStyle/>
          <a:p>
            <a:r>
              <a:rPr lang="en-GB" dirty="0"/>
              <a:t>Lamppost </a:t>
            </a:r>
          </a:p>
        </p:txBody>
      </p:sp>
      <p:pic>
        <p:nvPicPr>
          <p:cNvPr id="6" name="lamp 2">
            <a:hlinkClick r:id="" action="ppaction://media"/>
            <a:extLst>
              <a:ext uri="{FF2B5EF4-FFF2-40B4-BE49-F238E27FC236}">
                <a16:creationId xmlns:a16="http://schemas.microsoft.com/office/drawing/2014/main" id="{B434EA9C-C46A-F98E-5020-D4AD8A7E6B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360" y="102616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33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4886D-FBF2-EAB6-D86D-41C821A7F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Lamppost v2 </a:t>
            </a:r>
          </a:p>
        </p:txBody>
      </p:sp>
      <p:pic>
        <p:nvPicPr>
          <p:cNvPr id="4" name="lamp 2">
            <a:hlinkClick r:id="" action="ppaction://media"/>
            <a:extLst>
              <a:ext uri="{FF2B5EF4-FFF2-40B4-BE49-F238E27FC236}">
                <a16:creationId xmlns:a16="http://schemas.microsoft.com/office/drawing/2014/main" id="{2C53D648-3905-92B7-F12D-A7D0BEC28D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4480" y="1194356"/>
            <a:ext cx="9419590" cy="5298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71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32BC6-CA0E-92D1-D87C-8A94F48B8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</a:t>
            </a:r>
          </a:p>
        </p:txBody>
      </p:sp>
      <p:pic>
        <p:nvPicPr>
          <p:cNvPr id="4" name="can vid">
            <a:hlinkClick r:id="" action="ppaction://media"/>
            <a:extLst>
              <a:ext uri="{FF2B5EF4-FFF2-40B4-BE49-F238E27FC236}">
                <a16:creationId xmlns:a16="http://schemas.microsoft.com/office/drawing/2014/main" id="{9F41D444-EAFC-E95A-1D2B-3CA3A84B5A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4950" y="120904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1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6A97A-9CCC-CBBC-37EF-AFCF35C6F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Cup and saucer </a:t>
            </a:r>
          </a:p>
        </p:txBody>
      </p:sp>
      <p:pic>
        <p:nvPicPr>
          <p:cNvPr id="4" name="cup vid">
            <a:hlinkClick r:id="" action="ppaction://media"/>
            <a:extLst>
              <a:ext uri="{FF2B5EF4-FFF2-40B4-BE49-F238E27FC236}">
                <a16:creationId xmlns:a16="http://schemas.microsoft.com/office/drawing/2014/main" id="{037A0E67-E3D3-C522-9907-28B22A77EA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3360" y="1281113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92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8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387F-37F1-87FC-F6D1-E12E5BBBA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Dumpster </a:t>
            </a:r>
          </a:p>
        </p:txBody>
      </p:sp>
      <p:pic>
        <p:nvPicPr>
          <p:cNvPr id="4" name="dumpster vid">
            <a:hlinkClick r:id="" action="ppaction://media"/>
            <a:extLst>
              <a:ext uri="{FF2B5EF4-FFF2-40B4-BE49-F238E27FC236}">
                <a16:creationId xmlns:a16="http://schemas.microsoft.com/office/drawing/2014/main" id="{88010968-0BD9-E6AD-BC39-720E78B959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470" y="130048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95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56795-3B42-DEDA-2A59-852119A7F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2395"/>
            <a:ext cx="10515600" cy="1325563"/>
          </a:xfrm>
        </p:spPr>
        <p:txBody>
          <a:bodyPr/>
          <a:lstStyle/>
          <a:p>
            <a:r>
              <a:rPr lang="en-GB" dirty="0"/>
              <a:t>House </a:t>
            </a:r>
          </a:p>
        </p:txBody>
      </p:sp>
      <p:pic>
        <p:nvPicPr>
          <p:cNvPr id="4" name="house vid">
            <a:hlinkClick r:id="" action="ppaction://media"/>
            <a:extLst>
              <a:ext uri="{FF2B5EF4-FFF2-40B4-BE49-F238E27FC236}">
                <a16:creationId xmlns:a16="http://schemas.microsoft.com/office/drawing/2014/main" id="{38D0B102-D232-1391-DF5F-51B3790A93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4473" y="101600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69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5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B4721E8-6ADB-D6FF-3C49-C9765BC37D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7354"/>
              </p:ext>
            </p:extLst>
          </p:nvPr>
        </p:nvGraphicFramePr>
        <p:xfrm>
          <a:off x="292107" y="405146"/>
          <a:ext cx="7543800" cy="762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91108">
                  <a:extLst>
                    <a:ext uri="{9D8B030D-6E8A-4147-A177-3AD203B41FA5}">
                      <a16:colId xmlns:a16="http://schemas.microsoft.com/office/drawing/2014/main" val="3404699475"/>
                    </a:ext>
                  </a:extLst>
                </a:gridCol>
                <a:gridCol w="2808224">
                  <a:extLst>
                    <a:ext uri="{9D8B030D-6E8A-4147-A177-3AD203B41FA5}">
                      <a16:colId xmlns:a16="http://schemas.microsoft.com/office/drawing/2014/main" val="2784729996"/>
                    </a:ext>
                  </a:extLst>
                </a:gridCol>
                <a:gridCol w="936244">
                  <a:extLst>
                    <a:ext uri="{9D8B030D-6E8A-4147-A177-3AD203B41FA5}">
                      <a16:colId xmlns:a16="http://schemas.microsoft.com/office/drawing/2014/main" val="3571810692"/>
                    </a:ext>
                  </a:extLst>
                </a:gridCol>
                <a:gridCol w="2808224">
                  <a:extLst>
                    <a:ext uri="{9D8B030D-6E8A-4147-A177-3AD203B41FA5}">
                      <a16:colId xmlns:a16="http://schemas.microsoft.com/office/drawing/2014/main" val="4714860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NAME: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Samuel Albrighton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STUDENT NUMBER:      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2404921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40182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COVERING THE PERIOD FROM: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10/10/24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TO: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10/12/24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693921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67A1065-79F3-2A8C-9DF1-F5DC90041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6475933"/>
              </p:ext>
            </p:extLst>
          </p:nvPr>
        </p:nvGraphicFramePr>
        <p:xfrm>
          <a:off x="292107" y="1330133"/>
          <a:ext cx="7857980" cy="5364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71596">
                  <a:extLst>
                    <a:ext uri="{9D8B030D-6E8A-4147-A177-3AD203B41FA5}">
                      <a16:colId xmlns:a16="http://schemas.microsoft.com/office/drawing/2014/main" val="4260487730"/>
                    </a:ext>
                  </a:extLst>
                </a:gridCol>
                <a:gridCol w="1571596">
                  <a:extLst>
                    <a:ext uri="{9D8B030D-6E8A-4147-A177-3AD203B41FA5}">
                      <a16:colId xmlns:a16="http://schemas.microsoft.com/office/drawing/2014/main" val="525033371"/>
                    </a:ext>
                  </a:extLst>
                </a:gridCol>
                <a:gridCol w="1571596">
                  <a:extLst>
                    <a:ext uri="{9D8B030D-6E8A-4147-A177-3AD203B41FA5}">
                      <a16:colId xmlns:a16="http://schemas.microsoft.com/office/drawing/2014/main" val="1126576829"/>
                    </a:ext>
                  </a:extLst>
                </a:gridCol>
                <a:gridCol w="1571596">
                  <a:extLst>
                    <a:ext uri="{9D8B030D-6E8A-4147-A177-3AD203B41FA5}">
                      <a16:colId xmlns:a16="http://schemas.microsoft.com/office/drawing/2014/main" val="4074373168"/>
                    </a:ext>
                  </a:extLst>
                </a:gridCol>
                <a:gridCol w="1571596">
                  <a:extLst>
                    <a:ext uri="{9D8B030D-6E8A-4147-A177-3AD203B41FA5}">
                      <a16:colId xmlns:a16="http://schemas.microsoft.com/office/drawing/2014/main" val="865369595"/>
                    </a:ext>
                  </a:extLst>
                </a:gridCol>
              </a:tblGrid>
              <a:tr h="392443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What do I want/need to learn or develop?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(Specific &amp; Relevant)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What will I do to achieve this?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(Specific)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What resources or support will I need?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(Achievable)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What will my success criteria be?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(Measurable)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Target dates for review and completion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(Timebound)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1784007401"/>
                  </a:ext>
                </a:extLst>
              </a:tr>
              <a:tr h="490554"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100" dirty="0">
                          <a:effectLst/>
                        </a:rPr>
                        <a:t>detailing</a:t>
                      </a:r>
                    </a:p>
                    <a:p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Watch tutorials/ ask my tutor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YouTube/ books and lecture help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Improve on intricate details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10/10/24</a:t>
                      </a:r>
                    </a:p>
                    <a:p>
                      <a:r>
                        <a:rPr lang="en-GB" sz="1100" dirty="0">
                          <a:effectLst/>
                        </a:rPr>
                        <a:t>10/12/24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2019460528"/>
                  </a:ext>
                </a:extLst>
              </a:tr>
              <a:tr h="490554"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100" dirty="0">
                          <a:effectLst/>
                        </a:rPr>
                        <a:t>Learn the programming tools better</a:t>
                      </a:r>
                    </a:p>
                    <a:p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Attend lectures and watch tutorials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YouTube/ books and lecture help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Understand more of the tools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10/10/24</a:t>
                      </a:r>
                    </a:p>
                    <a:p>
                      <a:r>
                        <a:rPr lang="en-GB" sz="1100">
                          <a:effectLst/>
                        </a:rPr>
                        <a:t>10/12/24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3829362990"/>
                  </a:ext>
                </a:extLst>
              </a:tr>
              <a:tr h="686776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r>
                        <a:rPr lang="en-GB" sz="1100">
                          <a:effectLst/>
                        </a:rPr>
                        <a:t>Work faster and more efficiently</a:t>
                      </a:r>
                    </a:p>
                    <a:p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Keep working on 3d modelling 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YouTube/ books and lecture help and to work in my own time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To be able to create work more efficiently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10/10/24</a:t>
                      </a:r>
                    </a:p>
                    <a:p>
                      <a:r>
                        <a:rPr lang="en-GB" sz="1100">
                          <a:effectLst/>
                        </a:rPr>
                        <a:t>10/12/24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699957851"/>
                  </a:ext>
                </a:extLst>
              </a:tr>
              <a:tr h="392443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What do I want/need to learn?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(Specific &amp; Relevant)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What will I do to achieve this?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(Specific)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What resources or support will I need?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(Achievable)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What will my success criteria be?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(Measurable)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Target dates for review and completion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(Timebound)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3978167656"/>
                  </a:ext>
                </a:extLst>
              </a:tr>
              <a:tr h="686776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Learn more combinations and shape patterns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Keep working on 3D modelling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Work on modelling in my own time more 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Create better looking 3d models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10/10/24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10/12/24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3886804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7125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704C58-9A51-054A-4CE4-4190C4BB86E5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1825625"/>
          <a:ext cx="7857980" cy="3520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71596">
                  <a:extLst>
                    <a:ext uri="{9D8B030D-6E8A-4147-A177-3AD203B41FA5}">
                      <a16:colId xmlns:a16="http://schemas.microsoft.com/office/drawing/2014/main" val="506325615"/>
                    </a:ext>
                  </a:extLst>
                </a:gridCol>
                <a:gridCol w="1571596">
                  <a:extLst>
                    <a:ext uri="{9D8B030D-6E8A-4147-A177-3AD203B41FA5}">
                      <a16:colId xmlns:a16="http://schemas.microsoft.com/office/drawing/2014/main" val="3990482902"/>
                    </a:ext>
                  </a:extLst>
                </a:gridCol>
                <a:gridCol w="1571596">
                  <a:extLst>
                    <a:ext uri="{9D8B030D-6E8A-4147-A177-3AD203B41FA5}">
                      <a16:colId xmlns:a16="http://schemas.microsoft.com/office/drawing/2014/main" val="3126528520"/>
                    </a:ext>
                  </a:extLst>
                </a:gridCol>
                <a:gridCol w="1571596">
                  <a:extLst>
                    <a:ext uri="{9D8B030D-6E8A-4147-A177-3AD203B41FA5}">
                      <a16:colId xmlns:a16="http://schemas.microsoft.com/office/drawing/2014/main" val="556928999"/>
                    </a:ext>
                  </a:extLst>
                </a:gridCol>
                <a:gridCol w="1571596">
                  <a:extLst>
                    <a:ext uri="{9D8B030D-6E8A-4147-A177-3AD203B41FA5}">
                      <a16:colId xmlns:a16="http://schemas.microsoft.com/office/drawing/2014/main" val="2332838746"/>
                    </a:ext>
                  </a:extLst>
                </a:gridCol>
              </a:tblGrid>
              <a:tr h="686776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Learn how to use extrusions better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Learn from videos and working on 3d modelling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YouTube/ books and lecture help and to work in my own time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Create better looking 3d models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10/10/24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10/12/24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1024729217"/>
                  </a:ext>
                </a:extLst>
              </a:tr>
              <a:tr h="588665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Learn how to texture 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Keep going to lectures and learning from lecturer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lecture help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Have textured 3d models created 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10/10/24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10/12/24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442963806"/>
                  </a:ext>
                </a:extLst>
              </a:tr>
              <a:tr h="784887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Learn how to shade correctly 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Learn from YouTube videos and lecturer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YouTube/ books and lecture help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effectLst/>
                        </a:rPr>
                        <a:t>Have shaded 3d models created 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10/10/24</a:t>
                      </a:r>
                    </a:p>
                    <a:p>
                      <a:pPr algn="ctr"/>
                      <a:r>
                        <a:rPr lang="en-GB" sz="1100" dirty="0">
                          <a:effectLst/>
                        </a:rPr>
                        <a:t>10/12/24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6945" marR="36945" marT="0" marB="0"/>
                </a:tc>
                <a:extLst>
                  <a:ext uri="{0D108BD9-81ED-4DB2-BD59-A6C34878D82A}">
                    <a16:rowId xmlns:a16="http://schemas.microsoft.com/office/drawing/2014/main" val="3858021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0454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2951BAC-DFBC-E7C3-79F1-A031341AC91F}"/>
              </a:ext>
            </a:extLst>
          </p:cNvPr>
          <p:cNvSpPr txBox="1"/>
          <p:nvPr/>
        </p:nvSpPr>
        <p:spPr>
          <a:xfrm>
            <a:off x="324465" y="255638"/>
            <a:ext cx="8219767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Self-evaluation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Strengths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Extruding the 3d models to the correct shape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used the extrusion took week as I correctly extruded the shapes to fit my design this can be shown well in the cup and saucer model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Getting the correct sizing for the models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My models had the correct sizing as for them to seem more realistic this can be shown well in the dumpster model </a:t>
            </a:r>
            <a:b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the correct shapes for the model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used the correct shapes for my model to make them look better and more like their real-life counterparts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Weaknesses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use more complex shapes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want to use more complex shapes in order to have the models look more detailed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use the tools of maya better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understand more of the tools that are available on maya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detail the models better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943475" algn="l"/>
              </a:tabLst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want to learn how to detail better with some of my models 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20681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515</Words>
  <Application>Microsoft Office PowerPoint</Application>
  <PresentationFormat>Widescreen</PresentationFormat>
  <Paragraphs>134</Paragraphs>
  <Slides>10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Samuel Albrighton </vt:lpstr>
      <vt:lpstr>Lamppost </vt:lpstr>
      <vt:lpstr>Lamppost v2 </vt:lpstr>
      <vt:lpstr>Can</vt:lpstr>
      <vt:lpstr>Cup and saucer </vt:lpstr>
      <vt:lpstr>Dumpster </vt:lpstr>
      <vt:lpstr>House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Josh Albrighton (2103508)</dc:creator>
  <cp:lastModifiedBy>Josh Albrighton (2103508)</cp:lastModifiedBy>
  <cp:revision>1</cp:revision>
  <dcterms:created xsi:type="dcterms:W3CDTF">2024-12-10T15:00:34Z</dcterms:created>
  <dcterms:modified xsi:type="dcterms:W3CDTF">2024-12-17T03:18:12Z</dcterms:modified>
</cp:coreProperties>
</file>