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6"/>
  </p:notesMasterIdLst>
  <p:sldIdLst>
    <p:sldId id="264" r:id="rId5"/>
    <p:sldId id="312" r:id="rId6"/>
    <p:sldId id="313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32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19" autoAdjust="0"/>
  </p:normalViewPr>
  <p:slideViewPr>
    <p:cSldViewPr snapToGrid="0">
      <p:cViewPr varScale="1">
        <p:scale>
          <a:sx n="103" d="100"/>
          <a:sy n="103" d="100"/>
        </p:scale>
        <p:origin x="120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F79632-46E7-461E-8255-9DBFB918B92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DD8ABFA-AB84-474D-82BC-88978ECA5DC8}">
      <dgm:prSet/>
      <dgm:spPr/>
      <dgm:t>
        <a:bodyPr/>
        <a:lstStyle/>
        <a:p>
          <a:r>
            <a:rPr lang="en-GB"/>
            <a:t>All tags must be closed</a:t>
          </a:r>
          <a:endParaRPr lang="en-US"/>
        </a:p>
      </dgm:t>
    </dgm:pt>
    <dgm:pt modelId="{D8E561C8-F035-4638-BD59-00D5C721BB35}" type="parTrans" cxnId="{C0B3F962-2746-4B4A-AC9F-18F2F78EFE7C}">
      <dgm:prSet/>
      <dgm:spPr/>
      <dgm:t>
        <a:bodyPr/>
        <a:lstStyle/>
        <a:p>
          <a:endParaRPr lang="en-US"/>
        </a:p>
      </dgm:t>
    </dgm:pt>
    <dgm:pt modelId="{03CF099B-F4C9-45CB-92DD-C32EFE9E7948}" type="sibTrans" cxnId="{C0B3F962-2746-4B4A-AC9F-18F2F78EFE7C}">
      <dgm:prSet/>
      <dgm:spPr/>
      <dgm:t>
        <a:bodyPr/>
        <a:lstStyle/>
        <a:p>
          <a:endParaRPr lang="en-US"/>
        </a:p>
      </dgm:t>
    </dgm:pt>
    <dgm:pt modelId="{12B28055-714A-4FB8-9604-98BB8061813C}">
      <dgm:prSet/>
      <dgm:spPr/>
      <dgm:t>
        <a:bodyPr/>
        <a:lstStyle/>
        <a:p>
          <a:r>
            <a:rPr lang="en-GB"/>
            <a:t>Tags must be closed in the order in which they were opened</a:t>
          </a:r>
          <a:endParaRPr lang="en-US"/>
        </a:p>
      </dgm:t>
    </dgm:pt>
    <dgm:pt modelId="{4B04FB97-F9A9-439F-92C5-9389E535F7AB}" type="parTrans" cxnId="{6729E568-7835-4534-962A-AD4CF098226B}">
      <dgm:prSet/>
      <dgm:spPr/>
      <dgm:t>
        <a:bodyPr/>
        <a:lstStyle/>
        <a:p>
          <a:endParaRPr lang="en-US"/>
        </a:p>
      </dgm:t>
    </dgm:pt>
    <dgm:pt modelId="{0AE5B857-B96F-42B5-819F-4487756B7D6C}" type="sibTrans" cxnId="{6729E568-7835-4534-962A-AD4CF098226B}">
      <dgm:prSet/>
      <dgm:spPr/>
      <dgm:t>
        <a:bodyPr/>
        <a:lstStyle/>
        <a:p>
          <a:endParaRPr lang="en-US"/>
        </a:p>
      </dgm:t>
    </dgm:pt>
    <dgm:pt modelId="{C45DEC43-645E-48F4-BF4D-24CAE7872CB4}" type="pres">
      <dgm:prSet presAssocID="{A6F79632-46E7-461E-8255-9DBFB918B926}" presName="root" presStyleCnt="0">
        <dgm:presLayoutVars>
          <dgm:dir/>
          <dgm:resizeHandles val="exact"/>
        </dgm:presLayoutVars>
      </dgm:prSet>
      <dgm:spPr/>
    </dgm:pt>
    <dgm:pt modelId="{7A766ED2-35BF-491B-B98E-9EA89BDB8383}" type="pres">
      <dgm:prSet presAssocID="{3DD8ABFA-AB84-474D-82BC-88978ECA5DC8}" presName="compNode" presStyleCnt="0"/>
      <dgm:spPr/>
    </dgm:pt>
    <dgm:pt modelId="{98A669D1-183A-486B-9201-3DBC07012D5A}" type="pres">
      <dgm:prSet presAssocID="{3DD8ABFA-AB84-474D-82BC-88978ECA5DC8}" presName="bgRect" presStyleLbl="bgShp" presStyleIdx="0" presStyleCnt="2"/>
      <dgm:spPr/>
    </dgm:pt>
    <dgm:pt modelId="{7FF605F8-36D2-4F15-986C-081F860ECB54}" type="pres">
      <dgm:prSet presAssocID="{3DD8ABFA-AB84-474D-82BC-88978ECA5DC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mark"/>
        </a:ext>
      </dgm:extLst>
    </dgm:pt>
    <dgm:pt modelId="{B1EDF0AC-71AB-49A0-BDC2-F09AC3B386D4}" type="pres">
      <dgm:prSet presAssocID="{3DD8ABFA-AB84-474D-82BC-88978ECA5DC8}" presName="spaceRect" presStyleCnt="0"/>
      <dgm:spPr/>
    </dgm:pt>
    <dgm:pt modelId="{07949862-8A90-4201-93E6-BA397EC0995E}" type="pres">
      <dgm:prSet presAssocID="{3DD8ABFA-AB84-474D-82BC-88978ECA5DC8}" presName="parTx" presStyleLbl="revTx" presStyleIdx="0" presStyleCnt="2">
        <dgm:presLayoutVars>
          <dgm:chMax val="0"/>
          <dgm:chPref val="0"/>
        </dgm:presLayoutVars>
      </dgm:prSet>
      <dgm:spPr/>
    </dgm:pt>
    <dgm:pt modelId="{7063D6AE-3436-4B2D-B90E-FEEC312E904B}" type="pres">
      <dgm:prSet presAssocID="{03CF099B-F4C9-45CB-92DD-C32EFE9E7948}" presName="sibTrans" presStyleCnt="0"/>
      <dgm:spPr/>
    </dgm:pt>
    <dgm:pt modelId="{ABFB9C8B-C6C0-493D-AE32-C3AEB83B74F9}" type="pres">
      <dgm:prSet presAssocID="{12B28055-714A-4FB8-9604-98BB8061813C}" presName="compNode" presStyleCnt="0"/>
      <dgm:spPr/>
    </dgm:pt>
    <dgm:pt modelId="{834AA26E-A022-4FE3-B127-F0A8593CF33E}" type="pres">
      <dgm:prSet presAssocID="{12B28055-714A-4FB8-9604-98BB8061813C}" presName="bgRect" presStyleLbl="bgShp" presStyleIdx="1" presStyleCnt="2"/>
      <dgm:spPr/>
    </dgm:pt>
    <dgm:pt modelId="{899004AF-F09D-4CB3-8527-8BB41A37726C}" type="pres">
      <dgm:prSet presAssocID="{12B28055-714A-4FB8-9604-98BB8061813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bel"/>
        </a:ext>
      </dgm:extLst>
    </dgm:pt>
    <dgm:pt modelId="{8B55F67E-46E2-406E-988B-DDA847D93BF9}" type="pres">
      <dgm:prSet presAssocID="{12B28055-714A-4FB8-9604-98BB8061813C}" presName="spaceRect" presStyleCnt="0"/>
      <dgm:spPr/>
    </dgm:pt>
    <dgm:pt modelId="{94BF77C1-7B0A-46C8-9925-35C2BFD96E15}" type="pres">
      <dgm:prSet presAssocID="{12B28055-714A-4FB8-9604-98BB8061813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C0B3F962-2746-4B4A-AC9F-18F2F78EFE7C}" srcId="{A6F79632-46E7-461E-8255-9DBFB918B926}" destId="{3DD8ABFA-AB84-474D-82BC-88978ECA5DC8}" srcOrd="0" destOrd="0" parTransId="{D8E561C8-F035-4638-BD59-00D5C721BB35}" sibTransId="{03CF099B-F4C9-45CB-92DD-C32EFE9E7948}"/>
    <dgm:cxn modelId="{6729E568-7835-4534-962A-AD4CF098226B}" srcId="{A6F79632-46E7-461E-8255-9DBFB918B926}" destId="{12B28055-714A-4FB8-9604-98BB8061813C}" srcOrd="1" destOrd="0" parTransId="{4B04FB97-F9A9-439F-92C5-9389E535F7AB}" sibTransId="{0AE5B857-B96F-42B5-819F-4487756B7D6C}"/>
    <dgm:cxn modelId="{F8B27950-A5C0-45FB-A85C-0FD34CDEA8A5}" type="presOf" srcId="{12B28055-714A-4FB8-9604-98BB8061813C}" destId="{94BF77C1-7B0A-46C8-9925-35C2BFD96E15}" srcOrd="0" destOrd="0" presId="urn:microsoft.com/office/officeart/2018/2/layout/IconVerticalSolidList"/>
    <dgm:cxn modelId="{EEDEBB7D-7E02-4E9F-9FDB-1E0A77744672}" type="presOf" srcId="{3DD8ABFA-AB84-474D-82BC-88978ECA5DC8}" destId="{07949862-8A90-4201-93E6-BA397EC0995E}" srcOrd="0" destOrd="0" presId="urn:microsoft.com/office/officeart/2018/2/layout/IconVerticalSolidList"/>
    <dgm:cxn modelId="{E104C09E-63F3-4232-8A52-E4693CEE4233}" type="presOf" srcId="{A6F79632-46E7-461E-8255-9DBFB918B926}" destId="{C45DEC43-645E-48F4-BF4D-24CAE7872CB4}" srcOrd="0" destOrd="0" presId="urn:microsoft.com/office/officeart/2018/2/layout/IconVerticalSolidList"/>
    <dgm:cxn modelId="{596701D3-597E-4FDF-ADAE-A180CB557192}" type="presParOf" srcId="{C45DEC43-645E-48F4-BF4D-24CAE7872CB4}" destId="{7A766ED2-35BF-491B-B98E-9EA89BDB8383}" srcOrd="0" destOrd="0" presId="urn:microsoft.com/office/officeart/2018/2/layout/IconVerticalSolidList"/>
    <dgm:cxn modelId="{1170FEAB-7A22-492E-8EC8-135C43AEE06B}" type="presParOf" srcId="{7A766ED2-35BF-491B-B98E-9EA89BDB8383}" destId="{98A669D1-183A-486B-9201-3DBC07012D5A}" srcOrd="0" destOrd="0" presId="urn:microsoft.com/office/officeart/2018/2/layout/IconVerticalSolidList"/>
    <dgm:cxn modelId="{ED75DB46-E946-488B-9D21-951C91BD0A8D}" type="presParOf" srcId="{7A766ED2-35BF-491B-B98E-9EA89BDB8383}" destId="{7FF605F8-36D2-4F15-986C-081F860ECB54}" srcOrd="1" destOrd="0" presId="urn:microsoft.com/office/officeart/2018/2/layout/IconVerticalSolidList"/>
    <dgm:cxn modelId="{16228DEB-A29F-4A8E-BC16-2D78D608197B}" type="presParOf" srcId="{7A766ED2-35BF-491B-B98E-9EA89BDB8383}" destId="{B1EDF0AC-71AB-49A0-BDC2-F09AC3B386D4}" srcOrd="2" destOrd="0" presId="urn:microsoft.com/office/officeart/2018/2/layout/IconVerticalSolidList"/>
    <dgm:cxn modelId="{3619A502-69E7-4FA9-9FE2-B9E0656C698B}" type="presParOf" srcId="{7A766ED2-35BF-491B-B98E-9EA89BDB8383}" destId="{07949862-8A90-4201-93E6-BA397EC0995E}" srcOrd="3" destOrd="0" presId="urn:microsoft.com/office/officeart/2018/2/layout/IconVerticalSolidList"/>
    <dgm:cxn modelId="{AA48CB6D-6454-468C-B1F5-34B37B60481C}" type="presParOf" srcId="{C45DEC43-645E-48F4-BF4D-24CAE7872CB4}" destId="{7063D6AE-3436-4B2D-B90E-FEEC312E904B}" srcOrd="1" destOrd="0" presId="urn:microsoft.com/office/officeart/2018/2/layout/IconVerticalSolidList"/>
    <dgm:cxn modelId="{A9350BA9-ED82-46B4-B483-B8633913237F}" type="presParOf" srcId="{C45DEC43-645E-48F4-BF4D-24CAE7872CB4}" destId="{ABFB9C8B-C6C0-493D-AE32-C3AEB83B74F9}" srcOrd="2" destOrd="0" presId="urn:microsoft.com/office/officeart/2018/2/layout/IconVerticalSolidList"/>
    <dgm:cxn modelId="{89B3A0AE-ECC3-4EC2-AEE2-A453282EBC3E}" type="presParOf" srcId="{ABFB9C8B-C6C0-493D-AE32-C3AEB83B74F9}" destId="{834AA26E-A022-4FE3-B127-F0A8593CF33E}" srcOrd="0" destOrd="0" presId="urn:microsoft.com/office/officeart/2018/2/layout/IconVerticalSolidList"/>
    <dgm:cxn modelId="{759373BA-EA69-42A0-AAE0-B173800D771D}" type="presParOf" srcId="{ABFB9C8B-C6C0-493D-AE32-C3AEB83B74F9}" destId="{899004AF-F09D-4CB3-8527-8BB41A37726C}" srcOrd="1" destOrd="0" presId="urn:microsoft.com/office/officeart/2018/2/layout/IconVerticalSolidList"/>
    <dgm:cxn modelId="{3F4E2725-B4B8-475A-B900-94BDFB434B8A}" type="presParOf" srcId="{ABFB9C8B-C6C0-493D-AE32-C3AEB83B74F9}" destId="{8B55F67E-46E2-406E-988B-DDA847D93BF9}" srcOrd="2" destOrd="0" presId="urn:microsoft.com/office/officeart/2018/2/layout/IconVerticalSolidList"/>
    <dgm:cxn modelId="{A5D8CF33-BDDE-4D92-A3BB-B4C7C2F485F8}" type="presParOf" srcId="{ABFB9C8B-C6C0-493D-AE32-C3AEB83B74F9}" destId="{94BF77C1-7B0A-46C8-9925-35C2BFD96E1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43E209-D043-44FE-B9A5-4E852CF11896}" type="doc">
      <dgm:prSet loTypeId="urn:microsoft.com/office/officeart/2005/8/layout/defaul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46E6145-869C-47A9-8367-4AF97C51EC60}">
      <dgm:prSet/>
      <dgm:spPr/>
      <dgm:t>
        <a:bodyPr/>
        <a:lstStyle/>
        <a:p>
          <a:r>
            <a:rPr lang="en-GB"/>
            <a:t>&lt;h1&gt; etc inserts a heading</a:t>
          </a:r>
          <a:endParaRPr lang="en-US"/>
        </a:p>
      </dgm:t>
    </dgm:pt>
    <dgm:pt modelId="{80D62A48-48E0-4A1D-A9C6-CC11751253AB}" type="parTrans" cxnId="{7DA15F8B-7918-4CDC-9B6E-D4204247D9FC}">
      <dgm:prSet/>
      <dgm:spPr/>
      <dgm:t>
        <a:bodyPr/>
        <a:lstStyle/>
        <a:p>
          <a:endParaRPr lang="en-US"/>
        </a:p>
      </dgm:t>
    </dgm:pt>
    <dgm:pt modelId="{ABBD7CAD-AC40-4AF5-B126-093CC6A9284B}" type="sibTrans" cxnId="{7DA15F8B-7918-4CDC-9B6E-D4204247D9FC}">
      <dgm:prSet/>
      <dgm:spPr/>
      <dgm:t>
        <a:bodyPr/>
        <a:lstStyle/>
        <a:p>
          <a:endParaRPr lang="en-US"/>
        </a:p>
      </dgm:t>
    </dgm:pt>
    <dgm:pt modelId="{C4897267-DC52-4C43-AA6E-A6878BF8F03C}">
      <dgm:prSet/>
      <dgm:spPr/>
      <dgm:t>
        <a:bodyPr/>
        <a:lstStyle/>
        <a:p>
          <a:r>
            <a:rPr lang="en-GB"/>
            <a:t>&lt;p&gt; inserts a new paragraph</a:t>
          </a:r>
          <a:endParaRPr lang="en-US"/>
        </a:p>
      </dgm:t>
    </dgm:pt>
    <dgm:pt modelId="{9C08A6F1-6D58-4DC2-A125-F640B60835B9}" type="parTrans" cxnId="{24485495-3834-4FB7-BB80-C0AEF23DAF58}">
      <dgm:prSet/>
      <dgm:spPr/>
      <dgm:t>
        <a:bodyPr/>
        <a:lstStyle/>
        <a:p>
          <a:endParaRPr lang="en-US"/>
        </a:p>
      </dgm:t>
    </dgm:pt>
    <dgm:pt modelId="{80E6E15C-049E-4642-9046-4337CBB61ACD}" type="sibTrans" cxnId="{24485495-3834-4FB7-BB80-C0AEF23DAF58}">
      <dgm:prSet/>
      <dgm:spPr/>
      <dgm:t>
        <a:bodyPr/>
        <a:lstStyle/>
        <a:p>
          <a:endParaRPr lang="en-US"/>
        </a:p>
      </dgm:t>
    </dgm:pt>
    <dgm:pt modelId="{4E4B8328-2E9F-4EE8-9CC9-D91EB55F4D28}">
      <dgm:prSet/>
      <dgm:spPr/>
      <dgm:t>
        <a:bodyPr/>
        <a:lstStyle/>
        <a:p>
          <a:r>
            <a:rPr lang="en-GB"/>
            <a:t>&lt;b&gt; makes the text inside the tag bold</a:t>
          </a:r>
          <a:endParaRPr lang="en-US"/>
        </a:p>
      </dgm:t>
    </dgm:pt>
    <dgm:pt modelId="{C354C2D1-D85A-4984-93AA-1EA301C170F3}" type="parTrans" cxnId="{5E760A97-52B2-45EC-BED7-33E88C29348B}">
      <dgm:prSet/>
      <dgm:spPr/>
      <dgm:t>
        <a:bodyPr/>
        <a:lstStyle/>
        <a:p>
          <a:endParaRPr lang="en-US"/>
        </a:p>
      </dgm:t>
    </dgm:pt>
    <dgm:pt modelId="{520396EA-8502-4EBD-8176-C449670DF9F5}" type="sibTrans" cxnId="{5E760A97-52B2-45EC-BED7-33E88C29348B}">
      <dgm:prSet/>
      <dgm:spPr/>
      <dgm:t>
        <a:bodyPr/>
        <a:lstStyle/>
        <a:p>
          <a:endParaRPr lang="en-US"/>
        </a:p>
      </dgm:t>
    </dgm:pt>
    <dgm:pt modelId="{CDD79427-856D-44F9-B40F-300F76BAC1B5}">
      <dgm:prSet/>
      <dgm:spPr/>
      <dgm:t>
        <a:bodyPr/>
        <a:lstStyle/>
        <a:p>
          <a:r>
            <a:rPr lang="en-GB"/>
            <a:t>&lt;strong&gt; similar to making text bold</a:t>
          </a:r>
          <a:endParaRPr lang="en-US"/>
        </a:p>
      </dgm:t>
    </dgm:pt>
    <dgm:pt modelId="{2E2591E3-3A07-4D54-8148-9B406B456D51}" type="parTrans" cxnId="{BE933F2C-EDE3-464B-9005-1F6E0E05C14D}">
      <dgm:prSet/>
      <dgm:spPr/>
      <dgm:t>
        <a:bodyPr/>
        <a:lstStyle/>
        <a:p>
          <a:endParaRPr lang="en-US"/>
        </a:p>
      </dgm:t>
    </dgm:pt>
    <dgm:pt modelId="{1A075008-A2A8-40C6-A41B-B3E18444232D}" type="sibTrans" cxnId="{BE933F2C-EDE3-464B-9005-1F6E0E05C14D}">
      <dgm:prSet/>
      <dgm:spPr/>
      <dgm:t>
        <a:bodyPr/>
        <a:lstStyle/>
        <a:p>
          <a:endParaRPr lang="en-US"/>
        </a:p>
      </dgm:t>
    </dgm:pt>
    <dgm:pt modelId="{65104DD8-E618-437C-94EF-F59433A65387}">
      <dgm:prSet/>
      <dgm:spPr/>
      <dgm:t>
        <a:bodyPr/>
        <a:lstStyle/>
        <a:p>
          <a:r>
            <a:rPr lang="en-GB"/>
            <a:t>&lt;i&gt; makes it italic</a:t>
          </a:r>
          <a:endParaRPr lang="en-US"/>
        </a:p>
      </dgm:t>
    </dgm:pt>
    <dgm:pt modelId="{D32F8319-2B28-44C0-91B1-DB43475088B5}" type="parTrans" cxnId="{7D41D6DB-F996-427C-8AA8-D54245E3AE60}">
      <dgm:prSet/>
      <dgm:spPr/>
      <dgm:t>
        <a:bodyPr/>
        <a:lstStyle/>
        <a:p>
          <a:endParaRPr lang="en-US"/>
        </a:p>
      </dgm:t>
    </dgm:pt>
    <dgm:pt modelId="{9F30D4C3-020F-4B98-9984-39DD0908A7D7}" type="sibTrans" cxnId="{7D41D6DB-F996-427C-8AA8-D54245E3AE60}">
      <dgm:prSet/>
      <dgm:spPr/>
      <dgm:t>
        <a:bodyPr/>
        <a:lstStyle/>
        <a:p>
          <a:endParaRPr lang="en-US"/>
        </a:p>
      </dgm:t>
    </dgm:pt>
    <dgm:pt modelId="{BD90726F-44B3-4821-99E0-6D3FEEB72C7E}">
      <dgm:prSet/>
      <dgm:spPr/>
      <dgm:t>
        <a:bodyPr/>
        <a:lstStyle/>
        <a:p>
          <a:r>
            <a:rPr lang="en-GB"/>
            <a:t>&lt;u&gt; underlines it</a:t>
          </a:r>
          <a:endParaRPr lang="en-US"/>
        </a:p>
      </dgm:t>
    </dgm:pt>
    <dgm:pt modelId="{CC1B9C30-3CCC-4FA3-B4B0-7DED9823F8E4}" type="parTrans" cxnId="{6F11FF91-1188-4E6E-8085-0D6E312A8FE7}">
      <dgm:prSet/>
      <dgm:spPr/>
      <dgm:t>
        <a:bodyPr/>
        <a:lstStyle/>
        <a:p>
          <a:endParaRPr lang="en-US"/>
        </a:p>
      </dgm:t>
    </dgm:pt>
    <dgm:pt modelId="{63B728A9-5609-45A7-90D1-942B43FE71BA}" type="sibTrans" cxnId="{6F11FF91-1188-4E6E-8085-0D6E312A8FE7}">
      <dgm:prSet/>
      <dgm:spPr/>
      <dgm:t>
        <a:bodyPr/>
        <a:lstStyle/>
        <a:p>
          <a:endParaRPr lang="en-US"/>
        </a:p>
      </dgm:t>
    </dgm:pt>
    <dgm:pt modelId="{F060B195-3040-4428-B407-1DC48D618E26}">
      <dgm:prSet/>
      <dgm:spPr/>
      <dgm:t>
        <a:bodyPr/>
        <a:lstStyle/>
        <a:p>
          <a:r>
            <a:rPr lang="en-GB"/>
            <a:t>&lt;sub&gt; subscript</a:t>
          </a:r>
          <a:endParaRPr lang="en-US"/>
        </a:p>
      </dgm:t>
    </dgm:pt>
    <dgm:pt modelId="{B6422AE9-19C7-4891-BEFE-F84A60D0EC55}" type="parTrans" cxnId="{322DC55E-41C2-4D6B-8B25-1BB206C97E8C}">
      <dgm:prSet/>
      <dgm:spPr/>
      <dgm:t>
        <a:bodyPr/>
        <a:lstStyle/>
        <a:p>
          <a:endParaRPr lang="en-US"/>
        </a:p>
      </dgm:t>
    </dgm:pt>
    <dgm:pt modelId="{B03D68E6-A908-4A37-9295-CD2FDB080BDC}" type="sibTrans" cxnId="{322DC55E-41C2-4D6B-8B25-1BB206C97E8C}">
      <dgm:prSet/>
      <dgm:spPr/>
      <dgm:t>
        <a:bodyPr/>
        <a:lstStyle/>
        <a:p>
          <a:endParaRPr lang="en-US"/>
        </a:p>
      </dgm:t>
    </dgm:pt>
    <dgm:pt modelId="{50DF3575-6883-413B-A356-3BD859C4F813}">
      <dgm:prSet/>
      <dgm:spPr/>
      <dgm:t>
        <a:bodyPr/>
        <a:lstStyle/>
        <a:p>
          <a:r>
            <a:rPr lang="en-GB"/>
            <a:t>&lt;sup&gt; superscript</a:t>
          </a:r>
          <a:endParaRPr lang="en-US"/>
        </a:p>
      </dgm:t>
    </dgm:pt>
    <dgm:pt modelId="{946F5113-1580-4203-BC5B-71503AAB2EF7}" type="parTrans" cxnId="{1E9D3ADF-3869-462F-82E7-6D31E80F25CD}">
      <dgm:prSet/>
      <dgm:spPr/>
      <dgm:t>
        <a:bodyPr/>
        <a:lstStyle/>
        <a:p>
          <a:endParaRPr lang="en-US"/>
        </a:p>
      </dgm:t>
    </dgm:pt>
    <dgm:pt modelId="{F20098F2-2C75-4106-B1E2-FF35342895EE}" type="sibTrans" cxnId="{1E9D3ADF-3869-462F-82E7-6D31E80F25CD}">
      <dgm:prSet/>
      <dgm:spPr/>
      <dgm:t>
        <a:bodyPr/>
        <a:lstStyle/>
        <a:p>
          <a:endParaRPr lang="en-US"/>
        </a:p>
      </dgm:t>
    </dgm:pt>
    <dgm:pt modelId="{BB2A6B47-6C9F-4DC3-BA7C-B98092BFFD78}">
      <dgm:prSet/>
      <dgm:spPr/>
      <dgm:t>
        <a:bodyPr/>
        <a:lstStyle/>
        <a:p>
          <a:r>
            <a:rPr lang="en-GB"/>
            <a:t>&lt;br&gt; is a line break</a:t>
          </a:r>
          <a:endParaRPr lang="en-US"/>
        </a:p>
      </dgm:t>
    </dgm:pt>
    <dgm:pt modelId="{0BB37511-0A56-41BC-BA75-A0A69D8B675E}" type="parTrans" cxnId="{A565584B-E12F-46B8-91C2-E09B677955F6}">
      <dgm:prSet/>
      <dgm:spPr/>
      <dgm:t>
        <a:bodyPr/>
        <a:lstStyle/>
        <a:p>
          <a:endParaRPr lang="en-US"/>
        </a:p>
      </dgm:t>
    </dgm:pt>
    <dgm:pt modelId="{0BA477CC-6A31-4643-8E35-78D59BDE186E}" type="sibTrans" cxnId="{A565584B-E12F-46B8-91C2-E09B677955F6}">
      <dgm:prSet/>
      <dgm:spPr/>
      <dgm:t>
        <a:bodyPr/>
        <a:lstStyle/>
        <a:p>
          <a:endParaRPr lang="en-US"/>
        </a:p>
      </dgm:t>
    </dgm:pt>
    <dgm:pt modelId="{09CADF05-8915-4EA6-8BD9-3325D4610371}">
      <dgm:prSet/>
      <dgm:spPr/>
      <dgm:t>
        <a:bodyPr/>
        <a:lstStyle/>
        <a:p>
          <a:r>
            <a:rPr lang="en-GB"/>
            <a:t>And so on . . . </a:t>
          </a:r>
          <a:endParaRPr lang="en-US"/>
        </a:p>
      </dgm:t>
    </dgm:pt>
    <dgm:pt modelId="{75EC7534-0444-4205-B77F-5BB0EA97858B}" type="parTrans" cxnId="{1F0C9D4C-28C8-4AB1-B797-2A6A2353B1F5}">
      <dgm:prSet/>
      <dgm:spPr/>
      <dgm:t>
        <a:bodyPr/>
        <a:lstStyle/>
        <a:p>
          <a:endParaRPr lang="en-US"/>
        </a:p>
      </dgm:t>
    </dgm:pt>
    <dgm:pt modelId="{D6CB7A5E-6668-4B2C-8164-8E183F32C2F9}" type="sibTrans" cxnId="{1F0C9D4C-28C8-4AB1-B797-2A6A2353B1F5}">
      <dgm:prSet/>
      <dgm:spPr/>
      <dgm:t>
        <a:bodyPr/>
        <a:lstStyle/>
        <a:p>
          <a:endParaRPr lang="en-US"/>
        </a:p>
      </dgm:t>
    </dgm:pt>
    <dgm:pt modelId="{A353F795-634A-4FA9-91A2-9DE747E07E8C}" type="pres">
      <dgm:prSet presAssocID="{B643E209-D043-44FE-B9A5-4E852CF11896}" presName="diagram" presStyleCnt="0">
        <dgm:presLayoutVars>
          <dgm:dir/>
          <dgm:resizeHandles val="exact"/>
        </dgm:presLayoutVars>
      </dgm:prSet>
      <dgm:spPr/>
    </dgm:pt>
    <dgm:pt modelId="{67297478-6731-4374-93D9-A5DC65882427}" type="pres">
      <dgm:prSet presAssocID="{B46E6145-869C-47A9-8367-4AF97C51EC60}" presName="node" presStyleLbl="node1" presStyleIdx="0" presStyleCnt="10">
        <dgm:presLayoutVars>
          <dgm:bulletEnabled val="1"/>
        </dgm:presLayoutVars>
      </dgm:prSet>
      <dgm:spPr/>
    </dgm:pt>
    <dgm:pt modelId="{65739AD2-ABEA-4F14-B8A7-551FA331320A}" type="pres">
      <dgm:prSet presAssocID="{ABBD7CAD-AC40-4AF5-B126-093CC6A9284B}" presName="sibTrans" presStyleCnt="0"/>
      <dgm:spPr/>
    </dgm:pt>
    <dgm:pt modelId="{4AC84929-134F-4931-9DF8-402BF4C93ABF}" type="pres">
      <dgm:prSet presAssocID="{C4897267-DC52-4C43-AA6E-A6878BF8F03C}" presName="node" presStyleLbl="node1" presStyleIdx="1" presStyleCnt="10">
        <dgm:presLayoutVars>
          <dgm:bulletEnabled val="1"/>
        </dgm:presLayoutVars>
      </dgm:prSet>
      <dgm:spPr/>
    </dgm:pt>
    <dgm:pt modelId="{4461F3AA-8B09-4980-A9E7-32CDDFEAD9B1}" type="pres">
      <dgm:prSet presAssocID="{80E6E15C-049E-4642-9046-4337CBB61ACD}" presName="sibTrans" presStyleCnt="0"/>
      <dgm:spPr/>
    </dgm:pt>
    <dgm:pt modelId="{62765B08-FD34-46EB-A80F-853315D42125}" type="pres">
      <dgm:prSet presAssocID="{4E4B8328-2E9F-4EE8-9CC9-D91EB55F4D28}" presName="node" presStyleLbl="node1" presStyleIdx="2" presStyleCnt="10">
        <dgm:presLayoutVars>
          <dgm:bulletEnabled val="1"/>
        </dgm:presLayoutVars>
      </dgm:prSet>
      <dgm:spPr/>
    </dgm:pt>
    <dgm:pt modelId="{BB8CE755-BB90-4B7A-9258-1B403C631DEC}" type="pres">
      <dgm:prSet presAssocID="{520396EA-8502-4EBD-8176-C449670DF9F5}" presName="sibTrans" presStyleCnt="0"/>
      <dgm:spPr/>
    </dgm:pt>
    <dgm:pt modelId="{D324D3D9-A972-4DD5-BB47-6FC668F8318E}" type="pres">
      <dgm:prSet presAssocID="{CDD79427-856D-44F9-B40F-300F76BAC1B5}" presName="node" presStyleLbl="node1" presStyleIdx="3" presStyleCnt="10">
        <dgm:presLayoutVars>
          <dgm:bulletEnabled val="1"/>
        </dgm:presLayoutVars>
      </dgm:prSet>
      <dgm:spPr/>
    </dgm:pt>
    <dgm:pt modelId="{CBBB8814-D01F-4126-A1F8-3F9F5D172C90}" type="pres">
      <dgm:prSet presAssocID="{1A075008-A2A8-40C6-A41B-B3E18444232D}" presName="sibTrans" presStyleCnt="0"/>
      <dgm:spPr/>
    </dgm:pt>
    <dgm:pt modelId="{EC05E79B-1EF0-422B-80D2-7E139FAF10BF}" type="pres">
      <dgm:prSet presAssocID="{65104DD8-E618-437C-94EF-F59433A65387}" presName="node" presStyleLbl="node1" presStyleIdx="4" presStyleCnt="10">
        <dgm:presLayoutVars>
          <dgm:bulletEnabled val="1"/>
        </dgm:presLayoutVars>
      </dgm:prSet>
      <dgm:spPr/>
    </dgm:pt>
    <dgm:pt modelId="{0A814FBE-5230-45FD-A898-F96CD61052DC}" type="pres">
      <dgm:prSet presAssocID="{9F30D4C3-020F-4B98-9984-39DD0908A7D7}" presName="sibTrans" presStyleCnt="0"/>
      <dgm:spPr/>
    </dgm:pt>
    <dgm:pt modelId="{B509017C-B289-4771-8998-8292574802A3}" type="pres">
      <dgm:prSet presAssocID="{BD90726F-44B3-4821-99E0-6D3FEEB72C7E}" presName="node" presStyleLbl="node1" presStyleIdx="5" presStyleCnt="10">
        <dgm:presLayoutVars>
          <dgm:bulletEnabled val="1"/>
        </dgm:presLayoutVars>
      </dgm:prSet>
      <dgm:spPr/>
    </dgm:pt>
    <dgm:pt modelId="{5E94E16C-F54D-426D-840D-AAE857D45A36}" type="pres">
      <dgm:prSet presAssocID="{63B728A9-5609-45A7-90D1-942B43FE71BA}" presName="sibTrans" presStyleCnt="0"/>
      <dgm:spPr/>
    </dgm:pt>
    <dgm:pt modelId="{9B847FBD-1255-44F3-92F1-63FDD38AEC32}" type="pres">
      <dgm:prSet presAssocID="{F060B195-3040-4428-B407-1DC48D618E26}" presName="node" presStyleLbl="node1" presStyleIdx="6" presStyleCnt="10">
        <dgm:presLayoutVars>
          <dgm:bulletEnabled val="1"/>
        </dgm:presLayoutVars>
      </dgm:prSet>
      <dgm:spPr/>
    </dgm:pt>
    <dgm:pt modelId="{802F37A2-EAE4-4277-A331-E1CC2A5545B3}" type="pres">
      <dgm:prSet presAssocID="{B03D68E6-A908-4A37-9295-CD2FDB080BDC}" presName="sibTrans" presStyleCnt="0"/>
      <dgm:spPr/>
    </dgm:pt>
    <dgm:pt modelId="{892D7A21-F556-4EFC-B079-6C959C887A56}" type="pres">
      <dgm:prSet presAssocID="{50DF3575-6883-413B-A356-3BD859C4F813}" presName="node" presStyleLbl="node1" presStyleIdx="7" presStyleCnt="10">
        <dgm:presLayoutVars>
          <dgm:bulletEnabled val="1"/>
        </dgm:presLayoutVars>
      </dgm:prSet>
      <dgm:spPr/>
    </dgm:pt>
    <dgm:pt modelId="{C5D46223-F831-4C50-8124-8DDE8F173CBD}" type="pres">
      <dgm:prSet presAssocID="{F20098F2-2C75-4106-B1E2-FF35342895EE}" presName="sibTrans" presStyleCnt="0"/>
      <dgm:spPr/>
    </dgm:pt>
    <dgm:pt modelId="{73D884CC-B205-447C-9BAB-DB49D4323E8A}" type="pres">
      <dgm:prSet presAssocID="{BB2A6B47-6C9F-4DC3-BA7C-B98092BFFD78}" presName="node" presStyleLbl="node1" presStyleIdx="8" presStyleCnt="10">
        <dgm:presLayoutVars>
          <dgm:bulletEnabled val="1"/>
        </dgm:presLayoutVars>
      </dgm:prSet>
      <dgm:spPr/>
    </dgm:pt>
    <dgm:pt modelId="{C1D4FA90-13AB-4841-B3EB-159CA8D51852}" type="pres">
      <dgm:prSet presAssocID="{0BA477CC-6A31-4643-8E35-78D59BDE186E}" presName="sibTrans" presStyleCnt="0"/>
      <dgm:spPr/>
    </dgm:pt>
    <dgm:pt modelId="{A5412718-FE4A-4C18-B018-A89EA6CAB49C}" type="pres">
      <dgm:prSet presAssocID="{09CADF05-8915-4EA6-8BD9-3325D4610371}" presName="node" presStyleLbl="node1" presStyleIdx="9" presStyleCnt="10">
        <dgm:presLayoutVars>
          <dgm:bulletEnabled val="1"/>
        </dgm:presLayoutVars>
      </dgm:prSet>
      <dgm:spPr/>
    </dgm:pt>
  </dgm:ptLst>
  <dgm:cxnLst>
    <dgm:cxn modelId="{63877E20-101E-4053-8418-4B3F94436B3A}" type="presOf" srcId="{CDD79427-856D-44F9-B40F-300F76BAC1B5}" destId="{D324D3D9-A972-4DD5-BB47-6FC668F8318E}" srcOrd="0" destOrd="0" presId="urn:microsoft.com/office/officeart/2005/8/layout/default"/>
    <dgm:cxn modelId="{BE933F2C-EDE3-464B-9005-1F6E0E05C14D}" srcId="{B643E209-D043-44FE-B9A5-4E852CF11896}" destId="{CDD79427-856D-44F9-B40F-300F76BAC1B5}" srcOrd="3" destOrd="0" parTransId="{2E2591E3-3A07-4D54-8148-9B406B456D51}" sibTransId="{1A075008-A2A8-40C6-A41B-B3E18444232D}"/>
    <dgm:cxn modelId="{8885025C-FE53-46A3-9B0D-09BAE5FABFD1}" type="presOf" srcId="{65104DD8-E618-437C-94EF-F59433A65387}" destId="{EC05E79B-1EF0-422B-80D2-7E139FAF10BF}" srcOrd="0" destOrd="0" presId="urn:microsoft.com/office/officeart/2005/8/layout/default"/>
    <dgm:cxn modelId="{322DC55E-41C2-4D6B-8B25-1BB206C97E8C}" srcId="{B643E209-D043-44FE-B9A5-4E852CF11896}" destId="{F060B195-3040-4428-B407-1DC48D618E26}" srcOrd="6" destOrd="0" parTransId="{B6422AE9-19C7-4891-BEFE-F84A60D0EC55}" sibTransId="{B03D68E6-A908-4A37-9295-CD2FDB080BDC}"/>
    <dgm:cxn modelId="{A565584B-E12F-46B8-91C2-E09B677955F6}" srcId="{B643E209-D043-44FE-B9A5-4E852CF11896}" destId="{BB2A6B47-6C9F-4DC3-BA7C-B98092BFFD78}" srcOrd="8" destOrd="0" parTransId="{0BB37511-0A56-41BC-BA75-A0A69D8B675E}" sibTransId="{0BA477CC-6A31-4643-8E35-78D59BDE186E}"/>
    <dgm:cxn modelId="{1F0C9D4C-28C8-4AB1-B797-2A6A2353B1F5}" srcId="{B643E209-D043-44FE-B9A5-4E852CF11896}" destId="{09CADF05-8915-4EA6-8BD9-3325D4610371}" srcOrd="9" destOrd="0" parTransId="{75EC7534-0444-4205-B77F-5BB0EA97858B}" sibTransId="{D6CB7A5E-6668-4B2C-8164-8E183F32C2F9}"/>
    <dgm:cxn modelId="{54795B4F-A70F-4EE1-9289-49351CFF8C18}" type="presOf" srcId="{09CADF05-8915-4EA6-8BD9-3325D4610371}" destId="{A5412718-FE4A-4C18-B018-A89EA6CAB49C}" srcOrd="0" destOrd="0" presId="urn:microsoft.com/office/officeart/2005/8/layout/default"/>
    <dgm:cxn modelId="{429B6953-01E7-4F90-A0EA-79EC5BEA3923}" type="presOf" srcId="{C4897267-DC52-4C43-AA6E-A6878BF8F03C}" destId="{4AC84929-134F-4931-9DF8-402BF4C93ABF}" srcOrd="0" destOrd="0" presId="urn:microsoft.com/office/officeart/2005/8/layout/default"/>
    <dgm:cxn modelId="{55002378-B141-46D5-B65E-9514F2E325EB}" type="presOf" srcId="{BB2A6B47-6C9F-4DC3-BA7C-B98092BFFD78}" destId="{73D884CC-B205-447C-9BAB-DB49D4323E8A}" srcOrd="0" destOrd="0" presId="urn:microsoft.com/office/officeart/2005/8/layout/default"/>
    <dgm:cxn modelId="{1C41B879-F8C8-40B3-BCF6-0CAD596BB63D}" type="presOf" srcId="{BD90726F-44B3-4821-99E0-6D3FEEB72C7E}" destId="{B509017C-B289-4771-8998-8292574802A3}" srcOrd="0" destOrd="0" presId="urn:microsoft.com/office/officeart/2005/8/layout/default"/>
    <dgm:cxn modelId="{8663457B-CB58-458E-A488-888E90FFFF74}" type="presOf" srcId="{B643E209-D043-44FE-B9A5-4E852CF11896}" destId="{A353F795-634A-4FA9-91A2-9DE747E07E8C}" srcOrd="0" destOrd="0" presId="urn:microsoft.com/office/officeart/2005/8/layout/default"/>
    <dgm:cxn modelId="{7DA15F8B-7918-4CDC-9B6E-D4204247D9FC}" srcId="{B643E209-D043-44FE-B9A5-4E852CF11896}" destId="{B46E6145-869C-47A9-8367-4AF97C51EC60}" srcOrd="0" destOrd="0" parTransId="{80D62A48-48E0-4A1D-A9C6-CC11751253AB}" sibTransId="{ABBD7CAD-AC40-4AF5-B126-093CC6A9284B}"/>
    <dgm:cxn modelId="{F4458B8B-36F1-4414-8CDC-F43FA9669359}" type="presOf" srcId="{F060B195-3040-4428-B407-1DC48D618E26}" destId="{9B847FBD-1255-44F3-92F1-63FDD38AEC32}" srcOrd="0" destOrd="0" presId="urn:microsoft.com/office/officeart/2005/8/layout/default"/>
    <dgm:cxn modelId="{6F11FF91-1188-4E6E-8085-0D6E312A8FE7}" srcId="{B643E209-D043-44FE-B9A5-4E852CF11896}" destId="{BD90726F-44B3-4821-99E0-6D3FEEB72C7E}" srcOrd="5" destOrd="0" parTransId="{CC1B9C30-3CCC-4FA3-B4B0-7DED9823F8E4}" sibTransId="{63B728A9-5609-45A7-90D1-942B43FE71BA}"/>
    <dgm:cxn modelId="{24485495-3834-4FB7-BB80-C0AEF23DAF58}" srcId="{B643E209-D043-44FE-B9A5-4E852CF11896}" destId="{C4897267-DC52-4C43-AA6E-A6878BF8F03C}" srcOrd="1" destOrd="0" parTransId="{9C08A6F1-6D58-4DC2-A125-F640B60835B9}" sibTransId="{80E6E15C-049E-4642-9046-4337CBB61ACD}"/>
    <dgm:cxn modelId="{5E760A97-52B2-45EC-BED7-33E88C29348B}" srcId="{B643E209-D043-44FE-B9A5-4E852CF11896}" destId="{4E4B8328-2E9F-4EE8-9CC9-D91EB55F4D28}" srcOrd="2" destOrd="0" parTransId="{C354C2D1-D85A-4984-93AA-1EA301C170F3}" sibTransId="{520396EA-8502-4EBD-8176-C449670DF9F5}"/>
    <dgm:cxn modelId="{2C17F5A5-0C6B-4886-9972-BD821F0BEDF7}" type="presOf" srcId="{50DF3575-6883-413B-A356-3BD859C4F813}" destId="{892D7A21-F556-4EFC-B079-6C959C887A56}" srcOrd="0" destOrd="0" presId="urn:microsoft.com/office/officeart/2005/8/layout/default"/>
    <dgm:cxn modelId="{9971D1B2-E491-401F-9D4F-7AA5BBBA1A6E}" type="presOf" srcId="{B46E6145-869C-47A9-8367-4AF97C51EC60}" destId="{67297478-6731-4374-93D9-A5DC65882427}" srcOrd="0" destOrd="0" presId="urn:microsoft.com/office/officeart/2005/8/layout/default"/>
    <dgm:cxn modelId="{02A86CBA-EFA1-4500-93D8-340450E2CE91}" type="presOf" srcId="{4E4B8328-2E9F-4EE8-9CC9-D91EB55F4D28}" destId="{62765B08-FD34-46EB-A80F-853315D42125}" srcOrd="0" destOrd="0" presId="urn:microsoft.com/office/officeart/2005/8/layout/default"/>
    <dgm:cxn modelId="{7D41D6DB-F996-427C-8AA8-D54245E3AE60}" srcId="{B643E209-D043-44FE-B9A5-4E852CF11896}" destId="{65104DD8-E618-437C-94EF-F59433A65387}" srcOrd="4" destOrd="0" parTransId="{D32F8319-2B28-44C0-91B1-DB43475088B5}" sibTransId="{9F30D4C3-020F-4B98-9984-39DD0908A7D7}"/>
    <dgm:cxn modelId="{1E9D3ADF-3869-462F-82E7-6D31E80F25CD}" srcId="{B643E209-D043-44FE-B9A5-4E852CF11896}" destId="{50DF3575-6883-413B-A356-3BD859C4F813}" srcOrd="7" destOrd="0" parTransId="{946F5113-1580-4203-BC5B-71503AAB2EF7}" sibTransId="{F20098F2-2C75-4106-B1E2-FF35342895EE}"/>
    <dgm:cxn modelId="{5B65D9E4-C327-480E-88F2-07FECFA3BBAA}" type="presParOf" srcId="{A353F795-634A-4FA9-91A2-9DE747E07E8C}" destId="{67297478-6731-4374-93D9-A5DC65882427}" srcOrd="0" destOrd="0" presId="urn:microsoft.com/office/officeart/2005/8/layout/default"/>
    <dgm:cxn modelId="{9B555910-CABD-44FC-B514-355AF798C490}" type="presParOf" srcId="{A353F795-634A-4FA9-91A2-9DE747E07E8C}" destId="{65739AD2-ABEA-4F14-B8A7-551FA331320A}" srcOrd="1" destOrd="0" presId="urn:microsoft.com/office/officeart/2005/8/layout/default"/>
    <dgm:cxn modelId="{C5575362-F262-464F-9BBD-2E7D74EC673B}" type="presParOf" srcId="{A353F795-634A-4FA9-91A2-9DE747E07E8C}" destId="{4AC84929-134F-4931-9DF8-402BF4C93ABF}" srcOrd="2" destOrd="0" presId="urn:microsoft.com/office/officeart/2005/8/layout/default"/>
    <dgm:cxn modelId="{E13C8FA5-0C49-4A3D-8AAB-4A308485C37F}" type="presParOf" srcId="{A353F795-634A-4FA9-91A2-9DE747E07E8C}" destId="{4461F3AA-8B09-4980-A9E7-32CDDFEAD9B1}" srcOrd="3" destOrd="0" presId="urn:microsoft.com/office/officeart/2005/8/layout/default"/>
    <dgm:cxn modelId="{3FF1D4BD-860B-4958-BE2A-36427E4EDBC6}" type="presParOf" srcId="{A353F795-634A-4FA9-91A2-9DE747E07E8C}" destId="{62765B08-FD34-46EB-A80F-853315D42125}" srcOrd="4" destOrd="0" presId="urn:microsoft.com/office/officeart/2005/8/layout/default"/>
    <dgm:cxn modelId="{78B2FDFE-F0B0-4A99-AB30-1E3795B471C8}" type="presParOf" srcId="{A353F795-634A-4FA9-91A2-9DE747E07E8C}" destId="{BB8CE755-BB90-4B7A-9258-1B403C631DEC}" srcOrd="5" destOrd="0" presId="urn:microsoft.com/office/officeart/2005/8/layout/default"/>
    <dgm:cxn modelId="{2CC2EECE-30E2-43F5-AA01-6145643496A0}" type="presParOf" srcId="{A353F795-634A-4FA9-91A2-9DE747E07E8C}" destId="{D324D3D9-A972-4DD5-BB47-6FC668F8318E}" srcOrd="6" destOrd="0" presId="urn:microsoft.com/office/officeart/2005/8/layout/default"/>
    <dgm:cxn modelId="{B3A35AC5-BCE1-4093-98E3-EAB36ECC4CDB}" type="presParOf" srcId="{A353F795-634A-4FA9-91A2-9DE747E07E8C}" destId="{CBBB8814-D01F-4126-A1F8-3F9F5D172C90}" srcOrd="7" destOrd="0" presId="urn:microsoft.com/office/officeart/2005/8/layout/default"/>
    <dgm:cxn modelId="{793EFA9D-0FAC-46D8-B740-C820F8F1AA8B}" type="presParOf" srcId="{A353F795-634A-4FA9-91A2-9DE747E07E8C}" destId="{EC05E79B-1EF0-422B-80D2-7E139FAF10BF}" srcOrd="8" destOrd="0" presId="urn:microsoft.com/office/officeart/2005/8/layout/default"/>
    <dgm:cxn modelId="{8E91BC09-E4AA-4340-837B-5A34303C6457}" type="presParOf" srcId="{A353F795-634A-4FA9-91A2-9DE747E07E8C}" destId="{0A814FBE-5230-45FD-A898-F96CD61052DC}" srcOrd="9" destOrd="0" presId="urn:microsoft.com/office/officeart/2005/8/layout/default"/>
    <dgm:cxn modelId="{BDF984EF-CBA4-4716-953A-C3072375D039}" type="presParOf" srcId="{A353F795-634A-4FA9-91A2-9DE747E07E8C}" destId="{B509017C-B289-4771-8998-8292574802A3}" srcOrd="10" destOrd="0" presId="urn:microsoft.com/office/officeart/2005/8/layout/default"/>
    <dgm:cxn modelId="{6C239286-C163-4C80-800B-488F787A93EE}" type="presParOf" srcId="{A353F795-634A-4FA9-91A2-9DE747E07E8C}" destId="{5E94E16C-F54D-426D-840D-AAE857D45A36}" srcOrd="11" destOrd="0" presId="urn:microsoft.com/office/officeart/2005/8/layout/default"/>
    <dgm:cxn modelId="{7FFDECED-E36F-4FF3-99A3-5319559C6489}" type="presParOf" srcId="{A353F795-634A-4FA9-91A2-9DE747E07E8C}" destId="{9B847FBD-1255-44F3-92F1-63FDD38AEC32}" srcOrd="12" destOrd="0" presId="urn:microsoft.com/office/officeart/2005/8/layout/default"/>
    <dgm:cxn modelId="{152043C6-38F4-47BC-9061-205469681E95}" type="presParOf" srcId="{A353F795-634A-4FA9-91A2-9DE747E07E8C}" destId="{802F37A2-EAE4-4277-A331-E1CC2A5545B3}" srcOrd="13" destOrd="0" presId="urn:microsoft.com/office/officeart/2005/8/layout/default"/>
    <dgm:cxn modelId="{D6EF788C-72ED-41D3-937E-47B112A5136A}" type="presParOf" srcId="{A353F795-634A-4FA9-91A2-9DE747E07E8C}" destId="{892D7A21-F556-4EFC-B079-6C959C887A56}" srcOrd="14" destOrd="0" presId="urn:microsoft.com/office/officeart/2005/8/layout/default"/>
    <dgm:cxn modelId="{4C448864-DB17-4E70-B807-FF401AB7E101}" type="presParOf" srcId="{A353F795-634A-4FA9-91A2-9DE747E07E8C}" destId="{C5D46223-F831-4C50-8124-8DDE8F173CBD}" srcOrd="15" destOrd="0" presId="urn:microsoft.com/office/officeart/2005/8/layout/default"/>
    <dgm:cxn modelId="{82841F8C-A694-47E2-8E79-A785C1B4A2EA}" type="presParOf" srcId="{A353F795-634A-4FA9-91A2-9DE747E07E8C}" destId="{73D884CC-B205-447C-9BAB-DB49D4323E8A}" srcOrd="16" destOrd="0" presId="urn:microsoft.com/office/officeart/2005/8/layout/default"/>
    <dgm:cxn modelId="{F2B5AA89-C780-4A6C-8C90-62704E0DBC92}" type="presParOf" srcId="{A353F795-634A-4FA9-91A2-9DE747E07E8C}" destId="{C1D4FA90-13AB-4841-B3EB-159CA8D51852}" srcOrd="17" destOrd="0" presId="urn:microsoft.com/office/officeart/2005/8/layout/default"/>
    <dgm:cxn modelId="{74EDDEF3-BD67-485F-B354-D19770A4A156}" type="presParOf" srcId="{A353F795-634A-4FA9-91A2-9DE747E07E8C}" destId="{A5412718-FE4A-4C18-B018-A89EA6CAB49C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A667D8-C11F-46D4-B5C3-3F1B626BC9EF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EE0BD51-8F72-4DC9-A324-11547DB58DBD}">
      <dgm:prSet/>
      <dgm:spPr/>
      <dgm:t>
        <a:bodyPr/>
        <a:lstStyle/>
        <a:p>
          <a:pPr>
            <a:defRPr b="1"/>
          </a:pPr>
          <a:r>
            <a:rPr lang="en-GB"/>
            <a:t>You can also play around with the colours on your page, insert images or links, even insert tables</a:t>
          </a:r>
          <a:endParaRPr lang="en-US"/>
        </a:p>
      </dgm:t>
    </dgm:pt>
    <dgm:pt modelId="{52F0DA80-989B-424E-928E-6EC04BD25E5D}" type="parTrans" cxnId="{6B6C14AD-1749-490F-ACB7-1F7A6A9A9E2B}">
      <dgm:prSet/>
      <dgm:spPr/>
      <dgm:t>
        <a:bodyPr/>
        <a:lstStyle/>
        <a:p>
          <a:endParaRPr lang="en-US"/>
        </a:p>
      </dgm:t>
    </dgm:pt>
    <dgm:pt modelId="{0ECDD7D5-B7A4-4A5F-9869-367B15F867DD}" type="sibTrans" cxnId="{6B6C14AD-1749-490F-ACB7-1F7A6A9A9E2B}">
      <dgm:prSet/>
      <dgm:spPr/>
      <dgm:t>
        <a:bodyPr/>
        <a:lstStyle/>
        <a:p>
          <a:endParaRPr lang="en-US"/>
        </a:p>
      </dgm:t>
    </dgm:pt>
    <dgm:pt modelId="{F45385A0-B551-4BF8-B3FF-28930A311D5F}">
      <dgm:prSet/>
      <dgm:spPr/>
      <dgm:t>
        <a:bodyPr/>
        <a:lstStyle/>
        <a:p>
          <a:pPr>
            <a:defRPr b="1"/>
          </a:pPr>
          <a:r>
            <a:rPr lang="en-GB"/>
            <a:t>Professional will use CSS to help improve the design of their sites</a:t>
          </a:r>
          <a:endParaRPr lang="en-US"/>
        </a:p>
      </dgm:t>
    </dgm:pt>
    <dgm:pt modelId="{9BA792E7-20BF-488E-819E-C0BF6978F8E0}" type="parTrans" cxnId="{11202FCF-9F59-453B-BADD-14585B37EDE4}">
      <dgm:prSet/>
      <dgm:spPr/>
      <dgm:t>
        <a:bodyPr/>
        <a:lstStyle/>
        <a:p>
          <a:endParaRPr lang="en-US"/>
        </a:p>
      </dgm:t>
    </dgm:pt>
    <dgm:pt modelId="{3A78B507-4087-4D0C-ACA3-97B79810D6EE}" type="sibTrans" cxnId="{11202FCF-9F59-453B-BADD-14585B37EDE4}">
      <dgm:prSet/>
      <dgm:spPr/>
      <dgm:t>
        <a:bodyPr/>
        <a:lstStyle/>
        <a:p>
          <a:endParaRPr lang="en-US"/>
        </a:p>
      </dgm:t>
    </dgm:pt>
    <dgm:pt modelId="{E361CCD6-F96A-4611-9F95-C3D03A840075}">
      <dgm:prSet/>
      <dgm:spPr/>
      <dgm:t>
        <a:bodyPr/>
        <a:lstStyle/>
        <a:p>
          <a:pPr>
            <a:defRPr b="1"/>
          </a:pPr>
          <a:r>
            <a:rPr lang="en-GB"/>
            <a:t>And Javascript to increase the functionality</a:t>
          </a:r>
          <a:endParaRPr lang="en-US"/>
        </a:p>
      </dgm:t>
    </dgm:pt>
    <dgm:pt modelId="{1D044B96-A003-456B-9848-906AF6F98382}" type="parTrans" cxnId="{56D4521A-1A91-45FA-B165-EDEAE1065870}">
      <dgm:prSet/>
      <dgm:spPr/>
      <dgm:t>
        <a:bodyPr/>
        <a:lstStyle/>
        <a:p>
          <a:endParaRPr lang="en-US"/>
        </a:p>
      </dgm:t>
    </dgm:pt>
    <dgm:pt modelId="{CAEDC030-76F5-4E80-AAB8-C837FE2FC54B}" type="sibTrans" cxnId="{56D4521A-1A91-45FA-B165-EDEAE1065870}">
      <dgm:prSet/>
      <dgm:spPr/>
      <dgm:t>
        <a:bodyPr/>
        <a:lstStyle/>
        <a:p>
          <a:endParaRPr lang="en-US"/>
        </a:p>
      </dgm:t>
    </dgm:pt>
    <dgm:pt modelId="{02BE2603-8A6E-4F15-AF61-EFA9962162F6}">
      <dgm:prSet/>
      <dgm:spPr/>
      <dgm:t>
        <a:bodyPr/>
        <a:lstStyle/>
        <a:p>
          <a:pPr>
            <a:defRPr b="1"/>
          </a:pPr>
          <a:r>
            <a:rPr lang="en-GB"/>
            <a:t>I think we’ll leave that to the pros though</a:t>
          </a:r>
          <a:endParaRPr lang="en-US"/>
        </a:p>
      </dgm:t>
    </dgm:pt>
    <dgm:pt modelId="{F4001368-60E5-488E-9D30-17F8225F5AF7}" type="parTrans" cxnId="{2836988E-480A-412F-A834-11B792476849}">
      <dgm:prSet/>
      <dgm:spPr/>
      <dgm:t>
        <a:bodyPr/>
        <a:lstStyle/>
        <a:p>
          <a:endParaRPr lang="en-US"/>
        </a:p>
      </dgm:t>
    </dgm:pt>
    <dgm:pt modelId="{2ABA8F31-A141-4309-9A0D-0AEFD03AC0CF}" type="sibTrans" cxnId="{2836988E-480A-412F-A834-11B792476849}">
      <dgm:prSet/>
      <dgm:spPr/>
      <dgm:t>
        <a:bodyPr/>
        <a:lstStyle/>
        <a:p>
          <a:endParaRPr lang="en-US"/>
        </a:p>
      </dgm:t>
    </dgm:pt>
    <dgm:pt modelId="{E230C226-E24A-41D7-A504-5776D973F3EA}">
      <dgm:prSet/>
      <dgm:spPr/>
      <dgm:t>
        <a:bodyPr/>
        <a:lstStyle/>
        <a:p>
          <a:pPr>
            <a:defRPr b="1"/>
          </a:pPr>
          <a:r>
            <a:rPr lang="en-GB"/>
            <a:t>If you do fancy trying something further, use reference guides link this one to help you, and don’t be afraid to play around with it:</a:t>
          </a:r>
          <a:endParaRPr lang="en-US"/>
        </a:p>
      </dgm:t>
    </dgm:pt>
    <dgm:pt modelId="{4E74F7FE-A269-4590-9CF1-D033815DCCE6}" type="parTrans" cxnId="{54ABC536-B886-441E-A131-B2597F948A8F}">
      <dgm:prSet/>
      <dgm:spPr/>
      <dgm:t>
        <a:bodyPr/>
        <a:lstStyle/>
        <a:p>
          <a:endParaRPr lang="en-US"/>
        </a:p>
      </dgm:t>
    </dgm:pt>
    <dgm:pt modelId="{7083A92D-ABC3-4450-85B6-4A933D7817BF}" type="sibTrans" cxnId="{54ABC536-B886-441E-A131-B2597F948A8F}">
      <dgm:prSet/>
      <dgm:spPr/>
      <dgm:t>
        <a:bodyPr/>
        <a:lstStyle/>
        <a:p>
          <a:endParaRPr lang="en-US"/>
        </a:p>
      </dgm:t>
    </dgm:pt>
    <dgm:pt modelId="{0533404C-D687-430A-B16D-17C16A1F2C8C}">
      <dgm:prSet/>
      <dgm:spPr/>
      <dgm:t>
        <a:bodyPr/>
        <a:lstStyle/>
        <a:p>
          <a:r>
            <a:rPr lang="en-GB"/>
            <a:t>https://www.w3schools.com/html/</a:t>
          </a:r>
          <a:endParaRPr lang="en-US"/>
        </a:p>
      </dgm:t>
    </dgm:pt>
    <dgm:pt modelId="{0275062A-91BB-4165-91B8-D0A36043824A}" type="parTrans" cxnId="{3CEAA3E3-608A-46A4-9D43-AF7283C56AA6}">
      <dgm:prSet/>
      <dgm:spPr/>
      <dgm:t>
        <a:bodyPr/>
        <a:lstStyle/>
        <a:p>
          <a:endParaRPr lang="en-US"/>
        </a:p>
      </dgm:t>
    </dgm:pt>
    <dgm:pt modelId="{AE77413B-BCF8-441B-A0E5-9B4F4D566160}" type="sibTrans" cxnId="{3CEAA3E3-608A-46A4-9D43-AF7283C56AA6}">
      <dgm:prSet/>
      <dgm:spPr/>
      <dgm:t>
        <a:bodyPr/>
        <a:lstStyle/>
        <a:p>
          <a:endParaRPr lang="en-US"/>
        </a:p>
      </dgm:t>
    </dgm:pt>
    <dgm:pt modelId="{5D8CD086-4344-45B2-B831-8D037AA8F004}" type="pres">
      <dgm:prSet presAssocID="{85A667D8-C11F-46D4-B5C3-3F1B626BC9EF}" presName="root" presStyleCnt="0">
        <dgm:presLayoutVars>
          <dgm:dir/>
          <dgm:resizeHandles val="exact"/>
        </dgm:presLayoutVars>
      </dgm:prSet>
      <dgm:spPr/>
    </dgm:pt>
    <dgm:pt modelId="{FA0BB17F-EC66-491C-94BD-225276AEB670}" type="pres">
      <dgm:prSet presAssocID="{EEE0BD51-8F72-4DC9-A324-11547DB58DBD}" presName="compNode" presStyleCnt="0"/>
      <dgm:spPr/>
    </dgm:pt>
    <dgm:pt modelId="{F90A9B54-5EF9-4124-9F97-90457B87FDF0}" type="pres">
      <dgm:prSet presAssocID="{EEE0BD51-8F72-4DC9-A324-11547DB58DB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C157D9E5-A382-4397-9B61-CB51679C391E}" type="pres">
      <dgm:prSet presAssocID="{EEE0BD51-8F72-4DC9-A324-11547DB58DBD}" presName="iconSpace" presStyleCnt="0"/>
      <dgm:spPr/>
    </dgm:pt>
    <dgm:pt modelId="{57D236CD-7B2D-45FF-9613-40B1BAC0889C}" type="pres">
      <dgm:prSet presAssocID="{EEE0BD51-8F72-4DC9-A324-11547DB58DBD}" presName="parTx" presStyleLbl="revTx" presStyleIdx="0" presStyleCnt="10">
        <dgm:presLayoutVars>
          <dgm:chMax val="0"/>
          <dgm:chPref val="0"/>
        </dgm:presLayoutVars>
      </dgm:prSet>
      <dgm:spPr/>
    </dgm:pt>
    <dgm:pt modelId="{B24C429B-17FD-4C2C-8002-290BF6FB6B97}" type="pres">
      <dgm:prSet presAssocID="{EEE0BD51-8F72-4DC9-A324-11547DB58DBD}" presName="txSpace" presStyleCnt="0"/>
      <dgm:spPr/>
    </dgm:pt>
    <dgm:pt modelId="{38E533E0-1DCD-4B2C-90C1-DC4527EADD38}" type="pres">
      <dgm:prSet presAssocID="{EEE0BD51-8F72-4DC9-A324-11547DB58DBD}" presName="desTx" presStyleLbl="revTx" presStyleIdx="1" presStyleCnt="10">
        <dgm:presLayoutVars/>
      </dgm:prSet>
      <dgm:spPr/>
    </dgm:pt>
    <dgm:pt modelId="{8CE06E64-A699-428B-8353-8E8838B22BE0}" type="pres">
      <dgm:prSet presAssocID="{0ECDD7D5-B7A4-4A5F-9869-367B15F867DD}" presName="sibTrans" presStyleCnt="0"/>
      <dgm:spPr/>
    </dgm:pt>
    <dgm:pt modelId="{237492C7-1D80-4910-B693-49A1A661F90F}" type="pres">
      <dgm:prSet presAssocID="{F45385A0-B551-4BF8-B3FF-28930A311D5F}" presName="compNode" presStyleCnt="0"/>
      <dgm:spPr/>
    </dgm:pt>
    <dgm:pt modelId="{F411F932-DDB1-4843-9D0A-6477C8E7DF74}" type="pres">
      <dgm:prSet presAssocID="{F45385A0-B551-4BF8-B3FF-28930A311D5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E824D060-8AF7-487C-A763-68F0C6B73FED}" type="pres">
      <dgm:prSet presAssocID="{F45385A0-B551-4BF8-B3FF-28930A311D5F}" presName="iconSpace" presStyleCnt="0"/>
      <dgm:spPr/>
    </dgm:pt>
    <dgm:pt modelId="{9051DF06-3F3A-49EB-8690-165388601EDC}" type="pres">
      <dgm:prSet presAssocID="{F45385A0-B551-4BF8-B3FF-28930A311D5F}" presName="parTx" presStyleLbl="revTx" presStyleIdx="2" presStyleCnt="10">
        <dgm:presLayoutVars>
          <dgm:chMax val="0"/>
          <dgm:chPref val="0"/>
        </dgm:presLayoutVars>
      </dgm:prSet>
      <dgm:spPr/>
    </dgm:pt>
    <dgm:pt modelId="{F59F2CE9-3DA1-46C7-9488-409F6BCE35BA}" type="pres">
      <dgm:prSet presAssocID="{F45385A0-B551-4BF8-B3FF-28930A311D5F}" presName="txSpace" presStyleCnt="0"/>
      <dgm:spPr/>
    </dgm:pt>
    <dgm:pt modelId="{F35CA9D1-7255-40E0-95DB-46EB8312149F}" type="pres">
      <dgm:prSet presAssocID="{F45385A0-B551-4BF8-B3FF-28930A311D5F}" presName="desTx" presStyleLbl="revTx" presStyleIdx="3" presStyleCnt="10">
        <dgm:presLayoutVars/>
      </dgm:prSet>
      <dgm:spPr/>
    </dgm:pt>
    <dgm:pt modelId="{BA5E76E9-1680-4802-ABD4-25DFD7BBA44B}" type="pres">
      <dgm:prSet presAssocID="{3A78B507-4087-4D0C-ACA3-97B79810D6EE}" presName="sibTrans" presStyleCnt="0"/>
      <dgm:spPr/>
    </dgm:pt>
    <dgm:pt modelId="{70F96BE8-4BC2-4B33-9FDE-33DD6E31E67E}" type="pres">
      <dgm:prSet presAssocID="{E361CCD6-F96A-4611-9F95-C3D03A840075}" presName="compNode" presStyleCnt="0"/>
      <dgm:spPr/>
    </dgm:pt>
    <dgm:pt modelId="{59166211-0741-439E-ADBD-34B66E4D373E}" type="pres">
      <dgm:prSet presAssocID="{E361CCD6-F96A-4611-9F95-C3D03A84007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71AC8483-7018-4F30-89AD-7C91F2342E04}" type="pres">
      <dgm:prSet presAssocID="{E361CCD6-F96A-4611-9F95-C3D03A840075}" presName="iconSpace" presStyleCnt="0"/>
      <dgm:spPr/>
    </dgm:pt>
    <dgm:pt modelId="{C8DFE018-9B43-42C0-9F95-CB28EDF9CC0F}" type="pres">
      <dgm:prSet presAssocID="{E361CCD6-F96A-4611-9F95-C3D03A840075}" presName="parTx" presStyleLbl="revTx" presStyleIdx="4" presStyleCnt="10">
        <dgm:presLayoutVars>
          <dgm:chMax val="0"/>
          <dgm:chPref val="0"/>
        </dgm:presLayoutVars>
      </dgm:prSet>
      <dgm:spPr/>
    </dgm:pt>
    <dgm:pt modelId="{47AED767-E13C-4EC8-8471-1068D2E3174D}" type="pres">
      <dgm:prSet presAssocID="{E361CCD6-F96A-4611-9F95-C3D03A840075}" presName="txSpace" presStyleCnt="0"/>
      <dgm:spPr/>
    </dgm:pt>
    <dgm:pt modelId="{BB5A9473-AB4E-4E9C-B4F9-1E99327A0D13}" type="pres">
      <dgm:prSet presAssocID="{E361CCD6-F96A-4611-9F95-C3D03A840075}" presName="desTx" presStyleLbl="revTx" presStyleIdx="5" presStyleCnt="10">
        <dgm:presLayoutVars/>
      </dgm:prSet>
      <dgm:spPr/>
    </dgm:pt>
    <dgm:pt modelId="{A8C112A2-390F-46DE-9EC0-39C575185A58}" type="pres">
      <dgm:prSet presAssocID="{CAEDC030-76F5-4E80-AAB8-C837FE2FC54B}" presName="sibTrans" presStyleCnt="0"/>
      <dgm:spPr/>
    </dgm:pt>
    <dgm:pt modelId="{C510D588-7F9A-4C8D-BA4F-8627B260B71B}" type="pres">
      <dgm:prSet presAssocID="{02BE2603-8A6E-4F15-AF61-EFA9962162F6}" presName="compNode" presStyleCnt="0"/>
      <dgm:spPr/>
    </dgm:pt>
    <dgm:pt modelId="{14FC36D8-B845-4561-9471-8DD4E5A9C91F}" type="pres">
      <dgm:prSet presAssocID="{02BE2603-8A6E-4F15-AF61-EFA9962162F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1054E30F-FC6D-49FD-A413-277C12B82132}" type="pres">
      <dgm:prSet presAssocID="{02BE2603-8A6E-4F15-AF61-EFA9962162F6}" presName="iconSpace" presStyleCnt="0"/>
      <dgm:spPr/>
    </dgm:pt>
    <dgm:pt modelId="{D3B4C8D8-E40C-4C18-B852-9FE8E2F4EF1B}" type="pres">
      <dgm:prSet presAssocID="{02BE2603-8A6E-4F15-AF61-EFA9962162F6}" presName="parTx" presStyleLbl="revTx" presStyleIdx="6" presStyleCnt="10">
        <dgm:presLayoutVars>
          <dgm:chMax val="0"/>
          <dgm:chPref val="0"/>
        </dgm:presLayoutVars>
      </dgm:prSet>
      <dgm:spPr/>
    </dgm:pt>
    <dgm:pt modelId="{AEE8B15E-841B-46FF-A418-50A81D220A08}" type="pres">
      <dgm:prSet presAssocID="{02BE2603-8A6E-4F15-AF61-EFA9962162F6}" presName="txSpace" presStyleCnt="0"/>
      <dgm:spPr/>
    </dgm:pt>
    <dgm:pt modelId="{98AB4734-6392-4424-A14B-E235CAAF95F1}" type="pres">
      <dgm:prSet presAssocID="{02BE2603-8A6E-4F15-AF61-EFA9962162F6}" presName="desTx" presStyleLbl="revTx" presStyleIdx="7" presStyleCnt="10">
        <dgm:presLayoutVars/>
      </dgm:prSet>
      <dgm:spPr/>
    </dgm:pt>
    <dgm:pt modelId="{1BD2D194-7C56-4FD4-BB9A-A64673CBA743}" type="pres">
      <dgm:prSet presAssocID="{2ABA8F31-A141-4309-9A0D-0AEFD03AC0CF}" presName="sibTrans" presStyleCnt="0"/>
      <dgm:spPr/>
    </dgm:pt>
    <dgm:pt modelId="{32A342DA-D5E9-4D1E-A561-DA91C66BEC10}" type="pres">
      <dgm:prSet presAssocID="{E230C226-E24A-41D7-A504-5776D973F3EA}" presName="compNode" presStyleCnt="0"/>
      <dgm:spPr/>
    </dgm:pt>
    <dgm:pt modelId="{0721C41D-53EC-4EB2-A9FE-FA050D4E56D4}" type="pres">
      <dgm:prSet presAssocID="{E230C226-E24A-41D7-A504-5776D973F3E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oker Hat"/>
        </a:ext>
      </dgm:extLst>
    </dgm:pt>
    <dgm:pt modelId="{90E3541D-C2CB-4E2B-9BDD-5752065E6CC3}" type="pres">
      <dgm:prSet presAssocID="{E230C226-E24A-41D7-A504-5776D973F3EA}" presName="iconSpace" presStyleCnt="0"/>
      <dgm:spPr/>
    </dgm:pt>
    <dgm:pt modelId="{56035C86-50DA-4AFD-A4F2-93BC753406F1}" type="pres">
      <dgm:prSet presAssocID="{E230C226-E24A-41D7-A504-5776D973F3EA}" presName="parTx" presStyleLbl="revTx" presStyleIdx="8" presStyleCnt="10">
        <dgm:presLayoutVars>
          <dgm:chMax val="0"/>
          <dgm:chPref val="0"/>
        </dgm:presLayoutVars>
      </dgm:prSet>
      <dgm:spPr/>
    </dgm:pt>
    <dgm:pt modelId="{797BF63A-5F90-4978-8875-C73FC9FE47D9}" type="pres">
      <dgm:prSet presAssocID="{E230C226-E24A-41D7-A504-5776D973F3EA}" presName="txSpace" presStyleCnt="0"/>
      <dgm:spPr/>
    </dgm:pt>
    <dgm:pt modelId="{879DA08F-472D-4205-9445-775DFAA1EFCE}" type="pres">
      <dgm:prSet presAssocID="{E230C226-E24A-41D7-A504-5776D973F3EA}" presName="desTx" presStyleLbl="revTx" presStyleIdx="9" presStyleCnt="10">
        <dgm:presLayoutVars/>
      </dgm:prSet>
      <dgm:spPr/>
    </dgm:pt>
  </dgm:ptLst>
  <dgm:cxnLst>
    <dgm:cxn modelId="{24C4BE05-1463-4AD7-8E52-D00B4166D261}" type="presOf" srcId="{85A667D8-C11F-46D4-B5C3-3F1B626BC9EF}" destId="{5D8CD086-4344-45B2-B831-8D037AA8F004}" srcOrd="0" destOrd="0" presId="urn:microsoft.com/office/officeart/2018/2/layout/IconLabelDescriptionList"/>
    <dgm:cxn modelId="{5890B614-4F70-428B-82B8-AEAC715DBFB9}" type="presOf" srcId="{02BE2603-8A6E-4F15-AF61-EFA9962162F6}" destId="{D3B4C8D8-E40C-4C18-B852-9FE8E2F4EF1B}" srcOrd="0" destOrd="0" presId="urn:microsoft.com/office/officeart/2018/2/layout/IconLabelDescriptionList"/>
    <dgm:cxn modelId="{56D4521A-1A91-45FA-B165-EDEAE1065870}" srcId="{85A667D8-C11F-46D4-B5C3-3F1B626BC9EF}" destId="{E361CCD6-F96A-4611-9F95-C3D03A840075}" srcOrd="2" destOrd="0" parTransId="{1D044B96-A003-456B-9848-906AF6F98382}" sibTransId="{CAEDC030-76F5-4E80-AAB8-C837FE2FC54B}"/>
    <dgm:cxn modelId="{54ABC536-B886-441E-A131-B2597F948A8F}" srcId="{85A667D8-C11F-46D4-B5C3-3F1B626BC9EF}" destId="{E230C226-E24A-41D7-A504-5776D973F3EA}" srcOrd="4" destOrd="0" parTransId="{4E74F7FE-A269-4590-9CF1-D033815DCCE6}" sibTransId="{7083A92D-ABC3-4450-85B6-4A933D7817BF}"/>
    <dgm:cxn modelId="{6BE0EB6B-5C94-4339-B308-FCD54BB6EADE}" type="presOf" srcId="{E361CCD6-F96A-4611-9F95-C3D03A840075}" destId="{C8DFE018-9B43-42C0-9F95-CB28EDF9CC0F}" srcOrd="0" destOrd="0" presId="urn:microsoft.com/office/officeart/2018/2/layout/IconLabelDescriptionList"/>
    <dgm:cxn modelId="{8191D44C-428B-4E66-A57D-F55483248AB3}" type="presOf" srcId="{0533404C-D687-430A-B16D-17C16A1F2C8C}" destId="{879DA08F-472D-4205-9445-775DFAA1EFCE}" srcOrd="0" destOrd="0" presId="urn:microsoft.com/office/officeart/2018/2/layout/IconLabelDescriptionList"/>
    <dgm:cxn modelId="{B050E76E-6919-46BB-9D81-90208DD41BA3}" type="presOf" srcId="{E230C226-E24A-41D7-A504-5776D973F3EA}" destId="{56035C86-50DA-4AFD-A4F2-93BC753406F1}" srcOrd="0" destOrd="0" presId="urn:microsoft.com/office/officeart/2018/2/layout/IconLabelDescriptionList"/>
    <dgm:cxn modelId="{2836988E-480A-412F-A834-11B792476849}" srcId="{85A667D8-C11F-46D4-B5C3-3F1B626BC9EF}" destId="{02BE2603-8A6E-4F15-AF61-EFA9962162F6}" srcOrd="3" destOrd="0" parTransId="{F4001368-60E5-488E-9D30-17F8225F5AF7}" sibTransId="{2ABA8F31-A141-4309-9A0D-0AEFD03AC0CF}"/>
    <dgm:cxn modelId="{2BB5389E-3D85-430A-80F5-9079A736DD18}" type="presOf" srcId="{F45385A0-B551-4BF8-B3FF-28930A311D5F}" destId="{9051DF06-3F3A-49EB-8690-165388601EDC}" srcOrd="0" destOrd="0" presId="urn:microsoft.com/office/officeart/2018/2/layout/IconLabelDescriptionList"/>
    <dgm:cxn modelId="{6B6C14AD-1749-490F-ACB7-1F7A6A9A9E2B}" srcId="{85A667D8-C11F-46D4-B5C3-3F1B626BC9EF}" destId="{EEE0BD51-8F72-4DC9-A324-11547DB58DBD}" srcOrd="0" destOrd="0" parTransId="{52F0DA80-989B-424E-928E-6EC04BD25E5D}" sibTransId="{0ECDD7D5-B7A4-4A5F-9869-367B15F867DD}"/>
    <dgm:cxn modelId="{BB10E9AE-5C81-4FB4-B7B0-CBAAD78D50A2}" type="presOf" srcId="{EEE0BD51-8F72-4DC9-A324-11547DB58DBD}" destId="{57D236CD-7B2D-45FF-9613-40B1BAC0889C}" srcOrd="0" destOrd="0" presId="urn:microsoft.com/office/officeart/2018/2/layout/IconLabelDescriptionList"/>
    <dgm:cxn modelId="{11202FCF-9F59-453B-BADD-14585B37EDE4}" srcId="{85A667D8-C11F-46D4-B5C3-3F1B626BC9EF}" destId="{F45385A0-B551-4BF8-B3FF-28930A311D5F}" srcOrd="1" destOrd="0" parTransId="{9BA792E7-20BF-488E-819E-C0BF6978F8E0}" sibTransId="{3A78B507-4087-4D0C-ACA3-97B79810D6EE}"/>
    <dgm:cxn modelId="{3CEAA3E3-608A-46A4-9D43-AF7283C56AA6}" srcId="{E230C226-E24A-41D7-A504-5776D973F3EA}" destId="{0533404C-D687-430A-B16D-17C16A1F2C8C}" srcOrd="0" destOrd="0" parTransId="{0275062A-91BB-4165-91B8-D0A36043824A}" sibTransId="{AE77413B-BCF8-441B-A0E5-9B4F4D566160}"/>
    <dgm:cxn modelId="{03C31248-24BC-4897-8712-7AAB726BE693}" type="presParOf" srcId="{5D8CD086-4344-45B2-B831-8D037AA8F004}" destId="{FA0BB17F-EC66-491C-94BD-225276AEB670}" srcOrd="0" destOrd="0" presId="urn:microsoft.com/office/officeart/2018/2/layout/IconLabelDescriptionList"/>
    <dgm:cxn modelId="{41449966-D6A5-4489-8D6C-66D7950A9BF5}" type="presParOf" srcId="{FA0BB17F-EC66-491C-94BD-225276AEB670}" destId="{F90A9B54-5EF9-4124-9F97-90457B87FDF0}" srcOrd="0" destOrd="0" presId="urn:microsoft.com/office/officeart/2018/2/layout/IconLabelDescriptionList"/>
    <dgm:cxn modelId="{4097C5DA-F834-43C2-95F3-D0E86121A03B}" type="presParOf" srcId="{FA0BB17F-EC66-491C-94BD-225276AEB670}" destId="{C157D9E5-A382-4397-9B61-CB51679C391E}" srcOrd="1" destOrd="0" presId="urn:microsoft.com/office/officeart/2018/2/layout/IconLabelDescriptionList"/>
    <dgm:cxn modelId="{AFD6334E-DA44-46F9-95B8-3C0B499CA37C}" type="presParOf" srcId="{FA0BB17F-EC66-491C-94BD-225276AEB670}" destId="{57D236CD-7B2D-45FF-9613-40B1BAC0889C}" srcOrd="2" destOrd="0" presId="urn:microsoft.com/office/officeart/2018/2/layout/IconLabelDescriptionList"/>
    <dgm:cxn modelId="{4BB24F60-3E5D-46EB-B63C-F18283EAA9D0}" type="presParOf" srcId="{FA0BB17F-EC66-491C-94BD-225276AEB670}" destId="{B24C429B-17FD-4C2C-8002-290BF6FB6B97}" srcOrd="3" destOrd="0" presId="urn:microsoft.com/office/officeart/2018/2/layout/IconLabelDescriptionList"/>
    <dgm:cxn modelId="{3C43E3BA-269A-403B-A6B3-EEB1B299EBEF}" type="presParOf" srcId="{FA0BB17F-EC66-491C-94BD-225276AEB670}" destId="{38E533E0-1DCD-4B2C-90C1-DC4527EADD38}" srcOrd="4" destOrd="0" presId="urn:microsoft.com/office/officeart/2018/2/layout/IconLabelDescriptionList"/>
    <dgm:cxn modelId="{F7A17B4F-B2F4-426A-9AC4-AD232A03AB6D}" type="presParOf" srcId="{5D8CD086-4344-45B2-B831-8D037AA8F004}" destId="{8CE06E64-A699-428B-8353-8E8838B22BE0}" srcOrd="1" destOrd="0" presId="urn:microsoft.com/office/officeart/2018/2/layout/IconLabelDescriptionList"/>
    <dgm:cxn modelId="{983DF9EC-087F-4B7A-A4F0-C8551D1D8C3C}" type="presParOf" srcId="{5D8CD086-4344-45B2-B831-8D037AA8F004}" destId="{237492C7-1D80-4910-B693-49A1A661F90F}" srcOrd="2" destOrd="0" presId="urn:microsoft.com/office/officeart/2018/2/layout/IconLabelDescriptionList"/>
    <dgm:cxn modelId="{364FEA6A-1792-443E-B078-060DFC88132D}" type="presParOf" srcId="{237492C7-1D80-4910-B693-49A1A661F90F}" destId="{F411F932-DDB1-4843-9D0A-6477C8E7DF74}" srcOrd="0" destOrd="0" presId="urn:microsoft.com/office/officeart/2018/2/layout/IconLabelDescriptionList"/>
    <dgm:cxn modelId="{868D247C-6883-4371-949B-578120921C4F}" type="presParOf" srcId="{237492C7-1D80-4910-B693-49A1A661F90F}" destId="{E824D060-8AF7-487C-A763-68F0C6B73FED}" srcOrd="1" destOrd="0" presId="urn:microsoft.com/office/officeart/2018/2/layout/IconLabelDescriptionList"/>
    <dgm:cxn modelId="{7590F430-5C8E-4579-8705-855D72F9F78D}" type="presParOf" srcId="{237492C7-1D80-4910-B693-49A1A661F90F}" destId="{9051DF06-3F3A-49EB-8690-165388601EDC}" srcOrd="2" destOrd="0" presId="urn:microsoft.com/office/officeart/2018/2/layout/IconLabelDescriptionList"/>
    <dgm:cxn modelId="{C1793088-0C39-421E-8C90-F6B9CEE2A0C1}" type="presParOf" srcId="{237492C7-1D80-4910-B693-49A1A661F90F}" destId="{F59F2CE9-3DA1-46C7-9488-409F6BCE35BA}" srcOrd="3" destOrd="0" presId="urn:microsoft.com/office/officeart/2018/2/layout/IconLabelDescriptionList"/>
    <dgm:cxn modelId="{C50292FA-DF23-4073-A0AE-8DE0EBAC1EDC}" type="presParOf" srcId="{237492C7-1D80-4910-B693-49A1A661F90F}" destId="{F35CA9D1-7255-40E0-95DB-46EB8312149F}" srcOrd="4" destOrd="0" presId="urn:microsoft.com/office/officeart/2018/2/layout/IconLabelDescriptionList"/>
    <dgm:cxn modelId="{85295FE6-B53B-4C86-B1DD-221C6F5EF66E}" type="presParOf" srcId="{5D8CD086-4344-45B2-B831-8D037AA8F004}" destId="{BA5E76E9-1680-4802-ABD4-25DFD7BBA44B}" srcOrd="3" destOrd="0" presId="urn:microsoft.com/office/officeart/2018/2/layout/IconLabelDescriptionList"/>
    <dgm:cxn modelId="{73785A32-3D90-452D-A390-B00E1B6537E6}" type="presParOf" srcId="{5D8CD086-4344-45B2-B831-8D037AA8F004}" destId="{70F96BE8-4BC2-4B33-9FDE-33DD6E31E67E}" srcOrd="4" destOrd="0" presId="urn:microsoft.com/office/officeart/2018/2/layout/IconLabelDescriptionList"/>
    <dgm:cxn modelId="{5BCCF009-9744-4CAD-A2A9-D28722B69AF3}" type="presParOf" srcId="{70F96BE8-4BC2-4B33-9FDE-33DD6E31E67E}" destId="{59166211-0741-439E-ADBD-34B66E4D373E}" srcOrd="0" destOrd="0" presId="urn:microsoft.com/office/officeart/2018/2/layout/IconLabelDescriptionList"/>
    <dgm:cxn modelId="{5A454045-2322-4256-B271-998BC06CA391}" type="presParOf" srcId="{70F96BE8-4BC2-4B33-9FDE-33DD6E31E67E}" destId="{71AC8483-7018-4F30-89AD-7C91F2342E04}" srcOrd="1" destOrd="0" presId="urn:microsoft.com/office/officeart/2018/2/layout/IconLabelDescriptionList"/>
    <dgm:cxn modelId="{133862B1-8341-42F5-A1B5-AA027DD3C90B}" type="presParOf" srcId="{70F96BE8-4BC2-4B33-9FDE-33DD6E31E67E}" destId="{C8DFE018-9B43-42C0-9F95-CB28EDF9CC0F}" srcOrd="2" destOrd="0" presId="urn:microsoft.com/office/officeart/2018/2/layout/IconLabelDescriptionList"/>
    <dgm:cxn modelId="{07FC8B60-CDDE-48F6-8091-9690E421D597}" type="presParOf" srcId="{70F96BE8-4BC2-4B33-9FDE-33DD6E31E67E}" destId="{47AED767-E13C-4EC8-8471-1068D2E3174D}" srcOrd="3" destOrd="0" presId="urn:microsoft.com/office/officeart/2018/2/layout/IconLabelDescriptionList"/>
    <dgm:cxn modelId="{855588A3-1260-463B-9C04-6EF523D21A01}" type="presParOf" srcId="{70F96BE8-4BC2-4B33-9FDE-33DD6E31E67E}" destId="{BB5A9473-AB4E-4E9C-B4F9-1E99327A0D13}" srcOrd="4" destOrd="0" presId="urn:microsoft.com/office/officeart/2018/2/layout/IconLabelDescriptionList"/>
    <dgm:cxn modelId="{7BEA92B1-54AB-4367-B338-AD33007E869E}" type="presParOf" srcId="{5D8CD086-4344-45B2-B831-8D037AA8F004}" destId="{A8C112A2-390F-46DE-9EC0-39C575185A58}" srcOrd="5" destOrd="0" presId="urn:microsoft.com/office/officeart/2018/2/layout/IconLabelDescriptionList"/>
    <dgm:cxn modelId="{77649DAC-2FBE-4CF3-BFF3-CCC086B198D9}" type="presParOf" srcId="{5D8CD086-4344-45B2-B831-8D037AA8F004}" destId="{C510D588-7F9A-4C8D-BA4F-8627B260B71B}" srcOrd="6" destOrd="0" presId="urn:microsoft.com/office/officeart/2018/2/layout/IconLabelDescriptionList"/>
    <dgm:cxn modelId="{9F35BF3E-7FAE-41AF-85A3-EEA58C0A6531}" type="presParOf" srcId="{C510D588-7F9A-4C8D-BA4F-8627B260B71B}" destId="{14FC36D8-B845-4561-9471-8DD4E5A9C91F}" srcOrd="0" destOrd="0" presId="urn:microsoft.com/office/officeart/2018/2/layout/IconLabelDescriptionList"/>
    <dgm:cxn modelId="{9512B109-00AB-454D-934C-D0167E6AD0DB}" type="presParOf" srcId="{C510D588-7F9A-4C8D-BA4F-8627B260B71B}" destId="{1054E30F-FC6D-49FD-A413-277C12B82132}" srcOrd="1" destOrd="0" presId="urn:microsoft.com/office/officeart/2018/2/layout/IconLabelDescriptionList"/>
    <dgm:cxn modelId="{1856A79E-5CCA-4893-A4D7-C6152D404EA4}" type="presParOf" srcId="{C510D588-7F9A-4C8D-BA4F-8627B260B71B}" destId="{D3B4C8D8-E40C-4C18-B852-9FE8E2F4EF1B}" srcOrd="2" destOrd="0" presId="urn:microsoft.com/office/officeart/2018/2/layout/IconLabelDescriptionList"/>
    <dgm:cxn modelId="{17597ED9-086A-4F4D-963F-A89B5E279EDD}" type="presParOf" srcId="{C510D588-7F9A-4C8D-BA4F-8627B260B71B}" destId="{AEE8B15E-841B-46FF-A418-50A81D220A08}" srcOrd="3" destOrd="0" presId="urn:microsoft.com/office/officeart/2018/2/layout/IconLabelDescriptionList"/>
    <dgm:cxn modelId="{82CC0E36-663B-487E-B5DF-927D46735856}" type="presParOf" srcId="{C510D588-7F9A-4C8D-BA4F-8627B260B71B}" destId="{98AB4734-6392-4424-A14B-E235CAAF95F1}" srcOrd="4" destOrd="0" presId="urn:microsoft.com/office/officeart/2018/2/layout/IconLabelDescriptionList"/>
    <dgm:cxn modelId="{5AE2096F-814F-4E59-92DA-9195AA593A3F}" type="presParOf" srcId="{5D8CD086-4344-45B2-B831-8D037AA8F004}" destId="{1BD2D194-7C56-4FD4-BB9A-A64673CBA743}" srcOrd="7" destOrd="0" presId="urn:microsoft.com/office/officeart/2018/2/layout/IconLabelDescriptionList"/>
    <dgm:cxn modelId="{6438447C-1FCF-493F-B97C-DA67261DE546}" type="presParOf" srcId="{5D8CD086-4344-45B2-B831-8D037AA8F004}" destId="{32A342DA-D5E9-4D1E-A561-DA91C66BEC10}" srcOrd="8" destOrd="0" presId="urn:microsoft.com/office/officeart/2018/2/layout/IconLabelDescriptionList"/>
    <dgm:cxn modelId="{394D8E58-6E7D-42BF-B0AA-077D116C3601}" type="presParOf" srcId="{32A342DA-D5E9-4D1E-A561-DA91C66BEC10}" destId="{0721C41D-53EC-4EB2-A9FE-FA050D4E56D4}" srcOrd="0" destOrd="0" presId="urn:microsoft.com/office/officeart/2018/2/layout/IconLabelDescriptionList"/>
    <dgm:cxn modelId="{37CA4256-CE56-43B5-ABF8-D10A59E57BD6}" type="presParOf" srcId="{32A342DA-D5E9-4D1E-A561-DA91C66BEC10}" destId="{90E3541D-C2CB-4E2B-9BDD-5752065E6CC3}" srcOrd="1" destOrd="0" presId="urn:microsoft.com/office/officeart/2018/2/layout/IconLabelDescriptionList"/>
    <dgm:cxn modelId="{9BB8EF93-5F0F-4B8C-BC65-0D1B61A544B3}" type="presParOf" srcId="{32A342DA-D5E9-4D1E-A561-DA91C66BEC10}" destId="{56035C86-50DA-4AFD-A4F2-93BC753406F1}" srcOrd="2" destOrd="0" presId="urn:microsoft.com/office/officeart/2018/2/layout/IconLabelDescriptionList"/>
    <dgm:cxn modelId="{A8ED9A61-8736-4A5E-879C-66CD6334ED62}" type="presParOf" srcId="{32A342DA-D5E9-4D1E-A561-DA91C66BEC10}" destId="{797BF63A-5F90-4978-8875-C73FC9FE47D9}" srcOrd="3" destOrd="0" presId="urn:microsoft.com/office/officeart/2018/2/layout/IconLabelDescriptionList"/>
    <dgm:cxn modelId="{C4F066B0-56B8-4D81-BF8C-ED81AFE3F474}" type="presParOf" srcId="{32A342DA-D5E9-4D1E-A561-DA91C66BEC10}" destId="{879DA08F-472D-4205-9445-775DFAA1EFCE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A669D1-183A-486B-9201-3DBC07012D5A}">
      <dsp:nvSpPr>
        <dsp:cNvPr id="0" name=""/>
        <dsp:cNvSpPr/>
      </dsp:nvSpPr>
      <dsp:spPr>
        <a:xfrm>
          <a:off x="0" y="849991"/>
          <a:ext cx="5906181" cy="15692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F605F8-36D2-4F15-986C-081F860ECB54}">
      <dsp:nvSpPr>
        <dsp:cNvPr id="0" name=""/>
        <dsp:cNvSpPr/>
      </dsp:nvSpPr>
      <dsp:spPr>
        <a:xfrm>
          <a:off x="474687" y="1203065"/>
          <a:ext cx="863068" cy="8630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949862-8A90-4201-93E6-BA397EC0995E}">
      <dsp:nvSpPr>
        <dsp:cNvPr id="0" name=""/>
        <dsp:cNvSpPr/>
      </dsp:nvSpPr>
      <dsp:spPr>
        <a:xfrm>
          <a:off x="1812443" y="849991"/>
          <a:ext cx="4093737" cy="1569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75" tIns="166075" rIns="166075" bIns="1660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All tags must be closed</a:t>
          </a:r>
          <a:endParaRPr lang="en-US" sz="2500" kern="1200"/>
        </a:p>
      </dsp:txBody>
      <dsp:txXfrm>
        <a:off x="1812443" y="849991"/>
        <a:ext cx="4093737" cy="1569215"/>
      </dsp:txXfrm>
    </dsp:sp>
    <dsp:sp modelId="{834AA26E-A022-4FE3-B127-F0A8593CF33E}">
      <dsp:nvSpPr>
        <dsp:cNvPr id="0" name=""/>
        <dsp:cNvSpPr/>
      </dsp:nvSpPr>
      <dsp:spPr>
        <a:xfrm>
          <a:off x="0" y="2811510"/>
          <a:ext cx="5906181" cy="15692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9004AF-F09D-4CB3-8527-8BB41A37726C}">
      <dsp:nvSpPr>
        <dsp:cNvPr id="0" name=""/>
        <dsp:cNvSpPr/>
      </dsp:nvSpPr>
      <dsp:spPr>
        <a:xfrm>
          <a:off x="474687" y="3164584"/>
          <a:ext cx="863068" cy="8630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BF77C1-7B0A-46C8-9925-35C2BFD96E15}">
      <dsp:nvSpPr>
        <dsp:cNvPr id="0" name=""/>
        <dsp:cNvSpPr/>
      </dsp:nvSpPr>
      <dsp:spPr>
        <a:xfrm>
          <a:off x="1812443" y="2811510"/>
          <a:ext cx="4093737" cy="1569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75" tIns="166075" rIns="166075" bIns="16607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Tags must be closed in the order in which they were opened</a:t>
          </a:r>
          <a:endParaRPr lang="en-US" sz="2500" kern="1200"/>
        </a:p>
      </dsp:txBody>
      <dsp:txXfrm>
        <a:off x="1812443" y="2811510"/>
        <a:ext cx="4093737" cy="15692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297478-6731-4374-93D9-A5DC65882427}">
      <dsp:nvSpPr>
        <dsp:cNvPr id="0" name=""/>
        <dsp:cNvSpPr/>
      </dsp:nvSpPr>
      <dsp:spPr>
        <a:xfrm>
          <a:off x="3437" y="652900"/>
          <a:ext cx="1861393" cy="11168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&lt;h1&gt; etc inserts a heading</a:t>
          </a:r>
          <a:endParaRPr lang="en-US" sz="1800" kern="1200"/>
        </a:p>
      </dsp:txBody>
      <dsp:txXfrm>
        <a:off x="3437" y="652900"/>
        <a:ext cx="1861393" cy="1116836"/>
      </dsp:txXfrm>
    </dsp:sp>
    <dsp:sp modelId="{4AC84929-134F-4931-9DF8-402BF4C93ABF}">
      <dsp:nvSpPr>
        <dsp:cNvPr id="0" name=""/>
        <dsp:cNvSpPr/>
      </dsp:nvSpPr>
      <dsp:spPr>
        <a:xfrm>
          <a:off x="2050970" y="652900"/>
          <a:ext cx="1861393" cy="1116836"/>
        </a:xfrm>
        <a:prstGeom prst="rect">
          <a:avLst/>
        </a:prstGeom>
        <a:solidFill>
          <a:schemeClr val="accent2">
            <a:hueOff val="305149"/>
            <a:satOff val="-5423"/>
            <a:lumOff val="1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&lt;p&gt; inserts a new paragraph</a:t>
          </a:r>
          <a:endParaRPr lang="en-US" sz="1800" kern="1200"/>
        </a:p>
      </dsp:txBody>
      <dsp:txXfrm>
        <a:off x="2050970" y="652900"/>
        <a:ext cx="1861393" cy="1116836"/>
      </dsp:txXfrm>
    </dsp:sp>
    <dsp:sp modelId="{62765B08-FD34-46EB-A80F-853315D42125}">
      <dsp:nvSpPr>
        <dsp:cNvPr id="0" name=""/>
        <dsp:cNvSpPr/>
      </dsp:nvSpPr>
      <dsp:spPr>
        <a:xfrm>
          <a:off x="4098503" y="652900"/>
          <a:ext cx="1861393" cy="1116836"/>
        </a:xfrm>
        <a:prstGeom prst="rect">
          <a:avLst/>
        </a:prstGeom>
        <a:solidFill>
          <a:schemeClr val="accent2">
            <a:hueOff val="610298"/>
            <a:satOff val="-10846"/>
            <a:lumOff val="3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&lt;b&gt; makes the text inside the tag bold</a:t>
          </a:r>
          <a:endParaRPr lang="en-US" sz="1800" kern="1200"/>
        </a:p>
      </dsp:txBody>
      <dsp:txXfrm>
        <a:off x="4098503" y="652900"/>
        <a:ext cx="1861393" cy="1116836"/>
      </dsp:txXfrm>
    </dsp:sp>
    <dsp:sp modelId="{D324D3D9-A972-4DD5-BB47-6FC668F8318E}">
      <dsp:nvSpPr>
        <dsp:cNvPr id="0" name=""/>
        <dsp:cNvSpPr/>
      </dsp:nvSpPr>
      <dsp:spPr>
        <a:xfrm>
          <a:off x="6146036" y="652900"/>
          <a:ext cx="1861393" cy="1116836"/>
        </a:xfrm>
        <a:prstGeom prst="rect">
          <a:avLst/>
        </a:prstGeom>
        <a:solidFill>
          <a:schemeClr val="accent2">
            <a:hueOff val="915447"/>
            <a:satOff val="-16269"/>
            <a:lumOff val="52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&lt;strong&gt; similar to making text bold</a:t>
          </a:r>
          <a:endParaRPr lang="en-US" sz="1800" kern="1200"/>
        </a:p>
      </dsp:txBody>
      <dsp:txXfrm>
        <a:off x="6146036" y="652900"/>
        <a:ext cx="1861393" cy="1116836"/>
      </dsp:txXfrm>
    </dsp:sp>
    <dsp:sp modelId="{EC05E79B-1EF0-422B-80D2-7E139FAF10BF}">
      <dsp:nvSpPr>
        <dsp:cNvPr id="0" name=""/>
        <dsp:cNvSpPr/>
      </dsp:nvSpPr>
      <dsp:spPr>
        <a:xfrm>
          <a:off x="8193568" y="652900"/>
          <a:ext cx="1861393" cy="1116836"/>
        </a:xfrm>
        <a:prstGeom prst="rect">
          <a:avLst/>
        </a:prstGeom>
        <a:solidFill>
          <a:schemeClr val="accent2">
            <a:hueOff val="1220595"/>
            <a:satOff val="-21692"/>
            <a:lumOff val="6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&lt;i&gt; makes it italic</a:t>
          </a:r>
          <a:endParaRPr lang="en-US" sz="1800" kern="1200"/>
        </a:p>
      </dsp:txBody>
      <dsp:txXfrm>
        <a:off x="8193568" y="652900"/>
        <a:ext cx="1861393" cy="1116836"/>
      </dsp:txXfrm>
    </dsp:sp>
    <dsp:sp modelId="{B509017C-B289-4771-8998-8292574802A3}">
      <dsp:nvSpPr>
        <dsp:cNvPr id="0" name=""/>
        <dsp:cNvSpPr/>
      </dsp:nvSpPr>
      <dsp:spPr>
        <a:xfrm>
          <a:off x="3437" y="1955875"/>
          <a:ext cx="1861393" cy="1116836"/>
        </a:xfrm>
        <a:prstGeom prst="rect">
          <a:avLst/>
        </a:prstGeom>
        <a:solidFill>
          <a:schemeClr val="accent2">
            <a:hueOff val="1525744"/>
            <a:satOff val="-27116"/>
            <a:lumOff val="87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&lt;u&gt; underlines it</a:t>
          </a:r>
          <a:endParaRPr lang="en-US" sz="1800" kern="1200"/>
        </a:p>
      </dsp:txBody>
      <dsp:txXfrm>
        <a:off x="3437" y="1955875"/>
        <a:ext cx="1861393" cy="1116836"/>
      </dsp:txXfrm>
    </dsp:sp>
    <dsp:sp modelId="{9B847FBD-1255-44F3-92F1-63FDD38AEC32}">
      <dsp:nvSpPr>
        <dsp:cNvPr id="0" name=""/>
        <dsp:cNvSpPr/>
      </dsp:nvSpPr>
      <dsp:spPr>
        <a:xfrm>
          <a:off x="2050970" y="1955875"/>
          <a:ext cx="1861393" cy="1116836"/>
        </a:xfrm>
        <a:prstGeom prst="rect">
          <a:avLst/>
        </a:prstGeom>
        <a:solidFill>
          <a:schemeClr val="accent2">
            <a:hueOff val="1830893"/>
            <a:satOff val="-32539"/>
            <a:lumOff val="104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&lt;sub&gt; subscript</a:t>
          </a:r>
          <a:endParaRPr lang="en-US" sz="1800" kern="1200"/>
        </a:p>
      </dsp:txBody>
      <dsp:txXfrm>
        <a:off x="2050970" y="1955875"/>
        <a:ext cx="1861393" cy="1116836"/>
      </dsp:txXfrm>
    </dsp:sp>
    <dsp:sp modelId="{892D7A21-F556-4EFC-B079-6C959C887A56}">
      <dsp:nvSpPr>
        <dsp:cNvPr id="0" name=""/>
        <dsp:cNvSpPr/>
      </dsp:nvSpPr>
      <dsp:spPr>
        <a:xfrm>
          <a:off x="4098503" y="1955875"/>
          <a:ext cx="1861393" cy="1116836"/>
        </a:xfrm>
        <a:prstGeom prst="rect">
          <a:avLst/>
        </a:prstGeom>
        <a:solidFill>
          <a:schemeClr val="accent2">
            <a:hueOff val="2136042"/>
            <a:satOff val="-37962"/>
            <a:lumOff val="122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&lt;sup&gt; superscript</a:t>
          </a:r>
          <a:endParaRPr lang="en-US" sz="1800" kern="1200"/>
        </a:p>
      </dsp:txBody>
      <dsp:txXfrm>
        <a:off x="4098503" y="1955875"/>
        <a:ext cx="1861393" cy="1116836"/>
      </dsp:txXfrm>
    </dsp:sp>
    <dsp:sp modelId="{73D884CC-B205-447C-9BAB-DB49D4323E8A}">
      <dsp:nvSpPr>
        <dsp:cNvPr id="0" name=""/>
        <dsp:cNvSpPr/>
      </dsp:nvSpPr>
      <dsp:spPr>
        <a:xfrm>
          <a:off x="6146036" y="1955875"/>
          <a:ext cx="1861393" cy="1116836"/>
        </a:xfrm>
        <a:prstGeom prst="rect">
          <a:avLst/>
        </a:prstGeom>
        <a:solidFill>
          <a:schemeClr val="accent2">
            <a:hueOff val="2441191"/>
            <a:satOff val="-43385"/>
            <a:lumOff val="139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&lt;br&gt; is a line break</a:t>
          </a:r>
          <a:endParaRPr lang="en-US" sz="1800" kern="1200"/>
        </a:p>
      </dsp:txBody>
      <dsp:txXfrm>
        <a:off x="6146036" y="1955875"/>
        <a:ext cx="1861393" cy="1116836"/>
      </dsp:txXfrm>
    </dsp:sp>
    <dsp:sp modelId="{A5412718-FE4A-4C18-B018-A89EA6CAB49C}">
      <dsp:nvSpPr>
        <dsp:cNvPr id="0" name=""/>
        <dsp:cNvSpPr/>
      </dsp:nvSpPr>
      <dsp:spPr>
        <a:xfrm>
          <a:off x="8193568" y="1955875"/>
          <a:ext cx="1861393" cy="1116836"/>
        </a:xfrm>
        <a:prstGeom prst="rect">
          <a:avLst/>
        </a:prstGeom>
        <a:solidFill>
          <a:schemeClr val="accent2">
            <a:hueOff val="2746340"/>
            <a:satOff val="-48808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And so on . . . </a:t>
          </a:r>
          <a:endParaRPr lang="en-US" sz="1800" kern="1200"/>
        </a:p>
      </dsp:txBody>
      <dsp:txXfrm>
        <a:off x="8193568" y="1955875"/>
        <a:ext cx="1861393" cy="11168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0A9B54-5EF9-4124-9F97-90457B87FDF0}">
      <dsp:nvSpPr>
        <dsp:cNvPr id="0" name=""/>
        <dsp:cNvSpPr/>
      </dsp:nvSpPr>
      <dsp:spPr>
        <a:xfrm>
          <a:off x="8311" y="532420"/>
          <a:ext cx="616600" cy="6166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D236CD-7B2D-45FF-9613-40B1BAC0889C}">
      <dsp:nvSpPr>
        <dsp:cNvPr id="0" name=""/>
        <dsp:cNvSpPr/>
      </dsp:nvSpPr>
      <dsp:spPr>
        <a:xfrm>
          <a:off x="8311" y="1263434"/>
          <a:ext cx="1761715" cy="1562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You can also play around with the colours on your page, insert images or links, even insert tables</a:t>
          </a:r>
          <a:endParaRPr lang="en-US" sz="1400" kern="1200"/>
        </a:p>
      </dsp:txBody>
      <dsp:txXfrm>
        <a:off x="8311" y="1263434"/>
        <a:ext cx="1761715" cy="1562295"/>
      </dsp:txXfrm>
    </dsp:sp>
    <dsp:sp modelId="{38E533E0-1DCD-4B2C-90C1-DC4527EADD38}">
      <dsp:nvSpPr>
        <dsp:cNvPr id="0" name=""/>
        <dsp:cNvSpPr/>
      </dsp:nvSpPr>
      <dsp:spPr>
        <a:xfrm>
          <a:off x="8311" y="2878945"/>
          <a:ext cx="1761715" cy="314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11F932-DDB1-4843-9D0A-6477C8E7DF74}">
      <dsp:nvSpPr>
        <dsp:cNvPr id="0" name=""/>
        <dsp:cNvSpPr/>
      </dsp:nvSpPr>
      <dsp:spPr>
        <a:xfrm>
          <a:off x="2078326" y="532420"/>
          <a:ext cx="616600" cy="6166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51DF06-3F3A-49EB-8690-165388601EDC}">
      <dsp:nvSpPr>
        <dsp:cNvPr id="0" name=""/>
        <dsp:cNvSpPr/>
      </dsp:nvSpPr>
      <dsp:spPr>
        <a:xfrm>
          <a:off x="2078326" y="1263434"/>
          <a:ext cx="1761715" cy="1562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Professional will use CSS to help improve the design of their sites</a:t>
          </a:r>
          <a:endParaRPr lang="en-US" sz="1400" kern="1200"/>
        </a:p>
      </dsp:txBody>
      <dsp:txXfrm>
        <a:off x="2078326" y="1263434"/>
        <a:ext cx="1761715" cy="1562295"/>
      </dsp:txXfrm>
    </dsp:sp>
    <dsp:sp modelId="{F35CA9D1-7255-40E0-95DB-46EB8312149F}">
      <dsp:nvSpPr>
        <dsp:cNvPr id="0" name=""/>
        <dsp:cNvSpPr/>
      </dsp:nvSpPr>
      <dsp:spPr>
        <a:xfrm>
          <a:off x="2078326" y="2878945"/>
          <a:ext cx="1761715" cy="314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166211-0741-439E-ADBD-34B66E4D373E}">
      <dsp:nvSpPr>
        <dsp:cNvPr id="0" name=""/>
        <dsp:cNvSpPr/>
      </dsp:nvSpPr>
      <dsp:spPr>
        <a:xfrm>
          <a:off x="4148342" y="532420"/>
          <a:ext cx="616600" cy="6166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DFE018-9B43-42C0-9F95-CB28EDF9CC0F}">
      <dsp:nvSpPr>
        <dsp:cNvPr id="0" name=""/>
        <dsp:cNvSpPr/>
      </dsp:nvSpPr>
      <dsp:spPr>
        <a:xfrm>
          <a:off x="4148342" y="1263434"/>
          <a:ext cx="1761715" cy="1562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And Javascript to increase the functionality</a:t>
          </a:r>
          <a:endParaRPr lang="en-US" sz="1400" kern="1200"/>
        </a:p>
      </dsp:txBody>
      <dsp:txXfrm>
        <a:off x="4148342" y="1263434"/>
        <a:ext cx="1761715" cy="1562295"/>
      </dsp:txXfrm>
    </dsp:sp>
    <dsp:sp modelId="{BB5A9473-AB4E-4E9C-B4F9-1E99327A0D13}">
      <dsp:nvSpPr>
        <dsp:cNvPr id="0" name=""/>
        <dsp:cNvSpPr/>
      </dsp:nvSpPr>
      <dsp:spPr>
        <a:xfrm>
          <a:off x="4148342" y="2878945"/>
          <a:ext cx="1761715" cy="314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FC36D8-B845-4561-9471-8DD4E5A9C91F}">
      <dsp:nvSpPr>
        <dsp:cNvPr id="0" name=""/>
        <dsp:cNvSpPr/>
      </dsp:nvSpPr>
      <dsp:spPr>
        <a:xfrm>
          <a:off x="6218357" y="532420"/>
          <a:ext cx="616600" cy="6166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4C8D8-E40C-4C18-B852-9FE8E2F4EF1B}">
      <dsp:nvSpPr>
        <dsp:cNvPr id="0" name=""/>
        <dsp:cNvSpPr/>
      </dsp:nvSpPr>
      <dsp:spPr>
        <a:xfrm>
          <a:off x="6218357" y="1263434"/>
          <a:ext cx="1761715" cy="1562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I think we’ll leave that to the pros though</a:t>
          </a:r>
          <a:endParaRPr lang="en-US" sz="1400" kern="1200"/>
        </a:p>
      </dsp:txBody>
      <dsp:txXfrm>
        <a:off x="6218357" y="1263434"/>
        <a:ext cx="1761715" cy="1562295"/>
      </dsp:txXfrm>
    </dsp:sp>
    <dsp:sp modelId="{98AB4734-6392-4424-A14B-E235CAAF95F1}">
      <dsp:nvSpPr>
        <dsp:cNvPr id="0" name=""/>
        <dsp:cNvSpPr/>
      </dsp:nvSpPr>
      <dsp:spPr>
        <a:xfrm>
          <a:off x="6218357" y="2878945"/>
          <a:ext cx="1761715" cy="314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21C41D-53EC-4EB2-A9FE-FA050D4E56D4}">
      <dsp:nvSpPr>
        <dsp:cNvPr id="0" name=""/>
        <dsp:cNvSpPr/>
      </dsp:nvSpPr>
      <dsp:spPr>
        <a:xfrm>
          <a:off x="8288373" y="532420"/>
          <a:ext cx="616600" cy="6166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35C86-50DA-4AFD-A4F2-93BC753406F1}">
      <dsp:nvSpPr>
        <dsp:cNvPr id="0" name=""/>
        <dsp:cNvSpPr/>
      </dsp:nvSpPr>
      <dsp:spPr>
        <a:xfrm>
          <a:off x="8288373" y="1263434"/>
          <a:ext cx="1761715" cy="15622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If you do fancy trying something further, use reference guides link this one to help you, and don’t be afraid to play around with it:</a:t>
          </a:r>
          <a:endParaRPr lang="en-US" sz="1400" kern="1200"/>
        </a:p>
      </dsp:txBody>
      <dsp:txXfrm>
        <a:off x="8288373" y="1263434"/>
        <a:ext cx="1761715" cy="1562295"/>
      </dsp:txXfrm>
    </dsp:sp>
    <dsp:sp modelId="{879DA08F-472D-4205-9445-775DFAA1EFCE}">
      <dsp:nvSpPr>
        <dsp:cNvPr id="0" name=""/>
        <dsp:cNvSpPr/>
      </dsp:nvSpPr>
      <dsp:spPr>
        <a:xfrm>
          <a:off x="8288373" y="2878945"/>
          <a:ext cx="1761715" cy="314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https://www.w3schools.com/html/</a:t>
          </a:r>
          <a:endParaRPr lang="en-US" sz="1100" kern="1200"/>
        </a:p>
      </dsp:txBody>
      <dsp:txXfrm>
        <a:off x="8288373" y="2878945"/>
        <a:ext cx="1761715" cy="314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6DBDFE-DD3D-4291-A404-1B97A83A6EA8}" type="datetimeFigureOut">
              <a:rPr lang="en-US" smtClean="0"/>
              <a:t>4/18/2021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456DE3-4E01-4AFD-AD42-42312842ED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2961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98700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19048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4/18/2021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701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4/18/2021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881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4/18/2021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732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582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4/18/2021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732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4/18/2021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587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4/18/2021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3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4/18/2021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160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4/18/2021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99103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4/18/2021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90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lower illustrations">
            <a:extLst>
              <a:ext uri="{FF2B5EF4-FFF2-40B4-BE49-F238E27FC236}">
                <a16:creationId xmlns:a16="http://schemas.microsoft.com/office/drawing/2014/main" id="{46768272-0F6A-4E58-A45C-F10D015D89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/>
          </a:bodyPr>
          <a:lstStyle/>
          <a:p>
            <a:r>
              <a:rPr lang="en-US" sz="6800" dirty="0"/>
              <a:t>Internet technologies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1130" y="4682062"/>
            <a:ext cx="8652788" cy="4572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800" dirty="0"/>
              <a:t>Seminar 9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28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13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6" name="Rectangle 15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8" name="Rectangle 17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0" name="Group 19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B5469CE-51B4-459B-8978-C0EEF79494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4684" r="6427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329" y="1808532"/>
            <a:ext cx="5452527" cy="3240936"/>
          </a:xfrm>
          <a:prstGeom prst="rect">
            <a:avLst/>
          </a:prstGeom>
          <a:solidFill>
            <a:schemeClr val="bg1">
              <a:alpha val="30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58B5B03-F558-411B-B23E-B65754A89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329" y="1808532"/>
            <a:ext cx="5452527" cy="3240936"/>
          </a:xfrm>
          <a:prstGeom prst="rect">
            <a:avLst/>
          </a:prstGeom>
          <a:solidFill>
            <a:srgbClr val="9B55AF">
              <a:alpha val="40000"/>
            </a:srgb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272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6055" y="2350017"/>
            <a:ext cx="4775075" cy="16309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400" cap="all" spc="-100">
                <a:solidFill>
                  <a:schemeClr val="tx1"/>
                </a:solidFill>
              </a:rPr>
              <a:t>Why the internet?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E96F2174-E60F-47D9-9BF3-8B9E7EF54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5814" y="5852160"/>
            <a:ext cx="548640" cy="548640"/>
          </a:xfrm>
          <a:prstGeom prst="ellipse">
            <a:avLst/>
          </a:prstGeom>
          <a:solidFill>
            <a:srgbClr val="9B55A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2578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04BED5A-E98E-4DA0-BAA5-4F6AB2492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B64B94A-E40E-48CE-BD7B-C1A30AE57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982" y="488542"/>
            <a:ext cx="11244036" cy="5880916"/>
          </a:xfrm>
          <a:prstGeom prst="rect">
            <a:avLst/>
          </a:prstGeom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9EC5CA6-6479-49D5-B4B5-5643D26B8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4442" y="2057401"/>
            <a:ext cx="0" cy="27432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D1B26337-5AA4-470D-9687-5907CB53B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685800"/>
            <a:ext cx="10853928" cy="5486400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F1649B-55FF-476E-8F04-8BC705394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440" y="1000370"/>
            <a:ext cx="3462079" cy="4857262"/>
          </a:xfrm>
        </p:spPr>
        <p:txBody>
          <a:bodyPr>
            <a:normAutofit/>
          </a:bodyPr>
          <a:lstStyle/>
          <a:p>
            <a:pPr algn="r"/>
            <a:r>
              <a:rPr lang="en-GB" sz="4400">
                <a:solidFill>
                  <a:srgbClr val="FFFFFF"/>
                </a:solidFill>
              </a:rPr>
              <a:t>HTML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FE43D-4E6B-41CD-940D-7AE37E90F1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3691" y="1000370"/>
            <a:ext cx="6212310" cy="4857262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Hypertext Markup Language</a:t>
            </a:r>
          </a:p>
          <a:p>
            <a:r>
              <a:rPr lang="en-GB" sz="2000" dirty="0">
                <a:solidFill>
                  <a:srgbClr val="FFFFFF"/>
                </a:solidFill>
              </a:rPr>
              <a:t>Standard format used to create websites and web-based applications</a:t>
            </a:r>
          </a:p>
          <a:p>
            <a:r>
              <a:rPr lang="en-GB" sz="2000" dirty="0">
                <a:solidFill>
                  <a:srgbClr val="FFFFFF"/>
                </a:solidFill>
              </a:rPr>
              <a:t>Contains links that allow the reader to jump to other places in the document (or another document entirely)</a:t>
            </a:r>
          </a:p>
          <a:p>
            <a:r>
              <a:rPr lang="en-GB" sz="2000" dirty="0">
                <a:solidFill>
                  <a:srgbClr val="FFFFFF"/>
                </a:solidFill>
              </a:rPr>
              <a:t>As with XML, we ‘markup’ text so that computers can communicate how text is processed and presented</a:t>
            </a:r>
          </a:p>
          <a:p>
            <a:r>
              <a:rPr lang="en-GB" sz="2000" dirty="0">
                <a:solidFill>
                  <a:srgbClr val="FFFFFF"/>
                </a:solidFill>
              </a:rPr>
              <a:t>To do this we need:</a:t>
            </a:r>
          </a:p>
          <a:p>
            <a:pPr lvl="1"/>
            <a:r>
              <a:rPr lang="en-GB" sz="2000" dirty="0">
                <a:solidFill>
                  <a:srgbClr val="FFFFFF"/>
                </a:solidFill>
              </a:rPr>
              <a:t>Tags</a:t>
            </a:r>
          </a:p>
          <a:p>
            <a:pPr lvl="1"/>
            <a:r>
              <a:rPr lang="en-GB" sz="2000" dirty="0">
                <a:solidFill>
                  <a:srgbClr val="FFFFFF"/>
                </a:solidFill>
              </a:rPr>
              <a:t>Attributes</a:t>
            </a: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941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5FAA58-0EDC-412F-A5F8-01968BE60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DBA80B1-3B69-49C0-8AC9-716ABA57F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E1103-B264-49BE-BC2A-F4E40BD3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solidFill>
            <a:schemeClr val="accent1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B14959-5335-432C-ADA0-9B04AA23C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887" y="1185059"/>
            <a:ext cx="3491832" cy="4487882"/>
          </a:xfrm>
        </p:spPr>
        <p:txBody>
          <a:bodyPr>
            <a:normAutofit/>
          </a:bodyPr>
          <a:lstStyle/>
          <a:p>
            <a:pPr algn="ctr"/>
            <a:r>
              <a:rPr lang="en-GB" sz="4400">
                <a:solidFill>
                  <a:srgbClr val="FFFFFF"/>
                </a:solidFill>
              </a:rPr>
              <a:t>Tags and Attributes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DA11B6-B538-4624-9628-98B823D76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3494" y="276008"/>
            <a:ext cx="6463060" cy="6305984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FB1CB5B-67A5-45DB-B8E1-7A09A642E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08842" y="438912"/>
            <a:ext cx="6132365" cy="598017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7B8AC-007D-4903-A92A-147EF8792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36416"/>
            <a:ext cx="5178168" cy="4985169"/>
          </a:xfrm>
        </p:spPr>
        <p:txBody>
          <a:bodyPr anchor="ctr">
            <a:normAutofit/>
          </a:bodyPr>
          <a:lstStyle/>
          <a:p>
            <a:r>
              <a:rPr lang="en-GB" sz="2000"/>
              <a:t>Tags are used to mark up the start of an HTML element, enclosed in single angle brackets</a:t>
            </a:r>
          </a:p>
          <a:p>
            <a:pPr lvl="1"/>
            <a:r>
              <a:rPr lang="en-GB" sz="2000"/>
              <a:t>Tags must be opened &lt;h1&gt; and then CLOSED &lt;/h1&gt; in order to function</a:t>
            </a:r>
          </a:p>
          <a:p>
            <a:r>
              <a:rPr lang="en-GB" sz="2000"/>
              <a:t>Attributes contain additional information</a:t>
            </a:r>
          </a:p>
          <a:p>
            <a:pPr lvl="1"/>
            <a:r>
              <a:rPr lang="en-GB" sz="2000"/>
              <a:t>You open a tag, insert the attribute, then close the tag </a:t>
            </a:r>
          </a:p>
          <a:p>
            <a:pPr lvl="1"/>
            <a:r>
              <a:rPr lang="en-GB" sz="2000"/>
              <a:t>&lt;img&gt; src=“mydog.jpeg” alt=“A photo of my dog.”&lt;/img&gt;</a:t>
            </a:r>
          </a:p>
        </p:txBody>
      </p:sp>
    </p:spTree>
    <p:extLst>
      <p:ext uri="{BB962C8B-B14F-4D97-AF65-F5344CB8AC3E}">
        <p14:creationId xmlns:p14="http://schemas.microsoft.com/office/powerpoint/2010/main" val="38141412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54BED3-FB2F-413F-BB67-5F8119F8B2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Golden Rules</a:t>
            </a:r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FEB0D9-4033-4035-A460-C08AA759E9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4631896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94713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7">
            <a:extLst>
              <a:ext uri="{FF2B5EF4-FFF2-40B4-BE49-F238E27FC236}">
                <a16:creationId xmlns:a16="http://schemas.microsoft.com/office/drawing/2014/main" id="{065FAA58-0EDC-412F-A5F8-01968BE60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0DBA80B1-3B69-49C0-8AC9-716ABA57F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0" name="Rectangle 11">
            <a:extLst>
              <a:ext uri="{FF2B5EF4-FFF2-40B4-BE49-F238E27FC236}">
                <a16:creationId xmlns:a16="http://schemas.microsoft.com/office/drawing/2014/main" id="{047E1103-B264-49BE-BC2A-F4E40BD3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solidFill>
            <a:schemeClr val="accent1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C1FDC0-74C5-465B-A291-0976B04A9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887" y="1185059"/>
            <a:ext cx="3491832" cy="4487882"/>
          </a:xfrm>
        </p:spPr>
        <p:txBody>
          <a:bodyPr>
            <a:normAutofit/>
          </a:bodyPr>
          <a:lstStyle/>
          <a:p>
            <a:pPr algn="ctr"/>
            <a:r>
              <a:rPr lang="en-GB" sz="4400">
                <a:solidFill>
                  <a:srgbClr val="FFFFFF"/>
                </a:solidFill>
              </a:rPr>
              <a:t>HTML editors</a:t>
            </a:r>
          </a:p>
        </p:txBody>
      </p:sp>
      <p:sp>
        <p:nvSpPr>
          <p:cNvPr id="21" name="Rectangle 13">
            <a:extLst>
              <a:ext uri="{FF2B5EF4-FFF2-40B4-BE49-F238E27FC236}">
                <a16:creationId xmlns:a16="http://schemas.microsoft.com/office/drawing/2014/main" id="{52DA11B6-B538-4624-9628-98B823D76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3494" y="276008"/>
            <a:ext cx="6463060" cy="6305984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5">
            <a:extLst>
              <a:ext uri="{FF2B5EF4-FFF2-40B4-BE49-F238E27FC236}">
                <a16:creationId xmlns:a16="http://schemas.microsoft.com/office/drawing/2014/main" id="{CFB1CB5B-67A5-45DB-B8E1-7A09A642E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08842" y="438912"/>
            <a:ext cx="6132365" cy="598017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E94DC-2241-4A3B-ABEB-B67EE9CB9C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36416"/>
            <a:ext cx="5178168" cy="498516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As with XML it will make your life easier if you choose a text editor you’re happy with and get familiar with it</a:t>
            </a:r>
          </a:p>
          <a:p>
            <a:r>
              <a:rPr lang="en-GB" sz="2000" dirty="0"/>
              <a:t>Do not use Microsoft word or any other word processor (Notepad is fine!)</a:t>
            </a:r>
          </a:p>
          <a:p>
            <a:r>
              <a:rPr lang="en-GB" sz="2000" dirty="0"/>
              <a:t>Your webpage may look different depending on the browser you’re using, so you could try downloading a couple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35129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F04BED5A-E98E-4DA0-BAA5-4F6AB2492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EB64B94A-E40E-48CE-BD7B-C1A30AE57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982" y="488542"/>
            <a:ext cx="11244036" cy="5880916"/>
          </a:xfrm>
          <a:prstGeom prst="rect">
            <a:avLst/>
          </a:prstGeom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1">
            <a:extLst>
              <a:ext uri="{FF2B5EF4-FFF2-40B4-BE49-F238E27FC236}">
                <a16:creationId xmlns:a16="http://schemas.microsoft.com/office/drawing/2014/main" id="{49EC5CA6-6479-49D5-B4B5-5643D26B8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4442" y="2057401"/>
            <a:ext cx="0" cy="27432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13">
            <a:extLst>
              <a:ext uri="{FF2B5EF4-FFF2-40B4-BE49-F238E27FC236}">
                <a16:creationId xmlns:a16="http://schemas.microsoft.com/office/drawing/2014/main" id="{D1B26337-5AA4-470D-9687-5907CB53B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685800"/>
            <a:ext cx="10853928" cy="5486400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BF848-8A0C-4284-9354-B2CC64D47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440" y="1000370"/>
            <a:ext cx="3462079" cy="4857262"/>
          </a:xfrm>
        </p:spPr>
        <p:txBody>
          <a:bodyPr>
            <a:normAutofit/>
          </a:bodyPr>
          <a:lstStyle/>
          <a:p>
            <a:pPr algn="r"/>
            <a:r>
              <a:rPr lang="en-GB" sz="4400">
                <a:solidFill>
                  <a:srgbClr val="FFFFFF"/>
                </a:solidFill>
              </a:rPr>
              <a:t>Basic Construction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B0B3D-E3F3-45F9-9101-9BBB76397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3691" y="1000370"/>
            <a:ext cx="6212310" cy="4857262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At the top of every HTML page you create use these tags:</a:t>
            </a:r>
          </a:p>
          <a:p>
            <a:r>
              <a:rPr lang="en-GB" sz="2000" b="1" dirty="0">
                <a:solidFill>
                  <a:srgbClr val="FFFFFF"/>
                </a:solidFill>
              </a:rPr>
              <a:t>&lt;!DOCTYPE html&gt; </a:t>
            </a:r>
            <a:r>
              <a:rPr lang="en-GB" sz="2000" dirty="0">
                <a:solidFill>
                  <a:srgbClr val="FFFFFF"/>
                </a:solidFill>
              </a:rPr>
              <a:t>- this tag specifies the language you will write on the page</a:t>
            </a:r>
          </a:p>
          <a:p>
            <a:r>
              <a:rPr lang="en-GB" sz="2000" b="1" dirty="0">
                <a:solidFill>
                  <a:srgbClr val="FFFFFF"/>
                </a:solidFill>
              </a:rPr>
              <a:t>&lt;html&gt; </a:t>
            </a:r>
            <a:r>
              <a:rPr lang="en-GB" sz="2000" dirty="0">
                <a:solidFill>
                  <a:srgbClr val="FFFFFF"/>
                </a:solidFill>
              </a:rPr>
              <a:t>- this tells the computer that everything written from here is in HTML code</a:t>
            </a:r>
          </a:p>
          <a:p>
            <a:r>
              <a:rPr lang="en-GB" sz="2000" b="1" dirty="0">
                <a:solidFill>
                  <a:srgbClr val="FFFFFF"/>
                </a:solidFill>
              </a:rPr>
              <a:t>&lt;head&gt; </a:t>
            </a:r>
            <a:r>
              <a:rPr lang="en-GB" sz="2000" dirty="0">
                <a:solidFill>
                  <a:srgbClr val="FFFFFF"/>
                </a:solidFill>
              </a:rPr>
              <a:t>- this is where we’d insert title and metadata (don’t worry too much about the latter; it’s the kind of info search engines need to identify the type of material on your site)</a:t>
            </a:r>
          </a:p>
          <a:p>
            <a:r>
              <a:rPr lang="en-GB" sz="2000" b="1" dirty="0">
                <a:solidFill>
                  <a:srgbClr val="FFFFFF"/>
                </a:solidFill>
              </a:rPr>
              <a:t>&lt;body&gt; </a:t>
            </a:r>
            <a:r>
              <a:rPr lang="en-GB" sz="2000" dirty="0">
                <a:solidFill>
                  <a:srgbClr val="FFFFFF"/>
                </a:solidFill>
              </a:rPr>
              <a:t>- this is where you’ll start the content of your page</a:t>
            </a:r>
          </a:p>
        </p:txBody>
      </p:sp>
    </p:spTree>
    <p:extLst>
      <p:ext uri="{BB962C8B-B14F-4D97-AF65-F5344CB8AC3E}">
        <p14:creationId xmlns:p14="http://schemas.microsoft.com/office/powerpoint/2010/main" val="36827689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5FAA58-0EDC-412F-A5F8-01968BE60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DBA80B1-3B69-49C0-8AC9-716ABA57F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E1103-B264-49BE-BC2A-F4E40BD3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solidFill>
            <a:schemeClr val="accent1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CB6398-8DFC-413D-B5DF-7F92A681B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887" y="1185059"/>
            <a:ext cx="3491832" cy="4487882"/>
          </a:xfrm>
        </p:spPr>
        <p:txBody>
          <a:bodyPr>
            <a:normAutofit/>
          </a:bodyPr>
          <a:lstStyle/>
          <a:p>
            <a:pPr algn="ctr"/>
            <a:r>
              <a:rPr lang="en-GB" sz="4400">
                <a:solidFill>
                  <a:srgbClr val="FFFFFF"/>
                </a:solidFill>
              </a:rPr>
              <a:t>Example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DA11B6-B538-4624-9628-98B823D76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3494" y="276008"/>
            <a:ext cx="6463060" cy="6305984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FB1CB5B-67A5-45DB-B8E1-7A09A642E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08842" y="438912"/>
            <a:ext cx="6132365" cy="598017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EC897-7C68-4F32-8893-36039A4A5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36416"/>
            <a:ext cx="5178168" cy="4985169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dirty="0"/>
              <a:t>&lt;!DOCTYPE html&gt;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&lt;html&gt;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&lt;head&gt;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&lt;title&gt;</a:t>
            </a:r>
            <a:r>
              <a:rPr lang="en-GB" sz="2000" dirty="0">
                <a:solidFill>
                  <a:schemeClr val="accent4">
                    <a:lumMod val="75000"/>
                  </a:schemeClr>
                </a:solidFill>
              </a:rPr>
              <a:t>My First Webpage</a:t>
            </a:r>
            <a:r>
              <a:rPr lang="en-GB" sz="2000" dirty="0"/>
              <a:t>&gt;&lt;/title&gt;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&lt;meta name=“</a:t>
            </a:r>
            <a:r>
              <a:rPr lang="en-GB" sz="2000" dirty="0">
                <a:solidFill>
                  <a:schemeClr val="accent4">
                    <a:lumMod val="75000"/>
                  </a:schemeClr>
                </a:solidFill>
              </a:rPr>
              <a:t>author</a:t>
            </a:r>
            <a:r>
              <a:rPr lang="en-GB" sz="2000" dirty="0"/>
              <a:t>” content=“</a:t>
            </a:r>
            <a:r>
              <a:rPr lang="en-GB" sz="2000" dirty="0">
                <a:solidFill>
                  <a:schemeClr val="accent4">
                    <a:lumMod val="75000"/>
                  </a:schemeClr>
                </a:solidFill>
              </a:rPr>
              <a:t>Harriett Webster</a:t>
            </a:r>
            <a:r>
              <a:rPr lang="en-GB" sz="2000" dirty="0"/>
              <a:t>”&gt;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&lt;/head&gt;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&lt;body&gt;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&lt;h1&gt;</a:t>
            </a:r>
            <a:r>
              <a:rPr lang="en-GB" sz="2000" dirty="0">
                <a:solidFill>
                  <a:schemeClr val="accent4">
                    <a:lumMod val="75000"/>
                  </a:schemeClr>
                </a:solidFill>
              </a:rPr>
              <a:t>Welcome to my webpage</a:t>
            </a:r>
            <a:r>
              <a:rPr lang="en-GB" sz="2000" dirty="0"/>
              <a:t>&lt;/h1&gt;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&lt;/body&gt;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825975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91F01B-69ED-4DC7-96C1-2B8BC99F3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/>
              <a:t>Adding to HTML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C114B843-B814-485C-BEA1-E34E091EAC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1444581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8447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8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B9229C-D766-4D7C-B4CA-16B17F93C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/>
              <a:t>Colours and images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72A4185F-EF8E-4663-965D-973975117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1112215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8628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7">
            <a:extLst>
              <a:ext uri="{FF2B5EF4-FFF2-40B4-BE49-F238E27FC236}">
                <a16:creationId xmlns:a16="http://schemas.microsoft.com/office/drawing/2014/main" id="{54737801-B9D6-4A08-BD77-23010A802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9">
            <a:extLst>
              <a:ext uri="{FF2B5EF4-FFF2-40B4-BE49-F238E27FC236}">
                <a16:creationId xmlns:a16="http://schemas.microsoft.com/office/drawing/2014/main" id="{25FABD39-C757-461E-A681-DC2736484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572613"/>
            <a:ext cx="11281609" cy="2396079"/>
          </a:xfrm>
          <a:prstGeom prst="rect">
            <a:avLst/>
          </a:prstGeom>
          <a:solidFill>
            <a:schemeClr val="accent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9" name="Rectangle 11">
            <a:extLst>
              <a:ext uri="{FF2B5EF4-FFF2-40B4-BE49-F238E27FC236}">
                <a16:creationId xmlns:a16="http://schemas.microsoft.com/office/drawing/2014/main" id="{2DF424F5-8D5C-46C0-A1B0-AF34E0350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737380"/>
            <a:ext cx="10954512" cy="2066544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A215D9-01C6-4B2D-B12C-1F055E28C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089090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Building a site without using code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E0261DD-E7F6-44FD-8AE6-27B4403CB8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9700" y="3429000"/>
            <a:ext cx="9372600" cy="250838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/>
              <a:t>It is possible using templates like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WordPress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Wikis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Or your work content management system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T4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Moodle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This automatically translates your text into HTML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But they don’t always work how you want/expect them to, which is why understanding something of HTML is useful</a:t>
            </a:r>
          </a:p>
          <a:p>
            <a:pPr lvl="1"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16493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ppt/theme/themeOverride2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259D436-C82E-43E0-8A01-53DF9CED603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6BCBFB-BBC7-42F1-95CD-058E172363A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1F91CDEB-92ED-41DC-BF33-2916A76876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{84E6CADC-ACB6-408B-ABD1-DAAD3601E99D}tf11531919_win32</Template>
  <TotalTime>49</TotalTime>
  <Words>583</Words>
  <Application>Microsoft Office PowerPoint</Application>
  <PresentationFormat>Widescreen</PresentationFormat>
  <Paragraphs>70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Avenir Next LT Pro</vt:lpstr>
      <vt:lpstr>Avenir Next LT Pro Light</vt:lpstr>
      <vt:lpstr>Calibri</vt:lpstr>
      <vt:lpstr>Garamond</vt:lpstr>
      <vt:lpstr>SavonVTI</vt:lpstr>
      <vt:lpstr>Internet technologies</vt:lpstr>
      <vt:lpstr>Why the internet?</vt:lpstr>
      <vt:lpstr>HTML</vt:lpstr>
      <vt:lpstr>Tags and Attributes</vt:lpstr>
      <vt:lpstr>Golden Rules</vt:lpstr>
      <vt:lpstr>HTML editors</vt:lpstr>
      <vt:lpstr>Basic Construction</vt:lpstr>
      <vt:lpstr>Example</vt:lpstr>
      <vt:lpstr>Adding to HTML</vt:lpstr>
      <vt:lpstr>Colours and images</vt:lpstr>
      <vt:lpstr>Building a site without using code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Internet technologies</dc:title>
  <dc:creator>Harriett Webster</dc:creator>
  <cp:lastModifiedBy>Harriett Webster</cp:lastModifiedBy>
  <cp:revision>1</cp:revision>
  <dcterms:created xsi:type="dcterms:W3CDTF">2021-04-18T15:08:12Z</dcterms:created>
  <dcterms:modified xsi:type="dcterms:W3CDTF">2021-04-18T15:58:09Z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