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8" r:id="rId4"/>
    <p:sldId id="260" r:id="rId5"/>
    <p:sldId id="261" r:id="rId6"/>
    <p:sldId id="266" r:id="rId7"/>
    <p:sldId id="267" r:id="rId8"/>
    <p:sldId id="273" r:id="rId9"/>
    <p:sldId id="270" r:id="rId10"/>
    <p:sldId id="27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4D9FC"/>
    <a:srgbClr val="C7CEFF"/>
    <a:srgbClr val="C7E5FF"/>
    <a:srgbClr val="C7C8FF"/>
    <a:srgbClr val="A4F78F"/>
    <a:srgbClr val="FFC7F8"/>
    <a:srgbClr val="FFA8F3"/>
    <a:srgbClr val="E595C5"/>
    <a:srgbClr val="F576D3"/>
    <a:srgbClr val="B891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2648E2-5531-4241-5035-D0B0D3B5710E}" v="205" dt="2026-04-28T20:42:33.667"/>
    <p1510:client id="{48453FB8-9E64-DD76-580F-C85971EA8569}" v="27" dt="2026-04-27T08:36:08.5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leucu Davies (2501183)" userId="S::2501183@student.uwtsd.ac.uk::dab985fb-2108-4d94-b1ec-76d5e9707c47" providerId="AD" clId="Web-{3C9DD019-7A95-7749-EDDF-A8D8F58E43BB}"/>
    <pc:docChg chg="modSld">
      <pc:chgData name="Lleucu Davies (2501183)" userId="S::2501183@student.uwtsd.ac.uk::dab985fb-2108-4d94-b1ec-76d5e9707c47" providerId="AD" clId="Web-{3C9DD019-7A95-7749-EDDF-A8D8F58E43BB}" dt="2026-04-26T16:49:33.529" v="158"/>
      <pc:docMkLst>
        <pc:docMk/>
      </pc:docMkLst>
      <pc:sldChg chg="addAnim">
        <pc:chgData name="Lleucu Davies (2501183)" userId="S::2501183@student.uwtsd.ac.uk::dab985fb-2108-4d94-b1ec-76d5e9707c47" providerId="AD" clId="Web-{3C9DD019-7A95-7749-EDDF-A8D8F58E43BB}" dt="2026-04-26T16:30:34.535" v="1"/>
        <pc:sldMkLst>
          <pc:docMk/>
          <pc:sldMk cId="109857222" sldId="256"/>
        </pc:sldMkLst>
      </pc:sldChg>
      <pc:sldChg chg="addSp delSp modSp addAnim delAnim modAnim">
        <pc:chgData name="Lleucu Davies (2501183)" userId="S::2501183@student.uwtsd.ac.uk::dab985fb-2108-4d94-b1ec-76d5e9707c47" providerId="AD" clId="Web-{3C9DD019-7A95-7749-EDDF-A8D8F58E43BB}" dt="2026-04-26T16:35:02.434" v="24" actId="1076"/>
        <pc:sldMkLst>
          <pc:docMk/>
          <pc:sldMk cId="2183710978" sldId="257"/>
        </pc:sldMkLst>
        <pc:spChg chg="add mod">
          <ac:chgData name="Lleucu Davies (2501183)" userId="S::2501183@student.uwtsd.ac.uk::dab985fb-2108-4d94-b1ec-76d5e9707c47" providerId="AD" clId="Web-{3C9DD019-7A95-7749-EDDF-A8D8F58E43BB}" dt="2026-04-26T16:35:02.434" v="24" actId="1076"/>
          <ac:spMkLst>
            <pc:docMk/>
            <pc:sldMk cId="2183710978" sldId="257"/>
            <ac:spMk id="6" creationId="{DC2C03FE-9E8C-2F29-DD07-9553447A5758}"/>
          </ac:spMkLst>
        </pc:spChg>
      </pc:sldChg>
      <pc:sldChg chg="addSp delSp modSp addAnim delAnim modAnim">
        <pc:chgData name="Lleucu Davies (2501183)" userId="S::2501183@student.uwtsd.ac.uk::dab985fb-2108-4d94-b1ec-76d5e9707c47" providerId="AD" clId="Web-{3C9DD019-7A95-7749-EDDF-A8D8F58E43BB}" dt="2026-04-26T16:38:56.083" v="41"/>
        <pc:sldMkLst>
          <pc:docMk/>
          <pc:sldMk cId="1434540473" sldId="258"/>
        </pc:sldMkLst>
        <pc:spChg chg="add mod">
          <ac:chgData name="Lleucu Davies (2501183)" userId="S::2501183@student.uwtsd.ac.uk::dab985fb-2108-4d94-b1ec-76d5e9707c47" providerId="AD" clId="Web-{3C9DD019-7A95-7749-EDDF-A8D8F58E43BB}" dt="2026-04-26T16:38:53.880" v="40" actId="1076"/>
          <ac:spMkLst>
            <pc:docMk/>
            <pc:sldMk cId="1434540473" sldId="258"/>
            <ac:spMk id="5" creationId="{FF394596-F2C2-E5E2-A3B4-D17D50C83C66}"/>
          </ac:spMkLst>
        </pc:spChg>
      </pc:sldChg>
      <pc:sldChg chg="addAnim delAnim">
        <pc:chgData name="Lleucu Davies (2501183)" userId="S::2501183@student.uwtsd.ac.uk::dab985fb-2108-4d94-b1ec-76d5e9707c47" providerId="AD" clId="Web-{3C9DD019-7A95-7749-EDDF-A8D8F58E43BB}" dt="2026-04-26T16:39:21.584" v="43"/>
        <pc:sldMkLst>
          <pc:docMk/>
          <pc:sldMk cId="3783475852" sldId="260"/>
        </pc:sldMkLst>
      </pc:sldChg>
      <pc:sldChg chg="addSp delSp modSp addAnim delAnim modAnim">
        <pc:chgData name="Lleucu Davies (2501183)" userId="S::2501183@student.uwtsd.ac.uk::dab985fb-2108-4d94-b1ec-76d5e9707c47" providerId="AD" clId="Web-{3C9DD019-7A95-7749-EDDF-A8D8F58E43BB}" dt="2026-04-26T16:41:57.368" v="54"/>
        <pc:sldMkLst>
          <pc:docMk/>
          <pc:sldMk cId="459610032" sldId="261"/>
        </pc:sldMkLst>
        <pc:spChg chg="add mod">
          <ac:chgData name="Lleucu Davies (2501183)" userId="S::2501183@student.uwtsd.ac.uk::dab985fb-2108-4d94-b1ec-76d5e9707c47" providerId="AD" clId="Web-{3C9DD019-7A95-7749-EDDF-A8D8F58E43BB}" dt="2026-04-26T16:40:38.507" v="49" actId="1076"/>
          <ac:spMkLst>
            <pc:docMk/>
            <pc:sldMk cId="459610032" sldId="261"/>
            <ac:spMk id="6" creationId="{B3E6E026-DC13-E6BF-EBE7-988387BEA641}"/>
          </ac:spMkLst>
        </pc:spChg>
      </pc:sldChg>
      <pc:sldChg chg="addAnim">
        <pc:chgData name="Lleucu Davies (2501183)" userId="S::2501183@student.uwtsd.ac.uk::dab985fb-2108-4d94-b1ec-76d5e9707c47" providerId="AD" clId="Web-{3C9DD019-7A95-7749-EDDF-A8D8F58E43BB}" dt="2026-04-26T16:42:17.447" v="56"/>
        <pc:sldMkLst>
          <pc:docMk/>
          <pc:sldMk cId="2891246644" sldId="266"/>
        </pc:sldMkLst>
      </pc:sldChg>
      <pc:sldChg chg="addSp delSp modSp addAnim delAnim">
        <pc:chgData name="Lleucu Davies (2501183)" userId="S::2501183@student.uwtsd.ac.uk::dab985fb-2108-4d94-b1ec-76d5e9707c47" providerId="AD" clId="Web-{3C9DD019-7A95-7749-EDDF-A8D8F58E43BB}" dt="2026-04-26T16:48:58.513" v="153"/>
        <pc:sldMkLst>
          <pc:docMk/>
          <pc:sldMk cId="3907881548" sldId="267"/>
        </pc:sldMkLst>
        <pc:spChg chg="add mod">
          <ac:chgData name="Lleucu Davies (2501183)" userId="S::2501183@student.uwtsd.ac.uk::dab985fb-2108-4d94-b1ec-76d5e9707c47" providerId="AD" clId="Web-{3C9DD019-7A95-7749-EDDF-A8D8F58E43BB}" dt="2026-04-26T16:47:52.513" v="143" actId="20577"/>
          <ac:spMkLst>
            <pc:docMk/>
            <pc:sldMk cId="3907881548" sldId="267"/>
            <ac:spMk id="3" creationId="{C45449A7-1920-D51F-36B7-540E15FC3C05}"/>
          </ac:spMkLst>
        </pc:spChg>
        <pc:spChg chg="mod">
          <ac:chgData name="Lleucu Davies (2501183)" userId="S::2501183@student.uwtsd.ac.uk::dab985fb-2108-4d94-b1ec-76d5e9707c47" providerId="AD" clId="Web-{3C9DD019-7A95-7749-EDDF-A8D8F58E43BB}" dt="2026-04-26T16:48:38.169" v="151" actId="20577"/>
          <ac:spMkLst>
            <pc:docMk/>
            <pc:sldMk cId="3907881548" sldId="267"/>
            <ac:spMk id="23" creationId="{4EAEF842-B89F-02DB-182D-EE7F709D3691}"/>
          </ac:spMkLst>
        </pc:spChg>
      </pc:sldChg>
    </pc:docChg>
  </pc:docChgLst>
  <pc:docChgLst>
    <pc:chgData name="Lleucu Davies (2501183)" userId="S::2501183@student.uwtsd.ac.uk::dab985fb-2108-4d94-b1ec-76d5e9707c47" providerId="AD" clId="Web-{C517DEA1-F8AE-8EC9-BD6D-1DCA408210BE}"/>
    <pc:docChg chg="addSld delSld modSld">
      <pc:chgData name="Lleucu Davies (2501183)" userId="S::2501183@student.uwtsd.ac.uk::dab985fb-2108-4d94-b1ec-76d5e9707c47" providerId="AD" clId="Web-{C517DEA1-F8AE-8EC9-BD6D-1DCA408210BE}" dt="2026-04-26T14:45:55.932" v="66"/>
      <pc:docMkLst>
        <pc:docMk/>
      </pc:docMkLst>
      <pc:sldChg chg="modSp">
        <pc:chgData name="Lleucu Davies (2501183)" userId="S::2501183@student.uwtsd.ac.uk::dab985fb-2108-4d94-b1ec-76d5e9707c47" providerId="AD" clId="Web-{C517DEA1-F8AE-8EC9-BD6D-1DCA408210BE}" dt="2026-04-26T14:34:33.617" v="61" actId="20577"/>
        <pc:sldMkLst>
          <pc:docMk/>
          <pc:sldMk cId="2891246644" sldId="266"/>
        </pc:sldMkLst>
        <pc:spChg chg="mod">
          <ac:chgData name="Lleucu Davies (2501183)" userId="S::2501183@student.uwtsd.ac.uk::dab985fb-2108-4d94-b1ec-76d5e9707c47" providerId="AD" clId="Web-{C517DEA1-F8AE-8EC9-BD6D-1DCA408210BE}" dt="2026-04-26T14:18:55.067" v="24" actId="1076"/>
          <ac:spMkLst>
            <pc:docMk/>
            <pc:sldMk cId="2891246644" sldId="266"/>
            <ac:spMk id="13" creationId="{A12CC895-26CB-C596-2FEA-2D4D45E2E1E6}"/>
          </ac:spMkLst>
        </pc:spChg>
        <pc:spChg chg="mod">
          <ac:chgData name="Lleucu Davies (2501183)" userId="S::2501183@student.uwtsd.ac.uk::dab985fb-2108-4d94-b1ec-76d5e9707c47" providerId="AD" clId="Web-{C517DEA1-F8AE-8EC9-BD6D-1DCA408210BE}" dt="2026-04-26T14:34:33.617" v="61" actId="20577"/>
          <ac:spMkLst>
            <pc:docMk/>
            <pc:sldMk cId="2891246644" sldId="266"/>
            <ac:spMk id="15" creationId="{1E251FC0-1995-D59A-004D-1A5F135B329C}"/>
          </ac:spMkLst>
        </pc:spChg>
      </pc:sldChg>
      <pc:sldChg chg="modSp">
        <pc:chgData name="Lleucu Davies (2501183)" userId="S::2501183@student.uwtsd.ac.uk::dab985fb-2108-4d94-b1ec-76d5e9707c47" providerId="AD" clId="Web-{C517DEA1-F8AE-8EC9-BD6D-1DCA408210BE}" dt="2026-04-26T14:26:35.504" v="57" actId="20577"/>
        <pc:sldMkLst>
          <pc:docMk/>
          <pc:sldMk cId="3907881548" sldId="267"/>
        </pc:sldMkLst>
        <pc:spChg chg="mod">
          <ac:chgData name="Lleucu Davies (2501183)" userId="S::2501183@student.uwtsd.ac.uk::dab985fb-2108-4d94-b1ec-76d5e9707c47" providerId="AD" clId="Web-{C517DEA1-F8AE-8EC9-BD6D-1DCA408210BE}" dt="2026-04-26T14:26:35.504" v="57" actId="20577"/>
          <ac:spMkLst>
            <pc:docMk/>
            <pc:sldMk cId="3907881548" sldId="267"/>
            <ac:spMk id="23" creationId="{4EAEF842-B89F-02DB-182D-EE7F709D3691}"/>
          </ac:spMkLst>
        </pc:spChg>
      </pc:sldChg>
    </pc:docChg>
  </pc:docChgLst>
  <pc:docChgLst>
    <pc:chgData clId="Web-{04538AA5-F41D-0ABD-E865-F74079661F6C}"/>
    <pc:docChg chg="addSld">
      <pc:chgData name="" userId="" providerId="" clId="Web-{04538AA5-F41D-0ABD-E865-F74079661F6C}" dt="2026-04-23T12:07:00.382" v="1"/>
      <pc:docMkLst>
        <pc:docMk/>
      </pc:docMkLst>
    </pc:docChg>
  </pc:docChgLst>
  <pc:docChgLst>
    <pc:chgData name="Lleucu Davies (2501183)" userId="S::2501183@student.uwtsd.ac.uk::dab985fb-2108-4d94-b1ec-76d5e9707c47" providerId="AD" clId="Web-{82982B02-9CEF-5F58-E83B-7D9CA96348E9}"/>
    <pc:docChg chg="modSld">
      <pc:chgData name="Lleucu Davies (2501183)" userId="S::2501183@student.uwtsd.ac.uk::dab985fb-2108-4d94-b1ec-76d5e9707c47" providerId="AD" clId="Web-{82982B02-9CEF-5F58-E83B-7D9CA96348E9}" dt="2026-04-17T16:18:09.526" v="64" actId="20577"/>
      <pc:docMkLst>
        <pc:docMk/>
      </pc:docMkLst>
      <pc:sldChg chg="modSp">
        <pc:chgData name="Lleucu Davies (2501183)" userId="S::2501183@student.uwtsd.ac.uk::dab985fb-2108-4d94-b1ec-76d5e9707c47" providerId="AD" clId="Web-{82982B02-9CEF-5F58-E83B-7D9CA96348E9}" dt="2026-04-17T16:18:09.526" v="64" actId="20577"/>
        <pc:sldMkLst>
          <pc:docMk/>
          <pc:sldMk cId="3907881548" sldId="267"/>
        </pc:sldMkLst>
        <pc:spChg chg="mod">
          <ac:chgData name="Lleucu Davies (2501183)" userId="S::2501183@student.uwtsd.ac.uk::dab985fb-2108-4d94-b1ec-76d5e9707c47" providerId="AD" clId="Web-{82982B02-9CEF-5F58-E83B-7D9CA96348E9}" dt="2026-04-17T16:12:53.704" v="55" actId="20577"/>
          <ac:spMkLst>
            <pc:docMk/>
            <pc:sldMk cId="3907881548" sldId="267"/>
            <ac:spMk id="23" creationId="{4EAEF842-B89F-02DB-182D-EE7F709D3691}"/>
          </ac:spMkLst>
        </pc:spChg>
      </pc:sldChg>
    </pc:docChg>
  </pc:docChgLst>
  <pc:docChgLst>
    <pc:chgData name="Lleucu Davies (2501183)" userId="S::2501183@student.uwtsd.ac.uk::dab985fb-2108-4d94-b1ec-76d5e9707c47" providerId="AD" clId="Web-{07B0F701-4BCA-A6C9-A3BE-CA85DCCA4916}"/>
    <pc:docChg chg="modSld">
      <pc:chgData name="Lleucu Davies (2501183)" userId="S::2501183@student.uwtsd.ac.uk::dab985fb-2108-4d94-b1ec-76d5e9707c47" providerId="AD" clId="Web-{07B0F701-4BCA-A6C9-A3BE-CA85DCCA4916}" dt="2026-04-26T14:13:46.038" v="11" actId="20577"/>
      <pc:docMkLst>
        <pc:docMk/>
      </pc:docMkLst>
      <pc:sldChg chg="modSp">
        <pc:chgData name="Lleucu Davies (2501183)" userId="S::2501183@student.uwtsd.ac.uk::dab985fb-2108-4d94-b1ec-76d5e9707c47" providerId="AD" clId="Web-{07B0F701-4BCA-A6C9-A3BE-CA85DCCA4916}" dt="2026-04-26T14:12:20.506" v="10" actId="20577"/>
        <pc:sldMkLst>
          <pc:docMk/>
          <pc:sldMk cId="2183710978" sldId="257"/>
        </pc:sldMkLst>
        <pc:spChg chg="mod">
          <ac:chgData name="Lleucu Davies (2501183)" userId="S::2501183@student.uwtsd.ac.uk::dab985fb-2108-4d94-b1ec-76d5e9707c47" providerId="AD" clId="Web-{07B0F701-4BCA-A6C9-A3BE-CA85DCCA4916}" dt="2026-04-26T14:12:20.506" v="10" actId="20577"/>
          <ac:spMkLst>
            <pc:docMk/>
            <pc:sldMk cId="2183710978" sldId="257"/>
            <ac:spMk id="7" creationId="{F198F8E8-500A-0E60-E12C-39B5BA752AEE}"/>
          </ac:spMkLst>
        </pc:spChg>
      </pc:sldChg>
      <pc:sldChg chg="modSp">
        <pc:chgData name="Lleucu Davies (2501183)" userId="S::2501183@student.uwtsd.ac.uk::dab985fb-2108-4d94-b1ec-76d5e9707c47" providerId="AD" clId="Web-{07B0F701-4BCA-A6C9-A3BE-CA85DCCA4916}" dt="2026-04-26T14:13:46.038" v="11" actId="20577"/>
        <pc:sldMkLst>
          <pc:docMk/>
          <pc:sldMk cId="2891246644" sldId="266"/>
        </pc:sldMkLst>
        <pc:spChg chg="mod">
          <ac:chgData name="Lleucu Davies (2501183)" userId="S::2501183@student.uwtsd.ac.uk::dab985fb-2108-4d94-b1ec-76d5e9707c47" providerId="AD" clId="Web-{07B0F701-4BCA-A6C9-A3BE-CA85DCCA4916}" dt="2026-04-26T14:13:46.038" v="11" actId="20577"/>
          <ac:spMkLst>
            <pc:docMk/>
            <pc:sldMk cId="2891246644" sldId="266"/>
            <ac:spMk id="13" creationId="{A12CC895-26CB-C596-2FEA-2D4D45E2E1E6}"/>
          </ac:spMkLst>
        </pc:spChg>
      </pc:sldChg>
    </pc:docChg>
  </pc:docChgLst>
  <pc:docChgLst>
    <pc:chgData name="Lleucu Davies (2501183)" userId="S::2501183@student.uwtsd.ac.uk::dab985fb-2108-4d94-b1ec-76d5e9707c47" providerId="AD" clId="Web-{04538AA5-F41D-0ABD-E865-F74079661F6C}"/>
    <pc:docChg chg="addSld delSld modSld">
      <pc:chgData name="Lleucu Davies (2501183)" userId="S::2501183@student.uwtsd.ac.uk::dab985fb-2108-4d94-b1ec-76d5e9707c47" providerId="AD" clId="Web-{04538AA5-F41D-0ABD-E865-F74079661F6C}" dt="2026-04-23T12:13:25.677" v="184" actId="1076"/>
      <pc:docMkLst>
        <pc:docMk/>
      </pc:docMkLst>
    </pc:docChg>
  </pc:docChgLst>
  <pc:docChgLst>
    <pc:chgData name="Lleucu Davies (2501183)" userId="S::2501183@student.uwtsd.ac.uk::dab985fb-2108-4d94-b1ec-76d5e9707c47" providerId="AD" clId="Web-{530CF274-ED23-BE6A-3A35-F0CDA6134A40}"/>
    <pc:docChg chg="modSld">
      <pc:chgData name="Lleucu Davies (2501183)" userId="S::2501183@student.uwtsd.ac.uk::dab985fb-2108-4d94-b1ec-76d5e9707c47" providerId="AD" clId="Web-{530CF274-ED23-BE6A-3A35-F0CDA6134A40}" dt="2026-04-04T17:51:47.822" v="163" actId="14100"/>
      <pc:docMkLst>
        <pc:docMk/>
      </pc:docMkLst>
      <pc:sldChg chg="addSp modSp">
        <pc:chgData name="Lleucu Davies (2501183)" userId="S::2501183@student.uwtsd.ac.uk::dab985fb-2108-4d94-b1ec-76d5e9707c47" providerId="AD" clId="Web-{530CF274-ED23-BE6A-3A35-F0CDA6134A40}" dt="2026-04-04T17:51:47.822" v="163" actId="14100"/>
        <pc:sldMkLst>
          <pc:docMk/>
          <pc:sldMk cId="3783475852" sldId="260"/>
        </pc:sldMkLst>
        <pc:spChg chg="add mod">
          <ac:chgData name="Lleucu Davies (2501183)" userId="S::2501183@student.uwtsd.ac.uk::dab985fb-2108-4d94-b1ec-76d5e9707c47" providerId="AD" clId="Web-{530CF274-ED23-BE6A-3A35-F0CDA6134A40}" dt="2026-04-04T17:46:48.997" v="76" actId="1076"/>
          <ac:spMkLst>
            <pc:docMk/>
            <pc:sldMk cId="3783475852" sldId="260"/>
            <ac:spMk id="3" creationId="{1CF2B47B-59BC-6097-C36C-4255F4944713}"/>
          </ac:spMkLst>
        </pc:spChg>
        <pc:spChg chg="mod">
          <ac:chgData name="Lleucu Davies (2501183)" userId="S::2501183@student.uwtsd.ac.uk::dab985fb-2108-4d94-b1ec-76d5e9707c47" providerId="AD" clId="Web-{530CF274-ED23-BE6A-3A35-F0CDA6134A40}" dt="2026-04-04T17:51:29.180" v="157" actId="1076"/>
          <ac:spMkLst>
            <pc:docMk/>
            <pc:sldMk cId="3783475852" sldId="260"/>
            <ac:spMk id="5" creationId="{38263FA3-EAAE-871F-CD08-141019108719}"/>
          </ac:spMkLst>
        </pc:spChg>
        <pc:spChg chg="mod">
          <ac:chgData name="Lleucu Davies (2501183)" userId="S::2501183@student.uwtsd.ac.uk::dab985fb-2108-4d94-b1ec-76d5e9707c47" providerId="AD" clId="Web-{530CF274-ED23-BE6A-3A35-F0CDA6134A40}" dt="2026-04-04T17:51:18.648" v="155" actId="1076"/>
          <ac:spMkLst>
            <pc:docMk/>
            <pc:sldMk cId="3783475852" sldId="260"/>
            <ac:spMk id="6" creationId="{586A0578-1271-830B-B34F-7377438F34D8}"/>
          </ac:spMkLst>
        </pc:spChg>
        <pc:spChg chg="add mod">
          <ac:chgData name="Lleucu Davies (2501183)" userId="S::2501183@student.uwtsd.ac.uk::dab985fb-2108-4d94-b1ec-76d5e9707c47" providerId="AD" clId="Web-{530CF274-ED23-BE6A-3A35-F0CDA6134A40}" dt="2026-04-04T17:48:41.998" v="111" actId="1076"/>
          <ac:spMkLst>
            <pc:docMk/>
            <pc:sldMk cId="3783475852" sldId="260"/>
            <ac:spMk id="9" creationId="{82EAD50A-A769-68D9-1CDB-0ED89FAB6F3E}"/>
          </ac:spMkLst>
        </pc:spChg>
        <pc:spChg chg="add mod">
          <ac:chgData name="Lleucu Davies (2501183)" userId="S::2501183@student.uwtsd.ac.uk::dab985fb-2108-4d94-b1ec-76d5e9707c47" providerId="AD" clId="Web-{530CF274-ED23-BE6A-3A35-F0CDA6134A40}" dt="2026-04-04T17:49:42.780" v="140" actId="1076"/>
          <ac:spMkLst>
            <pc:docMk/>
            <pc:sldMk cId="3783475852" sldId="260"/>
            <ac:spMk id="10" creationId="{A37AA0CB-16CF-0584-A95A-FE4C94BB7F2A}"/>
          </ac:spMkLst>
        </pc:spChg>
        <pc:cxnChg chg="add mod">
          <ac:chgData name="Lleucu Davies (2501183)" userId="S::2501183@student.uwtsd.ac.uk::dab985fb-2108-4d94-b1ec-76d5e9707c47" providerId="AD" clId="Web-{530CF274-ED23-BE6A-3A35-F0CDA6134A40}" dt="2026-04-04T17:50:48.036" v="145"/>
          <ac:cxnSpMkLst>
            <pc:docMk/>
            <pc:sldMk cId="3783475852" sldId="260"/>
            <ac:cxnSpMk id="11" creationId="{68B16660-2536-749A-75D9-E7538BAAA7D0}"/>
          </ac:cxnSpMkLst>
        </pc:cxnChg>
        <pc:cxnChg chg="add mod">
          <ac:chgData name="Lleucu Davies (2501183)" userId="S::2501183@student.uwtsd.ac.uk::dab985fb-2108-4d94-b1ec-76d5e9707c47" providerId="AD" clId="Web-{530CF274-ED23-BE6A-3A35-F0CDA6134A40}" dt="2026-04-04T17:50:54.990" v="147" actId="1076"/>
          <ac:cxnSpMkLst>
            <pc:docMk/>
            <pc:sldMk cId="3783475852" sldId="260"/>
            <ac:cxnSpMk id="12" creationId="{C148D136-45C7-F5CA-3E79-E58F398C57AB}"/>
          </ac:cxnSpMkLst>
        </pc:cxnChg>
        <pc:cxnChg chg="add mod">
          <ac:chgData name="Lleucu Davies (2501183)" userId="S::2501183@student.uwtsd.ac.uk::dab985fb-2108-4d94-b1ec-76d5e9707c47" providerId="AD" clId="Web-{530CF274-ED23-BE6A-3A35-F0CDA6134A40}" dt="2026-04-04T17:51:05.037" v="151" actId="1076"/>
          <ac:cxnSpMkLst>
            <pc:docMk/>
            <pc:sldMk cId="3783475852" sldId="260"/>
            <ac:cxnSpMk id="13" creationId="{2A62C95E-CDAE-A4C9-3349-C16F5101D44F}"/>
          </ac:cxnSpMkLst>
        </pc:cxnChg>
        <pc:cxnChg chg="add mod">
          <ac:chgData name="Lleucu Davies (2501183)" userId="S::2501183@student.uwtsd.ac.uk::dab985fb-2108-4d94-b1ec-76d5e9707c47" providerId="AD" clId="Web-{530CF274-ED23-BE6A-3A35-F0CDA6134A40}" dt="2026-04-04T17:51:22.429" v="156" actId="14100"/>
          <ac:cxnSpMkLst>
            <pc:docMk/>
            <pc:sldMk cId="3783475852" sldId="260"/>
            <ac:cxnSpMk id="14" creationId="{661969B7-02CA-AE10-67AC-8F60B8E3569C}"/>
          </ac:cxnSpMkLst>
        </pc:cxnChg>
        <pc:cxnChg chg="add mod">
          <ac:chgData name="Lleucu Davies (2501183)" userId="S::2501183@student.uwtsd.ac.uk::dab985fb-2108-4d94-b1ec-76d5e9707c47" providerId="AD" clId="Web-{530CF274-ED23-BE6A-3A35-F0CDA6134A40}" dt="2026-04-04T17:51:36.587" v="160" actId="14100"/>
          <ac:cxnSpMkLst>
            <pc:docMk/>
            <pc:sldMk cId="3783475852" sldId="260"/>
            <ac:cxnSpMk id="15" creationId="{837CD52E-CD7B-7BBA-5B7F-E2E58480DDF3}"/>
          </ac:cxnSpMkLst>
        </pc:cxnChg>
        <pc:cxnChg chg="add mod">
          <ac:chgData name="Lleucu Davies (2501183)" userId="S::2501183@student.uwtsd.ac.uk::dab985fb-2108-4d94-b1ec-76d5e9707c47" providerId="AD" clId="Web-{530CF274-ED23-BE6A-3A35-F0CDA6134A40}" dt="2026-04-04T17:51:47.822" v="163" actId="14100"/>
          <ac:cxnSpMkLst>
            <pc:docMk/>
            <pc:sldMk cId="3783475852" sldId="260"/>
            <ac:cxnSpMk id="16" creationId="{00BAA97D-8C00-CC92-67A7-FC7F6524D49A}"/>
          </ac:cxnSpMkLst>
        </pc:cxnChg>
      </pc:sldChg>
    </pc:docChg>
  </pc:docChgLst>
  <pc:docChgLst>
    <pc:chgData name="Lleucu Davies (2501183)" userId="S::2501183@student.uwtsd.ac.uk::dab985fb-2108-4d94-b1ec-76d5e9707c47" providerId="AD" clId="Web-{00A90B87-6589-AFE6-5085-1BA584BBFE9C}"/>
    <pc:docChg chg="delSld modSld">
      <pc:chgData name="Lleucu Davies (2501183)" userId="S::2501183@student.uwtsd.ac.uk::dab985fb-2108-4d94-b1ec-76d5e9707c47" providerId="AD" clId="Web-{00A90B87-6589-AFE6-5085-1BA584BBFE9C}" dt="2026-04-25T15:49:55.904" v="48" actId="20577"/>
      <pc:docMkLst>
        <pc:docMk/>
      </pc:docMkLst>
    </pc:docChg>
  </pc:docChgLst>
  <pc:docChgLst>
    <pc:chgData name="Lleucu Davies (2501183)" userId="S::2501183@student.uwtsd.ac.uk::dab985fb-2108-4d94-b1ec-76d5e9707c47" providerId="AD" clId="Web-{2F2648E2-5531-4241-5035-D0B0D3B5710E}"/>
    <pc:docChg chg="addSld delSld modSld">
      <pc:chgData name="Lleucu Davies (2501183)" userId="S::2501183@student.uwtsd.ac.uk::dab985fb-2108-4d94-b1ec-76d5e9707c47" providerId="AD" clId="Web-{2F2648E2-5531-4241-5035-D0B0D3B5710E}" dt="2026-04-28T20:42:33.667" v="176" actId="1076"/>
      <pc:docMkLst>
        <pc:docMk/>
      </pc:docMkLst>
      <pc:sldChg chg="addSp modSp">
        <pc:chgData name="Lleucu Davies (2501183)" userId="S::2501183@student.uwtsd.ac.uk::dab985fb-2108-4d94-b1ec-76d5e9707c47" providerId="AD" clId="Web-{2F2648E2-5531-4241-5035-D0B0D3B5710E}" dt="2026-04-28T20:35:09.239" v="133" actId="20577"/>
        <pc:sldMkLst>
          <pc:docMk/>
          <pc:sldMk cId="2183710978" sldId="257"/>
        </pc:sldMkLst>
        <pc:spChg chg="add mod">
          <ac:chgData name="Lleucu Davies (2501183)" userId="S::2501183@student.uwtsd.ac.uk::dab985fb-2108-4d94-b1ec-76d5e9707c47" providerId="AD" clId="Web-{2F2648E2-5531-4241-5035-D0B0D3B5710E}" dt="2026-04-28T20:35:09.239" v="133" actId="20577"/>
          <ac:spMkLst>
            <pc:docMk/>
            <pc:sldMk cId="2183710978" sldId="257"/>
            <ac:spMk id="4" creationId="{6EF8189A-2633-BD03-33C9-9A1B2280E19A}"/>
          </ac:spMkLst>
        </pc:spChg>
      </pc:sldChg>
      <pc:sldChg chg="addSp modSp">
        <pc:chgData name="Lleucu Davies (2501183)" userId="S::2501183@student.uwtsd.ac.uk::dab985fb-2108-4d94-b1ec-76d5e9707c47" providerId="AD" clId="Web-{2F2648E2-5531-4241-5035-D0B0D3B5710E}" dt="2026-04-28T20:34:38.379" v="126" actId="20577"/>
        <pc:sldMkLst>
          <pc:docMk/>
          <pc:sldMk cId="1434540473" sldId="258"/>
        </pc:sldMkLst>
        <pc:spChg chg="add mod">
          <ac:chgData name="Lleucu Davies (2501183)" userId="S::2501183@student.uwtsd.ac.uk::dab985fb-2108-4d94-b1ec-76d5e9707c47" providerId="AD" clId="Web-{2F2648E2-5531-4241-5035-D0B0D3B5710E}" dt="2026-04-28T20:34:38.379" v="126" actId="20577"/>
          <ac:spMkLst>
            <pc:docMk/>
            <pc:sldMk cId="1434540473" sldId="258"/>
            <ac:spMk id="4" creationId="{0FFDA5C0-AC1A-9AD0-C7F2-7616AF26FAC6}"/>
          </ac:spMkLst>
        </pc:spChg>
      </pc:sldChg>
      <pc:sldChg chg="addSp modSp">
        <pc:chgData name="Lleucu Davies (2501183)" userId="S::2501183@student.uwtsd.ac.uk::dab985fb-2108-4d94-b1ec-76d5e9707c47" providerId="AD" clId="Web-{2F2648E2-5531-4241-5035-D0B0D3B5710E}" dt="2026-04-28T20:24:10.048" v="41" actId="1076"/>
        <pc:sldMkLst>
          <pc:docMk/>
          <pc:sldMk cId="3783475852" sldId="260"/>
        </pc:sldMkLst>
        <pc:spChg chg="mod">
          <ac:chgData name="Lleucu Davies (2501183)" userId="S::2501183@student.uwtsd.ac.uk::dab985fb-2108-4d94-b1ec-76d5e9707c47" providerId="AD" clId="Web-{2F2648E2-5531-4241-5035-D0B0D3B5710E}" dt="2026-04-28T20:23:00.296" v="16" actId="20577"/>
          <ac:spMkLst>
            <pc:docMk/>
            <pc:sldMk cId="3783475852" sldId="260"/>
            <ac:spMk id="3" creationId="{1CF2B47B-59BC-6097-C36C-4255F4944713}"/>
          </ac:spMkLst>
        </pc:spChg>
        <pc:spChg chg="mod">
          <ac:chgData name="Lleucu Davies (2501183)" userId="S::2501183@student.uwtsd.ac.uk::dab985fb-2108-4d94-b1ec-76d5e9707c47" providerId="AD" clId="Web-{2F2648E2-5531-4241-5035-D0B0D3B5710E}" dt="2026-04-28T20:22:46.171" v="11" actId="20577"/>
          <ac:spMkLst>
            <pc:docMk/>
            <pc:sldMk cId="3783475852" sldId="260"/>
            <ac:spMk id="4" creationId="{221EA517-3AB0-507E-598E-0132804EAF61}"/>
          </ac:spMkLst>
        </pc:spChg>
        <pc:spChg chg="mod">
          <ac:chgData name="Lleucu Davies (2501183)" userId="S::2501183@student.uwtsd.ac.uk::dab985fb-2108-4d94-b1ec-76d5e9707c47" providerId="AD" clId="Web-{2F2648E2-5531-4241-5035-D0B0D3B5710E}" dt="2026-04-28T20:22:56.859" v="15" actId="20577"/>
          <ac:spMkLst>
            <pc:docMk/>
            <pc:sldMk cId="3783475852" sldId="260"/>
            <ac:spMk id="5" creationId="{38263FA3-EAAE-871F-CD08-141019108719}"/>
          </ac:spMkLst>
        </pc:spChg>
        <pc:spChg chg="mod">
          <ac:chgData name="Lleucu Davies (2501183)" userId="S::2501183@student.uwtsd.ac.uk::dab985fb-2108-4d94-b1ec-76d5e9707c47" providerId="AD" clId="Web-{2F2648E2-5531-4241-5035-D0B0D3B5710E}" dt="2026-04-28T20:22:49.702" v="13" actId="20577"/>
          <ac:spMkLst>
            <pc:docMk/>
            <pc:sldMk cId="3783475852" sldId="260"/>
            <ac:spMk id="6" creationId="{586A0578-1271-830B-B34F-7377438F34D8}"/>
          </ac:spMkLst>
        </pc:spChg>
        <pc:spChg chg="mod">
          <ac:chgData name="Lleucu Davies (2501183)" userId="S::2501183@student.uwtsd.ac.uk::dab985fb-2108-4d94-b1ec-76d5e9707c47" providerId="AD" clId="Web-{2F2648E2-5531-4241-5035-D0B0D3B5710E}" dt="2026-04-28T20:22:39.608" v="8" actId="20577"/>
          <ac:spMkLst>
            <pc:docMk/>
            <pc:sldMk cId="3783475852" sldId="260"/>
            <ac:spMk id="7" creationId="{6AB685F3-A84E-D876-B393-98A2D5D74D43}"/>
          </ac:spMkLst>
        </pc:spChg>
        <pc:spChg chg="mod">
          <ac:chgData name="Lleucu Davies (2501183)" userId="S::2501183@student.uwtsd.ac.uk::dab985fb-2108-4d94-b1ec-76d5e9707c47" providerId="AD" clId="Web-{2F2648E2-5531-4241-5035-D0B0D3B5710E}" dt="2026-04-28T20:22:35.014" v="6" actId="20577"/>
          <ac:spMkLst>
            <pc:docMk/>
            <pc:sldMk cId="3783475852" sldId="260"/>
            <ac:spMk id="8" creationId="{8D8591A8-D16D-68D7-885F-D55D8F95E65E}"/>
          </ac:spMkLst>
        </pc:spChg>
        <pc:spChg chg="mod">
          <ac:chgData name="Lleucu Davies (2501183)" userId="S::2501183@student.uwtsd.ac.uk::dab985fb-2108-4d94-b1ec-76d5e9707c47" providerId="AD" clId="Web-{2F2648E2-5531-4241-5035-D0B0D3B5710E}" dt="2026-04-28T20:22:23.608" v="2" actId="20577"/>
          <ac:spMkLst>
            <pc:docMk/>
            <pc:sldMk cId="3783475852" sldId="260"/>
            <ac:spMk id="9" creationId="{82EAD50A-A769-68D9-1CDB-0ED89FAB6F3E}"/>
          </ac:spMkLst>
        </pc:spChg>
        <pc:spChg chg="mod">
          <ac:chgData name="Lleucu Davies (2501183)" userId="S::2501183@student.uwtsd.ac.uk::dab985fb-2108-4d94-b1ec-76d5e9707c47" providerId="AD" clId="Web-{2F2648E2-5531-4241-5035-D0B0D3B5710E}" dt="2026-04-28T20:22:27.967" v="4" actId="20577"/>
          <ac:spMkLst>
            <pc:docMk/>
            <pc:sldMk cId="3783475852" sldId="260"/>
            <ac:spMk id="10" creationId="{A37AA0CB-16CF-0584-A95A-FE4C94BB7F2A}"/>
          </ac:spMkLst>
        </pc:spChg>
        <pc:spChg chg="add mod">
          <ac:chgData name="Lleucu Davies (2501183)" userId="S::2501183@student.uwtsd.ac.uk::dab985fb-2108-4d94-b1ec-76d5e9707c47" providerId="AD" clId="Web-{2F2648E2-5531-4241-5035-D0B0D3B5710E}" dt="2026-04-28T20:24:10.048" v="41" actId="1076"/>
          <ac:spMkLst>
            <pc:docMk/>
            <pc:sldMk cId="3783475852" sldId="260"/>
            <ac:spMk id="17" creationId="{C32D7D6B-ECFF-2359-2B9A-0933C75D3F45}"/>
          </ac:spMkLst>
        </pc:spChg>
      </pc:sldChg>
      <pc:sldChg chg="addSp modSp">
        <pc:chgData name="Lleucu Davies (2501183)" userId="S::2501183@student.uwtsd.ac.uk::dab985fb-2108-4d94-b1ec-76d5e9707c47" providerId="AD" clId="Web-{2F2648E2-5531-4241-5035-D0B0D3B5710E}" dt="2026-04-28T20:34:53.239" v="129" actId="1076"/>
        <pc:sldMkLst>
          <pc:docMk/>
          <pc:sldMk cId="459610032" sldId="261"/>
        </pc:sldMkLst>
        <pc:spChg chg="add mod">
          <ac:chgData name="Lleucu Davies (2501183)" userId="S::2501183@student.uwtsd.ac.uk::dab985fb-2108-4d94-b1ec-76d5e9707c47" providerId="AD" clId="Web-{2F2648E2-5531-4241-5035-D0B0D3B5710E}" dt="2026-04-28T20:34:53.239" v="129" actId="1076"/>
          <ac:spMkLst>
            <pc:docMk/>
            <pc:sldMk cId="459610032" sldId="261"/>
            <ac:spMk id="4" creationId="{9592A463-43A0-4DBA-BC04-7B51E0E9E46A}"/>
          </ac:spMkLst>
        </pc:spChg>
      </pc:sldChg>
      <pc:sldChg chg="addSp delSp modSp del">
        <pc:chgData name="Lleucu Davies (2501183)" userId="S::2501183@student.uwtsd.ac.uk::dab985fb-2108-4d94-b1ec-76d5e9707c47" providerId="AD" clId="Web-{2F2648E2-5531-4241-5035-D0B0D3B5710E}" dt="2026-04-28T20:33:08.690" v="109"/>
        <pc:sldMkLst>
          <pc:docMk/>
          <pc:sldMk cId="584935565" sldId="269"/>
        </pc:sldMkLst>
        <pc:spChg chg="mod">
          <ac:chgData name="Lleucu Davies (2501183)" userId="S::2501183@student.uwtsd.ac.uk::dab985fb-2108-4d94-b1ec-76d5e9707c47" providerId="AD" clId="Web-{2F2648E2-5531-4241-5035-D0B0D3B5710E}" dt="2026-04-28T20:30:23.186" v="78" actId="20577"/>
          <ac:spMkLst>
            <pc:docMk/>
            <pc:sldMk cId="584935565" sldId="269"/>
            <ac:spMk id="11" creationId="{1EDF361F-29B5-7A8C-7B15-A79454087011}"/>
          </ac:spMkLst>
        </pc:spChg>
        <pc:spChg chg="mod">
          <ac:chgData name="Lleucu Davies (2501183)" userId="S::2501183@student.uwtsd.ac.uk::dab985fb-2108-4d94-b1ec-76d5e9707c47" providerId="AD" clId="Web-{2F2648E2-5531-4241-5035-D0B0D3B5710E}" dt="2026-04-28T20:30:37.264" v="82" actId="1076"/>
          <ac:spMkLst>
            <pc:docMk/>
            <pc:sldMk cId="584935565" sldId="269"/>
            <ac:spMk id="13" creationId="{F3453B7E-FAC6-A763-44FB-3A962412E38B}"/>
          </ac:spMkLst>
        </pc:spChg>
        <pc:spChg chg="mod">
          <ac:chgData name="Lleucu Davies (2501183)" userId="S::2501183@student.uwtsd.ac.uk::dab985fb-2108-4d94-b1ec-76d5e9707c47" providerId="AD" clId="Web-{2F2648E2-5531-4241-5035-D0B0D3B5710E}" dt="2026-04-28T20:30:40.280" v="83" actId="1076"/>
          <ac:spMkLst>
            <pc:docMk/>
            <pc:sldMk cId="584935565" sldId="269"/>
            <ac:spMk id="15" creationId="{DAA99131-4327-16B6-DDAA-7359BDA77BE7}"/>
          </ac:spMkLst>
        </pc:spChg>
        <pc:picChg chg="add del mod">
          <ac:chgData name="Lleucu Davies (2501183)" userId="S::2501183@student.uwtsd.ac.uk::dab985fb-2108-4d94-b1ec-76d5e9707c47" providerId="AD" clId="Web-{2F2648E2-5531-4241-5035-D0B0D3B5710E}" dt="2026-04-28T20:32:14.580" v="89"/>
          <ac:picMkLst>
            <pc:docMk/>
            <pc:sldMk cId="584935565" sldId="269"/>
            <ac:picMk id="2" creationId="{7599B1B0-1ACE-3F26-AEA0-3B63CDB890F6}"/>
          </ac:picMkLst>
        </pc:picChg>
      </pc:sldChg>
      <pc:sldChg chg="addSp delSp modSp addAnim">
        <pc:chgData name="Lleucu Davies (2501183)" userId="S::2501183@student.uwtsd.ac.uk::dab985fb-2108-4d94-b1ec-76d5e9707c47" providerId="AD" clId="Web-{2F2648E2-5531-4241-5035-D0B0D3B5710E}" dt="2026-04-28T20:32:40.315" v="107"/>
        <pc:sldMkLst>
          <pc:docMk/>
          <pc:sldMk cId="2932773285" sldId="270"/>
        </pc:sldMkLst>
        <pc:spChg chg="mod">
          <ac:chgData name="Lleucu Davies (2501183)" userId="S::2501183@student.uwtsd.ac.uk::dab985fb-2108-4d94-b1ec-76d5e9707c47" providerId="AD" clId="Web-{2F2648E2-5531-4241-5035-D0B0D3B5710E}" dt="2026-04-28T20:30:03.075" v="74" actId="20577"/>
          <ac:spMkLst>
            <pc:docMk/>
            <pc:sldMk cId="2932773285" sldId="270"/>
            <ac:spMk id="3" creationId="{31DEC218-780B-53D7-BFFD-7C9E41D5A937}"/>
          </ac:spMkLst>
        </pc:spChg>
        <pc:spChg chg="mod">
          <ac:chgData name="Lleucu Davies (2501183)" userId="S::2501183@student.uwtsd.ac.uk::dab985fb-2108-4d94-b1ec-76d5e9707c47" providerId="AD" clId="Web-{2F2648E2-5531-4241-5035-D0B0D3B5710E}" dt="2026-04-28T20:30:06.263" v="75" actId="1076"/>
          <ac:spMkLst>
            <pc:docMk/>
            <pc:sldMk cId="2932773285" sldId="270"/>
            <ac:spMk id="4" creationId="{80FB6314-A9BE-FEB4-3107-EDD1D5432D68}"/>
          </ac:spMkLst>
        </pc:spChg>
        <pc:spChg chg="mod">
          <ac:chgData name="Lleucu Davies (2501183)" userId="S::2501183@student.uwtsd.ac.uk::dab985fb-2108-4d94-b1ec-76d5e9707c47" providerId="AD" clId="Web-{2F2648E2-5531-4241-5035-D0B0D3B5710E}" dt="2026-04-28T20:30:09.998" v="76" actId="1076"/>
          <ac:spMkLst>
            <pc:docMk/>
            <pc:sldMk cId="2932773285" sldId="270"/>
            <ac:spMk id="5" creationId="{5DD5185C-C374-4E35-7EB9-269540DCA89B}"/>
          </ac:spMkLst>
        </pc:spChg>
        <pc:picChg chg="add del mod">
          <ac:chgData name="Lleucu Davies (2501183)" userId="S::2501183@student.uwtsd.ac.uk::dab985fb-2108-4d94-b1ec-76d5e9707c47" providerId="AD" clId="Web-{2F2648E2-5531-4241-5035-D0B0D3B5710E}" dt="2026-04-28T20:32:19.736" v="93"/>
          <ac:picMkLst>
            <pc:docMk/>
            <pc:sldMk cId="2932773285" sldId="270"/>
            <ac:picMk id="6" creationId="{25AD6438-913C-4FB5-517C-899CE3917371}"/>
          </ac:picMkLst>
        </pc:picChg>
        <pc:picChg chg="add del mod">
          <ac:chgData name="Lleucu Davies (2501183)" userId="S::2501183@student.uwtsd.ac.uk::dab985fb-2108-4d94-b1ec-76d5e9707c47" providerId="AD" clId="Web-{2F2648E2-5531-4241-5035-D0B0D3B5710E}" dt="2026-04-28T20:32:19.736" v="92"/>
          <ac:picMkLst>
            <pc:docMk/>
            <pc:sldMk cId="2932773285" sldId="270"/>
            <ac:picMk id="7" creationId="{95057899-C5D8-4AB9-E9DB-08E32CBA5937}"/>
          </ac:picMkLst>
        </pc:picChg>
        <pc:picChg chg="add del mod">
          <ac:chgData name="Lleucu Davies (2501183)" userId="S::2501183@student.uwtsd.ac.uk::dab985fb-2108-4d94-b1ec-76d5e9707c47" providerId="AD" clId="Web-{2F2648E2-5531-4241-5035-D0B0D3B5710E}" dt="2026-04-28T20:32:40.315" v="107"/>
          <ac:picMkLst>
            <pc:docMk/>
            <pc:sldMk cId="2932773285" sldId="270"/>
            <ac:picMk id="8" creationId="{978A6889-FB1F-1927-11C0-851AB11E86F6}"/>
          </ac:picMkLst>
        </pc:picChg>
        <pc:picChg chg="add mod">
          <ac:chgData name="Lleucu Davies (2501183)" userId="S::2501183@student.uwtsd.ac.uk::dab985fb-2108-4d94-b1ec-76d5e9707c47" providerId="AD" clId="Web-{2F2648E2-5531-4241-5035-D0B0D3B5710E}" dt="2026-04-28T20:32:39.174" v="106" actId="1076"/>
          <ac:picMkLst>
            <pc:docMk/>
            <pc:sldMk cId="2932773285" sldId="270"/>
            <ac:picMk id="9" creationId="{F0164675-EF58-CEF7-AE26-83194FB701C1}"/>
          </ac:picMkLst>
        </pc:picChg>
      </pc:sldChg>
      <pc:sldChg chg="del">
        <pc:chgData name="Lleucu Davies (2501183)" userId="S::2501183@student.uwtsd.ac.uk::dab985fb-2108-4d94-b1ec-76d5e9707c47" providerId="AD" clId="Web-{2F2648E2-5531-4241-5035-D0B0D3B5710E}" dt="2026-04-28T20:24:38.689" v="43"/>
        <pc:sldMkLst>
          <pc:docMk/>
          <pc:sldMk cId="2611253715" sldId="271"/>
        </pc:sldMkLst>
      </pc:sldChg>
      <pc:sldChg chg="delSp modSp add replId delAnim">
        <pc:chgData name="Lleucu Davies (2501183)" userId="S::2501183@student.uwtsd.ac.uk::dab985fb-2108-4d94-b1ec-76d5e9707c47" providerId="AD" clId="Web-{2F2648E2-5531-4241-5035-D0B0D3B5710E}" dt="2026-04-28T20:42:33.667" v="176" actId="1076"/>
        <pc:sldMkLst>
          <pc:docMk/>
          <pc:sldMk cId="238368777" sldId="272"/>
        </pc:sldMkLst>
        <pc:spChg chg="mod">
          <ac:chgData name="Lleucu Davies (2501183)" userId="S::2501183@student.uwtsd.ac.uk::dab985fb-2108-4d94-b1ec-76d5e9707c47" providerId="AD" clId="Web-{2F2648E2-5531-4241-5035-D0B0D3B5710E}" dt="2026-04-28T20:42:33.667" v="176" actId="1076"/>
          <ac:spMkLst>
            <pc:docMk/>
            <pc:sldMk cId="238368777" sldId="272"/>
            <ac:spMk id="3" creationId="{A2610FB6-02CE-5BA2-D505-6EB3995757B3}"/>
          </ac:spMkLst>
        </pc:spChg>
        <pc:spChg chg="mod">
          <ac:chgData name="Lleucu Davies (2501183)" userId="S::2501183@student.uwtsd.ac.uk::dab985fb-2108-4d94-b1ec-76d5e9707c47" providerId="AD" clId="Web-{2F2648E2-5531-4241-5035-D0B0D3B5710E}" dt="2026-04-28T20:29:29.980" v="72"/>
          <ac:spMkLst>
            <pc:docMk/>
            <pc:sldMk cId="238368777" sldId="272"/>
            <ac:spMk id="14" creationId="{05B244B2-939C-1DB0-59EF-AD1CA47D5229}"/>
          </ac:spMkLst>
        </pc:spChg>
        <pc:spChg chg="del">
          <ac:chgData name="Lleucu Davies (2501183)" userId="S::2501183@student.uwtsd.ac.uk::dab985fb-2108-4d94-b1ec-76d5e9707c47" providerId="AD" clId="Web-{2F2648E2-5531-4241-5035-D0B0D3B5710E}" dt="2026-04-28T20:28:28.600" v="48"/>
          <ac:spMkLst>
            <pc:docMk/>
            <pc:sldMk cId="238368777" sldId="272"/>
            <ac:spMk id="23" creationId="{78D3C34D-3C7E-48DC-C6D6-11C4DE2668E1}"/>
          </ac:spMkLst>
        </pc:spChg>
        <pc:picChg chg="del">
          <ac:chgData name="Lleucu Davies (2501183)" userId="S::2501183@student.uwtsd.ac.uk::dab985fb-2108-4d94-b1ec-76d5e9707c47" providerId="AD" clId="Web-{2F2648E2-5531-4241-5035-D0B0D3B5710E}" dt="2026-04-28T20:28:15.771" v="44"/>
          <ac:picMkLst>
            <pc:docMk/>
            <pc:sldMk cId="238368777" sldId="272"/>
            <ac:picMk id="25" creationId="{01410E4B-A676-3E5F-85AC-C6E70852D892}"/>
          </ac:picMkLst>
        </pc:picChg>
        <pc:picChg chg="del">
          <ac:chgData name="Lleucu Davies (2501183)" userId="S::2501183@student.uwtsd.ac.uk::dab985fb-2108-4d94-b1ec-76d5e9707c47" providerId="AD" clId="Web-{2F2648E2-5531-4241-5035-D0B0D3B5710E}" dt="2026-04-28T20:28:31.366" v="51"/>
          <ac:picMkLst>
            <pc:docMk/>
            <pc:sldMk cId="238368777" sldId="272"/>
            <ac:picMk id="27" creationId="{41556B1E-2F07-0C2A-4669-5EEDD915A175}"/>
          </ac:picMkLst>
        </pc:picChg>
        <pc:picChg chg="del">
          <ac:chgData name="Lleucu Davies (2501183)" userId="S::2501183@student.uwtsd.ac.uk::dab985fb-2108-4d94-b1ec-76d5e9707c47" providerId="AD" clId="Web-{2F2648E2-5531-4241-5035-D0B0D3B5710E}" dt="2026-04-28T20:28:31.366" v="50"/>
          <ac:picMkLst>
            <pc:docMk/>
            <pc:sldMk cId="238368777" sldId="272"/>
            <ac:picMk id="29" creationId="{B990E0D8-540E-5A00-891B-30135A122DCA}"/>
          </ac:picMkLst>
        </pc:picChg>
        <pc:picChg chg="del">
          <ac:chgData name="Lleucu Davies (2501183)" userId="S::2501183@student.uwtsd.ac.uk::dab985fb-2108-4d94-b1ec-76d5e9707c47" providerId="AD" clId="Web-{2F2648E2-5531-4241-5035-D0B0D3B5710E}" dt="2026-04-28T20:28:31.366" v="49"/>
          <ac:picMkLst>
            <pc:docMk/>
            <pc:sldMk cId="238368777" sldId="272"/>
            <ac:picMk id="31" creationId="{BBC7E1A1-0D95-E632-0DC9-59397DC1D150}"/>
          </ac:picMkLst>
        </pc:picChg>
        <pc:picChg chg="del">
          <ac:chgData name="Lleucu Davies (2501183)" userId="S::2501183@student.uwtsd.ac.uk::dab985fb-2108-4d94-b1ec-76d5e9707c47" providerId="AD" clId="Web-{2F2648E2-5531-4241-5035-D0B0D3B5710E}" dt="2026-04-28T20:28:28.585" v="47"/>
          <ac:picMkLst>
            <pc:docMk/>
            <pc:sldMk cId="238368777" sldId="272"/>
            <ac:picMk id="33" creationId="{04BE5B37-6656-57DB-BC68-96E473DFE9E7}"/>
          </ac:picMkLst>
        </pc:picChg>
        <pc:picChg chg="del">
          <ac:chgData name="Lleucu Davies (2501183)" userId="S::2501183@student.uwtsd.ac.uk::dab985fb-2108-4d94-b1ec-76d5e9707c47" providerId="AD" clId="Web-{2F2648E2-5531-4241-5035-D0B0D3B5710E}" dt="2026-04-28T20:28:28.585" v="46"/>
          <ac:picMkLst>
            <pc:docMk/>
            <pc:sldMk cId="238368777" sldId="272"/>
            <ac:picMk id="35" creationId="{3A990C9A-E712-771C-0976-8C2857646F37}"/>
          </ac:picMkLst>
        </pc:picChg>
        <pc:picChg chg="del">
          <ac:chgData name="Lleucu Davies (2501183)" userId="S::2501183@student.uwtsd.ac.uk::dab985fb-2108-4d94-b1ec-76d5e9707c47" providerId="AD" clId="Web-{2F2648E2-5531-4241-5035-D0B0D3B5710E}" dt="2026-04-28T20:28:28.585" v="45"/>
          <ac:picMkLst>
            <pc:docMk/>
            <pc:sldMk cId="238368777" sldId="272"/>
            <ac:picMk id="37" creationId="{98A681F6-6E06-41E6-0D5C-08C67F415013}"/>
          </ac:picMkLst>
        </pc:picChg>
      </pc:sldChg>
      <pc:sldChg chg="addSp modSp add">
        <pc:chgData name="Lleucu Davies (2501183)" userId="S::2501183@student.uwtsd.ac.uk::dab985fb-2108-4d94-b1ec-76d5e9707c47" providerId="AD" clId="Web-{2F2648E2-5531-4241-5035-D0B0D3B5710E}" dt="2026-04-28T20:34:01.550" v="114" actId="1076"/>
        <pc:sldMkLst>
          <pc:docMk/>
          <pc:sldMk cId="1645952266" sldId="273"/>
        </pc:sldMkLst>
        <pc:spChg chg="mod">
          <ac:chgData name="Lleucu Davies (2501183)" userId="S::2501183@student.uwtsd.ac.uk::dab985fb-2108-4d94-b1ec-76d5e9707c47" providerId="AD" clId="Web-{2F2648E2-5531-4241-5035-D0B0D3B5710E}" dt="2026-04-28T20:33:13.768" v="110" actId="1076"/>
          <ac:spMkLst>
            <pc:docMk/>
            <pc:sldMk cId="1645952266" sldId="273"/>
            <ac:spMk id="11" creationId="{1EDF361F-29B5-7A8C-7B15-A79454087011}"/>
          </ac:spMkLst>
        </pc:spChg>
        <pc:picChg chg="add mod">
          <ac:chgData name="Lleucu Davies (2501183)" userId="S::2501183@student.uwtsd.ac.uk::dab985fb-2108-4d94-b1ec-76d5e9707c47" providerId="AD" clId="Web-{2F2648E2-5531-4241-5035-D0B0D3B5710E}" dt="2026-04-28T20:34:01.550" v="114" actId="1076"/>
          <ac:picMkLst>
            <pc:docMk/>
            <pc:sldMk cId="1645952266" sldId="273"/>
            <ac:picMk id="2" creationId="{04AC81D4-BECD-FC69-5B15-65F970997751}"/>
          </ac:picMkLst>
        </pc:picChg>
      </pc:sldChg>
    </pc:docChg>
  </pc:docChgLst>
  <pc:docChgLst>
    <pc:chgData name="Lleucu Davies (2501183)" userId="S::2501183@student.uwtsd.ac.uk::dab985fb-2108-4d94-b1ec-76d5e9707c47" providerId="AD" clId="Web-{BB4F5ADD-3093-5EAE-AAC3-A0EB91816954}"/>
    <pc:docChg chg="addSld delSld modSld">
      <pc:chgData name="Lleucu Davies (2501183)" userId="S::2501183@student.uwtsd.ac.uk::dab985fb-2108-4d94-b1ec-76d5e9707c47" providerId="AD" clId="Web-{BB4F5ADD-3093-5EAE-AAC3-A0EB91816954}" dt="2026-04-23T13:15:16.546" v="110" actId="20577"/>
      <pc:docMkLst>
        <pc:docMk/>
      </pc:docMkLst>
    </pc:docChg>
  </pc:docChgLst>
  <pc:docChgLst>
    <pc:chgData name="Lleucu Davies (2501183)" userId="S::2501183@student.uwtsd.ac.uk::dab985fb-2108-4d94-b1ec-76d5e9707c47" providerId="AD" clId="Web-{99CCAB11-C96B-3B87-F3C5-F26EFB7997E9}"/>
    <pc:docChg chg="mod addSld delSld modSld sldOrd modMainMaster">
      <pc:chgData name="Lleucu Davies (2501183)" userId="S::2501183@student.uwtsd.ac.uk::dab985fb-2108-4d94-b1ec-76d5e9707c47" providerId="AD" clId="Web-{99CCAB11-C96B-3B87-F3C5-F26EFB7997E9}" dt="2026-04-17T15:16:49.790" v="377"/>
      <pc:docMkLst>
        <pc:docMk/>
      </pc:docMkLst>
      <pc:sldChg chg="addSp delSp modSp add replId">
        <pc:chgData name="Lleucu Davies (2501183)" userId="S::2501183@student.uwtsd.ac.uk::dab985fb-2108-4d94-b1ec-76d5e9707c47" providerId="AD" clId="Web-{99CCAB11-C96B-3B87-F3C5-F26EFB7997E9}" dt="2026-04-17T14:38:47.950" v="22"/>
        <pc:sldMkLst>
          <pc:docMk/>
          <pc:sldMk cId="2891246644" sldId="266"/>
        </pc:sldMkLst>
        <pc:spChg chg="add mod">
          <ac:chgData name="Lleucu Davies (2501183)" userId="S::2501183@student.uwtsd.ac.uk::dab985fb-2108-4d94-b1ec-76d5e9707c47" providerId="AD" clId="Web-{99CCAB11-C96B-3B87-F3C5-F26EFB7997E9}" dt="2026-04-17T14:38:17.542" v="15" actId="14100"/>
          <ac:spMkLst>
            <pc:docMk/>
            <pc:sldMk cId="2891246644" sldId="266"/>
            <ac:spMk id="4" creationId="{E28C166E-B17C-6672-5C7E-D1E05670481B}"/>
          </ac:spMkLst>
        </pc:spChg>
        <pc:spChg chg="add">
          <ac:chgData name="Lleucu Davies (2501183)" userId="S::2501183@student.uwtsd.ac.uk::dab985fb-2108-4d94-b1ec-76d5e9707c47" providerId="AD" clId="Web-{99CCAB11-C96B-3B87-F3C5-F26EFB7997E9}" dt="2026-04-17T14:38:25.480" v="16"/>
          <ac:spMkLst>
            <pc:docMk/>
            <pc:sldMk cId="2891246644" sldId="266"/>
            <ac:spMk id="13" creationId="{A12CC895-26CB-C596-2FEA-2D4D45E2E1E6}"/>
          </ac:spMkLst>
        </pc:spChg>
        <pc:spChg chg="add">
          <ac:chgData name="Lleucu Davies (2501183)" userId="S::2501183@student.uwtsd.ac.uk::dab985fb-2108-4d94-b1ec-76d5e9707c47" providerId="AD" clId="Web-{99CCAB11-C96B-3B87-F3C5-F26EFB7997E9}" dt="2026-04-17T14:38:36.262" v="17"/>
          <ac:spMkLst>
            <pc:docMk/>
            <pc:sldMk cId="2891246644" sldId="266"/>
            <ac:spMk id="15" creationId="{1E251FC0-1995-D59A-004D-1A5F135B329C}"/>
          </ac:spMkLst>
        </pc:spChg>
        <pc:picChg chg="add mod">
          <ac:chgData name="Lleucu Davies (2501183)" userId="S::2501183@student.uwtsd.ac.uk::dab985fb-2108-4d94-b1ec-76d5e9707c47" providerId="AD" clId="Web-{99CCAB11-C96B-3B87-F3C5-F26EFB7997E9}" dt="2026-04-17T14:38:43.731" v="18"/>
          <ac:picMkLst>
            <pc:docMk/>
            <pc:sldMk cId="2891246644" sldId="266"/>
            <ac:picMk id="18" creationId="{D626E99C-38D4-86D3-6899-0940D776EA1C}"/>
          </ac:picMkLst>
        </pc:picChg>
        <pc:picChg chg="add">
          <ac:chgData name="Lleucu Davies (2501183)" userId="S::2501183@student.uwtsd.ac.uk::dab985fb-2108-4d94-b1ec-76d5e9707c47" providerId="AD" clId="Web-{99CCAB11-C96B-3B87-F3C5-F26EFB7997E9}" dt="2026-04-17T14:38:43.778" v="19"/>
          <ac:picMkLst>
            <pc:docMk/>
            <pc:sldMk cId="2891246644" sldId="266"/>
            <ac:picMk id="20" creationId="{3090FF08-5B14-6387-03A8-BD3C5A91E940}"/>
          </ac:picMkLst>
        </pc:picChg>
        <pc:picChg chg="add">
          <ac:chgData name="Lleucu Davies (2501183)" userId="S::2501183@student.uwtsd.ac.uk::dab985fb-2108-4d94-b1ec-76d5e9707c47" providerId="AD" clId="Web-{99CCAB11-C96B-3B87-F3C5-F26EFB7997E9}" dt="2026-04-17T14:38:43.793" v="20"/>
          <ac:picMkLst>
            <pc:docMk/>
            <pc:sldMk cId="2891246644" sldId="266"/>
            <ac:picMk id="22" creationId="{36CE3564-7810-9F30-CF5B-13A48FAB11F3}"/>
          </ac:picMkLst>
        </pc:picChg>
      </pc:sldChg>
      <pc:sldChg chg="addSp delSp modSp add ord replId">
        <pc:chgData name="Lleucu Davies (2501183)" userId="S::2501183@student.uwtsd.ac.uk::dab985fb-2108-4d94-b1ec-76d5e9707c47" providerId="AD" clId="Web-{99CCAB11-C96B-3B87-F3C5-F26EFB7997E9}" dt="2026-04-17T14:55:19.196" v="84"/>
        <pc:sldMkLst>
          <pc:docMk/>
          <pc:sldMk cId="3907881548" sldId="267"/>
        </pc:sldMkLst>
        <pc:spChg chg="add mod">
          <ac:chgData name="Lleucu Davies (2501183)" userId="S::2501183@student.uwtsd.ac.uk::dab985fb-2108-4d94-b1ec-76d5e9707c47" providerId="AD" clId="Web-{99CCAB11-C96B-3B87-F3C5-F26EFB7997E9}" dt="2026-04-17T14:40:29.452" v="54" actId="14100"/>
          <ac:spMkLst>
            <pc:docMk/>
            <pc:sldMk cId="3907881548" sldId="267"/>
            <ac:spMk id="14" creationId="{B1611116-7E80-8303-F77C-A542BC903B4F}"/>
          </ac:spMkLst>
        </pc:spChg>
        <pc:spChg chg="add">
          <ac:chgData name="Lleucu Davies (2501183)" userId="S::2501183@student.uwtsd.ac.uk::dab985fb-2108-4d94-b1ec-76d5e9707c47" providerId="AD" clId="Web-{99CCAB11-C96B-3B87-F3C5-F26EFB7997E9}" dt="2026-04-17T14:40:02.248" v="43"/>
          <ac:spMkLst>
            <pc:docMk/>
            <pc:sldMk cId="3907881548" sldId="267"/>
            <ac:spMk id="23" creationId="{4EAEF842-B89F-02DB-182D-EE7F709D3691}"/>
          </ac:spMkLst>
        </pc:spChg>
        <pc:picChg chg="add">
          <ac:chgData name="Lleucu Davies (2501183)" userId="S::2501183@student.uwtsd.ac.uk::dab985fb-2108-4d94-b1ec-76d5e9707c47" providerId="AD" clId="Web-{99CCAB11-C96B-3B87-F3C5-F26EFB7997E9}" dt="2026-04-17T14:40:02.264" v="44"/>
          <ac:picMkLst>
            <pc:docMk/>
            <pc:sldMk cId="3907881548" sldId="267"/>
            <ac:picMk id="25" creationId="{72285802-A92B-257C-9804-69ED66007A47}"/>
          </ac:picMkLst>
        </pc:picChg>
        <pc:picChg chg="add">
          <ac:chgData name="Lleucu Davies (2501183)" userId="S::2501183@student.uwtsd.ac.uk::dab985fb-2108-4d94-b1ec-76d5e9707c47" providerId="AD" clId="Web-{99CCAB11-C96B-3B87-F3C5-F26EFB7997E9}" dt="2026-04-17T14:40:02.295" v="45"/>
          <ac:picMkLst>
            <pc:docMk/>
            <pc:sldMk cId="3907881548" sldId="267"/>
            <ac:picMk id="27" creationId="{DFB15871-0F9C-1997-2763-83C48DEE268D}"/>
          </ac:picMkLst>
        </pc:picChg>
        <pc:picChg chg="add">
          <ac:chgData name="Lleucu Davies (2501183)" userId="S::2501183@student.uwtsd.ac.uk::dab985fb-2108-4d94-b1ec-76d5e9707c47" providerId="AD" clId="Web-{99CCAB11-C96B-3B87-F3C5-F26EFB7997E9}" dt="2026-04-17T14:40:02.311" v="46"/>
          <ac:picMkLst>
            <pc:docMk/>
            <pc:sldMk cId="3907881548" sldId="267"/>
            <ac:picMk id="29" creationId="{3255C768-6009-234D-7A12-41D0B6D12915}"/>
          </ac:picMkLst>
        </pc:picChg>
        <pc:picChg chg="add">
          <ac:chgData name="Lleucu Davies (2501183)" userId="S::2501183@student.uwtsd.ac.uk::dab985fb-2108-4d94-b1ec-76d5e9707c47" providerId="AD" clId="Web-{99CCAB11-C96B-3B87-F3C5-F26EFB7997E9}" dt="2026-04-17T14:40:02.358" v="47"/>
          <ac:picMkLst>
            <pc:docMk/>
            <pc:sldMk cId="3907881548" sldId="267"/>
            <ac:picMk id="31" creationId="{AF79FCA9-B386-4B17-8485-0334D9966B19}"/>
          </ac:picMkLst>
        </pc:picChg>
        <pc:picChg chg="add">
          <ac:chgData name="Lleucu Davies (2501183)" userId="S::2501183@student.uwtsd.ac.uk::dab985fb-2108-4d94-b1ec-76d5e9707c47" providerId="AD" clId="Web-{99CCAB11-C96B-3B87-F3C5-F26EFB7997E9}" dt="2026-04-17T14:40:02.373" v="48"/>
          <ac:picMkLst>
            <pc:docMk/>
            <pc:sldMk cId="3907881548" sldId="267"/>
            <ac:picMk id="33" creationId="{7DCCAB50-9836-A8FD-55AF-C1F83CC5D0A3}"/>
          </ac:picMkLst>
        </pc:picChg>
        <pc:picChg chg="add">
          <ac:chgData name="Lleucu Davies (2501183)" userId="S::2501183@student.uwtsd.ac.uk::dab985fb-2108-4d94-b1ec-76d5e9707c47" providerId="AD" clId="Web-{99CCAB11-C96B-3B87-F3C5-F26EFB7997E9}" dt="2026-04-17T14:40:02.405" v="49"/>
          <ac:picMkLst>
            <pc:docMk/>
            <pc:sldMk cId="3907881548" sldId="267"/>
            <ac:picMk id="35" creationId="{EB028A7F-6373-2F6F-2769-790C91CFCB92}"/>
          </ac:picMkLst>
        </pc:picChg>
        <pc:picChg chg="add">
          <ac:chgData name="Lleucu Davies (2501183)" userId="S::2501183@student.uwtsd.ac.uk::dab985fb-2108-4d94-b1ec-76d5e9707c47" providerId="AD" clId="Web-{99CCAB11-C96B-3B87-F3C5-F26EFB7997E9}" dt="2026-04-17T14:40:02.420" v="50"/>
          <ac:picMkLst>
            <pc:docMk/>
            <pc:sldMk cId="3907881548" sldId="267"/>
            <ac:picMk id="37" creationId="{4E5B5941-056A-3298-AB6D-70F53D534641}"/>
          </ac:picMkLst>
        </pc:picChg>
      </pc:sldChg>
      <pc:sldMasterChg chg="mod modSldLayout">
        <pc:chgData name="Lleucu Davies (2501183)" userId="S::2501183@student.uwtsd.ac.uk::dab985fb-2108-4d94-b1ec-76d5e9707c47" providerId="AD" clId="Web-{99CCAB11-C96B-3B87-F3C5-F26EFB7997E9}" dt="2026-04-17T14:56:39.324" v="91"/>
        <pc:sldMasterMkLst>
          <pc:docMk/>
          <pc:sldMasterMk cId="1411670790" sldId="2147483756"/>
        </pc:sldMasterMkLst>
        <pc:sldLayoutChg chg="mod">
          <pc:chgData name="Lleucu Davies (2501183)" userId="S::2501183@student.uwtsd.ac.uk::dab985fb-2108-4d94-b1ec-76d5e9707c47" providerId="AD" clId="Web-{99CCAB11-C96B-3B87-F3C5-F26EFB7997E9}" dt="2026-04-17T14:56:39.324" v="91"/>
          <pc:sldLayoutMkLst>
            <pc:docMk/>
            <pc:sldMasterMk cId="1411670790" sldId="2147483756"/>
            <pc:sldLayoutMk cId="2502350050" sldId="2147483757"/>
          </pc:sldLayoutMkLst>
        </pc:sldLayoutChg>
        <pc:sldLayoutChg chg="mod">
          <pc:chgData name="Lleucu Davies (2501183)" userId="S::2501183@student.uwtsd.ac.uk::dab985fb-2108-4d94-b1ec-76d5e9707c47" providerId="AD" clId="Web-{99CCAB11-C96B-3B87-F3C5-F26EFB7997E9}" dt="2026-04-17T14:56:39.324" v="91"/>
          <pc:sldLayoutMkLst>
            <pc:docMk/>
            <pc:sldMasterMk cId="1411670790" sldId="2147483756"/>
            <pc:sldLayoutMk cId="2445976959" sldId="2147483758"/>
          </pc:sldLayoutMkLst>
        </pc:sldLayoutChg>
        <pc:sldLayoutChg chg="mod">
          <pc:chgData name="Lleucu Davies (2501183)" userId="S::2501183@student.uwtsd.ac.uk::dab985fb-2108-4d94-b1ec-76d5e9707c47" providerId="AD" clId="Web-{99CCAB11-C96B-3B87-F3C5-F26EFB7997E9}" dt="2026-04-17T14:56:39.324" v="91"/>
          <pc:sldLayoutMkLst>
            <pc:docMk/>
            <pc:sldMasterMk cId="1411670790" sldId="2147483756"/>
            <pc:sldLayoutMk cId="2944598705" sldId="2147483759"/>
          </pc:sldLayoutMkLst>
        </pc:sldLayoutChg>
        <pc:sldLayoutChg chg="mod">
          <pc:chgData name="Lleucu Davies (2501183)" userId="S::2501183@student.uwtsd.ac.uk::dab985fb-2108-4d94-b1ec-76d5e9707c47" providerId="AD" clId="Web-{99CCAB11-C96B-3B87-F3C5-F26EFB7997E9}" dt="2026-04-17T14:56:39.324" v="91"/>
          <pc:sldLayoutMkLst>
            <pc:docMk/>
            <pc:sldMasterMk cId="1411670790" sldId="2147483756"/>
            <pc:sldLayoutMk cId="1633518794" sldId="2147483760"/>
          </pc:sldLayoutMkLst>
        </pc:sldLayoutChg>
        <pc:sldLayoutChg chg="mod">
          <pc:chgData name="Lleucu Davies (2501183)" userId="S::2501183@student.uwtsd.ac.uk::dab985fb-2108-4d94-b1ec-76d5e9707c47" providerId="AD" clId="Web-{99CCAB11-C96B-3B87-F3C5-F26EFB7997E9}" dt="2026-04-17T14:56:39.324" v="91"/>
          <pc:sldLayoutMkLst>
            <pc:docMk/>
            <pc:sldMasterMk cId="1411670790" sldId="2147483756"/>
            <pc:sldLayoutMk cId="2261314218" sldId="2147483761"/>
          </pc:sldLayoutMkLst>
        </pc:sldLayoutChg>
        <pc:sldLayoutChg chg="mod">
          <pc:chgData name="Lleucu Davies (2501183)" userId="S::2501183@student.uwtsd.ac.uk::dab985fb-2108-4d94-b1ec-76d5e9707c47" providerId="AD" clId="Web-{99CCAB11-C96B-3B87-F3C5-F26EFB7997E9}" dt="2026-04-17T14:56:39.324" v="91"/>
          <pc:sldLayoutMkLst>
            <pc:docMk/>
            <pc:sldMasterMk cId="1411670790" sldId="2147483756"/>
            <pc:sldLayoutMk cId="2593852878" sldId="2147483762"/>
          </pc:sldLayoutMkLst>
        </pc:sldLayoutChg>
        <pc:sldLayoutChg chg="mod">
          <pc:chgData name="Lleucu Davies (2501183)" userId="S::2501183@student.uwtsd.ac.uk::dab985fb-2108-4d94-b1ec-76d5e9707c47" providerId="AD" clId="Web-{99CCAB11-C96B-3B87-F3C5-F26EFB7997E9}" dt="2026-04-17T14:56:39.324" v="91"/>
          <pc:sldLayoutMkLst>
            <pc:docMk/>
            <pc:sldMasterMk cId="1411670790" sldId="2147483756"/>
            <pc:sldLayoutMk cId="1365329176" sldId="2147483763"/>
          </pc:sldLayoutMkLst>
        </pc:sldLayoutChg>
        <pc:sldLayoutChg chg="mod">
          <pc:chgData name="Lleucu Davies (2501183)" userId="S::2501183@student.uwtsd.ac.uk::dab985fb-2108-4d94-b1ec-76d5e9707c47" providerId="AD" clId="Web-{99CCAB11-C96B-3B87-F3C5-F26EFB7997E9}" dt="2026-04-17T14:56:39.324" v="91"/>
          <pc:sldLayoutMkLst>
            <pc:docMk/>
            <pc:sldMasterMk cId="1411670790" sldId="2147483756"/>
            <pc:sldLayoutMk cId="1073654250" sldId="2147483764"/>
          </pc:sldLayoutMkLst>
        </pc:sldLayoutChg>
        <pc:sldLayoutChg chg="mod">
          <pc:chgData name="Lleucu Davies (2501183)" userId="S::2501183@student.uwtsd.ac.uk::dab985fb-2108-4d94-b1ec-76d5e9707c47" providerId="AD" clId="Web-{99CCAB11-C96B-3B87-F3C5-F26EFB7997E9}" dt="2026-04-17T14:56:39.324" v="91"/>
          <pc:sldLayoutMkLst>
            <pc:docMk/>
            <pc:sldMasterMk cId="1411670790" sldId="2147483756"/>
            <pc:sldLayoutMk cId="2434304512" sldId="2147483765"/>
          </pc:sldLayoutMkLst>
        </pc:sldLayoutChg>
        <pc:sldLayoutChg chg="mod">
          <pc:chgData name="Lleucu Davies (2501183)" userId="S::2501183@student.uwtsd.ac.uk::dab985fb-2108-4d94-b1ec-76d5e9707c47" providerId="AD" clId="Web-{99CCAB11-C96B-3B87-F3C5-F26EFB7997E9}" dt="2026-04-17T14:56:39.324" v="91"/>
          <pc:sldLayoutMkLst>
            <pc:docMk/>
            <pc:sldMasterMk cId="1411670790" sldId="2147483756"/>
            <pc:sldLayoutMk cId="360350575" sldId="2147483766"/>
          </pc:sldLayoutMkLst>
        </pc:sldLayoutChg>
        <pc:sldLayoutChg chg="mod">
          <pc:chgData name="Lleucu Davies (2501183)" userId="S::2501183@student.uwtsd.ac.uk::dab985fb-2108-4d94-b1ec-76d5e9707c47" providerId="AD" clId="Web-{99CCAB11-C96B-3B87-F3C5-F26EFB7997E9}" dt="2026-04-17T14:56:39.324" v="91"/>
          <pc:sldLayoutMkLst>
            <pc:docMk/>
            <pc:sldMasterMk cId="1411670790" sldId="2147483756"/>
            <pc:sldLayoutMk cId="2402869829" sldId="2147483767"/>
          </pc:sldLayoutMkLst>
        </pc:sldLayoutChg>
      </pc:sldMasterChg>
    </pc:docChg>
  </pc:docChgLst>
  <pc:docChgLst>
    <pc:chgData name="Heddwen Davies" userId="S::heddwen.davies@uwtsd.ac.uk::b3b4628a-d1d7-4a79-b47e-b6ca4059bab0" providerId="AD" clId="Web-{48453FB8-9E64-DD76-580F-C85971EA8569}"/>
    <pc:docChg chg="addSld modSld">
      <pc:chgData name="Heddwen Davies" userId="S::heddwen.davies@uwtsd.ac.uk::b3b4628a-d1d7-4a79-b47e-b6ca4059bab0" providerId="AD" clId="Web-{48453FB8-9E64-DD76-580F-C85971EA8569}" dt="2026-04-27T08:36:08.555" v="28"/>
      <pc:docMkLst>
        <pc:docMk/>
      </pc:docMkLst>
      <pc:sldChg chg="delSp modSp delAnim">
        <pc:chgData name="Heddwen Davies" userId="S::heddwen.davies@uwtsd.ac.uk::b3b4628a-d1d7-4a79-b47e-b6ca4059bab0" providerId="AD" clId="Web-{48453FB8-9E64-DD76-580F-C85971EA8569}" dt="2026-04-27T08:35:58.836" v="27" actId="20577"/>
        <pc:sldMkLst>
          <pc:docMk/>
          <pc:sldMk cId="584935565" sldId="269"/>
        </pc:sldMkLst>
        <pc:spChg chg="mod">
          <ac:chgData name="Heddwen Davies" userId="S::heddwen.davies@uwtsd.ac.uk::b3b4628a-d1d7-4a79-b47e-b6ca4059bab0" providerId="AD" clId="Web-{48453FB8-9E64-DD76-580F-C85971EA8569}" dt="2026-04-27T08:35:56.476" v="24" actId="20577"/>
          <ac:spMkLst>
            <pc:docMk/>
            <pc:sldMk cId="584935565" sldId="269"/>
            <ac:spMk id="13" creationId="{F3453B7E-FAC6-A763-44FB-3A962412E38B}"/>
          </ac:spMkLst>
        </pc:spChg>
        <pc:spChg chg="mod">
          <ac:chgData name="Heddwen Davies" userId="S::heddwen.davies@uwtsd.ac.uk::b3b4628a-d1d7-4a79-b47e-b6ca4059bab0" providerId="AD" clId="Web-{48453FB8-9E64-DD76-580F-C85971EA8569}" dt="2026-04-27T08:35:58.836" v="27" actId="20577"/>
          <ac:spMkLst>
            <pc:docMk/>
            <pc:sldMk cId="584935565" sldId="269"/>
            <ac:spMk id="15" creationId="{DAA99131-4327-16B6-DDAA-7359BDA77BE7}"/>
          </ac:spMkLst>
        </pc:spChg>
        <pc:spChg chg="del">
          <ac:chgData name="Heddwen Davies" userId="S::heddwen.davies@uwtsd.ac.uk::b3b4628a-d1d7-4a79-b47e-b6ca4059bab0" providerId="AD" clId="Web-{48453FB8-9E64-DD76-580F-C85971EA8569}" dt="2026-04-27T08:34:52.835" v="1"/>
          <ac:spMkLst>
            <pc:docMk/>
            <pc:sldMk cId="584935565" sldId="269"/>
            <ac:spMk id="17" creationId="{31DEC218-780B-53D7-BFFD-7C9E41D5A937}"/>
          </ac:spMkLst>
        </pc:spChg>
        <pc:spChg chg="del">
          <ac:chgData name="Heddwen Davies" userId="S::heddwen.davies@uwtsd.ac.uk::b3b4628a-d1d7-4a79-b47e-b6ca4059bab0" providerId="AD" clId="Web-{48453FB8-9E64-DD76-580F-C85971EA8569}" dt="2026-04-27T08:35:00.288" v="3"/>
          <ac:spMkLst>
            <pc:docMk/>
            <pc:sldMk cId="584935565" sldId="269"/>
            <ac:spMk id="19" creationId="{80FB6314-A9BE-FEB4-3107-EDD1D5432D68}"/>
          </ac:spMkLst>
        </pc:spChg>
        <pc:spChg chg="del">
          <ac:chgData name="Heddwen Davies" userId="S::heddwen.davies@uwtsd.ac.uk::b3b4628a-d1d7-4a79-b47e-b6ca4059bab0" providerId="AD" clId="Web-{48453FB8-9E64-DD76-580F-C85971EA8569}" dt="2026-04-27T08:35:11.163" v="6"/>
          <ac:spMkLst>
            <pc:docMk/>
            <pc:sldMk cId="584935565" sldId="269"/>
            <ac:spMk id="21" creationId="{5DD5185C-C374-4E35-7EB9-269540DCA89B}"/>
          </ac:spMkLst>
        </pc:spChg>
      </pc:sldChg>
      <pc:sldChg chg="addSp modSp new">
        <pc:chgData name="Heddwen Davies" userId="S::heddwen.davies@uwtsd.ac.uk::b3b4628a-d1d7-4a79-b47e-b6ca4059bab0" providerId="AD" clId="Web-{48453FB8-9E64-DD76-580F-C85971EA8569}" dt="2026-04-27T08:35:15.632" v="7"/>
        <pc:sldMkLst>
          <pc:docMk/>
          <pc:sldMk cId="2932773285" sldId="270"/>
        </pc:sldMkLst>
        <pc:spChg chg="add mod">
          <ac:chgData name="Heddwen Davies" userId="S::heddwen.davies@uwtsd.ac.uk::b3b4628a-d1d7-4a79-b47e-b6ca4059bab0" providerId="AD" clId="Web-{48453FB8-9E64-DD76-580F-C85971EA8569}" dt="2026-04-27T08:35:04.960" v="4" actId="1076"/>
          <ac:spMkLst>
            <pc:docMk/>
            <pc:sldMk cId="2932773285" sldId="270"/>
            <ac:spMk id="3" creationId="{31DEC218-780B-53D7-BFFD-7C9E41D5A937}"/>
          </ac:spMkLst>
        </pc:spChg>
        <pc:spChg chg="add">
          <ac:chgData name="Heddwen Davies" userId="S::heddwen.davies@uwtsd.ac.uk::b3b4628a-d1d7-4a79-b47e-b6ca4059bab0" providerId="AD" clId="Web-{48453FB8-9E64-DD76-580F-C85971EA8569}" dt="2026-04-27T08:35:06.554" v="5"/>
          <ac:spMkLst>
            <pc:docMk/>
            <pc:sldMk cId="2932773285" sldId="270"/>
            <ac:spMk id="4" creationId="{80FB6314-A9BE-FEB4-3107-EDD1D5432D68}"/>
          </ac:spMkLst>
        </pc:spChg>
        <pc:spChg chg="add">
          <ac:chgData name="Heddwen Davies" userId="S::heddwen.davies@uwtsd.ac.uk::b3b4628a-d1d7-4a79-b47e-b6ca4059bab0" providerId="AD" clId="Web-{48453FB8-9E64-DD76-580F-C85971EA8569}" dt="2026-04-27T08:35:15.632" v="7"/>
          <ac:spMkLst>
            <pc:docMk/>
            <pc:sldMk cId="2932773285" sldId="270"/>
            <ac:spMk id="5" creationId="{5DD5185C-C374-4E35-7EB9-269540DCA89B}"/>
          </ac:spMkLst>
        </pc:spChg>
      </pc:sldChg>
      <pc:sldChg chg="new">
        <pc:chgData name="Heddwen Davies" userId="S::heddwen.davies@uwtsd.ac.uk::b3b4628a-d1d7-4a79-b47e-b6ca4059bab0" providerId="AD" clId="Web-{48453FB8-9E64-DD76-580F-C85971EA8569}" dt="2026-04-27T08:36:08.555" v="28"/>
        <pc:sldMkLst>
          <pc:docMk/>
          <pc:sldMk cId="2611253715" sldId="271"/>
        </pc:sldMkLst>
      </pc:sldChg>
    </pc:docChg>
  </pc:docChgLst>
  <pc:docChgLst>
    <pc:chgData name="Lleucu Davies (2501183)" userId="S::2501183@student.uwtsd.ac.uk::dab985fb-2108-4d94-b1ec-76d5e9707c47" providerId="AD" clId="Web-{98D0A269-28E3-5D37-DEE5-904BABFDFE15}"/>
    <pc:docChg chg="addSld delSld modSld">
      <pc:chgData name="Lleucu Davies (2501183)" userId="S::2501183@student.uwtsd.ac.uk::dab985fb-2108-4d94-b1ec-76d5e9707c47" providerId="AD" clId="Web-{98D0A269-28E3-5D37-DEE5-904BABFDFE15}" dt="2026-04-03T20:38:09.095" v="316"/>
      <pc:docMkLst>
        <pc:docMk/>
      </pc:docMkLst>
      <pc:sldChg chg="addSp delSp modSp">
        <pc:chgData name="Lleucu Davies (2501183)" userId="S::2501183@student.uwtsd.ac.uk::dab985fb-2108-4d94-b1ec-76d5e9707c47" providerId="AD" clId="Web-{98D0A269-28E3-5D37-DEE5-904BABFDFE15}" dt="2026-04-03T18:16:53.009" v="186" actId="20577"/>
        <pc:sldMkLst>
          <pc:docMk/>
          <pc:sldMk cId="2183710978" sldId="257"/>
        </pc:sldMkLst>
        <pc:spChg chg="add mod">
          <ac:chgData name="Lleucu Davies (2501183)" userId="S::2501183@student.uwtsd.ac.uk::dab985fb-2108-4d94-b1ec-76d5e9707c47" providerId="AD" clId="Web-{98D0A269-28E3-5D37-DEE5-904BABFDFE15}" dt="2026-04-03T18:16:53.009" v="186" actId="20577"/>
          <ac:spMkLst>
            <pc:docMk/>
            <pc:sldMk cId="2183710978" sldId="257"/>
            <ac:spMk id="7" creationId="{F198F8E8-500A-0E60-E12C-39B5BA752AEE}"/>
          </ac:spMkLst>
        </pc:spChg>
        <pc:picChg chg="add mod">
          <ac:chgData name="Lleucu Davies (2501183)" userId="S::2501183@student.uwtsd.ac.uk::dab985fb-2108-4d94-b1ec-76d5e9707c47" providerId="AD" clId="Web-{98D0A269-28E3-5D37-DEE5-904BABFDFE15}" dt="2026-04-03T18:09:18.477" v="182" actId="1076"/>
          <ac:picMkLst>
            <pc:docMk/>
            <pc:sldMk cId="2183710978" sldId="257"/>
            <ac:picMk id="8" creationId="{93036E92-A7F1-BFA0-3B01-13E88ED5308B}"/>
          </ac:picMkLst>
        </pc:picChg>
        <pc:picChg chg="add mod">
          <ac:chgData name="Lleucu Davies (2501183)" userId="S::2501183@student.uwtsd.ac.uk::dab985fb-2108-4d94-b1ec-76d5e9707c47" providerId="AD" clId="Web-{98D0A269-28E3-5D37-DEE5-904BABFDFE15}" dt="2026-04-03T18:12:17.128" v="184" actId="1076"/>
          <ac:picMkLst>
            <pc:docMk/>
            <pc:sldMk cId="2183710978" sldId="257"/>
            <ac:picMk id="9" creationId="{2AFDE20F-424D-642B-FC7B-0D14406F2C0C}"/>
          </ac:picMkLst>
        </pc:picChg>
      </pc:sldChg>
      <pc:sldChg chg="addSp delSp modSp">
        <pc:chgData name="Lleucu Davies (2501183)" userId="S::2501183@student.uwtsd.ac.uk::dab985fb-2108-4d94-b1ec-76d5e9707c47" providerId="AD" clId="Web-{98D0A269-28E3-5D37-DEE5-904BABFDFE15}" dt="2026-04-03T18:28:16.010" v="221" actId="1076"/>
        <pc:sldMkLst>
          <pc:docMk/>
          <pc:sldMk cId="1434540473" sldId="258"/>
        </pc:sldMkLst>
        <pc:spChg chg="add mod">
          <ac:chgData name="Lleucu Davies (2501183)" userId="S::2501183@student.uwtsd.ac.uk::dab985fb-2108-4d94-b1ec-76d5e9707c47" providerId="AD" clId="Web-{98D0A269-28E3-5D37-DEE5-904BABFDFE15}" dt="2026-04-03T18:28:13.620" v="220" actId="1076"/>
          <ac:spMkLst>
            <pc:docMk/>
            <pc:sldMk cId="1434540473" sldId="258"/>
            <ac:spMk id="6" creationId="{C8E211B0-577D-DAEC-14D7-B55AF23CBB36}"/>
          </ac:spMkLst>
        </pc:spChg>
        <pc:picChg chg="add mod">
          <ac:chgData name="Lleucu Davies (2501183)" userId="S::2501183@student.uwtsd.ac.uk::dab985fb-2108-4d94-b1ec-76d5e9707c47" providerId="AD" clId="Web-{98D0A269-28E3-5D37-DEE5-904BABFDFE15}" dt="2026-04-03T18:28:16.010" v="221" actId="1076"/>
          <ac:picMkLst>
            <pc:docMk/>
            <pc:sldMk cId="1434540473" sldId="258"/>
            <ac:picMk id="7" creationId="{F9F9F97C-EA58-1915-DAAA-E862457AEAF4}"/>
          </ac:picMkLst>
        </pc:picChg>
      </pc:sldChg>
      <pc:sldChg chg="addSp delSp modSp mod modShow">
        <pc:chgData name="Lleucu Davies (2501183)" userId="S::2501183@student.uwtsd.ac.uk::dab985fb-2108-4d94-b1ec-76d5e9707c47" providerId="AD" clId="Web-{98D0A269-28E3-5D37-DEE5-904BABFDFE15}" dt="2026-04-03T20:37:59.329" v="315" actId="20577"/>
        <pc:sldMkLst>
          <pc:docMk/>
          <pc:sldMk cId="459610032" sldId="261"/>
        </pc:sldMkLst>
        <pc:spChg chg="mod">
          <ac:chgData name="Lleucu Davies (2501183)" userId="S::2501183@student.uwtsd.ac.uk::dab985fb-2108-4d94-b1ec-76d5e9707c47" providerId="AD" clId="Web-{98D0A269-28E3-5D37-DEE5-904BABFDFE15}" dt="2026-04-03T20:37:48.891" v="314" actId="1076"/>
          <ac:spMkLst>
            <pc:docMk/>
            <pc:sldMk cId="459610032" sldId="261"/>
            <ac:spMk id="2" creationId="{C280FC0D-CE1A-635E-8C96-05BD609C6D94}"/>
          </ac:spMkLst>
        </pc:spChg>
        <pc:spChg chg="add mod">
          <ac:chgData name="Lleucu Davies (2501183)" userId="S::2501183@student.uwtsd.ac.uk::dab985fb-2108-4d94-b1ec-76d5e9707c47" providerId="AD" clId="Web-{98D0A269-28E3-5D37-DEE5-904BABFDFE15}" dt="2026-04-03T20:36:50.374" v="313" actId="1076"/>
          <ac:spMkLst>
            <pc:docMk/>
            <pc:sldMk cId="459610032" sldId="261"/>
            <ac:spMk id="5" creationId="{F283209A-9855-3ECF-929B-3543A8ED4236}"/>
          </ac:spMkLst>
        </pc:spChg>
        <pc:spChg chg="add mod">
          <ac:chgData name="Lleucu Davies (2501183)" userId="S::2501183@student.uwtsd.ac.uk::dab985fb-2108-4d94-b1ec-76d5e9707c47" providerId="AD" clId="Web-{98D0A269-28E3-5D37-DEE5-904BABFDFE15}" dt="2026-04-03T18:41:57.549" v="237" actId="1076"/>
          <ac:spMkLst>
            <pc:docMk/>
            <pc:sldMk cId="459610032" sldId="261"/>
            <ac:spMk id="7" creationId="{6C9E5559-1E92-E764-1F25-CE99DFD70C0F}"/>
          </ac:spMkLst>
        </pc:spChg>
        <pc:spChg chg="add mod">
          <ac:chgData name="Lleucu Davies (2501183)" userId="S::2501183@student.uwtsd.ac.uk::dab985fb-2108-4d94-b1ec-76d5e9707c47" providerId="AD" clId="Web-{98D0A269-28E3-5D37-DEE5-904BABFDFE15}" dt="2026-04-03T20:37:59.329" v="315" actId="20577"/>
          <ac:spMkLst>
            <pc:docMk/>
            <pc:sldMk cId="459610032" sldId="261"/>
            <ac:spMk id="9" creationId="{B3957511-495F-6B9F-CBFC-F9740139B3C7}"/>
          </ac:spMkLst>
        </pc:spChg>
        <pc:spChg chg="add mod">
          <ac:chgData name="Lleucu Davies (2501183)" userId="S::2501183@student.uwtsd.ac.uk::dab985fb-2108-4d94-b1ec-76d5e9707c47" providerId="AD" clId="Web-{98D0A269-28E3-5D37-DEE5-904BABFDFE15}" dt="2026-04-03T18:47:09.729" v="297" actId="20577"/>
          <ac:spMkLst>
            <pc:docMk/>
            <pc:sldMk cId="459610032" sldId="261"/>
            <ac:spMk id="16" creationId="{619B9DE5-0BE2-5DCB-6BCF-DCC1A2EADD4C}"/>
          </ac:spMkLst>
        </pc:spChg>
      </pc:sldChg>
    </pc:docChg>
  </pc:docChgLst>
  <pc:docChgLst>
    <pc:chgData name="Lleucu Davies (2501183)" userId="S::2501183@student.uwtsd.ac.uk::dab985fb-2108-4d94-b1ec-76d5e9707c47" providerId="AD" clId="Web-{75BD3FB1-D823-4983-8B1D-5201E4AD53B6}"/>
    <pc:docChg chg="addSld delSld modSld">
      <pc:chgData name="Lleucu Davies (2501183)" userId="S::2501183@student.uwtsd.ac.uk::dab985fb-2108-4d94-b1ec-76d5e9707c47" providerId="AD" clId="Web-{75BD3FB1-D823-4983-8B1D-5201E4AD53B6}" dt="2026-04-04T17:42:00.094" v="86" actId="1076"/>
      <pc:docMkLst>
        <pc:docMk/>
      </pc:docMkLst>
      <pc:sldChg chg="addSp delSp modSp">
        <pc:chgData name="Lleucu Davies (2501183)" userId="S::2501183@student.uwtsd.ac.uk::dab985fb-2108-4d94-b1ec-76d5e9707c47" providerId="AD" clId="Web-{75BD3FB1-D823-4983-8B1D-5201E4AD53B6}" dt="2026-04-04T17:42:00.094" v="86" actId="1076"/>
        <pc:sldMkLst>
          <pc:docMk/>
          <pc:sldMk cId="3783475852" sldId="260"/>
        </pc:sldMkLst>
        <pc:spChg chg="add mod">
          <ac:chgData name="Lleucu Davies (2501183)" userId="S::2501183@student.uwtsd.ac.uk::dab985fb-2108-4d94-b1ec-76d5e9707c47" providerId="AD" clId="Web-{75BD3FB1-D823-4983-8B1D-5201E4AD53B6}" dt="2026-04-04T17:33:25.870" v="46"/>
          <ac:spMkLst>
            <pc:docMk/>
            <pc:sldMk cId="3783475852" sldId="260"/>
            <ac:spMk id="4" creationId="{221EA517-3AB0-507E-598E-0132804EAF61}"/>
          </ac:spMkLst>
        </pc:spChg>
        <pc:spChg chg="add mod">
          <ac:chgData name="Lleucu Davies (2501183)" userId="S::2501183@student.uwtsd.ac.uk::dab985fb-2108-4d94-b1ec-76d5e9707c47" providerId="AD" clId="Web-{75BD3FB1-D823-4983-8B1D-5201E4AD53B6}" dt="2026-04-04T17:41:24.390" v="79" actId="1076"/>
          <ac:spMkLst>
            <pc:docMk/>
            <pc:sldMk cId="3783475852" sldId="260"/>
            <ac:spMk id="5" creationId="{38263FA3-EAAE-871F-CD08-141019108719}"/>
          </ac:spMkLst>
        </pc:spChg>
        <pc:spChg chg="add mod">
          <ac:chgData name="Lleucu Davies (2501183)" userId="S::2501183@student.uwtsd.ac.uk::dab985fb-2108-4d94-b1ec-76d5e9707c47" providerId="AD" clId="Web-{75BD3FB1-D823-4983-8B1D-5201E4AD53B6}" dt="2026-04-04T17:41:20.874" v="78" actId="1076"/>
          <ac:spMkLst>
            <pc:docMk/>
            <pc:sldMk cId="3783475852" sldId="260"/>
            <ac:spMk id="6" creationId="{586A0578-1271-830B-B34F-7377438F34D8}"/>
          </ac:spMkLst>
        </pc:spChg>
        <pc:spChg chg="add mod">
          <ac:chgData name="Lleucu Davies (2501183)" userId="S::2501183@student.uwtsd.ac.uk::dab985fb-2108-4d94-b1ec-76d5e9707c47" providerId="AD" clId="Web-{75BD3FB1-D823-4983-8B1D-5201E4AD53B6}" dt="2026-04-04T17:41:26.265" v="80" actId="1076"/>
          <ac:spMkLst>
            <pc:docMk/>
            <pc:sldMk cId="3783475852" sldId="260"/>
            <ac:spMk id="7" creationId="{6AB685F3-A84E-D876-B393-98A2D5D74D43}"/>
          </ac:spMkLst>
        </pc:spChg>
        <pc:spChg chg="add mod">
          <ac:chgData name="Lleucu Davies (2501183)" userId="S::2501183@student.uwtsd.ac.uk::dab985fb-2108-4d94-b1ec-76d5e9707c47" providerId="AD" clId="Web-{75BD3FB1-D823-4983-8B1D-5201E4AD53B6}" dt="2026-04-04T17:42:00.094" v="86" actId="1076"/>
          <ac:spMkLst>
            <pc:docMk/>
            <pc:sldMk cId="3783475852" sldId="260"/>
            <ac:spMk id="8" creationId="{8D8591A8-D16D-68D7-885F-D55D8F95E65E}"/>
          </ac:spMkLst>
        </pc:spChg>
      </pc:sldChg>
    </pc:docChg>
  </pc:docChgLst>
  <pc:docChgLst>
    <pc:chgData name="Lleucu Davies (2501183)" userId="S::2501183@student.uwtsd.ac.uk::dab985fb-2108-4d94-b1ec-76d5e9707c47" providerId="AD" clId="Web-{97C39A9F-108A-5E17-24A1-265E7EADE8E5}"/>
    <pc:docChg chg="mod addSld modSld addMainMaster delMainMaster">
      <pc:chgData name="Lleucu Davies (2501183)" userId="S::2501183@student.uwtsd.ac.uk::dab985fb-2108-4d94-b1ec-76d5e9707c47" providerId="AD" clId="Web-{97C39A9F-108A-5E17-24A1-265E7EADE8E5}" dt="2026-04-02T21:01:09.961" v="169" actId="20577"/>
      <pc:docMkLst>
        <pc:docMk/>
      </pc:docMkLst>
      <pc:sldChg chg="addSp delSp modSp mod setBg modClrScheme delDesignElem chgLayout">
        <pc:chgData name="Lleucu Davies (2501183)" userId="S::2501183@student.uwtsd.ac.uk::dab985fb-2108-4d94-b1ec-76d5e9707c47" providerId="AD" clId="Web-{97C39A9F-108A-5E17-24A1-265E7EADE8E5}" dt="2026-04-02T20:56:59.091" v="39" actId="20577"/>
        <pc:sldMkLst>
          <pc:docMk/>
          <pc:sldMk cId="109857222" sldId="256"/>
        </pc:sldMkLst>
        <pc:spChg chg="mod ord">
          <ac:chgData name="Lleucu Davies (2501183)" userId="S::2501183@student.uwtsd.ac.uk::dab985fb-2108-4d94-b1ec-76d5e9707c47" providerId="AD" clId="Web-{97C39A9F-108A-5E17-24A1-265E7EADE8E5}" dt="2026-04-02T20:56:49.293" v="33" actId="1410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leucu Davies (2501183)" userId="S::2501183@student.uwtsd.ac.uk::dab985fb-2108-4d94-b1ec-76d5e9707c47" providerId="AD" clId="Web-{97C39A9F-108A-5E17-24A1-265E7EADE8E5}" dt="2026-04-02T20:56:59.091" v="39" actId="20577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Lleucu Davies (2501183)" userId="S::2501183@student.uwtsd.ac.uk::dab985fb-2108-4d94-b1ec-76d5e9707c47" providerId="AD" clId="Web-{97C39A9F-108A-5E17-24A1-265E7EADE8E5}" dt="2026-04-02T20:56:35.839" v="31" actId="1076"/>
          <ac:picMkLst>
            <pc:docMk/>
            <pc:sldMk cId="109857222" sldId="256"/>
            <ac:picMk id="4" creationId="{447AF849-16F5-EA09-DA2B-ED15C43E5359}"/>
          </ac:picMkLst>
        </pc:picChg>
      </pc:sldChg>
      <pc:sldChg chg="modSp new mod modClrScheme chgLayout">
        <pc:chgData name="Lleucu Davies (2501183)" userId="S::2501183@student.uwtsd.ac.uk::dab985fb-2108-4d94-b1ec-76d5e9707c47" providerId="AD" clId="Web-{97C39A9F-108A-5E17-24A1-265E7EADE8E5}" dt="2026-04-02T20:58:32.987" v="57" actId="20577"/>
        <pc:sldMkLst>
          <pc:docMk/>
          <pc:sldMk cId="2183710978" sldId="257"/>
        </pc:sldMkLst>
        <pc:spChg chg="mod ord">
          <ac:chgData name="Lleucu Davies (2501183)" userId="S::2501183@student.uwtsd.ac.uk::dab985fb-2108-4d94-b1ec-76d5e9707c47" providerId="AD" clId="Web-{97C39A9F-108A-5E17-24A1-265E7EADE8E5}" dt="2026-04-02T20:58:32.987" v="57" actId="20577"/>
          <ac:spMkLst>
            <pc:docMk/>
            <pc:sldMk cId="2183710978" sldId="257"/>
            <ac:spMk id="2" creationId="{5B37A045-4559-7A5C-A59D-6B00D6FD80B9}"/>
          </ac:spMkLst>
        </pc:spChg>
      </pc:sldChg>
      <pc:sldChg chg="modSp add replId">
        <pc:chgData name="Lleucu Davies (2501183)" userId="S::2501183@student.uwtsd.ac.uk::dab985fb-2108-4d94-b1ec-76d5e9707c47" providerId="AD" clId="Web-{97C39A9F-108A-5E17-24A1-265E7EADE8E5}" dt="2026-04-02T20:59:07.754" v="73" actId="20577"/>
        <pc:sldMkLst>
          <pc:docMk/>
          <pc:sldMk cId="1434540473" sldId="258"/>
        </pc:sldMkLst>
        <pc:spChg chg="mod">
          <ac:chgData name="Lleucu Davies (2501183)" userId="S::2501183@student.uwtsd.ac.uk::dab985fb-2108-4d94-b1ec-76d5e9707c47" providerId="AD" clId="Web-{97C39A9F-108A-5E17-24A1-265E7EADE8E5}" dt="2026-04-02T20:59:07.754" v="73" actId="20577"/>
          <ac:spMkLst>
            <pc:docMk/>
            <pc:sldMk cId="1434540473" sldId="258"/>
            <ac:spMk id="2" creationId="{084FBC5E-757A-DE1B-F844-B1DF390EAF37}"/>
          </ac:spMkLst>
        </pc:spChg>
      </pc:sldChg>
      <pc:sldChg chg="modSp add replId">
        <pc:chgData name="Lleucu Davies (2501183)" userId="S::2501183@student.uwtsd.ac.uk::dab985fb-2108-4d94-b1ec-76d5e9707c47" providerId="AD" clId="Web-{97C39A9F-108A-5E17-24A1-265E7EADE8E5}" dt="2026-04-02T21:00:02.584" v="120" actId="20577"/>
        <pc:sldMkLst>
          <pc:docMk/>
          <pc:sldMk cId="3783475852" sldId="260"/>
        </pc:sldMkLst>
        <pc:spChg chg="mod">
          <ac:chgData name="Lleucu Davies (2501183)" userId="S::2501183@student.uwtsd.ac.uk::dab985fb-2108-4d94-b1ec-76d5e9707c47" providerId="AD" clId="Web-{97C39A9F-108A-5E17-24A1-265E7EADE8E5}" dt="2026-04-02T21:00:02.584" v="120" actId="20577"/>
          <ac:spMkLst>
            <pc:docMk/>
            <pc:sldMk cId="3783475852" sldId="260"/>
            <ac:spMk id="2" creationId="{0CF3B42F-C75F-064B-BF8C-5D7C7A30BF53}"/>
          </ac:spMkLst>
        </pc:spChg>
      </pc:sldChg>
      <pc:sldChg chg="modSp add replId">
        <pc:chgData name="Lleucu Davies (2501183)" userId="S::2501183@student.uwtsd.ac.uk::dab985fb-2108-4d94-b1ec-76d5e9707c47" providerId="AD" clId="Web-{97C39A9F-108A-5E17-24A1-265E7EADE8E5}" dt="2026-04-02T21:00:41.851" v="154" actId="20577"/>
        <pc:sldMkLst>
          <pc:docMk/>
          <pc:sldMk cId="459610032" sldId="261"/>
        </pc:sldMkLst>
        <pc:spChg chg="mod">
          <ac:chgData name="Lleucu Davies (2501183)" userId="S::2501183@student.uwtsd.ac.uk::dab985fb-2108-4d94-b1ec-76d5e9707c47" providerId="AD" clId="Web-{97C39A9F-108A-5E17-24A1-265E7EADE8E5}" dt="2026-04-02T21:00:41.851" v="154" actId="20577"/>
          <ac:spMkLst>
            <pc:docMk/>
            <pc:sldMk cId="459610032" sldId="261"/>
            <ac:spMk id="2" creationId="{C280FC0D-CE1A-635E-8C96-05BD609C6D94}"/>
          </ac:spMkLst>
        </pc:spChg>
      </pc:sldChg>
      <pc:sldMasterChg chg="add addSldLayout modSldLayout">
        <pc:chgData name="Lleucu Davies (2501183)" userId="S::2501183@student.uwtsd.ac.uk::dab985fb-2108-4d94-b1ec-76d5e9707c47" providerId="AD" clId="Web-{97C39A9F-108A-5E17-24A1-265E7EADE8E5}" dt="2026-04-02T20:56:24.823" v="29"/>
        <pc:sldMasterMkLst>
          <pc:docMk/>
          <pc:sldMasterMk cId="1411670790" sldId="2147483756"/>
        </pc:sldMasterMkLst>
        <pc:sldLayoutChg chg="add mod replId">
          <pc:chgData name="Lleucu Davies (2501183)" userId="S::2501183@student.uwtsd.ac.uk::dab985fb-2108-4d94-b1ec-76d5e9707c47" providerId="AD" clId="Web-{97C39A9F-108A-5E17-24A1-265E7EADE8E5}" dt="2026-04-02T20:56:24.823" v="29"/>
          <pc:sldLayoutMkLst>
            <pc:docMk/>
            <pc:sldMasterMk cId="1411670790" sldId="2147483756"/>
            <pc:sldLayoutMk cId="2502350050" sldId="2147483757"/>
          </pc:sldLayoutMkLst>
        </pc:sldLayoutChg>
        <pc:sldLayoutChg chg="add mod replId">
          <pc:chgData name="Lleucu Davies (2501183)" userId="S::2501183@student.uwtsd.ac.uk::dab985fb-2108-4d94-b1ec-76d5e9707c47" providerId="AD" clId="Web-{97C39A9F-108A-5E17-24A1-265E7EADE8E5}" dt="2026-04-02T20:56:24.823" v="29"/>
          <pc:sldLayoutMkLst>
            <pc:docMk/>
            <pc:sldMasterMk cId="1411670790" sldId="2147483756"/>
            <pc:sldLayoutMk cId="2445976959" sldId="2147483758"/>
          </pc:sldLayoutMkLst>
        </pc:sldLayoutChg>
        <pc:sldLayoutChg chg="add mod replId">
          <pc:chgData name="Lleucu Davies (2501183)" userId="S::2501183@student.uwtsd.ac.uk::dab985fb-2108-4d94-b1ec-76d5e9707c47" providerId="AD" clId="Web-{97C39A9F-108A-5E17-24A1-265E7EADE8E5}" dt="2026-04-02T20:56:24.823" v="29"/>
          <pc:sldLayoutMkLst>
            <pc:docMk/>
            <pc:sldMasterMk cId="1411670790" sldId="2147483756"/>
            <pc:sldLayoutMk cId="2944598705" sldId="2147483759"/>
          </pc:sldLayoutMkLst>
        </pc:sldLayoutChg>
        <pc:sldLayoutChg chg="add mod replId">
          <pc:chgData name="Lleucu Davies (2501183)" userId="S::2501183@student.uwtsd.ac.uk::dab985fb-2108-4d94-b1ec-76d5e9707c47" providerId="AD" clId="Web-{97C39A9F-108A-5E17-24A1-265E7EADE8E5}" dt="2026-04-02T20:56:24.823" v="29"/>
          <pc:sldLayoutMkLst>
            <pc:docMk/>
            <pc:sldMasterMk cId="1411670790" sldId="2147483756"/>
            <pc:sldLayoutMk cId="1633518794" sldId="2147483760"/>
          </pc:sldLayoutMkLst>
        </pc:sldLayoutChg>
        <pc:sldLayoutChg chg="add mod replId">
          <pc:chgData name="Lleucu Davies (2501183)" userId="S::2501183@student.uwtsd.ac.uk::dab985fb-2108-4d94-b1ec-76d5e9707c47" providerId="AD" clId="Web-{97C39A9F-108A-5E17-24A1-265E7EADE8E5}" dt="2026-04-02T20:56:24.823" v="29"/>
          <pc:sldLayoutMkLst>
            <pc:docMk/>
            <pc:sldMasterMk cId="1411670790" sldId="2147483756"/>
            <pc:sldLayoutMk cId="2261314218" sldId="2147483761"/>
          </pc:sldLayoutMkLst>
        </pc:sldLayoutChg>
        <pc:sldLayoutChg chg="add mod replId">
          <pc:chgData name="Lleucu Davies (2501183)" userId="S::2501183@student.uwtsd.ac.uk::dab985fb-2108-4d94-b1ec-76d5e9707c47" providerId="AD" clId="Web-{97C39A9F-108A-5E17-24A1-265E7EADE8E5}" dt="2026-04-02T20:56:24.823" v="29"/>
          <pc:sldLayoutMkLst>
            <pc:docMk/>
            <pc:sldMasterMk cId="1411670790" sldId="2147483756"/>
            <pc:sldLayoutMk cId="2593852878" sldId="2147483762"/>
          </pc:sldLayoutMkLst>
        </pc:sldLayoutChg>
        <pc:sldLayoutChg chg="add mod replId">
          <pc:chgData name="Lleucu Davies (2501183)" userId="S::2501183@student.uwtsd.ac.uk::dab985fb-2108-4d94-b1ec-76d5e9707c47" providerId="AD" clId="Web-{97C39A9F-108A-5E17-24A1-265E7EADE8E5}" dt="2026-04-02T20:56:24.823" v="29"/>
          <pc:sldLayoutMkLst>
            <pc:docMk/>
            <pc:sldMasterMk cId="1411670790" sldId="2147483756"/>
            <pc:sldLayoutMk cId="1365329176" sldId="2147483763"/>
          </pc:sldLayoutMkLst>
        </pc:sldLayoutChg>
        <pc:sldLayoutChg chg="add mod replId">
          <pc:chgData name="Lleucu Davies (2501183)" userId="S::2501183@student.uwtsd.ac.uk::dab985fb-2108-4d94-b1ec-76d5e9707c47" providerId="AD" clId="Web-{97C39A9F-108A-5E17-24A1-265E7EADE8E5}" dt="2026-04-02T20:56:24.823" v="29"/>
          <pc:sldLayoutMkLst>
            <pc:docMk/>
            <pc:sldMasterMk cId="1411670790" sldId="2147483756"/>
            <pc:sldLayoutMk cId="1073654250" sldId="2147483764"/>
          </pc:sldLayoutMkLst>
        </pc:sldLayoutChg>
        <pc:sldLayoutChg chg="add mod replId">
          <pc:chgData name="Lleucu Davies (2501183)" userId="S::2501183@student.uwtsd.ac.uk::dab985fb-2108-4d94-b1ec-76d5e9707c47" providerId="AD" clId="Web-{97C39A9F-108A-5E17-24A1-265E7EADE8E5}" dt="2026-04-02T20:56:24.823" v="29"/>
          <pc:sldLayoutMkLst>
            <pc:docMk/>
            <pc:sldMasterMk cId="1411670790" sldId="2147483756"/>
            <pc:sldLayoutMk cId="2434304512" sldId="2147483765"/>
          </pc:sldLayoutMkLst>
        </pc:sldLayoutChg>
        <pc:sldLayoutChg chg="add mod replId">
          <pc:chgData name="Lleucu Davies (2501183)" userId="S::2501183@student.uwtsd.ac.uk::dab985fb-2108-4d94-b1ec-76d5e9707c47" providerId="AD" clId="Web-{97C39A9F-108A-5E17-24A1-265E7EADE8E5}" dt="2026-04-02T20:56:24.823" v="29"/>
          <pc:sldLayoutMkLst>
            <pc:docMk/>
            <pc:sldMasterMk cId="1411670790" sldId="2147483756"/>
            <pc:sldLayoutMk cId="360350575" sldId="2147483766"/>
          </pc:sldLayoutMkLst>
        </pc:sldLayoutChg>
        <pc:sldLayoutChg chg="add mod replId">
          <pc:chgData name="Lleucu Davies (2501183)" userId="S::2501183@student.uwtsd.ac.uk::dab985fb-2108-4d94-b1ec-76d5e9707c47" providerId="AD" clId="Web-{97C39A9F-108A-5E17-24A1-265E7EADE8E5}" dt="2026-04-02T20:56:24.823" v="29"/>
          <pc:sldLayoutMkLst>
            <pc:docMk/>
            <pc:sldMasterMk cId="1411670790" sldId="2147483756"/>
            <pc:sldLayoutMk cId="2402869829" sldId="2147483767"/>
          </pc:sldLayoutMkLst>
        </pc:sldLayoutChg>
      </pc:sldMasterChg>
    </pc:docChg>
  </pc:docChgLst>
  <pc:docChgLst>
    <pc:chgData name="Lleucu Davies (2501183)" userId="S::2501183@student.uwtsd.ac.uk::dab985fb-2108-4d94-b1ec-76d5e9707c47" providerId="AD" clId="Web-{5D37579C-513F-BFE7-BB78-1B16537D7367}"/>
    <pc:docChg chg="addSld delSld modSld">
      <pc:chgData name="Lleucu Davies (2501183)" userId="S::2501183@student.uwtsd.ac.uk::dab985fb-2108-4d94-b1ec-76d5e9707c47" providerId="AD" clId="Web-{5D37579C-513F-BFE7-BB78-1B16537D7367}" dt="2026-04-05T20:39:17.048" v="826" actId="1076"/>
      <pc:docMkLst>
        <pc:docMk/>
      </pc:docMkLst>
    </pc:docChg>
  </pc:docChgLst>
  <pc:docChgLst>
    <pc:chgData clId="Web-{3C9DD019-7A95-7749-EDDF-A8D8F58E43BB}"/>
    <pc:docChg chg="modSld">
      <pc:chgData name="" userId="" providerId="" clId="Web-{3C9DD019-7A95-7749-EDDF-A8D8F58E43BB}" dt="2026-04-26T16:30:15.659" v="0"/>
      <pc:docMkLst>
        <pc:docMk/>
      </pc:docMkLst>
      <pc:sldChg chg="addAnim">
        <pc:chgData name="" userId="" providerId="" clId="Web-{3C9DD019-7A95-7749-EDDF-A8D8F58E43BB}" dt="2026-04-26T16:30:15.659" v="0"/>
        <pc:sldMkLst>
          <pc:docMk/>
          <pc:sldMk cId="109857222" sldId="25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93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46774"/>
            <a:ext cx="9144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3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39B8-A7CB-4B82-AC0C-44B99F546761}" type="datetimeFigureOut">
              <a:rPr lang="en-US" dirty="0"/>
              <a:t>4/28/2026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350050"/>
      </p:ext>
    </p:extLst>
  </p:cSld>
  <p:clrMapOvr>
    <a:masterClrMapping/>
  </p:clrMapOvr>
  <p:hf sldNum="0" hdr="0" ftr="0"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dirty="0"/>
              <a:t>4/28/2026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976959"/>
      </p:ext>
    </p:extLst>
  </p:cSld>
  <p:clrMapOvr>
    <a:masterClrMapping/>
  </p:clrMapOvr>
  <p:hf sldNum="0"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236" y="1514688"/>
            <a:ext cx="8584164" cy="3138875"/>
          </a:xfrm>
        </p:spPr>
        <p:txBody>
          <a:bodyPr anchor="b">
            <a:normAutofit/>
          </a:bodyPr>
          <a:lstStyle>
            <a:lvl1pPr>
              <a:defRPr sz="36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236" y="4963885"/>
            <a:ext cx="8584165" cy="1125765"/>
          </a:xfrm>
        </p:spPr>
        <p:txBody>
          <a:bodyPr>
            <a:normAutofit/>
          </a:bodyPr>
          <a:lstStyle>
            <a:lvl1pPr marL="0" indent="0">
              <a:buNone/>
              <a:defRPr sz="1600" cap="all" spc="300" baseline="0">
                <a:solidFill>
                  <a:schemeClr val="tx2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D641-6C35-45D1-9313-2719E9EA8AD8}" type="datetimeFigureOut">
              <a:rPr lang="en-US" dirty="0"/>
              <a:t>4/28/2026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598705"/>
      </p:ext>
    </p:extLst>
  </p:cSld>
  <p:clrMapOvr>
    <a:masterClrMapping/>
  </p:clrMapOvr>
  <p:hf sldNum="0" hdr="0" ft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1268-3A74-4110-8F08-063DFB8BB885}" type="datetimeFigureOut">
              <a:rPr lang="en-US" dirty="0"/>
              <a:t>4/28/2026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518794"/>
      </p:ext>
    </p:extLst>
  </p:cSld>
  <p:clrMapOvr>
    <a:masterClrMapping/>
  </p:clrMapOvr>
  <p:hf sldNum="0"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2344025"/>
            <a:ext cx="4963538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2669" y="1696325"/>
            <a:ext cx="4987982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1C1AF-C1FB-48A7-98B4-E595E63F6614}" type="datetimeFigureOut">
              <a:rPr lang="en-US" dirty="0"/>
              <a:t>4/28/2026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1314218"/>
      </p:ext>
    </p:extLst>
  </p:cSld>
  <p:clrMapOvr>
    <a:masterClrMapping/>
  </p:clrMapOvr>
  <p:hf sldNum="0"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44C44-5F8C-4BEA-BBCE-8694F126DC43}" type="datetimeFigureOut">
              <a:rPr lang="en-US" dirty="0"/>
              <a:t>4/28/2026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852878"/>
      </p:ext>
    </p:extLst>
  </p:cSld>
  <p:clrMapOvr>
    <a:masterClrMapping/>
  </p:clrMapOvr>
  <p:hf sldNum="0" hdr="0" ft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E56F9-C8F2-4EF7-8042-704C94FF2795}" type="datetimeFigureOut">
              <a:rPr lang="en-US" dirty="0"/>
              <a:t>4/28/2026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5329176"/>
      </p:ext>
    </p:extLst>
  </p:cSld>
  <p:clrMapOvr>
    <a:masterClrMapping/>
  </p:clrMapOvr>
  <p:hf sldNum="0" hdr="0" ft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98" y="807867"/>
            <a:ext cx="5922489" cy="50531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932DF-953D-44BD-83F8-5D8DA76EA12A}" type="datetimeFigureOut">
              <a:rPr lang="en-US" dirty="0"/>
              <a:t>4/28/2026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654250"/>
      </p:ext>
    </p:extLst>
  </p:cSld>
  <p:clrMapOvr>
    <a:masterClrMapping/>
  </p:clrMapOvr>
  <p:hf sldNum="0"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20881"/>
            <a:ext cx="3639312" cy="206259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247408" y="919595"/>
            <a:ext cx="6107979" cy="501361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3889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F326D-65F4-4B2F-9A62-9E4BD9402C47}" type="datetimeFigureOut">
              <a:rPr lang="en-US" dirty="0"/>
              <a:t>4/28/2026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4304512"/>
      </p:ext>
    </p:extLst>
  </p:cSld>
  <p:clrMapOvr>
    <a:masterClrMapping/>
  </p:clrMapOvr>
  <p:hf sldNum="0" hdr="0" ft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42F6F-0846-489A-A4BC-61B476BE2887}" type="datetimeFigureOut">
              <a:rPr lang="en-US" dirty="0"/>
              <a:t>4/28/2026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50575"/>
      </p:ext>
    </p:extLst>
  </p:cSld>
  <p:clrMapOvr>
    <a:masterClrMapping/>
  </p:clrMapOvr>
  <p:hf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92281"/>
            <a:ext cx="2628900" cy="558468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92281"/>
            <a:ext cx="7734300" cy="558468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9DF21-A340-467A-94AB-9502647BB771}" type="datetimeFigureOut">
              <a:rPr lang="en-US" dirty="0"/>
              <a:t>4/28/2026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869829"/>
      </p:ext>
    </p:extLst>
  </p:cSld>
  <p:clrMapOvr>
    <a:masterClrMapping/>
  </p:clrMapOvr>
  <p:hf sldNum="0" hdr="0" ftr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12192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2157984"/>
            <a:ext cx="10442448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778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fld id="{F9B0CB28-85DB-480B-8C99-FD493ACC7120}" type="datetimeFigureOut">
              <a:rPr lang="en-US" dirty="0"/>
              <a:t>4/28/2026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j-lt"/>
              </a:defRPr>
            </a:lvl1pPr>
          </a:lstStyle>
          <a:p>
            <a:fld id="{5E4DE196-8A13-4FF7-A07E-102851959EA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670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hf sldNum="0" hdr="0" ft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orient="horz" pos="3816">
          <p15:clr>
            <a:srgbClr val="F26B43"/>
          </p15:clr>
        </p15:guide>
        <p15:guide id="6" orient="horz" pos="117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ottica.net/tag/giulio-quaggiotto/" TargetMode="External"/><Relationship Id="rId3" Type="http://schemas.openxmlformats.org/officeDocument/2006/relationships/image" Target="../media/image7.jpeg"/><Relationship Id="rId7" Type="http://schemas.openxmlformats.org/officeDocument/2006/relationships/image" Target="../media/image10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pedia.org/wiki/file:bird_in_flight_wings_spread.jpg" TargetMode="External"/><Relationship Id="rId5" Type="http://schemas.openxmlformats.org/officeDocument/2006/relationships/image" Target="../media/image9.jpeg"/><Relationship Id="rId10" Type="http://schemas.openxmlformats.org/officeDocument/2006/relationships/image" Target="../media/image12.jpeg"/><Relationship Id="rId4" Type="http://schemas.openxmlformats.org/officeDocument/2006/relationships/image" Target="../media/image8.jpeg"/><Relationship Id="rId9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66629" y="282192"/>
            <a:ext cx="6223340" cy="3379900"/>
          </a:xfrm>
        </p:spPr>
        <p:txBody>
          <a:bodyPr anchor="b">
            <a:normAutofit/>
          </a:bodyPr>
          <a:lstStyle/>
          <a:p>
            <a:r>
              <a:rPr lang="en-US" sz="6100" err="1"/>
              <a:t>Adnodd</a:t>
            </a:r>
            <a:r>
              <a:rPr lang="en-US" sz="6100"/>
              <a:t> </a:t>
            </a:r>
            <a:r>
              <a:rPr lang="en-US" sz="6100" err="1"/>
              <a:t>Symudiad</a:t>
            </a:r>
            <a:r>
              <a:rPr lang="en-US" sz="6100"/>
              <a:t> </a:t>
            </a:r>
            <a:r>
              <a:rPr lang="en-US" sz="6100" err="1"/>
              <a:t>Creadigol</a:t>
            </a:r>
            <a:r>
              <a:rPr lang="en-US" sz="6100"/>
              <a:t> </a:t>
            </a:r>
            <a:r>
              <a:rPr lang="en-US" sz="6100" err="1"/>
              <a:t>i</a:t>
            </a:r>
            <a:r>
              <a:rPr lang="en-US" sz="6100"/>
              <a:t> Blant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70477" y="4198486"/>
            <a:ext cx="4972512" cy="151708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/>
              <a:t>Lleucu Davies </a:t>
            </a:r>
          </a:p>
          <a:p>
            <a:r>
              <a:rPr lang="en-US" sz="2000"/>
              <a:t>2501183</a:t>
            </a:r>
          </a:p>
          <a:p>
            <a:r>
              <a:rPr lang="en-US" sz="2000" err="1"/>
              <a:t>Modiwl</a:t>
            </a:r>
            <a:r>
              <a:rPr lang="en-US" sz="2000"/>
              <a:t> – </a:t>
            </a:r>
            <a:r>
              <a:rPr lang="en-US" sz="2000" err="1"/>
              <a:t>Mudiad</a:t>
            </a:r>
            <a:r>
              <a:rPr lang="en-US" sz="2000"/>
              <a:t> </a:t>
            </a:r>
            <a:r>
              <a:rPr lang="en-US" sz="2000" err="1"/>
              <a:t>Creadigol</a:t>
            </a:r>
            <a:endParaRPr lang="en-US" sz="2400"/>
          </a:p>
        </p:txBody>
      </p:sp>
      <p:pic>
        <p:nvPicPr>
          <p:cNvPr id="4" name="Picture 3" descr="A group of children playing with hula hoops&#10;&#10;AI-generated content may be incorrect.">
            <a:extLst>
              <a:ext uri="{FF2B5EF4-FFF2-40B4-BE49-F238E27FC236}">
                <a16:creationId xmlns:a16="http://schemas.microsoft.com/office/drawing/2014/main" id="{447AF849-16F5-EA09-DA2B-ED15C43E53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628" r="2" b="6526"/>
          <a:stretch>
            <a:fillRect/>
          </a:stretch>
        </p:blipFill>
        <p:spPr>
          <a:xfrm>
            <a:off x="-115018" y="2"/>
            <a:ext cx="6095695" cy="6857997"/>
          </a:xfrm>
          <a:custGeom>
            <a:avLst/>
            <a:gdLst/>
            <a:ahLst/>
            <a:cxnLst/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7A045-4559-7A5C-A59D-6B00D6FD8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0" i="0" u="none" strike="noStrike" baseline="0">
                <a:solidFill>
                  <a:srgbClr val="35403A"/>
                </a:solidFill>
                <a:latin typeface="Walbaum Display"/>
              </a:rPr>
              <a:t>Beth </a:t>
            </a:r>
            <a:r>
              <a:rPr lang="en-US" sz="3200" b="0" i="0" u="none" strike="noStrike" baseline="0" err="1">
                <a:solidFill>
                  <a:srgbClr val="35403A"/>
                </a:solidFill>
                <a:latin typeface="Walbaum Display"/>
              </a:rPr>
              <a:t>yw</a:t>
            </a:r>
            <a:r>
              <a:rPr lang="en-US" sz="3200" b="0" i="0" u="none" strike="noStrike" baseline="0">
                <a:solidFill>
                  <a:srgbClr val="35403A"/>
                </a:solidFill>
                <a:latin typeface="Walbaum Display"/>
              </a:rPr>
              <a:t> </a:t>
            </a:r>
            <a:r>
              <a:rPr lang="en-US" sz="3200" b="0" i="0" u="none" strike="noStrike" baseline="0" err="1">
                <a:solidFill>
                  <a:srgbClr val="35403A"/>
                </a:solidFill>
                <a:latin typeface="Walbaum Display"/>
              </a:rPr>
              <a:t>Creadigrwydd</a:t>
            </a:r>
            <a:r>
              <a:rPr lang="en-US" sz="3200" b="0" i="0" u="none" strike="noStrike" baseline="0">
                <a:solidFill>
                  <a:srgbClr val="35403A"/>
                </a:solidFill>
                <a:latin typeface="Walbaum Display"/>
              </a:rPr>
              <a:t>?</a:t>
            </a:r>
            <a:endParaRPr lang="en-US">
              <a:solidFill>
                <a:srgbClr val="000000"/>
              </a:solidFill>
              <a:latin typeface="Walbaum Display"/>
            </a:endParaRPr>
          </a:p>
          <a:p>
            <a:endParaRPr lang="en-US">
              <a:solidFill>
                <a:srgbClr val="000000"/>
              </a:solidFill>
              <a:latin typeface="Walbaum Display"/>
              <a:cs typeface="Arial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198F8E8-500A-0E60-E12C-39B5BA752AEE}"/>
              </a:ext>
            </a:extLst>
          </p:cNvPr>
          <p:cNvSpPr txBox="1">
            <a:spLocks/>
          </p:cNvSpPr>
          <p:nvPr/>
        </p:nvSpPr>
        <p:spPr>
          <a:xfrm>
            <a:off x="6092430" y="3345155"/>
            <a:ext cx="6681929" cy="39038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Movement that encourages </a:t>
            </a:r>
            <a:r>
              <a:rPr lang="en-US" sz="1400" b="1">
                <a:solidFill>
                  <a:srgbClr val="000000"/>
                </a:solidFill>
                <a:latin typeface="Arial"/>
                <a:cs typeface="Arial"/>
              </a:rPr>
              <a:t>Self-expression and Creativity </a:t>
            </a:r>
            <a:endParaRPr lang="en-US"/>
          </a:p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Focuses on </a:t>
            </a:r>
            <a:r>
              <a:rPr lang="en-US" sz="1400" b="1">
                <a:solidFill>
                  <a:srgbClr val="000000"/>
                </a:solidFill>
                <a:latin typeface="Arial"/>
                <a:cs typeface="Arial"/>
              </a:rPr>
              <a:t>how the body moves</a:t>
            </a:r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, not just what it does </a:t>
            </a:r>
          </a:p>
          <a:p>
            <a:r>
              <a:rPr lang="en-US" sz="1400" b="1">
                <a:solidFill>
                  <a:srgbClr val="000000"/>
                </a:solidFill>
                <a:latin typeface="Arial"/>
                <a:cs typeface="Arial"/>
              </a:rPr>
              <a:t>Child-les and </a:t>
            </a:r>
            <a:r>
              <a:rPr lang="en-US" sz="1400" b="1" err="1">
                <a:solidFill>
                  <a:srgbClr val="000000"/>
                </a:solidFill>
                <a:latin typeface="Arial"/>
                <a:cs typeface="Arial"/>
              </a:rPr>
              <a:t>explatory</a:t>
            </a:r>
            <a:r>
              <a:rPr lang="en-US" sz="1400" b="1">
                <a:solidFill>
                  <a:srgbClr val="000000"/>
                </a:solidFill>
                <a:latin typeface="Arial"/>
                <a:cs typeface="Arial"/>
              </a:rPr>
              <a:t> </a:t>
            </a:r>
          </a:p>
          <a:p>
            <a:r>
              <a:rPr lang="en-US" sz="1400" b="1">
                <a:solidFill>
                  <a:srgbClr val="000000"/>
                </a:solidFill>
                <a:latin typeface="Arial"/>
                <a:cs typeface="Arial"/>
              </a:rPr>
              <a:t>No fixed </a:t>
            </a:r>
            <a:r>
              <a:rPr lang="en-US" sz="1400" b="1" err="1">
                <a:solidFill>
                  <a:srgbClr val="000000"/>
                </a:solidFill>
                <a:latin typeface="Arial"/>
                <a:cs typeface="Arial"/>
              </a:rPr>
              <a:t>oucomes</a:t>
            </a:r>
            <a:r>
              <a:rPr lang="en-US" sz="1400" b="1">
                <a:solidFill>
                  <a:srgbClr val="000000"/>
                </a:solidFill>
                <a:latin typeface="Arial"/>
                <a:cs typeface="Arial"/>
              </a:rPr>
              <a:t> or "correct" </a:t>
            </a:r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movements </a:t>
            </a:r>
          </a:p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The use of  </a:t>
            </a:r>
            <a:r>
              <a:rPr lang="en-US" sz="1400" b="1">
                <a:solidFill>
                  <a:srgbClr val="000000"/>
                </a:solidFill>
                <a:latin typeface="Arial"/>
                <a:cs typeface="Arial"/>
              </a:rPr>
              <a:t>imagination, ideas and feelings </a:t>
            </a:r>
          </a:p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Can be structured by using </a:t>
            </a:r>
            <a:r>
              <a:rPr lang="en-US" sz="1400" b="1">
                <a:solidFill>
                  <a:srgbClr val="000000"/>
                </a:solidFill>
                <a:latin typeface="Arial"/>
                <a:cs typeface="Arial"/>
              </a:rPr>
              <a:t>movement concepts </a:t>
            </a:r>
          </a:p>
          <a:p>
            <a:endParaRPr lang="en-US"/>
          </a:p>
        </p:txBody>
      </p:sp>
      <p:pic>
        <p:nvPicPr>
          <p:cNvPr id="8" name="Picture 7" descr="Primary PE Gymnastics Resources &amp; Lesson Plans | The PE Hub">
            <a:extLst>
              <a:ext uri="{FF2B5EF4-FFF2-40B4-BE49-F238E27FC236}">
                <a16:creationId xmlns:a16="http://schemas.microsoft.com/office/drawing/2014/main" id="{93036E92-A7F1-BFA0-3B01-13E88ED530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949" y="4639435"/>
            <a:ext cx="2743200" cy="1829157"/>
          </a:xfrm>
          <a:prstGeom prst="rect">
            <a:avLst/>
          </a:prstGeom>
        </p:spPr>
      </p:pic>
      <p:pic>
        <p:nvPicPr>
          <p:cNvPr id="9" name="Picture 8" descr="Premier League Primary Stars | Balance – Static and Dynamic">
            <a:extLst>
              <a:ext uri="{FF2B5EF4-FFF2-40B4-BE49-F238E27FC236}">
                <a16:creationId xmlns:a16="http://schemas.microsoft.com/office/drawing/2014/main" id="{2AFDE20F-424D-642B-FC7B-0D14406F2C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6146" y="371609"/>
            <a:ext cx="2743200" cy="1714500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DC2C03FE-9E8C-2F29-DD07-9553447A5758}"/>
              </a:ext>
            </a:extLst>
          </p:cNvPr>
          <p:cNvSpPr txBox="1">
            <a:spLocks/>
          </p:cNvSpPr>
          <p:nvPr/>
        </p:nvSpPr>
        <p:spPr>
          <a:xfrm>
            <a:off x="374211" y="1855499"/>
            <a:ext cx="6681929" cy="39038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Symudiad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sy'n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annog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b="1" dirty="0" err="1">
                <a:solidFill>
                  <a:srgbClr val="000000"/>
                </a:solidFill>
                <a:latin typeface="Arial"/>
                <a:cs typeface="Arial"/>
              </a:rPr>
              <a:t>hunanfynegiant</a:t>
            </a:r>
            <a:r>
              <a:rPr lang="en-US" sz="1400" b="1" dirty="0">
                <a:solidFill>
                  <a:srgbClr val="000000"/>
                </a:solidFill>
                <a:latin typeface="Arial"/>
                <a:cs typeface="Arial"/>
              </a:rPr>
              <a:t> a </a:t>
            </a:r>
            <a:r>
              <a:rPr lang="en-US" sz="1400" b="1" dirty="0" err="1">
                <a:solidFill>
                  <a:srgbClr val="000000"/>
                </a:solidFill>
                <a:latin typeface="Arial"/>
                <a:cs typeface="Arial"/>
              </a:rPr>
              <a:t>chreadigrwydd</a:t>
            </a:r>
            <a:endParaRPr lang="en-US" sz="1400" dirty="0" err="1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Canolbwyntio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ar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b="1" dirty="0" err="1">
                <a:solidFill>
                  <a:srgbClr val="000000"/>
                </a:solidFill>
                <a:latin typeface="Arial"/>
                <a:cs typeface="Arial"/>
              </a:rPr>
              <a:t>sut</a:t>
            </a:r>
            <a:r>
              <a:rPr lang="en-US" sz="1400" b="1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b="1" dirty="0" err="1">
                <a:solidFill>
                  <a:srgbClr val="000000"/>
                </a:solidFill>
                <a:latin typeface="Arial"/>
                <a:cs typeface="Arial"/>
              </a:rPr>
              <a:t>mae'r</a:t>
            </a:r>
            <a:r>
              <a:rPr lang="en-US" sz="1400" b="1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b="1" dirty="0" err="1">
                <a:solidFill>
                  <a:srgbClr val="000000"/>
                </a:solidFill>
                <a:latin typeface="Arial"/>
                <a:cs typeface="Arial"/>
              </a:rPr>
              <a:t>corff</a:t>
            </a:r>
            <a:r>
              <a:rPr lang="en-US" sz="1400" b="1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b="1" dirty="0" err="1">
                <a:solidFill>
                  <a:srgbClr val="000000"/>
                </a:solidFill>
                <a:latin typeface="Arial"/>
                <a:cs typeface="Arial"/>
              </a:rPr>
              <a:t>yn</a:t>
            </a:r>
            <a:r>
              <a:rPr lang="en-US" sz="1400" b="1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b="1" dirty="0" err="1">
                <a:solidFill>
                  <a:srgbClr val="000000"/>
                </a:solidFill>
                <a:latin typeface="Arial"/>
                <a:cs typeface="Arial"/>
              </a:rPr>
              <a:t>symud</a:t>
            </a:r>
            <a:r>
              <a:rPr lang="en-US" sz="1400" b="1" dirty="0">
                <a:solidFill>
                  <a:srgbClr val="000000"/>
                </a:solidFill>
                <a:latin typeface="Arial"/>
                <a:cs typeface="Arial"/>
              </a:rPr>
              <a:t>,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nid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dim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ond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yr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hyn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y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mae'n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ei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wneud</a:t>
            </a:r>
          </a:p>
          <a:p>
            <a:r>
              <a:rPr lang="en-US" sz="1400" b="1" dirty="0">
                <a:solidFill>
                  <a:srgbClr val="000000"/>
                </a:solidFill>
                <a:latin typeface="Arial"/>
                <a:cs typeface="Arial"/>
              </a:rPr>
              <a:t>Dan </a:t>
            </a:r>
            <a:r>
              <a:rPr lang="en-US" sz="1400" b="1" dirty="0" err="1">
                <a:solidFill>
                  <a:srgbClr val="000000"/>
                </a:solidFill>
                <a:latin typeface="Arial"/>
                <a:cs typeface="Arial"/>
              </a:rPr>
              <a:t>arweiniad</a:t>
            </a:r>
            <a:r>
              <a:rPr lang="en-US" sz="1400" b="1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b="1" dirty="0" err="1">
                <a:solidFill>
                  <a:srgbClr val="000000"/>
                </a:solidFill>
                <a:latin typeface="Arial"/>
                <a:cs typeface="Arial"/>
              </a:rPr>
              <a:t>plentyn</a:t>
            </a:r>
            <a:r>
              <a:rPr lang="en-US" sz="1400" b="1" dirty="0">
                <a:solidFill>
                  <a:srgbClr val="000000"/>
                </a:solidFill>
                <a:latin typeface="Arial"/>
                <a:cs typeface="Arial"/>
              </a:rPr>
              <a:t> ac </a:t>
            </a:r>
            <a:r>
              <a:rPr lang="en-US" sz="1400" b="1" dirty="0" err="1">
                <a:solidFill>
                  <a:srgbClr val="000000"/>
                </a:solidFill>
                <a:latin typeface="Arial"/>
                <a:cs typeface="Arial"/>
              </a:rPr>
              <a:t>archwiliol</a:t>
            </a:r>
            <a:endParaRPr lang="en-US" sz="1400" dirty="0" err="1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Maent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yn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ffordd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o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fod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yn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b="1" dirty="0" err="1">
                <a:solidFill>
                  <a:srgbClr val="000000"/>
                </a:solidFill>
                <a:latin typeface="Arial"/>
                <a:cs typeface="Arial"/>
              </a:rPr>
              <a:t>unigryw</a:t>
            </a:r>
            <a:r>
              <a:rPr lang="en-US" sz="1400" b="1" dirty="0">
                <a:solidFill>
                  <a:srgbClr val="000000"/>
                </a:solidFill>
                <a:latin typeface="Arial"/>
                <a:cs typeface="Arial"/>
              </a:rPr>
              <a:t>,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does '</a:t>
            </a:r>
            <a:r>
              <a:rPr lang="en-US" sz="1400" b="1" dirty="0" err="1">
                <a:solidFill>
                  <a:srgbClr val="000000"/>
                </a:solidFill>
                <a:latin typeface="Arial"/>
                <a:cs typeface="Arial"/>
              </a:rPr>
              <a:t>na</a:t>
            </a:r>
            <a:r>
              <a:rPr lang="en-US" sz="1400" b="1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b="1" dirty="0" err="1">
                <a:solidFill>
                  <a:srgbClr val="000000"/>
                </a:solidFill>
                <a:latin typeface="Arial"/>
                <a:cs typeface="Arial"/>
              </a:rPr>
              <a:t>ddim</a:t>
            </a:r>
            <a:r>
              <a:rPr lang="en-US" sz="1400" b="1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b="1" dirty="0" err="1">
                <a:solidFill>
                  <a:srgbClr val="000000"/>
                </a:solidFill>
                <a:latin typeface="Arial"/>
                <a:cs typeface="Arial"/>
              </a:rPr>
              <a:t>ffordd</a:t>
            </a:r>
            <a:r>
              <a:rPr lang="en-US" sz="1400" b="1" dirty="0">
                <a:solidFill>
                  <a:srgbClr val="000000"/>
                </a:solidFill>
                <a:latin typeface="Arial"/>
                <a:cs typeface="Arial"/>
              </a:rPr>
              <a:t> ‘</a:t>
            </a:r>
            <a:r>
              <a:rPr lang="en-US" sz="1400" b="1" dirty="0" err="1">
                <a:solidFill>
                  <a:srgbClr val="000000"/>
                </a:solidFill>
                <a:latin typeface="Arial"/>
                <a:cs typeface="Arial"/>
              </a:rPr>
              <a:t>Cywir</a:t>
            </a:r>
            <a:r>
              <a:rPr lang="en-US" sz="1400" b="1" dirty="0">
                <a:solidFill>
                  <a:srgbClr val="000000"/>
                </a:solidFill>
                <a:latin typeface="Arial"/>
                <a:cs typeface="Arial"/>
              </a:rPr>
              <a:t>’</a:t>
            </a:r>
            <a:endParaRPr lang="en-US" sz="1400" dirty="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Defnyddio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b="1" dirty="0" err="1">
                <a:solidFill>
                  <a:srgbClr val="000000"/>
                </a:solidFill>
                <a:latin typeface="Arial"/>
                <a:cs typeface="Arial"/>
              </a:rPr>
              <a:t>dychymyg</a:t>
            </a:r>
            <a:r>
              <a:rPr lang="en-US" sz="1400" b="1" dirty="0">
                <a:solidFill>
                  <a:srgbClr val="000000"/>
                </a:solidFill>
                <a:latin typeface="Arial"/>
                <a:cs typeface="Arial"/>
              </a:rPr>
              <a:t>, </a:t>
            </a:r>
            <a:r>
              <a:rPr lang="en-US" sz="1400" b="1" dirty="0" err="1">
                <a:solidFill>
                  <a:srgbClr val="000000"/>
                </a:solidFill>
                <a:latin typeface="Arial"/>
                <a:cs typeface="Arial"/>
              </a:rPr>
              <a:t>syniadau</a:t>
            </a:r>
            <a:r>
              <a:rPr lang="en-US" sz="1400" b="1" dirty="0">
                <a:solidFill>
                  <a:srgbClr val="000000"/>
                </a:solidFill>
                <a:latin typeface="Arial"/>
                <a:cs typeface="Arial"/>
              </a:rPr>
              <a:t> a </a:t>
            </a:r>
            <a:r>
              <a:rPr lang="en-US" sz="1400" b="1" dirty="0" err="1">
                <a:solidFill>
                  <a:srgbClr val="000000"/>
                </a:solidFill>
                <a:latin typeface="Arial"/>
                <a:cs typeface="Arial"/>
              </a:rPr>
              <a:t>theimladau</a:t>
            </a:r>
            <a:endParaRPr lang="en-US" sz="1400" dirty="0" err="1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Gellir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ei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strwythuro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gan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ddefnyddio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b="1" dirty="0" err="1">
                <a:solidFill>
                  <a:srgbClr val="000000"/>
                </a:solidFill>
                <a:latin typeface="Arial"/>
                <a:cs typeface="Arial"/>
              </a:rPr>
              <a:t>cysyniadau</a:t>
            </a:r>
            <a:r>
              <a:rPr lang="en-US" sz="1400" b="1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b="1" dirty="0" err="1">
                <a:solidFill>
                  <a:srgbClr val="000000"/>
                </a:solidFill>
                <a:latin typeface="Arial"/>
                <a:cs typeface="Arial"/>
              </a:rPr>
              <a:t>symudiad</a:t>
            </a:r>
            <a:endParaRPr lang="en-US" dirty="0" err="1"/>
          </a:p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F8189A-2633-BD03-33C9-9A1B2280E19A}"/>
              </a:ext>
            </a:extLst>
          </p:cNvPr>
          <p:cNvSpPr txBox="1"/>
          <p:nvPr/>
        </p:nvSpPr>
        <p:spPr>
          <a:xfrm>
            <a:off x="9039535" y="6281866"/>
            <a:ext cx="199692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(Lavin, 2008)</a:t>
            </a:r>
          </a:p>
        </p:txBody>
      </p:sp>
    </p:spTree>
    <p:extLst>
      <p:ext uri="{BB962C8B-B14F-4D97-AF65-F5344CB8AC3E}">
        <p14:creationId xmlns:p14="http://schemas.microsoft.com/office/powerpoint/2010/main" val="2183710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70767E-5E95-73FF-E32E-28B8984084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4FBC5E-757A-DE1B-F844-B1DF390EA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err="1">
                <a:solidFill>
                  <a:srgbClr val="35403A"/>
                </a:solidFill>
                <a:latin typeface="Walbaum Display"/>
              </a:rPr>
              <a:t>Pwysigrwydd</a:t>
            </a:r>
            <a:r>
              <a:rPr lang="en-US">
                <a:solidFill>
                  <a:srgbClr val="35403A"/>
                </a:solidFill>
                <a:latin typeface="Walbaum Display"/>
              </a:rPr>
              <a:t> </a:t>
            </a:r>
            <a:r>
              <a:rPr lang="en-US" err="1">
                <a:solidFill>
                  <a:srgbClr val="35403A"/>
                </a:solidFill>
                <a:latin typeface="Walbaum Display"/>
              </a:rPr>
              <a:t>Mudiad</a:t>
            </a:r>
            <a:r>
              <a:rPr lang="en-US">
                <a:solidFill>
                  <a:srgbClr val="35403A"/>
                </a:solidFill>
                <a:latin typeface="Walbaum Display"/>
              </a:rPr>
              <a:t> Creadigol</a:t>
            </a:r>
          </a:p>
          <a:p>
            <a:endParaRPr lang="en-US">
              <a:solidFill>
                <a:srgbClr val="000000"/>
              </a:solidFill>
              <a:latin typeface="Walbaum Display"/>
              <a:cs typeface="Arial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8E211B0-577D-DAEC-14D7-B55AF23CBB36}"/>
              </a:ext>
            </a:extLst>
          </p:cNvPr>
          <p:cNvSpPr txBox="1">
            <a:spLocks/>
          </p:cNvSpPr>
          <p:nvPr/>
        </p:nvSpPr>
        <p:spPr>
          <a:xfrm>
            <a:off x="7199259" y="1501134"/>
            <a:ext cx="3487857" cy="169294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Developing co-ordination and balance</a:t>
            </a:r>
          </a:p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Building confidence and self-esteem</a:t>
            </a:r>
            <a:endParaRPr lang="en-US" sz="1400">
              <a:latin typeface="Arial"/>
              <a:cs typeface="Arial"/>
            </a:endParaRPr>
          </a:p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Encourage creativity and imagination</a:t>
            </a:r>
            <a:endParaRPr lang="en-US" sz="1400">
              <a:latin typeface="Arial"/>
              <a:cs typeface="Arial"/>
            </a:endParaRPr>
          </a:p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Supporting emotional expression</a:t>
            </a:r>
            <a:endParaRPr lang="en-US" sz="1400">
              <a:latin typeface="Arial"/>
              <a:cs typeface="Arial"/>
            </a:endParaRPr>
          </a:p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Supporting the Physical Education curriculum</a:t>
            </a:r>
            <a:endParaRPr lang="en-US" sz="1400">
              <a:latin typeface="Arial"/>
              <a:cs typeface="Arial"/>
            </a:endParaRPr>
          </a:p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Inclusive for all abilities</a:t>
            </a:r>
            <a:endParaRPr lang="en-US" sz="1400">
              <a:latin typeface="Arial"/>
              <a:cs typeface="Arial"/>
            </a:endParaRPr>
          </a:p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Promoting active learning</a:t>
            </a:r>
            <a:endParaRPr lang="en-US" sz="1400">
              <a:latin typeface="Arial"/>
              <a:cs typeface="Arial"/>
            </a:endParaRPr>
          </a:p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Improving social interaction</a:t>
            </a:r>
            <a:endParaRPr lang="en-US" sz="1400">
              <a:latin typeface="Arial"/>
              <a:cs typeface="Arial"/>
            </a:endParaRPr>
          </a:p>
          <a:p>
            <a:endParaRPr lang="en-US" sz="140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US" sz="140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US" sz="1100">
              <a:solidFill>
                <a:srgbClr val="000000"/>
              </a:solidFill>
              <a:latin typeface="Arial"/>
              <a:cs typeface="Arial"/>
            </a:endParaRPr>
          </a:p>
        </p:txBody>
      </p:sp>
      <p:pic>
        <p:nvPicPr>
          <p:cNvPr id="7" name="Picture 6" descr="Improve Coordination and Motor Skills ...">
            <a:extLst>
              <a:ext uri="{FF2B5EF4-FFF2-40B4-BE49-F238E27FC236}">
                <a16:creationId xmlns:a16="http://schemas.microsoft.com/office/drawing/2014/main" id="{F9F9F97C-EA58-1915-DAAA-E862457AEA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8688" y="4782972"/>
            <a:ext cx="2714625" cy="1685925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F394596-F2C2-E5E2-A3B4-D17D50C83C66}"/>
              </a:ext>
            </a:extLst>
          </p:cNvPr>
          <p:cNvSpPr txBox="1">
            <a:spLocks/>
          </p:cNvSpPr>
          <p:nvPr/>
        </p:nvSpPr>
        <p:spPr>
          <a:xfrm>
            <a:off x="1255659" y="1857449"/>
            <a:ext cx="3487857" cy="169294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Datblygu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cydlynu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a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chydbwysedd</a:t>
            </a:r>
          </a:p>
          <a:p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Adeiladu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hyder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a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hunan-barch</a:t>
            </a:r>
          </a:p>
          <a:p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Annog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creadigrwydd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a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dychymyg</a:t>
            </a:r>
          </a:p>
          <a:p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Cefnogi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mynegiant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emosiynol</a:t>
            </a:r>
          </a:p>
          <a:p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Cefnogi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cwricwlwm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Addysg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Gorfforol</a:t>
            </a:r>
          </a:p>
          <a:p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Cynhwysol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ar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gyfer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pob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gallu</a:t>
            </a:r>
          </a:p>
          <a:p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Hyrwyddo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dysgu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gweithredol</a:t>
            </a:r>
          </a:p>
          <a:p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Gwella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rhyngweithio</a:t>
            </a:r>
            <a:r>
              <a:rPr lang="en-US" sz="1400" dirty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cs typeface="Arial"/>
              </a:rPr>
              <a:t>cymdeithasol</a:t>
            </a:r>
            <a:endParaRPr lang="en-US" dirty="0" err="1"/>
          </a:p>
          <a:p>
            <a:endParaRPr lang="en-US" sz="140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US" sz="140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US" sz="110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FDA5C0-AC1A-9AD0-C7F2-7616AF26FAC6}"/>
              </a:ext>
            </a:extLst>
          </p:cNvPr>
          <p:cNvSpPr txBox="1"/>
          <p:nvPr/>
        </p:nvSpPr>
        <p:spPr>
          <a:xfrm>
            <a:off x="9039535" y="6281866"/>
            <a:ext cx="199692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(Bailey, 2010)</a:t>
            </a:r>
          </a:p>
        </p:txBody>
      </p:sp>
    </p:spTree>
    <p:extLst>
      <p:ext uri="{BB962C8B-B14F-4D97-AF65-F5344CB8AC3E}">
        <p14:creationId xmlns:p14="http://schemas.microsoft.com/office/powerpoint/2010/main" val="1434540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34212C-D493-6540-43E2-D9E6762727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3B42F-C75F-064B-BF8C-5D7C7A30BF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>
                <a:solidFill>
                  <a:srgbClr val="35403A"/>
                </a:solidFill>
                <a:latin typeface="Walbaum Display"/>
              </a:rPr>
              <a:t>Cyswllt </a:t>
            </a:r>
            <a:r>
              <a:rPr lang="en-US" err="1">
                <a:solidFill>
                  <a:srgbClr val="35403A"/>
                </a:solidFill>
                <a:latin typeface="Walbaum Display"/>
              </a:rPr>
              <a:t>Damcaniaethol</a:t>
            </a:r>
            <a:r>
              <a:rPr lang="en-US">
                <a:solidFill>
                  <a:srgbClr val="35403A"/>
                </a:solidFill>
                <a:latin typeface="Walbaum Display"/>
              </a:rPr>
              <a:t>/ </a:t>
            </a:r>
            <a:r>
              <a:rPr lang="en-US" err="1">
                <a:solidFill>
                  <a:srgbClr val="35403A"/>
                </a:solidFill>
                <a:latin typeface="Walbaum Display"/>
              </a:rPr>
              <a:t>Fframwaith</a:t>
            </a:r>
            <a:r>
              <a:rPr lang="en-US">
                <a:solidFill>
                  <a:srgbClr val="35403A"/>
                </a:solidFill>
                <a:latin typeface="Walbaum Display"/>
              </a:rPr>
              <a:t> Laban</a:t>
            </a:r>
            <a:endParaRPr lang="en-US">
              <a:solidFill>
                <a:srgbClr val="000000"/>
              </a:solidFill>
              <a:latin typeface="Walbaum Display"/>
            </a:endParaRPr>
          </a:p>
          <a:p>
            <a:endParaRPr lang="en-US">
              <a:solidFill>
                <a:srgbClr val="000000"/>
              </a:solidFill>
              <a:latin typeface="Walbaum Display"/>
              <a:cs typeface="Arial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21EA517-3AB0-507E-598E-0132804EAF61}"/>
              </a:ext>
            </a:extLst>
          </p:cNvPr>
          <p:cNvSpPr/>
          <p:nvPr/>
        </p:nvSpPr>
        <p:spPr>
          <a:xfrm>
            <a:off x="4891465" y="3094053"/>
            <a:ext cx="2210574" cy="1078475"/>
          </a:xfrm>
          <a:prstGeom prst="roundRect">
            <a:avLst/>
          </a:prstGeom>
          <a:solidFill>
            <a:srgbClr val="B891C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4 </a:t>
            </a:r>
            <a:r>
              <a:rPr lang="en-US" b="1" dirty="0" err="1">
                <a:solidFill>
                  <a:schemeClr val="tx1"/>
                </a:solidFill>
              </a:rPr>
              <a:t>Pileri</a:t>
            </a:r>
            <a:r>
              <a:rPr lang="en-US" b="1" dirty="0">
                <a:solidFill>
                  <a:schemeClr val="tx1"/>
                </a:solidFill>
              </a:rPr>
              <a:t> </a:t>
            </a:r>
            <a:r>
              <a:rPr lang="en-US" b="1" dirty="0" err="1">
                <a:solidFill>
                  <a:schemeClr val="tx1"/>
                </a:solidFill>
              </a:rPr>
              <a:t>Fframwaith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Creadigol</a:t>
            </a:r>
            <a:r>
              <a:rPr lang="en-US" b="1" dirty="0">
                <a:solidFill>
                  <a:schemeClr val="tx1"/>
                </a:solidFill>
              </a:rPr>
              <a:t> Laban</a:t>
            </a:r>
            <a:r>
              <a:rPr lang="en-US" dirty="0"/>
              <a:t> 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8263FA3-EAAE-871F-CD08-141019108719}"/>
              </a:ext>
            </a:extLst>
          </p:cNvPr>
          <p:cNvSpPr/>
          <p:nvPr/>
        </p:nvSpPr>
        <p:spPr>
          <a:xfrm>
            <a:off x="2801677" y="2024908"/>
            <a:ext cx="2164048" cy="804811"/>
          </a:xfrm>
          <a:prstGeom prst="rect">
            <a:avLst/>
          </a:prstGeom>
          <a:solidFill>
            <a:srgbClr val="E595C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Gofod</a:t>
            </a:r>
            <a:r>
              <a:rPr lang="en-US" b="1" dirty="0">
                <a:solidFill>
                  <a:schemeClr val="tx1"/>
                </a:solidFill>
              </a:rPr>
              <a:t> / Space 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86A0578-1271-830B-B34F-7377438F34D8}"/>
              </a:ext>
            </a:extLst>
          </p:cNvPr>
          <p:cNvSpPr/>
          <p:nvPr/>
        </p:nvSpPr>
        <p:spPr>
          <a:xfrm>
            <a:off x="7787582" y="2035033"/>
            <a:ext cx="2164048" cy="804811"/>
          </a:xfrm>
          <a:prstGeom prst="rect">
            <a:avLst/>
          </a:prstGeom>
          <a:solidFill>
            <a:srgbClr val="95D9E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Perthnasoedd</a:t>
            </a:r>
            <a:r>
              <a:rPr lang="en-US" b="1" dirty="0">
                <a:solidFill>
                  <a:schemeClr val="tx1"/>
                </a:solidFill>
              </a:rPr>
              <a:t>/ Relationships 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AB685F3-A84E-D876-B393-98A2D5D74D43}"/>
              </a:ext>
            </a:extLst>
          </p:cNvPr>
          <p:cNvSpPr/>
          <p:nvPr/>
        </p:nvSpPr>
        <p:spPr>
          <a:xfrm>
            <a:off x="2167047" y="4380972"/>
            <a:ext cx="2164048" cy="804811"/>
          </a:xfrm>
          <a:prstGeom prst="rect">
            <a:avLst/>
          </a:prstGeom>
          <a:solidFill>
            <a:srgbClr val="95E5B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Ymdrech</a:t>
            </a:r>
            <a:r>
              <a:rPr lang="en-US" b="1" dirty="0">
                <a:solidFill>
                  <a:schemeClr val="tx1"/>
                </a:solidFill>
              </a:rPr>
              <a:t> / Effort 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8591A8-D16D-68D7-885F-D55D8F95E65E}"/>
              </a:ext>
            </a:extLst>
          </p:cNvPr>
          <p:cNvSpPr/>
          <p:nvPr/>
        </p:nvSpPr>
        <p:spPr>
          <a:xfrm>
            <a:off x="7572934" y="4380972"/>
            <a:ext cx="2164048" cy="804811"/>
          </a:xfrm>
          <a:prstGeom prst="rect">
            <a:avLst/>
          </a:prstGeom>
          <a:solidFill>
            <a:srgbClr val="E6E0AE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Corff</a:t>
            </a:r>
            <a:r>
              <a:rPr lang="en-US" b="1" dirty="0">
                <a:solidFill>
                  <a:schemeClr val="tx1"/>
                </a:solidFill>
              </a:rPr>
              <a:t> / Body 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CF2B47B-59BC-6097-C36C-4255F4944713}"/>
              </a:ext>
            </a:extLst>
          </p:cNvPr>
          <p:cNvSpPr/>
          <p:nvPr/>
        </p:nvSpPr>
        <p:spPr>
          <a:xfrm>
            <a:off x="6192" y="1501248"/>
            <a:ext cx="2307821" cy="1077980"/>
          </a:xfrm>
          <a:prstGeom prst="rect">
            <a:avLst/>
          </a:prstGeom>
          <a:solidFill>
            <a:srgbClr val="E595C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Ymwybyddiaeth</a:t>
            </a:r>
            <a:r>
              <a:rPr lang="en-US" b="1" dirty="0">
                <a:solidFill>
                  <a:schemeClr val="tx1"/>
                </a:solidFill>
              </a:rPr>
              <a:t> or </a:t>
            </a:r>
            <a:r>
              <a:rPr lang="en-US" b="1" dirty="0" err="1">
                <a:solidFill>
                  <a:schemeClr val="tx1"/>
                </a:solidFill>
              </a:rPr>
              <a:t>hyn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sydd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oiamgylch</a:t>
            </a:r>
            <a:r>
              <a:rPr lang="en-US" b="1" dirty="0">
                <a:solidFill>
                  <a:schemeClr val="tx1"/>
                </a:solidFill>
              </a:rPr>
              <a:t>/ </a:t>
            </a:r>
            <a:r>
              <a:rPr lang="en-US" b="1" dirty="0" err="1">
                <a:solidFill>
                  <a:schemeClr val="tx1"/>
                </a:solidFill>
              </a:rPr>
              <a:t>Spatical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Awarness</a:t>
            </a:r>
            <a:r>
              <a:rPr lang="en-US" b="1" dirty="0">
                <a:solidFill>
                  <a:schemeClr val="tx1"/>
                </a:solidFill>
              </a:rPr>
              <a:t> 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2EAD50A-A769-68D9-1CDB-0ED89FAB6F3E}"/>
              </a:ext>
            </a:extLst>
          </p:cNvPr>
          <p:cNvSpPr/>
          <p:nvPr/>
        </p:nvSpPr>
        <p:spPr>
          <a:xfrm>
            <a:off x="125461" y="5646179"/>
            <a:ext cx="3429255" cy="991717"/>
          </a:xfrm>
          <a:prstGeom prst="rect">
            <a:avLst/>
          </a:prstGeom>
          <a:solidFill>
            <a:srgbClr val="95E5B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Ansawdd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 err="1">
                <a:solidFill>
                  <a:schemeClr val="tx1"/>
                </a:solidFill>
              </a:rPr>
              <a:t>Symudiad</a:t>
            </a:r>
            <a:r>
              <a:rPr lang="en-US" b="1" dirty="0">
                <a:solidFill>
                  <a:schemeClr val="tx1"/>
                </a:solidFill>
              </a:rPr>
              <a:t>/ Quality of Movement 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7AA0CB-16CF-0584-A95A-FE4C94BB7F2A}"/>
              </a:ext>
            </a:extLst>
          </p:cNvPr>
          <p:cNvSpPr/>
          <p:nvPr/>
        </p:nvSpPr>
        <p:spPr>
          <a:xfrm>
            <a:off x="8651235" y="5516782"/>
            <a:ext cx="2911670" cy="1121112"/>
          </a:xfrm>
          <a:prstGeom prst="rect">
            <a:avLst/>
          </a:prstGeom>
          <a:solidFill>
            <a:srgbClr val="E6E0AE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Ymwybyddiaeth</a:t>
            </a:r>
            <a:r>
              <a:rPr lang="en-US" b="1" dirty="0">
                <a:solidFill>
                  <a:schemeClr val="tx1"/>
                </a:solidFill>
              </a:rPr>
              <a:t> or </a:t>
            </a:r>
            <a:r>
              <a:rPr lang="en-US" b="1" dirty="0" err="1">
                <a:solidFill>
                  <a:schemeClr val="tx1"/>
                </a:solidFill>
              </a:rPr>
              <a:t>Corff</a:t>
            </a:r>
            <a:r>
              <a:rPr lang="en-US" b="1" dirty="0">
                <a:solidFill>
                  <a:schemeClr val="tx1"/>
                </a:solidFill>
              </a:rPr>
              <a:t> / Body </a:t>
            </a:r>
            <a:r>
              <a:rPr lang="en-US" b="1" dirty="0" err="1">
                <a:solidFill>
                  <a:schemeClr val="tx1"/>
                </a:solidFill>
              </a:rPr>
              <a:t>Awarness</a:t>
            </a:r>
            <a:r>
              <a:rPr lang="en-US" b="1" dirty="0">
                <a:solidFill>
                  <a:schemeClr val="tx1"/>
                </a:solidFill>
              </a:rPr>
              <a:t> 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68B16660-2536-749A-75D9-E7538BAAA7D0}"/>
              </a:ext>
            </a:extLst>
          </p:cNvPr>
          <p:cNvCxnSpPr/>
          <p:nvPr/>
        </p:nvCxnSpPr>
        <p:spPr>
          <a:xfrm flipH="1">
            <a:off x="4372731" y="4050877"/>
            <a:ext cx="563533" cy="38805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148D136-45C7-F5CA-3E79-E58F398C57AB}"/>
              </a:ext>
            </a:extLst>
          </p:cNvPr>
          <p:cNvCxnSpPr>
            <a:cxnSpLocks/>
          </p:cNvCxnSpPr>
          <p:nvPr/>
        </p:nvCxnSpPr>
        <p:spPr>
          <a:xfrm flipH="1">
            <a:off x="2966787" y="5231440"/>
            <a:ext cx="563533" cy="38805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2A62C95E-CDAE-A4C9-3349-C16F5101D44F}"/>
              </a:ext>
            </a:extLst>
          </p:cNvPr>
          <p:cNvCxnSpPr>
            <a:cxnSpLocks/>
          </p:cNvCxnSpPr>
          <p:nvPr/>
        </p:nvCxnSpPr>
        <p:spPr>
          <a:xfrm>
            <a:off x="7072010" y="4115271"/>
            <a:ext cx="466776" cy="51684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661969B7-02CA-AE10-67AC-8F60B8E3569C}"/>
              </a:ext>
            </a:extLst>
          </p:cNvPr>
          <p:cNvCxnSpPr>
            <a:cxnSpLocks/>
          </p:cNvCxnSpPr>
          <p:nvPr/>
        </p:nvCxnSpPr>
        <p:spPr>
          <a:xfrm flipV="1">
            <a:off x="6996883" y="2464170"/>
            <a:ext cx="767283" cy="68518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837CD52E-CD7B-7BBA-5B7F-E2E58480DDF3}"/>
              </a:ext>
            </a:extLst>
          </p:cNvPr>
          <p:cNvCxnSpPr>
            <a:cxnSpLocks/>
          </p:cNvCxnSpPr>
          <p:nvPr/>
        </p:nvCxnSpPr>
        <p:spPr>
          <a:xfrm flipH="1" flipV="1">
            <a:off x="4319069" y="2947127"/>
            <a:ext cx="638659" cy="28808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00BAA97D-8C00-CC92-67A7-FC7F6524D49A}"/>
              </a:ext>
            </a:extLst>
          </p:cNvPr>
          <p:cNvCxnSpPr>
            <a:cxnSpLocks/>
          </p:cNvCxnSpPr>
          <p:nvPr/>
        </p:nvCxnSpPr>
        <p:spPr>
          <a:xfrm flipH="1" flipV="1">
            <a:off x="2408702" y="1981212"/>
            <a:ext cx="359618" cy="416876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C32D7D6B-ECFF-2359-2B9A-0933C75D3F45}"/>
              </a:ext>
            </a:extLst>
          </p:cNvPr>
          <p:cNvSpPr txBox="1"/>
          <p:nvPr/>
        </p:nvSpPr>
        <p:spPr>
          <a:xfrm>
            <a:off x="6652893" y="6454394"/>
            <a:ext cx="199692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(Engdahl, 2025)</a:t>
            </a:r>
          </a:p>
        </p:txBody>
      </p:sp>
    </p:spTree>
    <p:extLst>
      <p:ext uri="{BB962C8B-B14F-4D97-AF65-F5344CB8AC3E}">
        <p14:creationId xmlns:p14="http://schemas.microsoft.com/office/powerpoint/2010/main" val="3783475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D064E9-4A22-AED9-C330-42C0288B76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0FC0D-CE1A-635E-8C96-05BD609C6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485" y="350739"/>
            <a:ext cx="10449784" cy="1265928"/>
          </a:xfrm>
        </p:spPr>
        <p:txBody>
          <a:bodyPr>
            <a:normAutofit/>
          </a:bodyPr>
          <a:lstStyle/>
          <a:p>
            <a:r>
              <a:rPr lang="en-US" sz="2800">
                <a:solidFill>
                  <a:srgbClr val="35403A"/>
                </a:solidFill>
                <a:latin typeface="Walbaum Display"/>
              </a:rPr>
              <a:t>Pan </a:t>
            </a:r>
            <a:r>
              <a:rPr lang="en-US" sz="2800" err="1">
                <a:solidFill>
                  <a:srgbClr val="35403A"/>
                </a:solidFill>
                <a:latin typeface="Walbaum Display"/>
              </a:rPr>
              <a:t>mae</a:t>
            </a:r>
            <a:r>
              <a:rPr lang="en-US" sz="2800">
                <a:solidFill>
                  <a:srgbClr val="35403A"/>
                </a:solidFill>
                <a:latin typeface="Walbaum Display"/>
              </a:rPr>
              <a:t> </a:t>
            </a:r>
            <a:r>
              <a:rPr lang="en-US" sz="2800" err="1">
                <a:solidFill>
                  <a:srgbClr val="35403A"/>
                </a:solidFill>
                <a:latin typeface="Walbaum Display"/>
              </a:rPr>
              <a:t>darganfod</a:t>
            </a:r>
            <a:r>
              <a:rPr lang="en-US" sz="2800">
                <a:solidFill>
                  <a:srgbClr val="35403A"/>
                </a:solidFill>
                <a:latin typeface="Walbaum Display"/>
              </a:rPr>
              <a:t> </a:t>
            </a:r>
            <a:r>
              <a:rPr lang="en-US" sz="2800" err="1">
                <a:solidFill>
                  <a:srgbClr val="35403A"/>
                </a:solidFill>
                <a:latin typeface="Walbaum Display"/>
              </a:rPr>
              <a:t>Creadigrwydd</a:t>
            </a:r>
            <a:r>
              <a:rPr lang="en-US" sz="2800">
                <a:solidFill>
                  <a:srgbClr val="35403A"/>
                </a:solidFill>
                <a:latin typeface="Walbaum Display"/>
              </a:rPr>
              <a:t> dan </a:t>
            </a:r>
            <a:r>
              <a:rPr lang="en-US" sz="2800" err="1">
                <a:solidFill>
                  <a:srgbClr val="35403A"/>
                </a:solidFill>
                <a:latin typeface="Walbaum Display"/>
              </a:rPr>
              <a:t>arweiniad</a:t>
            </a:r>
            <a:r>
              <a:rPr lang="en-US" sz="2800">
                <a:solidFill>
                  <a:srgbClr val="35403A"/>
                </a:solidFill>
                <a:latin typeface="Walbaum Display"/>
              </a:rPr>
              <a:t> </a:t>
            </a:r>
            <a:r>
              <a:rPr lang="en-US" sz="2800" err="1">
                <a:solidFill>
                  <a:srgbClr val="35403A"/>
                </a:solidFill>
                <a:latin typeface="Walbaum Display"/>
              </a:rPr>
              <a:t>yn</a:t>
            </a:r>
            <a:r>
              <a:rPr lang="en-US" sz="2800">
                <a:solidFill>
                  <a:srgbClr val="35403A"/>
                </a:solidFill>
                <a:latin typeface="Walbaum Display"/>
              </a:rPr>
              <a:t> </a:t>
            </a:r>
            <a:r>
              <a:rPr lang="en-US" sz="2800" err="1">
                <a:solidFill>
                  <a:srgbClr val="35403A"/>
                </a:solidFill>
                <a:latin typeface="Walbaum Display"/>
              </a:rPr>
              <a:t>bwysig</a:t>
            </a:r>
            <a:r>
              <a:rPr lang="en-US" sz="2800">
                <a:solidFill>
                  <a:srgbClr val="35403A"/>
                </a:solidFill>
                <a:latin typeface="Walbaum Display"/>
              </a:rPr>
              <a:t>?</a:t>
            </a:r>
            <a:endParaRPr lang="en-US" sz="2800"/>
          </a:p>
          <a:p>
            <a:endParaRPr lang="en-US">
              <a:solidFill>
                <a:srgbClr val="000000"/>
              </a:solidFill>
              <a:latin typeface="Walbaum Display"/>
              <a:cs typeface="Arial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C9E5559-1E92-E764-1F25-CE99DFD70C0F}"/>
              </a:ext>
            </a:extLst>
          </p:cNvPr>
          <p:cNvSpPr txBox="1">
            <a:spLocks/>
          </p:cNvSpPr>
          <p:nvPr/>
        </p:nvSpPr>
        <p:spPr>
          <a:xfrm>
            <a:off x="7334042" y="1538488"/>
            <a:ext cx="4494890" cy="39038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The teacher provides suggestions and structure</a:t>
            </a:r>
            <a:endParaRPr lang="en-US" sz="1400">
              <a:latin typeface="Arial"/>
              <a:cs typeface="Arial"/>
            </a:endParaRPr>
          </a:p>
          <a:p>
            <a:r>
              <a:rPr lang="en-US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Encouraging exploration within boundaries</a:t>
            </a:r>
            <a:endParaRPr lang="en-US" sz="1400">
              <a:latin typeface="Arial"/>
              <a:cs typeface="Arial"/>
            </a:endParaRPr>
          </a:p>
          <a:p>
            <a:r>
              <a:rPr lang="en-US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Supporting the safe development of skills</a:t>
            </a:r>
            <a:endParaRPr lang="en-US" sz="1400">
              <a:latin typeface="Arial"/>
              <a:cs typeface="Arial"/>
            </a:endParaRPr>
          </a:p>
          <a:p>
            <a:r>
              <a:rPr lang="en-US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Building confidence through leadership</a:t>
            </a:r>
            <a:endParaRPr lang="en-US" sz="1400">
              <a:latin typeface="Arial"/>
              <a:cs typeface="Arial"/>
            </a:endParaRPr>
          </a:p>
          <a:p>
            <a:r>
              <a:rPr lang="en-US" sz="1400">
                <a:solidFill>
                  <a:srgbClr val="000000"/>
                </a:solidFill>
                <a:latin typeface="Arial"/>
                <a:ea typeface="+mn-lt"/>
                <a:cs typeface="Arial"/>
              </a:rPr>
              <a:t>Links to learning objectives</a:t>
            </a:r>
            <a:endParaRPr lang="en-US"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3957511-495F-6B9F-CBFC-F9740139B3C7}"/>
              </a:ext>
            </a:extLst>
          </p:cNvPr>
          <p:cNvSpPr txBox="1">
            <a:spLocks/>
          </p:cNvSpPr>
          <p:nvPr/>
        </p:nvSpPr>
        <p:spPr>
          <a:xfrm>
            <a:off x="168485" y="3566972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>
                <a:solidFill>
                  <a:srgbClr val="35403A"/>
                </a:solidFill>
                <a:latin typeface="Walbaum Display"/>
              </a:rPr>
              <a:t>Pam </a:t>
            </a:r>
            <a:r>
              <a:rPr lang="en-US" sz="2800" err="1">
                <a:solidFill>
                  <a:srgbClr val="35403A"/>
                </a:solidFill>
                <a:latin typeface="Walbaum Display"/>
              </a:rPr>
              <a:t>mae</a:t>
            </a:r>
            <a:r>
              <a:rPr lang="en-US" sz="2800">
                <a:solidFill>
                  <a:srgbClr val="35403A"/>
                </a:solidFill>
                <a:latin typeface="Walbaum Display"/>
              </a:rPr>
              <a:t> </a:t>
            </a:r>
            <a:r>
              <a:rPr lang="en-US" sz="2800" err="1">
                <a:solidFill>
                  <a:srgbClr val="35403A"/>
                </a:solidFill>
                <a:latin typeface="Walbaum Display"/>
              </a:rPr>
              <a:t>hunan-ddarganfod</a:t>
            </a:r>
            <a:r>
              <a:rPr lang="en-US" sz="2800">
                <a:solidFill>
                  <a:srgbClr val="35403A"/>
                </a:solidFill>
                <a:latin typeface="Walbaum Display"/>
              </a:rPr>
              <a:t> </a:t>
            </a:r>
            <a:r>
              <a:rPr lang="en-US" sz="2800" err="1">
                <a:solidFill>
                  <a:srgbClr val="35403A"/>
                </a:solidFill>
                <a:latin typeface="Walbaum Display"/>
              </a:rPr>
              <a:t>yn</a:t>
            </a:r>
            <a:r>
              <a:rPr lang="en-US" sz="2800">
                <a:solidFill>
                  <a:srgbClr val="35403A"/>
                </a:solidFill>
                <a:latin typeface="Walbaum Display"/>
              </a:rPr>
              <a:t> </a:t>
            </a:r>
            <a:r>
              <a:rPr lang="en-US" sz="2800" err="1">
                <a:solidFill>
                  <a:srgbClr val="35403A"/>
                </a:solidFill>
                <a:latin typeface="Walbaum Display"/>
              </a:rPr>
              <a:t>bwysig</a:t>
            </a:r>
            <a:r>
              <a:rPr lang="en-US" sz="2800">
                <a:solidFill>
                  <a:srgbClr val="35403A"/>
                </a:solidFill>
                <a:latin typeface="Walbaum Display"/>
              </a:rPr>
              <a:t>?</a:t>
            </a:r>
          </a:p>
          <a:p>
            <a:endParaRPr lang="en-US">
              <a:solidFill>
                <a:srgbClr val="000000"/>
              </a:solidFill>
              <a:latin typeface="Walbaum Display"/>
              <a:cs typeface="Arial"/>
            </a:endParaRP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619B9DE5-0BE2-5DCB-6BCF-DCC1A2EADD4C}"/>
              </a:ext>
            </a:extLst>
          </p:cNvPr>
          <p:cNvSpPr txBox="1">
            <a:spLocks/>
          </p:cNvSpPr>
          <p:nvPr/>
        </p:nvSpPr>
        <p:spPr>
          <a:xfrm>
            <a:off x="1238042" y="4507319"/>
            <a:ext cx="4494890" cy="21027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err="1">
                <a:solidFill>
                  <a:srgbClr val="000000"/>
                </a:solidFill>
                <a:latin typeface="Arial"/>
                <a:cs typeface="Arial"/>
              </a:rPr>
              <a:t>Dysgu</a:t>
            </a:r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 dan </a:t>
            </a:r>
            <a:r>
              <a:rPr lang="en-US" sz="1400" err="1">
                <a:solidFill>
                  <a:srgbClr val="000000"/>
                </a:solidFill>
                <a:latin typeface="Arial"/>
                <a:cs typeface="Arial"/>
              </a:rPr>
              <a:t>arweiniad</a:t>
            </a:r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 plant</a:t>
            </a:r>
            <a:endParaRPr lang="en-US" sz="1400">
              <a:latin typeface="Arial"/>
              <a:cs typeface="Arial"/>
            </a:endParaRPr>
          </a:p>
          <a:p>
            <a:r>
              <a:rPr lang="en-US" sz="1400" err="1">
                <a:solidFill>
                  <a:srgbClr val="000000"/>
                </a:solidFill>
                <a:latin typeface="Arial"/>
                <a:cs typeface="Arial"/>
              </a:rPr>
              <a:t>Annog</a:t>
            </a:r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err="1">
                <a:solidFill>
                  <a:srgbClr val="000000"/>
                </a:solidFill>
                <a:latin typeface="Arial"/>
                <a:cs typeface="Arial"/>
              </a:rPr>
              <a:t>annibyniaeth</a:t>
            </a:r>
            <a:endParaRPr lang="en-US" sz="1400" err="1">
              <a:latin typeface="Arial"/>
              <a:cs typeface="Arial"/>
            </a:endParaRPr>
          </a:p>
          <a:p>
            <a:r>
              <a:rPr lang="en-US" sz="1400" err="1">
                <a:solidFill>
                  <a:srgbClr val="000000"/>
                </a:solidFill>
                <a:latin typeface="Arial"/>
                <a:cs typeface="Arial"/>
              </a:rPr>
              <a:t>Datblygu</a:t>
            </a:r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err="1">
                <a:solidFill>
                  <a:srgbClr val="000000"/>
                </a:solidFill>
                <a:latin typeface="Arial"/>
                <a:cs typeface="Arial"/>
              </a:rPr>
              <a:t>creadigrwydd</a:t>
            </a:r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 a </a:t>
            </a:r>
            <a:r>
              <a:rPr lang="en-US" sz="1400" err="1">
                <a:solidFill>
                  <a:srgbClr val="000000"/>
                </a:solidFill>
                <a:latin typeface="Arial"/>
                <a:cs typeface="Arial"/>
              </a:rPr>
              <a:t>dychymyg</a:t>
            </a:r>
            <a:endParaRPr lang="en-US" sz="1400" err="1">
              <a:latin typeface="Arial"/>
              <a:cs typeface="Arial"/>
            </a:endParaRPr>
          </a:p>
          <a:p>
            <a:r>
              <a:rPr lang="en-US" sz="1400" err="1">
                <a:solidFill>
                  <a:srgbClr val="000000"/>
                </a:solidFill>
                <a:latin typeface="Arial"/>
                <a:cs typeface="Arial"/>
              </a:rPr>
              <a:t>Adeiladu</a:t>
            </a:r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err="1">
                <a:solidFill>
                  <a:srgbClr val="000000"/>
                </a:solidFill>
                <a:latin typeface="Arial"/>
                <a:cs typeface="Arial"/>
              </a:rPr>
              <a:t>hyder</a:t>
            </a:r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 a </a:t>
            </a:r>
            <a:r>
              <a:rPr lang="en-US" sz="1400" err="1">
                <a:solidFill>
                  <a:srgbClr val="000000"/>
                </a:solidFill>
                <a:latin typeface="Arial"/>
                <a:cs typeface="Arial"/>
              </a:rPr>
              <a:t>gwneud</a:t>
            </a:r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err="1">
                <a:solidFill>
                  <a:srgbClr val="000000"/>
                </a:solidFill>
                <a:latin typeface="Arial"/>
                <a:cs typeface="Arial"/>
              </a:rPr>
              <a:t>penderfyniadau</a:t>
            </a:r>
            <a:endParaRPr lang="en-US" sz="140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Dim </a:t>
            </a:r>
            <a:r>
              <a:rPr lang="en-US" sz="1400" err="1">
                <a:solidFill>
                  <a:srgbClr val="000000"/>
                </a:solidFill>
                <a:latin typeface="Arial"/>
                <a:cs typeface="Arial"/>
              </a:rPr>
              <a:t>ofn</a:t>
            </a:r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err="1">
                <a:solidFill>
                  <a:srgbClr val="000000"/>
                </a:solidFill>
                <a:latin typeface="Arial"/>
                <a:cs typeface="Arial"/>
              </a:rPr>
              <a:t>methiant</a:t>
            </a:r>
            <a:endParaRPr lang="en-US" sz="1400" err="1">
              <a:solidFill>
                <a:srgbClr val="35403A"/>
              </a:solidFill>
              <a:latin typeface="Aptos Light"/>
              <a:cs typeface="Arial"/>
            </a:endParaRPr>
          </a:p>
          <a:p>
            <a:endParaRPr lang="en-US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283209A-9855-3ECF-929B-3543A8ED4236}"/>
              </a:ext>
            </a:extLst>
          </p:cNvPr>
          <p:cNvSpPr txBox="1">
            <a:spLocks/>
          </p:cNvSpPr>
          <p:nvPr/>
        </p:nvSpPr>
        <p:spPr>
          <a:xfrm>
            <a:off x="7334042" y="4507318"/>
            <a:ext cx="4494890" cy="39038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Child-led learning</a:t>
            </a:r>
            <a:endParaRPr lang="en-US" sz="1400">
              <a:latin typeface="Arial"/>
              <a:cs typeface="Arial"/>
            </a:endParaRPr>
          </a:p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Encouraging independence</a:t>
            </a:r>
            <a:endParaRPr lang="en-US" sz="1400">
              <a:latin typeface="Arial"/>
              <a:cs typeface="Arial"/>
            </a:endParaRPr>
          </a:p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Developing creativity and imagination</a:t>
            </a:r>
            <a:endParaRPr lang="en-US" sz="1400">
              <a:latin typeface="Arial"/>
              <a:cs typeface="Arial"/>
            </a:endParaRPr>
          </a:p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Building confidence and decision making</a:t>
            </a:r>
            <a:endParaRPr lang="en-US" sz="1400">
              <a:latin typeface="Arial"/>
              <a:cs typeface="Arial"/>
            </a:endParaRPr>
          </a:p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No fear of failure</a:t>
            </a:r>
            <a:endParaRPr lang="en-US" sz="1400"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3E6E026-DC13-E6BF-EBE7-988387BEA641}"/>
              </a:ext>
            </a:extLst>
          </p:cNvPr>
          <p:cNvSpPr txBox="1">
            <a:spLocks/>
          </p:cNvSpPr>
          <p:nvPr/>
        </p:nvSpPr>
        <p:spPr>
          <a:xfrm>
            <a:off x="875287" y="1540634"/>
            <a:ext cx="4494890" cy="39038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Mae'r</a:t>
            </a:r>
            <a:r>
              <a:rPr lang="en-US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athro</a:t>
            </a:r>
            <a:r>
              <a:rPr lang="en-US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yn</a:t>
            </a:r>
            <a:r>
              <a:rPr lang="en-US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darparu</a:t>
            </a:r>
            <a:r>
              <a:rPr lang="en-US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awgrymiadau</a:t>
            </a:r>
            <a:r>
              <a:rPr lang="en-US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a </a:t>
            </a:r>
            <a:r>
              <a:rPr lang="en-US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strwythur</a:t>
            </a:r>
            <a:endParaRPr lang="en-US" sz="1400" dirty="0" err="1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US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Annog</a:t>
            </a:r>
            <a:r>
              <a:rPr lang="en-US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archwilio</a:t>
            </a:r>
            <a:r>
              <a:rPr lang="en-US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o </a:t>
            </a:r>
            <a:r>
              <a:rPr lang="en-US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fewn</a:t>
            </a:r>
            <a:r>
              <a:rPr lang="en-US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ffiniau</a:t>
            </a:r>
            <a:endParaRPr lang="en-US" sz="1400" dirty="0" err="1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US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Cefnogi</a:t>
            </a:r>
            <a:r>
              <a:rPr lang="en-US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datblygu</a:t>
            </a:r>
            <a:r>
              <a:rPr lang="en-US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sgiliau</a:t>
            </a:r>
            <a:r>
              <a:rPr lang="en-US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yn</a:t>
            </a:r>
            <a:r>
              <a:rPr lang="en-US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ddiogel</a:t>
            </a:r>
            <a:endParaRPr lang="en-US" sz="1400" dirty="0" err="1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US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Adeiladu</a:t>
            </a:r>
            <a:r>
              <a:rPr lang="en-US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hyder</a:t>
            </a:r>
            <a:r>
              <a:rPr lang="en-US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trwy</a:t>
            </a:r>
            <a:r>
              <a:rPr lang="en-US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arweiniad</a:t>
            </a:r>
            <a:endParaRPr lang="en-US" sz="1400" dirty="0" err="1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US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Dolenni</a:t>
            </a:r>
            <a:r>
              <a:rPr lang="en-US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i</a:t>
            </a:r>
            <a:r>
              <a:rPr lang="en-US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amcanion</a:t>
            </a:r>
            <a:r>
              <a:rPr lang="en-US" sz="14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 </a:t>
            </a:r>
            <a:r>
              <a:rPr lang="en-US" sz="1400" dirty="0" err="1">
                <a:solidFill>
                  <a:srgbClr val="000000"/>
                </a:solidFill>
                <a:latin typeface="Arial"/>
                <a:ea typeface="+mn-lt"/>
                <a:cs typeface="Arial"/>
              </a:rPr>
              <a:t>dysgu</a:t>
            </a:r>
            <a:endParaRPr lang="en-US" dirty="0" err="1"/>
          </a:p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92A463-43A0-4DBA-BC04-7B51E0E9E46A}"/>
              </a:ext>
            </a:extLst>
          </p:cNvPr>
          <p:cNvSpPr txBox="1"/>
          <p:nvPr/>
        </p:nvSpPr>
        <p:spPr>
          <a:xfrm>
            <a:off x="9240818" y="6425640"/>
            <a:ext cx="199692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(Bailey, 2010)</a:t>
            </a:r>
          </a:p>
        </p:txBody>
      </p:sp>
    </p:spTree>
    <p:extLst>
      <p:ext uri="{BB962C8B-B14F-4D97-AF65-F5344CB8AC3E}">
        <p14:creationId xmlns:p14="http://schemas.microsoft.com/office/powerpoint/2010/main" val="459610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9" grpId="0"/>
      <p:bldP spid="16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2F44F0-EB42-4F07-F111-449EAF40BA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28C166E-B17C-6672-5C7E-D1E05670481B}"/>
              </a:ext>
            </a:extLst>
          </p:cNvPr>
          <p:cNvSpPr txBox="1"/>
          <p:nvPr/>
        </p:nvSpPr>
        <p:spPr>
          <a:xfrm>
            <a:off x="2099094" y="740434"/>
            <a:ext cx="8669547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0" i="0" u="none" strike="noStrike" baseline="0">
                <a:solidFill>
                  <a:srgbClr val="35403A"/>
                </a:solidFill>
                <a:latin typeface="Walbaum Display"/>
              </a:rPr>
              <a:t>Fy </a:t>
            </a:r>
            <a:r>
              <a:rPr lang="en-US" sz="4000" b="0" i="0" u="none" strike="noStrike" baseline="0" err="1">
                <a:solidFill>
                  <a:srgbClr val="35403A"/>
                </a:solidFill>
                <a:latin typeface="Walbaum Display"/>
              </a:rPr>
              <a:t>Adnodd</a:t>
            </a:r>
            <a:r>
              <a:rPr lang="en-US" sz="4000" b="0" i="0" u="none" strike="noStrike" baseline="0">
                <a:solidFill>
                  <a:srgbClr val="35403A"/>
                </a:solidFill>
                <a:latin typeface="Walbaum Display"/>
              </a:rPr>
              <a:t> - System Dis </a:t>
            </a:r>
            <a:r>
              <a:rPr lang="en-US" sz="4000" b="0" i="0" u="none" strike="noStrike" baseline="0" err="1">
                <a:solidFill>
                  <a:srgbClr val="35403A"/>
                </a:solidFill>
                <a:latin typeface="Walbaum Display"/>
              </a:rPr>
              <a:t>Symud</a:t>
            </a:r>
            <a:r>
              <a:rPr sz="4000" b="0" i="0">
                <a:solidFill>
                  <a:srgbClr val="000000"/>
                </a:solidFill>
                <a:latin typeface="Walbaum Display"/>
                <a:ea typeface="Walbaum Display"/>
                <a:cs typeface="Walbaum Display"/>
              </a:rPr>
              <a:t>​</a:t>
            </a:r>
            <a:br>
              <a:rPr sz="4000" b="0" i="0">
                <a:latin typeface="Walbaum Display"/>
                <a:ea typeface="Walbaum Display"/>
                <a:cs typeface="Walbaum Display"/>
              </a:rPr>
            </a:br>
            <a:r>
              <a:rPr lang="en-US" sz="4000" b="0" i="0" u="none" strike="noStrike" baseline="0">
                <a:solidFill>
                  <a:srgbClr val="35403A"/>
                </a:solidFill>
                <a:latin typeface="Walbaum Display"/>
              </a:rPr>
              <a:t>My Resource - Movement Dice System</a:t>
            </a:r>
            <a:endParaRPr lang="en-US"/>
          </a:p>
          <a:p>
            <a:pPr algn="ctr"/>
            <a:endParaRPr lang="en-US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A12CC895-26CB-C596-2FEA-2D4D45E2E1E6}"/>
              </a:ext>
            </a:extLst>
          </p:cNvPr>
          <p:cNvSpPr txBox="1">
            <a:spLocks/>
          </p:cNvSpPr>
          <p:nvPr/>
        </p:nvSpPr>
        <p:spPr>
          <a:xfrm>
            <a:off x="4089106" y="2234952"/>
            <a:ext cx="3487857" cy="169294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Set o Dis Mawr (4-5)</a:t>
            </a:r>
            <a:endParaRPr lang="en-US">
              <a:cs typeface="Arial"/>
            </a:endParaRPr>
          </a:p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Creu </a:t>
            </a:r>
            <a:r>
              <a:rPr lang="en-US" sz="1400" err="1">
                <a:solidFill>
                  <a:srgbClr val="000000"/>
                </a:solidFill>
                <a:latin typeface="Arial"/>
                <a:cs typeface="Arial"/>
              </a:rPr>
              <a:t>Cyfuniadau</a:t>
            </a:r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1400" err="1">
                <a:solidFill>
                  <a:srgbClr val="000000"/>
                </a:solidFill>
                <a:latin typeface="Arial"/>
                <a:cs typeface="Arial"/>
              </a:rPr>
              <a:t>symudiadau</a:t>
            </a:r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1400" err="1">
                <a:solidFill>
                  <a:srgbClr val="000000"/>
                </a:solidFill>
                <a:latin typeface="Arial"/>
                <a:cs typeface="Arial"/>
              </a:rPr>
              <a:t>ar</a:t>
            </a:r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1400" err="1">
                <a:solidFill>
                  <a:srgbClr val="000000"/>
                </a:solidFill>
                <a:latin typeface="Arial"/>
                <a:cs typeface="Arial"/>
              </a:rPr>
              <a:t>ochrau'r</a:t>
            </a:r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 dis </a:t>
            </a:r>
          </a:p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Wahanol oedranau yn dibynnu faint o wahanol dis sydd yn cael eu defnyddio </a:t>
            </a:r>
          </a:p>
          <a:p>
            <a:r>
              <a:rPr lang="en-US" sz="1400" err="1">
                <a:solidFill>
                  <a:srgbClr val="000000"/>
                </a:solidFill>
                <a:latin typeface="Arial"/>
                <a:cs typeface="Arial"/>
              </a:rPr>
              <a:t>Annog</a:t>
            </a:r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sz="1400" err="1">
                <a:solidFill>
                  <a:srgbClr val="000000"/>
                </a:solidFill>
                <a:latin typeface="Arial"/>
                <a:cs typeface="Arial"/>
              </a:rPr>
              <a:t>archwilio</a:t>
            </a:r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1400" err="1">
                <a:solidFill>
                  <a:srgbClr val="000000"/>
                </a:solidFill>
                <a:latin typeface="Arial"/>
                <a:cs typeface="Arial"/>
              </a:rPr>
              <a:t>creadigol</a:t>
            </a:r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 </a:t>
            </a:r>
          </a:p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Addas </a:t>
            </a:r>
            <a:r>
              <a:rPr lang="en-US" sz="1400" err="1">
                <a:solidFill>
                  <a:srgbClr val="000000"/>
                </a:solidFill>
                <a:latin typeface="Arial"/>
                <a:cs typeface="Arial"/>
              </a:rPr>
              <a:t>ar</a:t>
            </a:r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1400" err="1">
                <a:solidFill>
                  <a:srgbClr val="000000"/>
                </a:solidFill>
                <a:latin typeface="Arial"/>
                <a:cs typeface="Arial"/>
              </a:rPr>
              <a:t>gyfer</a:t>
            </a:r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 plant </a:t>
            </a:r>
            <a:r>
              <a:rPr lang="en-US" sz="1400" err="1">
                <a:solidFill>
                  <a:srgbClr val="000000"/>
                </a:solidFill>
                <a:latin typeface="Arial"/>
                <a:cs typeface="Arial"/>
              </a:rPr>
              <a:t>oedran</a:t>
            </a:r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1400" err="1">
                <a:solidFill>
                  <a:srgbClr val="000000"/>
                </a:solidFill>
                <a:latin typeface="Arial"/>
                <a:cs typeface="Arial"/>
              </a:rPr>
              <a:t>cynnradd</a:t>
            </a:r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 </a:t>
            </a:r>
          </a:p>
          <a:p>
            <a:endParaRPr lang="en-US" sz="140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US" sz="110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E251FC0-1995-D59A-004D-1A5F135B329C}"/>
              </a:ext>
            </a:extLst>
          </p:cNvPr>
          <p:cNvSpPr txBox="1">
            <a:spLocks/>
          </p:cNvSpPr>
          <p:nvPr/>
        </p:nvSpPr>
        <p:spPr>
          <a:xfrm>
            <a:off x="7989720" y="3534572"/>
            <a:ext cx="3487857" cy="169294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Set of foam dice (4-5)</a:t>
            </a:r>
            <a:endParaRPr lang="en-US" sz="1400"/>
          </a:p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Generates random movements combinations </a:t>
            </a:r>
          </a:p>
          <a:p>
            <a:r>
              <a:rPr lang="en" sz="1400">
                <a:solidFill>
                  <a:srgbClr val="1F1F1F"/>
                </a:solidFill>
                <a:latin typeface="Arial"/>
                <a:cs typeface="Arial"/>
              </a:rPr>
              <a:t>Different ages depending on how many different dice are used</a:t>
            </a:r>
            <a:endParaRPr lang="en-US" sz="1400">
              <a:solidFill>
                <a:srgbClr val="000000"/>
              </a:solidFill>
              <a:latin typeface="Arial"/>
              <a:cs typeface="Arial"/>
            </a:endParaRPr>
          </a:p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Encourages creative explorations </a:t>
            </a:r>
          </a:p>
          <a:p>
            <a:r>
              <a:rPr lang="en-US" sz="1400">
                <a:solidFill>
                  <a:srgbClr val="000000"/>
                </a:solidFill>
                <a:latin typeface="Arial"/>
                <a:cs typeface="Arial"/>
              </a:rPr>
              <a:t>Suitable for primary-aged children </a:t>
            </a:r>
          </a:p>
          <a:p>
            <a:endParaRPr lang="en-US" sz="1100">
              <a:solidFill>
                <a:srgbClr val="000000"/>
              </a:solidFill>
              <a:latin typeface="Arial"/>
              <a:cs typeface="Arial"/>
            </a:endParaRPr>
          </a:p>
        </p:txBody>
      </p:sp>
      <p:pic>
        <p:nvPicPr>
          <p:cNvPr id="18" name="Content Placeholder 6" descr="Clipart - two red dice">
            <a:extLst>
              <a:ext uri="{FF2B5EF4-FFF2-40B4-BE49-F238E27FC236}">
                <a16:creationId xmlns:a16="http://schemas.microsoft.com/office/drawing/2014/main" id="{D626E99C-38D4-86D3-6899-0940D776EA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6975" y="4806100"/>
            <a:ext cx="3005294" cy="1867976"/>
          </a:xfrm>
          <a:prstGeom prst="rect">
            <a:avLst/>
          </a:prstGeom>
        </p:spPr>
      </p:pic>
      <p:pic>
        <p:nvPicPr>
          <p:cNvPr id="20" name="Content Placeholder 6" descr="Clipart - two red dice">
            <a:extLst>
              <a:ext uri="{FF2B5EF4-FFF2-40B4-BE49-F238E27FC236}">
                <a16:creationId xmlns:a16="http://schemas.microsoft.com/office/drawing/2014/main" id="{3090FF08-5B14-6387-03A8-BD3C5A91E9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380000">
            <a:off x="3424838" y="4807146"/>
            <a:ext cx="3067924" cy="1867976"/>
          </a:xfrm>
          <a:prstGeom prst="rect">
            <a:avLst/>
          </a:prstGeom>
        </p:spPr>
      </p:pic>
      <p:pic>
        <p:nvPicPr>
          <p:cNvPr id="22" name="Content Placeholder 6" descr="Clipart - two red dice">
            <a:extLst>
              <a:ext uri="{FF2B5EF4-FFF2-40B4-BE49-F238E27FC236}">
                <a16:creationId xmlns:a16="http://schemas.microsoft.com/office/drawing/2014/main" id="{36CE3564-7810-9F30-CF5B-13A48FAB11F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9883" b="29699"/>
          <a:stretch>
            <a:fillRect/>
          </a:stretch>
        </p:blipFill>
        <p:spPr>
          <a:xfrm>
            <a:off x="1723071" y="3438998"/>
            <a:ext cx="1603779" cy="1356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246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DCFD49-C2AB-6611-6DE5-2A8F4BFF56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B1611116-7E80-8303-F77C-A542BC903B4F}"/>
              </a:ext>
            </a:extLst>
          </p:cNvPr>
          <p:cNvSpPr txBox="1">
            <a:spLocks/>
          </p:cNvSpPr>
          <p:nvPr/>
        </p:nvSpPr>
        <p:spPr>
          <a:xfrm>
            <a:off x="1023508" y="740645"/>
            <a:ext cx="10420096" cy="7018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err="1"/>
              <a:t>Dylunio</a:t>
            </a:r>
            <a:r>
              <a:rPr lang="en-US"/>
              <a:t> </a:t>
            </a:r>
            <a:r>
              <a:rPr lang="en-US" err="1"/>
              <a:t>Adnodd</a:t>
            </a:r>
            <a:r>
              <a:rPr lang="en-US"/>
              <a:t>/ Resource Design </a:t>
            </a:r>
          </a:p>
        </p:txBody>
      </p:sp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4EAEF842-B89F-02DB-182D-EE7F709D3691}"/>
              </a:ext>
            </a:extLst>
          </p:cNvPr>
          <p:cNvSpPr txBox="1">
            <a:spLocks/>
          </p:cNvSpPr>
          <p:nvPr/>
        </p:nvSpPr>
        <p:spPr>
          <a:xfrm>
            <a:off x="6091054" y="2425403"/>
            <a:ext cx="3440675" cy="2451707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4-5 different dice categories</a:t>
            </a:r>
            <a:endParaRPr lang="en-US" sz="1400" dirty="0">
              <a:solidFill>
                <a:schemeClr val="tx1"/>
              </a:solidFill>
              <a:ea typeface="+mn-lt"/>
              <a:cs typeface="+mn-lt"/>
            </a:endParaRPr>
          </a:p>
          <a:p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Action- Jumping, Crawling, Spinning </a:t>
            </a:r>
          </a:p>
          <a:p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Direction- Forward, Backwards, Zigzag, High, Low </a:t>
            </a:r>
          </a:p>
          <a:p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Feelings- Sad, Angry, Excited, Happy </a:t>
            </a:r>
            <a:endParaRPr lang="en-US">
              <a:solidFill>
                <a:schemeClr val="tx1"/>
              </a:solidFill>
            </a:endParaRPr>
          </a:p>
          <a:p>
            <a:r>
              <a:rPr lang="en-US" sz="1400">
                <a:solidFill>
                  <a:schemeClr val="tx1"/>
                </a:solidFill>
                <a:ea typeface="+mn-lt"/>
                <a:cs typeface="+mn-lt"/>
              </a:rPr>
              <a:t>Style – Animal, robot, superhero</a:t>
            </a:r>
          </a:p>
          <a:p>
            <a:r>
              <a:rPr lang="en-US" sz="1400">
                <a:solidFill>
                  <a:schemeClr val="tx1"/>
                </a:solidFill>
              </a:rPr>
              <a:t>Level and Speed- Slow, fast, high, low</a:t>
            </a:r>
            <a:endParaRPr lang="en-US" sz="14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>
              <a:solidFill>
                <a:schemeClr val="tx1"/>
              </a:solidFill>
            </a:endParaRPr>
          </a:p>
        </p:txBody>
      </p:sp>
      <p:pic>
        <p:nvPicPr>
          <p:cNvPr id="25" name="Picture 24" descr="Giraffe Wild Animal Stains Long · Free photo on Pixabay">
            <a:extLst>
              <a:ext uri="{FF2B5EF4-FFF2-40B4-BE49-F238E27FC236}">
                <a16:creationId xmlns:a16="http://schemas.microsoft.com/office/drawing/2014/main" id="{72285802-A92B-257C-9804-69ED66007A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833" r="21491" b="1955"/>
          <a:stretch>
            <a:fillRect/>
          </a:stretch>
        </p:blipFill>
        <p:spPr>
          <a:xfrm>
            <a:off x="3158290" y="5142999"/>
            <a:ext cx="1353559" cy="1576676"/>
          </a:xfrm>
          <a:prstGeom prst="rect">
            <a:avLst/>
          </a:prstGeom>
        </p:spPr>
      </p:pic>
      <p:pic>
        <p:nvPicPr>
          <p:cNvPr id="27" name="Picture 26" descr="African Bush Elephant · Free photo on Pixabay">
            <a:extLst>
              <a:ext uri="{FF2B5EF4-FFF2-40B4-BE49-F238E27FC236}">
                <a16:creationId xmlns:a16="http://schemas.microsoft.com/office/drawing/2014/main" id="{DFB15871-0F9C-1997-2763-83C48DEE26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686" t="16379" r="39314" b="20690"/>
          <a:stretch>
            <a:fillRect/>
          </a:stretch>
        </p:blipFill>
        <p:spPr>
          <a:xfrm>
            <a:off x="1694446" y="5574630"/>
            <a:ext cx="1353565" cy="1287091"/>
          </a:xfrm>
          <a:prstGeom prst="rect">
            <a:avLst/>
          </a:prstGeom>
        </p:spPr>
      </p:pic>
      <p:pic>
        <p:nvPicPr>
          <p:cNvPr id="29" name="Picture 28" descr="Sumatran Tiger Cat Large · Free photo on Pixabay">
            <a:extLst>
              <a:ext uri="{FF2B5EF4-FFF2-40B4-BE49-F238E27FC236}">
                <a16:creationId xmlns:a16="http://schemas.microsoft.com/office/drawing/2014/main" id="{3255C768-6009-234D-7A12-41D0B6D1291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651" t="7735" r="23256" b="-99"/>
          <a:stretch>
            <a:fillRect/>
          </a:stretch>
        </p:blipFill>
        <p:spPr>
          <a:xfrm>
            <a:off x="199128" y="5513406"/>
            <a:ext cx="1231194" cy="1209104"/>
          </a:xfrm>
          <a:prstGeom prst="rect">
            <a:avLst/>
          </a:prstGeom>
        </p:spPr>
      </p:pic>
      <p:pic>
        <p:nvPicPr>
          <p:cNvPr id="31" name="Picture 30" descr="A bird flying in the sky&#10;&#10;AI-generated content may be incorrect.">
            <a:extLst>
              <a:ext uri="{FF2B5EF4-FFF2-40B4-BE49-F238E27FC236}">
                <a16:creationId xmlns:a16="http://schemas.microsoft.com/office/drawing/2014/main" id="{AF79FCA9-B386-4B17-8485-0334D9966B1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10417" t="16804" r="5654" b="26524"/>
          <a:stretch>
            <a:fillRect/>
          </a:stretch>
        </p:blipFill>
        <p:spPr>
          <a:xfrm>
            <a:off x="686140" y="4796172"/>
            <a:ext cx="1598551" cy="697511"/>
          </a:xfrm>
          <a:prstGeom prst="rect">
            <a:avLst/>
          </a:prstGeom>
        </p:spPr>
      </p:pic>
      <p:pic>
        <p:nvPicPr>
          <p:cNvPr id="33" name="Picture 32" descr="A group of superheroes in clothing&#10;&#10;AI-generated content may be incorrect.">
            <a:extLst>
              <a:ext uri="{FF2B5EF4-FFF2-40B4-BE49-F238E27FC236}">
                <a16:creationId xmlns:a16="http://schemas.microsoft.com/office/drawing/2014/main" id="{7DCCAB50-9836-A8FD-55AF-C1F83CC5D0A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4627813" y="5872079"/>
            <a:ext cx="2936374" cy="969211"/>
          </a:xfrm>
          <a:prstGeom prst="rect">
            <a:avLst/>
          </a:prstGeom>
        </p:spPr>
      </p:pic>
      <p:pic>
        <p:nvPicPr>
          <p:cNvPr id="35" name="Picture 34" descr="What will the future of robots look like?">
            <a:extLst>
              <a:ext uri="{FF2B5EF4-FFF2-40B4-BE49-F238E27FC236}">
                <a16:creationId xmlns:a16="http://schemas.microsoft.com/office/drawing/2014/main" id="{EB028A7F-6373-2F6F-2769-790C91CFCB9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19294" y="5519199"/>
            <a:ext cx="2001149" cy="1283000"/>
          </a:xfrm>
          <a:prstGeom prst="rect">
            <a:avLst/>
          </a:prstGeom>
        </p:spPr>
      </p:pic>
      <p:pic>
        <p:nvPicPr>
          <p:cNvPr id="37" name="Picture 36" descr="Obstacle course challenges, teaches kid ...">
            <a:extLst>
              <a:ext uri="{FF2B5EF4-FFF2-40B4-BE49-F238E27FC236}">
                <a16:creationId xmlns:a16="http://schemas.microsoft.com/office/drawing/2014/main" id="{4E5B5941-056A-3298-AB6D-70F53D53464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786801" y="5139942"/>
            <a:ext cx="2296103" cy="158143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449A7-1920-D51F-36B7-540E15FC3C05}"/>
              </a:ext>
            </a:extLst>
          </p:cNvPr>
          <p:cNvSpPr txBox="1">
            <a:spLocks/>
          </p:cNvSpPr>
          <p:nvPr/>
        </p:nvSpPr>
        <p:spPr>
          <a:xfrm>
            <a:off x="1489003" y="1869465"/>
            <a:ext cx="3440675" cy="2451707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4-5 Categori dis gwahanol </a:t>
            </a:r>
            <a:endParaRPr lang="en-US">
              <a:solidFill>
                <a:schemeClr val="tx1"/>
              </a:solidFill>
            </a:endParaRPr>
          </a:p>
          <a:p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Gweithredu  -  Neidio, Cropian, Troelli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sz="1400" dirty="0" err="1">
                <a:solidFill>
                  <a:schemeClr val="tx1"/>
                </a:solidFill>
                <a:ea typeface="+mn-lt"/>
                <a:cs typeface="+mn-lt"/>
              </a:rPr>
              <a:t>Teimladau</a:t>
            </a:r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 – </a:t>
            </a:r>
            <a:r>
              <a:rPr lang="en-US" sz="1400" dirty="0" err="1">
                <a:solidFill>
                  <a:schemeClr val="tx1"/>
                </a:solidFill>
                <a:ea typeface="+mn-lt"/>
                <a:cs typeface="+mn-lt"/>
              </a:rPr>
              <a:t>Cyffrous</a:t>
            </a:r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, hapus, </a:t>
            </a:r>
            <a:r>
              <a:rPr lang="en-US" sz="1400" dirty="0" err="1">
                <a:solidFill>
                  <a:schemeClr val="tx1"/>
                </a:solidFill>
                <a:ea typeface="+mn-lt"/>
                <a:cs typeface="+mn-lt"/>
              </a:rPr>
              <a:t>drist</a:t>
            </a:r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 </a:t>
            </a:r>
            <a:endParaRPr lang="en-US">
              <a:solidFill>
                <a:schemeClr val="tx1"/>
              </a:solidFill>
            </a:endParaRPr>
          </a:p>
          <a:p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Cyfeiriad - Ymlaen, yn ôl, igam-zag</a:t>
            </a:r>
            <a:endParaRPr lang="en-US" sz="1400" dirty="0">
              <a:solidFill>
                <a:schemeClr val="tx1"/>
              </a:solidFill>
            </a:endParaRPr>
          </a:p>
          <a:p>
            <a:r>
              <a:rPr lang="en-US" sz="1400" dirty="0" err="1">
                <a:solidFill>
                  <a:schemeClr val="tx1"/>
                </a:solidFill>
                <a:ea typeface="+mn-lt"/>
                <a:cs typeface="+mn-lt"/>
              </a:rPr>
              <a:t>Arddull</a:t>
            </a:r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 - </a:t>
            </a:r>
            <a:r>
              <a:rPr lang="en-US" sz="1400" dirty="0" err="1">
                <a:solidFill>
                  <a:schemeClr val="tx1"/>
                </a:solidFill>
                <a:ea typeface="+mn-lt"/>
                <a:cs typeface="+mn-lt"/>
              </a:rPr>
              <a:t>Anifail</a:t>
            </a:r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, robot, </a:t>
            </a:r>
            <a:r>
              <a:rPr lang="en-US" sz="1400" dirty="0" err="1">
                <a:solidFill>
                  <a:schemeClr val="tx1"/>
                </a:solidFill>
                <a:ea typeface="+mn-lt"/>
                <a:cs typeface="+mn-lt"/>
              </a:rPr>
              <a:t>Arwr</a:t>
            </a:r>
            <a:endParaRPr lang="en-US" dirty="0" err="1">
              <a:solidFill>
                <a:schemeClr val="tx1"/>
              </a:solidFill>
            </a:endParaRPr>
          </a:p>
          <a:p>
            <a:r>
              <a:rPr lang="en-US" sz="1400" dirty="0">
                <a:solidFill>
                  <a:schemeClr val="tx1"/>
                </a:solidFill>
                <a:ea typeface="+mn-lt"/>
                <a:cs typeface="+mn-lt"/>
              </a:rPr>
              <a:t>Lefel a Chyflymder – Araf, Cyflym, Uchel,Isel </a:t>
            </a:r>
            <a:endParaRPr lang="en-US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7881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3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5410B8-50F7-B22C-8517-D802453FE7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1EDF361F-29B5-7A8C-7B15-A79454087011}"/>
              </a:ext>
            </a:extLst>
          </p:cNvPr>
          <p:cNvSpPr txBox="1">
            <a:spLocks/>
          </p:cNvSpPr>
          <p:nvPr/>
        </p:nvSpPr>
        <p:spPr>
          <a:xfrm>
            <a:off x="492815" y="624468"/>
            <a:ext cx="10449784" cy="8633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/>
              <a:t>Sut </a:t>
            </a:r>
            <a:r>
              <a:rPr lang="en-US" dirty="0" err="1"/>
              <a:t>mae'n</a:t>
            </a:r>
            <a:r>
              <a:rPr lang="en-US" dirty="0"/>
              <a:t> </a:t>
            </a:r>
            <a:r>
              <a:rPr lang="en-US" dirty="0" err="1"/>
              <a:t>Gweithio</a:t>
            </a:r>
            <a:r>
              <a:rPr lang="en-US" dirty="0"/>
              <a:t>? / How it works?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F3453B7E-FAC6-A763-44FB-3A962412E38B}"/>
              </a:ext>
            </a:extLst>
          </p:cNvPr>
          <p:cNvSpPr txBox="1">
            <a:spLocks/>
          </p:cNvSpPr>
          <p:nvPr/>
        </p:nvSpPr>
        <p:spPr>
          <a:xfrm>
            <a:off x="1395408" y="2172361"/>
            <a:ext cx="4188298" cy="282551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err="1">
                <a:solidFill>
                  <a:schemeClr val="tx1"/>
                </a:solidFill>
              </a:rPr>
              <a:t>Taflwch</a:t>
            </a:r>
            <a:r>
              <a:rPr lang="en-US" dirty="0">
                <a:solidFill>
                  <a:schemeClr val="tx1"/>
                </a:solidFill>
              </a:rPr>
              <a:t> 2-4 dis </a:t>
            </a:r>
          </a:p>
          <a:p>
            <a:r>
              <a:rPr lang="en-US" dirty="0" err="1">
                <a:solidFill>
                  <a:schemeClr val="tx1"/>
                </a:solidFill>
              </a:rPr>
              <a:t>Cyfuno</a:t>
            </a:r>
            <a:r>
              <a:rPr lang="en-US" dirty="0">
                <a:solidFill>
                  <a:schemeClr val="tx1"/>
                </a:solidFill>
              </a:rPr>
              <a:t>  </a:t>
            </a:r>
            <a:r>
              <a:rPr lang="en-US" dirty="0" err="1">
                <a:solidFill>
                  <a:schemeClr val="tx1"/>
                </a:solidFill>
              </a:rPr>
              <a:t>cyfarwyddiadau</a:t>
            </a:r>
            <a:r>
              <a:rPr lang="en-US" dirty="0">
                <a:solidFill>
                  <a:schemeClr val="tx1"/>
                </a:solidFill>
              </a:rPr>
              <a:t> </a:t>
            </a:r>
          </a:p>
          <a:p>
            <a:r>
              <a:rPr lang="en-US" dirty="0" err="1">
                <a:solidFill>
                  <a:schemeClr val="tx1"/>
                </a:solidFill>
              </a:rPr>
              <a:t>Perfformio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symudiad</a:t>
            </a:r>
            <a:r>
              <a:rPr lang="en-US" dirty="0">
                <a:solidFill>
                  <a:schemeClr val="tx1"/>
                </a:solidFill>
              </a:rPr>
              <a:t> </a:t>
            </a:r>
          </a:p>
          <a:p>
            <a:r>
              <a:rPr lang="en-US" dirty="0" err="1">
                <a:solidFill>
                  <a:schemeClr val="tx1"/>
                </a:solidFill>
              </a:rPr>
              <a:t>Gweithio'n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unigol</a:t>
            </a:r>
            <a:r>
              <a:rPr lang="en-US" dirty="0">
                <a:solidFill>
                  <a:schemeClr val="tx1"/>
                </a:solidFill>
              </a:rPr>
              <a:t> neu </a:t>
            </a:r>
            <a:r>
              <a:rPr lang="en-US" dirty="0" err="1">
                <a:solidFill>
                  <a:schemeClr val="tx1"/>
                </a:solidFill>
              </a:rPr>
              <a:t>mewn</a:t>
            </a:r>
            <a:r>
              <a:rPr lang="en-US" dirty="0">
                <a:solidFill>
                  <a:schemeClr val="tx1"/>
                </a:solidFill>
              </a:rPr>
              <a:t> </a:t>
            </a:r>
            <a:r>
              <a:rPr lang="en-US" dirty="0" err="1">
                <a:solidFill>
                  <a:schemeClr val="tx1"/>
                </a:solidFill>
              </a:rPr>
              <a:t>grwpiau</a:t>
            </a:r>
            <a:r>
              <a:rPr lang="en-US" dirty="0">
                <a:solidFill>
                  <a:schemeClr val="tx1"/>
                </a:solidFill>
              </a:rPr>
              <a:t> </a:t>
            </a:r>
          </a:p>
          <a:p>
            <a:r>
              <a:rPr lang="en-US" dirty="0">
                <a:solidFill>
                  <a:schemeClr val="tx1"/>
                </a:solidFill>
              </a:rPr>
              <a:t>Creu </a:t>
            </a:r>
            <a:r>
              <a:rPr lang="en-US" dirty="0" err="1">
                <a:solidFill>
                  <a:schemeClr val="tx1"/>
                </a:solidFill>
              </a:rPr>
              <a:t>dilyniannau</a:t>
            </a:r>
            <a:r>
              <a:rPr lang="en-US" dirty="0">
                <a:solidFill>
                  <a:schemeClr val="tx1"/>
                </a:solidFill>
              </a:rPr>
              <a:t> </a:t>
            </a:r>
          </a:p>
          <a:p>
            <a:r>
              <a:rPr lang="en-US" dirty="0" err="1">
                <a:solidFill>
                  <a:schemeClr val="tx1"/>
                </a:solidFill>
              </a:rPr>
              <a:t>Gwahaniaethu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>
                <a:solidFill>
                  <a:schemeClr val="tx1"/>
                </a:solidFill>
              </a:rPr>
              <a:t>STEP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DAA99131-4327-16B6-DDAA-7359BDA77BE7}"/>
              </a:ext>
            </a:extLst>
          </p:cNvPr>
          <p:cNvSpPr txBox="1">
            <a:spLocks/>
          </p:cNvSpPr>
          <p:nvPr/>
        </p:nvSpPr>
        <p:spPr>
          <a:xfrm>
            <a:off x="6766792" y="2180987"/>
            <a:ext cx="4188298" cy="282551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tx1"/>
                </a:solidFill>
              </a:rPr>
              <a:t>Roll 2-4 dice </a:t>
            </a:r>
          </a:p>
          <a:p>
            <a:r>
              <a:rPr lang="en-US">
                <a:solidFill>
                  <a:schemeClr val="tx1"/>
                </a:solidFill>
              </a:rPr>
              <a:t>Combine Instructions </a:t>
            </a:r>
          </a:p>
          <a:p>
            <a:r>
              <a:rPr lang="en-US">
                <a:solidFill>
                  <a:schemeClr val="tx1"/>
                </a:solidFill>
              </a:rPr>
              <a:t>Perform movement </a:t>
            </a:r>
          </a:p>
          <a:p>
            <a:r>
              <a:rPr lang="en-US">
                <a:solidFill>
                  <a:schemeClr val="tx1"/>
                </a:solidFill>
              </a:rPr>
              <a:t>Work individually or in groups </a:t>
            </a:r>
          </a:p>
          <a:p>
            <a:r>
              <a:rPr lang="en-US" dirty="0">
                <a:solidFill>
                  <a:schemeClr val="tx1"/>
                </a:solidFill>
              </a:rPr>
              <a:t>Creu </a:t>
            </a:r>
            <a:r>
              <a:rPr lang="en-US" dirty="0" err="1">
                <a:solidFill>
                  <a:schemeClr val="tx1"/>
                </a:solidFill>
              </a:rPr>
              <a:t>dilyniannau</a:t>
            </a:r>
            <a:r>
              <a:rPr lang="en-US" dirty="0">
                <a:solidFill>
                  <a:schemeClr val="tx1"/>
                </a:solidFill>
              </a:rPr>
              <a:t> </a:t>
            </a:r>
          </a:p>
          <a:p>
            <a:r>
              <a:rPr lang="en-US" dirty="0">
                <a:solidFill>
                  <a:schemeClr val="tx1"/>
                </a:solidFill>
              </a:rPr>
              <a:t>Differe</a:t>
            </a:r>
            <a:r>
              <a:rPr lang="en-US">
                <a:solidFill>
                  <a:schemeClr val="tx1"/>
                </a:solidFill>
              </a:rPr>
              <a:t>ntiate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>
                <a:solidFill>
                  <a:schemeClr val="tx1"/>
                </a:solidFill>
              </a:rPr>
              <a:t>STEP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2" name="Picture 1" descr="Question mark character stock vector ...">
            <a:extLst>
              <a:ext uri="{FF2B5EF4-FFF2-40B4-BE49-F238E27FC236}">
                <a16:creationId xmlns:a16="http://schemas.microsoft.com/office/drawing/2014/main" id="{04AC81D4-BECD-FC69-5B15-65F9709977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440000">
            <a:off x="9743716" y="4156135"/>
            <a:ext cx="1733550" cy="262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5952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EF7467-BEEF-6910-B104-D525814187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7701D-9E3E-44F6-A840-5011AEE7DCB1}" type="datetime1">
              <a:t>4/28/2026</a:t>
            </a:fld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1DEC218-780B-53D7-BFFD-7C9E41D5A937}"/>
              </a:ext>
            </a:extLst>
          </p:cNvPr>
          <p:cNvSpPr txBox="1">
            <a:spLocks/>
          </p:cNvSpPr>
          <p:nvPr/>
        </p:nvSpPr>
        <p:spPr>
          <a:xfrm>
            <a:off x="873099" y="844162"/>
            <a:ext cx="10449784" cy="8633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 err="1"/>
              <a:t>Canlyniadau</a:t>
            </a:r>
            <a:r>
              <a:rPr lang="en-US" dirty="0"/>
              <a:t> </a:t>
            </a:r>
            <a:r>
              <a:rPr lang="en-US" dirty="0" err="1"/>
              <a:t>Dysgu</a:t>
            </a:r>
            <a:r>
              <a:rPr lang="en-US" dirty="0"/>
              <a:t>/ Learning Outcomes 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0FB6314-A9BE-FEB4-3107-EDD1D5432D68}"/>
              </a:ext>
            </a:extLst>
          </p:cNvPr>
          <p:cNvSpPr txBox="1">
            <a:spLocks/>
          </p:cNvSpPr>
          <p:nvPr/>
        </p:nvSpPr>
        <p:spPr>
          <a:xfrm>
            <a:off x="1188375" y="2799214"/>
            <a:ext cx="4188298" cy="282551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tx1"/>
                </a:solidFill>
              </a:rPr>
              <a:t>Yn </a:t>
            </a:r>
            <a:r>
              <a:rPr lang="en-US" err="1">
                <a:solidFill>
                  <a:schemeClr val="tx1"/>
                </a:solidFill>
              </a:rPr>
              <a:t>datblygu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Cydlynid</a:t>
            </a:r>
            <a:r>
              <a:rPr lang="en-US">
                <a:solidFill>
                  <a:schemeClr val="tx1"/>
                </a:solidFill>
              </a:rPr>
              <a:t> </a:t>
            </a:r>
          </a:p>
          <a:p>
            <a:r>
              <a:rPr lang="en-US">
                <a:solidFill>
                  <a:schemeClr val="tx1"/>
                </a:solidFill>
              </a:rPr>
              <a:t>Yn </a:t>
            </a:r>
            <a:r>
              <a:rPr lang="en-US" err="1">
                <a:solidFill>
                  <a:schemeClr val="tx1"/>
                </a:solidFill>
              </a:rPr>
              <a:t>gwella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cynllunio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echddygol</a:t>
            </a:r>
            <a:r>
              <a:rPr lang="en-US">
                <a:solidFill>
                  <a:schemeClr val="tx1"/>
                </a:solidFill>
              </a:rPr>
              <a:t> </a:t>
            </a:r>
          </a:p>
          <a:p>
            <a:r>
              <a:rPr lang="en-US">
                <a:solidFill>
                  <a:schemeClr val="tx1"/>
                </a:solidFill>
              </a:rPr>
              <a:t>Yn </a:t>
            </a:r>
            <a:r>
              <a:rPr lang="en-US" err="1">
                <a:solidFill>
                  <a:schemeClr val="tx1"/>
                </a:solidFill>
              </a:rPr>
              <a:t>gwella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creadigrwydd</a:t>
            </a:r>
          </a:p>
          <a:p>
            <a:r>
              <a:rPr lang="en-US">
                <a:solidFill>
                  <a:schemeClr val="tx1"/>
                </a:solidFill>
              </a:rPr>
              <a:t>Yn </a:t>
            </a:r>
            <a:r>
              <a:rPr lang="en-US" err="1">
                <a:solidFill>
                  <a:schemeClr val="tx1"/>
                </a:solidFill>
              </a:rPr>
              <a:t>meithrin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hyder</a:t>
            </a:r>
            <a:r>
              <a:rPr lang="en-US">
                <a:solidFill>
                  <a:schemeClr val="tx1"/>
                </a:solidFill>
              </a:rPr>
              <a:t> </a:t>
            </a:r>
            <a:r>
              <a:rPr lang="en-US" err="1">
                <a:solidFill>
                  <a:schemeClr val="tx1"/>
                </a:solidFill>
              </a:rPr>
              <a:t>mewn</a:t>
            </a:r>
            <a:r>
              <a:rPr lang="en-US">
                <a:solidFill>
                  <a:schemeClr val="tx1"/>
                </a:solidFill>
              </a:rPr>
              <a:t> </a:t>
            </a:r>
            <a:r>
              <a:rPr lang="en-US" err="1">
                <a:solidFill>
                  <a:schemeClr val="tx1"/>
                </a:solidFill>
              </a:rPr>
              <a:t>symudiad</a:t>
            </a:r>
            <a:r>
              <a:rPr lang="en-US">
                <a:solidFill>
                  <a:schemeClr val="tx1"/>
                </a:solidFill>
              </a:rPr>
              <a:t> 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DD5185C-C374-4E35-7EB9-269540DCA89B}"/>
              </a:ext>
            </a:extLst>
          </p:cNvPr>
          <p:cNvSpPr txBox="1">
            <a:spLocks/>
          </p:cNvSpPr>
          <p:nvPr/>
        </p:nvSpPr>
        <p:spPr>
          <a:xfrm>
            <a:off x="7140601" y="2799213"/>
            <a:ext cx="4188298" cy="282551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tx1"/>
                </a:solidFill>
              </a:rPr>
              <a:t>Develops coordination </a:t>
            </a:r>
          </a:p>
          <a:p>
            <a:r>
              <a:rPr lang="en-US">
                <a:solidFill>
                  <a:schemeClr val="tx1"/>
                </a:solidFill>
              </a:rPr>
              <a:t>Improves motor planning </a:t>
            </a:r>
          </a:p>
          <a:p>
            <a:r>
              <a:rPr lang="en-US">
                <a:solidFill>
                  <a:schemeClr val="tx1"/>
                </a:solidFill>
              </a:rPr>
              <a:t>Enhances creativity </a:t>
            </a:r>
          </a:p>
          <a:p>
            <a:r>
              <a:rPr lang="en-US">
                <a:solidFill>
                  <a:schemeClr val="tx1"/>
                </a:solidFill>
              </a:rPr>
              <a:t>Builds confidence in movement </a:t>
            </a:r>
          </a:p>
        </p:txBody>
      </p:sp>
      <p:pic>
        <p:nvPicPr>
          <p:cNvPr id="9" name="Picture 8" descr="20 Learning Outcomes Examples (and how ...">
            <a:extLst>
              <a:ext uri="{FF2B5EF4-FFF2-40B4-BE49-F238E27FC236}">
                <a16:creationId xmlns:a16="http://schemas.microsoft.com/office/drawing/2014/main" id="{F0164675-EF58-CEF7-AE26-83194FB701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5899" y="4987147"/>
            <a:ext cx="3365380" cy="1873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773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6F09DB-09E1-42CE-3367-85A45D36BC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05B244B2-939C-1DB0-59EF-AD1CA47D5229}"/>
              </a:ext>
            </a:extLst>
          </p:cNvPr>
          <p:cNvSpPr txBox="1">
            <a:spLocks/>
          </p:cNvSpPr>
          <p:nvPr/>
        </p:nvSpPr>
        <p:spPr>
          <a:xfrm>
            <a:off x="1023508" y="740645"/>
            <a:ext cx="10420096" cy="7018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Cyfeirnodi</a:t>
            </a:r>
            <a:r>
              <a:rPr lang="en-US" dirty="0"/>
              <a:t> / Reference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610FB6-02CE-5BA2-D505-6EB3995757B3}"/>
              </a:ext>
            </a:extLst>
          </p:cNvPr>
          <p:cNvSpPr txBox="1">
            <a:spLocks/>
          </p:cNvSpPr>
          <p:nvPr/>
        </p:nvSpPr>
        <p:spPr>
          <a:xfrm>
            <a:off x="1735848" y="1848000"/>
            <a:ext cx="8731542" cy="459393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solidFill>
                  <a:schemeClr val="tx1"/>
                </a:solidFill>
                <a:latin typeface="Aptos Light"/>
                <a:ea typeface="Calibri"/>
                <a:cs typeface="Calibri"/>
              </a:rPr>
              <a:t>Bailey, R. (2010). </a:t>
            </a:r>
            <a:r>
              <a:rPr lang="en-US" i="1" dirty="0">
                <a:solidFill>
                  <a:schemeClr val="tx1"/>
                </a:solidFill>
                <a:latin typeface="Aptos Light"/>
                <a:ea typeface="Calibri"/>
                <a:cs typeface="Calibri"/>
              </a:rPr>
              <a:t>Physical education for learning : a guide for secondary schools</a:t>
            </a:r>
            <a:r>
              <a:rPr lang="en-US">
                <a:solidFill>
                  <a:schemeClr val="tx1"/>
                </a:solidFill>
                <a:latin typeface="Aptos Light"/>
                <a:ea typeface="Calibri"/>
                <a:cs typeface="Calibri"/>
              </a:rPr>
              <a:t>. New York: Continuum International Pub. Group.</a:t>
            </a:r>
          </a:p>
          <a:p>
            <a:r>
              <a:rPr lang="en-US" dirty="0">
                <a:solidFill>
                  <a:schemeClr val="tx1"/>
                </a:solidFill>
                <a:latin typeface="Aptos Light"/>
                <a:ea typeface="Calibri"/>
                <a:cs typeface="Calibri"/>
              </a:rPr>
              <a:t>Engdahl, C. (2025). Theories on creative dance in physical education and physical education teacher education – a narrative review. </a:t>
            </a:r>
            <a:r>
              <a:rPr lang="en-US" i="1" dirty="0">
                <a:solidFill>
                  <a:schemeClr val="tx1"/>
                </a:solidFill>
                <a:latin typeface="Aptos Light"/>
                <a:ea typeface="Calibri"/>
                <a:cs typeface="Calibri"/>
              </a:rPr>
              <a:t>Nordic Journal of Dance</a:t>
            </a:r>
            <a:r>
              <a:rPr lang="en-US" dirty="0">
                <a:solidFill>
                  <a:schemeClr val="tx1"/>
                </a:solidFill>
                <a:latin typeface="Aptos Light"/>
                <a:ea typeface="Calibri"/>
                <a:cs typeface="Calibri"/>
              </a:rPr>
              <a:t>, 16(1), pp.4–13. </a:t>
            </a:r>
            <a:r>
              <a:rPr lang="en-US" dirty="0" err="1">
                <a:solidFill>
                  <a:schemeClr val="tx1"/>
                </a:solidFill>
                <a:latin typeface="Aptos Light"/>
                <a:ea typeface="Calibri"/>
                <a:cs typeface="Arial"/>
              </a:rPr>
              <a:t>Ar</a:t>
            </a:r>
            <a:r>
              <a:rPr lang="en-US" dirty="0">
                <a:solidFill>
                  <a:schemeClr val="tx1"/>
                </a:solidFill>
                <a:latin typeface="Aptos Light"/>
                <a:ea typeface="Calibri"/>
                <a:cs typeface="Arial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ptos Light"/>
                <a:ea typeface="Calibri"/>
                <a:cs typeface="Arial"/>
              </a:rPr>
              <a:t>gael</a:t>
            </a:r>
            <a:r>
              <a:rPr lang="en-US" dirty="0">
                <a:solidFill>
                  <a:schemeClr val="tx1"/>
                </a:solidFill>
                <a:latin typeface="Aptos Light"/>
                <a:ea typeface="Calibri"/>
                <a:cs typeface="Arial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ptos Light"/>
                <a:ea typeface="Calibri"/>
                <a:cs typeface="Arial"/>
              </a:rPr>
              <a:t>yn:</a:t>
            </a:r>
            <a:r>
              <a:rPr lang="en-US" dirty="0" err="1">
                <a:solidFill>
                  <a:schemeClr val="tx1"/>
                </a:solidFill>
                <a:latin typeface="Aptos Light"/>
                <a:ea typeface="Calibri"/>
                <a:cs typeface="Calibri"/>
              </a:rPr>
              <a:t>https</a:t>
            </a:r>
            <a:r>
              <a:rPr lang="en-US" dirty="0">
                <a:solidFill>
                  <a:schemeClr val="tx1"/>
                </a:solidFill>
                <a:latin typeface="Aptos Light"/>
                <a:ea typeface="Calibri"/>
                <a:cs typeface="Calibri"/>
              </a:rPr>
              <a:t>://doi.org/10.2478/njd-2025-0002. (</a:t>
            </a:r>
            <a:r>
              <a:rPr lang="en-US" dirty="0" err="1">
                <a:solidFill>
                  <a:schemeClr val="tx1"/>
                </a:solidFill>
                <a:latin typeface="Aptos Light"/>
                <a:ea typeface="Calibri"/>
                <a:cs typeface="Arial"/>
              </a:rPr>
              <a:t>Cyrchwyd</a:t>
            </a:r>
            <a:r>
              <a:rPr lang="en-US" dirty="0">
                <a:solidFill>
                  <a:schemeClr val="tx1"/>
                </a:solidFill>
                <a:latin typeface="Aptos Light"/>
                <a:ea typeface="Calibri"/>
                <a:cs typeface="Arial"/>
              </a:rPr>
              <a:t>: 25 Mawrth 2026).</a:t>
            </a:r>
          </a:p>
          <a:p>
            <a:r>
              <a:rPr lang="en-US">
                <a:solidFill>
                  <a:schemeClr val="tx1"/>
                </a:solidFill>
                <a:latin typeface="Aptos Light"/>
                <a:ea typeface="Calibri"/>
                <a:cs typeface="Calibri"/>
              </a:rPr>
              <a:t>Lavin, J. (2008). </a:t>
            </a:r>
            <a:r>
              <a:rPr lang="en-US" i="1">
                <a:solidFill>
                  <a:schemeClr val="tx1"/>
                </a:solidFill>
                <a:latin typeface="Aptos Light"/>
                <a:ea typeface="Calibri"/>
                <a:cs typeface="Calibri"/>
              </a:rPr>
              <a:t>Creative approaches to physical education : helping children to achieve their true potential</a:t>
            </a:r>
            <a:r>
              <a:rPr lang="en-US">
                <a:solidFill>
                  <a:schemeClr val="tx1"/>
                </a:solidFill>
                <a:latin typeface="Aptos Light"/>
                <a:ea typeface="Calibri"/>
                <a:cs typeface="Calibri"/>
              </a:rPr>
              <a:t>. London ; New York: Routledge.</a:t>
            </a:r>
            <a:endParaRPr lang="en-US" dirty="0">
              <a:solidFill>
                <a:schemeClr val="tx1"/>
              </a:solidFill>
              <a:latin typeface="Aptos Light"/>
              <a:ea typeface="Calibri"/>
              <a:cs typeface="Calibri"/>
            </a:endParaRPr>
          </a:p>
          <a:p>
            <a:r>
              <a:rPr lang="en-US" dirty="0">
                <a:solidFill>
                  <a:schemeClr val="tx1"/>
                </a:solidFill>
                <a:latin typeface="Aptos Light"/>
                <a:ea typeface="Calibri"/>
                <a:cs typeface="Calibri"/>
              </a:rPr>
              <a:t>Pickard, A. and Maude, P. (2021). </a:t>
            </a:r>
            <a:r>
              <a:rPr lang="en-US" i="1" dirty="0">
                <a:solidFill>
                  <a:schemeClr val="tx1"/>
                </a:solidFill>
                <a:latin typeface="Aptos Light"/>
                <a:ea typeface="Calibri"/>
                <a:cs typeface="Calibri"/>
              </a:rPr>
              <a:t>Teaching physical education creatively</a:t>
            </a:r>
            <a:r>
              <a:rPr lang="en-US" dirty="0">
                <a:solidFill>
                  <a:schemeClr val="tx1"/>
                </a:solidFill>
                <a:latin typeface="Aptos Light"/>
                <a:ea typeface="Calibri"/>
                <a:cs typeface="Calibri"/>
              </a:rPr>
              <a:t>. 2nd ed. London: Routledge.</a:t>
            </a:r>
          </a:p>
          <a:p>
            <a:pPr>
              <a:buNone/>
            </a:pPr>
            <a:endParaRPr lang="en-US" sz="11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 sz="1400" dirty="0">
              <a:solidFill>
                <a:schemeClr val="tx1"/>
              </a:solidFill>
              <a:latin typeface="Aptos Light"/>
              <a:cs typeface="Times New Roman"/>
            </a:endParaRPr>
          </a:p>
          <a:p>
            <a:pPr>
              <a:buNone/>
            </a:pPr>
            <a:endParaRPr lang="en-US">
              <a:solidFill>
                <a:schemeClr val="tx1"/>
              </a:solidFill>
              <a:latin typeface="Aptos Light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38368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3" grpId="0"/>
    </p:bldLst>
  </p:timing>
</p:sld>
</file>

<file path=ppt/theme/theme1.xml><?xml version="1.0" encoding="utf-8"?>
<a:theme xmlns:a="http://schemas.openxmlformats.org/drawingml/2006/main" name="BohoVogueVTI">
  <a:themeElements>
    <a:clrScheme name="BohoVogueVTI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BohoVogueVT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BohoVogu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587E0025-A466-4551-A341-1A9F570FDF06}" vid="{F615CBBD-D1BB-4663-887F-92A47C7C6A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BohoVogueVTI</vt:lpstr>
      <vt:lpstr>Adnodd Symudiad Creadigol i Blant</vt:lpstr>
      <vt:lpstr>Beth yw Creadigrwydd? </vt:lpstr>
      <vt:lpstr>Pwysigrwydd Mudiad Creadigol </vt:lpstr>
      <vt:lpstr>Cyswllt Damcaniaethol/ Fframwaith Laban </vt:lpstr>
      <vt:lpstr>Pan mae darganfod Creadigrwydd dan arweiniad yn bwysig?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168</cp:revision>
  <dcterms:created xsi:type="dcterms:W3CDTF">2026-04-02T20:48:58Z</dcterms:created>
  <dcterms:modified xsi:type="dcterms:W3CDTF">2026-04-28T20:42:36Z</dcterms:modified>
</cp:coreProperties>
</file>