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8"/>
  </p:notesMasterIdLst>
  <p:handoutMasterIdLst>
    <p:handoutMasterId r:id="rId19"/>
  </p:handoutMasterIdLst>
  <p:sldIdLst>
    <p:sldId id="256" r:id="rId5"/>
    <p:sldId id="301" r:id="rId6"/>
    <p:sldId id="303" r:id="rId7"/>
    <p:sldId id="305" r:id="rId8"/>
    <p:sldId id="290" r:id="rId9"/>
    <p:sldId id="300" r:id="rId10"/>
    <p:sldId id="286" r:id="rId11"/>
    <p:sldId id="313" r:id="rId12"/>
    <p:sldId id="314" r:id="rId13"/>
    <p:sldId id="310" r:id="rId14"/>
    <p:sldId id="315" r:id="rId15"/>
    <p:sldId id="316" r:id="rId16"/>
    <p:sldId id="31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5" orient="horz" pos="1896" userDrawn="1">
          <p15:clr>
            <a:srgbClr val="A4A3A4"/>
          </p15:clr>
        </p15:guide>
        <p15:guide id="6" orient="horz" pos="3504" userDrawn="1">
          <p15:clr>
            <a:srgbClr val="A4A3A4"/>
          </p15:clr>
        </p15:guide>
        <p15:guide id="7"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388A6"/>
    <a:srgbClr val="09090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988A70-D1CD-B448-8CD6-DF262FB79057}" v="58" dt="2026-08-05T13:05:01.7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03" autoAdjust="0"/>
    <p:restoredTop sz="93571" autoAdjust="0"/>
  </p:normalViewPr>
  <p:slideViewPr>
    <p:cSldViewPr snapToGrid="0">
      <p:cViewPr varScale="1">
        <p:scale>
          <a:sx n="113" d="100"/>
          <a:sy n="113" d="100"/>
        </p:scale>
        <p:origin x="328" y="184"/>
      </p:cViewPr>
      <p:guideLst>
        <p:guide orient="horz" pos="1896"/>
        <p:guide orient="horz" pos="3504"/>
        <p:guide pos="3840"/>
      </p:guideLst>
    </p:cSldViewPr>
  </p:slideViewPr>
  <p:outlineViewPr>
    <p:cViewPr>
      <p:scale>
        <a:sx n="33" d="100"/>
        <a:sy n="33" d="100"/>
      </p:scale>
      <p:origin x="0" y="-22392"/>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48" d="100"/>
          <a:sy n="48" d="100"/>
        </p:scale>
        <p:origin x="1836"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uma Antonia Agostinho Ferreira Lopes (2510874)" userId="a929ad89-7936-4d2b-9070-3662ce87de36" providerId="ADAL" clId="{D78A8330-385E-4F52-8A03-971B92D02733}"/>
    <pc:docChg chg="custSel modSld">
      <pc:chgData name="Neuma Antonia Agostinho Ferreira Lopes (2510874)" userId="a929ad89-7936-4d2b-9070-3662ce87de36" providerId="ADAL" clId="{D78A8330-385E-4F52-8A03-971B92D02733}" dt="2026-08-05T16:13:05.076" v="321" actId="1076"/>
      <pc:docMkLst>
        <pc:docMk/>
      </pc:docMkLst>
      <pc:sldChg chg="addSp delSp modSp mod">
        <pc:chgData name="Neuma Antonia Agostinho Ferreira Lopes (2510874)" userId="a929ad89-7936-4d2b-9070-3662ce87de36" providerId="ADAL" clId="{D78A8330-385E-4F52-8A03-971B92D02733}" dt="2026-08-05T16:13:05.076" v="321" actId="1076"/>
        <pc:sldMkLst>
          <pc:docMk/>
          <pc:sldMk cId="3023569348" sldId="313"/>
        </pc:sldMkLst>
        <pc:spChg chg="mod">
          <ac:chgData name="Neuma Antonia Agostinho Ferreira Lopes (2510874)" userId="a929ad89-7936-4d2b-9070-3662ce87de36" providerId="ADAL" clId="{D78A8330-385E-4F52-8A03-971B92D02733}" dt="2026-08-05T16:09:45.857" v="274" actId="1076"/>
          <ac:spMkLst>
            <pc:docMk/>
            <pc:sldMk cId="3023569348" sldId="313"/>
            <ac:spMk id="5" creationId="{8A4A0B33-E351-DF60-1881-3E47EB755D92}"/>
          </ac:spMkLst>
        </pc:spChg>
        <pc:spChg chg="add mod">
          <ac:chgData name="Neuma Antonia Agostinho Ferreira Lopes (2510874)" userId="a929ad89-7936-4d2b-9070-3662ce87de36" providerId="ADAL" clId="{D78A8330-385E-4F52-8A03-971B92D02733}" dt="2026-08-05T16:11:54.987" v="318" actId="1076"/>
          <ac:spMkLst>
            <pc:docMk/>
            <pc:sldMk cId="3023569348" sldId="313"/>
            <ac:spMk id="6" creationId="{B53C16F7-1933-5204-C0E3-D1DBB3AE8AF5}"/>
          </ac:spMkLst>
        </pc:spChg>
        <pc:graphicFrameChg chg="add del mod modGraphic">
          <ac:chgData name="Neuma Antonia Agostinho Ferreira Lopes (2510874)" userId="a929ad89-7936-4d2b-9070-3662ce87de36" providerId="ADAL" clId="{D78A8330-385E-4F52-8A03-971B92D02733}" dt="2026-08-05T16:11:46.904" v="317" actId="478"/>
          <ac:graphicFrameMkLst>
            <pc:docMk/>
            <pc:sldMk cId="3023569348" sldId="313"/>
            <ac:graphicFrameMk id="8" creationId="{20F7DC7D-412C-0A4C-FAA0-758EDB410D67}"/>
          </ac:graphicFrameMkLst>
        </pc:graphicFrameChg>
        <pc:graphicFrameChg chg="add mod modGraphic">
          <ac:chgData name="Neuma Antonia Agostinho Ferreira Lopes (2510874)" userId="a929ad89-7936-4d2b-9070-3662ce87de36" providerId="ADAL" clId="{D78A8330-385E-4F52-8A03-971B92D02733}" dt="2026-08-05T16:13:05.076" v="321" actId="1076"/>
          <ac:graphicFrameMkLst>
            <pc:docMk/>
            <pc:sldMk cId="3023569348" sldId="313"/>
            <ac:graphicFrameMk id="10" creationId="{DE2FB674-1F2F-4D10-1A45-5891C2E95053}"/>
          </ac:graphicFrameMkLst>
        </pc:graphicFrameChg>
      </pc:sldChg>
    </pc:docChg>
  </pc:docChgLst>
  <pc:docChgLst>
    <pc:chgData name="Neuma Antonia Agostinho Ferreira Lopes (2510874)" userId="a929ad89-7936-4d2b-9070-3662ce87de36" providerId="ADAL" clId="{429CF177-39BA-5DB4-B597-8605B776BDA0}"/>
    <pc:docChg chg="undo custSel addSld delSld modSld sldOrd">
      <pc:chgData name="Neuma Antonia Agostinho Ferreira Lopes (2510874)" userId="a929ad89-7936-4d2b-9070-3662ce87de36" providerId="ADAL" clId="{429CF177-39BA-5DB4-B597-8605B776BDA0}" dt="2026-08-05T13:06:40.328" v="806" actId="478"/>
      <pc:docMkLst>
        <pc:docMk/>
      </pc:docMkLst>
      <pc:sldChg chg="addSp delSp modSp mod modClrScheme chgLayout">
        <pc:chgData name="Neuma Antonia Agostinho Ferreira Lopes (2510874)" userId="a929ad89-7936-4d2b-9070-3662ce87de36" providerId="ADAL" clId="{429CF177-39BA-5DB4-B597-8605B776BDA0}" dt="2026-08-05T12:03:47.662" v="779" actId="1076"/>
        <pc:sldMkLst>
          <pc:docMk/>
          <pc:sldMk cId="1642425379" sldId="256"/>
        </pc:sldMkLst>
        <pc:spChg chg="mod ord">
          <ac:chgData name="Neuma Antonia Agostinho Ferreira Lopes (2510874)" userId="a929ad89-7936-4d2b-9070-3662ce87de36" providerId="ADAL" clId="{429CF177-39BA-5DB4-B597-8605B776BDA0}" dt="2026-08-05T12:03:13.663" v="775" actId="1076"/>
          <ac:spMkLst>
            <pc:docMk/>
            <pc:sldMk cId="1642425379" sldId="256"/>
            <ac:spMk id="7" creationId="{9C522CE7-8601-4799-A188-72F4C128D33A}"/>
          </ac:spMkLst>
        </pc:spChg>
        <pc:spChg chg="mod ord">
          <ac:chgData name="Neuma Antonia Agostinho Ferreira Lopes (2510874)" userId="a929ad89-7936-4d2b-9070-3662ce87de36" providerId="ADAL" clId="{429CF177-39BA-5DB4-B597-8605B776BDA0}" dt="2026-08-05T11:58:23.973" v="723" actId="26606"/>
          <ac:spMkLst>
            <pc:docMk/>
            <pc:sldMk cId="1642425379" sldId="256"/>
            <ac:spMk id="13" creationId="{0D396854-7BFF-E335-1A9E-8D2DE25B9542}"/>
          </ac:spMkLst>
        </pc:spChg>
        <pc:spChg chg="mod ord">
          <ac:chgData name="Neuma Antonia Agostinho Ferreira Lopes (2510874)" userId="a929ad89-7936-4d2b-9070-3662ce87de36" providerId="ADAL" clId="{429CF177-39BA-5DB4-B597-8605B776BDA0}" dt="2026-08-05T11:58:23.973" v="723" actId="26606"/>
          <ac:spMkLst>
            <pc:docMk/>
            <pc:sldMk cId="1642425379" sldId="256"/>
            <ac:spMk id="17" creationId="{2C1AB962-491F-EBA0-C48E-46CB31F08FD0}"/>
          </ac:spMkLst>
        </pc:spChg>
        <pc:spChg chg="add del mod">
          <ac:chgData name="Neuma Antonia Agostinho Ferreira Lopes (2510874)" userId="a929ad89-7936-4d2b-9070-3662ce87de36" providerId="ADAL" clId="{429CF177-39BA-5DB4-B597-8605B776BDA0}" dt="2026-08-05T12:01:54.670" v="757" actId="478"/>
          <ac:spMkLst>
            <pc:docMk/>
            <pc:sldMk cId="1642425379" sldId="256"/>
            <ac:spMk id="20" creationId="{115172DD-CE4E-F574-68F2-0214CE7D1293}"/>
          </ac:spMkLst>
        </pc:spChg>
        <pc:spChg chg="add mod">
          <ac:chgData name="Neuma Antonia Agostinho Ferreira Lopes (2510874)" userId="a929ad89-7936-4d2b-9070-3662ce87de36" providerId="ADAL" clId="{429CF177-39BA-5DB4-B597-8605B776BDA0}" dt="2026-08-05T12:02:50.395" v="771" actId="1076"/>
          <ac:spMkLst>
            <pc:docMk/>
            <pc:sldMk cId="1642425379" sldId="256"/>
            <ac:spMk id="21" creationId="{088F8E7A-6161-CAD6-9450-032341AA4594}"/>
          </ac:spMkLst>
        </pc:spChg>
        <pc:spChg chg="del mod">
          <ac:chgData name="Neuma Antonia Agostinho Ferreira Lopes (2510874)" userId="a929ad89-7936-4d2b-9070-3662ce87de36" providerId="ADAL" clId="{429CF177-39BA-5DB4-B597-8605B776BDA0}" dt="2026-08-05T12:01:52.240" v="756" actId="478"/>
          <ac:spMkLst>
            <pc:docMk/>
            <pc:sldMk cId="1642425379" sldId="256"/>
            <ac:spMk id="22" creationId="{5FE8345E-6AD7-700E-863D-3AC1B67C6AE6}"/>
          </ac:spMkLst>
        </pc:spChg>
        <pc:spChg chg="add del mod">
          <ac:chgData name="Neuma Antonia Agostinho Ferreira Lopes (2510874)" userId="a929ad89-7936-4d2b-9070-3662ce87de36" providerId="ADAL" clId="{429CF177-39BA-5DB4-B597-8605B776BDA0}" dt="2026-08-05T12:02:31.169" v="768" actId="47"/>
          <ac:spMkLst>
            <pc:docMk/>
            <pc:sldMk cId="1642425379" sldId="256"/>
            <ac:spMk id="23" creationId="{4E000E0B-E8EB-9A5C-C5C7-CC536D00DFFE}"/>
          </ac:spMkLst>
        </pc:spChg>
        <pc:spChg chg="mod">
          <ac:chgData name="Neuma Antonia Agostinho Ferreira Lopes (2510874)" userId="a929ad89-7936-4d2b-9070-3662ce87de36" providerId="ADAL" clId="{429CF177-39BA-5DB4-B597-8605B776BDA0}" dt="2026-08-05T12:02:14.313" v="761" actId="14100"/>
          <ac:spMkLst>
            <pc:docMk/>
            <pc:sldMk cId="1642425379" sldId="256"/>
            <ac:spMk id="24" creationId="{1FE72B0B-7A77-DD7B-47BE-5F8B5FEAE842}"/>
          </ac:spMkLst>
        </pc:spChg>
        <pc:spChg chg="add del mod">
          <ac:chgData name="Neuma Antonia Agostinho Ferreira Lopes (2510874)" userId="a929ad89-7936-4d2b-9070-3662ce87de36" providerId="ADAL" clId="{429CF177-39BA-5DB4-B597-8605B776BDA0}" dt="2026-08-05T12:02:32.416" v="769" actId="478"/>
          <ac:spMkLst>
            <pc:docMk/>
            <pc:sldMk cId="1642425379" sldId="256"/>
            <ac:spMk id="27" creationId="{94F74792-0050-92CD-1537-8047F3D4DCD0}"/>
          </ac:spMkLst>
        </pc:spChg>
        <pc:spChg chg="mod">
          <ac:chgData name="Neuma Antonia Agostinho Ferreira Lopes (2510874)" userId="a929ad89-7936-4d2b-9070-3662ce87de36" providerId="ADAL" clId="{429CF177-39BA-5DB4-B597-8605B776BDA0}" dt="2026-08-05T12:03:43.230" v="778" actId="1076"/>
          <ac:spMkLst>
            <pc:docMk/>
            <pc:sldMk cId="1642425379" sldId="256"/>
            <ac:spMk id="28" creationId="{59F34820-883B-B55A-DAB8-211B9A90DE77}"/>
          </ac:spMkLst>
        </pc:spChg>
        <pc:spChg chg="mod">
          <ac:chgData name="Neuma Antonia Agostinho Ferreira Lopes (2510874)" userId="a929ad89-7936-4d2b-9070-3662ce87de36" providerId="ADAL" clId="{429CF177-39BA-5DB4-B597-8605B776BDA0}" dt="2026-08-05T12:03:47.662" v="779" actId="1076"/>
          <ac:spMkLst>
            <pc:docMk/>
            <pc:sldMk cId="1642425379" sldId="256"/>
            <ac:spMk id="32" creationId="{55CEA842-444E-B228-2283-0137D0D06879}"/>
          </ac:spMkLst>
        </pc:spChg>
        <pc:picChg chg="add del mod">
          <ac:chgData name="Neuma Antonia Agostinho Ferreira Lopes (2510874)" userId="a929ad89-7936-4d2b-9070-3662ce87de36" providerId="ADAL" clId="{429CF177-39BA-5DB4-B597-8605B776BDA0}" dt="2026-08-05T12:03:38.929" v="777" actId="1076"/>
          <ac:picMkLst>
            <pc:docMk/>
            <pc:sldMk cId="1642425379" sldId="256"/>
            <ac:picMk id="11" creationId="{6E8761D5-0744-117A-9795-0593CD4453A4}"/>
          </ac:picMkLst>
        </pc:picChg>
      </pc:sldChg>
      <pc:sldChg chg="del">
        <pc:chgData name="Neuma Antonia Agostinho Ferreira Lopes (2510874)" userId="a929ad89-7936-4d2b-9070-3662ce87de36" providerId="ADAL" clId="{429CF177-39BA-5DB4-B597-8605B776BDA0}" dt="2026-08-05T10:22:38.848" v="106" actId="2696"/>
        <pc:sldMkLst>
          <pc:docMk/>
          <pc:sldMk cId="1472106130" sldId="270"/>
        </pc:sldMkLst>
      </pc:sldChg>
      <pc:sldChg chg="addSp delSp modSp del mod">
        <pc:chgData name="Neuma Antonia Agostinho Ferreira Lopes (2510874)" userId="a929ad89-7936-4d2b-9070-3662ce87de36" providerId="ADAL" clId="{429CF177-39BA-5DB4-B597-8605B776BDA0}" dt="2026-08-05T11:34:50.687" v="525" actId="2696"/>
        <pc:sldMkLst>
          <pc:docMk/>
          <pc:sldMk cId="3477453048" sldId="282"/>
        </pc:sldMkLst>
        <pc:spChg chg="add del mod">
          <ac:chgData name="Neuma Antonia Agostinho Ferreira Lopes (2510874)" userId="a929ad89-7936-4d2b-9070-3662ce87de36" providerId="ADAL" clId="{429CF177-39BA-5DB4-B597-8605B776BDA0}" dt="2026-08-05T11:33:44.827" v="508" actId="21"/>
          <ac:spMkLst>
            <pc:docMk/>
            <pc:sldMk cId="3477453048" sldId="282"/>
            <ac:spMk id="3" creationId="{171DCCA6-A719-188A-F8F3-0B18879FCBF2}"/>
          </ac:spMkLst>
        </pc:spChg>
        <pc:spChg chg="del">
          <ac:chgData name="Neuma Antonia Agostinho Ferreira Lopes (2510874)" userId="a929ad89-7936-4d2b-9070-3662ce87de36" providerId="ADAL" clId="{429CF177-39BA-5DB4-B597-8605B776BDA0}" dt="2026-08-05T11:34:19.863" v="519" actId="21"/>
          <ac:spMkLst>
            <pc:docMk/>
            <pc:sldMk cId="3477453048" sldId="282"/>
            <ac:spMk id="8" creationId="{B45544BD-5A0E-41E5-9FDF-CF48D5F86A73}"/>
          </ac:spMkLst>
        </pc:spChg>
        <pc:spChg chg="add del mod">
          <ac:chgData name="Neuma Antonia Agostinho Ferreira Lopes (2510874)" userId="a929ad89-7936-4d2b-9070-3662ce87de36" providerId="ADAL" clId="{429CF177-39BA-5DB4-B597-8605B776BDA0}" dt="2026-08-05T11:33:54.711" v="512" actId="21"/>
          <ac:spMkLst>
            <pc:docMk/>
            <pc:sldMk cId="3477453048" sldId="282"/>
            <ac:spMk id="9" creationId="{96FD8F38-6EFE-55D8-0022-467D5B25464F}"/>
          </ac:spMkLst>
        </pc:spChg>
        <pc:spChg chg="add del mod">
          <ac:chgData name="Neuma Antonia Agostinho Ferreira Lopes (2510874)" userId="a929ad89-7936-4d2b-9070-3662ce87de36" providerId="ADAL" clId="{429CF177-39BA-5DB4-B597-8605B776BDA0}" dt="2026-08-05T11:33:56.993" v="513" actId="21"/>
          <ac:spMkLst>
            <pc:docMk/>
            <pc:sldMk cId="3477453048" sldId="282"/>
            <ac:spMk id="11" creationId="{2739319D-E5B8-F54D-4B5B-775C35D304B6}"/>
          </ac:spMkLst>
        </pc:spChg>
        <pc:spChg chg="add del mod">
          <ac:chgData name="Neuma Antonia Agostinho Ferreira Lopes (2510874)" userId="a929ad89-7936-4d2b-9070-3662ce87de36" providerId="ADAL" clId="{429CF177-39BA-5DB4-B597-8605B776BDA0}" dt="2026-08-05T11:33:59.824" v="514" actId="21"/>
          <ac:spMkLst>
            <pc:docMk/>
            <pc:sldMk cId="3477453048" sldId="282"/>
            <ac:spMk id="13" creationId="{E4912D14-3317-A426-CBE9-E169B01F1B5A}"/>
          </ac:spMkLst>
        </pc:spChg>
        <pc:spChg chg="add mod">
          <ac:chgData name="Neuma Antonia Agostinho Ferreira Lopes (2510874)" userId="a929ad89-7936-4d2b-9070-3662ce87de36" providerId="ADAL" clId="{429CF177-39BA-5DB4-B597-8605B776BDA0}" dt="2026-08-05T11:34:19.863" v="519" actId="21"/>
          <ac:spMkLst>
            <pc:docMk/>
            <pc:sldMk cId="3477453048" sldId="282"/>
            <ac:spMk id="15" creationId="{CF790D2B-32C7-80FB-A12D-1DF8352CC7C4}"/>
          </ac:spMkLst>
        </pc:spChg>
        <pc:spChg chg="add mod">
          <ac:chgData name="Neuma Antonia Agostinho Ferreira Lopes (2510874)" userId="a929ad89-7936-4d2b-9070-3662ce87de36" providerId="ADAL" clId="{429CF177-39BA-5DB4-B597-8605B776BDA0}" dt="2026-08-05T11:34:24.030" v="520" actId="21"/>
          <ac:spMkLst>
            <pc:docMk/>
            <pc:sldMk cId="3477453048" sldId="282"/>
            <ac:spMk id="17" creationId="{A545F806-C756-3B37-D4E8-985835800666}"/>
          </ac:spMkLst>
        </pc:spChg>
        <pc:spChg chg="del">
          <ac:chgData name="Neuma Antonia Agostinho Ferreira Lopes (2510874)" userId="a929ad89-7936-4d2b-9070-3662ce87de36" providerId="ADAL" clId="{429CF177-39BA-5DB4-B597-8605B776BDA0}" dt="2026-08-05T11:34:24.030" v="520" actId="21"/>
          <ac:spMkLst>
            <pc:docMk/>
            <pc:sldMk cId="3477453048" sldId="282"/>
            <ac:spMk id="22" creationId="{A43341B8-8BFF-46A8-A144-93AE618DB843}"/>
          </ac:spMkLst>
        </pc:spChg>
        <pc:spChg chg="del">
          <ac:chgData name="Neuma Antonia Agostinho Ferreira Lopes (2510874)" userId="a929ad89-7936-4d2b-9070-3662ce87de36" providerId="ADAL" clId="{429CF177-39BA-5DB4-B597-8605B776BDA0}" dt="2026-08-05T11:34:15.159" v="518" actId="21"/>
          <ac:spMkLst>
            <pc:docMk/>
            <pc:sldMk cId="3477453048" sldId="282"/>
            <ac:spMk id="35" creationId="{00ADF5DB-0025-47AA-9436-DFD100097BB5}"/>
          </ac:spMkLst>
        </pc:spChg>
        <pc:spChg chg="del">
          <ac:chgData name="Neuma Antonia Agostinho Ferreira Lopes (2510874)" userId="a929ad89-7936-4d2b-9070-3662ce87de36" providerId="ADAL" clId="{429CF177-39BA-5DB4-B597-8605B776BDA0}" dt="2026-08-05T11:34:12.610" v="517" actId="21"/>
          <ac:spMkLst>
            <pc:docMk/>
            <pc:sldMk cId="3477453048" sldId="282"/>
            <ac:spMk id="37" creationId="{46E3061B-C3BC-4087-AEF7-2C6C9BDB7CED}"/>
          </ac:spMkLst>
        </pc:spChg>
        <pc:spChg chg="del">
          <ac:chgData name="Neuma Antonia Agostinho Ferreira Lopes (2510874)" userId="a929ad89-7936-4d2b-9070-3662ce87de36" providerId="ADAL" clId="{429CF177-39BA-5DB4-B597-8605B776BDA0}" dt="2026-08-05T11:34:06.408" v="516" actId="21"/>
          <ac:spMkLst>
            <pc:docMk/>
            <pc:sldMk cId="3477453048" sldId="282"/>
            <ac:spMk id="39" creationId="{1BFFA4BA-93DF-4ECF-A20F-3D40A20661B8}"/>
          </ac:spMkLst>
        </pc:spChg>
        <pc:spChg chg="del">
          <ac:chgData name="Neuma Antonia Agostinho Ferreira Lopes (2510874)" userId="a929ad89-7936-4d2b-9070-3662ce87de36" providerId="ADAL" clId="{429CF177-39BA-5DB4-B597-8605B776BDA0}" dt="2026-08-05T11:34:03.477" v="515" actId="21"/>
          <ac:spMkLst>
            <pc:docMk/>
            <pc:sldMk cId="3477453048" sldId="282"/>
            <ac:spMk id="41" creationId="{673791FF-CCF9-4C5D-A843-3726D4BA74B4}"/>
          </ac:spMkLst>
        </pc:spChg>
        <pc:spChg chg="del">
          <ac:chgData name="Neuma Antonia Agostinho Ferreira Lopes (2510874)" userId="a929ad89-7936-4d2b-9070-3662ce87de36" providerId="ADAL" clId="{429CF177-39BA-5DB4-B597-8605B776BDA0}" dt="2026-08-05T10:33:59.529" v="193"/>
          <ac:spMkLst>
            <pc:docMk/>
            <pc:sldMk cId="3477453048" sldId="282"/>
            <ac:spMk id="45" creationId="{0C136C7D-C5A4-48AE-99EF-3F26F5A321D1}"/>
          </ac:spMkLst>
        </pc:spChg>
        <pc:picChg chg="del">
          <ac:chgData name="Neuma Antonia Agostinho Ferreira Lopes (2510874)" userId="a929ad89-7936-4d2b-9070-3662ce87de36" providerId="ADAL" clId="{429CF177-39BA-5DB4-B597-8605B776BDA0}" dt="2026-08-05T11:33:41.314" v="507" actId="21"/>
          <ac:picMkLst>
            <pc:docMk/>
            <pc:sldMk cId="3477453048" sldId="282"/>
            <ac:picMk id="24" creationId="{B269982C-B5A5-4ABE-9867-F064D76158C4}"/>
          </ac:picMkLst>
        </pc:picChg>
        <pc:picChg chg="del">
          <ac:chgData name="Neuma Antonia Agostinho Ferreira Lopes (2510874)" userId="a929ad89-7936-4d2b-9070-3662ce87de36" providerId="ADAL" clId="{429CF177-39BA-5DB4-B597-8605B776BDA0}" dt="2026-08-05T11:33:47.411" v="509" actId="21"/>
          <ac:picMkLst>
            <pc:docMk/>
            <pc:sldMk cId="3477453048" sldId="282"/>
            <ac:picMk id="30" creationId="{E3518826-950A-4BBF-B066-0453E162ED7D}"/>
          </ac:picMkLst>
        </pc:picChg>
        <pc:picChg chg="del">
          <ac:chgData name="Neuma Antonia Agostinho Ferreira Lopes (2510874)" userId="a929ad89-7936-4d2b-9070-3662ce87de36" providerId="ADAL" clId="{429CF177-39BA-5DB4-B597-8605B776BDA0}" dt="2026-08-05T11:33:49.410" v="510" actId="21"/>
          <ac:picMkLst>
            <pc:docMk/>
            <pc:sldMk cId="3477453048" sldId="282"/>
            <ac:picMk id="32" creationId="{3C5A52A1-20C1-4B98-93B8-92FCD7B5D5D3}"/>
          </ac:picMkLst>
        </pc:picChg>
        <pc:picChg chg="del">
          <ac:chgData name="Neuma Antonia Agostinho Ferreira Lopes (2510874)" userId="a929ad89-7936-4d2b-9070-3662ce87de36" providerId="ADAL" clId="{429CF177-39BA-5DB4-B597-8605B776BDA0}" dt="2026-08-05T11:33:52.450" v="511" actId="21"/>
          <ac:picMkLst>
            <pc:docMk/>
            <pc:sldMk cId="3477453048" sldId="282"/>
            <ac:picMk id="34" creationId="{F7A2D11E-BE25-45D2-8EDB-3D89772BDBC6}"/>
          </ac:picMkLst>
        </pc:picChg>
      </pc:sldChg>
      <pc:sldChg chg="del">
        <pc:chgData name="Neuma Antonia Agostinho Ferreira Lopes (2510874)" userId="a929ad89-7936-4d2b-9070-3662ce87de36" providerId="ADAL" clId="{429CF177-39BA-5DB4-B597-8605B776BDA0}" dt="2026-08-05T10:22:36.165" v="105" actId="2696"/>
        <pc:sldMkLst>
          <pc:docMk/>
          <pc:sldMk cId="698293998" sldId="285"/>
        </pc:sldMkLst>
      </pc:sldChg>
      <pc:sldChg chg="addSp delSp modSp mod">
        <pc:chgData name="Neuma Antonia Agostinho Ferreira Lopes (2510874)" userId="a929ad89-7936-4d2b-9070-3662ce87de36" providerId="ADAL" clId="{429CF177-39BA-5DB4-B597-8605B776BDA0}" dt="2026-08-05T11:31:17.154" v="506" actId="207"/>
        <pc:sldMkLst>
          <pc:docMk/>
          <pc:sldMk cId="2949032399" sldId="286"/>
        </pc:sldMkLst>
        <pc:spChg chg="add mod">
          <ac:chgData name="Neuma Antonia Agostinho Ferreira Lopes (2510874)" userId="a929ad89-7936-4d2b-9070-3662ce87de36" providerId="ADAL" clId="{429CF177-39BA-5DB4-B597-8605B776BDA0}" dt="2026-08-05T11:31:04.464" v="504" actId="14100"/>
          <ac:spMkLst>
            <pc:docMk/>
            <pc:sldMk cId="2949032399" sldId="286"/>
            <ac:spMk id="2" creationId="{429F4C80-14B0-976F-D791-3767B8559EA3}"/>
          </ac:spMkLst>
        </pc:spChg>
        <pc:spChg chg="del">
          <ac:chgData name="Neuma Antonia Agostinho Ferreira Lopes (2510874)" userId="a929ad89-7936-4d2b-9070-3662ce87de36" providerId="ADAL" clId="{429CF177-39BA-5DB4-B597-8605B776BDA0}" dt="2026-08-05T11:13:03.522" v="447" actId="478"/>
          <ac:spMkLst>
            <pc:docMk/>
            <pc:sldMk cId="2949032399" sldId="286"/>
            <ac:spMk id="4" creationId="{CA9ED77D-2B6B-4E46-8274-36014FE908F7}"/>
          </ac:spMkLst>
        </pc:spChg>
        <pc:spChg chg="del">
          <ac:chgData name="Neuma Antonia Agostinho Ferreira Lopes (2510874)" userId="a929ad89-7936-4d2b-9070-3662ce87de36" providerId="ADAL" clId="{429CF177-39BA-5DB4-B597-8605B776BDA0}" dt="2026-08-05T10:33:59.529" v="193"/>
          <ac:spMkLst>
            <pc:docMk/>
            <pc:sldMk cId="2949032399" sldId="286"/>
            <ac:spMk id="5" creationId="{E04DB081-B60F-4DC1-A168-C1FA616A707A}"/>
          </ac:spMkLst>
        </pc:spChg>
        <pc:spChg chg="mod">
          <ac:chgData name="Neuma Antonia Agostinho Ferreira Lopes (2510874)" userId="a929ad89-7936-4d2b-9070-3662ce87de36" providerId="ADAL" clId="{429CF177-39BA-5DB4-B597-8605B776BDA0}" dt="2026-08-05T11:31:17.154" v="506" actId="207"/>
          <ac:spMkLst>
            <pc:docMk/>
            <pc:sldMk cId="2949032399" sldId="286"/>
            <ac:spMk id="6" creationId="{5D81667E-28E3-4197-9F43-0F8C3650590A}"/>
          </ac:spMkLst>
        </pc:spChg>
        <pc:spChg chg="mod">
          <ac:chgData name="Neuma Antonia Agostinho Ferreira Lopes (2510874)" userId="a929ad89-7936-4d2b-9070-3662ce87de36" providerId="ADAL" clId="{429CF177-39BA-5DB4-B597-8605B776BDA0}" dt="2026-08-05T11:28:18.042" v="492" actId="27636"/>
          <ac:spMkLst>
            <pc:docMk/>
            <pc:sldMk cId="2949032399" sldId="286"/>
            <ac:spMk id="11" creationId="{B1B29E87-9C2C-400B-834D-4E4BD6E944D0}"/>
          </ac:spMkLst>
        </pc:spChg>
        <pc:graphicFrameChg chg="del">
          <ac:chgData name="Neuma Antonia Agostinho Ferreira Lopes (2510874)" userId="a929ad89-7936-4d2b-9070-3662ce87de36" providerId="ADAL" clId="{429CF177-39BA-5DB4-B597-8605B776BDA0}" dt="2026-08-05T11:12:56.324" v="446" actId="478"/>
          <ac:graphicFrameMkLst>
            <pc:docMk/>
            <pc:sldMk cId="2949032399" sldId="286"/>
            <ac:graphicFrameMk id="9" creationId="{4FEE1642-B122-4C8C-812B-30F133EF6C27}"/>
          </ac:graphicFrameMkLst>
        </pc:graphicFrameChg>
        <pc:picChg chg="add mod">
          <ac:chgData name="Neuma Antonia Agostinho Ferreira Lopes (2510874)" userId="a929ad89-7936-4d2b-9070-3662ce87de36" providerId="ADAL" clId="{429CF177-39BA-5DB4-B597-8605B776BDA0}" dt="2026-08-05T11:30:43.887" v="502" actId="1076"/>
          <ac:picMkLst>
            <pc:docMk/>
            <pc:sldMk cId="2949032399" sldId="286"/>
            <ac:picMk id="7" creationId="{94B3FEA2-8373-9EAD-FBBD-BE2DAC9BFE26}"/>
          </ac:picMkLst>
        </pc:picChg>
      </pc:sldChg>
      <pc:sldChg chg="delSp del">
        <pc:chgData name="Neuma Antonia Agostinho Ferreira Lopes (2510874)" userId="a929ad89-7936-4d2b-9070-3662ce87de36" providerId="ADAL" clId="{429CF177-39BA-5DB4-B597-8605B776BDA0}" dt="2026-08-05T11:34:55.618" v="526" actId="2696"/>
        <pc:sldMkLst>
          <pc:docMk/>
          <pc:sldMk cId="3435056668" sldId="287"/>
        </pc:sldMkLst>
        <pc:spChg chg="del">
          <ac:chgData name="Neuma Antonia Agostinho Ferreira Lopes (2510874)" userId="a929ad89-7936-4d2b-9070-3662ce87de36" providerId="ADAL" clId="{429CF177-39BA-5DB4-B597-8605B776BDA0}" dt="2026-08-05T10:33:59.529" v="193"/>
          <ac:spMkLst>
            <pc:docMk/>
            <pc:sldMk cId="3435056668" sldId="287"/>
            <ac:spMk id="135" creationId="{C239D8AF-EF3C-4250-AEE5-B9016C9B69FA}"/>
          </ac:spMkLst>
        </pc:spChg>
      </pc:sldChg>
      <pc:sldChg chg="delSp del">
        <pc:chgData name="Neuma Antonia Agostinho Ferreira Lopes (2510874)" userId="a929ad89-7936-4d2b-9070-3662ce87de36" providerId="ADAL" clId="{429CF177-39BA-5DB4-B597-8605B776BDA0}" dt="2026-08-05T11:34:58.474" v="527" actId="2696"/>
        <pc:sldMkLst>
          <pc:docMk/>
          <pc:sldMk cId="2244761531" sldId="288"/>
        </pc:sldMkLst>
        <pc:spChg chg="del">
          <ac:chgData name="Neuma Antonia Agostinho Ferreira Lopes (2510874)" userId="a929ad89-7936-4d2b-9070-3662ce87de36" providerId="ADAL" clId="{429CF177-39BA-5DB4-B597-8605B776BDA0}" dt="2026-08-05T10:33:59.529" v="193"/>
          <ac:spMkLst>
            <pc:docMk/>
            <pc:sldMk cId="2244761531" sldId="288"/>
            <ac:spMk id="135" creationId="{FE8C31A6-9ABF-488F-97FB-F4BA3A8BDC45}"/>
          </ac:spMkLst>
        </pc:spChg>
      </pc:sldChg>
      <pc:sldChg chg="delSp del">
        <pc:chgData name="Neuma Antonia Agostinho Ferreira Lopes (2510874)" userId="a929ad89-7936-4d2b-9070-3662ce87de36" providerId="ADAL" clId="{429CF177-39BA-5DB4-B597-8605B776BDA0}" dt="2026-08-05T11:12:49.593" v="445" actId="2696"/>
        <pc:sldMkLst>
          <pc:docMk/>
          <pc:sldMk cId="829362705" sldId="289"/>
        </pc:sldMkLst>
        <pc:spChg chg="del">
          <ac:chgData name="Neuma Antonia Agostinho Ferreira Lopes (2510874)" userId="a929ad89-7936-4d2b-9070-3662ce87de36" providerId="ADAL" clId="{429CF177-39BA-5DB4-B597-8605B776BDA0}" dt="2026-08-05T10:33:59.529" v="193"/>
          <ac:spMkLst>
            <pc:docMk/>
            <pc:sldMk cId="829362705" sldId="289"/>
            <ac:spMk id="3" creationId="{BA35BD6B-402B-4987-9FCE-9A6924EE2F00}"/>
          </ac:spMkLst>
        </pc:spChg>
      </pc:sldChg>
      <pc:sldChg chg="delSp modSp mod">
        <pc:chgData name="Neuma Antonia Agostinho Ferreira Lopes (2510874)" userId="a929ad89-7936-4d2b-9070-3662ce87de36" providerId="ADAL" clId="{429CF177-39BA-5DB4-B597-8605B776BDA0}" dt="2026-08-05T11:02:09.163" v="372" actId="1076"/>
        <pc:sldMkLst>
          <pc:docMk/>
          <pc:sldMk cId="3048236649" sldId="290"/>
        </pc:sldMkLst>
        <pc:spChg chg="mod">
          <ac:chgData name="Neuma Antonia Agostinho Ferreira Lopes (2510874)" userId="a929ad89-7936-4d2b-9070-3662ce87de36" providerId="ADAL" clId="{429CF177-39BA-5DB4-B597-8605B776BDA0}" dt="2026-08-05T10:52:52.288" v="264"/>
          <ac:spMkLst>
            <pc:docMk/>
            <pc:sldMk cId="3048236649" sldId="290"/>
            <ac:spMk id="2" creationId="{935C0770-A36E-4500-AA2E-F3DE8416AD1E}"/>
          </ac:spMkLst>
        </pc:spChg>
        <pc:spChg chg="del">
          <ac:chgData name="Neuma Antonia Agostinho Ferreira Lopes (2510874)" userId="a929ad89-7936-4d2b-9070-3662ce87de36" providerId="ADAL" clId="{429CF177-39BA-5DB4-B597-8605B776BDA0}" dt="2026-08-05T10:33:59.529" v="193"/>
          <ac:spMkLst>
            <pc:docMk/>
            <pc:sldMk cId="3048236649" sldId="290"/>
            <ac:spMk id="3" creationId="{2CC7E0A4-FE8E-4F7B-8370-1FA3484B6144}"/>
          </ac:spMkLst>
        </pc:spChg>
        <pc:spChg chg="mod">
          <ac:chgData name="Neuma Antonia Agostinho Ferreira Lopes (2510874)" userId="a929ad89-7936-4d2b-9070-3662ce87de36" providerId="ADAL" clId="{429CF177-39BA-5DB4-B597-8605B776BDA0}" dt="2026-08-05T11:02:09.163" v="372" actId="1076"/>
          <ac:spMkLst>
            <pc:docMk/>
            <pc:sldMk cId="3048236649" sldId="290"/>
            <ac:spMk id="5" creationId="{AB97FAAF-FD5C-4EDE-A2D8-148266453488}"/>
          </ac:spMkLst>
        </pc:spChg>
        <pc:spChg chg="mod">
          <ac:chgData name="Neuma Antonia Agostinho Ferreira Lopes (2510874)" userId="a929ad89-7936-4d2b-9070-3662ce87de36" providerId="ADAL" clId="{429CF177-39BA-5DB4-B597-8605B776BDA0}" dt="2026-08-05T11:01:28.483" v="365" actId="255"/>
          <ac:spMkLst>
            <pc:docMk/>
            <pc:sldMk cId="3048236649" sldId="290"/>
            <ac:spMk id="6" creationId="{7F0BD43D-EBFD-48E7-A1D3-EB9228D4C58B}"/>
          </ac:spMkLst>
        </pc:spChg>
        <pc:spChg chg="mod">
          <ac:chgData name="Neuma Antonia Agostinho Ferreira Lopes (2510874)" userId="a929ad89-7936-4d2b-9070-3662ce87de36" providerId="ADAL" clId="{429CF177-39BA-5DB4-B597-8605B776BDA0}" dt="2026-08-05T11:01:49.478" v="369" actId="14100"/>
          <ac:spMkLst>
            <pc:docMk/>
            <pc:sldMk cId="3048236649" sldId="290"/>
            <ac:spMk id="7" creationId="{E9C0C8B1-2DBC-40B1-BBA7-7B3D396478A1}"/>
          </ac:spMkLst>
        </pc:spChg>
        <pc:spChg chg="mod">
          <ac:chgData name="Neuma Antonia Agostinho Ferreira Lopes (2510874)" userId="a929ad89-7936-4d2b-9070-3662ce87de36" providerId="ADAL" clId="{429CF177-39BA-5DB4-B597-8605B776BDA0}" dt="2026-08-05T11:01:37.374" v="367" actId="27636"/>
          <ac:spMkLst>
            <pc:docMk/>
            <pc:sldMk cId="3048236649" sldId="290"/>
            <ac:spMk id="8" creationId="{B2F06784-6A30-4941-B70A-A58B611950D4}"/>
          </ac:spMkLst>
        </pc:spChg>
        <pc:spChg chg="del">
          <ac:chgData name="Neuma Antonia Agostinho Ferreira Lopes (2510874)" userId="a929ad89-7936-4d2b-9070-3662ce87de36" providerId="ADAL" clId="{429CF177-39BA-5DB4-B597-8605B776BDA0}" dt="2026-08-05T10:57:10.636" v="318" actId="478"/>
          <ac:spMkLst>
            <pc:docMk/>
            <pc:sldMk cId="3048236649" sldId="290"/>
            <ac:spMk id="14" creationId="{6E474FBB-AFB3-4F5F-8F5A-C916AA503E95}"/>
          </ac:spMkLst>
        </pc:spChg>
        <pc:spChg chg="mod">
          <ac:chgData name="Neuma Antonia Agostinho Ferreira Lopes (2510874)" userId="a929ad89-7936-4d2b-9070-3662ce87de36" providerId="ADAL" clId="{429CF177-39BA-5DB4-B597-8605B776BDA0}" dt="2026-08-05T10:59:33.879" v="346" actId="1076"/>
          <ac:spMkLst>
            <pc:docMk/>
            <pc:sldMk cId="3048236649" sldId="290"/>
            <ac:spMk id="20" creationId="{574E8CF7-1F1C-45FE-9088-92F9A8BEC2AF}"/>
          </ac:spMkLst>
        </pc:spChg>
        <pc:spChg chg="del">
          <ac:chgData name="Neuma Antonia Agostinho Ferreira Lopes (2510874)" userId="a929ad89-7936-4d2b-9070-3662ce87de36" providerId="ADAL" clId="{429CF177-39BA-5DB4-B597-8605B776BDA0}" dt="2026-08-05T10:53:06.661" v="266" actId="478"/>
          <ac:spMkLst>
            <pc:docMk/>
            <pc:sldMk cId="3048236649" sldId="290"/>
            <ac:spMk id="22" creationId="{733EB4F2-6DCD-42D9-A38E-E739722752EE}"/>
          </ac:spMkLst>
        </pc:spChg>
        <pc:spChg chg="del">
          <ac:chgData name="Neuma Antonia Agostinho Ferreira Lopes (2510874)" userId="a929ad89-7936-4d2b-9070-3662ce87de36" providerId="ADAL" clId="{429CF177-39BA-5DB4-B597-8605B776BDA0}" dt="2026-08-05T10:56:34.311" v="310" actId="478"/>
          <ac:spMkLst>
            <pc:docMk/>
            <pc:sldMk cId="3048236649" sldId="290"/>
            <ac:spMk id="24" creationId="{AFA47F5A-99BC-46EC-A6B9-3DB10D5A741B}"/>
          </ac:spMkLst>
        </pc:spChg>
        <pc:spChg chg="mod">
          <ac:chgData name="Neuma Antonia Agostinho Ferreira Lopes (2510874)" userId="a929ad89-7936-4d2b-9070-3662ce87de36" providerId="ADAL" clId="{429CF177-39BA-5DB4-B597-8605B776BDA0}" dt="2026-08-05T11:00:53.415" v="351" actId="14100"/>
          <ac:spMkLst>
            <pc:docMk/>
            <pc:sldMk cId="3048236649" sldId="290"/>
            <ac:spMk id="26" creationId="{D351BACB-0034-4464-B71B-DE045F78BAD8}"/>
          </ac:spMkLst>
        </pc:spChg>
        <pc:spChg chg="del">
          <ac:chgData name="Neuma Antonia Agostinho Ferreira Lopes (2510874)" userId="a929ad89-7936-4d2b-9070-3662ce87de36" providerId="ADAL" clId="{429CF177-39BA-5DB4-B597-8605B776BDA0}" dt="2026-08-05T10:57:07.748" v="317" actId="478"/>
          <ac:spMkLst>
            <pc:docMk/>
            <pc:sldMk cId="3048236649" sldId="290"/>
            <ac:spMk id="28" creationId="{5C713730-0D5A-4207-A796-E1A982175CA3}"/>
          </ac:spMkLst>
        </pc:spChg>
        <pc:spChg chg="del">
          <ac:chgData name="Neuma Antonia Agostinho Ferreira Lopes (2510874)" userId="a929ad89-7936-4d2b-9070-3662ce87de36" providerId="ADAL" clId="{429CF177-39BA-5DB4-B597-8605B776BDA0}" dt="2026-08-05T10:53:00.015" v="265" actId="478"/>
          <ac:spMkLst>
            <pc:docMk/>
            <pc:sldMk cId="3048236649" sldId="290"/>
            <ac:spMk id="30" creationId="{31DAEBEE-A114-4C54-9B63-DEFA96F6BF77}"/>
          </ac:spMkLst>
        </pc:spChg>
        <pc:spChg chg="del">
          <ac:chgData name="Neuma Antonia Agostinho Ferreira Lopes (2510874)" userId="a929ad89-7936-4d2b-9070-3662ce87de36" providerId="ADAL" clId="{429CF177-39BA-5DB4-B597-8605B776BDA0}" dt="2026-08-05T10:56:36.494" v="311" actId="478"/>
          <ac:spMkLst>
            <pc:docMk/>
            <pc:sldMk cId="3048236649" sldId="290"/>
            <ac:spMk id="32" creationId="{D90E21EE-75B0-43BB-BF94-A9BF7327A5C4}"/>
          </ac:spMkLst>
        </pc:spChg>
        <pc:spChg chg="del">
          <ac:chgData name="Neuma Antonia Agostinho Ferreira Lopes (2510874)" userId="a929ad89-7936-4d2b-9070-3662ce87de36" providerId="ADAL" clId="{429CF177-39BA-5DB4-B597-8605B776BDA0}" dt="2026-08-05T10:56:31.032" v="309" actId="478"/>
          <ac:spMkLst>
            <pc:docMk/>
            <pc:sldMk cId="3048236649" sldId="290"/>
            <ac:spMk id="34" creationId="{EB1A1C25-B297-4292-95F7-F45462C0FDF2}"/>
          </ac:spMkLst>
        </pc:spChg>
        <pc:spChg chg="del">
          <ac:chgData name="Neuma Antonia Agostinho Ferreira Lopes (2510874)" userId="a929ad89-7936-4d2b-9070-3662ce87de36" providerId="ADAL" clId="{429CF177-39BA-5DB4-B597-8605B776BDA0}" dt="2026-08-05T10:56:59.205" v="314" actId="478"/>
          <ac:spMkLst>
            <pc:docMk/>
            <pc:sldMk cId="3048236649" sldId="290"/>
            <ac:spMk id="36" creationId="{729671F7-315E-4F2A-A255-2959A5816148}"/>
          </ac:spMkLst>
        </pc:spChg>
        <pc:spChg chg="del">
          <ac:chgData name="Neuma Antonia Agostinho Ferreira Lopes (2510874)" userId="a929ad89-7936-4d2b-9070-3662ce87de36" providerId="ADAL" clId="{429CF177-39BA-5DB4-B597-8605B776BDA0}" dt="2026-08-05T10:57:13.370" v="319" actId="478"/>
          <ac:spMkLst>
            <pc:docMk/>
            <pc:sldMk cId="3048236649" sldId="290"/>
            <ac:spMk id="38" creationId="{7DB5DC08-9E27-4C29-8425-CB31A42339D0}"/>
          </ac:spMkLst>
        </pc:spChg>
        <pc:spChg chg="del">
          <ac:chgData name="Neuma Antonia Agostinho Ferreira Lopes (2510874)" userId="a929ad89-7936-4d2b-9070-3662ce87de36" providerId="ADAL" clId="{429CF177-39BA-5DB4-B597-8605B776BDA0}" dt="2026-08-05T10:57:15.986" v="320" actId="478"/>
          <ac:spMkLst>
            <pc:docMk/>
            <pc:sldMk cId="3048236649" sldId="290"/>
            <ac:spMk id="40" creationId="{6BE3E8D6-EBCD-4E49-9090-1E7064FAD1EA}"/>
          </ac:spMkLst>
        </pc:spChg>
      </pc:sldChg>
      <pc:sldChg chg="del">
        <pc:chgData name="Neuma Antonia Agostinho Ferreira Lopes (2510874)" userId="a929ad89-7936-4d2b-9070-3662ce87de36" providerId="ADAL" clId="{429CF177-39BA-5DB4-B597-8605B776BDA0}" dt="2026-08-05T10:22:31.303" v="103" actId="2696"/>
        <pc:sldMkLst>
          <pc:docMk/>
          <pc:sldMk cId="2821816735" sldId="298"/>
        </pc:sldMkLst>
      </pc:sldChg>
      <pc:sldChg chg="addSp delSp modSp mod">
        <pc:chgData name="Neuma Antonia Agostinho Ferreira Lopes (2510874)" userId="a929ad89-7936-4d2b-9070-3662ce87de36" providerId="ADAL" clId="{429CF177-39BA-5DB4-B597-8605B776BDA0}" dt="2026-08-05T11:28:43.156" v="497" actId="27636"/>
        <pc:sldMkLst>
          <pc:docMk/>
          <pc:sldMk cId="3858485767" sldId="300"/>
        </pc:sldMkLst>
        <pc:spChg chg="del">
          <ac:chgData name="Neuma Antonia Agostinho Ferreira Lopes (2510874)" userId="a929ad89-7936-4d2b-9070-3662ce87de36" providerId="ADAL" clId="{429CF177-39BA-5DB4-B597-8605B776BDA0}" dt="2026-08-05T11:06:46.784" v="411" actId="478"/>
          <ac:spMkLst>
            <pc:docMk/>
            <pc:sldMk cId="3858485767" sldId="300"/>
            <ac:spMk id="2" creationId="{0C57D13E-C753-4E0C-B3C1-D6F8A633A031}"/>
          </ac:spMkLst>
        </pc:spChg>
        <pc:spChg chg="del">
          <ac:chgData name="Neuma Antonia Agostinho Ferreira Lopes (2510874)" userId="a929ad89-7936-4d2b-9070-3662ce87de36" providerId="ADAL" clId="{429CF177-39BA-5DB4-B597-8605B776BDA0}" dt="2026-08-05T10:33:59.529" v="193"/>
          <ac:spMkLst>
            <pc:docMk/>
            <pc:sldMk cId="3858485767" sldId="300"/>
            <ac:spMk id="3" creationId="{3559307B-C100-4B37-A55A-F406AC62DEA3}"/>
          </ac:spMkLst>
        </pc:spChg>
        <pc:spChg chg="mod">
          <ac:chgData name="Neuma Antonia Agostinho Ferreira Lopes (2510874)" userId="a929ad89-7936-4d2b-9070-3662ce87de36" providerId="ADAL" clId="{429CF177-39BA-5DB4-B597-8605B776BDA0}" dt="2026-08-05T11:28:43.156" v="497" actId="27636"/>
          <ac:spMkLst>
            <pc:docMk/>
            <pc:sldMk cId="3858485767" sldId="300"/>
            <ac:spMk id="4" creationId="{971188AF-1B8F-40DD-90B1-DC0F52BA46BA}"/>
          </ac:spMkLst>
        </pc:spChg>
        <pc:spChg chg="mod">
          <ac:chgData name="Neuma Antonia Agostinho Ferreira Lopes (2510874)" userId="a929ad89-7936-4d2b-9070-3662ce87de36" providerId="ADAL" clId="{429CF177-39BA-5DB4-B597-8605B776BDA0}" dt="2026-08-05T11:07:40.234" v="419" actId="255"/>
          <ac:spMkLst>
            <pc:docMk/>
            <pc:sldMk cId="3858485767" sldId="300"/>
            <ac:spMk id="5" creationId="{4C10E482-BEB9-41AB-AEED-00BF3EC631AB}"/>
          </ac:spMkLst>
        </pc:spChg>
        <pc:spChg chg="del mod">
          <ac:chgData name="Neuma Antonia Agostinho Ferreira Lopes (2510874)" userId="a929ad89-7936-4d2b-9070-3662ce87de36" providerId="ADAL" clId="{429CF177-39BA-5DB4-B597-8605B776BDA0}" dt="2026-08-05T11:05:47.399" v="396" actId="478"/>
          <ac:spMkLst>
            <pc:docMk/>
            <pc:sldMk cId="3858485767" sldId="300"/>
            <ac:spMk id="7" creationId="{AC6715B5-2190-4A3A-B45B-26A2669D1708}"/>
          </ac:spMkLst>
        </pc:spChg>
        <pc:spChg chg="add del mod">
          <ac:chgData name="Neuma Antonia Agostinho Ferreira Lopes (2510874)" userId="a929ad89-7936-4d2b-9070-3662ce87de36" providerId="ADAL" clId="{429CF177-39BA-5DB4-B597-8605B776BDA0}" dt="2026-08-05T11:28:36.619" v="494" actId="1076"/>
          <ac:spMkLst>
            <pc:docMk/>
            <pc:sldMk cId="3858485767" sldId="300"/>
            <ac:spMk id="8" creationId="{0A273894-FA57-C693-E558-093BA2D71236}"/>
          </ac:spMkLst>
        </pc:spChg>
        <pc:spChg chg="del">
          <ac:chgData name="Neuma Antonia Agostinho Ferreira Lopes (2510874)" userId="a929ad89-7936-4d2b-9070-3662ce87de36" providerId="ADAL" clId="{429CF177-39BA-5DB4-B597-8605B776BDA0}" dt="2026-08-05T11:04:49.196" v="384" actId="478"/>
          <ac:spMkLst>
            <pc:docMk/>
            <pc:sldMk cId="3858485767" sldId="300"/>
            <ac:spMk id="9" creationId="{C54CD4A7-4E1A-4902-993B-81A396A3670C}"/>
          </ac:spMkLst>
        </pc:spChg>
        <pc:spChg chg="add del mod">
          <ac:chgData name="Neuma Antonia Agostinho Ferreira Lopes (2510874)" userId="a929ad89-7936-4d2b-9070-3662ce87de36" providerId="ADAL" clId="{429CF177-39BA-5DB4-B597-8605B776BDA0}" dt="2026-08-05T11:04:52.214" v="385" actId="478"/>
          <ac:spMkLst>
            <pc:docMk/>
            <pc:sldMk cId="3858485767" sldId="300"/>
            <ac:spMk id="12" creationId="{9F2D947B-4BE7-B48F-D4E8-47D3383C25AD}"/>
          </ac:spMkLst>
        </pc:spChg>
        <pc:spChg chg="add del mod">
          <ac:chgData name="Neuma Antonia Agostinho Ferreira Lopes (2510874)" userId="a929ad89-7936-4d2b-9070-3662ce87de36" providerId="ADAL" clId="{429CF177-39BA-5DB4-B597-8605B776BDA0}" dt="2026-08-05T11:04:56.743" v="387" actId="478"/>
          <ac:spMkLst>
            <pc:docMk/>
            <pc:sldMk cId="3858485767" sldId="300"/>
            <ac:spMk id="14" creationId="{9E458879-4D7B-A762-2DE9-F6F480FB540B}"/>
          </ac:spMkLst>
        </pc:spChg>
        <pc:spChg chg="add del mod">
          <ac:chgData name="Neuma Antonia Agostinho Ferreira Lopes (2510874)" userId="a929ad89-7936-4d2b-9070-3662ce87de36" providerId="ADAL" clId="{429CF177-39BA-5DB4-B597-8605B776BDA0}" dt="2026-08-05T11:05:57.063" v="398" actId="478"/>
          <ac:spMkLst>
            <pc:docMk/>
            <pc:sldMk cId="3858485767" sldId="300"/>
            <ac:spMk id="16" creationId="{DF05015C-4EBF-8CFD-7E92-D0FC9F1EC696}"/>
          </ac:spMkLst>
        </pc:spChg>
        <pc:spChg chg="add del mod">
          <ac:chgData name="Neuma Antonia Agostinho Ferreira Lopes (2510874)" userId="a929ad89-7936-4d2b-9070-3662ce87de36" providerId="ADAL" clId="{429CF177-39BA-5DB4-B597-8605B776BDA0}" dt="2026-08-05T11:07:04.830" v="414" actId="478"/>
          <ac:spMkLst>
            <pc:docMk/>
            <pc:sldMk cId="3858485767" sldId="300"/>
            <ac:spMk id="18" creationId="{EAC1320B-1113-4744-0BFC-CB0CA8BED2C0}"/>
          </ac:spMkLst>
        </pc:spChg>
        <pc:spChg chg="del">
          <ac:chgData name="Neuma Antonia Agostinho Ferreira Lopes (2510874)" userId="a929ad89-7936-4d2b-9070-3662ce87de36" providerId="ADAL" clId="{429CF177-39BA-5DB4-B597-8605B776BDA0}" dt="2026-08-05T11:05:51.288" v="397" actId="478"/>
          <ac:spMkLst>
            <pc:docMk/>
            <pc:sldMk cId="3858485767" sldId="300"/>
            <ac:spMk id="54" creationId="{394168C4-B2DA-4D2C-9105-A30BEC6030E1}"/>
          </ac:spMkLst>
        </pc:spChg>
        <pc:graphicFrameChg chg="del">
          <ac:chgData name="Neuma Antonia Agostinho Ferreira Lopes (2510874)" userId="a929ad89-7936-4d2b-9070-3662ce87de36" providerId="ADAL" clId="{429CF177-39BA-5DB4-B597-8605B776BDA0}" dt="2026-08-05T11:04:40.246" v="383" actId="478"/>
          <ac:graphicFrameMkLst>
            <pc:docMk/>
            <pc:sldMk cId="3858485767" sldId="300"/>
            <ac:graphicFrameMk id="11" creationId="{1CA23F63-61EC-4BE5-8A2D-0A89EBD54F67}"/>
          </ac:graphicFrameMkLst>
        </pc:graphicFrameChg>
        <pc:graphicFrameChg chg="del">
          <ac:chgData name="Neuma Antonia Agostinho Ferreira Lopes (2510874)" userId="a929ad89-7936-4d2b-9070-3662ce87de36" providerId="ADAL" clId="{429CF177-39BA-5DB4-B597-8605B776BDA0}" dt="2026-08-05T11:04:54.213" v="386" actId="478"/>
          <ac:graphicFrameMkLst>
            <pc:docMk/>
            <pc:sldMk cId="3858485767" sldId="300"/>
            <ac:graphicFrameMk id="27" creationId="{864E5252-A4EE-4C7C-AF7F-132ED2B8ECD8}"/>
          </ac:graphicFrameMkLst>
        </pc:graphicFrameChg>
        <pc:picChg chg="add mod">
          <ac:chgData name="Neuma Antonia Agostinho Ferreira Lopes (2510874)" userId="a929ad89-7936-4d2b-9070-3662ce87de36" providerId="ADAL" clId="{429CF177-39BA-5DB4-B597-8605B776BDA0}" dt="2026-08-05T11:10:37.730" v="436" actId="14100"/>
          <ac:picMkLst>
            <pc:docMk/>
            <pc:sldMk cId="3858485767" sldId="300"/>
            <ac:picMk id="20" creationId="{B1F3D030-00F8-6390-BE63-206016C6F588}"/>
          </ac:picMkLst>
        </pc:picChg>
      </pc:sldChg>
      <pc:sldChg chg="addSp delSp modSp mod modClrScheme chgLayout">
        <pc:chgData name="Neuma Antonia Agostinho Ferreira Lopes (2510874)" userId="a929ad89-7936-4d2b-9070-3662ce87de36" providerId="ADAL" clId="{429CF177-39BA-5DB4-B597-8605B776BDA0}" dt="2026-08-05T11:12:23.211" v="444" actId="478"/>
        <pc:sldMkLst>
          <pc:docMk/>
          <pc:sldMk cId="831733384" sldId="301"/>
        </pc:sldMkLst>
        <pc:spChg chg="del mod">
          <ac:chgData name="Neuma Antonia Agostinho Ferreira Lopes (2510874)" userId="a929ad89-7936-4d2b-9070-3662ce87de36" providerId="ADAL" clId="{429CF177-39BA-5DB4-B597-8605B776BDA0}" dt="2026-08-05T10:08:37.127" v="30" actId="478"/>
          <ac:spMkLst>
            <pc:docMk/>
            <pc:sldMk cId="831733384" sldId="301"/>
            <ac:spMk id="2" creationId="{6719F29B-F233-48AF-8261-F33A4E079E3E}"/>
          </ac:spMkLst>
        </pc:spChg>
        <pc:spChg chg="del mod">
          <ac:chgData name="Neuma Antonia Agostinho Ferreira Lopes (2510874)" userId="a929ad89-7936-4d2b-9070-3662ce87de36" providerId="ADAL" clId="{429CF177-39BA-5DB4-B597-8605B776BDA0}" dt="2026-08-05T10:08:34.534" v="29" actId="478"/>
          <ac:spMkLst>
            <pc:docMk/>
            <pc:sldMk cId="831733384" sldId="301"/>
            <ac:spMk id="3" creationId="{35E3EA69-4E0E-41BD-8095-A124225A2647}"/>
          </ac:spMkLst>
        </pc:spChg>
        <pc:spChg chg="mod">
          <ac:chgData name="Neuma Antonia Agostinho Ferreira Lopes (2510874)" userId="a929ad89-7936-4d2b-9070-3662ce87de36" providerId="ADAL" clId="{429CF177-39BA-5DB4-B597-8605B776BDA0}" dt="2026-08-05T10:34:22.037" v="197" actId="207"/>
          <ac:spMkLst>
            <pc:docMk/>
            <pc:sldMk cId="831733384" sldId="301"/>
            <ac:spMk id="4" creationId="{328F602C-7F98-4C02-99D4-ED65E00D66A4}"/>
          </ac:spMkLst>
        </pc:spChg>
        <pc:spChg chg="del mod">
          <ac:chgData name="Neuma Antonia Agostinho Ferreira Lopes (2510874)" userId="a929ad89-7936-4d2b-9070-3662ce87de36" providerId="ADAL" clId="{429CF177-39BA-5DB4-B597-8605B776BDA0}" dt="2026-08-05T10:11:06.357" v="40" actId="478"/>
          <ac:spMkLst>
            <pc:docMk/>
            <pc:sldMk cId="831733384" sldId="301"/>
            <ac:spMk id="5" creationId="{AF29EA23-F34E-486A-B8B2-0C3019266975}"/>
          </ac:spMkLst>
        </pc:spChg>
        <pc:spChg chg="add del mod">
          <ac:chgData name="Neuma Antonia Agostinho Ferreira Lopes (2510874)" userId="a929ad89-7936-4d2b-9070-3662ce87de36" providerId="ADAL" clId="{429CF177-39BA-5DB4-B597-8605B776BDA0}" dt="2026-08-05T10:07:20.895" v="7" actId="478"/>
          <ac:spMkLst>
            <pc:docMk/>
            <pc:sldMk cId="831733384" sldId="301"/>
            <ac:spMk id="10" creationId="{958E98C5-7A43-4B05-DE04-F35F0F5E78AB}"/>
          </ac:spMkLst>
        </pc:spChg>
        <pc:spChg chg="add del mod">
          <ac:chgData name="Neuma Antonia Agostinho Ferreira Lopes (2510874)" userId="a929ad89-7936-4d2b-9070-3662ce87de36" providerId="ADAL" clId="{429CF177-39BA-5DB4-B597-8605B776BDA0}" dt="2026-08-05T10:07:33.361" v="11" actId="478"/>
          <ac:spMkLst>
            <pc:docMk/>
            <pc:sldMk cId="831733384" sldId="301"/>
            <ac:spMk id="12" creationId="{E485939C-CA94-43EF-D221-F6DF0E91BB0F}"/>
          </ac:spMkLst>
        </pc:spChg>
        <pc:spChg chg="add del mod">
          <ac:chgData name="Neuma Antonia Agostinho Ferreira Lopes (2510874)" userId="a929ad89-7936-4d2b-9070-3662ce87de36" providerId="ADAL" clId="{429CF177-39BA-5DB4-B597-8605B776BDA0}" dt="2026-08-05T10:07:52.073" v="19" actId="478"/>
          <ac:spMkLst>
            <pc:docMk/>
            <pc:sldMk cId="831733384" sldId="301"/>
            <ac:spMk id="14" creationId="{475B18CF-17B7-A32D-4A02-0EC45213A78F}"/>
          </ac:spMkLst>
        </pc:spChg>
        <pc:spChg chg="add del mod">
          <ac:chgData name="Neuma Antonia Agostinho Ferreira Lopes (2510874)" userId="a929ad89-7936-4d2b-9070-3662ce87de36" providerId="ADAL" clId="{429CF177-39BA-5DB4-B597-8605B776BDA0}" dt="2026-08-05T10:08:19.537" v="24" actId="478"/>
          <ac:spMkLst>
            <pc:docMk/>
            <pc:sldMk cId="831733384" sldId="301"/>
            <ac:spMk id="16" creationId="{1FC13BA3-43FF-87EF-0EC3-50AD424DDACB}"/>
          </ac:spMkLst>
        </pc:spChg>
        <pc:spChg chg="add del mod">
          <ac:chgData name="Neuma Antonia Agostinho Ferreira Lopes (2510874)" userId="a929ad89-7936-4d2b-9070-3662ce87de36" providerId="ADAL" clId="{429CF177-39BA-5DB4-B597-8605B776BDA0}" dt="2026-08-05T10:09:00.074" v="32" actId="931"/>
          <ac:spMkLst>
            <pc:docMk/>
            <pc:sldMk cId="831733384" sldId="301"/>
            <ac:spMk id="18" creationId="{3D5D8C40-E76A-9EDD-3F37-6967FE9529B0}"/>
          </ac:spMkLst>
        </pc:spChg>
        <pc:spChg chg="add del mod">
          <ac:chgData name="Neuma Antonia Agostinho Ferreira Lopes (2510874)" userId="a929ad89-7936-4d2b-9070-3662ce87de36" providerId="ADAL" clId="{429CF177-39BA-5DB4-B597-8605B776BDA0}" dt="2026-08-05T11:12:23.211" v="444" actId="478"/>
          <ac:spMkLst>
            <pc:docMk/>
            <pc:sldMk cId="831733384" sldId="301"/>
            <ac:spMk id="21" creationId="{ACEA7243-7352-54F1-955C-F446DCCA02E1}"/>
          </ac:spMkLst>
        </pc:spChg>
        <pc:spChg chg="del mod">
          <ac:chgData name="Neuma Antonia Agostinho Ferreira Lopes (2510874)" userId="a929ad89-7936-4d2b-9070-3662ce87de36" providerId="ADAL" clId="{429CF177-39BA-5DB4-B597-8605B776BDA0}" dt="2026-08-05T10:10:28.804" v="35" actId="478"/>
          <ac:spMkLst>
            <pc:docMk/>
            <pc:sldMk cId="831733384" sldId="301"/>
            <ac:spMk id="32" creationId="{749385CE-DFA8-4194-94B1-676D83777168}"/>
          </ac:spMkLst>
        </pc:spChg>
        <pc:spChg chg="del mod">
          <ac:chgData name="Neuma Antonia Agostinho Ferreira Lopes (2510874)" userId="a929ad89-7936-4d2b-9070-3662ce87de36" providerId="ADAL" clId="{429CF177-39BA-5DB4-B597-8605B776BDA0}" dt="2026-08-05T10:07:43.518" v="14" actId="478"/>
          <ac:spMkLst>
            <pc:docMk/>
            <pc:sldMk cId="831733384" sldId="301"/>
            <ac:spMk id="36" creationId="{057CCB72-3874-46DE-9CF8-8C39DE3D264B}"/>
          </ac:spMkLst>
        </pc:spChg>
        <pc:spChg chg="add mod">
          <ac:chgData name="Neuma Antonia Agostinho Ferreira Lopes (2510874)" userId="a929ad89-7936-4d2b-9070-3662ce87de36" providerId="ADAL" clId="{429CF177-39BA-5DB4-B597-8605B776BDA0}" dt="2026-08-05T10:33:10.383" v="192" actId="12"/>
          <ac:spMkLst>
            <pc:docMk/>
            <pc:sldMk cId="831733384" sldId="301"/>
            <ac:spMk id="37" creationId="{A4F1107B-F538-A7FD-AB96-9BAFDF0A7D10}"/>
          </ac:spMkLst>
        </pc:spChg>
        <pc:spChg chg="add del mod">
          <ac:chgData name="Neuma Antonia Agostinho Ferreira Lopes (2510874)" userId="a929ad89-7936-4d2b-9070-3662ce87de36" providerId="ADAL" clId="{429CF177-39BA-5DB4-B597-8605B776BDA0}" dt="2026-08-05T10:11:02.830" v="39" actId="478"/>
          <ac:spMkLst>
            <pc:docMk/>
            <pc:sldMk cId="831733384" sldId="301"/>
            <ac:spMk id="39" creationId="{23204945-CD0B-F094-B9CB-066AE282CEF0}"/>
          </ac:spMkLst>
        </pc:spChg>
        <pc:picChg chg="add del mod ord">
          <ac:chgData name="Neuma Antonia Agostinho Ferreira Lopes (2510874)" userId="a929ad89-7936-4d2b-9070-3662ce87de36" providerId="ADAL" clId="{429CF177-39BA-5DB4-B597-8605B776BDA0}" dt="2026-08-05T10:10:13.313" v="34" actId="478"/>
          <ac:picMkLst>
            <pc:docMk/>
            <pc:sldMk cId="831733384" sldId="301"/>
            <ac:picMk id="7" creationId="{94E38D9F-7C59-63E4-2BCF-F40684A00542}"/>
          </ac:picMkLst>
        </pc:picChg>
        <pc:picChg chg="add del mod">
          <ac:chgData name="Neuma Antonia Agostinho Ferreira Lopes (2510874)" userId="a929ad89-7936-4d2b-9070-3662ce87de36" providerId="ADAL" clId="{429CF177-39BA-5DB4-B597-8605B776BDA0}" dt="2026-08-05T10:08:39.670" v="31" actId="478"/>
          <ac:picMkLst>
            <pc:docMk/>
            <pc:sldMk cId="831733384" sldId="301"/>
            <ac:picMk id="9" creationId="{580459A6-74F1-49C9-B51B-9878E21EB18F}"/>
          </ac:picMkLst>
        </pc:picChg>
        <pc:picChg chg="add mod ord">
          <ac:chgData name="Neuma Antonia Agostinho Ferreira Lopes (2510874)" userId="a929ad89-7936-4d2b-9070-3662ce87de36" providerId="ADAL" clId="{429CF177-39BA-5DB4-B597-8605B776BDA0}" dt="2026-08-05T10:19:37.204" v="89" actId="1076"/>
          <ac:picMkLst>
            <pc:docMk/>
            <pc:sldMk cId="831733384" sldId="301"/>
            <ac:picMk id="20" creationId="{1F348BD6-F738-F99F-041F-8439CB3FB1B2}"/>
          </ac:picMkLst>
        </pc:picChg>
      </pc:sldChg>
      <pc:sldChg chg="modSp del mod">
        <pc:chgData name="Neuma Antonia Agostinho Ferreira Lopes (2510874)" userId="a929ad89-7936-4d2b-9070-3662ce87de36" providerId="ADAL" clId="{429CF177-39BA-5DB4-B597-8605B776BDA0}" dt="2026-08-05T10:22:12.966" v="99" actId="2696"/>
        <pc:sldMkLst>
          <pc:docMk/>
          <pc:sldMk cId="323836270" sldId="302"/>
        </pc:sldMkLst>
        <pc:picChg chg="mod">
          <ac:chgData name="Neuma Antonia Agostinho Ferreira Lopes (2510874)" userId="a929ad89-7936-4d2b-9070-3662ce87de36" providerId="ADAL" clId="{429CF177-39BA-5DB4-B597-8605B776BDA0}" dt="2026-08-05T10:21:36.821" v="98" actId="207"/>
          <ac:picMkLst>
            <pc:docMk/>
            <pc:sldMk cId="323836270" sldId="302"/>
            <ac:picMk id="10" creationId="{B1240E7A-9EE3-4AD7-AC70-53A1C0C7D524}"/>
          </ac:picMkLst>
        </pc:picChg>
      </pc:sldChg>
      <pc:sldChg chg="addSp delSp modSp mod modClrScheme chgLayout">
        <pc:chgData name="Neuma Antonia Agostinho Ferreira Lopes (2510874)" userId="a929ad89-7936-4d2b-9070-3662ce87de36" providerId="ADAL" clId="{429CF177-39BA-5DB4-B597-8605B776BDA0}" dt="2026-08-05T10:34:43.353" v="199" actId="207"/>
        <pc:sldMkLst>
          <pc:docMk/>
          <pc:sldMk cId="1196191522" sldId="303"/>
        </pc:sldMkLst>
        <pc:spChg chg="mod">
          <ac:chgData name="Neuma Antonia Agostinho Ferreira Lopes (2510874)" userId="a929ad89-7936-4d2b-9070-3662ce87de36" providerId="ADAL" clId="{429CF177-39BA-5DB4-B597-8605B776BDA0}" dt="2026-08-05T10:29:41.494" v="179" actId="26606"/>
          <ac:spMkLst>
            <pc:docMk/>
            <pc:sldMk cId="1196191522" sldId="303"/>
            <ac:spMk id="2" creationId="{75031FE9-9059-4FE8-B4AC-9771F23A1B89}"/>
          </ac:spMkLst>
        </pc:spChg>
        <pc:spChg chg="del">
          <ac:chgData name="Neuma Antonia Agostinho Ferreira Lopes (2510874)" userId="a929ad89-7936-4d2b-9070-3662ce87de36" providerId="ADAL" clId="{429CF177-39BA-5DB4-B597-8605B776BDA0}" dt="2026-08-05T10:25:08.270" v="135" actId="478"/>
          <ac:spMkLst>
            <pc:docMk/>
            <pc:sldMk cId="1196191522" sldId="303"/>
            <ac:spMk id="3" creationId="{D4A2EB3F-4D60-451F-8F45-7D6654D2FCD9}"/>
          </ac:spMkLst>
        </pc:spChg>
        <pc:spChg chg="add del mod">
          <ac:chgData name="Neuma Antonia Agostinho Ferreira Lopes (2510874)" userId="a929ad89-7936-4d2b-9070-3662ce87de36" providerId="ADAL" clId="{429CF177-39BA-5DB4-B597-8605B776BDA0}" dt="2026-08-05T10:23:43.570" v="114" actId="478"/>
          <ac:spMkLst>
            <pc:docMk/>
            <pc:sldMk cId="1196191522" sldId="303"/>
            <ac:spMk id="5" creationId="{E928A937-6E99-D5C5-AE26-0047BC34400B}"/>
          </ac:spMkLst>
        </pc:spChg>
        <pc:spChg chg="add del mod">
          <ac:chgData name="Neuma Antonia Agostinho Ferreira Lopes (2510874)" userId="a929ad89-7936-4d2b-9070-3662ce87de36" providerId="ADAL" clId="{429CF177-39BA-5DB4-B597-8605B776BDA0}" dt="2026-08-05T10:23:49.446" v="116" actId="478"/>
          <ac:spMkLst>
            <pc:docMk/>
            <pc:sldMk cId="1196191522" sldId="303"/>
            <ac:spMk id="8" creationId="{F196412E-04EA-5815-6BC9-5E4D7193FF63}"/>
          </ac:spMkLst>
        </pc:spChg>
        <pc:spChg chg="add del mod">
          <ac:chgData name="Neuma Antonia Agostinho Ferreira Lopes (2510874)" userId="a929ad89-7936-4d2b-9070-3662ce87de36" providerId="ADAL" clId="{429CF177-39BA-5DB4-B597-8605B776BDA0}" dt="2026-08-05T10:23:56.276" v="118" actId="478"/>
          <ac:spMkLst>
            <pc:docMk/>
            <pc:sldMk cId="1196191522" sldId="303"/>
            <ac:spMk id="10" creationId="{21296DCB-8EBE-0A6D-9323-A840B1D33D0C}"/>
          </ac:spMkLst>
        </pc:spChg>
        <pc:spChg chg="add del mod">
          <ac:chgData name="Neuma Antonia Agostinho Ferreira Lopes (2510874)" userId="a929ad89-7936-4d2b-9070-3662ce87de36" providerId="ADAL" clId="{429CF177-39BA-5DB4-B597-8605B776BDA0}" dt="2026-08-05T10:25:11.207" v="136" actId="478"/>
          <ac:spMkLst>
            <pc:docMk/>
            <pc:sldMk cId="1196191522" sldId="303"/>
            <ac:spMk id="12" creationId="{C79A0132-06B4-77B4-F180-814876857622}"/>
          </ac:spMkLst>
        </pc:spChg>
        <pc:spChg chg="add del mod">
          <ac:chgData name="Neuma Antonia Agostinho Ferreira Lopes (2510874)" userId="a929ad89-7936-4d2b-9070-3662ce87de36" providerId="ADAL" clId="{429CF177-39BA-5DB4-B597-8605B776BDA0}" dt="2026-08-05T10:26:58.674" v="170" actId="478"/>
          <ac:spMkLst>
            <pc:docMk/>
            <pc:sldMk cId="1196191522" sldId="303"/>
            <ac:spMk id="14" creationId="{9C2BF4EE-3F6F-9DD0-7DD4-A14A16F032D5}"/>
          </ac:spMkLst>
        </pc:spChg>
        <pc:spChg chg="add del mod">
          <ac:chgData name="Neuma Antonia Agostinho Ferreira Lopes (2510874)" userId="a929ad89-7936-4d2b-9070-3662ce87de36" providerId="ADAL" clId="{429CF177-39BA-5DB4-B597-8605B776BDA0}" dt="2026-08-05T10:29:24.544" v="178" actId="931"/>
          <ac:spMkLst>
            <pc:docMk/>
            <pc:sldMk cId="1196191522" sldId="303"/>
            <ac:spMk id="18" creationId="{1EC27B1E-FF3B-4391-57DA-35B756E9A106}"/>
          </ac:spMkLst>
        </pc:spChg>
        <pc:spChg chg="add del mod">
          <ac:chgData name="Neuma Antonia Agostinho Ferreira Lopes (2510874)" userId="a929ad89-7936-4d2b-9070-3662ce87de36" providerId="ADAL" clId="{429CF177-39BA-5DB4-B597-8605B776BDA0}" dt="2026-08-05T10:29:41.494" v="179" actId="26606"/>
          <ac:spMkLst>
            <pc:docMk/>
            <pc:sldMk cId="1196191522" sldId="303"/>
            <ac:spMk id="21" creationId="{43DDEB93-8628-4CD2-969D-1108E86844B5}"/>
          </ac:spMkLst>
        </pc:spChg>
        <pc:spChg chg="del">
          <ac:chgData name="Neuma Antonia Agostinho Ferreira Lopes (2510874)" userId="a929ad89-7936-4d2b-9070-3662ce87de36" providerId="ADAL" clId="{429CF177-39BA-5DB4-B597-8605B776BDA0}" dt="2026-08-05T10:23:52.146" v="117" actId="478"/>
          <ac:spMkLst>
            <pc:docMk/>
            <pc:sldMk cId="1196191522" sldId="303"/>
            <ac:spMk id="22" creationId="{1148019F-B471-48D3-A6AA-3F0B467240B5}"/>
          </ac:spMkLst>
        </pc:spChg>
        <pc:spChg chg="del">
          <ac:chgData name="Neuma Antonia Agostinho Ferreira Lopes (2510874)" userId="a929ad89-7936-4d2b-9070-3662ce87de36" providerId="ADAL" clId="{429CF177-39BA-5DB4-B597-8605B776BDA0}" dt="2026-08-05T10:23:46.917" v="115" actId="478"/>
          <ac:spMkLst>
            <pc:docMk/>
            <pc:sldMk cId="1196191522" sldId="303"/>
            <ac:spMk id="23" creationId="{1B300A6A-6AD6-4D6C-85C5-FDF36EF1D3CF}"/>
          </ac:spMkLst>
        </pc:spChg>
        <pc:spChg chg="del mod">
          <ac:chgData name="Neuma Antonia Agostinho Ferreira Lopes (2510874)" userId="a929ad89-7936-4d2b-9070-3662ce87de36" providerId="ADAL" clId="{429CF177-39BA-5DB4-B597-8605B776BDA0}" dt="2026-08-05T10:23:39.500" v="113" actId="478"/>
          <ac:spMkLst>
            <pc:docMk/>
            <pc:sldMk cId="1196191522" sldId="303"/>
            <ac:spMk id="24" creationId="{C03AC016-5A46-4B6E-943F-B9F46486290F}"/>
          </ac:spMkLst>
        </pc:spChg>
        <pc:spChg chg="del mod">
          <ac:chgData name="Neuma Antonia Agostinho Ferreira Lopes (2510874)" userId="a929ad89-7936-4d2b-9070-3662ce87de36" providerId="ADAL" clId="{429CF177-39BA-5DB4-B597-8605B776BDA0}" dt="2026-08-05T10:23:33.840" v="110" actId="478"/>
          <ac:spMkLst>
            <pc:docMk/>
            <pc:sldMk cId="1196191522" sldId="303"/>
            <ac:spMk id="25" creationId="{10A43BEE-B04F-469B-9957-9AF5947E5A19}"/>
          </ac:spMkLst>
        </pc:spChg>
        <pc:spChg chg="del mod">
          <ac:chgData name="Neuma Antonia Agostinho Ferreira Lopes (2510874)" userId="a929ad89-7936-4d2b-9070-3662ce87de36" providerId="ADAL" clId="{429CF177-39BA-5DB4-B597-8605B776BDA0}" dt="2026-08-05T10:23:31.806" v="109" actId="478"/>
          <ac:spMkLst>
            <pc:docMk/>
            <pc:sldMk cId="1196191522" sldId="303"/>
            <ac:spMk id="26" creationId="{2631719C-FC8F-4C94-8D70-74C636AC876C}"/>
          </ac:spMkLst>
        </pc:spChg>
        <pc:spChg chg="del mod">
          <ac:chgData name="Neuma Antonia Agostinho Ferreira Lopes (2510874)" userId="a929ad89-7936-4d2b-9070-3662ce87de36" providerId="ADAL" clId="{429CF177-39BA-5DB4-B597-8605B776BDA0}" dt="2026-08-05T10:24:03.223" v="120" actId="478"/>
          <ac:spMkLst>
            <pc:docMk/>
            <pc:sldMk cId="1196191522" sldId="303"/>
            <ac:spMk id="27" creationId="{58552BB2-2387-4A2C-8668-B6633FE46EE4}"/>
          </ac:spMkLst>
        </pc:spChg>
        <pc:spChg chg="add mod">
          <ac:chgData name="Neuma Antonia Agostinho Ferreira Lopes (2510874)" userId="a929ad89-7936-4d2b-9070-3662ce87de36" providerId="ADAL" clId="{429CF177-39BA-5DB4-B597-8605B776BDA0}" dt="2026-08-05T10:33:59.529" v="193"/>
          <ac:spMkLst>
            <pc:docMk/>
            <pc:sldMk cId="1196191522" sldId="303"/>
            <ac:spMk id="30" creationId="{C291EB2A-1078-D1E4-2F59-89312AAFC79B}"/>
          </ac:spMkLst>
        </pc:spChg>
        <pc:spChg chg="del">
          <ac:chgData name="Neuma Antonia Agostinho Ferreira Lopes (2510874)" userId="a929ad89-7936-4d2b-9070-3662ce87de36" providerId="ADAL" clId="{429CF177-39BA-5DB4-B597-8605B776BDA0}" dt="2026-08-05T10:24:10.527" v="122" actId="478"/>
          <ac:spMkLst>
            <pc:docMk/>
            <pc:sldMk cId="1196191522" sldId="303"/>
            <ac:spMk id="50" creationId="{9726F8A6-61E7-497C-B12F-6E9E2C0564C8}"/>
          </ac:spMkLst>
        </pc:spChg>
        <pc:spChg chg="del">
          <ac:chgData name="Neuma Antonia Agostinho Ferreira Lopes (2510874)" userId="a929ad89-7936-4d2b-9070-3662ce87de36" providerId="ADAL" clId="{429CF177-39BA-5DB4-B597-8605B776BDA0}" dt="2026-08-05T10:24:06.607" v="121" actId="478"/>
          <ac:spMkLst>
            <pc:docMk/>
            <pc:sldMk cId="1196191522" sldId="303"/>
            <ac:spMk id="51" creationId="{9EF76BD2-EB69-4D45-9701-8A82B812A6E0}"/>
          </ac:spMkLst>
        </pc:spChg>
        <pc:spChg chg="mod">
          <ac:chgData name="Neuma Antonia Agostinho Ferreira Lopes (2510874)" userId="a929ad89-7936-4d2b-9070-3662ce87de36" providerId="ADAL" clId="{429CF177-39BA-5DB4-B597-8605B776BDA0}" dt="2026-08-05T10:34:43.353" v="199" actId="207"/>
          <ac:spMkLst>
            <pc:docMk/>
            <pc:sldMk cId="1196191522" sldId="303"/>
            <ac:spMk id="52" creationId="{BD1651FB-5427-4C2E-968C-077A5FCB9D89}"/>
          </ac:spMkLst>
        </pc:spChg>
        <pc:spChg chg="add del mod">
          <ac:chgData name="Neuma Antonia Agostinho Ferreira Lopes (2510874)" userId="a929ad89-7936-4d2b-9070-3662ce87de36" providerId="ADAL" clId="{429CF177-39BA-5DB4-B597-8605B776BDA0}" dt="2026-08-05T10:29:57.754" v="181" actId="478"/>
          <ac:spMkLst>
            <pc:docMk/>
            <pc:sldMk cId="1196191522" sldId="303"/>
            <ac:spMk id="57" creationId="{BC028C62-F0F4-59CF-6B29-8C05D6F01427}"/>
          </ac:spMkLst>
        </pc:spChg>
        <pc:spChg chg="add del mod">
          <ac:chgData name="Neuma Antonia Agostinho Ferreira Lopes (2510874)" userId="a929ad89-7936-4d2b-9070-3662ce87de36" providerId="ADAL" clId="{429CF177-39BA-5DB4-B597-8605B776BDA0}" dt="2026-08-05T10:29:54.257" v="180" actId="478"/>
          <ac:spMkLst>
            <pc:docMk/>
            <pc:sldMk cId="1196191522" sldId="303"/>
            <ac:spMk id="59" creationId="{121D3C99-9257-7F38-D628-3D3D49D5647E}"/>
          </ac:spMkLst>
        </pc:spChg>
        <pc:picChg chg="del">
          <ac:chgData name="Neuma Antonia Agostinho Ferreira Lopes (2510874)" userId="a929ad89-7936-4d2b-9070-3662ce87de36" providerId="ADAL" clId="{429CF177-39BA-5DB4-B597-8605B776BDA0}" dt="2026-08-05T10:28:30.292" v="173" actId="478"/>
          <ac:picMkLst>
            <pc:docMk/>
            <pc:sldMk cId="1196191522" sldId="303"/>
            <ac:picMk id="7" creationId="{32F765DF-EED6-463B-813A-9D13C1F8490A}"/>
          </ac:picMkLst>
        </pc:picChg>
        <pc:picChg chg="add del mod">
          <ac:chgData name="Neuma Antonia Agostinho Ferreira Lopes (2510874)" userId="a929ad89-7936-4d2b-9070-3662ce87de36" providerId="ADAL" clId="{429CF177-39BA-5DB4-B597-8605B776BDA0}" dt="2026-08-05T10:28:39.199" v="175" actId="478"/>
          <ac:picMkLst>
            <pc:docMk/>
            <pc:sldMk cId="1196191522" sldId="303"/>
            <ac:picMk id="16" creationId="{293ABD1C-9E33-9AAB-1256-011C56ECEE5C}"/>
          </ac:picMkLst>
        </pc:picChg>
        <pc:picChg chg="add mod">
          <ac:chgData name="Neuma Antonia Agostinho Ferreira Lopes (2510874)" userId="a929ad89-7936-4d2b-9070-3662ce87de36" providerId="ADAL" clId="{429CF177-39BA-5DB4-B597-8605B776BDA0}" dt="2026-08-05T10:29:14.989" v="177" actId="931"/>
          <ac:picMkLst>
            <pc:docMk/>
            <pc:sldMk cId="1196191522" sldId="303"/>
            <ac:picMk id="20" creationId="{DCD02756-B129-60A8-1732-C4D0DDFFDC9B}"/>
          </ac:picMkLst>
        </pc:picChg>
        <pc:picChg chg="add mod ord">
          <ac:chgData name="Neuma Antonia Agostinho Ferreira Lopes (2510874)" userId="a929ad89-7936-4d2b-9070-3662ce87de36" providerId="ADAL" clId="{429CF177-39BA-5DB4-B597-8605B776BDA0}" dt="2026-08-05T10:29:41.494" v="179" actId="26606"/>
          <ac:picMkLst>
            <pc:docMk/>
            <pc:sldMk cId="1196191522" sldId="303"/>
            <ac:picMk id="29" creationId="{5BE1D4B9-3EEB-68B8-8BA0-DA704802B641}"/>
          </ac:picMkLst>
        </pc:picChg>
      </pc:sldChg>
      <pc:sldChg chg="del">
        <pc:chgData name="Neuma Antonia Agostinho Ferreira Lopes (2510874)" userId="a929ad89-7936-4d2b-9070-3662ce87de36" providerId="ADAL" clId="{429CF177-39BA-5DB4-B597-8605B776BDA0}" dt="2026-08-05T10:22:19.346" v="100" actId="2696"/>
        <pc:sldMkLst>
          <pc:docMk/>
          <pc:sldMk cId="3507718482" sldId="304"/>
        </pc:sldMkLst>
      </pc:sldChg>
      <pc:sldChg chg="addSp delSp modSp mod">
        <pc:chgData name="Neuma Antonia Agostinho Ferreira Lopes (2510874)" userId="a929ad89-7936-4d2b-9070-3662ce87de36" providerId="ADAL" clId="{429CF177-39BA-5DB4-B597-8605B776BDA0}" dt="2026-08-05T10:52:21.497" v="262" actId="14100"/>
        <pc:sldMkLst>
          <pc:docMk/>
          <pc:sldMk cId="199679355" sldId="305"/>
        </pc:sldMkLst>
        <pc:spChg chg="mod">
          <ac:chgData name="Neuma Antonia Agostinho Ferreira Lopes (2510874)" userId="a929ad89-7936-4d2b-9070-3662ce87de36" providerId="ADAL" clId="{429CF177-39BA-5DB4-B597-8605B776BDA0}" dt="2026-08-05T10:50:15.475" v="250" actId="20577"/>
          <ac:spMkLst>
            <pc:docMk/>
            <pc:sldMk cId="199679355" sldId="305"/>
            <ac:spMk id="2" creationId="{537E1C88-627C-4655-A4FB-0BB02EDB078A}"/>
          </ac:spMkLst>
        </pc:spChg>
        <pc:spChg chg="mod">
          <ac:chgData name="Neuma Antonia Agostinho Ferreira Lopes (2510874)" userId="a929ad89-7936-4d2b-9070-3662ce87de36" providerId="ADAL" clId="{429CF177-39BA-5DB4-B597-8605B776BDA0}" dt="2026-08-05T10:46:13.690" v="231" actId="27636"/>
          <ac:spMkLst>
            <pc:docMk/>
            <pc:sldMk cId="199679355" sldId="305"/>
            <ac:spMk id="3" creationId="{033634FE-ADF0-4BC3-A0A9-447EA9DD096B}"/>
          </ac:spMkLst>
        </pc:spChg>
        <pc:spChg chg="add del mod">
          <ac:chgData name="Neuma Antonia Agostinho Ferreira Lopes (2510874)" userId="a929ad89-7936-4d2b-9070-3662ce87de36" providerId="ADAL" clId="{429CF177-39BA-5DB4-B597-8605B776BDA0}" dt="2026-08-05T10:46:58.969" v="238" actId="478"/>
          <ac:spMkLst>
            <pc:docMk/>
            <pc:sldMk cId="199679355" sldId="305"/>
            <ac:spMk id="5" creationId="{250BC953-5BD5-D290-5C72-AA86E62C7D34}"/>
          </ac:spMkLst>
        </pc:spChg>
        <pc:spChg chg="add del mod">
          <ac:chgData name="Neuma Antonia Agostinho Ferreira Lopes (2510874)" userId="a929ad89-7936-4d2b-9070-3662ce87de36" providerId="ADAL" clId="{429CF177-39BA-5DB4-B597-8605B776BDA0}" dt="2026-08-05T10:46:47.586" v="235" actId="478"/>
          <ac:spMkLst>
            <pc:docMk/>
            <pc:sldMk cId="199679355" sldId="305"/>
            <ac:spMk id="9" creationId="{C5727C7E-705C-6528-9B8B-F873B9B5F5CC}"/>
          </ac:spMkLst>
        </pc:spChg>
        <pc:spChg chg="del">
          <ac:chgData name="Neuma Antonia Agostinho Ferreira Lopes (2510874)" userId="a929ad89-7936-4d2b-9070-3662ce87de36" providerId="ADAL" clId="{429CF177-39BA-5DB4-B597-8605B776BDA0}" dt="2026-08-05T10:46:34.017" v="232" actId="478"/>
          <ac:spMkLst>
            <pc:docMk/>
            <pc:sldMk cId="199679355" sldId="305"/>
            <ac:spMk id="11" creationId="{B200F8C2-B2D6-4CB4-90DF-3754B687A484}"/>
          </ac:spMkLst>
        </pc:spChg>
        <pc:spChg chg="del">
          <ac:chgData name="Neuma Antonia Agostinho Ferreira Lopes (2510874)" userId="a929ad89-7936-4d2b-9070-3662ce87de36" providerId="ADAL" clId="{429CF177-39BA-5DB4-B597-8605B776BDA0}" dt="2026-08-05T10:33:59.529" v="193"/>
          <ac:spMkLst>
            <pc:docMk/>
            <pc:sldMk cId="199679355" sldId="305"/>
            <ac:spMk id="12" creationId="{9D83DE42-6E97-4DE6-8CAE-71A0C95E8974}"/>
          </ac:spMkLst>
        </pc:spChg>
        <pc:spChg chg="mod">
          <ac:chgData name="Neuma Antonia Agostinho Ferreira Lopes (2510874)" userId="a929ad89-7936-4d2b-9070-3662ce87de36" providerId="ADAL" clId="{429CF177-39BA-5DB4-B597-8605B776BDA0}" dt="2026-08-05T10:47:15.100" v="240" actId="207"/>
          <ac:spMkLst>
            <pc:docMk/>
            <pc:sldMk cId="199679355" sldId="305"/>
            <ac:spMk id="13" creationId="{E00243C5-63A8-41FD-AC5F-B82F3BE2769D}"/>
          </ac:spMkLst>
        </pc:spChg>
        <pc:spChg chg="add del mod">
          <ac:chgData name="Neuma Antonia Agostinho Ferreira Lopes (2510874)" userId="a929ad89-7936-4d2b-9070-3662ce87de36" providerId="ADAL" clId="{429CF177-39BA-5DB4-B597-8605B776BDA0}" dt="2026-08-05T10:48:31.470" v="245" actId="478"/>
          <ac:spMkLst>
            <pc:docMk/>
            <pc:sldMk cId="199679355" sldId="305"/>
            <ac:spMk id="14" creationId="{4C8CFBB0-5554-D769-BC91-CC894FBD3D7B}"/>
          </ac:spMkLst>
        </pc:spChg>
        <pc:spChg chg="del">
          <ac:chgData name="Neuma Antonia Agostinho Ferreira Lopes (2510874)" userId="a929ad89-7936-4d2b-9070-3662ce87de36" providerId="ADAL" clId="{429CF177-39BA-5DB4-B597-8605B776BDA0}" dt="2026-08-05T10:46:38.612" v="233" actId="478"/>
          <ac:spMkLst>
            <pc:docMk/>
            <pc:sldMk cId="199679355" sldId="305"/>
            <ac:spMk id="15" creationId="{3B5BCD2D-8C5B-4AA6-9D92-91CEEB731D00}"/>
          </ac:spMkLst>
        </pc:spChg>
        <pc:spChg chg="add del mod">
          <ac:chgData name="Neuma Antonia Agostinho Ferreira Lopes (2510874)" userId="a929ad89-7936-4d2b-9070-3662ce87de36" providerId="ADAL" clId="{429CF177-39BA-5DB4-B597-8605B776BDA0}" dt="2026-08-05T10:48:36.500" v="247" actId="478"/>
          <ac:spMkLst>
            <pc:docMk/>
            <pc:sldMk cId="199679355" sldId="305"/>
            <ac:spMk id="17" creationId="{05EDB1F9-C7AF-D8D1-066A-9CB48AD791BA}"/>
          </ac:spMkLst>
        </pc:spChg>
        <pc:picChg chg="add del mod">
          <ac:chgData name="Neuma Antonia Agostinho Ferreira Lopes (2510874)" userId="a929ad89-7936-4d2b-9070-3662ce87de36" providerId="ADAL" clId="{429CF177-39BA-5DB4-B597-8605B776BDA0}" dt="2026-08-05T10:48:53.964" v="249" actId="1076"/>
          <ac:picMkLst>
            <pc:docMk/>
            <pc:sldMk cId="199679355" sldId="305"/>
            <ac:picMk id="6" creationId="{31EB3F7E-46D2-4030-923F-5B334198CAEB}"/>
          </ac:picMkLst>
        </pc:picChg>
        <pc:picChg chg="add del mod">
          <ac:chgData name="Neuma Antonia Agostinho Ferreira Lopes (2510874)" userId="a929ad89-7936-4d2b-9070-3662ce87de36" providerId="ADAL" clId="{429CF177-39BA-5DB4-B597-8605B776BDA0}" dt="2026-08-05T10:50:58.919" v="253" actId="478"/>
          <ac:picMkLst>
            <pc:docMk/>
            <pc:sldMk cId="199679355" sldId="305"/>
            <ac:picMk id="19" creationId="{BE31D9B0-E3F3-8165-27D2-BBA57E182959}"/>
          </ac:picMkLst>
        </pc:picChg>
        <pc:picChg chg="add mod">
          <ac:chgData name="Neuma Antonia Agostinho Ferreira Lopes (2510874)" userId="a929ad89-7936-4d2b-9070-3662ce87de36" providerId="ADAL" clId="{429CF177-39BA-5DB4-B597-8605B776BDA0}" dt="2026-08-05T10:52:21.497" v="262" actId="14100"/>
          <ac:picMkLst>
            <pc:docMk/>
            <pc:sldMk cId="199679355" sldId="305"/>
            <ac:picMk id="21" creationId="{538187EF-D006-DC98-FC43-5B63604A1E7F}"/>
          </ac:picMkLst>
        </pc:picChg>
      </pc:sldChg>
      <pc:sldChg chg="del">
        <pc:chgData name="Neuma Antonia Agostinho Ferreira Lopes (2510874)" userId="a929ad89-7936-4d2b-9070-3662ce87de36" providerId="ADAL" clId="{429CF177-39BA-5DB4-B597-8605B776BDA0}" dt="2026-08-05T10:22:26.180" v="101" actId="2696"/>
        <pc:sldMkLst>
          <pc:docMk/>
          <pc:sldMk cId="3460694604" sldId="306"/>
        </pc:sldMkLst>
      </pc:sldChg>
      <pc:sldChg chg="del">
        <pc:chgData name="Neuma Antonia Agostinho Ferreira Lopes (2510874)" userId="a929ad89-7936-4d2b-9070-3662ce87de36" providerId="ADAL" clId="{429CF177-39BA-5DB4-B597-8605B776BDA0}" dt="2026-08-05T10:22:28.916" v="102" actId="2696"/>
        <pc:sldMkLst>
          <pc:docMk/>
          <pc:sldMk cId="827597671" sldId="307"/>
        </pc:sldMkLst>
      </pc:sldChg>
      <pc:sldChg chg="del">
        <pc:chgData name="Neuma Antonia Agostinho Ferreira Lopes (2510874)" userId="a929ad89-7936-4d2b-9070-3662ce87de36" providerId="ADAL" clId="{429CF177-39BA-5DB4-B597-8605B776BDA0}" dt="2026-08-05T10:22:34.116" v="104" actId="2696"/>
        <pc:sldMkLst>
          <pc:docMk/>
          <pc:sldMk cId="1689019211" sldId="309"/>
        </pc:sldMkLst>
      </pc:sldChg>
      <pc:sldChg chg="addSp delSp modSp mod ord modClrScheme chgLayout">
        <pc:chgData name="Neuma Antonia Agostinho Ferreira Lopes (2510874)" userId="a929ad89-7936-4d2b-9070-3662ce87de36" providerId="ADAL" clId="{429CF177-39BA-5DB4-B597-8605B776BDA0}" dt="2026-08-05T11:52:07.603" v="676" actId="255"/>
        <pc:sldMkLst>
          <pc:docMk/>
          <pc:sldMk cId="1839708034" sldId="310"/>
        </pc:sldMkLst>
        <pc:spChg chg="add del mod">
          <ac:chgData name="Neuma Antonia Agostinho Ferreira Lopes (2510874)" userId="a929ad89-7936-4d2b-9070-3662ce87de36" providerId="ADAL" clId="{429CF177-39BA-5DB4-B597-8605B776BDA0}" dt="2026-08-05T11:49:57.046" v="657" actId="931"/>
          <ac:spMkLst>
            <pc:docMk/>
            <pc:sldMk cId="1839708034" sldId="310"/>
            <ac:spMk id="3" creationId="{9611C7A6-297D-2E98-5039-DE01EA147E07}"/>
          </ac:spMkLst>
        </pc:spChg>
        <pc:spChg chg="mod ord">
          <ac:chgData name="Neuma Antonia Agostinho Ferreira Lopes (2510874)" userId="a929ad89-7936-4d2b-9070-3662ce87de36" providerId="ADAL" clId="{429CF177-39BA-5DB4-B597-8605B776BDA0}" dt="2026-08-05T11:51:06.532" v="668" actId="1076"/>
          <ac:spMkLst>
            <pc:docMk/>
            <pc:sldMk cId="1839708034" sldId="310"/>
            <ac:spMk id="22" creationId="{0C8FA207-53D3-4237-A057-8F03251DDE37}"/>
          </ac:spMkLst>
        </pc:spChg>
        <pc:spChg chg="mod">
          <ac:chgData name="Neuma Antonia Agostinho Ferreira Lopes (2510874)" userId="a929ad89-7936-4d2b-9070-3662ce87de36" providerId="ADAL" clId="{429CF177-39BA-5DB4-B597-8605B776BDA0}" dt="2026-08-05T11:50:15.007" v="661" actId="26606"/>
          <ac:spMkLst>
            <pc:docMk/>
            <pc:sldMk cId="1839708034" sldId="310"/>
            <ac:spMk id="34" creationId="{17B7CBFC-65A2-4AB4-BE48-C580D13CAE3B}"/>
          </ac:spMkLst>
        </pc:spChg>
        <pc:spChg chg="mod">
          <ac:chgData name="Neuma Antonia Agostinho Ferreira Lopes (2510874)" userId="a929ad89-7936-4d2b-9070-3662ce87de36" providerId="ADAL" clId="{429CF177-39BA-5DB4-B597-8605B776BDA0}" dt="2026-08-05T11:50:52.699" v="666" actId="1076"/>
          <ac:spMkLst>
            <pc:docMk/>
            <pc:sldMk cId="1839708034" sldId="310"/>
            <ac:spMk id="36" creationId="{D2B40CBE-DEC8-4A9F-AF68-3DABE42C7EE3}"/>
          </ac:spMkLst>
        </pc:spChg>
        <pc:spChg chg="mod ord">
          <ac:chgData name="Neuma Antonia Agostinho Ferreira Lopes (2510874)" userId="a929ad89-7936-4d2b-9070-3662ce87de36" providerId="ADAL" clId="{429CF177-39BA-5DB4-B597-8605B776BDA0}" dt="2026-08-05T11:50:15.007" v="661" actId="26606"/>
          <ac:spMkLst>
            <pc:docMk/>
            <pc:sldMk cId="1839708034" sldId="310"/>
            <ac:spMk id="53" creationId="{7E54F570-0C8E-43F9-A9E7-7E32C629CDB3}"/>
          </ac:spMkLst>
        </pc:spChg>
        <pc:spChg chg="del">
          <ac:chgData name="Neuma Antonia Agostinho Ferreira Lopes (2510874)" userId="a929ad89-7936-4d2b-9070-3662ce87de36" providerId="ADAL" clId="{429CF177-39BA-5DB4-B597-8605B776BDA0}" dt="2026-08-05T10:33:59.529" v="193"/>
          <ac:spMkLst>
            <pc:docMk/>
            <pc:sldMk cId="1839708034" sldId="310"/>
            <ac:spMk id="54" creationId="{F7B98703-748F-4466-B210-C3632974F2E7}"/>
          </ac:spMkLst>
        </pc:spChg>
        <pc:spChg chg="add del mod">
          <ac:chgData name="Neuma Antonia Agostinho Ferreira Lopes (2510874)" userId="a929ad89-7936-4d2b-9070-3662ce87de36" providerId="ADAL" clId="{429CF177-39BA-5DB4-B597-8605B776BDA0}" dt="2026-08-05T11:50:36.462" v="663" actId="478"/>
          <ac:spMkLst>
            <pc:docMk/>
            <pc:sldMk cId="1839708034" sldId="310"/>
            <ac:spMk id="58" creationId="{A7B17EF2-E78C-5853-A023-41427C938164}"/>
          </ac:spMkLst>
        </pc:spChg>
        <pc:spChg chg="add del mod">
          <ac:chgData name="Neuma Antonia Agostinho Ferreira Lopes (2510874)" userId="a929ad89-7936-4d2b-9070-3662ce87de36" providerId="ADAL" clId="{429CF177-39BA-5DB4-B597-8605B776BDA0}" dt="2026-08-05T11:50:33.960" v="662" actId="478"/>
          <ac:spMkLst>
            <pc:docMk/>
            <pc:sldMk cId="1839708034" sldId="310"/>
            <ac:spMk id="60" creationId="{0508A566-ECD9-ECAE-CCD8-CAA8F7ABBF2C}"/>
          </ac:spMkLst>
        </pc:spChg>
        <pc:spChg chg="add mod">
          <ac:chgData name="Neuma Antonia Agostinho Ferreira Lopes (2510874)" userId="a929ad89-7936-4d2b-9070-3662ce87de36" providerId="ADAL" clId="{429CF177-39BA-5DB4-B597-8605B776BDA0}" dt="2026-08-05T11:52:07.603" v="676" actId="255"/>
          <ac:spMkLst>
            <pc:docMk/>
            <pc:sldMk cId="1839708034" sldId="310"/>
            <ac:spMk id="62" creationId="{84FD1538-8890-A789-BF0B-449329B223D2}"/>
          </ac:spMkLst>
        </pc:spChg>
        <pc:picChg chg="add mod ord">
          <ac:chgData name="Neuma Antonia Agostinho Ferreira Lopes (2510874)" userId="a929ad89-7936-4d2b-9070-3662ce87de36" providerId="ADAL" clId="{429CF177-39BA-5DB4-B597-8605B776BDA0}" dt="2026-08-05T11:50:15.007" v="661" actId="26606"/>
          <ac:picMkLst>
            <pc:docMk/>
            <pc:sldMk cId="1839708034" sldId="310"/>
            <ac:picMk id="5" creationId="{EB5816AE-B08B-E764-F495-DB27BD7102C2}"/>
          </ac:picMkLst>
        </pc:picChg>
        <pc:picChg chg="del mod">
          <ac:chgData name="Neuma Antonia Agostinho Ferreira Lopes (2510874)" userId="a929ad89-7936-4d2b-9070-3662ce87de36" providerId="ADAL" clId="{429CF177-39BA-5DB4-B597-8605B776BDA0}" dt="2026-08-05T11:49:30.470" v="656" actId="478"/>
          <ac:picMkLst>
            <pc:docMk/>
            <pc:sldMk cId="1839708034" sldId="310"/>
            <ac:picMk id="52" creationId="{FB984F8E-E35E-4C11-86D8-AC8E1328E99E}"/>
          </ac:picMkLst>
        </pc:picChg>
      </pc:sldChg>
      <pc:sldChg chg="addSp delSp modSp mod ord modClrScheme chgLayout">
        <pc:chgData name="Neuma Antonia Agostinho Ferreira Lopes (2510874)" userId="a929ad89-7936-4d2b-9070-3662ce87de36" providerId="ADAL" clId="{429CF177-39BA-5DB4-B597-8605B776BDA0}" dt="2026-08-05T13:06:40.328" v="806" actId="478"/>
        <pc:sldMkLst>
          <pc:docMk/>
          <pc:sldMk cId="2756819046" sldId="311"/>
        </pc:sldMkLst>
        <pc:spChg chg="add del mod">
          <ac:chgData name="Neuma Antonia Agostinho Ferreira Lopes (2510874)" userId="a929ad89-7936-4d2b-9070-3662ce87de36" providerId="ADAL" clId="{429CF177-39BA-5DB4-B597-8605B776BDA0}" dt="2026-08-05T13:01:24.634" v="781" actId="931"/>
          <ac:spMkLst>
            <pc:docMk/>
            <pc:sldMk cId="2756819046" sldId="311"/>
            <ac:spMk id="3" creationId="{159FC22E-2A4B-AFA0-793D-D8E92F04D0B1}"/>
          </ac:spMkLst>
        </pc:spChg>
        <pc:spChg chg="add del mod">
          <ac:chgData name="Neuma Antonia Agostinho Ferreira Lopes (2510874)" userId="a929ad89-7936-4d2b-9070-3662ce87de36" providerId="ADAL" clId="{429CF177-39BA-5DB4-B597-8605B776BDA0}" dt="2026-08-05T13:05:01.728" v="788" actId="931"/>
          <ac:spMkLst>
            <pc:docMk/>
            <pc:sldMk cId="2756819046" sldId="311"/>
            <ac:spMk id="8" creationId="{A297F13B-3F9F-7CEF-A5EE-590C66105523}"/>
          </ac:spMkLst>
        </pc:spChg>
        <pc:spChg chg="add del mod">
          <ac:chgData name="Neuma Antonia Agostinho Ferreira Lopes (2510874)" userId="a929ad89-7936-4d2b-9070-3662ce87de36" providerId="ADAL" clId="{429CF177-39BA-5DB4-B597-8605B776BDA0}" dt="2026-08-05T13:04:25.433" v="786" actId="478"/>
          <ac:spMkLst>
            <pc:docMk/>
            <pc:sldMk cId="2756819046" sldId="311"/>
            <ac:spMk id="14" creationId="{EC6E55FE-3DC0-ADC0-580A-55A7AC175378}"/>
          </ac:spMkLst>
        </pc:spChg>
        <pc:spChg chg="del mod">
          <ac:chgData name="Neuma Antonia Agostinho Ferreira Lopes (2510874)" userId="a929ad89-7936-4d2b-9070-3662ce87de36" providerId="ADAL" clId="{429CF177-39BA-5DB4-B597-8605B776BDA0}" dt="2026-08-05T11:55:50.890" v="705" actId="478"/>
          <ac:spMkLst>
            <pc:docMk/>
            <pc:sldMk cId="2756819046" sldId="311"/>
            <ac:spMk id="23" creationId="{80E486CF-8877-4DB4-98D3-2CD9F1CB339E}"/>
          </ac:spMkLst>
        </pc:spChg>
        <pc:spChg chg="mod ord">
          <ac:chgData name="Neuma Antonia Agostinho Ferreira Lopes (2510874)" userId="a929ad89-7936-4d2b-9070-3662ce87de36" providerId="ADAL" clId="{429CF177-39BA-5DB4-B597-8605B776BDA0}" dt="2026-08-05T13:06:04.656" v="801" actId="26606"/>
          <ac:spMkLst>
            <pc:docMk/>
            <pc:sldMk cId="2756819046" sldId="311"/>
            <ac:spMk id="28" creationId="{0648DE95-334E-46CE-B3A6-AEEB61BA16E7}"/>
          </ac:spMkLst>
        </pc:spChg>
        <pc:spChg chg="del">
          <ac:chgData name="Neuma Antonia Agostinho Ferreira Lopes (2510874)" userId="a929ad89-7936-4d2b-9070-3662ce87de36" providerId="ADAL" clId="{429CF177-39BA-5DB4-B597-8605B776BDA0}" dt="2026-08-05T11:55:54.584" v="706" actId="478"/>
          <ac:spMkLst>
            <pc:docMk/>
            <pc:sldMk cId="2756819046" sldId="311"/>
            <ac:spMk id="50" creationId="{108C1532-C197-478C-AFA8-3EACE6CE5EC3}"/>
          </ac:spMkLst>
        </pc:spChg>
        <pc:spChg chg="del">
          <ac:chgData name="Neuma Antonia Agostinho Ferreira Lopes (2510874)" userId="a929ad89-7936-4d2b-9070-3662ce87de36" providerId="ADAL" clId="{429CF177-39BA-5DB4-B597-8605B776BDA0}" dt="2026-08-05T10:33:59.529" v="193"/>
          <ac:spMkLst>
            <pc:docMk/>
            <pc:sldMk cId="2756819046" sldId="311"/>
            <ac:spMk id="51" creationId="{07E67588-DFE4-40B6-B7B2-7329C1D7CC38}"/>
          </ac:spMkLst>
        </pc:spChg>
        <pc:spChg chg="del mod ord modVis">
          <ac:chgData name="Neuma Antonia Agostinho Ferreira Lopes (2510874)" userId="a929ad89-7936-4d2b-9070-3662ce87de36" providerId="ADAL" clId="{429CF177-39BA-5DB4-B597-8605B776BDA0}" dt="2026-08-05T13:06:40.328" v="806" actId="478"/>
          <ac:spMkLst>
            <pc:docMk/>
            <pc:sldMk cId="2756819046" sldId="311"/>
            <ac:spMk id="52" creationId="{FFBA0FCD-5060-4B39-B311-BE2FE37C81E1}"/>
          </ac:spMkLst>
        </pc:spChg>
        <pc:spChg chg="add del mod">
          <ac:chgData name="Neuma Antonia Agostinho Ferreira Lopes (2510874)" userId="a929ad89-7936-4d2b-9070-3662ce87de36" providerId="ADAL" clId="{429CF177-39BA-5DB4-B597-8605B776BDA0}" dt="2026-08-05T13:05:33" v="792" actId="26606"/>
          <ac:spMkLst>
            <pc:docMk/>
            <pc:sldMk cId="2756819046" sldId="311"/>
            <ac:spMk id="57" creationId="{B9378E55-A00F-9CCE-4BAD-13BAACF34465}"/>
          </ac:spMkLst>
        </pc:spChg>
        <pc:spChg chg="add del mod">
          <ac:chgData name="Neuma Antonia Agostinho Ferreira Lopes (2510874)" userId="a929ad89-7936-4d2b-9070-3662ce87de36" providerId="ADAL" clId="{429CF177-39BA-5DB4-B597-8605B776BDA0}" dt="2026-08-05T13:05:35.166" v="794" actId="26606"/>
          <ac:spMkLst>
            <pc:docMk/>
            <pc:sldMk cId="2756819046" sldId="311"/>
            <ac:spMk id="59" creationId="{3061F8ED-8800-9610-5965-CAA63A013BAF}"/>
          </ac:spMkLst>
        </pc:spChg>
        <pc:spChg chg="add del mod">
          <ac:chgData name="Neuma Antonia Agostinho Ferreira Lopes (2510874)" userId="a929ad89-7936-4d2b-9070-3662ce87de36" providerId="ADAL" clId="{429CF177-39BA-5DB4-B597-8605B776BDA0}" dt="2026-08-05T13:05:35.166" v="794" actId="26606"/>
          <ac:spMkLst>
            <pc:docMk/>
            <pc:sldMk cId="2756819046" sldId="311"/>
            <ac:spMk id="60" creationId="{E56790FC-0927-FE33-6790-9D28B0263FCF}"/>
          </ac:spMkLst>
        </pc:spChg>
        <pc:spChg chg="add del mod">
          <ac:chgData name="Neuma Antonia Agostinho Ferreira Lopes (2510874)" userId="a929ad89-7936-4d2b-9070-3662ce87de36" providerId="ADAL" clId="{429CF177-39BA-5DB4-B597-8605B776BDA0}" dt="2026-08-05T13:05:35.166" v="794" actId="26606"/>
          <ac:spMkLst>
            <pc:docMk/>
            <pc:sldMk cId="2756819046" sldId="311"/>
            <ac:spMk id="61" creationId="{58D58047-926C-03D6-A0ED-5BDE061B77D7}"/>
          </ac:spMkLst>
        </pc:spChg>
        <pc:spChg chg="add del mod">
          <ac:chgData name="Neuma Antonia Agostinho Ferreira Lopes (2510874)" userId="a929ad89-7936-4d2b-9070-3662ce87de36" providerId="ADAL" clId="{429CF177-39BA-5DB4-B597-8605B776BDA0}" dt="2026-08-05T13:05:44.750" v="796" actId="26606"/>
          <ac:spMkLst>
            <pc:docMk/>
            <pc:sldMk cId="2756819046" sldId="311"/>
            <ac:spMk id="63" creationId="{B9378E55-A00F-9CCE-4BAD-13BAACF34465}"/>
          </ac:spMkLst>
        </pc:spChg>
        <pc:spChg chg="add del">
          <ac:chgData name="Neuma Antonia Agostinho Ferreira Lopes (2510874)" userId="a929ad89-7936-4d2b-9070-3662ce87de36" providerId="ADAL" clId="{429CF177-39BA-5DB4-B597-8605B776BDA0}" dt="2026-08-05T13:06:00.233" v="798" actId="26606"/>
          <ac:spMkLst>
            <pc:docMk/>
            <pc:sldMk cId="2756819046" sldId="311"/>
            <ac:spMk id="65" creationId="{27184FE1-3EB6-9FBC-AF2B-C128F1E2296E}"/>
          </ac:spMkLst>
        </pc:spChg>
        <pc:spChg chg="add del">
          <ac:chgData name="Neuma Antonia Agostinho Ferreira Lopes (2510874)" userId="a929ad89-7936-4d2b-9070-3662ce87de36" providerId="ADAL" clId="{429CF177-39BA-5DB4-B597-8605B776BDA0}" dt="2026-08-05T13:06:00.233" v="798" actId="26606"/>
          <ac:spMkLst>
            <pc:docMk/>
            <pc:sldMk cId="2756819046" sldId="311"/>
            <ac:spMk id="66" creationId="{5B5A6910-435B-36D0-95E8-63417C4CEDDA}"/>
          </ac:spMkLst>
        </pc:spChg>
        <pc:spChg chg="add del mod">
          <ac:chgData name="Neuma Antonia Agostinho Ferreira Lopes (2510874)" userId="a929ad89-7936-4d2b-9070-3662ce87de36" providerId="ADAL" clId="{429CF177-39BA-5DB4-B597-8605B776BDA0}" dt="2026-08-05T13:06:04.651" v="800" actId="26606"/>
          <ac:spMkLst>
            <pc:docMk/>
            <pc:sldMk cId="2756819046" sldId="311"/>
            <ac:spMk id="68" creationId="{E56790FC-0927-FE33-6790-9D28B0263FCF}"/>
          </ac:spMkLst>
        </pc:spChg>
        <pc:spChg chg="add del mod">
          <ac:chgData name="Neuma Antonia Agostinho Ferreira Lopes (2510874)" userId="a929ad89-7936-4d2b-9070-3662ce87de36" providerId="ADAL" clId="{429CF177-39BA-5DB4-B597-8605B776BDA0}" dt="2026-08-05T13:06:04.651" v="800" actId="26606"/>
          <ac:spMkLst>
            <pc:docMk/>
            <pc:sldMk cId="2756819046" sldId="311"/>
            <ac:spMk id="69" creationId="{3061F8ED-8800-9610-5965-CAA63A013BAF}"/>
          </ac:spMkLst>
        </pc:spChg>
        <pc:spChg chg="add del mod">
          <ac:chgData name="Neuma Antonia Agostinho Ferreira Lopes (2510874)" userId="a929ad89-7936-4d2b-9070-3662ce87de36" providerId="ADAL" clId="{429CF177-39BA-5DB4-B597-8605B776BDA0}" dt="2026-08-05T13:06:04.651" v="800" actId="26606"/>
          <ac:spMkLst>
            <pc:docMk/>
            <pc:sldMk cId="2756819046" sldId="311"/>
            <ac:spMk id="70" creationId="{58D58047-926C-03D6-A0ED-5BDE061B77D7}"/>
          </ac:spMkLst>
        </pc:spChg>
        <pc:spChg chg="add del">
          <ac:chgData name="Neuma Antonia Agostinho Ferreira Lopes (2510874)" userId="a929ad89-7936-4d2b-9070-3662ce87de36" providerId="ADAL" clId="{429CF177-39BA-5DB4-B597-8605B776BDA0}" dt="2026-08-05T13:06:25.772" v="804" actId="478"/>
          <ac:spMkLst>
            <pc:docMk/>
            <pc:sldMk cId="2756819046" sldId="311"/>
            <ac:spMk id="72" creationId="{27184FE1-3EB6-9FBC-AF2B-C128F1E2296E}"/>
          </ac:spMkLst>
        </pc:spChg>
        <pc:spChg chg="add del">
          <ac:chgData name="Neuma Antonia Agostinho Ferreira Lopes (2510874)" userId="a929ad89-7936-4d2b-9070-3662ce87de36" providerId="ADAL" clId="{429CF177-39BA-5DB4-B597-8605B776BDA0}" dt="2026-08-05T13:06:13.859" v="802" actId="478"/>
          <ac:spMkLst>
            <pc:docMk/>
            <pc:sldMk cId="2756819046" sldId="311"/>
            <ac:spMk id="73" creationId="{5B5A6910-435B-36D0-95E8-63417C4CEDDA}"/>
          </ac:spMkLst>
        </pc:spChg>
        <pc:picChg chg="add del mod">
          <ac:chgData name="Neuma Antonia Agostinho Ferreira Lopes (2510874)" userId="a929ad89-7936-4d2b-9070-3662ce87de36" providerId="ADAL" clId="{429CF177-39BA-5DB4-B597-8605B776BDA0}" dt="2026-08-05T13:03:19.069" v="782" actId="478"/>
          <ac:picMkLst>
            <pc:docMk/>
            <pc:sldMk cId="2756819046" sldId="311"/>
            <ac:picMk id="5" creationId="{3C1AE1A4-8C5F-CC9A-62FD-62853D821728}"/>
          </ac:picMkLst>
        </pc:picChg>
        <pc:picChg chg="del">
          <ac:chgData name="Neuma Antonia Agostinho Ferreira Lopes (2510874)" userId="a929ad89-7936-4d2b-9070-3662ce87de36" providerId="ADAL" clId="{429CF177-39BA-5DB4-B597-8605B776BDA0}" dt="2026-08-05T12:58:03.865" v="780" actId="478"/>
          <ac:picMkLst>
            <pc:docMk/>
            <pc:sldMk cId="2756819046" sldId="311"/>
            <ac:picMk id="7" creationId="{7EA54CDC-A10B-4928-83AD-8A873A126AFE}"/>
          </ac:picMkLst>
        </pc:picChg>
        <pc:picChg chg="add del mod">
          <ac:chgData name="Neuma Antonia Agostinho Ferreira Lopes (2510874)" userId="a929ad89-7936-4d2b-9070-3662ce87de36" providerId="ADAL" clId="{429CF177-39BA-5DB4-B597-8605B776BDA0}" dt="2026-08-05T13:04:30.768" v="787" actId="931"/>
          <ac:picMkLst>
            <pc:docMk/>
            <pc:sldMk cId="2756819046" sldId="311"/>
            <ac:picMk id="10" creationId="{CDE90A95-24A1-5DA2-A72A-8789DCCC2622}"/>
          </ac:picMkLst>
        </pc:picChg>
        <pc:picChg chg="add mod">
          <ac:chgData name="Neuma Antonia Agostinho Ferreira Lopes (2510874)" userId="a929ad89-7936-4d2b-9070-3662ce87de36" providerId="ADAL" clId="{429CF177-39BA-5DB4-B597-8605B776BDA0}" dt="2026-08-05T13:04:06.694" v="784" actId="931"/>
          <ac:picMkLst>
            <pc:docMk/>
            <pc:sldMk cId="2756819046" sldId="311"/>
            <ac:picMk id="12" creationId="{E970A2AC-4E09-E7E0-A7ED-D6C916E92AA5}"/>
          </ac:picMkLst>
        </pc:picChg>
        <pc:picChg chg="add mod ord">
          <ac:chgData name="Neuma Antonia Agostinho Ferreira Lopes (2510874)" userId="a929ad89-7936-4d2b-9070-3662ce87de36" providerId="ADAL" clId="{429CF177-39BA-5DB4-B597-8605B776BDA0}" dt="2026-08-05T13:06:17.124" v="803" actId="1076"/>
          <ac:picMkLst>
            <pc:docMk/>
            <pc:sldMk cId="2756819046" sldId="311"/>
            <ac:picMk id="16" creationId="{8DA9680F-C498-D930-4270-42DCCBDA0F83}"/>
          </ac:picMkLst>
        </pc:picChg>
      </pc:sldChg>
      <pc:sldChg chg="new del">
        <pc:chgData name="Neuma Antonia Agostinho Ferreira Lopes (2510874)" userId="a929ad89-7936-4d2b-9070-3662ce87de36" providerId="ADAL" clId="{429CF177-39BA-5DB4-B597-8605B776BDA0}" dt="2026-08-05T11:34:48.647" v="524" actId="2696"/>
        <pc:sldMkLst>
          <pc:docMk/>
          <pc:sldMk cId="1695733611" sldId="312"/>
        </pc:sldMkLst>
      </pc:sldChg>
      <pc:sldChg chg="addSp delSp modSp new mod">
        <pc:chgData name="Neuma Antonia Agostinho Ferreira Lopes (2510874)" userId="a929ad89-7936-4d2b-9070-3662ce87de36" providerId="ADAL" clId="{429CF177-39BA-5DB4-B597-8605B776BDA0}" dt="2026-08-05T11:37:37.341" v="544" actId="20577"/>
        <pc:sldMkLst>
          <pc:docMk/>
          <pc:sldMk cId="3023569348" sldId="313"/>
        </pc:sldMkLst>
        <pc:spChg chg="mod">
          <ac:chgData name="Neuma Antonia Agostinho Ferreira Lopes (2510874)" userId="a929ad89-7936-4d2b-9070-3662ce87de36" providerId="ADAL" clId="{429CF177-39BA-5DB4-B597-8605B776BDA0}" dt="2026-08-05T11:36:39.117" v="537" actId="1076"/>
          <ac:spMkLst>
            <pc:docMk/>
            <pc:sldMk cId="3023569348" sldId="313"/>
            <ac:spMk id="2" creationId="{ACCCA39C-0BEA-980F-9D7F-9A5A83F8D3CD}"/>
          </ac:spMkLst>
        </pc:spChg>
        <pc:spChg chg="del">
          <ac:chgData name="Neuma Antonia Agostinho Ferreira Lopes (2510874)" userId="a929ad89-7936-4d2b-9070-3662ce87de36" providerId="ADAL" clId="{429CF177-39BA-5DB4-B597-8605B776BDA0}" dt="2026-08-05T11:35:57.791" v="534" actId="478"/>
          <ac:spMkLst>
            <pc:docMk/>
            <pc:sldMk cId="3023569348" sldId="313"/>
            <ac:spMk id="3" creationId="{9AF8C80A-7991-4D60-7369-D7B9A8616DE8}"/>
          </ac:spMkLst>
        </pc:spChg>
        <pc:spChg chg="mod">
          <ac:chgData name="Neuma Antonia Agostinho Ferreira Lopes (2510874)" userId="a929ad89-7936-4d2b-9070-3662ce87de36" providerId="ADAL" clId="{429CF177-39BA-5DB4-B597-8605B776BDA0}" dt="2026-08-05T11:36:14.922" v="536" actId="255"/>
          <ac:spMkLst>
            <pc:docMk/>
            <pc:sldMk cId="3023569348" sldId="313"/>
            <ac:spMk id="4" creationId="{A3C7BDEF-2015-DE3A-05DF-4D8948E1FDFC}"/>
          </ac:spMkLst>
        </pc:spChg>
        <pc:spChg chg="add mod">
          <ac:chgData name="Neuma Antonia Agostinho Ferreira Lopes (2510874)" userId="a929ad89-7936-4d2b-9070-3662ce87de36" providerId="ADAL" clId="{429CF177-39BA-5DB4-B597-8605B776BDA0}" dt="2026-08-05T11:37:37.341" v="544" actId="20577"/>
          <ac:spMkLst>
            <pc:docMk/>
            <pc:sldMk cId="3023569348" sldId="313"/>
            <ac:spMk id="5" creationId="{8A4A0B33-E351-DF60-1881-3E47EB755D92}"/>
          </ac:spMkLst>
        </pc:spChg>
      </pc:sldChg>
      <pc:sldChg chg="addSp delSp modSp new mod modClrScheme chgLayout">
        <pc:chgData name="Neuma Antonia Agostinho Ferreira Lopes (2510874)" userId="a929ad89-7936-4d2b-9070-3662ce87de36" providerId="ADAL" clId="{429CF177-39BA-5DB4-B597-8605B776BDA0}" dt="2026-08-05T11:43:07.200" v="583" actId="1076"/>
        <pc:sldMkLst>
          <pc:docMk/>
          <pc:sldMk cId="632522172" sldId="314"/>
        </pc:sldMkLst>
        <pc:spChg chg="mod">
          <ac:chgData name="Neuma Antonia Agostinho Ferreira Lopes (2510874)" userId="a929ad89-7936-4d2b-9070-3662ce87de36" providerId="ADAL" clId="{429CF177-39BA-5DB4-B597-8605B776BDA0}" dt="2026-08-05T11:42:31.268" v="577" actId="1076"/>
          <ac:spMkLst>
            <pc:docMk/>
            <pc:sldMk cId="632522172" sldId="314"/>
            <ac:spMk id="2" creationId="{761AAB9A-46FB-C9F8-6A83-1BC451178E37}"/>
          </ac:spMkLst>
        </pc:spChg>
        <pc:spChg chg="del">
          <ac:chgData name="Neuma Antonia Agostinho Ferreira Lopes (2510874)" userId="a929ad89-7936-4d2b-9070-3662ce87de36" providerId="ADAL" clId="{429CF177-39BA-5DB4-B597-8605B776BDA0}" dt="2026-08-05T11:38:37.049" v="547" actId="478"/>
          <ac:spMkLst>
            <pc:docMk/>
            <pc:sldMk cId="632522172" sldId="314"/>
            <ac:spMk id="3" creationId="{FC674B85-78E8-EFD6-2AE6-8AFE292A8535}"/>
          </ac:spMkLst>
        </pc:spChg>
        <pc:spChg chg="mod ord">
          <ac:chgData name="Neuma Antonia Agostinho Ferreira Lopes (2510874)" userId="a929ad89-7936-4d2b-9070-3662ce87de36" providerId="ADAL" clId="{429CF177-39BA-5DB4-B597-8605B776BDA0}" dt="2026-08-05T11:42:57.104" v="581" actId="255"/>
          <ac:spMkLst>
            <pc:docMk/>
            <pc:sldMk cId="632522172" sldId="314"/>
            <ac:spMk id="4" creationId="{71C53337-718E-E1E6-0FCC-78AF27C0F93C}"/>
          </ac:spMkLst>
        </pc:spChg>
        <pc:spChg chg="add del mod">
          <ac:chgData name="Neuma Antonia Agostinho Ferreira Lopes (2510874)" userId="a929ad89-7936-4d2b-9070-3662ce87de36" providerId="ADAL" clId="{429CF177-39BA-5DB4-B597-8605B776BDA0}" dt="2026-08-05T11:38:37.092" v="549"/>
          <ac:spMkLst>
            <pc:docMk/>
            <pc:sldMk cId="632522172" sldId="314"/>
            <ac:spMk id="5" creationId="{2EDAC99A-4142-C7A6-64E7-A0D85BB5F80E}"/>
          </ac:spMkLst>
        </pc:spChg>
        <pc:spChg chg="add del mod">
          <ac:chgData name="Neuma Antonia Agostinho Ferreira Lopes (2510874)" userId="a929ad89-7936-4d2b-9070-3662ce87de36" providerId="ADAL" clId="{429CF177-39BA-5DB4-B597-8605B776BDA0}" dt="2026-08-05T11:39:54.152" v="562"/>
          <ac:spMkLst>
            <pc:docMk/>
            <pc:sldMk cId="632522172" sldId="314"/>
            <ac:spMk id="6" creationId="{427A856D-3547-414B-4CF6-70F7DFA0A909}"/>
          </ac:spMkLst>
        </pc:spChg>
        <pc:spChg chg="add mod ord">
          <ac:chgData name="Neuma Antonia Agostinho Ferreira Lopes (2510874)" userId="a929ad89-7936-4d2b-9070-3662ce87de36" providerId="ADAL" clId="{429CF177-39BA-5DB4-B597-8605B776BDA0}" dt="2026-08-05T11:42:45.659" v="580" actId="255"/>
          <ac:spMkLst>
            <pc:docMk/>
            <pc:sldMk cId="632522172" sldId="314"/>
            <ac:spMk id="7" creationId="{66BB69E3-C840-8CD2-87CF-35354884D01D}"/>
          </ac:spMkLst>
        </pc:spChg>
        <pc:spChg chg="add del mod">
          <ac:chgData name="Neuma Antonia Agostinho Ferreira Lopes (2510874)" userId="a929ad89-7936-4d2b-9070-3662ce87de36" providerId="ADAL" clId="{429CF177-39BA-5DB4-B597-8605B776BDA0}" dt="2026-08-05T11:43:01.578" v="582" actId="478"/>
          <ac:spMkLst>
            <pc:docMk/>
            <pc:sldMk cId="632522172" sldId="314"/>
            <ac:spMk id="14" creationId="{1F9713C9-2D6F-99B8-5387-1814AB2382C2}"/>
          </ac:spMkLst>
        </pc:spChg>
        <pc:picChg chg="add mod">
          <ac:chgData name="Neuma Antonia Agostinho Ferreira Lopes (2510874)" userId="a929ad89-7936-4d2b-9070-3662ce87de36" providerId="ADAL" clId="{429CF177-39BA-5DB4-B597-8605B776BDA0}" dt="2026-08-05T11:43:07.200" v="583" actId="1076"/>
          <ac:picMkLst>
            <pc:docMk/>
            <pc:sldMk cId="632522172" sldId="314"/>
            <ac:picMk id="9" creationId="{A2AA1BE6-3423-2F3B-9843-FD4FF6C860D6}"/>
          </ac:picMkLst>
        </pc:picChg>
      </pc:sldChg>
      <pc:sldChg chg="addSp delSp modSp new mod">
        <pc:chgData name="Neuma Antonia Agostinho Ferreira Lopes (2510874)" userId="a929ad89-7936-4d2b-9070-3662ce87de36" providerId="ADAL" clId="{429CF177-39BA-5DB4-B597-8605B776BDA0}" dt="2026-08-05T11:55:32.308" v="703" actId="20577"/>
        <pc:sldMkLst>
          <pc:docMk/>
          <pc:sldMk cId="1130030631" sldId="315"/>
        </pc:sldMkLst>
        <pc:spChg chg="mod">
          <ac:chgData name="Neuma Antonia Agostinho Ferreira Lopes (2510874)" userId="a929ad89-7936-4d2b-9070-3662ce87de36" providerId="ADAL" clId="{429CF177-39BA-5DB4-B597-8605B776BDA0}" dt="2026-08-05T11:55:07.407" v="699" actId="27636"/>
          <ac:spMkLst>
            <pc:docMk/>
            <pc:sldMk cId="1130030631" sldId="315"/>
            <ac:spMk id="2" creationId="{CADBA64F-CEA2-7D3C-C36E-0EE0EA3BD7EC}"/>
          </ac:spMkLst>
        </pc:spChg>
        <pc:spChg chg="del">
          <ac:chgData name="Neuma Antonia Agostinho Ferreira Lopes (2510874)" userId="a929ad89-7936-4d2b-9070-3662ce87de36" providerId="ADAL" clId="{429CF177-39BA-5DB4-B597-8605B776BDA0}" dt="2026-08-05T11:51:44.520" v="672" actId="478"/>
          <ac:spMkLst>
            <pc:docMk/>
            <pc:sldMk cId="1130030631" sldId="315"/>
            <ac:spMk id="3" creationId="{471D4EEC-AA4B-3417-0352-107F9DEC8225}"/>
          </ac:spMkLst>
        </pc:spChg>
        <pc:spChg chg="mod">
          <ac:chgData name="Neuma Antonia Agostinho Ferreira Lopes (2510874)" userId="a929ad89-7936-4d2b-9070-3662ce87de36" providerId="ADAL" clId="{429CF177-39BA-5DB4-B597-8605B776BDA0}" dt="2026-08-05T11:51:57.754" v="675" actId="255"/>
          <ac:spMkLst>
            <pc:docMk/>
            <pc:sldMk cId="1130030631" sldId="315"/>
            <ac:spMk id="4" creationId="{C46C02BF-D4DE-1570-AD3E-E8A349E32A98}"/>
          </ac:spMkLst>
        </pc:spChg>
        <pc:spChg chg="add del mod">
          <ac:chgData name="Neuma Antonia Agostinho Ferreira Lopes (2510874)" userId="a929ad89-7936-4d2b-9070-3662ce87de36" providerId="ADAL" clId="{429CF177-39BA-5DB4-B597-8605B776BDA0}" dt="2026-08-05T11:51:44.549" v="674"/>
          <ac:spMkLst>
            <pc:docMk/>
            <pc:sldMk cId="1130030631" sldId="315"/>
            <ac:spMk id="5" creationId="{BBED6E6C-5E4F-0ADA-E227-FA430A17A2F7}"/>
          </ac:spMkLst>
        </pc:spChg>
        <pc:spChg chg="add mod">
          <ac:chgData name="Neuma Antonia Agostinho Ferreira Lopes (2510874)" userId="a929ad89-7936-4d2b-9070-3662ce87de36" providerId="ADAL" clId="{429CF177-39BA-5DB4-B597-8605B776BDA0}" dt="2026-08-05T11:55:32.308" v="703" actId="20577"/>
          <ac:spMkLst>
            <pc:docMk/>
            <pc:sldMk cId="1130030631" sldId="315"/>
            <ac:spMk id="6" creationId="{EE763A1E-13EF-216A-1260-313094844A00}"/>
          </ac:spMkLst>
        </pc:spChg>
      </pc:sldChg>
      <pc:sldChg chg="new del">
        <pc:chgData name="Neuma Antonia Agostinho Ferreira Lopes (2510874)" userId="a929ad89-7936-4d2b-9070-3662ce87de36" providerId="ADAL" clId="{429CF177-39BA-5DB4-B597-8605B776BDA0}" dt="2026-08-05T11:52:20.288" v="678" actId="2696"/>
        <pc:sldMkLst>
          <pc:docMk/>
          <pc:sldMk cId="414053752" sldId="316"/>
        </pc:sldMkLst>
      </pc:sldChg>
      <pc:sldChg chg="addSp delSp modSp new mod">
        <pc:chgData name="Neuma Antonia Agostinho Ferreira Lopes (2510874)" userId="a929ad89-7936-4d2b-9070-3662ce87de36" providerId="ADAL" clId="{429CF177-39BA-5DB4-B597-8605B776BDA0}" dt="2026-08-05T11:58:03.250" v="722" actId="478"/>
        <pc:sldMkLst>
          <pc:docMk/>
          <pc:sldMk cId="2810481592" sldId="316"/>
        </pc:sldMkLst>
        <pc:spChg chg="del">
          <ac:chgData name="Neuma Antonia Agostinho Ferreira Lopes (2510874)" userId="a929ad89-7936-4d2b-9070-3662ce87de36" providerId="ADAL" clId="{429CF177-39BA-5DB4-B597-8605B776BDA0}" dt="2026-08-05T11:57:03.227" v="709" actId="931"/>
          <ac:spMkLst>
            <pc:docMk/>
            <pc:sldMk cId="2810481592" sldId="316"/>
            <ac:spMk id="2" creationId="{C2159721-AF63-CB51-7239-EE1B7C05292A}"/>
          </ac:spMkLst>
        </pc:spChg>
        <pc:spChg chg="mod">
          <ac:chgData name="Neuma Antonia Agostinho Ferreira Lopes (2510874)" userId="a929ad89-7936-4d2b-9070-3662ce87de36" providerId="ADAL" clId="{429CF177-39BA-5DB4-B597-8605B776BDA0}" dt="2026-08-05T11:57:32.221" v="716" actId="26606"/>
          <ac:spMkLst>
            <pc:docMk/>
            <pc:sldMk cId="2810481592" sldId="316"/>
            <ac:spMk id="3" creationId="{AEB3FECF-1D9A-AED7-EA23-E168C3B64028}"/>
          </ac:spMkLst>
        </pc:spChg>
        <pc:spChg chg="mod">
          <ac:chgData name="Neuma Antonia Agostinho Ferreira Lopes (2510874)" userId="a929ad89-7936-4d2b-9070-3662ce87de36" providerId="ADAL" clId="{429CF177-39BA-5DB4-B597-8605B776BDA0}" dt="2026-08-05T11:57:32.221" v="716" actId="26606"/>
          <ac:spMkLst>
            <pc:docMk/>
            <pc:sldMk cId="2810481592" sldId="316"/>
            <ac:spMk id="4" creationId="{E5FF051B-85AE-AB09-46EA-207C3AC1E169}"/>
          </ac:spMkLst>
        </pc:spChg>
        <pc:spChg chg="del">
          <ac:chgData name="Neuma Antonia Agostinho Ferreira Lopes (2510874)" userId="a929ad89-7936-4d2b-9070-3662ce87de36" providerId="ADAL" clId="{429CF177-39BA-5DB4-B597-8605B776BDA0}" dt="2026-08-05T11:57:23.285" v="713" actId="931"/>
          <ac:spMkLst>
            <pc:docMk/>
            <pc:sldMk cId="2810481592" sldId="316"/>
            <ac:spMk id="5" creationId="{E1D3F022-809F-6905-AAE6-1C14887EA873}"/>
          </ac:spMkLst>
        </pc:spChg>
        <pc:spChg chg="del mod">
          <ac:chgData name="Neuma Antonia Agostinho Ferreira Lopes (2510874)" userId="a929ad89-7936-4d2b-9070-3662ce87de36" providerId="ADAL" clId="{429CF177-39BA-5DB4-B597-8605B776BDA0}" dt="2026-08-05T11:57:32.221" v="716" actId="26606"/>
          <ac:spMkLst>
            <pc:docMk/>
            <pc:sldMk cId="2810481592" sldId="316"/>
            <ac:spMk id="6" creationId="{C2AE2BB0-1D5C-C196-324A-12D0DAAFB339}"/>
          </ac:spMkLst>
        </pc:spChg>
        <pc:spChg chg="add del mod">
          <ac:chgData name="Neuma Antonia Agostinho Ferreira Lopes (2510874)" userId="a929ad89-7936-4d2b-9070-3662ce87de36" providerId="ADAL" clId="{429CF177-39BA-5DB4-B597-8605B776BDA0}" dt="2026-08-05T11:58:03.250" v="722" actId="478"/>
          <ac:spMkLst>
            <pc:docMk/>
            <pc:sldMk cId="2810481592" sldId="316"/>
            <ac:spMk id="9" creationId="{C9FEE3A4-4ABA-F854-3677-24A45A055794}"/>
          </ac:spMkLst>
        </pc:spChg>
        <pc:spChg chg="add del mod">
          <ac:chgData name="Neuma Antonia Agostinho Ferreira Lopes (2510874)" userId="a929ad89-7936-4d2b-9070-3662ce87de36" providerId="ADAL" clId="{429CF177-39BA-5DB4-B597-8605B776BDA0}" dt="2026-08-05T11:58:03.250" v="722" actId="478"/>
          <ac:spMkLst>
            <pc:docMk/>
            <pc:sldMk cId="2810481592" sldId="316"/>
            <ac:spMk id="13" creationId="{7B5BCC96-EAA7-D8A1-C697-90F83DBDB53D}"/>
          </ac:spMkLst>
        </pc:spChg>
        <pc:spChg chg="add del mod">
          <ac:chgData name="Neuma Antonia Agostinho Ferreira Lopes (2510874)" userId="a929ad89-7936-4d2b-9070-3662ce87de36" providerId="ADAL" clId="{429CF177-39BA-5DB4-B597-8605B776BDA0}" dt="2026-08-05T11:57:44.338" v="719" actId="478"/>
          <ac:spMkLst>
            <pc:docMk/>
            <pc:sldMk cId="2810481592" sldId="316"/>
            <ac:spMk id="16" creationId="{81FB28E4-CC18-E2A3-F349-D0C06FF72557}"/>
          </ac:spMkLst>
        </pc:spChg>
        <pc:picChg chg="add del mod">
          <ac:chgData name="Neuma Antonia Agostinho Ferreira Lopes (2510874)" userId="a929ad89-7936-4d2b-9070-3662ce87de36" providerId="ADAL" clId="{429CF177-39BA-5DB4-B597-8605B776BDA0}" dt="2026-08-05T11:58:03.250" v="722" actId="478"/>
          <ac:picMkLst>
            <pc:docMk/>
            <pc:sldMk cId="2810481592" sldId="316"/>
            <ac:picMk id="8" creationId="{12E79A31-41ED-AC32-425D-DDB94AB9F345}"/>
          </ac:picMkLst>
        </pc:picChg>
        <pc:picChg chg="add mod">
          <ac:chgData name="Neuma Antonia Agostinho Ferreira Lopes (2510874)" userId="a929ad89-7936-4d2b-9070-3662ce87de36" providerId="ADAL" clId="{429CF177-39BA-5DB4-B597-8605B776BDA0}" dt="2026-08-05T11:57:54.347" v="720" actId="1076"/>
          <ac:picMkLst>
            <pc:docMk/>
            <pc:sldMk cId="2810481592" sldId="316"/>
            <ac:picMk id="11" creationId="{8C359463-1AC6-184C-A87B-8F1B36F4CD39}"/>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3031A82-4A00-4794-A488-59AC186D7CF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1C85656-A361-4B32-99B1-66591145F7D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214AEED-FF0D-4512-BD5F-9F077F06D9A7}" type="datetimeFigureOut">
              <a:rPr lang="en-US" smtClean="0"/>
              <a:t>8/5/26</a:t>
            </a:fld>
            <a:endParaRPr lang="en-US" dirty="0"/>
          </a:p>
        </p:txBody>
      </p:sp>
      <p:sp>
        <p:nvSpPr>
          <p:cNvPr id="4" name="Footer Placeholder 3">
            <a:extLst>
              <a:ext uri="{FF2B5EF4-FFF2-40B4-BE49-F238E27FC236}">
                <a16:creationId xmlns:a16="http://schemas.microsoft.com/office/drawing/2014/main" id="{C51AFD4F-E871-421C-96C6-CCFAA872CB3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0FE0EF6-A335-4727-9E75-458707395EE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F7C8AB8-F519-4C44-A217-B2548CA6E52D}" type="slidenum">
              <a:rPr lang="en-US" smtClean="0"/>
              <a:t>‹#›</a:t>
            </a:fld>
            <a:endParaRPr lang="en-US" dirty="0"/>
          </a:p>
        </p:txBody>
      </p:sp>
    </p:spTree>
    <p:extLst>
      <p:ext uri="{BB962C8B-B14F-4D97-AF65-F5344CB8AC3E}">
        <p14:creationId xmlns:p14="http://schemas.microsoft.com/office/powerpoint/2010/main" val="28164095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AF9B45-E22A-4A9C-91D5-81685A72A6FA}" type="datetimeFigureOut">
              <a:rPr lang="en-US" smtClean="0"/>
              <a:t>8/5/26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303549-A82F-409E-AD53-534267A0E10B}" type="slidenum">
              <a:rPr lang="en-US" smtClean="0"/>
              <a:t>‹#›</a:t>
            </a:fld>
            <a:endParaRPr lang="en-US" dirty="0"/>
          </a:p>
        </p:txBody>
      </p:sp>
    </p:spTree>
    <p:extLst>
      <p:ext uri="{BB962C8B-B14F-4D97-AF65-F5344CB8AC3E}">
        <p14:creationId xmlns:p14="http://schemas.microsoft.com/office/powerpoint/2010/main" val="4086649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303549-A82F-409E-AD53-534267A0E10B}" type="slidenum">
              <a:rPr lang="en-US" smtClean="0"/>
              <a:t>5</a:t>
            </a:fld>
            <a:endParaRPr lang="en-US" dirty="0"/>
          </a:p>
        </p:txBody>
      </p:sp>
    </p:spTree>
    <p:extLst>
      <p:ext uri="{BB962C8B-B14F-4D97-AF65-F5344CB8AC3E}">
        <p14:creationId xmlns:p14="http://schemas.microsoft.com/office/powerpoint/2010/main" val="4143930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303549-A82F-409E-AD53-534267A0E10B}" type="slidenum">
              <a:rPr lang="en-US" smtClean="0"/>
              <a:t>6</a:t>
            </a:fld>
            <a:endParaRPr lang="en-US" dirty="0"/>
          </a:p>
        </p:txBody>
      </p:sp>
    </p:spTree>
    <p:extLst>
      <p:ext uri="{BB962C8B-B14F-4D97-AF65-F5344CB8AC3E}">
        <p14:creationId xmlns:p14="http://schemas.microsoft.com/office/powerpoint/2010/main" val="11193802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303549-A82F-409E-AD53-534267A0E10B}" type="slidenum">
              <a:rPr lang="en-US" smtClean="0"/>
              <a:t>10</a:t>
            </a:fld>
            <a:endParaRPr lang="en-US" dirty="0"/>
          </a:p>
        </p:txBody>
      </p:sp>
    </p:spTree>
    <p:extLst>
      <p:ext uri="{BB962C8B-B14F-4D97-AF65-F5344CB8AC3E}">
        <p14:creationId xmlns:p14="http://schemas.microsoft.com/office/powerpoint/2010/main" val="33453412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bg1"/>
        </a:solidFill>
        <a:effectLst/>
      </p:bgPr>
    </p:bg>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379641C-8260-44A4-9F71-E216C07A38B4}"/>
              </a:ext>
            </a:extLst>
          </p:cNvPr>
          <p:cNvSpPr>
            <a:spLocks noGrp="1"/>
          </p:cNvSpPr>
          <p:nvPr>
            <p:ph type="pic" sz="quarter" idx="14"/>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6858000 h 6858000"/>
              <a:gd name="connsiteX3" fmla="*/ 0 w 12188952"/>
              <a:gd name="connsiteY3" fmla="*/ 6858000 h 6858000"/>
              <a:gd name="connsiteX4" fmla="*/ 0 w 12188952"/>
              <a:gd name="connsiteY4" fmla="*/ 4416742 h 6858000"/>
              <a:gd name="connsiteX5" fmla="*/ 9142476 w 12188952"/>
              <a:gd name="connsiteY5" fmla="*/ 4416742 h 6858000"/>
              <a:gd name="connsiteX6" fmla="*/ 9142476 w 12188952"/>
              <a:gd name="connsiteY6" fmla="*/ 4188142 h 6858000"/>
              <a:gd name="connsiteX7" fmla="*/ 0 w 12188952"/>
              <a:gd name="connsiteY7" fmla="*/ 41881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0" y="0"/>
                </a:moveTo>
                <a:lnTo>
                  <a:pt x="12188952" y="0"/>
                </a:lnTo>
                <a:lnTo>
                  <a:pt x="12188952" y="6858000"/>
                </a:lnTo>
                <a:lnTo>
                  <a:pt x="0" y="6858000"/>
                </a:lnTo>
                <a:lnTo>
                  <a:pt x="0" y="4416742"/>
                </a:lnTo>
                <a:lnTo>
                  <a:pt x="9142476" y="4416742"/>
                </a:lnTo>
                <a:lnTo>
                  <a:pt x="9142476" y="4188142"/>
                </a:lnTo>
                <a:lnTo>
                  <a:pt x="0" y="4188142"/>
                </a:lnTo>
                <a:close/>
              </a:path>
            </a:pathLst>
          </a:custGeom>
          <a:solidFill>
            <a:schemeClr val="accent6">
              <a:lumMod val="20000"/>
              <a:lumOff val="80000"/>
            </a:schemeClr>
          </a:solidFill>
        </p:spPr>
        <p:txBody>
          <a:bodyPr wrap="square">
            <a:noAutofit/>
          </a:bodyPr>
          <a:lstStyle/>
          <a:p>
            <a:r>
              <a:rPr lang="en-GB"/>
              <a:t>Click icon to add picture</a:t>
            </a: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838200" y="4636008"/>
            <a:ext cx="9144000" cy="1107959"/>
          </a:xfrm>
        </p:spPr>
        <p:txBody>
          <a:bodyPr anchor="b" anchorCtr="0"/>
          <a:lstStyle>
            <a:lvl1pPr algn="l">
              <a:defRPr sz="6000">
                <a:solidFill>
                  <a:schemeClr val="bg1"/>
                </a:solidFill>
              </a:defRPr>
            </a:lvl1pPr>
          </a:lstStyle>
          <a:p>
            <a:r>
              <a:rPr lang="en-US" dirty="0"/>
              <a:t>CLICK TO EDIT TITLE</a:t>
            </a:r>
          </a:p>
        </p:txBody>
      </p:sp>
      <p:sp>
        <p:nvSpPr>
          <p:cNvPr id="12" name="Text Placeholder 11">
            <a:extLst>
              <a:ext uri="{FF2B5EF4-FFF2-40B4-BE49-F238E27FC236}">
                <a16:creationId xmlns:a16="http://schemas.microsoft.com/office/drawing/2014/main" id="{779D466B-640E-419A-8701-FA39B12DD959}"/>
              </a:ext>
            </a:extLst>
          </p:cNvPr>
          <p:cNvSpPr>
            <a:spLocks noGrp="1"/>
          </p:cNvSpPr>
          <p:nvPr>
            <p:ph type="body" sz="quarter" idx="13" hasCustomPrompt="1"/>
          </p:nvPr>
        </p:nvSpPr>
        <p:spPr>
          <a:xfrm>
            <a:off x="841248" y="5742432"/>
            <a:ext cx="7953375" cy="457200"/>
          </a:xfrm>
        </p:spPr>
        <p:txBody>
          <a:bodyPr>
            <a:noAutofit/>
          </a:bodyPr>
          <a:lstStyle>
            <a:lvl1pPr marL="0" indent="0">
              <a:buNone/>
              <a:defRPr sz="1800">
                <a:solidFill>
                  <a:schemeClr val="bg1"/>
                </a:solidFill>
                <a:latin typeface="+mn-lt"/>
              </a:defRPr>
            </a:lvl1pPr>
            <a:lvl2pPr marL="457200" indent="0">
              <a:buNone/>
              <a:defRPr sz="2400">
                <a:solidFill>
                  <a:schemeClr val="bg1"/>
                </a:solidFill>
                <a:latin typeface="+mn-lt"/>
              </a:defRPr>
            </a:lvl2pPr>
            <a:lvl3pPr marL="914400" indent="0">
              <a:buNone/>
              <a:defRPr sz="2400">
                <a:solidFill>
                  <a:schemeClr val="bg1"/>
                </a:solidFill>
                <a:latin typeface="+mn-lt"/>
              </a:defRPr>
            </a:lvl3pPr>
            <a:lvl4pPr marL="1371600" indent="0">
              <a:buNone/>
              <a:defRPr sz="2400">
                <a:solidFill>
                  <a:schemeClr val="bg1"/>
                </a:solidFill>
                <a:latin typeface="+mn-lt"/>
              </a:defRPr>
            </a:lvl4pPr>
            <a:lvl5pPr marL="1828800" indent="0">
              <a:buNone/>
              <a:defRPr sz="2400">
                <a:solidFill>
                  <a:schemeClr val="bg1"/>
                </a:solidFill>
                <a:latin typeface="+mn-lt"/>
              </a:defRPr>
            </a:lvl5pPr>
          </a:lstStyle>
          <a:p>
            <a:pPr lvl="0"/>
            <a:r>
              <a:rPr lang="en-US" dirty="0"/>
              <a:t>Click to edit text</a:t>
            </a:r>
          </a:p>
        </p:txBody>
      </p:sp>
      <p:sp>
        <p:nvSpPr>
          <p:cNvPr id="17" name="Rectangle 16">
            <a:extLst>
              <a:ext uri="{FF2B5EF4-FFF2-40B4-BE49-F238E27FC236}">
                <a16:creationId xmlns:a16="http://schemas.microsoft.com/office/drawing/2014/main" id="{80659D50-D55F-4F3D-8F15-5B1F1F2B4B96}"/>
              </a:ext>
              <a:ext uri="{C183D7F6-B498-43B3-948B-1728B52AA6E4}">
                <adec:decorative xmlns:adec="http://schemas.microsoft.com/office/drawing/2017/decorative" val="1"/>
              </a:ext>
            </a:extLst>
          </p:cNvPr>
          <p:cNvSpPr/>
          <p:nvPr userDrawn="1"/>
        </p:nvSpPr>
        <p:spPr>
          <a:xfrm>
            <a:off x="0" y="4188142"/>
            <a:ext cx="914400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D0D8038A-5827-4846-97D5-0DEF7A92C9C5}"/>
              </a:ext>
            </a:extLst>
          </p:cNvPr>
          <p:cNvSpPr>
            <a:spLocks noGrp="1"/>
          </p:cNvSpPr>
          <p:nvPr>
            <p:ph type="pic" sz="quarter" idx="13"/>
          </p:nvPr>
        </p:nvSpPr>
        <p:spPr>
          <a:xfrm>
            <a:off x="228600" y="0"/>
            <a:ext cx="11961876" cy="6858000"/>
          </a:xfrm>
          <a:custGeom>
            <a:avLst/>
            <a:gdLst>
              <a:gd name="connsiteX0" fmla="*/ 0 w 11961876"/>
              <a:gd name="connsiteY0" fmla="*/ 0 h 6858000"/>
              <a:gd name="connsiteX1" fmla="*/ 11961876 w 11961876"/>
              <a:gd name="connsiteY1" fmla="*/ 0 h 6858000"/>
              <a:gd name="connsiteX2" fmla="*/ 11961876 w 11961876"/>
              <a:gd name="connsiteY2" fmla="*/ 6858000 h 6858000"/>
              <a:gd name="connsiteX3" fmla="*/ 0 w 119618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961876" h="6858000">
                <a:moveTo>
                  <a:pt x="0" y="0"/>
                </a:moveTo>
                <a:lnTo>
                  <a:pt x="11961876" y="0"/>
                </a:lnTo>
                <a:lnTo>
                  <a:pt x="11961876" y="6858000"/>
                </a:lnTo>
                <a:lnTo>
                  <a:pt x="0" y="6858000"/>
                </a:lnTo>
                <a:close/>
              </a:path>
            </a:pathLst>
          </a:custGeom>
          <a:solidFill>
            <a:schemeClr val="accent6">
              <a:lumMod val="20000"/>
              <a:lumOff val="80000"/>
            </a:schemeClr>
          </a:solidFill>
        </p:spPr>
        <p:txBody>
          <a:bodyPr wrap="square">
            <a:noAutofit/>
          </a:bodyPr>
          <a:lstStyle/>
          <a:p>
            <a:r>
              <a:rPr lang="en-GB"/>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199" y="2578608"/>
            <a:ext cx="4297680" cy="914400"/>
          </a:xfrm>
        </p:spPr>
        <p:txBody>
          <a:bodyPr anchor="b" anchorCtr="0"/>
          <a:lstStyle/>
          <a:p>
            <a:r>
              <a:rPr lang="en-US" dirty="0"/>
              <a:t>CLICK TO EDIT TITLE </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838199" y="3721608"/>
            <a:ext cx="4297680" cy="2286000"/>
          </a:xfrm>
        </p:spPr>
        <p:txBody>
          <a:bodyPr>
            <a:normAutofit/>
          </a:bodyPr>
          <a:lstStyle>
            <a:lvl1pPr marL="0" indent="0">
              <a:lnSpc>
                <a:spcPts val="2400"/>
              </a:lnSpc>
              <a:buNone/>
              <a:defRPr sz="1400"/>
            </a:lvl1pPr>
            <a:lvl2pPr marL="457200" indent="0">
              <a:lnSpc>
                <a:spcPct val="100000"/>
              </a:lnSpc>
              <a:buNone/>
              <a:defRPr sz="1600"/>
            </a:lvl2pPr>
            <a:lvl3pPr marL="914400" indent="0">
              <a:lnSpc>
                <a:spcPct val="100000"/>
              </a:lnSpc>
              <a:buNone/>
              <a:defRPr sz="1600"/>
            </a:lvl3pPr>
            <a:lvl4pPr marL="1371600" indent="0">
              <a:lnSpc>
                <a:spcPct val="100000"/>
              </a:lnSpc>
              <a:buNone/>
              <a:defRPr sz="1600"/>
            </a:lvl4pPr>
            <a:lvl5pPr marL="1828800" indent="0">
              <a:lnSpc>
                <a:spcPct val="100000"/>
              </a:lnSpc>
              <a:buNone/>
              <a:defRPr sz="16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GB"/>
              <a:t>05/08/2026</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10" name="Rectangle 9">
            <a:extLst>
              <a:ext uri="{FF2B5EF4-FFF2-40B4-BE49-F238E27FC236}">
                <a16:creationId xmlns:a16="http://schemas.microsoft.com/office/drawing/2014/main" id="{E3A951D3-FDD2-4A48-9F77-7EB69F3AAC62}"/>
              </a:ext>
              <a:ext uri="{C183D7F6-B498-43B3-948B-1728B52AA6E4}">
                <adec:decorative xmlns:adec="http://schemas.microsoft.com/office/drawing/2017/decorative" val="1"/>
              </a:ext>
            </a:extLst>
          </p:cNvPr>
          <p:cNvSpPr/>
          <p:nvPr userDrawn="1"/>
        </p:nvSpPr>
        <p:spPr>
          <a:xfrm>
            <a:off x="0" y="0"/>
            <a:ext cx="2286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12">
            <a:extLst>
              <a:ext uri="{FF2B5EF4-FFF2-40B4-BE49-F238E27FC236}">
                <a16:creationId xmlns:a16="http://schemas.microsoft.com/office/drawing/2014/main" id="{0D24C9D2-B921-4FAF-8173-CF9B37D4F8FA}"/>
              </a:ext>
            </a:extLst>
          </p:cNvPr>
          <p:cNvSpPr>
            <a:spLocks noGrp="1"/>
          </p:cNvSpPr>
          <p:nvPr>
            <p:ph type="body" sz="quarter" idx="14" hasCustomPrompt="1"/>
          </p:nvPr>
        </p:nvSpPr>
        <p:spPr>
          <a:xfrm>
            <a:off x="10713720" y="-68580"/>
            <a:ext cx="1737360" cy="6858000"/>
          </a:xfrm>
        </p:spPr>
        <p:txBody>
          <a:bodyPr vert="vert270" anchor="t">
            <a:noAutofit/>
          </a:bodyPr>
          <a:lstStyle>
            <a:lvl1pPr marL="0" indent="0">
              <a:spcBef>
                <a:spcPts val="0"/>
              </a:spcBef>
              <a:buNone/>
              <a:defRPr sz="135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dirty="0"/>
              <a:t>About</a:t>
            </a:r>
          </a:p>
        </p:txBody>
      </p:sp>
    </p:spTree>
    <p:extLst>
      <p:ext uri="{BB962C8B-B14F-4D97-AF65-F5344CB8AC3E}">
        <p14:creationId xmlns:p14="http://schemas.microsoft.com/office/powerpoint/2010/main" val="36448595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6A9CEDC6-C07A-4AA6-A03A-799447ACA932}"/>
              </a:ext>
            </a:extLst>
          </p:cNvPr>
          <p:cNvSpPr>
            <a:spLocks noGrp="1"/>
          </p:cNvSpPr>
          <p:nvPr>
            <p:ph type="pic" sz="quarter" idx="13"/>
          </p:nvPr>
        </p:nvSpPr>
        <p:spPr>
          <a:xfrm>
            <a:off x="1524" y="0"/>
            <a:ext cx="12188952" cy="6858000"/>
          </a:xfrm>
          <a:custGeom>
            <a:avLst/>
            <a:gdLst>
              <a:gd name="connsiteX0" fmla="*/ 10025044 w 12188952"/>
              <a:gd name="connsiteY0" fmla="*/ 1464945 h 6858000"/>
              <a:gd name="connsiteX1" fmla="*/ 10025044 w 12188952"/>
              <a:gd name="connsiteY1" fmla="*/ 6219825 h 6858000"/>
              <a:gd name="connsiteX2" fmla="*/ 10253644 w 12188952"/>
              <a:gd name="connsiteY2" fmla="*/ 6219825 h 6858000"/>
              <a:gd name="connsiteX3" fmla="*/ 10253644 w 12188952"/>
              <a:gd name="connsiteY3" fmla="*/ 1464945 h 6858000"/>
              <a:gd name="connsiteX4" fmla="*/ 0 w 12188952"/>
              <a:gd name="connsiteY4" fmla="*/ 0 h 6858000"/>
              <a:gd name="connsiteX5" fmla="*/ 12188952 w 12188952"/>
              <a:gd name="connsiteY5" fmla="*/ 0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10025044" y="1464945"/>
                </a:moveTo>
                <a:lnTo>
                  <a:pt x="10025044" y="6219825"/>
                </a:lnTo>
                <a:lnTo>
                  <a:pt x="10253644" y="6219825"/>
                </a:lnTo>
                <a:lnTo>
                  <a:pt x="10253644" y="1464945"/>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GB"/>
              <a:t>Click icon to add picture</a:t>
            </a:r>
            <a:endParaRPr lang="en-US" dirty="0"/>
          </a:p>
        </p:txBody>
      </p:sp>
      <p:sp>
        <p:nvSpPr>
          <p:cNvPr id="7" name="Text Placeholder 6">
            <a:extLst>
              <a:ext uri="{FF2B5EF4-FFF2-40B4-BE49-F238E27FC236}">
                <a16:creationId xmlns:a16="http://schemas.microsoft.com/office/drawing/2014/main" id="{27109C03-4D2D-4A2D-AC74-49353ED38B56}"/>
              </a:ext>
            </a:extLst>
          </p:cNvPr>
          <p:cNvSpPr>
            <a:spLocks noGrp="1"/>
          </p:cNvSpPr>
          <p:nvPr>
            <p:ph type="body" sz="quarter" idx="25"/>
          </p:nvPr>
        </p:nvSpPr>
        <p:spPr>
          <a:xfrm>
            <a:off x="0" y="1465263"/>
            <a:ext cx="10026650" cy="4754562"/>
          </a:xfrm>
          <a:solidFill>
            <a:schemeClr val="bg1">
              <a:alpha val="93000"/>
            </a:schemeClr>
          </a:solidFill>
        </p:spPr>
        <p:txBody>
          <a:bodyPr lIns="1005840" tIns="502920">
            <a:noAutofit/>
          </a:bodyPr>
          <a:lstStyle>
            <a:lvl1pPr marL="0" indent="0">
              <a:buNone/>
              <a:defRPr sz="1800" cap="all" baseline="0">
                <a:solidFill>
                  <a:schemeClr val="accent1"/>
                </a:solidFill>
                <a:latin typeface="+mj-lt"/>
              </a:defRPr>
            </a:lvl1pPr>
          </a:lstStyle>
          <a:p>
            <a:pPr lvl="0"/>
            <a:r>
              <a:rPr lang="en-GB"/>
              <a:t>Click to edit Master text styles</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4400" y="365125"/>
            <a:ext cx="8562475" cy="1325563"/>
          </a:xfrm>
        </p:spPr>
        <p:txBody>
          <a:bodyPr/>
          <a:lstStyle>
            <a:lvl1pPr>
              <a:defRPr>
                <a:solidFill>
                  <a:schemeClr val="bg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GB"/>
              <a:t>05/08/2026</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Pitch deck title</a:t>
            </a:r>
          </a:p>
        </p:txBody>
      </p:sp>
      <p:sp>
        <p:nvSpPr>
          <p:cNvPr id="23" name="Text Placeholder 12">
            <a:extLst>
              <a:ext uri="{FF2B5EF4-FFF2-40B4-BE49-F238E27FC236}">
                <a16:creationId xmlns:a16="http://schemas.microsoft.com/office/drawing/2014/main" id="{9EDE4DA5-D561-434E-9452-95025C316A45}"/>
              </a:ext>
            </a:extLst>
          </p:cNvPr>
          <p:cNvSpPr>
            <a:spLocks noGrp="1"/>
          </p:cNvSpPr>
          <p:nvPr>
            <p:ph type="body" sz="quarter" idx="24" hasCustomPrompt="1"/>
          </p:nvPr>
        </p:nvSpPr>
        <p:spPr>
          <a:xfrm>
            <a:off x="10734040" y="-68580"/>
            <a:ext cx="1737360" cy="6858000"/>
          </a:xfrm>
        </p:spPr>
        <p:txBody>
          <a:bodyPr vert="vert270" anchor="t">
            <a:noAutofit/>
          </a:bodyPr>
          <a:lstStyle>
            <a:lvl1pPr marL="0" indent="0">
              <a:spcBef>
                <a:spcPts val="0"/>
              </a:spcBef>
              <a:buNone/>
              <a:defRPr sz="130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dirty="0"/>
              <a:t>Problem</a:t>
            </a:r>
          </a:p>
        </p:txBody>
      </p:sp>
      <p:sp>
        <p:nvSpPr>
          <p:cNvPr id="27" name="Rectangle 26">
            <a:extLst>
              <a:ext uri="{FF2B5EF4-FFF2-40B4-BE49-F238E27FC236}">
                <a16:creationId xmlns:a16="http://schemas.microsoft.com/office/drawing/2014/main" id="{3A8936FC-DF00-4C6C-A5FA-13B0BFCC3E58}"/>
              </a:ext>
            </a:extLst>
          </p:cNvPr>
          <p:cNvSpPr/>
          <p:nvPr userDrawn="1"/>
        </p:nvSpPr>
        <p:spPr>
          <a:xfrm>
            <a:off x="10026568" y="1464945"/>
            <a:ext cx="228600" cy="475488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13">
            <a:extLst>
              <a:ext uri="{FF2B5EF4-FFF2-40B4-BE49-F238E27FC236}">
                <a16:creationId xmlns:a16="http://schemas.microsoft.com/office/drawing/2014/main" id="{C25BE32D-3FC4-4B1B-808E-E2897BC2F70F}"/>
              </a:ext>
            </a:extLst>
          </p:cNvPr>
          <p:cNvSpPr>
            <a:spLocks noGrp="1"/>
          </p:cNvSpPr>
          <p:nvPr>
            <p:ph type="body" sz="quarter" idx="15" hasCustomPrompt="1"/>
          </p:nvPr>
        </p:nvSpPr>
        <p:spPr>
          <a:xfrm>
            <a:off x="914274" y="2242336"/>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5" name="Text Placeholder 10">
            <a:extLst>
              <a:ext uri="{FF2B5EF4-FFF2-40B4-BE49-F238E27FC236}">
                <a16:creationId xmlns:a16="http://schemas.microsoft.com/office/drawing/2014/main" id="{413E5A31-C8FF-4B6C-AE00-99F85789634D}"/>
              </a:ext>
            </a:extLst>
          </p:cNvPr>
          <p:cNvSpPr>
            <a:spLocks noGrp="1"/>
          </p:cNvSpPr>
          <p:nvPr>
            <p:ph type="body" sz="quarter" idx="16" hasCustomPrompt="1"/>
          </p:nvPr>
        </p:nvSpPr>
        <p:spPr>
          <a:xfrm>
            <a:off x="914525" y="3218688"/>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16" name="Text Placeholder 13">
            <a:extLst>
              <a:ext uri="{FF2B5EF4-FFF2-40B4-BE49-F238E27FC236}">
                <a16:creationId xmlns:a16="http://schemas.microsoft.com/office/drawing/2014/main" id="{99346137-3239-4162-9799-29D8E0B44CA8}"/>
              </a:ext>
            </a:extLst>
          </p:cNvPr>
          <p:cNvSpPr>
            <a:spLocks noGrp="1"/>
          </p:cNvSpPr>
          <p:nvPr>
            <p:ph type="body" sz="quarter" idx="17" hasCustomPrompt="1"/>
          </p:nvPr>
        </p:nvSpPr>
        <p:spPr>
          <a:xfrm>
            <a:off x="914399" y="3545967"/>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7" name="Text Placeholder 10">
            <a:extLst>
              <a:ext uri="{FF2B5EF4-FFF2-40B4-BE49-F238E27FC236}">
                <a16:creationId xmlns:a16="http://schemas.microsoft.com/office/drawing/2014/main" id="{BDD18F8A-C2BE-429D-BB7C-9390EEEE5261}"/>
              </a:ext>
            </a:extLst>
          </p:cNvPr>
          <p:cNvSpPr>
            <a:spLocks noGrp="1"/>
          </p:cNvSpPr>
          <p:nvPr>
            <p:ph type="body" sz="quarter" idx="18" hasCustomPrompt="1"/>
          </p:nvPr>
        </p:nvSpPr>
        <p:spPr>
          <a:xfrm>
            <a:off x="5590801" y="1916113"/>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18" name="Text Placeholder 13">
            <a:extLst>
              <a:ext uri="{FF2B5EF4-FFF2-40B4-BE49-F238E27FC236}">
                <a16:creationId xmlns:a16="http://schemas.microsoft.com/office/drawing/2014/main" id="{AFDC9EA4-0AAA-467C-9B89-6966F6E4BB03}"/>
              </a:ext>
            </a:extLst>
          </p:cNvPr>
          <p:cNvSpPr>
            <a:spLocks noGrp="1"/>
          </p:cNvSpPr>
          <p:nvPr>
            <p:ph type="body" sz="quarter" idx="19" hasCustomPrompt="1"/>
          </p:nvPr>
        </p:nvSpPr>
        <p:spPr>
          <a:xfrm>
            <a:off x="5590675" y="2242336"/>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9" name="Text Placeholder 10">
            <a:extLst>
              <a:ext uri="{FF2B5EF4-FFF2-40B4-BE49-F238E27FC236}">
                <a16:creationId xmlns:a16="http://schemas.microsoft.com/office/drawing/2014/main" id="{31ECD896-8F8E-404E-BBAD-FBFCBBE3DFEF}"/>
              </a:ext>
            </a:extLst>
          </p:cNvPr>
          <p:cNvSpPr>
            <a:spLocks noGrp="1"/>
          </p:cNvSpPr>
          <p:nvPr>
            <p:ph type="body" sz="quarter" idx="20" hasCustomPrompt="1"/>
          </p:nvPr>
        </p:nvSpPr>
        <p:spPr>
          <a:xfrm>
            <a:off x="5590801" y="3218688"/>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20" name="Text Placeholder 13">
            <a:extLst>
              <a:ext uri="{FF2B5EF4-FFF2-40B4-BE49-F238E27FC236}">
                <a16:creationId xmlns:a16="http://schemas.microsoft.com/office/drawing/2014/main" id="{6BEE435C-8719-41E1-838A-87FB6B0BA23C}"/>
              </a:ext>
            </a:extLst>
          </p:cNvPr>
          <p:cNvSpPr>
            <a:spLocks noGrp="1"/>
          </p:cNvSpPr>
          <p:nvPr>
            <p:ph type="body" sz="quarter" idx="21" hasCustomPrompt="1"/>
          </p:nvPr>
        </p:nvSpPr>
        <p:spPr>
          <a:xfrm>
            <a:off x="5590675" y="3545967"/>
            <a:ext cx="3886200" cy="914400"/>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1" name="Text Placeholder 10">
            <a:extLst>
              <a:ext uri="{FF2B5EF4-FFF2-40B4-BE49-F238E27FC236}">
                <a16:creationId xmlns:a16="http://schemas.microsoft.com/office/drawing/2014/main" id="{9DAC0554-380F-4627-9E3C-FCDA9EE3B9E8}"/>
              </a:ext>
            </a:extLst>
          </p:cNvPr>
          <p:cNvSpPr>
            <a:spLocks noGrp="1"/>
          </p:cNvSpPr>
          <p:nvPr>
            <p:ph type="body" sz="quarter" idx="22" hasCustomPrompt="1"/>
          </p:nvPr>
        </p:nvSpPr>
        <p:spPr>
          <a:xfrm>
            <a:off x="914525" y="4709160"/>
            <a:ext cx="388620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22" name="Text Placeholder 13">
            <a:extLst>
              <a:ext uri="{FF2B5EF4-FFF2-40B4-BE49-F238E27FC236}">
                <a16:creationId xmlns:a16="http://schemas.microsoft.com/office/drawing/2014/main" id="{32C9479E-1665-465C-9B07-8AC7E3F4B630}"/>
              </a:ext>
            </a:extLst>
          </p:cNvPr>
          <p:cNvSpPr>
            <a:spLocks noGrp="1"/>
          </p:cNvSpPr>
          <p:nvPr>
            <p:ph type="body" sz="quarter" idx="23" hasCustomPrompt="1"/>
          </p:nvPr>
        </p:nvSpPr>
        <p:spPr>
          <a:xfrm>
            <a:off x="914399" y="5036439"/>
            <a:ext cx="3886200" cy="737604"/>
          </a:xfrm>
        </p:spPr>
        <p:txBody>
          <a:bodyPr>
            <a:normAutofit/>
          </a:bodyPr>
          <a:lstStyle>
            <a:lvl1pPr marL="0" indent="0">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Tree>
    <p:extLst>
      <p:ext uri="{BB962C8B-B14F-4D97-AF65-F5344CB8AC3E}">
        <p14:creationId xmlns:p14="http://schemas.microsoft.com/office/powerpoint/2010/main" val="2883616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F067F4C-584F-4D26-A9F4-7E8E3F096140}"/>
              </a:ext>
              <a:ext uri="{C183D7F6-B498-43B3-948B-1728B52AA6E4}">
                <adec:decorative xmlns:adec="http://schemas.microsoft.com/office/drawing/2017/decorative" val="1"/>
              </a:ext>
            </a:extLst>
          </p:cNvPr>
          <p:cNvSpPr/>
          <p:nvPr userDrawn="1"/>
        </p:nvSpPr>
        <p:spPr>
          <a:xfrm>
            <a:off x="4159926" y="1569034"/>
            <a:ext cx="7193874"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10">
            <a:extLst>
              <a:ext uri="{FF2B5EF4-FFF2-40B4-BE49-F238E27FC236}">
                <a16:creationId xmlns:a16="http://schemas.microsoft.com/office/drawing/2014/main" id="{6C968367-11F9-40B5-B54F-1555B837CABC}"/>
              </a:ext>
            </a:extLst>
          </p:cNvPr>
          <p:cNvSpPr>
            <a:spLocks noGrp="1"/>
          </p:cNvSpPr>
          <p:nvPr>
            <p:ph type="pic" sz="quarter" idx="13"/>
          </p:nvPr>
        </p:nvSpPr>
        <p:spPr>
          <a:xfrm>
            <a:off x="933630" y="548640"/>
            <a:ext cx="4389120" cy="5760720"/>
          </a:xfrm>
          <a:solidFill>
            <a:schemeClr val="accent6">
              <a:lumMod val="20000"/>
              <a:lumOff val="80000"/>
            </a:schemeClr>
          </a:solidFill>
        </p:spPr>
        <p:txBody>
          <a:bodyPr/>
          <a:lstStyle/>
          <a:p>
            <a:r>
              <a:rPr lang="en-GB"/>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55363" y="365125"/>
            <a:ext cx="5103007" cy="1325563"/>
          </a:xfrm>
        </p:spPr>
        <p:txBody>
          <a:bodyPr/>
          <a:lstStyle>
            <a:lvl1pPr>
              <a:defRPr>
                <a:solidFill>
                  <a:schemeClr val="tx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r>
              <a:rPr lang="en-GB"/>
              <a:t>05/08/2026</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dirty="0"/>
          </a:p>
        </p:txBody>
      </p:sp>
      <p:sp>
        <p:nvSpPr>
          <p:cNvPr id="11" name="Text Placeholder 10">
            <a:extLst>
              <a:ext uri="{FF2B5EF4-FFF2-40B4-BE49-F238E27FC236}">
                <a16:creationId xmlns:a16="http://schemas.microsoft.com/office/drawing/2014/main" id="{78C38614-0243-4ABA-A367-8875F339D658}"/>
              </a:ext>
            </a:extLst>
          </p:cNvPr>
          <p:cNvSpPr>
            <a:spLocks noGrp="1"/>
          </p:cNvSpPr>
          <p:nvPr>
            <p:ph type="body" sz="quarter" idx="14" hasCustomPrompt="1"/>
          </p:nvPr>
        </p:nvSpPr>
        <p:spPr>
          <a:xfrm>
            <a:off x="6153182" y="2093976"/>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14" name="Text Placeholder 13">
            <a:extLst>
              <a:ext uri="{FF2B5EF4-FFF2-40B4-BE49-F238E27FC236}">
                <a16:creationId xmlns:a16="http://schemas.microsoft.com/office/drawing/2014/main" id="{C25BE32D-3FC4-4B1B-808E-E2897BC2F70F}"/>
              </a:ext>
            </a:extLst>
          </p:cNvPr>
          <p:cNvSpPr>
            <a:spLocks noGrp="1"/>
          </p:cNvSpPr>
          <p:nvPr>
            <p:ph type="body" sz="quarter" idx="15" hasCustomPrompt="1"/>
          </p:nvPr>
        </p:nvSpPr>
        <p:spPr>
          <a:xfrm>
            <a:off x="6153056" y="2422684"/>
            <a:ext cx="5120640" cy="64008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5" name="Text Placeholder 10">
            <a:extLst>
              <a:ext uri="{FF2B5EF4-FFF2-40B4-BE49-F238E27FC236}">
                <a16:creationId xmlns:a16="http://schemas.microsoft.com/office/drawing/2014/main" id="{413E5A31-C8FF-4B6C-AE00-99F85789634D}"/>
              </a:ext>
            </a:extLst>
          </p:cNvPr>
          <p:cNvSpPr>
            <a:spLocks noGrp="1"/>
          </p:cNvSpPr>
          <p:nvPr>
            <p:ph type="body" sz="quarter" idx="16" hasCustomPrompt="1"/>
          </p:nvPr>
        </p:nvSpPr>
        <p:spPr>
          <a:xfrm>
            <a:off x="6153307" y="3227832"/>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16" name="Text Placeholder 13">
            <a:extLst>
              <a:ext uri="{FF2B5EF4-FFF2-40B4-BE49-F238E27FC236}">
                <a16:creationId xmlns:a16="http://schemas.microsoft.com/office/drawing/2014/main" id="{99346137-3239-4162-9799-29D8E0B44CA8}"/>
              </a:ext>
            </a:extLst>
          </p:cNvPr>
          <p:cNvSpPr>
            <a:spLocks noGrp="1"/>
          </p:cNvSpPr>
          <p:nvPr>
            <p:ph type="body" sz="quarter" idx="17" hasCustomPrompt="1"/>
          </p:nvPr>
        </p:nvSpPr>
        <p:spPr>
          <a:xfrm>
            <a:off x="6153181" y="3559290"/>
            <a:ext cx="5120640" cy="45720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1" name="Text Placeholder 10">
            <a:extLst>
              <a:ext uri="{FF2B5EF4-FFF2-40B4-BE49-F238E27FC236}">
                <a16:creationId xmlns:a16="http://schemas.microsoft.com/office/drawing/2014/main" id="{005E970C-F216-4C13-B637-2CD29EB1F737}"/>
              </a:ext>
            </a:extLst>
          </p:cNvPr>
          <p:cNvSpPr>
            <a:spLocks noGrp="1"/>
          </p:cNvSpPr>
          <p:nvPr>
            <p:ph type="body" sz="quarter" idx="18" hasCustomPrompt="1"/>
          </p:nvPr>
        </p:nvSpPr>
        <p:spPr>
          <a:xfrm>
            <a:off x="6149167" y="4059936"/>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22" name="Text Placeholder 13">
            <a:extLst>
              <a:ext uri="{FF2B5EF4-FFF2-40B4-BE49-F238E27FC236}">
                <a16:creationId xmlns:a16="http://schemas.microsoft.com/office/drawing/2014/main" id="{FD54B08D-52AA-478D-9A22-40F57CEFF5E6}"/>
              </a:ext>
            </a:extLst>
          </p:cNvPr>
          <p:cNvSpPr>
            <a:spLocks noGrp="1"/>
          </p:cNvSpPr>
          <p:nvPr>
            <p:ph type="body" sz="quarter" idx="19" hasCustomPrompt="1"/>
          </p:nvPr>
        </p:nvSpPr>
        <p:spPr>
          <a:xfrm>
            <a:off x="6149041" y="4388168"/>
            <a:ext cx="5120640" cy="64008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3" name="Text Placeholder 10">
            <a:extLst>
              <a:ext uri="{FF2B5EF4-FFF2-40B4-BE49-F238E27FC236}">
                <a16:creationId xmlns:a16="http://schemas.microsoft.com/office/drawing/2014/main" id="{78434772-1E65-4475-A328-95A7B2445794}"/>
              </a:ext>
            </a:extLst>
          </p:cNvPr>
          <p:cNvSpPr>
            <a:spLocks noGrp="1"/>
          </p:cNvSpPr>
          <p:nvPr>
            <p:ph type="body" sz="quarter" idx="20" hasCustomPrompt="1"/>
          </p:nvPr>
        </p:nvSpPr>
        <p:spPr>
          <a:xfrm>
            <a:off x="6149292" y="5202936"/>
            <a:ext cx="5120640" cy="320040"/>
          </a:xfrm>
        </p:spPr>
        <p:txBody>
          <a:bodyPr>
            <a:noAutofit/>
          </a:bodyPr>
          <a:lstStyle>
            <a:lvl1pPr marL="0" indent="0">
              <a:buNone/>
              <a:defRPr sz="1800" cap="all" baseline="0">
                <a:solidFill>
                  <a:schemeClr val="accent1"/>
                </a:solidFill>
                <a:latin typeface="+mj-lt"/>
              </a:defRPr>
            </a:lvl1pPr>
            <a:lvl2pPr marL="457200" indent="0">
              <a:buNone/>
              <a:defRPr sz="2000">
                <a:solidFill>
                  <a:schemeClr val="accent1"/>
                </a:solidFill>
                <a:latin typeface="+mj-lt"/>
              </a:defRPr>
            </a:lvl2pPr>
            <a:lvl3pPr marL="914400" indent="0">
              <a:buNone/>
              <a:defRPr sz="2000">
                <a:solidFill>
                  <a:schemeClr val="accent1"/>
                </a:solidFill>
                <a:latin typeface="+mj-lt"/>
              </a:defRPr>
            </a:lvl3pPr>
            <a:lvl4pPr marL="1371600" indent="0">
              <a:buNone/>
              <a:defRPr sz="2000">
                <a:solidFill>
                  <a:schemeClr val="accent1"/>
                </a:solidFill>
                <a:latin typeface="+mj-lt"/>
              </a:defRPr>
            </a:lvl4pPr>
            <a:lvl5pPr marL="1828800" indent="0">
              <a:buNone/>
              <a:defRPr sz="2000">
                <a:solidFill>
                  <a:schemeClr val="accent1"/>
                </a:solidFill>
                <a:latin typeface="+mj-lt"/>
              </a:defRPr>
            </a:lvl5pPr>
          </a:lstStyle>
          <a:p>
            <a:pPr lvl="0"/>
            <a:r>
              <a:rPr lang="en-US" dirty="0"/>
              <a:t>CLICK TO EDIT TEXT</a:t>
            </a:r>
          </a:p>
        </p:txBody>
      </p:sp>
      <p:sp>
        <p:nvSpPr>
          <p:cNvPr id="24" name="Text Placeholder 13">
            <a:extLst>
              <a:ext uri="{FF2B5EF4-FFF2-40B4-BE49-F238E27FC236}">
                <a16:creationId xmlns:a16="http://schemas.microsoft.com/office/drawing/2014/main" id="{16497897-EF41-49AE-B577-23E1843D2DEA}"/>
              </a:ext>
            </a:extLst>
          </p:cNvPr>
          <p:cNvSpPr>
            <a:spLocks noGrp="1"/>
          </p:cNvSpPr>
          <p:nvPr>
            <p:ph type="body" sz="quarter" idx="21" hasCustomPrompt="1"/>
          </p:nvPr>
        </p:nvSpPr>
        <p:spPr>
          <a:xfrm>
            <a:off x="6149166" y="5535502"/>
            <a:ext cx="5120640" cy="640080"/>
          </a:xfrm>
        </p:spPr>
        <p:txBody>
          <a:bodyPr>
            <a:norm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Tree>
    <p:extLst>
      <p:ext uri="{BB962C8B-B14F-4D97-AF65-F5344CB8AC3E}">
        <p14:creationId xmlns:p14="http://schemas.microsoft.com/office/powerpoint/2010/main" val="13074422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02412796-7042-4809-B0D2-CA19D0001B30}"/>
              </a:ext>
            </a:extLst>
          </p:cNvPr>
          <p:cNvSpPr>
            <a:spLocks noGrp="1"/>
          </p:cNvSpPr>
          <p:nvPr>
            <p:ph type="pic" sz="quarter" idx="13"/>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6858000 h 6858000"/>
              <a:gd name="connsiteX3" fmla="*/ 0 w 12188952"/>
              <a:gd name="connsiteY3" fmla="*/ 6858000 h 6858000"/>
              <a:gd name="connsiteX4" fmla="*/ 0 w 12188952"/>
              <a:gd name="connsiteY4" fmla="*/ 2560590 h 6858000"/>
              <a:gd name="connsiteX5" fmla="*/ 4876038 w 12188952"/>
              <a:gd name="connsiteY5" fmla="*/ 2560590 h 6858000"/>
              <a:gd name="connsiteX6" fmla="*/ 4876038 w 12188952"/>
              <a:gd name="connsiteY6" fmla="*/ 2331990 h 6858000"/>
              <a:gd name="connsiteX7" fmla="*/ 0 w 12188952"/>
              <a:gd name="connsiteY7" fmla="*/ 233199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0" y="0"/>
                </a:moveTo>
                <a:lnTo>
                  <a:pt x="12188952" y="0"/>
                </a:lnTo>
                <a:lnTo>
                  <a:pt x="12188952" y="6858000"/>
                </a:lnTo>
                <a:lnTo>
                  <a:pt x="0" y="6858000"/>
                </a:lnTo>
                <a:lnTo>
                  <a:pt x="0" y="2560590"/>
                </a:lnTo>
                <a:lnTo>
                  <a:pt x="4876038" y="2560590"/>
                </a:lnTo>
                <a:lnTo>
                  <a:pt x="4876038" y="2331990"/>
                </a:lnTo>
                <a:lnTo>
                  <a:pt x="0" y="2331990"/>
                </a:lnTo>
                <a:close/>
              </a:path>
            </a:pathLst>
          </a:custGeom>
          <a:solidFill>
            <a:schemeClr val="accent6">
              <a:lumMod val="20000"/>
              <a:lumOff val="80000"/>
            </a:schemeClr>
          </a:solidFill>
        </p:spPr>
        <p:txBody>
          <a:bodyPr wrap="square">
            <a:noAutofit/>
          </a:bodyPr>
          <a:lstStyle/>
          <a:p>
            <a:r>
              <a:rPr lang="en-GB"/>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8" y="858957"/>
            <a:ext cx="4032504" cy="1325563"/>
          </a:xfrm>
        </p:spPr>
        <p:txBody>
          <a:bodyPr/>
          <a:lstStyle>
            <a:lvl1pPr algn="r">
              <a:defRPr>
                <a:solidFill>
                  <a:schemeClr val="bg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GB"/>
              <a:t>05/08/2026</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
        <p:nvSpPr>
          <p:cNvPr id="11" name="Text Placeholder 10">
            <a:extLst>
              <a:ext uri="{FF2B5EF4-FFF2-40B4-BE49-F238E27FC236}">
                <a16:creationId xmlns:a16="http://schemas.microsoft.com/office/drawing/2014/main" id="{9DD0C4E2-C56D-415A-A93E-7E5A3DD9BBEA}"/>
              </a:ext>
            </a:extLst>
          </p:cNvPr>
          <p:cNvSpPr>
            <a:spLocks noGrp="1"/>
          </p:cNvSpPr>
          <p:nvPr>
            <p:ph type="body" sz="quarter" idx="14" hasCustomPrompt="1"/>
          </p:nvPr>
        </p:nvSpPr>
        <p:spPr>
          <a:xfrm>
            <a:off x="5638800" y="1173329"/>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3" name="Text Placeholder 12">
            <a:extLst>
              <a:ext uri="{FF2B5EF4-FFF2-40B4-BE49-F238E27FC236}">
                <a16:creationId xmlns:a16="http://schemas.microsoft.com/office/drawing/2014/main" id="{63466F58-8094-496E-8FA6-A2A07D706ECA}"/>
              </a:ext>
            </a:extLst>
          </p:cNvPr>
          <p:cNvSpPr>
            <a:spLocks noGrp="1"/>
          </p:cNvSpPr>
          <p:nvPr>
            <p:ph type="body" sz="quarter" idx="15" hasCustomPrompt="1"/>
          </p:nvPr>
        </p:nvSpPr>
        <p:spPr>
          <a:xfrm>
            <a:off x="5638800" y="1522412"/>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4" name="Text Placeholder 10">
            <a:extLst>
              <a:ext uri="{FF2B5EF4-FFF2-40B4-BE49-F238E27FC236}">
                <a16:creationId xmlns:a16="http://schemas.microsoft.com/office/drawing/2014/main" id="{35CDA3A0-B53D-4D18-9792-E99DB7DFDFCD}"/>
              </a:ext>
            </a:extLst>
          </p:cNvPr>
          <p:cNvSpPr>
            <a:spLocks noGrp="1"/>
          </p:cNvSpPr>
          <p:nvPr>
            <p:ph type="body" sz="quarter" idx="16" hasCustomPrompt="1"/>
          </p:nvPr>
        </p:nvSpPr>
        <p:spPr>
          <a:xfrm>
            <a:off x="5638800" y="2743993"/>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5" name="Text Placeholder 12">
            <a:extLst>
              <a:ext uri="{FF2B5EF4-FFF2-40B4-BE49-F238E27FC236}">
                <a16:creationId xmlns:a16="http://schemas.microsoft.com/office/drawing/2014/main" id="{FEDD6309-46B2-4D7D-A1E2-8F04609BF7B3}"/>
              </a:ext>
            </a:extLst>
          </p:cNvPr>
          <p:cNvSpPr>
            <a:spLocks noGrp="1"/>
          </p:cNvSpPr>
          <p:nvPr>
            <p:ph type="body" sz="quarter" idx="17" hasCustomPrompt="1"/>
          </p:nvPr>
        </p:nvSpPr>
        <p:spPr>
          <a:xfrm>
            <a:off x="5638800" y="3074026"/>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6" name="Text Placeholder 10">
            <a:extLst>
              <a:ext uri="{FF2B5EF4-FFF2-40B4-BE49-F238E27FC236}">
                <a16:creationId xmlns:a16="http://schemas.microsoft.com/office/drawing/2014/main" id="{DF7E20CD-913D-437E-9659-9C125387ECA7}"/>
              </a:ext>
            </a:extLst>
          </p:cNvPr>
          <p:cNvSpPr>
            <a:spLocks noGrp="1"/>
          </p:cNvSpPr>
          <p:nvPr>
            <p:ph type="body" sz="quarter" idx="18" hasCustomPrompt="1"/>
          </p:nvPr>
        </p:nvSpPr>
        <p:spPr>
          <a:xfrm>
            <a:off x="8686038" y="1182807"/>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7" name="Text Placeholder 12">
            <a:extLst>
              <a:ext uri="{FF2B5EF4-FFF2-40B4-BE49-F238E27FC236}">
                <a16:creationId xmlns:a16="http://schemas.microsoft.com/office/drawing/2014/main" id="{DB390311-D71A-47E1-A6A4-FC519992545C}"/>
              </a:ext>
            </a:extLst>
          </p:cNvPr>
          <p:cNvSpPr>
            <a:spLocks noGrp="1"/>
          </p:cNvSpPr>
          <p:nvPr>
            <p:ph type="body" sz="quarter" idx="19" hasCustomPrompt="1"/>
          </p:nvPr>
        </p:nvSpPr>
        <p:spPr>
          <a:xfrm>
            <a:off x="8686038" y="1531890"/>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8" name="Text Placeholder 10">
            <a:extLst>
              <a:ext uri="{FF2B5EF4-FFF2-40B4-BE49-F238E27FC236}">
                <a16:creationId xmlns:a16="http://schemas.microsoft.com/office/drawing/2014/main" id="{A6F112C5-2301-4903-8FFC-3D13F2BD7D9F}"/>
              </a:ext>
            </a:extLst>
          </p:cNvPr>
          <p:cNvSpPr>
            <a:spLocks noGrp="1"/>
          </p:cNvSpPr>
          <p:nvPr>
            <p:ph type="body" sz="quarter" idx="20" hasCustomPrompt="1"/>
          </p:nvPr>
        </p:nvSpPr>
        <p:spPr>
          <a:xfrm>
            <a:off x="8686038" y="2753471"/>
            <a:ext cx="2743200" cy="365760"/>
          </a:xfrm>
        </p:spPr>
        <p:txBody>
          <a:bodyPr>
            <a:noAutofit/>
          </a:bodyPr>
          <a:lstStyle>
            <a:lvl1pPr marL="0" indent="0">
              <a:buNone/>
              <a:defRPr sz="1800" cap="all" baseline="0">
                <a:solidFill>
                  <a:schemeClr val="bg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9" name="Text Placeholder 12">
            <a:extLst>
              <a:ext uri="{FF2B5EF4-FFF2-40B4-BE49-F238E27FC236}">
                <a16:creationId xmlns:a16="http://schemas.microsoft.com/office/drawing/2014/main" id="{867721ED-86DF-4220-A638-CB65E0B5B126}"/>
              </a:ext>
            </a:extLst>
          </p:cNvPr>
          <p:cNvSpPr>
            <a:spLocks noGrp="1"/>
          </p:cNvSpPr>
          <p:nvPr>
            <p:ph type="body" sz="quarter" idx="21" hasCustomPrompt="1"/>
          </p:nvPr>
        </p:nvSpPr>
        <p:spPr>
          <a:xfrm>
            <a:off x="8686038" y="3083504"/>
            <a:ext cx="2743200" cy="914400"/>
          </a:xfrm>
        </p:spPr>
        <p:txBody>
          <a:bodyPr>
            <a:noAutofit/>
          </a:bodyPr>
          <a:lstStyle>
            <a:lvl1pPr marL="0" indent="0">
              <a:lnSpc>
                <a:spcPts val="2000"/>
              </a:lnSpc>
              <a:spcBef>
                <a:spcPts val="0"/>
              </a:spcBef>
              <a:buNone/>
              <a:defRPr sz="1400">
                <a:solidFill>
                  <a:schemeClr val="bg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3" name="Rectangle 22">
            <a:extLst>
              <a:ext uri="{FF2B5EF4-FFF2-40B4-BE49-F238E27FC236}">
                <a16:creationId xmlns:a16="http://schemas.microsoft.com/office/drawing/2014/main" id="{5620BB15-729F-4427-9DF3-6861F012AED2}"/>
              </a:ext>
              <a:ext uri="{C183D7F6-B498-43B3-948B-1728B52AA6E4}">
                <adec:decorative xmlns:adec="http://schemas.microsoft.com/office/drawing/2017/decorative" val="1"/>
              </a:ext>
            </a:extLst>
          </p:cNvPr>
          <p:cNvSpPr/>
          <p:nvPr userDrawn="1"/>
        </p:nvSpPr>
        <p:spPr>
          <a:xfrm>
            <a:off x="0" y="2331990"/>
            <a:ext cx="4877562"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64587433"/>
      </p:ext>
    </p:extLst>
  </p:cSld>
  <p:clrMapOvr>
    <a:masterClrMapping/>
  </p:clrMapOvr>
  <p:extLst>
    <p:ext uri="{DCECCB84-F9BA-43D5-87BE-67443E8EF086}">
      <p15:sldGuideLst xmlns:p15="http://schemas.microsoft.com/office/powerpoint/2012/main">
        <p15:guide id="1" orient="horz" pos="912"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roduct Benefits">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77E32A88-04B9-4879-A7DA-64134B3784C4}"/>
              </a:ext>
            </a:extLst>
          </p:cNvPr>
          <p:cNvSpPr>
            <a:spLocks noGrp="1"/>
          </p:cNvSpPr>
          <p:nvPr>
            <p:ph type="pic" sz="quarter" idx="13"/>
          </p:nvPr>
        </p:nvSpPr>
        <p:spPr>
          <a:xfrm>
            <a:off x="228600" y="0"/>
            <a:ext cx="11961876" cy="6858000"/>
          </a:xfrm>
          <a:custGeom>
            <a:avLst/>
            <a:gdLst>
              <a:gd name="connsiteX0" fmla="*/ 0 w 11961876"/>
              <a:gd name="connsiteY0" fmla="*/ 0 h 6858000"/>
              <a:gd name="connsiteX1" fmla="*/ 11961876 w 11961876"/>
              <a:gd name="connsiteY1" fmla="*/ 0 h 6858000"/>
              <a:gd name="connsiteX2" fmla="*/ 11961876 w 11961876"/>
              <a:gd name="connsiteY2" fmla="*/ 6858000 h 6858000"/>
              <a:gd name="connsiteX3" fmla="*/ 0 w 119618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961876" h="6858000">
                <a:moveTo>
                  <a:pt x="0" y="0"/>
                </a:moveTo>
                <a:lnTo>
                  <a:pt x="11961876" y="0"/>
                </a:lnTo>
                <a:lnTo>
                  <a:pt x="11961876" y="6858000"/>
                </a:lnTo>
                <a:lnTo>
                  <a:pt x="0" y="6858000"/>
                </a:lnTo>
                <a:close/>
              </a:path>
            </a:pathLst>
          </a:custGeom>
          <a:solidFill>
            <a:schemeClr val="accent6">
              <a:lumMod val="20000"/>
              <a:lumOff val="80000"/>
            </a:schemeClr>
          </a:solidFill>
        </p:spPr>
        <p:txBody>
          <a:bodyPr wrap="square">
            <a:noAutofit/>
          </a:bodyPr>
          <a:lstStyle/>
          <a:p>
            <a:r>
              <a:rPr lang="en-GB"/>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4398" y="365760"/>
            <a:ext cx="6400800" cy="1325563"/>
          </a:xfrm>
        </p:spPr>
        <p:txBody>
          <a:bodyPr/>
          <a:lstStyle/>
          <a:p>
            <a:r>
              <a:rPr lang="en-US" dirty="0"/>
              <a:t>CLICK TO EDIT TITLE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hasCustomPrompt="1"/>
          </p:nvPr>
        </p:nvSpPr>
        <p:spPr>
          <a:xfrm>
            <a:off x="914401" y="2000292"/>
            <a:ext cx="3162299" cy="3409907"/>
          </a:xfrm>
        </p:spPr>
        <p:txBody>
          <a:bodyPr>
            <a:normAutofit/>
          </a:bodyPr>
          <a:lstStyle>
            <a:lvl1pPr marL="0" indent="0">
              <a:lnSpc>
                <a:spcPts val="2400"/>
              </a:lnSpc>
              <a:spcBef>
                <a:spcPts val="0"/>
              </a:spcBef>
              <a:buNone/>
              <a:defRPr sz="18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p>
            <a:r>
              <a:rPr lang="en-GB"/>
              <a:t>05/08/2026</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11" name="Rectangle 10">
            <a:extLst>
              <a:ext uri="{FF2B5EF4-FFF2-40B4-BE49-F238E27FC236}">
                <a16:creationId xmlns:a16="http://schemas.microsoft.com/office/drawing/2014/main" id="{E5FFA2B6-6061-4DC2-8233-A48FB7AA8F27}"/>
              </a:ext>
              <a:ext uri="{C183D7F6-B498-43B3-948B-1728B52AA6E4}">
                <adec:decorative xmlns:adec="http://schemas.microsoft.com/office/drawing/2017/decorative" val="1"/>
              </a:ext>
            </a:extLst>
          </p:cNvPr>
          <p:cNvSpPr/>
          <p:nvPr userDrawn="1"/>
        </p:nvSpPr>
        <p:spPr>
          <a:xfrm>
            <a:off x="0" y="0"/>
            <a:ext cx="2286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2">
            <a:extLst>
              <a:ext uri="{FF2B5EF4-FFF2-40B4-BE49-F238E27FC236}">
                <a16:creationId xmlns:a16="http://schemas.microsoft.com/office/drawing/2014/main" id="{4A219D8E-BB95-4BDA-98A2-097D1BFA7494}"/>
              </a:ext>
            </a:extLst>
          </p:cNvPr>
          <p:cNvSpPr>
            <a:spLocks noGrp="1"/>
          </p:cNvSpPr>
          <p:nvPr>
            <p:ph type="body" sz="quarter" idx="14" hasCustomPrompt="1"/>
          </p:nvPr>
        </p:nvSpPr>
        <p:spPr>
          <a:xfrm>
            <a:off x="5239512" y="5513832"/>
            <a:ext cx="6958584" cy="1371600"/>
          </a:xfrm>
        </p:spPr>
        <p:txBody>
          <a:bodyPr vert="horz" bIns="0" anchor="t">
            <a:noAutofit/>
          </a:bodyPr>
          <a:lstStyle>
            <a:lvl1pPr marL="0" indent="0" algn="r">
              <a:lnSpc>
                <a:spcPct val="100000"/>
              </a:lnSpc>
              <a:spcBef>
                <a:spcPts val="0"/>
              </a:spcBef>
              <a:buNone/>
              <a:defRPr sz="110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dirty="0"/>
              <a:t>Benefits</a:t>
            </a:r>
          </a:p>
        </p:txBody>
      </p:sp>
    </p:spTree>
    <p:extLst>
      <p:ext uri="{BB962C8B-B14F-4D97-AF65-F5344CB8AC3E}">
        <p14:creationId xmlns:p14="http://schemas.microsoft.com/office/powerpoint/2010/main" val="227848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05A412B8-4256-47AC-A275-1AC354C4C6E9}"/>
              </a:ext>
            </a:extLst>
          </p:cNvPr>
          <p:cNvSpPr>
            <a:spLocks noGrp="1"/>
          </p:cNvSpPr>
          <p:nvPr>
            <p:ph type="pic" sz="quarter" idx="13"/>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6858000 h 6858000"/>
              <a:gd name="connsiteX3" fmla="*/ 0 w 12188952"/>
              <a:gd name="connsiteY3" fmla="*/ 6858000 h 6858000"/>
              <a:gd name="connsiteX4" fmla="*/ 0 w 12188952"/>
              <a:gd name="connsiteY4" fmla="*/ 4926523 h 6858000"/>
              <a:gd name="connsiteX5" fmla="*/ 9142476 w 12188952"/>
              <a:gd name="connsiteY5" fmla="*/ 4926523 h 6858000"/>
              <a:gd name="connsiteX6" fmla="*/ 9142476 w 12188952"/>
              <a:gd name="connsiteY6" fmla="*/ 4697923 h 6858000"/>
              <a:gd name="connsiteX7" fmla="*/ 0 w 12188952"/>
              <a:gd name="connsiteY7" fmla="*/ 469792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0" y="0"/>
                </a:moveTo>
                <a:lnTo>
                  <a:pt x="12188952" y="0"/>
                </a:lnTo>
                <a:lnTo>
                  <a:pt x="12188952" y="6858000"/>
                </a:lnTo>
                <a:lnTo>
                  <a:pt x="0" y="6858000"/>
                </a:lnTo>
                <a:lnTo>
                  <a:pt x="0" y="4926523"/>
                </a:lnTo>
                <a:lnTo>
                  <a:pt x="9142476" y="4926523"/>
                </a:lnTo>
                <a:lnTo>
                  <a:pt x="9142476" y="4697923"/>
                </a:lnTo>
                <a:lnTo>
                  <a:pt x="0" y="4697923"/>
                </a:lnTo>
                <a:close/>
              </a:path>
            </a:pathLst>
          </a:custGeom>
          <a:solidFill>
            <a:schemeClr val="accent6">
              <a:lumMod val="20000"/>
              <a:lumOff val="80000"/>
            </a:schemeClr>
          </a:solidFill>
        </p:spPr>
        <p:txBody>
          <a:bodyPr wrap="square">
            <a:noAutofit/>
          </a:bodyPr>
          <a:lstStyle/>
          <a:p>
            <a:r>
              <a:rPr lang="en-GB"/>
              <a:t>Click icon to add picture</a:t>
            </a:r>
            <a:endParaRPr lang="en-US" dirty="0"/>
          </a:p>
        </p:txBody>
      </p:sp>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5084064"/>
            <a:ext cx="8311896" cy="1049254"/>
          </a:xfrm>
        </p:spPr>
        <p:txBody>
          <a:bodyPr anchor="b">
            <a:normAutofit/>
          </a:bodyPr>
          <a:lstStyle>
            <a:lvl1pPr algn="r">
              <a:defRPr sz="4800">
                <a:solidFill>
                  <a:schemeClr val="bg1"/>
                </a:solidFill>
              </a:defRPr>
            </a:lvl1pPr>
          </a:lstStyle>
          <a:p>
            <a:r>
              <a:rPr lang="en-US" dirty="0"/>
              <a:t>CLICK TO EDIT TITLE</a:t>
            </a:r>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p>
            <a:r>
              <a:rPr lang="en-GB"/>
              <a:t>05/08/2026</a:t>
            </a:r>
            <a:endParaRPr lang="en-US" dirty="0"/>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p>
            <a:r>
              <a:rPr lang="en-US" dirty="0"/>
              <a:t>Pitch deck title</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p>
            <a:fld id="{B5CEABB6-07DC-46E8-9B57-56EC44A396E5}" type="slidenum">
              <a:rPr lang="en-US" smtClean="0"/>
              <a:t>‹#›</a:t>
            </a:fld>
            <a:endParaRPr lang="en-US" dirty="0"/>
          </a:p>
        </p:txBody>
      </p:sp>
      <p:sp>
        <p:nvSpPr>
          <p:cNvPr id="10" name="Rectangle 9">
            <a:extLst>
              <a:ext uri="{FF2B5EF4-FFF2-40B4-BE49-F238E27FC236}">
                <a16:creationId xmlns:a16="http://schemas.microsoft.com/office/drawing/2014/main" id="{2DBCBD4E-87D0-4BA6-A1B4-3DC9452A36AB}"/>
              </a:ext>
              <a:ext uri="{C183D7F6-B498-43B3-948B-1728B52AA6E4}">
                <adec:decorative xmlns:adec="http://schemas.microsoft.com/office/drawing/2017/decorative" val="1"/>
              </a:ext>
            </a:extLst>
          </p:cNvPr>
          <p:cNvSpPr/>
          <p:nvPr userDrawn="1"/>
        </p:nvSpPr>
        <p:spPr>
          <a:xfrm>
            <a:off x="0" y="4697923"/>
            <a:ext cx="914400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9165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Model">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B695704B-E527-4A3C-9B8B-CDEB8724F0F9}"/>
              </a:ext>
            </a:extLst>
          </p:cNvPr>
          <p:cNvSpPr>
            <a:spLocks noGrp="1"/>
          </p:cNvSpPr>
          <p:nvPr>
            <p:ph type="pic" sz="quarter" idx="13"/>
          </p:nvPr>
        </p:nvSpPr>
        <p:spPr>
          <a:xfrm>
            <a:off x="1524" y="0"/>
            <a:ext cx="12188952" cy="6858000"/>
          </a:xfrm>
          <a:custGeom>
            <a:avLst/>
            <a:gdLst>
              <a:gd name="connsiteX0" fmla="*/ 7789164 w 12188952"/>
              <a:gd name="connsiteY0" fmla="*/ 2258568 h 6858000"/>
              <a:gd name="connsiteX1" fmla="*/ 7789164 w 12188952"/>
              <a:gd name="connsiteY1" fmla="*/ 2487168 h 6858000"/>
              <a:gd name="connsiteX2" fmla="*/ 10715244 w 12188952"/>
              <a:gd name="connsiteY2" fmla="*/ 2487168 h 6858000"/>
              <a:gd name="connsiteX3" fmla="*/ 10715244 w 12188952"/>
              <a:gd name="connsiteY3" fmla="*/ 2258568 h 6858000"/>
              <a:gd name="connsiteX4" fmla="*/ 4634484 w 12188952"/>
              <a:gd name="connsiteY4" fmla="*/ 2258568 h 6858000"/>
              <a:gd name="connsiteX5" fmla="*/ 4634484 w 12188952"/>
              <a:gd name="connsiteY5" fmla="*/ 2487168 h 6858000"/>
              <a:gd name="connsiteX6" fmla="*/ 7560564 w 12188952"/>
              <a:gd name="connsiteY6" fmla="*/ 2487168 h 6858000"/>
              <a:gd name="connsiteX7" fmla="*/ 7560564 w 12188952"/>
              <a:gd name="connsiteY7" fmla="*/ 2258568 h 6858000"/>
              <a:gd name="connsiteX8" fmla="*/ 1443228 w 12188952"/>
              <a:gd name="connsiteY8" fmla="*/ 2258568 h 6858000"/>
              <a:gd name="connsiteX9" fmla="*/ 1443228 w 12188952"/>
              <a:gd name="connsiteY9" fmla="*/ 2487168 h 6858000"/>
              <a:gd name="connsiteX10" fmla="*/ 4369308 w 12188952"/>
              <a:gd name="connsiteY10" fmla="*/ 2487168 h 6858000"/>
              <a:gd name="connsiteX11" fmla="*/ 4369308 w 12188952"/>
              <a:gd name="connsiteY11" fmla="*/ 2258568 h 6858000"/>
              <a:gd name="connsiteX12" fmla="*/ 0 w 12188952"/>
              <a:gd name="connsiteY12" fmla="*/ 0 h 6858000"/>
              <a:gd name="connsiteX13" fmla="*/ 12188952 w 12188952"/>
              <a:gd name="connsiteY13" fmla="*/ 0 h 6858000"/>
              <a:gd name="connsiteX14" fmla="*/ 12188952 w 12188952"/>
              <a:gd name="connsiteY14" fmla="*/ 6858000 h 6858000"/>
              <a:gd name="connsiteX15" fmla="*/ 0 w 12188952"/>
              <a:gd name="connsiteY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88952" h="6858000">
                <a:moveTo>
                  <a:pt x="7789164" y="2258568"/>
                </a:moveTo>
                <a:lnTo>
                  <a:pt x="7789164" y="2487168"/>
                </a:lnTo>
                <a:lnTo>
                  <a:pt x="10715244" y="2487168"/>
                </a:lnTo>
                <a:lnTo>
                  <a:pt x="10715244" y="2258568"/>
                </a:lnTo>
                <a:close/>
                <a:moveTo>
                  <a:pt x="4634484" y="2258568"/>
                </a:moveTo>
                <a:lnTo>
                  <a:pt x="4634484" y="2487168"/>
                </a:lnTo>
                <a:lnTo>
                  <a:pt x="7560564" y="2487168"/>
                </a:lnTo>
                <a:lnTo>
                  <a:pt x="7560564" y="2258568"/>
                </a:lnTo>
                <a:close/>
                <a:moveTo>
                  <a:pt x="1443228" y="2258568"/>
                </a:moveTo>
                <a:lnTo>
                  <a:pt x="1443228" y="2487168"/>
                </a:lnTo>
                <a:lnTo>
                  <a:pt x="4369308" y="2487168"/>
                </a:lnTo>
                <a:lnTo>
                  <a:pt x="4369308" y="2258568"/>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GB"/>
              <a:t>Click icon to add picture</a:t>
            </a:r>
            <a:endParaRPr lang="en-US"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bg1"/>
                </a:solidFill>
              </a:defRPr>
            </a:lvl1pPr>
          </a:lstStyle>
          <a:p>
            <a:r>
              <a:rPr lang="en-GB"/>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9B51A1E-902D-48AF-9020-955120F399B6}" type="slidenum">
              <a:rPr lang="en-ZA" smtClean="0"/>
              <a:pPr/>
              <a:t>‹#›</a:t>
            </a:fld>
            <a:endParaRPr lang="en-ZA" dirty="0"/>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1444752" y="2487165"/>
            <a:ext cx="2926080" cy="2714379"/>
          </a:xfrm>
          <a:solidFill>
            <a:schemeClr val="bg1">
              <a:alpha val="85000"/>
            </a:schemeClr>
          </a:solidFill>
        </p:spPr>
        <p:txBody>
          <a:bodyPr tIns="429768">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2</a:t>
            </a:r>
            <a:endParaRPr lang="en-ZA" dirty="0"/>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1673352" y="3374136"/>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1" name="Text Placeholder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4636008" y="2487165"/>
            <a:ext cx="2926080" cy="2715768"/>
          </a:xfrm>
          <a:solidFill>
            <a:schemeClr val="bg1">
              <a:alpha val="85000"/>
            </a:schemeClr>
          </a:solidFill>
        </p:spPr>
        <p:txBody>
          <a:bodyPr tIns="429768"/>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3</a:t>
            </a:r>
            <a:endParaRPr lang="en-ZA" dirty="0"/>
          </a:p>
        </p:txBody>
      </p:sp>
      <p:sp>
        <p:nvSpPr>
          <p:cNvPr id="12" name="Text Placeholder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4873775" y="3374136"/>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3" name="Text Placeholder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7790688" y="2487165"/>
            <a:ext cx="2926080" cy="2715768"/>
          </a:xfrm>
          <a:solidFill>
            <a:schemeClr val="bg1">
              <a:alpha val="85000"/>
            </a:schemeClr>
          </a:solidFill>
        </p:spPr>
        <p:txBody>
          <a:bodyPr tIns="429768"/>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4</a:t>
            </a:r>
            <a:endParaRPr lang="en-ZA" dirty="0"/>
          </a:p>
        </p:txBody>
      </p:sp>
      <p:sp>
        <p:nvSpPr>
          <p:cNvPr id="14" name="Text Placeholder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8019288" y="3374136"/>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6" name="Date Placeholder 4">
            <a:extLst>
              <a:ext uri="{FF2B5EF4-FFF2-40B4-BE49-F238E27FC236}">
                <a16:creationId xmlns:a16="http://schemas.microsoft.com/office/drawing/2014/main" id="{C0256D1E-8A29-4C0A-8641-E823E877CF86}"/>
              </a:ext>
            </a:extLst>
          </p:cNvPr>
          <p:cNvSpPr>
            <a:spLocks noGrp="1"/>
          </p:cNvSpPr>
          <p:nvPr>
            <p:ph type="dt" sz="half" idx="39"/>
          </p:nvPr>
        </p:nvSpPr>
        <p:spPr>
          <a:xfrm>
            <a:off x="838200" y="6356350"/>
            <a:ext cx="2743200" cy="365125"/>
          </a:xfrm>
        </p:spPr>
        <p:txBody>
          <a:bodyPr/>
          <a:lstStyle>
            <a:lvl1pPr>
              <a:defRPr>
                <a:solidFill>
                  <a:schemeClr val="bg1"/>
                </a:solidFill>
              </a:defRPr>
            </a:lvl1pPr>
          </a:lstStyle>
          <a:p>
            <a:r>
              <a:rPr lang="en-GB"/>
              <a:t>05/08/2026</a:t>
            </a:r>
            <a:endParaRPr lang="en-US" dirty="0"/>
          </a:p>
        </p:txBody>
      </p:sp>
      <p:sp>
        <p:nvSpPr>
          <p:cNvPr id="26" name="Rectangle 25">
            <a:extLst>
              <a:ext uri="{FF2B5EF4-FFF2-40B4-BE49-F238E27FC236}">
                <a16:creationId xmlns:a16="http://schemas.microsoft.com/office/drawing/2014/main" id="{370B45ED-DCCD-4701-9ACC-9C83B74D1710}"/>
              </a:ext>
              <a:ext uri="{C183D7F6-B498-43B3-948B-1728B52AA6E4}">
                <adec:decorative xmlns:adec="http://schemas.microsoft.com/office/drawing/2017/decorative" val="1"/>
              </a:ext>
            </a:extLst>
          </p:cNvPr>
          <p:cNvSpPr/>
          <p:nvPr userDrawn="1"/>
        </p:nvSpPr>
        <p:spPr>
          <a:xfrm>
            <a:off x="1444752" y="2258568"/>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09508955-3B0C-44CA-B1F9-AD0E70CDB035}"/>
              </a:ext>
              <a:ext uri="{C183D7F6-B498-43B3-948B-1728B52AA6E4}">
                <adec:decorative xmlns:adec="http://schemas.microsoft.com/office/drawing/2017/decorative" val="1"/>
              </a:ext>
            </a:extLst>
          </p:cNvPr>
          <p:cNvSpPr/>
          <p:nvPr userDrawn="1"/>
        </p:nvSpPr>
        <p:spPr>
          <a:xfrm>
            <a:off x="4636008" y="2258568"/>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8612ACAA-EEDE-4C74-AF6C-6A7D06F73BAB}"/>
              </a:ext>
              <a:ext uri="{C183D7F6-B498-43B3-948B-1728B52AA6E4}">
                <adec:decorative xmlns:adec="http://schemas.microsoft.com/office/drawing/2017/decorative" val="1"/>
              </a:ext>
            </a:extLst>
          </p:cNvPr>
          <p:cNvSpPr/>
          <p:nvPr userDrawn="1"/>
        </p:nvSpPr>
        <p:spPr>
          <a:xfrm>
            <a:off x="7790688" y="2258568"/>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86028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overview">
    <p:spTree>
      <p:nvGrpSpPr>
        <p:cNvPr id="1" name=""/>
        <p:cNvGrpSpPr/>
        <p:nvPr/>
      </p:nvGrpSpPr>
      <p:grpSpPr>
        <a:xfrm>
          <a:off x="0" y="0"/>
          <a:ext cx="0" cy="0"/>
          <a:chOff x="0" y="0"/>
          <a:chExt cx="0" cy="0"/>
        </a:xfrm>
      </p:grpSpPr>
      <p:sp>
        <p:nvSpPr>
          <p:cNvPr id="22" name="Picture Placeholder 10">
            <a:extLst>
              <a:ext uri="{FF2B5EF4-FFF2-40B4-BE49-F238E27FC236}">
                <a16:creationId xmlns:a16="http://schemas.microsoft.com/office/drawing/2014/main" id="{27AEA2E6-E265-44DE-9F3F-657ECFF5D138}"/>
              </a:ext>
            </a:extLst>
          </p:cNvPr>
          <p:cNvSpPr>
            <a:spLocks noGrp="1"/>
          </p:cNvSpPr>
          <p:nvPr>
            <p:ph type="pic" sz="quarter" idx="34"/>
          </p:nvPr>
        </p:nvSpPr>
        <p:spPr>
          <a:xfrm>
            <a:off x="1524" y="0"/>
            <a:ext cx="12188952" cy="6858000"/>
          </a:xfrm>
          <a:solidFill>
            <a:schemeClr val="accent6">
              <a:lumMod val="20000"/>
              <a:lumOff val="80000"/>
            </a:schemeClr>
          </a:solidFill>
        </p:spPr>
        <p:txBody>
          <a:bodyPr/>
          <a:lstStyle/>
          <a:p>
            <a:r>
              <a:rPr lang="en-GB"/>
              <a:t>Click icon to add picture</a:t>
            </a:r>
            <a:endParaRPr lang="en-US" dirty="0"/>
          </a:p>
        </p:txBody>
      </p:sp>
      <p:sp>
        <p:nvSpPr>
          <p:cNvPr id="5" name="Text Placeholder 4">
            <a:extLst>
              <a:ext uri="{FF2B5EF4-FFF2-40B4-BE49-F238E27FC236}">
                <a16:creationId xmlns:a16="http://schemas.microsoft.com/office/drawing/2014/main" id="{1C37569F-733B-494F-B7CB-231805209077}"/>
              </a:ext>
            </a:extLst>
          </p:cNvPr>
          <p:cNvSpPr>
            <a:spLocks noGrp="1"/>
          </p:cNvSpPr>
          <p:nvPr>
            <p:ph type="body" sz="quarter" idx="39" hasCustomPrompt="1"/>
          </p:nvPr>
        </p:nvSpPr>
        <p:spPr>
          <a:xfrm>
            <a:off x="0" y="2258568"/>
            <a:ext cx="12190476" cy="2743200"/>
          </a:xfrm>
          <a:solidFill>
            <a:schemeClr val="accent2">
              <a:alpha val="95000"/>
            </a:schemeClr>
          </a:solidFill>
        </p:spPr>
        <p:txBody>
          <a:bodyPr/>
          <a:lstStyle>
            <a:lvl1pPr marL="0" indent="0">
              <a:buNone/>
              <a:defRPr/>
            </a:lvl1pPr>
          </a:lstStyle>
          <a:p>
            <a:pPr lvl="0"/>
            <a:r>
              <a:rPr lang="en-US" dirty="0"/>
              <a:t> </a:t>
            </a:r>
          </a:p>
        </p:txBody>
      </p:sp>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lgn="ctr">
              <a:defRPr>
                <a:solidFill>
                  <a:schemeClr val="bg1"/>
                </a:solidFill>
              </a:defRPr>
            </a:lvl1pPr>
          </a:lstStyle>
          <a:p>
            <a:r>
              <a:rPr lang="en-US" dirty="0"/>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9B51A1E-902D-48AF-9020-955120F399B6}" type="slidenum">
              <a:rPr lang="en-ZA" smtClean="0"/>
              <a:pPr/>
              <a:t>‹#›</a:t>
            </a:fld>
            <a:endParaRPr lang="en-ZA" dirty="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767130" y="2752344"/>
            <a:ext cx="2560320" cy="603504"/>
          </a:xfrm>
          <a:prstGeom prst="rect">
            <a:avLst/>
          </a:prstGeom>
          <a:noFill/>
        </p:spPr>
        <p:txBody>
          <a:bodyPr anchor="ctr" anchorCtr="0">
            <a:normAutofit/>
          </a:bodyPr>
          <a:lstStyle>
            <a:lvl1pPr marL="0" indent="0" algn="ctr">
              <a:spcBef>
                <a:spcPts val="0"/>
              </a:spcBef>
              <a:spcAft>
                <a:spcPts val="0"/>
              </a:spcAft>
              <a:buNone/>
              <a:defRPr sz="3600">
                <a:solidFill>
                  <a:schemeClr val="accent2">
                    <a:lumMod val="20000"/>
                    <a:lumOff val="80000"/>
                  </a:schemeClr>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1</a:t>
            </a:r>
            <a:endParaRPr lang="en-ZA" dirty="0"/>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815840" y="2752344"/>
            <a:ext cx="2560320" cy="603504"/>
          </a:xfrm>
          <a:prstGeom prst="rect">
            <a:avLst/>
          </a:prstGeom>
          <a:noFill/>
        </p:spPr>
        <p:txBody>
          <a:bodyPr vert="horz" lIns="0" tIns="0" rIns="0" bIns="0" rtlCol="0" anchor="ctr" anchorCtr="0">
            <a:noAutofit/>
          </a:bodyPr>
          <a:lstStyle>
            <a:lvl1pPr marL="0" indent="0" algn="ctr">
              <a:spcBef>
                <a:spcPts val="0"/>
              </a:spcBef>
              <a:spcAft>
                <a:spcPts val="0"/>
              </a:spcAft>
              <a:buNone/>
              <a:defRPr lang="en-ZA" sz="3600" dirty="0">
                <a:solidFill>
                  <a:schemeClr val="accent2">
                    <a:lumMod val="20000"/>
                    <a:lumOff val="80000"/>
                  </a:schemeClr>
                </a:solidFill>
                <a:latin typeface="+mj-lt"/>
              </a:defRPr>
            </a:lvl1pPr>
          </a:lstStyle>
          <a:p>
            <a:pPr marL="266700" lvl="0" indent="-266700" algn="ctr"/>
            <a:r>
              <a:rPr lang="en-US" dirty="0"/>
              <a:t>2</a:t>
            </a:r>
            <a:endParaRPr lang="en-ZA" dirty="0"/>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867194" y="2752344"/>
            <a:ext cx="2560320" cy="603504"/>
          </a:xfrm>
          <a:prstGeom prst="rect">
            <a:avLst/>
          </a:prstGeom>
          <a:noFill/>
        </p:spPr>
        <p:txBody>
          <a:bodyPr vert="horz" lIns="0" tIns="0" rIns="0" bIns="0" rtlCol="0" anchor="ctr" anchorCtr="0">
            <a:noAutofit/>
          </a:bodyPr>
          <a:lstStyle>
            <a:lvl1pPr marL="0" indent="0" algn="ctr">
              <a:spcBef>
                <a:spcPts val="0"/>
              </a:spcBef>
              <a:spcAft>
                <a:spcPts val="0"/>
              </a:spcAft>
              <a:buNone/>
              <a:defRPr lang="en-ZA" sz="3600" dirty="0">
                <a:solidFill>
                  <a:schemeClr val="accent2">
                    <a:lumMod val="20000"/>
                    <a:lumOff val="80000"/>
                  </a:schemeClr>
                </a:solidFill>
                <a:latin typeface="+mj-lt"/>
              </a:defRPr>
            </a:lvl1pPr>
          </a:lstStyle>
          <a:p>
            <a:pPr marL="266700" lvl="0" indent="-266700" algn="ctr"/>
            <a:r>
              <a:rPr lang="en-US" dirty="0"/>
              <a:t>3</a:t>
            </a:r>
            <a:endParaRPr lang="en-ZA" dirty="0"/>
          </a:p>
        </p:txBody>
      </p:sp>
      <p:sp>
        <p:nvSpPr>
          <p:cNvPr id="4" name="Text Placeholder 3">
            <a:extLst>
              <a:ext uri="{FF2B5EF4-FFF2-40B4-BE49-F238E27FC236}">
                <a16:creationId xmlns:a16="http://schemas.microsoft.com/office/drawing/2014/main" id="{B31369B8-B3F7-44DF-975B-57630CED624E}"/>
              </a:ext>
            </a:extLst>
          </p:cNvPr>
          <p:cNvSpPr>
            <a:spLocks noGrp="1"/>
          </p:cNvSpPr>
          <p:nvPr>
            <p:ph type="body" sz="quarter" idx="35" hasCustomPrompt="1"/>
          </p:nvPr>
        </p:nvSpPr>
        <p:spPr>
          <a:xfrm>
            <a:off x="1767130" y="3502152"/>
            <a:ext cx="2560320" cy="137160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23" name="Text Placeholder 3">
            <a:extLst>
              <a:ext uri="{FF2B5EF4-FFF2-40B4-BE49-F238E27FC236}">
                <a16:creationId xmlns:a16="http://schemas.microsoft.com/office/drawing/2014/main" id="{8199533E-4480-4EF0-855E-F0FC142777BF}"/>
              </a:ext>
            </a:extLst>
          </p:cNvPr>
          <p:cNvSpPr>
            <a:spLocks noGrp="1"/>
          </p:cNvSpPr>
          <p:nvPr>
            <p:ph type="body" sz="quarter" idx="36" hasCustomPrompt="1"/>
          </p:nvPr>
        </p:nvSpPr>
        <p:spPr>
          <a:xfrm>
            <a:off x="4815840" y="3502152"/>
            <a:ext cx="2560320" cy="137160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24" name="Text Placeholder 3">
            <a:extLst>
              <a:ext uri="{FF2B5EF4-FFF2-40B4-BE49-F238E27FC236}">
                <a16:creationId xmlns:a16="http://schemas.microsoft.com/office/drawing/2014/main" id="{58E1CB88-990B-431E-A733-AF73E3090549}"/>
              </a:ext>
            </a:extLst>
          </p:cNvPr>
          <p:cNvSpPr>
            <a:spLocks noGrp="1"/>
          </p:cNvSpPr>
          <p:nvPr>
            <p:ph type="body" sz="quarter" idx="37" hasCustomPrompt="1"/>
          </p:nvPr>
        </p:nvSpPr>
        <p:spPr>
          <a:xfrm>
            <a:off x="7867194" y="3502152"/>
            <a:ext cx="2560320" cy="137160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15" name="Date Placeholder 4">
            <a:extLst>
              <a:ext uri="{FF2B5EF4-FFF2-40B4-BE49-F238E27FC236}">
                <a16:creationId xmlns:a16="http://schemas.microsoft.com/office/drawing/2014/main" id="{DCF4F2F5-E92C-4ECF-9FDE-3E0CE4FBFCA8}"/>
              </a:ext>
            </a:extLst>
          </p:cNvPr>
          <p:cNvSpPr>
            <a:spLocks noGrp="1"/>
          </p:cNvSpPr>
          <p:nvPr>
            <p:ph type="dt" sz="half" idx="38"/>
          </p:nvPr>
        </p:nvSpPr>
        <p:spPr>
          <a:xfrm>
            <a:off x="838200" y="6356350"/>
            <a:ext cx="2743200" cy="365125"/>
          </a:xfrm>
        </p:spPr>
        <p:txBody>
          <a:bodyPr/>
          <a:lstStyle>
            <a:lvl1pPr>
              <a:defRPr>
                <a:solidFill>
                  <a:schemeClr val="bg1"/>
                </a:solidFill>
              </a:defRPr>
            </a:lvl1pPr>
          </a:lstStyle>
          <a:p>
            <a:r>
              <a:rPr lang="en-GB"/>
              <a:t>05/08/2026</a:t>
            </a:r>
            <a:endParaRPr lang="en-US" dirty="0"/>
          </a:p>
        </p:txBody>
      </p:sp>
    </p:spTree>
    <p:extLst>
      <p:ext uri="{BB962C8B-B14F-4D97-AF65-F5344CB8AC3E}">
        <p14:creationId xmlns:p14="http://schemas.microsoft.com/office/powerpoint/2010/main" val="2876408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Comparison">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CB2621B9-2641-4DA3-B7D6-D577C25CF2E9}"/>
              </a:ext>
            </a:extLst>
          </p:cNvPr>
          <p:cNvSpPr>
            <a:spLocks noGrp="1"/>
          </p:cNvSpPr>
          <p:nvPr>
            <p:ph type="pic" sz="quarter" idx="34"/>
          </p:nvPr>
        </p:nvSpPr>
        <p:spPr>
          <a:xfrm>
            <a:off x="1524" y="0"/>
            <a:ext cx="12188952" cy="6858000"/>
          </a:xfrm>
          <a:custGeom>
            <a:avLst/>
            <a:gdLst>
              <a:gd name="connsiteX0" fmla="*/ 1030351 w 12188952"/>
              <a:gd name="connsiteY0" fmla="*/ 3231845 h 6858000"/>
              <a:gd name="connsiteX1" fmla="*/ 1030351 w 12188952"/>
              <a:gd name="connsiteY1" fmla="*/ 3460445 h 6858000"/>
              <a:gd name="connsiteX2" fmla="*/ 11122333 w 12188952"/>
              <a:gd name="connsiteY2" fmla="*/ 3460445 h 6858000"/>
              <a:gd name="connsiteX3" fmla="*/ 11122333 w 12188952"/>
              <a:gd name="connsiteY3" fmla="*/ 3231845 h 6858000"/>
              <a:gd name="connsiteX4" fmla="*/ 0 w 12188952"/>
              <a:gd name="connsiteY4" fmla="*/ 0 h 6858000"/>
              <a:gd name="connsiteX5" fmla="*/ 12188952 w 12188952"/>
              <a:gd name="connsiteY5" fmla="*/ 0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1030351" y="3231845"/>
                </a:moveTo>
                <a:lnTo>
                  <a:pt x="1030351" y="3460445"/>
                </a:lnTo>
                <a:lnTo>
                  <a:pt x="11122333" y="3460445"/>
                </a:lnTo>
                <a:lnTo>
                  <a:pt x="11122333" y="3231845"/>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GB"/>
              <a:t>Click icon to add picture</a:t>
            </a:r>
            <a:endParaRPr lang="en-US"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lgn="ctr">
              <a:defRPr>
                <a:solidFill>
                  <a:schemeClr val="bg1"/>
                </a:solidFill>
              </a:defRPr>
            </a:lvl1pPr>
          </a:lstStyle>
          <a:p>
            <a:r>
              <a:rPr lang="en-US" dirty="0"/>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9B51A1E-902D-48AF-9020-955120F399B6}" type="slidenum">
              <a:rPr lang="en-ZA" smtClean="0"/>
              <a:pPr/>
              <a:t>‹#›</a:t>
            </a:fld>
            <a:endParaRPr lang="en-ZA" dirty="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069848" y="2121408"/>
            <a:ext cx="2560320" cy="914400"/>
          </a:xfrm>
          <a:prstGeom prst="rect">
            <a:avLst/>
          </a:prstGeom>
          <a:noFill/>
        </p:spPr>
        <p:txBody>
          <a:bodyPr anchor="b">
            <a:noAutofit/>
          </a:bodyPr>
          <a:lstStyle>
            <a:lvl1pPr marL="0" indent="0" algn="ctr">
              <a:spcBef>
                <a:spcPts val="0"/>
              </a:spcBef>
              <a:spcAft>
                <a:spcPts val="0"/>
              </a:spcAft>
              <a:buNone/>
              <a:defRPr sz="6000">
                <a:ln w="15875">
                  <a:solidFill>
                    <a:schemeClr val="bg1">
                      <a:lumMod val="85000"/>
                    </a:schemeClr>
                  </a:solidFill>
                </a:ln>
                <a:noFill/>
                <a:latin typeface="+mj-lt"/>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1</a:t>
            </a:r>
            <a:endParaRPr lang="en-ZA" dirty="0"/>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800600" y="2121408"/>
            <a:ext cx="2560320" cy="914400"/>
          </a:xfrm>
          <a:prstGeom prst="rect">
            <a:avLst/>
          </a:prstGeom>
          <a:noFill/>
        </p:spPr>
        <p:txBody>
          <a:bodyPr vert="horz" lIns="0" tIns="0" rIns="0" bIns="0" rtlCol="0" anchor="b">
            <a:noAutofit/>
          </a:bodyPr>
          <a:lstStyle>
            <a:lvl1pPr marL="0" indent="0" algn="ctr">
              <a:spcBef>
                <a:spcPts val="0"/>
              </a:spcBef>
              <a:spcAft>
                <a:spcPts val="0"/>
              </a:spcAft>
              <a:buNone/>
              <a:defRPr lang="en-ZA" sz="6000" dirty="0">
                <a:ln w="15875">
                  <a:solidFill>
                    <a:schemeClr val="bg1">
                      <a:lumMod val="85000"/>
                    </a:schemeClr>
                  </a:solidFill>
                </a:ln>
                <a:noFill/>
                <a:latin typeface="+mj-lt"/>
              </a:defRPr>
            </a:lvl1pPr>
          </a:lstStyle>
          <a:p>
            <a:pPr marL="266700" lvl="0" indent="-266700" algn="ctr"/>
            <a:r>
              <a:rPr lang="en-US" dirty="0"/>
              <a:t>2</a:t>
            </a:r>
            <a:endParaRPr lang="en-ZA" dirty="0"/>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531351" y="2121408"/>
            <a:ext cx="2592505" cy="914400"/>
          </a:xfrm>
          <a:prstGeom prst="rect">
            <a:avLst/>
          </a:prstGeom>
          <a:noFill/>
        </p:spPr>
        <p:txBody>
          <a:bodyPr vert="horz" lIns="0" tIns="0" rIns="0" bIns="0" rtlCol="0" anchor="b">
            <a:noAutofit/>
          </a:bodyPr>
          <a:lstStyle>
            <a:lvl1pPr marL="0" indent="0" algn="ctr">
              <a:spcBef>
                <a:spcPts val="0"/>
              </a:spcBef>
              <a:spcAft>
                <a:spcPts val="0"/>
              </a:spcAft>
              <a:buNone/>
              <a:defRPr lang="en-ZA" sz="6000" dirty="0">
                <a:ln w="15875">
                  <a:solidFill>
                    <a:schemeClr val="bg1">
                      <a:lumMod val="85000"/>
                    </a:schemeClr>
                  </a:solidFill>
                </a:ln>
                <a:noFill/>
                <a:latin typeface="+mj-lt"/>
              </a:defRPr>
            </a:lvl1pPr>
          </a:lstStyle>
          <a:p>
            <a:pPr marL="266700" lvl="0" indent="-266700" algn="ctr"/>
            <a:r>
              <a:rPr lang="en-US" dirty="0"/>
              <a:t>3</a:t>
            </a:r>
            <a:endParaRPr lang="en-ZA" dirty="0"/>
          </a:p>
        </p:txBody>
      </p:sp>
      <p:sp>
        <p:nvSpPr>
          <p:cNvPr id="4" name="Text Placeholder 3">
            <a:extLst>
              <a:ext uri="{FF2B5EF4-FFF2-40B4-BE49-F238E27FC236}">
                <a16:creationId xmlns:a16="http://schemas.microsoft.com/office/drawing/2014/main" id="{B31369B8-B3F7-44DF-975B-57630CED624E}"/>
              </a:ext>
            </a:extLst>
          </p:cNvPr>
          <p:cNvSpPr>
            <a:spLocks noGrp="1"/>
          </p:cNvSpPr>
          <p:nvPr>
            <p:ph type="body" sz="quarter" idx="35" hasCustomPrompt="1"/>
          </p:nvPr>
        </p:nvSpPr>
        <p:spPr>
          <a:xfrm>
            <a:off x="1069848" y="3730752"/>
            <a:ext cx="2560320" cy="118872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23" name="Text Placeholder 3">
            <a:extLst>
              <a:ext uri="{FF2B5EF4-FFF2-40B4-BE49-F238E27FC236}">
                <a16:creationId xmlns:a16="http://schemas.microsoft.com/office/drawing/2014/main" id="{8199533E-4480-4EF0-855E-F0FC142777BF}"/>
              </a:ext>
            </a:extLst>
          </p:cNvPr>
          <p:cNvSpPr>
            <a:spLocks noGrp="1"/>
          </p:cNvSpPr>
          <p:nvPr>
            <p:ph type="body" sz="quarter" idx="36" hasCustomPrompt="1"/>
          </p:nvPr>
        </p:nvSpPr>
        <p:spPr>
          <a:xfrm>
            <a:off x="4800600" y="3730752"/>
            <a:ext cx="2560320" cy="118872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24" name="Text Placeholder 3">
            <a:extLst>
              <a:ext uri="{FF2B5EF4-FFF2-40B4-BE49-F238E27FC236}">
                <a16:creationId xmlns:a16="http://schemas.microsoft.com/office/drawing/2014/main" id="{58E1CB88-990B-431E-A733-AF73E3090549}"/>
              </a:ext>
            </a:extLst>
          </p:cNvPr>
          <p:cNvSpPr>
            <a:spLocks noGrp="1"/>
          </p:cNvSpPr>
          <p:nvPr>
            <p:ph type="body" sz="quarter" idx="37" hasCustomPrompt="1"/>
          </p:nvPr>
        </p:nvSpPr>
        <p:spPr>
          <a:xfrm>
            <a:off x="8531352" y="3730752"/>
            <a:ext cx="2560320" cy="1188720"/>
          </a:xfrm>
        </p:spPr>
        <p:txBody>
          <a:bodyPr>
            <a:noAutofit/>
          </a:bodyPr>
          <a:lstStyle>
            <a:lvl1pPr marL="0" indent="0" algn="ctr">
              <a:buNone/>
              <a:defRPr sz="1400">
                <a:solidFill>
                  <a:schemeClr val="bg1"/>
                </a:solidFill>
                <a:latin typeface="+mn-lt"/>
              </a:defRPr>
            </a:lvl1pPr>
            <a:lvl2pPr marL="457200" indent="0">
              <a:buNone/>
              <a:defRPr sz="1800">
                <a:solidFill>
                  <a:schemeClr val="bg1"/>
                </a:solidFill>
                <a:latin typeface="+mj-lt"/>
              </a:defRPr>
            </a:lvl2pPr>
            <a:lvl3pPr marL="914400" indent="0">
              <a:buNone/>
              <a:defRPr sz="1800">
                <a:solidFill>
                  <a:schemeClr val="bg1"/>
                </a:solidFill>
                <a:latin typeface="+mj-lt"/>
              </a:defRPr>
            </a:lvl3pPr>
            <a:lvl4pPr marL="1371600" indent="0">
              <a:buNone/>
              <a:defRPr sz="1800">
                <a:solidFill>
                  <a:schemeClr val="bg1"/>
                </a:solidFill>
                <a:latin typeface="+mj-lt"/>
              </a:defRPr>
            </a:lvl4pPr>
            <a:lvl5pPr marL="1828800" indent="0">
              <a:buNone/>
              <a:defRPr sz="1800">
                <a:solidFill>
                  <a:schemeClr val="bg1"/>
                </a:solidFill>
                <a:latin typeface="+mj-lt"/>
              </a:defRPr>
            </a:lvl5pPr>
          </a:lstStyle>
          <a:p>
            <a:pPr lvl="0"/>
            <a:r>
              <a:rPr lang="en-US" dirty="0"/>
              <a:t>CLICK TO EDIT TEXT</a:t>
            </a:r>
          </a:p>
        </p:txBody>
      </p:sp>
      <p:sp>
        <p:nvSpPr>
          <p:cNvPr id="15" name="Date Placeholder 4">
            <a:extLst>
              <a:ext uri="{FF2B5EF4-FFF2-40B4-BE49-F238E27FC236}">
                <a16:creationId xmlns:a16="http://schemas.microsoft.com/office/drawing/2014/main" id="{DCF4F2F5-E92C-4ECF-9FDE-3E0CE4FBFCA8}"/>
              </a:ext>
            </a:extLst>
          </p:cNvPr>
          <p:cNvSpPr>
            <a:spLocks noGrp="1"/>
          </p:cNvSpPr>
          <p:nvPr>
            <p:ph type="dt" sz="half" idx="38"/>
          </p:nvPr>
        </p:nvSpPr>
        <p:spPr>
          <a:xfrm>
            <a:off x="838200" y="6356350"/>
            <a:ext cx="2743200" cy="365125"/>
          </a:xfrm>
        </p:spPr>
        <p:txBody>
          <a:bodyPr/>
          <a:lstStyle>
            <a:lvl1pPr>
              <a:defRPr>
                <a:solidFill>
                  <a:schemeClr val="bg1"/>
                </a:solidFill>
              </a:defRPr>
            </a:lvl1pPr>
          </a:lstStyle>
          <a:p>
            <a:r>
              <a:rPr lang="en-GB"/>
              <a:t>05/08/2026</a:t>
            </a:r>
            <a:endParaRPr lang="en-US" dirty="0"/>
          </a:p>
        </p:txBody>
      </p:sp>
      <p:sp>
        <p:nvSpPr>
          <p:cNvPr id="19" name="Rectangle 18">
            <a:extLst>
              <a:ext uri="{FF2B5EF4-FFF2-40B4-BE49-F238E27FC236}">
                <a16:creationId xmlns:a16="http://schemas.microsoft.com/office/drawing/2014/main" id="{825807F6-AD25-4B86-8D5C-5DBE4B0D304E}"/>
              </a:ext>
              <a:ext uri="{C183D7F6-B498-43B3-948B-1728B52AA6E4}">
                <adec:decorative xmlns:adec="http://schemas.microsoft.com/office/drawing/2017/decorative" val="1"/>
              </a:ext>
            </a:extLst>
          </p:cNvPr>
          <p:cNvSpPr/>
          <p:nvPr userDrawn="1"/>
        </p:nvSpPr>
        <p:spPr>
          <a:xfrm>
            <a:off x="1031875" y="3231845"/>
            <a:ext cx="10091982"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29461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7A6EC474-5258-4E26-A871-01200EC78559}"/>
              </a:ext>
            </a:extLst>
          </p:cNvPr>
          <p:cNvSpPr>
            <a:spLocks noGrp="1"/>
          </p:cNvSpPr>
          <p:nvPr>
            <p:ph type="pic" sz="quarter" idx="13"/>
          </p:nvPr>
        </p:nvSpPr>
        <p:spPr>
          <a:xfrm>
            <a:off x="1524" y="0"/>
            <a:ext cx="12188952" cy="6858000"/>
          </a:xfrm>
          <a:custGeom>
            <a:avLst/>
            <a:gdLst>
              <a:gd name="connsiteX0" fmla="*/ 2816352 w 12188952"/>
              <a:gd name="connsiteY0" fmla="*/ 1690688 h 6858000"/>
              <a:gd name="connsiteX1" fmla="*/ 2816352 w 12188952"/>
              <a:gd name="connsiteY1" fmla="*/ 5576888 h 6858000"/>
              <a:gd name="connsiteX2" fmla="*/ 3044952 w 12188952"/>
              <a:gd name="connsiteY2" fmla="*/ 5576888 h 6858000"/>
              <a:gd name="connsiteX3" fmla="*/ 3044952 w 12188952"/>
              <a:gd name="connsiteY3" fmla="*/ 1690688 h 6858000"/>
              <a:gd name="connsiteX4" fmla="*/ 0 w 12188952"/>
              <a:gd name="connsiteY4" fmla="*/ 0 h 6858000"/>
              <a:gd name="connsiteX5" fmla="*/ 12188952 w 12188952"/>
              <a:gd name="connsiteY5" fmla="*/ 0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2816352" y="1690688"/>
                </a:moveTo>
                <a:lnTo>
                  <a:pt x="2816352" y="5576888"/>
                </a:lnTo>
                <a:lnTo>
                  <a:pt x="3044952" y="5576888"/>
                </a:lnTo>
                <a:lnTo>
                  <a:pt x="3044952" y="1690688"/>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GB"/>
              <a:t>Click icon to add picture</a:t>
            </a:r>
            <a:endParaRPr lang="en-US" dirty="0"/>
          </a:p>
        </p:txBody>
      </p:sp>
      <p:sp>
        <p:nvSpPr>
          <p:cNvPr id="11" name="Text Placeholder 6">
            <a:extLst>
              <a:ext uri="{FF2B5EF4-FFF2-40B4-BE49-F238E27FC236}">
                <a16:creationId xmlns:a16="http://schemas.microsoft.com/office/drawing/2014/main" id="{4F54F31D-9C5E-4286-8D0E-6318D6D19D1E}"/>
              </a:ext>
            </a:extLst>
          </p:cNvPr>
          <p:cNvSpPr>
            <a:spLocks noGrp="1"/>
          </p:cNvSpPr>
          <p:nvPr>
            <p:ph type="body" sz="quarter" idx="25"/>
          </p:nvPr>
        </p:nvSpPr>
        <p:spPr>
          <a:xfrm>
            <a:off x="3048000" y="1690688"/>
            <a:ext cx="9144000" cy="3886200"/>
          </a:xfrm>
          <a:solidFill>
            <a:schemeClr val="bg1">
              <a:alpha val="93000"/>
            </a:schemeClr>
          </a:solidFill>
        </p:spPr>
        <p:txBody>
          <a:bodyPr lIns="411480" tIns="566928" rIns="4937760" bIns="3063240" anchor="b">
            <a:noAutofit/>
          </a:bodyPr>
          <a:lstStyle>
            <a:lvl1pPr marL="0" indent="0">
              <a:buNone/>
              <a:defRPr sz="1800" cap="all" baseline="0">
                <a:solidFill>
                  <a:schemeClr val="accent1"/>
                </a:solidFill>
                <a:latin typeface="+mj-lt"/>
              </a:defRPr>
            </a:lvl1pPr>
          </a:lstStyle>
          <a:p>
            <a:pPr lvl="0"/>
            <a:r>
              <a:rPr lang="en-GB"/>
              <a:t>Click to edit Master text styles</a:t>
            </a:r>
          </a:p>
        </p:txBody>
      </p:sp>
      <p:sp>
        <p:nvSpPr>
          <p:cNvPr id="2" name="Title 1">
            <a:extLst>
              <a:ext uri="{FF2B5EF4-FFF2-40B4-BE49-F238E27FC236}">
                <a16:creationId xmlns:a16="http://schemas.microsoft.com/office/drawing/2014/main" id="{FE9E034D-C1DD-48C0-BB6B-FDC6F8EBA558}"/>
              </a:ext>
            </a:extLst>
          </p:cNvPr>
          <p:cNvSpPr>
            <a:spLocks noGrp="1"/>
          </p:cNvSpPr>
          <p:nvPr>
            <p:ph type="title" hasCustomPrompt="1"/>
          </p:nvPr>
        </p:nvSpPr>
        <p:spPr>
          <a:xfrm>
            <a:off x="3383280" y="365125"/>
            <a:ext cx="7894320" cy="1325563"/>
          </a:xfrm>
        </p:spPr>
        <p:txBody>
          <a:bodyPr/>
          <a:lstStyle>
            <a:lvl1pPr algn="l">
              <a:defRPr>
                <a:solidFill>
                  <a:schemeClr val="bg1"/>
                </a:solidFill>
              </a:defRPr>
            </a:lvl1pPr>
          </a:lstStyle>
          <a:p>
            <a:r>
              <a:rPr lang="en-US" dirty="0"/>
              <a:t>CLICK TO EDIT TITLE</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hasCustomPrompt="1"/>
          </p:nvPr>
        </p:nvSpPr>
        <p:spPr>
          <a:xfrm>
            <a:off x="3392488" y="2686050"/>
            <a:ext cx="3657600" cy="2743200"/>
          </a:xfrm>
        </p:spPr>
        <p:txBody>
          <a:bodyPr>
            <a:normAutofit/>
          </a:bodyPr>
          <a:lstStyle>
            <a:lvl1pPr marL="0" indent="0">
              <a:lnSpc>
                <a:spcPts val="2000"/>
              </a:lnSpc>
              <a:spcBef>
                <a:spcPts val="0"/>
              </a:spcBef>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7629525" y="1919288"/>
            <a:ext cx="3657600" cy="640080"/>
          </a:xfrm>
        </p:spPr>
        <p:txBody>
          <a:bodyPr anchor="b">
            <a:normAutofit/>
          </a:bodyPr>
          <a:lstStyle>
            <a:lvl1pPr marL="0" indent="0">
              <a:buNone/>
              <a:defRPr sz="18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hasCustomPrompt="1"/>
          </p:nvPr>
        </p:nvSpPr>
        <p:spPr>
          <a:xfrm>
            <a:off x="7629525" y="2686050"/>
            <a:ext cx="3657600" cy="2743200"/>
          </a:xfrm>
        </p:spPr>
        <p:txBody>
          <a:bodyPr>
            <a:normAutofit/>
          </a:bodyPr>
          <a:lstStyle>
            <a:lvl1pPr marL="0" indent="0">
              <a:lnSpc>
                <a:spcPts val="2000"/>
              </a:lnSpc>
              <a:spcBef>
                <a:spcPts val="0"/>
              </a:spcBef>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a:r>
              <a:rPr lang="en-US" dirty="0"/>
              <a:t>Click to edit text</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bg1"/>
                </a:solidFill>
              </a:defRPr>
            </a:lvl1pPr>
          </a:lstStyle>
          <a:p>
            <a:r>
              <a:rPr lang="en-GB"/>
              <a:t>05/08/2026</a:t>
            </a:r>
            <a:endParaRPr lang="en-US" dirty="0"/>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bg1"/>
                </a:solidFill>
              </a:defRPr>
            </a:lvl1p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
        <p:nvSpPr>
          <p:cNvPr id="15" name="Rectangle 14">
            <a:extLst>
              <a:ext uri="{FF2B5EF4-FFF2-40B4-BE49-F238E27FC236}">
                <a16:creationId xmlns:a16="http://schemas.microsoft.com/office/drawing/2014/main" id="{F0D2B628-14C7-401D-8451-24C64BCF3CCA}"/>
              </a:ext>
              <a:ext uri="{C183D7F6-B498-43B3-948B-1728B52AA6E4}">
                <adec:decorative xmlns:adec="http://schemas.microsoft.com/office/drawing/2017/decorative" val="1"/>
              </a:ext>
            </a:extLst>
          </p:cNvPr>
          <p:cNvSpPr/>
          <p:nvPr userDrawn="1"/>
        </p:nvSpPr>
        <p:spPr>
          <a:xfrm>
            <a:off x="2817876" y="1690688"/>
            <a:ext cx="228600" cy="3886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07469819"/>
      </p:ext>
    </p:extLst>
  </p:cSld>
  <p:clrMapOvr>
    <a:masterClrMapping/>
  </p:clrMapOvr>
  <p:extLst>
    <p:ext uri="{DCECCB84-F9BA-43D5-87BE-67443E8EF086}">
      <p15:sldGuideLst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Growth">
    <p:spTree>
      <p:nvGrpSpPr>
        <p:cNvPr id="1" name=""/>
        <p:cNvGrpSpPr/>
        <p:nvPr/>
      </p:nvGrpSpPr>
      <p:grpSpPr>
        <a:xfrm>
          <a:off x="0" y="0"/>
          <a:ext cx="0" cy="0"/>
          <a:chOff x="0" y="0"/>
          <a:chExt cx="0" cy="0"/>
        </a:xfrm>
      </p:grpSpPr>
      <p:sp>
        <p:nvSpPr>
          <p:cNvPr id="28" name="Picture Placeholder 27">
            <a:extLst>
              <a:ext uri="{FF2B5EF4-FFF2-40B4-BE49-F238E27FC236}">
                <a16:creationId xmlns:a16="http://schemas.microsoft.com/office/drawing/2014/main" id="{121B4B07-1B80-41CF-89AC-82A7628C9D74}"/>
              </a:ext>
            </a:extLst>
          </p:cNvPr>
          <p:cNvSpPr>
            <a:spLocks noGrp="1"/>
          </p:cNvSpPr>
          <p:nvPr>
            <p:ph type="pic" sz="quarter" idx="13"/>
          </p:nvPr>
        </p:nvSpPr>
        <p:spPr>
          <a:xfrm>
            <a:off x="1524" y="0"/>
            <a:ext cx="12188952" cy="6858000"/>
          </a:xfrm>
          <a:custGeom>
            <a:avLst/>
            <a:gdLst>
              <a:gd name="connsiteX0" fmla="*/ 7789164 w 12188952"/>
              <a:gd name="connsiteY0" fmla="*/ 2468880 h 6858000"/>
              <a:gd name="connsiteX1" fmla="*/ 7789164 w 12188952"/>
              <a:gd name="connsiteY1" fmla="*/ 2697480 h 6858000"/>
              <a:gd name="connsiteX2" fmla="*/ 10715244 w 12188952"/>
              <a:gd name="connsiteY2" fmla="*/ 2697480 h 6858000"/>
              <a:gd name="connsiteX3" fmla="*/ 10715244 w 12188952"/>
              <a:gd name="connsiteY3" fmla="*/ 2468880 h 6858000"/>
              <a:gd name="connsiteX4" fmla="*/ 4634484 w 12188952"/>
              <a:gd name="connsiteY4" fmla="*/ 2468880 h 6858000"/>
              <a:gd name="connsiteX5" fmla="*/ 4634484 w 12188952"/>
              <a:gd name="connsiteY5" fmla="*/ 2697480 h 6858000"/>
              <a:gd name="connsiteX6" fmla="*/ 7560564 w 12188952"/>
              <a:gd name="connsiteY6" fmla="*/ 2697480 h 6858000"/>
              <a:gd name="connsiteX7" fmla="*/ 7560564 w 12188952"/>
              <a:gd name="connsiteY7" fmla="*/ 2468880 h 6858000"/>
              <a:gd name="connsiteX8" fmla="*/ 1443228 w 12188952"/>
              <a:gd name="connsiteY8" fmla="*/ 2468880 h 6858000"/>
              <a:gd name="connsiteX9" fmla="*/ 1443228 w 12188952"/>
              <a:gd name="connsiteY9" fmla="*/ 2697480 h 6858000"/>
              <a:gd name="connsiteX10" fmla="*/ 4369308 w 12188952"/>
              <a:gd name="connsiteY10" fmla="*/ 2697480 h 6858000"/>
              <a:gd name="connsiteX11" fmla="*/ 4369308 w 12188952"/>
              <a:gd name="connsiteY11" fmla="*/ 2468880 h 6858000"/>
              <a:gd name="connsiteX12" fmla="*/ 0 w 12188952"/>
              <a:gd name="connsiteY12" fmla="*/ 0 h 6858000"/>
              <a:gd name="connsiteX13" fmla="*/ 12188952 w 12188952"/>
              <a:gd name="connsiteY13" fmla="*/ 0 h 6858000"/>
              <a:gd name="connsiteX14" fmla="*/ 12188952 w 12188952"/>
              <a:gd name="connsiteY14" fmla="*/ 6858000 h 6858000"/>
              <a:gd name="connsiteX15" fmla="*/ 0 w 12188952"/>
              <a:gd name="connsiteY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88952" h="6858000">
                <a:moveTo>
                  <a:pt x="7789164" y="2468880"/>
                </a:moveTo>
                <a:lnTo>
                  <a:pt x="7789164" y="2697480"/>
                </a:lnTo>
                <a:lnTo>
                  <a:pt x="10715244" y="2697480"/>
                </a:lnTo>
                <a:lnTo>
                  <a:pt x="10715244" y="2468880"/>
                </a:lnTo>
                <a:close/>
                <a:moveTo>
                  <a:pt x="4634484" y="2468880"/>
                </a:moveTo>
                <a:lnTo>
                  <a:pt x="4634484" y="2697480"/>
                </a:lnTo>
                <a:lnTo>
                  <a:pt x="7560564" y="2697480"/>
                </a:lnTo>
                <a:lnTo>
                  <a:pt x="7560564" y="2468880"/>
                </a:lnTo>
                <a:close/>
                <a:moveTo>
                  <a:pt x="1443228" y="2468880"/>
                </a:moveTo>
                <a:lnTo>
                  <a:pt x="1443228" y="2697480"/>
                </a:lnTo>
                <a:lnTo>
                  <a:pt x="4369308" y="2697480"/>
                </a:lnTo>
                <a:lnTo>
                  <a:pt x="4369308" y="2468880"/>
                </a:lnTo>
                <a:close/>
                <a:moveTo>
                  <a:pt x="0" y="0"/>
                </a:moveTo>
                <a:lnTo>
                  <a:pt x="12188952" y="0"/>
                </a:lnTo>
                <a:lnTo>
                  <a:pt x="12188952" y="6858000"/>
                </a:lnTo>
                <a:lnTo>
                  <a:pt x="0" y="6858000"/>
                </a:lnTo>
                <a:close/>
              </a:path>
            </a:pathLst>
          </a:custGeom>
          <a:solidFill>
            <a:schemeClr val="accent6">
              <a:lumMod val="20000"/>
              <a:lumOff val="80000"/>
            </a:schemeClr>
          </a:solidFill>
        </p:spPr>
        <p:txBody>
          <a:bodyPr wrap="square">
            <a:noAutofit/>
          </a:bodyPr>
          <a:lstStyle/>
          <a:p>
            <a:r>
              <a:rPr lang="en-GB"/>
              <a:t>Click icon to add picture</a:t>
            </a:r>
            <a:endParaRPr lang="en-US"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bg1"/>
                </a:solidFill>
              </a:defRPr>
            </a:lvl1pPr>
          </a:lstStyle>
          <a:p>
            <a:r>
              <a:rPr lang="en-GB"/>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bg1"/>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bg1"/>
                </a:solidFill>
              </a:defRPr>
            </a:lvl1pPr>
          </a:lstStyle>
          <a:p>
            <a:fld id="{19B51A1E-902D-48AF-9020-955120F399B6}" type="slidenum">
              <a:rPr lang="en-ZA" smtClean="0"/>
              <a:pPr/>
              <a:t>‹#›</a:t>
            </a:fld>
            <a:endParaRPr lang="en-ZA" dirty="0"/>
          </a:p>
        </p:txBody>
      </p:sp>
      <p:sp>
        <p:nvSpPr>
          <p:cNvPr id="4" name="Text Placeholder 3">
            <a:extLst>
              <a:ext uri="{FF2B5EF4-FFF2-40B4-BE49-F238E27FC236}">
                <a16:creationId xmlns:a16="http://schemas.microsoft.com/office/drawing/2014/main" id="{38840922-E552-4901-81AD-E458DA6BF7FE}"/>
              </a:ext>
            </a:extLst>
          </p:cNvPr>
          <p:cNvSpPr>
            <a:spLocks noGrp="1"/>
          </p:cNvSpPr>
          <p:nvPr>
            <p:ph type="body" sz="quarter" idx="39" hasCustomPrompt="1"/>
          </p:nvPr>
        </p:nvSpPr>
        <p:spPr>
          <a:xfrm>
            <a:off x="1066800" y="1525143"/>
            <a:ext cx="10058400" cy="548640"/>
          </a:xfrm>
        </p:spPr>
        <p:txBody>
          <a:bodyPr>
            <a:noAutofit/>
          </a:bodyPr>
          <a:lstStyle>
            <a:lvl1pPr marL="0" indent="0" algn="ctr">
              <a:buNone/>
              <a:defRPr sz="2000">
                <a:solidFill>
                  <a:schemeClr val="bg1"/>
                </a:solidFill>
                <a:latin typeface="+mj-lt"/>
              </a:defRPr>
            </a:lvl1pPr>
            <a:lvl2pPr marL="457200" indent="0" algn="ctr">
              <a:buNone/>
              <a:defRPr sz="2400">
                <a:latin typeface="+mj-lt"/>
              </a:defRPr>
            </a:lvl2pPr>
            <a:lvl3pPr marL="914400" indent="0" algn="ctr">
              <a:buNone/>
              <a:defRPr sz="2400">
                <a:latin typeface="+mj-lt"/>
              </a:defRPr>
            </a:lvl3pPr>
            <a:lvl4pPr marL="1371600" indent="0" algn="ctr">
              <a:buNone/>
              <a:defRPr sz="2400">
                <a:latin typeface="+mj-lt"/>
              </a:defRPr>
            </a:lvl4pPr>
            <a:lvl5pPr marL="1828800" indent="0" algn="ctr">
              <a:buNone/>
              <a:defRPr sz="2400">
                <a:latin typeface="+mj-lt"/>
              </a:defRPr>
            </a:lvl5pPr>
          </a:lstStyle>
          <a:p>
            <a:pPr lvl="0"/>
            <a:r>
              <a:rPr lang="en-US" dirty="0"/>
              <a:t>Click to edit subtitle</a:t>
            </a:r>
          </a:p>
        </p:txBody>
      </p:sp>
      <p:sp>
        <p:nvSpPr>
          <p:cNvPr id="17" name="Date Placeholder 6">
            <a:extLst>
              <a:ext uri="{FF2B5EF4-FFF2-40B4-BE49-F238E27FC236}">
                <a16:creationId xmlns:a16="http://schemas.microsoft.com/office/drawing/2014/main" id="{5DC05003-DC7F-4DC2-9902-F09425302D88}"/>
              </a:ext>
            </a:extLst>
          </p:cNvPr>
          <p:cNvSpPr>
            <a:spLocks noGrp="1"/>
          </p:cNvSpPr>
          <p:nvPr>
            <p:ph type="dt" sz="half" idx="40"/>
          </p:nvPr>
        </p:nvSpPr>
        <p:spPr>
          <a:xfrm>
            <a:off x="838200" y="6356350"/>
            <a:ext cx="2743200" cy="365125"/>
          </a:xfrm>
        </p:spPr>
        <p:txBody>
          <a:bodyPr/>
          <a:lstStyle>
            <a:lvl1pPr>
              <a:defRPr>
                <a:solidFill>
                  <a:schemeClr val="bg1"/>
                </a:solidFill>
              </a:defRPr>
            </a:lvl1pPr>
          </a:lstStyle>
          <a:p>
            <a:r>
              <a:rPr lang="en-GB"/>
              <a:t>05/08/2026</a:t>
            </a:r>
            <a:endParaRPr lang="en-US" dirty="0"/>
          </a:p>
        </p:txBody>
      </p:sp>
      <p:sp>
        <p:nvSpPr>
          <p:cNvPr id="16" name="Text Placeholder 8">
            <a:extLst>
              <a:ext uri="{FF2B5EF4-FFF2-40B4-BE49-F238E27FC236}">
                <a16:creationId xmlns:a16="http://schemas.microsoft.com/office/drawing/2014/main" id="{7E5DD934-36C9-4200-9B07-20B7B5F9B9D3}"/>
              </a:ext>
            </a:extLst>
          </p:cNvPr>
          <p:cNvSpPr>
            <a:spLocks noGrp="1"/>
          </p:cNvSpPr>
          <p:nvPr>
            <p:ph type="body" sz="quarter" idx="41" hasCustomPrompt="1"/>
          </p:nvPr>
        </p:nvSpPr>
        <p:spPr>
          <a:xfrm>
            <a:off x="1444752" y="2697480"/>
            <a:ext cx="2926080" cy="2504064"/>
          </a:xfrm>
          <a:solidFill>
            <a:schemeClr val="bg1">
              <a:alpha val="90000"/>
            </a:schemeClr>
          </a:solidFill>
        </p:spPr>
        <p:txBody>
          <a:bodyPr tIns="502920">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2</a:t>
            </a:r>
            <a:endParaRPr lang="en-ZA" dirty="0"/>
          </a:p>
        </p:txBody>
      </p:sp>
      <p:sp>
        <p:nvSpPr>
          <p:cNvPr id="18" name="Text Placeholder 8">
            <a:extLst>
              <a:ext uri="{FF2B5EF4-FFF2-40B4-BE49-F238E27FC236}">
                <a16:creationId xmlns:a16="http://schemas.microsoft.com/office/drawing/2014/main" id="{6131369D-6688-434C-89C0-00892AA26C87}"/>
              </a:ext>
            </a:extLst>
          </p:cNvPr>
          <p:cNvSpPr>
            <a:spLocks noGrp="1"/>
          </p:cNvSpPr>
          <p:nvPr>
            <p:ph type="body" sz="quarter" idx="42" hasCustomPrompt="1"/>
          </p:nvPr>
        </p:nvSpPr>
        <p:spPr>
          <a:xfrm>
            <a:off x="4636008" y="2697587"/>
            <a:ext cx="2926080" cy="2505345"/>
          </a:xfrm>
          <a:solidFill>
            <a:schemeClr val="bg1">
              <a:alpha val="90000"/>
            </a:schemeClr>
          </a:solidFill>
        </p:spPr>
        <p:txBody>
          <a:bodyPr tIns="502920">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3</a:t>
            </a:r>
            <a:endParaRPr lang="en-ZA" dirty="0"/>
          </a:p>
        </p:txBody>
      </p:sp>
      <p:sp>
        <p:nvSpPr>
          <p:cNvPr id="19" name="Text Placeholder 8">
            <a:extLst>
              <a:ext uri="{FF2B5EF4-FFF2-40B4-BE49-F238E27FC236}">
                <a16:creationId xmlns:a16="http://schemas.microsoft.com/office/drawing/2014/main" id="{255864CA-BF08-4C2C-88EB-589BDFBE27B3}"/>
              </a:ext>
            </a:extLst>
          </p:cNvPr>
          <p:cNvSpPr>
            <a:spLocks noGrp="1"/>
          </p:cNvSpPr>
          <p:nvPr>
            <p:ph type="body" sz="quarter" idx="43" hasCustomPrompt="1"/>
          </p:nvPr>
        </p:nvSpPr>
        <p:spPr>
          <a:xfrm>
            <a:off x="7790688" y="2697587"/>
            <a:ext cx="2926080" cy="2505345"/>
          </a:xfrm>
          <a:solidFill>
            <a:schemeClr val="bg1">
              <a:alpha val="90000"/>
            </a:schemeClr>
          </a:solidFill>
        </p:spPr>
        <p:txBody>
          <a:bodyPr tIns="502920">
            <a:noAutofit/>
          </a:bodyPr>
          <a:lstStyle>
            <a:lvl1pPr marL="0" indent="0" algn="ctr">
              <a:buFont typeface="Arial" panose="020B0604020202020204" pitchFamily="34" charset="0"/>
              <a:buNone/>
              <a:defRPr sz="1800" cap="all" baseline="0">
                <a:solidFill>
                  <a:schemeClr val="accent1"/>
                </a:solidFill>
                <a:latin typeface="+mj-lt"/>
              </a:defRPr>
            </a:lvl1pPr>
          </a:lstStyle>
          <a:p>
            <a:pPr lvl="0"/>
            <a:r>
              <a:rPr lang="en-US" dirty="0"/>
              <a:t>Bullet 4</a:t>
            </a:r>
            <a:endParaRPr lang="en-ZA" dirty="0"/>
          </a:p>
        </p:txBody>
      </p:sp>
      <p:sp>
        <p:nvSpPr>
          <p:cNvPr id="29" name="Rectangle 28">
            <a:extLst>
              <a:ext uri="{FF2B5EF4-FFF2-40B4-BE49-F238E27FC236}">
                <a16:creationId xmlns:a16="http://schemas.microsoft.com/office/drawing/2014/main" id="{9B0287FA-646A-4E57-8C1A-1931B75F19B1}"/>
              </a:ext>
              <a:ext uri="{C183D7F6-B498-43B3-948B-1728B52AA6E4}">
                <adec:decorative xmlns:adec="http://schemas.microsoft.com/office/drawing/2017/decorative" val="1"/>
              </a:ext>
            </a:extLst>
          </p:cNvPr>
          <p:cNvSpPr/>
          <p:nvPr userDrawn="1"/>
        </p:nvSpPr>
        <p:spPr>
          <a:xfrm>
            <a:off x="4636008" y="2468880"/>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3ED43C36-F674-49C6-8542-3721B150B182}"/>
              </a:ext>
              <a:ext uri="{C183D7F6-B498-43B3-948B-1728B52AA6E4}">
                <adec:decorative xmlns:adec="http://schemas.microsoft.com/office/drawing/2017/decorative" val="1"/>
              </a:ext>
            </a:extLst>
          </p:cNvPr>
          <p:cNvSpPr/>
          <p:nvPr userDrawn="1"/>
        </p:nvSpPr>
        <p:spPr>
          <a:xfrm>
            <a:off x="7790688" y="2468880"/>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DCCF3302-2960-44AC-A88C-4C281751163B}"/>
              </a:ext>
              <a:ext uri="{C183D7F6-B498-43B3-948B-1728B52AA6E4}">
                <adec:decorative xmlns:adec="http://schemas.microsoft.com/office/drawing/2017/decorative" val="1"/>
              </a:ext>
            </a:extLst>
          </p:cNvPr>
          <p:cNvSpPr/>
          <p:nvPr userDrawn="1"/>
        </p:nvSpPr>
        <p:spPr>
          <a:xfrm>
            <a:off x="1444752" y="2468880"/>
            <a:ext cx="29260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1673352" y="3584448"/>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2" name="Text Placeholder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4873775" y="3584448"/>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
        <p:nvSpPr>
          <p:cNvPr id="14" name="Text Placeholder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8019288" y="3584448"/>
            <a:ext cx="2468880" cy="1371600"/>
          </a:xfrm>
        </p:spPr>
        <p:txBody>
          <a:bodyPr/>
          <a:lstStyle>
            <a:lvl1pPr marL="0" indent="0" algn="ctr">
              <a:lnSpc>
                <a:spcPts val="2200"/>
              </a:lnSpc>
              <a:spcBef>
                <a:spcPts val="0"/>
              </a:spcBef>
              <a:buNone/>
              <a:defRPr sz="1400">
                <a:solidFill>
                  <a:schemeClr val="tx1"/>
                </a:solidFill>
              </a:defRPr>
            </a:lvl1pPr>
          </a:lstStyle>
          <a:p>
            <a:pPr lvl="0"/>
            <a:r>
              <a:rPr lang="en-US" dirty="0"/>
              <a:t>Bullet Description</a:t>
            </a:r>
            <a:endParaRPr lang="en-ZA" dirty="0"/>
          </a:p>
        </p:txBody>
      </p:sp>
    </p:spTree>
    <p:extLst>
      <p:ext uri="{BB962C8B-B14F-4D97-AF65-F5344CB8AC3E}">
        <p14:creationId xmlns:p14="http://schemas.microsoft.com/office/powerpoint/2010/main" val="309957838"/>
      </p:ext>
    </p:extLst>
  </p:cSld>
  <p:clrMapOvr>
    <a:masterClrMapping/>
  </p:clrMapOvr>
  <p:extLst>
    <p:ext uri="{DCECCB84-F9BA-43D5-87BE-67443E8EF086}">
      <p15:sldGuideLst xmlns:p15="http://schemas.microsoft.com/office/powerpoint/2012/main">
        <p15:guide id="1" orient="horz" pos="768"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defRPr>
                <a:solidFill>
                  <a:schemeClr val="tx1"/>
                </a:solidFill>
              </a:defRPr>
            </a:lvl1pPr>
          </a:lstStyle>
          <a:p>
            <a:r>
              <a:rPr lang="en-GB"/>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lumMod val="65000"/>
                    <a:lumOff val="35000"/>
                  </a:schemeClr>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lumMod val="65000"/>
                    <a:lumOff val="35000"/>
                  </a:schemeClr>
                </a:solidFill>
              </a:defRPr>
            </a:lvl1pPr>
          </a:lstStyle>
          <a:p>
            <a:fld id="{19B51A1E-902D-48AF-9020-955120F399B6}" type="slidenum">
              <a:rPr lang="en-ZA" smtClean="0"/>
              <a:pPr/>
              <a:t>‹#›</a:t>
            </a:fld>
            <a:endParaRPr lang="en-ZA" dirty="0"/>
          </a:p>
        </p:txBody>
      </p:sp>
      <p:sp>
        <p:nvSpPr>
          <p:cNvPr id="15" name="Text Placeholder 5">
            <a:extLst>
              <a:ext uri="{FF2B5EF4-FFF2-40B4-BE49-F238E27FC236}">
                <a16:creationId xmlns:a16="http://schemas.microsoft.com/office/drawing/2014/main" id="{5487709A-3CB5-4242-9D31-5DAC5D0494A9}"/>
              </a:ext>
            </a:extLst>
          </p:cNvPr>
          <p:cNvSpPr>
            <a:spLocks noGrp="1"/>
          </p:cNvSpPr>
          <p:nvPr>
            <p:ph type="body" sz="quarter" idx="12" hasCustomPrompt="1"/>
          </p:nvPr>
        </p:nvSpPr>
        <p:spPr>
          <a:xfrm>
            <a:off x="5109000" y="2130552"/>
            <a:ext cx="2011680" cy="274320"/>
          </a:xfrm>
        </p:spPr>
        <p:txBody>
          <a:bodyPr/>
          <a:lstStyle>
            <a:lvl1pPr marL="0" indent="0" algn="ctr">
              <a:buFont typeface="Arial" panose="020B0604020202020204" pitchFamily="34" charset="0"/>
              <a:buNone/>
              <a:defRPr sz="1400">
                <a:solidFill>
                  <a:schemeClr val="tx1"/>
                </a:solidFill>
                <a:latin typeface="+mj-lt"/>
              </a:defRPr>
            </a:lvl1pPr>
          </a:lstStyle>
          <a:p>
            <a:pPr lvl="0"/>
            <a:r>
              <a:rPr lang="en-US" dirty="0"/>
              <a:t>Quadrant Title</a:t>
            </a:r>
          </a:p>
        </p:txBody>
      </p:sp>
      <p:sp>
        <p:nvSpPr>
          <p:cNvPr id="16" name="Text Placeholder 5">
            <a:extLst>
              <a:ext uri="{FF2B5EF4-FFF2-40B4-BE49-F238E27FC236}">
                <a16:creationId xmlns:a16="http://schemas.microsoft.com/office/drawing/2014/main" id="{D81AA656-0DD9-4717-8FC2-4C8C03D0634D}"/>
              </a:ext>
            </a:extLst>
          </p:cNvPr>
          <p:cNvSpPr>
            <a:spLocks noGrp="1"/>
          </p:cNvSpPr>
          <p:nvPr>
            <p:ph type="body" sz="quarter" idx="13" hasCustomPrompt="1"/>
          </p:nvPr>
        </p:nvSpPr>
        <p:spPr>
          <a:xfrm>
            <a:off x="5109000" y="5184648"/>
            <a:ext cx="2011680" cy="274320"/>
          </a:xfrm>
        </p:spPr>
        <p:txBody>
          <a:bodyPr/>
          <a:lstStyle>
            <a:lvl1pPr marL="0" indent="0" algn="ctr">
              <a:buFont typeface="Arial" panose="020B0604020202020204" pitchFamily="34" charset="0"/>
              <a:buNone/>
              <a:defRPr sz="1400">
                <a:solidFill>
                  <a:schemeClr val="tx1"/>
                </a:solidFill>
                <a:latin typeface="+mj-lt"/>
              </a:defRPr>
            </a:lvl1pPr>
          </a:lstStyle>
          <a:p>
            <a:pPr lvl="0"/>
            <a:r>
              <a:rPr lang="en-US" dirty="0"/>
              <a:t>Quadrant Title</a:t>
            </a:r>
          </a:p>
        </p:txBody>
      </p:sp>
      <p:sp>
        <p:nvSpPr>
          <p:cNvPr id="17" name="Text Placeholder 5">
            <a:extLst>
              <a:ext uri="{FF2B5EF4-FFF2-40B4-BE49-F238E27FC236}">
                <a16:creationId xmlns:a16="http://schemas.microsoft.com/office/drawing/2014/main" id="{970652C9-A2DF-48D4-9530-B3F495F7A401}"/>
              </a:ext>
            </a:extLst>
          </p:cNvPr>
          <p:cNvSpPr>
            <a:spLocks noGrp="1"/>
          </p:cNvSpPr>
          <p:nvPr>
            <p:ph type="body" sz="quarter" idx="14" hasCustomPrompt="1"/>
          </p:nvPr>
        </p:nvSpPr>
        <p:spPr>
          <a:xfrm>
            <a:off x="841248" y="3273552"/>
            <a:ext cx="2011680" cy="274320"/>
          </a:xfrm>
        </p:spPr>
        <p:txBody>
          <a:bodyPr/>
          <a:lstStyle>
            <a:lvl1pPr marL="0" indent="0" algn="l">
              <a:buFont typeface="Arial" panose="020B0604020202020204" pitchFamily="34" charset="0"/>
              <a:buNone/>
              <a:defRPr sz="1400">
                <a:solidFill>
                  <a:schemeClr val="tx1"/>
                </a:solidFill>
                <a:latin typeface="+mj-lt"/>
              </a:defRPr>
            </a:lvl1pPr>
          </a:lstStyle>
          <a:p>
            <a:pPr lvl="0"/>
            <a:r>
              <a:rPr lang="en-US" dirty="0"/>
              <a:t>Quadrant Title</a:t>
            </a:r>
          </a:p>
        </p:txBody>
      </p:sp>
      <p:sp>
        <p:nvSpPr>
          <p:cNvPr id="18" name="Text Placeholder 5">
            <a:extLst>
              <a:ext uri="{FF2B5EF4-FFF2-40B4-BE49-F238E27FC236}">
                <a16:creationId xmlns:a16="http://schemas.microsoft.com/office/drawing/2014/main" id="{FBD279E7-C7DE-4501-9F36-BA9F05FFFF5C}"/>
              </a:ext>
            </a:extLst>
          </p:cNvPr>
          <p:cNvSpPr>
            <a:spLocks noGrp="1"/>
          </p:cNvSpPr>
          <p:nvPr>
            <p:ph type="body" sz="quarter" idx="15" hasCustomPrompt="1"/>
          </p:nvPr>
        </p:nvSpPr>
        <p:spPr>
          <a:xfrm>
            <a:off x="9345168" y="3273552"/>
            <a:ext cx="2011680" cy="274320"/>
          </a:xfrm>
        </p:spPr>
        <p:txBody>
          <a:bodyPr/>
          <a:lstStyle>
            <a:lvl1pPr marL="0" indent="0" algn="r">
              <a:buFont typeface="Arial" panose="020B0604020202020204" pitchFamily="34" charset="0"/>
              <a:buNone/>
              <a:defRPr sz="1400">
                <a:solidFill>
                  <a:schemeClr val="tx1"/>
                </a:solidFill>
                <a:latin typeface="+mj-lt"/>
              </a:defRPr>
            </a:lvl1pPr>
          </a:lstStyle>
          <a:p>
            <a:pPr lvl="0"/>
            <a:r>
              <a:rPr lang="en-US" dirty="0"/>
              <a:t>Quadrant Title</a:t>
            </a:r>
          </a:p>
        </p:txBody>
      </p:sp>
      <p:cxnSp>
        <p:nvCxnSpPr>
          <p:cNvPr id="19" name="Straight Connector 18">
            <a:extLst>
              <a:ext uri="{FF2B5EF4-FFF2-40B4-BE49-F238E27FC236}">
                <a16:creationId xmlns:a16="http://schemas.microsoft.com/office/drawing/2014/main" id="{514BA6D1-4FDE-40E9-9F24-4719889A55F7}"/>
              </a:ext>
            </a:extLst>
          </p:cNvPr>
          <p:cNvCxnSpPr>
            <a:cxnSpLocks/>
          </p:cNvCxnSpPr>
          <p:nvPr userDrawn="1"/>
        </p:nvCxnSpPr>
        <p:spPr>
          <a:xfrm>
            <a:off x="929640" y="3631616"/>
            <a:ext cx="10332720" cy="0"/>
          </a:xfrm>
          <a:prstGeom prst="line">
            <a:avLst/>
          </a:prstGeom>
          <a:ln w="635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1A3B553-82A9-403C-B8D4-D8C8A4A395B7}"/>
              </a:ext>
            </a:extLst>
          </p:cNvPr>
          <p:cNvCxnSpPr>
            <a:cxnSpLocks/>
          </p:cNvCxnSpPr>
          <p:nvPr userDrawn="1"/>
        </p:nvCxnSpPr>
        <p:spPr>
          <a:xfrm>
            <a:off x="6096000" y="2473690"/>
            <a:ext cx="0" cy="2560320"/>
          </a:xfrm>
          <a:prstGeom prst="line">
            <a:avLst/>
          </a:prstGeom>
          <a:ln w="63500">
            <a:solidFill>
              <a:schemeClr val="accent3"/>
            </a:solidFill>
          </a:ln>
        </p:spPr>
        <p:style>
          <a:lnRef idx="1">
            <a:schemeClr val="accent1"/>
          </a:lnRef>
          <a:fillRef idx="0">
            <a:schemeClr val="accent1"/>
          </a:fillRef>
          <a:effectRef idx="0">
            <a:schemeClr val="accent1"/>
          </a:effectRef>
          <a:fontRef idx="minor">
            <a:schemeClr val="tx1"/>
          </a:fontRef>
        </p:style>
      </p:cxnSp>
      <p:sp>
        <p:nvSpPr>
          <p:cNvPr id="41" name="Date Placeholder 4">
            <a:extLst>
              <a:ext uri="{FF2B5EF4-FFF2-40B4-BE49-F238E27FC236}">
                <a16:creationId xmlns:a16="http://schemas.microsoft.com/office/drawing/2014/main" id="{25C7676A-1D83-4D31-9C74-59C46F152534}"/>
              </a:ext>
            </a:extLst>
          </p:cNvPr>
          <p:cNvSpPr>
            <a:spLocks noGrp="1"/>
          </p:cNvSpPr>
          <p:nvPr>
            <p:ph type="dt" sz="half" idx="16"/>
          </p:nvPr>
        </p:nvSpPr>
        <p:spPr>
          <a:xfrm>
            <a:off x="838200" y="6356350"/>
            <a:ext cx="2743200" cy="365125"/>
          </a:xfrm>
        </p:spPr>
        <p:txBody>
          <a:bodyPr/>
          <a:lstStyle>
            <a:lvl1pPr>
              <a:defRPr>
                <a:solidFill>
                  <a:schemeClr val="tx1">
                    <a:lumMod val="65000"/>
                    <a:lumOff val="35000"/>
                  </a:schemeClr>
                </a:solidFill>
              </a:defRPr>
            </a:lvl1pPr>
          </a:lstStyle>
          <a:p>
            <a:r>
              <a:rPr lang="en-GB"/>
              <a:t>05/08/2026</a:t>
            </a:r>
            <a:endParaRPr lang="en-US" dirty="0"/>
          </a:p>
        </p:txBody>
      </p:sp>
    </p:spTree>
    <p:extLst>
      <p:ext uri="{BB962C8B-B14F-4D97-AF65-F5344CB8AC3E}">
        <p14:creationId xmlns:p14="http://schemas.microsoft.com/office/powerpoint/2010/main" val="4879019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p:nvPr>
        </p:nvSpPr>
        <p:spPr>
          <a:xfrm>
            <a:off x="839788" y="1933902"/>
            <a:ext cx="5157787" cy="567697"/>
          </a:xfrm>
        </p:spPr>
        <p:txBody>
          <a:bodyPr anchor="b"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p:nvPr>
        </p:nvSpPr>
        <p:spPr>
          <a:xfrm>
            <a:off x="6172200" y="1933902"/>
            <a:ext cx="5183188" cy="567697"/>
          </a:xfrm>
        </p:spPr>
        <p:txBody>
          <a:bodyPr anchor="b" anchorCtr="0">
            <a:normAutofit/>
          </a:bodyPr>
          <a:lstStyle>
            <a:lvl1pPr marL="0" indent="0">
              <a:buNone/>
              <a:defRPr sz="16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tx1">
                    <a:lumMod val="65000"/>
                    <a:lumOff val="35000"/>
                  </a:schemeClr>
                </a:solidFill>
              </a:defRPr>
            </a:lvl1pPr>
          </a:lstStyle>
          <a:p>
            <a:r>
              <a:rPr lang="en-GB"/>
              <a:t>05/08/2026</a:t>
            </a:r>
            <a:endParaRPr lang="en-US" dirty="0"/>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dirty="0"/>
          </a:p>
        </p:txBody>
      </p:sp>
      <p:sp>
        <p:nvSpPr>
          <p:cNvPr id="11" name="Text Placeholder 10">
            <a:extLst>
              <a:ext uri="{FF2B5EF4-FFF2-40B4-BE49-F238E27FC236}">
                <a16:creationId xmlns:a16="http://schemas.microsoft.com/office/drawing/2014/main" id="{ADF6BB91-26DF-45B2-B1D3-508C39F349CD}"/>
              </a:ext>
            </a:extLst>
          </p:cNvPr>
          <p:cNvSpPr>
            <a:spLocks noGrp="1"/>
          </p:cNvSpPr>
          <p:nvPr>
            <p:ph type="body" sz="quarter" idx="13" hasCustomPrompt="1"/>
          </p:nvPr>
        </p:nvSpPr>
        <p:spPr>
          <a:xfrm>
            <a:off x="836613" y="1482296"/>
            <a:ext cx="8321040" cy="365125"/>
          </a:xfrm>
        </p:spPr>
        <p:txBody>
          <a:bodyPr>
            <a:noAutofit/>
          </a:bodyPr>
          <a:lstStyle>
            <a:lvl1pPr marL="0" indent="0">
              <a:buNone/>
              <a:defRPr sz="2000">
                <a:latin typeface="+mj-lt"/>
              </a:defRPr>
            </a:lvl1pPr>
            <a:lvl2pPr marL="457200" indent="0">
              <a:buNone/>
              <a:defRPr sz="2000">
                <a:latin typeface="+mj-lt"/>
              </a:defRPr>
            </a:lvl2pPr>
            <a:lvl3pPr marL="914400" indent="0">
              <a:buNone/>
              <a:defRPr sz="2000">
                <a:latin typeface="+mj-lt"/>
              </a:defRPr>
            </a:lvl3pPr>
            <a:lvl4pPr marL="1371600" indent="0">
              <a:buNone/>
              <a:defRPr sz="2000">
                <a:latin typeface="+mj-lt"/>
              </a:defRPr>
            </a:lvl4pPr>
            <a:lvl5pPr marL="1828800" indent="0">
              <a:buNone/>
              <a:defRPr sz="2000">
                <a:latin typeface="+mj-lt"/>
              </a:defRPr>
            </a:lvl5pPr>
          </a:lstStyle>
          <a:p>
            <a:pPr lvl="0"/>
            <a:r>
              <a:rPr lang="en-US" dirty="0"/>
              <a:t>Click to edit subtitle</a:t>
            </a:r>
          </a:p>
        </p:txBody>
      </p:sp>
    </p:spTree>
    <p:extLst>
      <p:ext uri="{BB962C8B-B14F-4D97-AF65-F5344CB8AC3E}">
        <p14:creationId xmlns:p14="http://schemas.microsoft.com/office/powerpoint/2010/main" val="692630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solidFill>
              </a:defRPr>
            </a:lvl1pPr>
          </a:lstStyle>
          <a:p>
            <a:r>
              <a:rPr lang="en-US" dirty="0"/>
              <a:t>CLICK TO EDIT MASTER TITLE STYLE</a:t>
            </a:r>
            <a:endParaRPr lang="en-ZA" dirty="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tx1">
                    <a:lumMod val="65000"/>
                    <a:lumOff val="35000"/>
                  </a:schemeClr>
                </a:solidFill>
              </a:defRPr>
            </a:lvl1pPr>
          </a:lstStyle>
          <a:p>
            <a:r>
              <a:rPr lang="en-ZA" dirty="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tx1">
                    <a:lumMod val="65000"/>
                    <a:lumOff val="35000"/>
                  </a:schemeClr>
                </a:solidFill>
              </a:defRPr>
            </a:lvl1pPr>
          </a:lstStyle>
          <a:p>
            <a:fld id="{19B51A1E-902D-48AF-9020-955120F399B6}" type="slidenum">
              <a:rPr lang="en-ZA" smtClean="0"/>
              <a:pPr/>
              <a:t>‹#›</a:t>
            </a:fld>
            <a:endParaRPr lang="en-ZA" dirty="0"/>
          </a:p>
        </p:txBody>
      </p:sp>
      <p:sp>
        <p:nvSpPr>
          <p:cNvPr id="38" name="Text Placeholder 10">
            <a:extLst>
              <a:ext uri="{FF2B5EF4-FFF2-40B4-BE49-F238E27FC236}">
                <a16:creationId xmlns:a16="http://schemas.microsoft.com/office/drawing/2014/main" id="{51F6740D-79A8-4846-A90A-F1FF9BBDD00D}"/>
              </a:ext>
            </a:extLst>
          </p:cNvPr>
          <p:cNvSpPr>
            <a:spLocks noGrp="1"/>
          </p:cNvSpPr>
          <p:nvPr>
            <p:ph type="body" sz="quarter" idx="33" hasCustomPrompt="1"/>
          </p:nvPr>
        </p:nvSpPr>
        <p:spPr>
          <a:xfrm>
            <a:off x="914399" y="3422952"/>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39" name="Text Placeholder 10">
            <a:extLst>
              <a:ext uri="{FF2B5EF4-FFF2-40B4-BE49-F238E27FC236}">
                <a16:creationId xmlns:a16="http://schemas.microsoft.com/office/drawing/2014/main" id="{93E06E79-FBB7-4594-8FC7-631D174541D7}"/>
              </a:ext>
            </a:extLst>
          </p:cNvPr>
          <p:cNvSpPr>
            <a:spLocks noGrp="1"/>
          </p:cNvSpPr>
          <p:nvPr>
            <p:ph type="body" sz="quarter" idx="34" hasCustomPrompt="1"/>
          </p:nvPr>
        </p:nvSpPr>
        <p:spPr>
          <a:xfrm>
            <a:off x="196596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0" name="Text Placeholder 10">
            <a:extLst>
              <a:ext uri="{FF2B5EF4-FFF2-40B4-BE49-F238E27FC236}">
                <a16:creationId xmlns:a16="http://schemas.microsoft.com/office/drawing/2014/main" id="{5B6D7F47-7406-4B82-8180-F3AD59BC6561}"/>
              </a:ext>
            </a:extLst>
          </p:cNvPr>
          <p:cNvSpPr>
            <a:spLocks noGrp="1"/>
          </p:cNvSpPr>
          <p:nvPr>
            <p:ph type="body" sz="quarter" idx="35" hasCustomPrompt="1"/>
          </p:nvPr>
        </p:nvSpPr>
        <p:spPr>
          <a:xfrm>
            <a:off x="275388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1" name="Text Placeholder 10">
            <a:extLst>
              <a:ext uri="{FF2B5EF4-FFF2-40B4-BE49-F238E27FC236}">
                <a16:creationId xmlns:a16="http://schemas.microsoft.com/office/drawing/2014/main" id="{5B79AE07-3E86-4374-9F86-8B70E8158AB1}"/>
              </a:ext>
            </a:extLst>
          </p:cNvPr>
          <p:cNvSpPr>
            <a:spLocks noGrp="1"/>
          </p:cNvSpPr>
          <p:nvPr>
            <p:ph type="body" sz="quarter" idx="36" hasCustomPrompt="1"/>
          </p:nvPr>
        </p:nvSpPr>
        <p:spPr>
          <a:xfrm>
            <a:off x="354180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2" name="Text Placeholder 10">
            <a:extLst>
              <a:ext uri="{FF2B5EF4-FFF2-40B4-BE49-F238E27FC236}">
                <a16:creationId xmlns:a16="http://schemas.microsoft.com/office/drawing/2014/main" id="{C939686F-A239-4AFE-AF56-38497CCD7491}"/>
              </a:ext>
            </a:extLst>
          </p:cNvPr>
          <p:cNvSpPr>
            <a:spLocks noGrp="1"/>
          </p:cNvSpPr>
          <p:nvPr>
            <p:ph type="body" sz="quarter" idx="37" hasCustomPrompt="1"/>
          </p:nvPr>
        </p:nvSpPr>
        <p:spPr>
          <a:xfrm>
            <a:off x="432972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3" name="Text Placeholder 10">
            <a:extLst>
              <a:ext uri="{FF2B5EF4-FFF2-40B4-BE49-F238E27FC236}">
                <a16:creationId xmlns:a16="http://schemas.microsoft.com/office/drawing/2014/main" id="{A634BB4E-B10D-4761-A0B8-EBC734EC96DD}"/>
              </a:ext>
            </a:extLst>
          </p:cNvPr>
          <p:cNvSpPr>
            <a:spLocks noGrp="1"/>
          </p:cNvSpPr>
          <p:nvPr>
            <p:ph type="body" sz="quarter" idx="38" hasCustomPrompt="1"/>
          </p:nvPr>
        </p:nvSpPr>
        <p:spPr>
          <a:xfrm>
            <a:off x="914400" y="4224228"/>
            <a:ext cx="731520" cy="457200"/>
          </a:xfrm>
        </p:spPr>
        <p:txBody>
          <a:bodyPr anchor="ctr"/>
          <a:lstStyle>
            <a:lvl1pPr marL="0" indent="0" algn="ctr">
              <a:buNone/>
              <a:defRPr sz="1400" b="1">
                <a:solidFill>
                  <a:schemeClr val="tx1">
                    <a:lumMod val="65000"/>
                    <a:lumOff val="35000"/>
                  </a:schemeClr>
                </a:solidFill>
                <a:latin typeface="+mj-lt"/>
              </a:defRPr>
            </a:lvl1pPr>
          </a:lstStyle>
          <a:p>
            <a:pPr lvl="0"/>
            <a:r>
              <a:rPr lang="en-US" dirty="0"/>
              <a:t>Year</a:t>
            </a:r>
            <a:endParaRPr lang="en-ZA" dirty="0"/>
          </a:p>
        </p:txBody>
      </p:sp>
      <p:sp>
        <p:nvSpPr>
          <p:cNvPr id="44" name="Text Placeholder 10">
            <a:extLst>
              <a:ext uri="{FF2B5EF4-FFF2-40B4-BE49-F238E27FC236}">
                <a16:creationId xmlns:a16="http://schemas.microsoft.com/office/drawing/2014/main" id="{869255BD-A63E-4BFC-9D2A-E5EABC1DCD81}"/>
              </a:ext>
            </a:extLst>
          </p:cNvPr>
          <p:cNvSpPr>
            <a:spLocks noGrp="1"/>
          </p:cNvSpPr>
          <p:nvPr>
            <p:ph type="body" sz="quarter" idx="39" hasCustomPrompt="1"/>
          </p:nvPr>
        </p:nvSpPr>
        <p:spPr>
          <a:xfrm>
            <a:off x="511764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5" name="Text Placeholder 10">
            <a:extLst>
              <a:ext uri="{FF2B5EF4-FFF2-40B4-BE49-F238E27FC236}">
                <a16:creationId xmlns:a16="http://schemas.microsoft.com/office/drawing/2014/main" id="{31C27FFA-6FA2-4F90-9543-8AE7E5B90E48}"/>
              </a:ext>
            </a:extLst>
          </p:cNvPr>
          <p:cNvSpPr>
            <a:spLocks noGrp="1"/>
          </p:cNvSpPr>
          <p:nvPr>
            <p:ph type="body" sz="quarter" idx="40" hasCustomPrompt="1"/>
          </p:nvPr>
        </p:nvSpPr>
        <p:spPr>
          <a:xfrm>
            <a:off x="590556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6" name="Text Placeholder 10">
            <a:extLst>
              <a:ext uri="{FF2B5EF4-FFF2-40B4-BE49-F238E27FC236}">
                <a16:creationId xmlns:a16="http://schemas.microsoft.com/office/drawing/2014/main" id="{DAA9F46A-F074-488E-91DA-AAC5D23406E1}"/>
              </a:ext>
            </a:extLst>
          </p:cNvPr>
          <p:cNvSpPr>
            <a:spLocks noGrp="1"/>
          </p:cNvSpPr>
          <p:nvPr>
            <p:ph type="body" sz="quarter" idx="41" hasCustomPrompt="1"/>
          </p:nvPr>
        </p:nvSpPr>
        <p:spPr>
          <a:xfrm>
            <a:off x="669348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7" name="Text Placeholder 10">
            <a:extLst>
              <a:ext uri="{FF2B5EF4-FFF2-40B4-BE49-F238E27FC236}">
                <a16:creationId xmlns:a16="http://schemas.microsoft.com/office/drawing/2014/main" id="{24F6FE0C-DA66-4BE4-B1CB-AE552497A035}"/>
              </a:ext>
            </a:extLst>
          </p:cNvPr>
          <p:cNvSpPr>
            <a:spLocks noGrp="1"/>
          </p:cNvSpPr>
          <p:nvPr>
            <p:ph type="body" sz="quarter" idx="42" hasCustomPrompt="1"/>
          </p:nvPr>
        </p:nvSpPr>
        <p:spPr>
          <a:xfrm>
            <a:off x="905724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8" name="Text Placeholder 10">
            <a:extLst>
              <a:ext uri="{FF2B5EF4-FFF2-40B4-BE49-F238E27FC236}">
                <a16:creationId xmlns:a16="http://schemas.microsoft.com/office/drawing/2014/main" id="{E02CB3CF-9E17-4C7C-913F-21EFADB96CBD}"/>
              </a:ext>
            </a:extLst>
          </p:cNvPr>
          <p:cNvSpPr>
            <a:spLocks noGrp="1"/>
          </p:cNvSpPr>
          <p:nvPr>
            <p:ph type="body" sz="quarter" idx="43" hasCustomPrompt="1"/>
          </p:nvPr>
        </p:nvSpPr>
        <p:spPr>
          <a:xfrm>
            <a:off x="748140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49" name="Text Placeholder 10">
            <a:extLst>
              <a:ext uri="{FF2B5EF4-FFF2-40B4-BE49-F238E27FC236}">
                <a16:creationId xmlns:a16="http://schemas.microsoft.com/office/drawing/2014/main" id="{D3AC456D-7AB5-4BB9-8F76-B607929996B1}"/>
              </a:ext>
            </a:extLst>
          </p:cNvPr>
          <p:cNvSpPr>
            <a:spLocks noGrp="1"/>
          </p:cNvSpPr>
          <p:nvPr>
            <p:ph type="body" sz="quarter" idx="44" hasCustomPrompt="1"/>
          </p:nvPr>
        </p:nvSpPr>
        <p:spPr>
          <a:xfrm>
            <a:off x="826932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0" name="Text Placeholder 10">
            <a:extLst>
              <a:ext uri="{FF2B5EF4-FFF2-40B4-BE49-F238E27FC236}">
                <a16:creationId xmlns:a16="http://schemas.microsoft.com/office/drawing/2014/main" id="{C5E41A6A-28FF-4A75-BA52-2FA05EE92EC7}"/>
              </a:ext>
            </a:extLst>
          </p:cNvPr>
          <p:cNvSpPr>
            <a:spLocks noGrp="1"/>
          </p:cNvSpPr>
          <p:nvPr>
            <p:ph type="body" sz="quarter" idx="45" hasCustomPrompt="1"/>
          </p:nvPr>
        </p:nvSpPr>
        <p:spPr>
          <a:xfrm>
            <a:off x="9845160"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1" name="Text Placeholder 10">
            <a:extLst>
              <a:ext uri="{FF2B5EF4-FFF2-40B4-BE49-F238E27FC236}">
                <a16:creationId xmlns:a16="http://schemas.microsoft.com/office/drawing/2014/main" id="{7A1FCD8B-8332-4362-80BA-3DBB4442605C}"/>
              </a:ext>
            </a:extLst>
          </p:cNvPr>
          <p:cNvSpPr>
            <a:spLocks noGrp="1"/>
          </p:cNvSpPr>
          <p:nvPr>
            <p:ph type="body" sz="quarter" idx="46" hasCustomPrompt="1"/>
          </p:nvPr>
        </p:nvSpPr>
        <p:spPr>
          <a:xfrm>
            <a:off x="10633085" y="357039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2" name="Text Placeholder 10">
            <a:extLst>
              <a:ext uri="{FF2B5EF4-FFF2-40B4-BE49-F238E27FC236}">
                <a16:creationId xmlns:a16="http://schemas.microsoft.com/office/drawing/2014/main" id="{F2B53D10-BB76-4138-AAB8-844DCD895BDE}"/>
              </a:ext>
            </a:extLst>
          </p:cNvPr>
          <p:cNvSpPr>
            <a:spLocks noGrp="1"/>
          </p:cNvSpPr>
          <p:nvPr>
            <p:ph type="body" sz="quarter" idx="47" hasCustomPrompt="1"/>
          </p:nvPr>
        </p:nvSpPr>
        <p:spPr>
          <a:xfrm>
            <a:off x="1969915"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3" name="Text Placeholder 10">
            <a:extLst>
              <a:ext uri="{FF2B5EF4-FFF2-40B4-BE49-F238E27FC236}">
                <a16:creationId xmlns:a16="http://schemas.microsoft.com/office/drawing/2014/main" id="{A14739AB-36C4-4467-BA10-CEA1DF2894EF}"/>
              </a:ext>
            </a:extLst>
          </p:cNvPr>
          <p:cNvSpPr>
            <a:spLocks noGrp="1"/>
          </p:cNvSpPr>
          <p:nvPr>
            <p:ph type="body" sz="quarter" idx="48" hasCustomPrompt="1"/>
          </p:nvPr>
        </p:nvSpPr>
        <p:spPr>
          <a:xfrm>
            <a:off x="2757602"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4" name="Text Placeholder 10">
            <a:extLst>
              <a:ext uri="{FF2B5EF4-FFF2-40B4-BE49-F238E27FC236}">
                <a16:creationId xmlns:a16="http://schemas.microsoft.com/office/drawing/2014/main" id="{024E2A82-D649-44D9-BAA0-65A603E113BB}"/>
              </a:ext>
            </a:extLst>
          </p:cNvPr>
          <p:cNvSpPr>
            <a:spLocks noGrp="1"/>
          </p:cNvSpPr>
          <p:nvPr>
            <p:ph type="body" sz="quarter" idx="49" hasCustomPrompt="1"/>
          </p:nvPr>
        </p:nvSpPr>
        <p:spPr>
          <a:xfrm>
            <a:off x="3545289"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5" name="Text Placeholder 10">
            <a:extLst>
              <a:ext uri="{FF2B5EF4-FFF2-40B4-BE49-F238E27FC236}">
                <a16:creationId xmlns:a16="http://schemas.microsoft.com/office/drawing/2014/main" id="{5E9DBCF1-3DA9-4975-9B75-DEFC550B69C1}"/>
              </a:ext>
            </a:extLst>
          </p:cNvPr>
          <p:cNvSpPr>
            <a:spLocks noGrp="1"/>
          </p:cNvSpPr>
          <p:nvPr>
            <p:ph type="body" sz="quarter" idx="50" hasCustomPrompt="1"/>
          </p:nvPr>
        </p:nvSpPr>
        <p:spPr>
          <a:xfrm>
            <a:off x="4332976"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6" name="Text Placeholder 10">
            <a:extLst>
              <a:ext uri="{FF2B5EF4-FFF2-40B4-BE49-F238E27FC236}">
                <a16:creationId xmlns:a16="http://schemas.microsoft.com/office/drawing/2014/main" id="{CD04D2E9-E8EB-43F6-9734-AE8BEED8D892}"/>
              </a:ext>
            </a:extLst>
          </p:cNvPr>
          <p:cNvSpPr>
            <a:spLocks noGrp="1"/>
          </p:cNvSpPr>
          <p:nvPr>
            <p:ph type="body" sz="quarter" idx="51" hasCustomPrompt="1"/>
          </p:nvPr>
        </p:nvSpPr>
        <p:spPr>
          <a:xfrm>
            <a:off x="5120663"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7" name="Text Placeholder 10">
            <a:extLst>
              <a:ext uri="{FF2B5EF4-FFF2-40B4-BE49-F238E27FC236}">
                <a16:creationId xmlns:a16="http://schemas.microsoft.com/office/drawing/2014/main" id="{DCAF80E4-457C-461E-9E59-6EA9934B8F5F}"/>
              </a:ext>
            </a:extLst>
          </p:cNvPr>
          <p:cNvSpPr>
            <a:spLocks noGrp="1"/>
          </p:cNvSpPr>
          <p:nvPr>
            <p:ph type="body" sz="quarter" idx="52" hasCustomPrompt="1"/>
          </p:nvPr>
        </p:nvSpPr>
        <p:spPr>
          <a:xfrm>
            <a:off x="5908350"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8" name="Text Placeholder 10">
            <a:extLst>
              <a:ext uri="{FF2B5EF4-FFF2-40B4-BE49-F238E27FC236}">
                <a16:creationId xmlns:a16="http://schemas.microsoft.com/office/drawing/2014/main" id="{8A2813EA-E62D-4E2E-A97F-38974F23C88E}"/>
              </a:ext>
            </a:extLst>
          </p:cNvPr>
          <p:cNvSpPr>
            <a:spLocks noGrp="1"/>
          </p:cNvSpPr>
          <p:nvPr>
            <p:ph type="body" sz="quarter" idx="53" hasCustomPrompt="1"/>
          </p:nvPr>
        </p:nvSpPr>
        <p:spPr>
          <a:xfrm>
            <a:off x="6696037"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59" name="Text Placeholder 10">
            <a:extLst>
              <a:ext uri="{FF2B5EF4-FFF2-40B4-BE49-F238E27FC236}">
                <a16:creationId xmlns:a16="http://schemas.microsoft.com/office/drawing/2014/main" id="{0A4E7225-8A60-45A3-ACE7-2D6D1EA3306D}"/>
              </a:ext>
            </a:extLst>
          </p:cNvPr>
          <p:cNvSpPr>
            <a:spLocks noGrp="1"/>
          </p:cNvSpPr>
          <p:nvPr>
            <p:ph type="body" sz="quarter" idx="54" hasCustomPrompt="1"/>
          </p:nvPr>
        </p:nvSpPr>
        <p:spPr>
          <a:xfrm>
            <a:off x="9059098"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0" name="Text Placeholder 10">
            <a:extLst>
              <a:ext uri="{FF2B5EF4-FFF2-40B4-BE49-F238E27FC236}">
                <a16:creationId xmlns:a16="http://schemas.microsoft.com/office/drawing/2014/main" id="{FD6DF9FE-80AE-43C3-B35A-B0B773A636E5}"/>
              </a:ext>
            </a:extLst>
          </p:cNvPr>
          <p:cNvSpPr>
            <a:spLocks noGrp="1"/>
          </p:cNvSpPr>
          <p:nvPr>
            <p:ph type="body" sz="quarter" idx="55" hasCustomPrompt="1"/>
          </p:nvPr>
        </p:nvSpPr>
        <p:spPr>
          <a:xfrm>
            <a:off x="7483724"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1" name="Text Placeholder 10">
            <a:extLst>
              <a:ext uri="{FF2B5EF4-FFF2-40B4-BE49-F238E27FC236}">
                <a16:creationId xmlns:a16="http://schemas.microsoft.com/office/drawing/2014/main" id="{725DE269-1E5D-4437-B997-CCFE8800082F}"/>
              </a:ext>
            </a:extLst>
          </p:cNvPr>
          <p:cNvSpPr>
            <a:spLocks noGrp="1"/>
          </p:cNvSpPr>
          <p:nvPr>
            <p:ph type="body" sz="quarter" idx="56" hasCustomPrompt="1"/>
          </p:nvPr>
        </p:nvSpPr>
        <p:spPr>
          <a:xfrm>
            <a:off x="8271411"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2" name="Text Placeholder 10">
            <a:extLst>
              <a:ext uri="{FF2B5EF4-FFF2-40B4-BE49-F238E27FC236}">
                <a16:creationId xmlns:a16="http://schemas.microsoft.com/office/drawing/2014/main" id="{EAE25BBD-7B98-417B-B9FC-B2DF70FAFDC0}"/>
              </a:ext>
            </a:extLst>
          </p:cNvPr>
          <p:cNvSpPr>
            <a:spLocks noGrp="1"/>
          </p:cNvSpPr>
          <p:nvPr>
            <p:ph type="body" sz="quarter" idx="57" hasCustomPrompt="1"/>
          </p:nvPr>
        </p:nvSpPr>
        <p:spPr>
          <a:xfrm>
            <a:off x="9846785"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3" name="Text Placeholder 10">
            <a:extLst>
              <a:ext uri="{FF2B5EF4-FFF2-40B4-BE49-F238E27FC236}">
                <a16:creationId xmlns:a16="http://schemas.microsoft.com/office/drawing/2014/main" id="{0A4DF189-5583-4731-8F70-2578793E0244}"/>
              </a:ext>
            </a:extLst>
          </p:cNvPr>
          <p:cNvSpPr>
            <a:spLocks noGrp="1"/>
          </p:cNvSpPr>
          <p:nvPr>
            <p:ph type="body" sz="quarter" idx="58" hasCustomPrompt="1"/>
          </p:nvPr>
        </p:nvSpPr>
        <p:spPr>
          <a:xfrm>
            <a:off x="10634472" y="435745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65" name="Text Placeholder 3">
            <a:extLst>
              <a:ext uri="{FF2B5EF4-FFF2-40B4-BE49-F238E27FC236}">
                <a16:creationId xmlns:a16="http://schemas.microsoft.com/office/drawing/2014/main" id="{06405A2E-994F-49B5-ABCB-1CA1FCEB08C7}"/>
              </a:ext>
            </a:extLst>
          </p:cNvPr>
          <p:cNvSpPr>
            <a:spLocks noGrp="1"/>
          </p:cNvSpPr>
          <p:nvPr>
            <p:ph type="body" sz="quarter" idx="59" hasCustomPrompt="1"/>
          </p:nvPr>
        </p:nvSpPr>
        <p:spPr>
          <a:xfrm>
            <a:off x="5360987" y="2055840"/>
            <a:ext cx="1828800" cy="696885"/>
          </a:xfrm>
          <a:noFill/>
          <a:ln w="12700">
            <a:solidFill>
              <a:schemeClr val="accent3"/>
            </a:solidFill>
          </a:ln>
        </p:spPr>
        <p:txBody>
          <a:bodyPr tIns="36000" anchor="ctr" anchorCtr="1">
            <a:normAutofit/>
          </a:bodyPr>
          <a:lstStyle>
            <a:lvl1pPr marL="0" indent="0" algn="ctr">
              <a:lnSpc>
                <a:spcPct val="100000"/>
              </a:lnSpc>
              <a:buNone/>
              <a:defRPr sz="1200">
                <a:solidFill>
                  <a:schemeClr val="tx1">
                    <a:lumMod val="75000"/>
                    <a:lumOff val="25000"/>
                  </a:schemeClr>
                </a:solidFill>
                <a:latin typeface="+mj-lt"/>
              </a:defRPr>
            </a:lvl1pPr>
          </a:lstStyle>
          <a:p>
            <a:pPr lvl="0"/>
            <a:r>
              <a:rPr lang="en-US" dirty="0"/>
              <a:t>Item Title</a:t>
            </a:r>
            <a:endParaRPr lang="en-ZA" dirty="0"/>
          </a:p>
        </p:txBody>
      </p:sp>
      <p:sp>
        <p:nvSpPr>
          <p:cNvPr id="67" name="Date Placeholder 4">
            <a:extLst>
              <a:ext uri="{FF2B5EF4-FFF2-40B4-BE49-F238E27FC236}">
                <a16:creationId xmlns:a16="http://schemas.microsoft.com/office/drawing/2014/main" id="{33000A7A-B075-4FF0-8FCA-89256A1A66C8}"/>
              </a:ext>
            </a:extLst>
          </p:cNvPr>
          <p:cNvSpPr>
            <a:spLocks noGrp="1"/>
          </p:cNvSpPr>
          <p:nvPr>
            <p:ph type="dt" sz="half" idx="61"/>
          </p:nvPr>
        </p:nvSpPr>
        <p:spPr>
          <a:xfrm>
            <a:off x="838200" y="6356350"/>
            <a:ext cx="2743200" cy="365125"/>
          </a:xfrm>
        </p:spPr>
        <p:txBody>
          <a:bodyPr/>
          <a:lstStyle>
            <a:lvl1pPr>
              <a:defRPr>
                <a:solidFill>
                  <a:schemeClr val="tx1">
                    <a:lumMod val="65000"/>
                    <a:lumOff val="35000"/>
                  </a:schemeClr>
                </a:solidFill>
              </a:defRPr>
            </a:lvl1pPr>
          </a:lstStyle>
          <a:p>
            <a:r>
              <a:rPr lang="en-GB"/>
              <a:t>05/08/2026</a:t>
            </a:r>
            <a:endParaRPr lang="en-US" dirty="0"/>
          </a:p>
        </p:txBody>
      </p:sp>
      <p:sp>
        <p:nvSpPr>
          <p:cNvPr id="3" name="Rectangle 2">
            <a:extLst>
              <a:ext uri="{FF2B5EF4-FFF2-40B4-BE49-F238E27FC236}">
                <a16:creationId xmlns:a16="http://schemas.microsoft.com/office/drawing/2014/main" id="{57AB03C7-C423-4EA2-AC0C-C153413E216C}"/>
              </a:ext>
            </a:extLst>
          </p:cNvPr>
          <p:cNvSpPr/>
          <p:nvPr userDrawn="1"/>
        </p:nvSpPr>
        <p:spPr>
          <a:xfrm>
            <a:off x="929640" y="3943857"/>
            <a:ext cx="1033272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02815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8" y="365760"/>
            <a:ext cx="10515600" cy="1325563"/>
          </a:xfrm>
        </p:spPr>
        <p:txBody>
          <a:bodyPr/>
          <a:lstStyle>
            <a:lvl1pPr>
              <a:defRPr>
                <a:solidFill>
                  <a:schemeClr val="tx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r>
              <a:rPr lang="en-GB"/>
              <a:t>05/08/2026</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535702293"/>
      </p:ext>
    </p:extLst>
  </p:cSld>
  <p:clrMapOvr>
    <a:masterClrMapping/>
  </p:clrMapOvr>
  <p:extLst>
    <p:ext uri="{DCECCB84-F9BA-43D5-87BE-67443E8EF086}">
      <p15:sldGuideLst xmlns:p15="http://schemas.microsoft.com/office/powerpoint/2012/main">
        <p15:guide id="1" orient="horz" pos="912"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lvl1pPr>
              <a:defRPr>
                <a:solidFill>
                  <a:schemeClr val="tx1">
                    <a:lumMod val="65000"/>
                    <a:lumOff val="35000"/>
                  </a:schemeClr>
                </a:solidFill>
              </a:defRPr>
            </a:lvl1pPr>
          </a:lstStyle>
          <a:p>
            <a:r>
              <a:rPr lang="en-GB"/>
              <a:t>05/08/2026</a:t>
            </a:r>
            <a:endParaRPr lang="en-US" dirty="0"/>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dirty="0"/>
          </a:p>
        </p:txBody>
      </p:sp>
      <p:sp>
        <p:nvSpPr>
          <p:cNvPr id="28" name="Picture Placeholder 27">
            <a:extLst>
              <a:ext uri="{FF2B5EF4-FFF2-40B4-BE49-F238E27FC236}">
                <a16:creationId xmlns:a16="http://schemas.microsoft.com/office/drawing/2014/main" id="{8A4789F7-47F3-492F-8AE6-209A1044F3DD}"/>
              </a:ext>
            </a:extLst>
          </p:cNvPr>
          <p:cNvSpPr>
            <a:spLocks noGrp="1"/>
          </p:cNvSpPr>
          <p:nvPr>
            <p:ph type="pic" sz="quarter" idx="13"/>
          </p:nvPr>
        </p:nvSpPr>
        <p:spPr>
          <a:xfrm>
            <a:off x="914400" y="2047876"/>
            <a:ext cx="2103120" cy="2913793"/>
          </a:xfrm>
          <a:custGeom>
            <a:avLst/>
            <a:gdLst>
              <a:gd name="connsiteX0" fmla="*/ 0 w 2103120"/>
              <a:gd name="connsiteY0" fmla="*/ 0 h 2913793"/>
              <a:gd name="connsiteX1" fmla="*/ 2103120 w 2103120"/>
              <a:gd name="connsiteY1" fmla="*/ 0 h 2913793"/>
              <a:gd name="connsiteX2" fmla="*/ 2103120 w 2103120"/>
              <a:gd name="connsiteY2" fmla="*/ 2913793 h 2913793"/>
              <a:gd name="connsiteX3" fmla="*/ 0 w 2103120"/>
              <a:gd name="connsiteY3" fmla="*/ 2913793 h 2913793"/>
            </a:gdLst>
            <a:ahLst/>
            <a:cxnLst>
              <a:cxn ang="0">
                <a:pos x="connsiteX0" y="connsiteY0"/>
              </a:cxn>
              <a:cxn ang="0">
                <a:pos x="connsiteX1" y="connsiteY1"/>
              </a:cxn>
              <a:cxn ang="0">
                <a:pos x="connsiteX2" y="connsiteY2"/>
              </a:cxn>
              <a:cxn ang="0">
                <a:pos x="connsiteX3" y="connsiteY3"/>
              </a:cxn>
            </a:cxnLst>
            <a:rect l="l" t="t" r="r" b="b"/>
            <a:pathLst>
              <a:path w="2103120" h="2913793">
                <a:moveTo>
                  <a:pt x="0" y="0"/>
                </a:moveTo>
                <a:lnTo>
                  <a:pt x="2103120" y="0"/>
                </a:lnTo>
                <a:lnTo>
                  <a:pt x="2103120" y="2913793"/>
                </a:lnTo>
                <a:lnTo>
                  <a:pt x="0" y="2913793"/>
                </a:lnTo>
                <a:close/>
              </a:path>
            </a:pathLst>
          </a:custGeom>
          <a:solidFill>
            <a:schemeClr val="accent6">
              <a:lumMod val="20000"/>
              <a:lumOff val="80000"/>
            </a:schemeClr>
          </a:solidFill>
        </p:spPr>
        <p:txBody>
          <a:bodyPr wrap="square">
            <a:noAutofit/>
          </a:bodyPr>
          <a:lstStyle/>
          <a:p>
            <a:r>
              <a:rPr lang="en-GB"/>
              <a:t>Click icon to add picture</a:t>
            </a:r>
            <a:endParaRPr lang="en-US" dirty="0"/>
          </a:p>
        </p:txBody>
      </p:sp>
      <p:sp>
        <p:nvSpPr>
          <p:cNvPr id="9" name="Text Placeholder 8">
            <a:extLst>
              <a:ext uri="{FF2B5EF4-FFF2-40B4-BE49-F238E27FC236}">
                <a16:creationId xmlns:a16="http://schemas.microsoft.com/office/drawing/2014/main" id="{51E566A4-E145-4128-B0EB-DEE6D486BE8A}"/>
              </a:ext>
            </a:extLst>
          </p:cNvPr>
          <p:cNvSpPr>
            <a:spLocks noGrp="1"/>
          </p:cNvSpPr>
          <p:nvPr>
            <p:ph type="body" sz="quarter" idx="14" hasCustomPrompt="1"/>
          </p:nvPr>
        </p:nvSpPr>
        <p:spPr>
          <a:xfrm>
            <a:off x="911352"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1" name="Text Placeholder 10">
            <a:extLst>
              <a:ext uri="{FF2B5EF4-FFF2-40B4-BE49-F238E27FC236}">
                <a16:creationId xmlns:a16="http://schemas.microsoft.com/office/drawing/2014/main" id="{0B143611-92A8-4EFD-9C6A-0D18F4DE154D}"/>
              </a:ext>
            </a:extLst>
          </p:cNvPr>
          <p:cNvSpPr>
            <a:spLocks noGrp="1"/>
          </p:cNvSpPr>
          <p:nvPr>
            <p:ph type="body" sz="quarter" idx="15" hasCustomPrompt="1"/>
          </p:nvPr>
        </p:nvSpPr>
        <p:spPr>
          <a:xfrm>
            <a:off x="911352"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27" name="Picture Placeholder 26">
            <a:extLst>
              <a:ext uri="{FF2B5EF4-FFF2-40B4-BE49-F238E27FC236}">
                <a16:creationId xmlns:a16="http://schemas.microsoft.com/office/drawing/2014/main" id="{25A9EE92-C505-4777-B442-72C5A0BDCBF7}"/>
              </a:ext>
            </a:extLst>
          </p:cNvPr>
          <p:cNvSpPr>
            <a:spLocks noGrp="1"/>
          </p:cNvSpPr>
          <p:nvPr>
            <p:ph type="pic" sz="quarter" idx="16"/>
          </p:nvPr>
        </p:nvSpPr>
        <p:spPr>
          <a:xfrm>
            <a:off x="3667760" y="2047875"/>
            <a:ext cx="2103120" cy="3017520"/>
          </a:xfrm>
          <a:custGeom>
            <a:avLst/>
            <a:gdLst>
              <a:gd name="connsiteX0" fmla="*/ 0 w 2103120"/>
              <a:gd name="connsiteY0" fmla="*/ 0 h 3017520"/>
              <a:gd name="connsiteX1" fmla="*/ 2103120 w 2103120"/>
              <a:gd name="connsiteY1" fmla="*/ 0 h 3017520"/>
              <a:gd name="connsiteX2" fmla="*/ 2103120 w 2103120"/>
              <a:gd name="connsiteY2" fmla="*/ 3017520 h 3017520"/>
              <a:gd name="connsiteX3" fmla="*/ 2102104 w 2103120"/>
              <a:gd name="connsiteY3" fmla="*/ 3017520 h 3017520"/>
              <a:gd name="connsiteX4" fmla="*/ 2102104 w 2103120"/>
              <a:gd name="connsiteY4" fmla="*/ 2910625 h 3017520"/>
              <a:gd name="connsiteX5" fmla="*/ 0 w 2103120"/>
              <a:gd name="connsiteY5" fmla="*/ 2910625 h 3017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3017520">
                <a:moveTo>
                  <a:pt x="0" y="0"/>
                </a:moveTo>
                <a:lnTo>
                  <a:pt x="2103120" y="0"/>
                </a:lnTo>
                <a:lnTo>
                  <a:pt x="2103120" y="3017520"/>
                </a:lnTo>
                <a:lnTo>
                  <a:pt x="2102104" y="3017520"/>
                </a:lnTo>
                <a:lnTo>
                  <a:pt x="2102104" y="2910625"/>
                </a:lnTo>
                <a:lnTo>
                  <a:pt x="0" y="2910625"/>
                </a:lnTo>
                <a:close/>
              </a:path>
            </a:pathLst>
          </a:custGeom>
          <a:solidFill>
            <a:schemeClr val="accent6">
              <a:lumMod val="20000"/>
              <a:lumOff val="80000"/>
            </a:schemeClr>
          </a:solidFill>
        </p:spPr>
        <p:txBody>
          <a:bodyPr wrap="square">
            <a:noAutofit/>
          </a:bodyPr>
          <a:lstStyle/>
          <a:p>
            <a:r>
              <a:rPr lang="en-GB"/>
              <a:t>Click icon to add picture</a:t>
            </a:r>
            <a:endParaRPr lang="en-US" dirty="0"/>
          </a:p>
        </p:txBody>
      </p:sp>
      <p:sp>
        <p:nvSpPr>
          <p:cNvPr id="13" name="Text Placeholder 8">
            <a:extLst>
              <a:ext uri="{FF2B5EF4-FFF2-40B4-BE49-F238E27FC236}">
                <a16:creationId xmlns:a16="http://schemas.microsoft.com/office/drawing/2014/main" id="{0224436F-4BCF-481B-B0A9-C4AE888185BE}"/>
              </a:ext>
            </a:extLst>
          </p:cNvPr>
          <p:cNvSpPr>
            <a:spLocks noGrp="1"/>
          </p:cNvSpPr>
          <p:nvPr>
            <p:ph type="body" sz="quarter" idx="17" hasCustomPrompt="1"/>
          </p:nvPr>
        </p:nvSpPr>
        <p:spPr>
          <a:xfrm>
            <a:off x="3666744"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4" name="Text Placeholder 10">
            <a:extLst>
              <a:ext uri="{FF2B5EF4-FFF2-40B4-BE49-F238E27FC236}">
                <a16:creationId xmlns:a16="http://schemas.microsoft.com/office/drawing/2014/main" id="{CE81F848-2A43-484F-8AB0-8E45A1507945}"/>
              </a:ext>
            </a:extLst>
          </p:cNvPr>
          <p:cNvSpPr>
            <a:spLocks noGrp="1"/>
          </p:cNvSpPr>
          <p:nvPr>
            <p:ph type="body" sz="quarter" idx="18" hasCustomPrompt="1"/>
          </p:nvPr>
        </p:nvSpPr>
        <p:spPr>
          <a:xfrm>
            <a:off x="3666744"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26" name="Picture Placeholder 25">
            <a:extLst>
              <a:ext uri="{FF2B5EF4-FFF2-40B4-BE49-F238E27FC236}">
                <a16:creationId xmlns:a16="http://schemas.microsoft.com/office/drawing/2014/main" id="{B98E2731-9AE8-4D4E-969E-814287EE84AB}"/>
              </a:ext>
            </a:extLst>
          </p:cNvPr>
          <p:cNvSpPr>
            <a:spLocks noGrp="1"/>
          </p:cNvSpPr>
          <p:nvPr>
            <p:ph type="pic" sz="quarter" idx="19"/>
          </p:nvPr>
        </p:nvSpPr>
        <p:spPr>
          <a:xfrm>
            <a:off x="6421120" y="2047875"/>
            <a:ext cx="2103120" cy="3017520"/>
          </a:xfrm>
          <a:custGeom>
            <a:avLst/>
            <a:gdLst>
              <a:gd name="connsiteX0" fmla="*/ 0 w 2103120"/>
              <a:gd name="connsiteY0" fmla="*/ 0 h 3017520"/>
              <a:gd name="connsiteX1" fmla="*/ 2103120 w 2103120"/>
              <a:gd name="connsiteY1" fmla="*/ 0 h 3017520"/>
              <a:gd name="connsiteX2" fmla="*/ 2103120 w 2103120"/>
              <a:gd name="connsiteY2" fmla="*/ 3017520 h 3017520"/>
              <a:gd name="connsiteX3" fmla="*/ 2100725 w 2103120"/>
              <a:gd name="connsiteY3" fmla="*/ 3017520 h 3017520"/>
              <a:gd name="connsiteX4" fmla="*/ 2100725 w 2103120"/>
              <a:gd name="connsiteY4" fmla="*/ 2910625 h 3017520"/>
              <a:gd name="connsiteX5" fmla="*/ 0 w 2103120"/>
              <a:gd name="connsiteY5" fmla="*/ 2910625 h 3017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3017520">
                <a:moveTo>
                  <a:pt x="0" y="0"/>
                </a:moveTo>
                <a:lnTo>
                  <a:pt x="2103120" y="0"/>
                </a:lnTo>
                <a:lnTo>
                  <a:pt x="2103120" y="3017520"/>
                </a:lnTo>
                <a:lnTo>
                  <a:pt x="2100725" y="3017520"/>
                </a:lnTo>
                <a:lnTo>
                  <a:pt x="2100725" y="2910625"/>
                </a:lnTo>
                <a:lnTo>
                  <a:pt x="0" y="2910625"/>
                </a:lnTo>
                <a:close/>
              </a:path>
            </a:pathLst>
          </a:custGeom>
          <a:solidFill>
            <a:schemeClr val="accent6">
              <a:lumMod val="20000"/>
              <a:lumOff val="80000"/>
            </a:schemeClr>
          </a:solidFill>
        </p:spPr>
        <p:txBody>
          <a:bodyPr wrap="square">
            <a:noAutofit/>
          </a:bodyPr>
          <a:lstStyle/>
          <a:p>
            <a:r>
              <a:rPr lang="en-GB"/>
              <a:t>Click icon to add picture</a:t>
            </a:r>
            <a:endParaRPr lang="en-US" dirty="0"/>
          </a:p>
        </p:txBody>
      </p:sp>
      <p:sp>
        <p:nvSpPr>
          <p:cNvPr id="16" name="Text Placeholder 8">
            <a:extLst>
              <a:ext uri="{FF2B5EF4-FFF2-40B4-BE49-F238E27FC236}">
                <a16:creationId xmlns:a16="http://schemas.microsoft.com/office/drawing/2014/main" id="{AB0DA7E8-8D66-4F86-86F2-604044642B80}"/>
              </a:ext>
            </a:extLst>
          </p:cNvPr>
          <p:cNvSpPr>
            <a:spLocks noGrp="1"/>
          </p:cNvSpPr>
          <p:nvPr>
            <p:ph type="body" sz="quarter" idx="20" hasCustomPrompt="1"/>
          </p:nvPr>
        </p:nvSpPr>
        <p:spPr>
          <a:xfrm>
            <a:off x="6419088"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7" name="Text Placeholder 10">
            <a:extLst>
              <a:ext uri="{FF2B5EF4-FFF2-40B4-BE49-F238E27FC236}">
                <a16:creationId xmlns:a16="http://schemas.microsoft.com/office/drawing/2014/main" id="{3DC8F7DC-7D79-452D-89D4-DC0155C96864}"/>
              </a:ext>
            </a:extLst>
          </p:cNvPr>
          <p:cNvSpPr>
            <a:spLocks noGrp="1"/>
          </p:cNvSpPr>
          <p:nvPr>
            <p:ph type="body" sz="quarter" idx="21" hasCustomPrompt="1"/>
          </p:nvPr>
        </p:nvSpPr>
        <p:spPr>
          <a:xfrm>
            <a:off x="6419088"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25" name="Picture Placeholder 24">
            <a:extLst>
              <a:ext uri="{FF2B5EF4-FFF2-40B4-BE49-F238E27FC236}">
                <a16:creationId xmlns:a16="http://schemas.microsoft.com/office/drawing/2014/main" id="{ACF06764-EDD6-4592-AF7B-7BF92AF387F7}"/>
              </a:ext>
            </a:extLst>
          </p:cNvPr>
          <p:cNvSpPr>
            <a:spLocks noGrp="1"/>
          </p:cNvSpPr>
          <p:nvPr>
            <p:ph type="pic" sz="quarter" idx="22"/>
          </p:nvPr>
        </p:nvSpPr>
        <p:spPr>
          <a:xfrm>
            <a:off x="9174480" y="2047875"/>
            <a:ext cx="2103120" cy="3017520"/>
          </a:xfrm>
          <a:custGeom>
            <a:avLst/>
            <a:gdLst>
              <a:gd name="connsiteX0" fmla="*/ 0 w 2103120"/>
              <a:gd name="connsiteY0" fmla="*/ 0 h 3017520"/>
              <a:gd name="connsiteX1" fmla="*/ 2103120 w 2103120"/>
              <a:gd name="connsiteY1" fmla="*/ 0 h 3017520"/>
              <a:gd name="connsiteX2" fmla="*/ 2103120 w 2103120"/>
              <a:gd name="connsiteY2" fmla="*/ 2910625 h 3017520"/>
              <a:gd name="connsiteX3" fmla="*/ 2268 w 2103120"/>
              <a:gd name="connsiteY3" fmla="*/ 2910625 h 3017520"/>
              <a:gd name="connsiteX4" fmla="*/ 2268 w 2103120"/>
              <a:gd name="connsiteY4" fmla="*/ 3017520 h 3017520"/>
              <a:gd name="connsiteX5" fmla="*/ 0 w 2103120"/>
              <a:gd name="connsiteY5" fmla="*/ 3017520 h 3017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3017520">
                <a:moveTo>
                  <a:pt x="0" y="0"/>
                </a:moveTo>
                <a:lnTo>
                  <a:pt x="2103120" y="0"/>
                </a:lnTo>
                <a:lnTo>
                  <a:pt x="2103120" y="2910625"/>
                </a:lnTo>
                <a:lnTo>
                  <a:pt x="2268" y="2910625"/>
                </a:lnTo>
                <a:lnTo>
                  <a:pt x="2268" y="3017520"/>
                </a:lnTo>
                <a:lnTo>
                  <a:pt x="0" y="3017520"/>
                </a:lnTo>
                <a:close/>
              </a:path>
            </a:pathLst>
          </a:custGeom>
          <a:solidFill>
            <a:schemeClr val="accent6">
              <a:lumMod val="20000"/>
              <a:lumOff val="80000"/>
            </a:schemeClr>
          </a:solidFill>
        </p:spPr>
        <p:txBody>
          <a:bodyPr wrap="square">
            <a:noAutofit/>
          </a:bodyPr>
          <a:lstStyle/>
          <a:p>
            <a:r>
              <a:rPr lang="en-GB"/>
              <a:t>Click icon to add picture</a:t>
            </a:r>
            <a:endParaRPr lang="en-US" dirty="0"/>
          </a:p>
        </p:txBody>
      </p:sp>
      <p:sp>
        <p:nvSpPr>
          <p:cNvPr id="19" name="Text Placeholder 8">
            <a:extLst>
              <a:ext uri="{FF2B5EF4-FFF2-40B4-BE49-F238E27FC236}">
                <a16:creationId xmlns:a16="http://schemas.microsoft.com/office/drawing/2014/main" id="{0810DF3C-ABDE-477A-AAF0-72B27ED17495}"/>
              </a:ext>
            </a:extLst>
          </p:cNvPr>
          <p:cNvSpPr>
            <a:spLocks noGrp="1"/>
          </p:cNvSpPr>
          <p:nvPr>
            <p:ph type="body" sz="quarter" idx="23" hasCustomPrompt="1"/>
          </p:nvPr>
        </p:nvSpPr>
        <p:spPr>
          <a:xfrm>
            <a:off x="9171432" y="5257800"/>
            <a:ext cx="2103120" cy="27432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0" name="Text Placeholder 10">
            <a:extLst>
              <a:ext uri="{FF2B5EF4-FFF2-40B4-BE49-F238E27FC236}">
                <a16:creationId xmlns:a16="http://schemas.microsoft.com/office/drawing/2014/main" id="{EBB0D63B-5F58-422A-A566-A7DE54E85F3B}"/>
              </a:ext>
            </a:extLst>
          </p:cNvPr>
          <p:cNvSpPr>
            <a:spLocks noGrp="1"/>
          </p:cNvSpPr>
          <p:nvPr>
            <p:ph type="body" sz="quarter" idx="24" hasCustomPrompt="1"/>
          </p:nvPr>
        </p:nvSpPr>
        <p:spPr>
          <a:xfrm>
            <a:off x="9171432" y="5551170"/>
            <a:ext cx="2103120" cy="36576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29" name="Rectangle 28">
            <a:extLst>
              <a:ext uri="{FF2B5EF4-FFF2-40B4-BE49-F238E27FC236}">
                <a16:creationId xmlns:a16="http://schemas.microsoft.com/office/drawing/2014/main" id="{EBFF9948-88DC-4F9B-ADAB-743B4534E394}"/>
              </a:ext>
              <a:ext uri="{C183D7F6-B498-43B3-948B-1728B52AA6E4}">
                <adec:decorative xmlns:adec="http://schemas.microsoft.com/office/drawing/2017/decorative" val="1"/>
              </a:ext>
            </a:extLst>
          </p:cNvPr>
          <p:cNvSpPr/>
          <p:nvPr userDrawn="1"/>
        </p:nvSpPr>
        <p:spPr>
          <a:xfrm>
            <a:off x="914400" y="496166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74AB8730-C1E9-4C39-AD6B-791ECCB2A856}"/>
              </a:ext>
              <a:ext uri="{C183D7F6-B498-43B3-948B-1728B52AA6E4}">
                <adec:decorative xmlns:adec="http://schemas.microsoft.com/office/drawing/2017/decorative" val="1"/>
              </a:ext>
            </a:extLst>
          </p:cNvPr>
          <p:cNvSpPr/>
          <p:nvPr userDrawn="1"/>
        </p:nvSpPr>
        <p:spPr>
          <a:xfrm>
            <a:off x="3666744" y="4958500"/>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FD0B1428-A83E-4197-AB02-D6F4EE2027A3}"/>
              </a:ext>
              <a:ext uri="{C183D7F6-B498-43B3-948B-1728B52AA6E4}">
                <adec:decorative xmlns:adec="http://schemas.microsoft.com/office/drawing/2017/decorative" val="1"/>
              </a:ext>
            </a:extLst>
          </p:cNvPr>
          <p:cNvSpPr/>
          <p:nvPr userDrawn="1"/>
        </p:nvSpPr>
        <p:spPr>
          <a:xfrm>
            <a:off x="6418725" y="4958500"/>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24BAF707-3808-4238-963B-95584798BE51}"/>
              </a:ext>
              <a:ext uri="{C183D7F6-B498-43B3-948B-1728B52AA6E4}">
                <adec:decorative xmlns:adec="http://schemas.microsoft.com/office/drawing/2017/decorative" val="1"/>
              </a:ext>
            </a:extLst>
          </p:cNvPr>
          <p:cNvSpPr/>
          <p:nvPr userDrawn="1"/>
        </p:nvSpPr>
        <p:spPr>
          <a:xfrm>
            <a:off x="9176748" y="4958500"/>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566992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8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lvl1pPr>
              <a:defRPr>
                <a:solidFill>
                  <a:schemeClr val="tx1">
                    <a:lumMod val="65000"/>
                    <a:lumOff val="35000"/>
                  </a:schemeClr>
                </a:solidFill>
              </a:defRPr>
            </a:lvl1pPr>
          </a:lstStyle>
          <a:p>
            <a:r>
              <a:rPr lang="en-GB"/>
              <a:t>05/08/2026</a:t>
            </a:r>
            <a:endParaRPr lang="en-US" dirty="0"/>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dirty="0"/>
          </a:p>
        </p:txBody>
      </p:sp>
      <p:sp>
        <p:nvSpPr>
          <p:cNvPr id="44" name="Picture Placeholder 43">
            <a:extLst>
              <a:ext uri="{FF2B5EF4-FFF2-40B4-BE49-F238E27FC236}">
                <a16:creationId xmlns:a16="http://schemas.microsoft.com/office/drawing/2014/main" id="{D0D0D822-3E52-4D3E-BD04-0A87AF2312B0}"/>
              </a:ext>
            </a:extLst>
          </p:cNvPr>
          <p:cNvSpPr>
            <a:spLocks noGrp="1"/>
          </p:cNvSpPr>
          <p:nvPr>
            <p:ph type="pic" sz="quarter" idx="13"/>
          </p:nvPr>
        </p:nvSpPr>
        <p:spPr>
          <a:xfrm>
            <a:off x="91440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264244 h 1371600"/>
              <a:gd name="connsiteX3" fmla="*/ 142 w 2103120"/>
              <a:gd name="connsiteY3" fmla="*/ 1264244 h 1371600"/>
              <a:gd name="connsiteX4" fmla="*/ 142 w 2103120"/>
              <a:gd name="connsiteY4" fmla="*/ 1371600 h 1371600"/>
              <a:gd name="connsiteX5" fmla="*/ 0 w 2103120"/>
              <a:gd name="connsiteY5" fmla="*/ 137160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264244"/>
                </a:lnTo>
                <a:lnTo>
                  <a:pt x="142" y="1264244"/>
                </a:lnTo>
                <a:lnTo>
                  <a:pt x="142" y="1371600"/>
                </a:lnTo>
                <a:lnTo>
                  <a:pt x="0" y="1371600"/>
                </a:lnTo>
                <a:close/>
              </a:path>
            </a:pathLst>
          </a:custGeom>
          <a:solidFill>
            <a:schemeClr val="accent6">
              <a:lumMod val="20000"/>
              <a:lumOff val="80000"/>
            </a:schemeClr>
          </a:solidFill>
        </p:spPr>
        <p:txBody>
          <a:bodyPr wrap="square">
            <a:noAutofit/>
          </a:bodyPr>
          <a:lstStyle>
            <a:lvl1pPr>
              <a:defRPr sz="1800"/>
            </a:lvl1pPr>
          </a:lstStyle>
          <a:p>
            <a:r>
              <a:rPr lang="en-GB"/>
              <a:t>Click icon to add picture</a:t>
            </a:r>
            <a:endParaRPr lang="en-US" dirty="0"/>
          </a:p>
        </p:txBody>
      </p:sp>
      <p:sp>
        <p:nvSpPr>
          <p:cNvPr id="9" name="Text Placeholder 8">
            <a:extLst>
              <a:ext uri="{FF2B5EF4-FFF2-40B4-BE49-F238E27FC236}">
                <a16:creationId xmlns:a16="http://schemas.microsoft.com/office/drawing/2014/main" id="{51E566A4-E145-4128-B0EB-DEE6D486BE8A}"/>
              </a:ext>
            </a:extLst>
          </p:cNvPr>
          <p:cNvSpPr>
            <a:spLocks noGrp="1"/>
          </p:cNvSpPr>
          <p:nvPr>
            <p:ph type="body" sz="quarter" idx="14" hasCustomPrompt="1"/>
          </p:nvPr>
        </p:nvSpPr>
        <p:spPr>
          <a:xfrm>
            <a:off x="911352"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1" name="Text Placeholder 10">
            <a:extLst>
              <a:ext uri="{FF2B5EF4-FFF2-40B4-BE49-F238E27FC236}">
                <a16:creationId xmlns:a16="http://schemas.microsoft.com/office/drawing/2014/main" id="{0B143611-92A8-4EFD-9C6A-0D18F4DE154D}"/>
              </a:ext>
            </a:extLst>
          </p:cNvPr>
          <p:cNvSpPr>
            <a:spLocks noGrp="1"/>
          </p:cNvSpPr>
          <p:nvPr>
            <p:ph type="body" sz="quarter" idx="15" hasCustomPrompt="1"/>
          </p:nvPr>
        </p:nvSpPr>
        <p:spPr>
          <a:xfrm>
            <a:off x="911352"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3" name="Picture Placeholder 42">
            <a:extLst>
              <a:ext uri="{FF2B5EF4-FFF2-40B4-BE49-F238E27FC236}">
                <a16:creationId xmlns:a16="http://schemas.microsoft.com/office/drawing/2014/main" id="{F1850C15-0C47-405D-A6CC-FC41802A67C8}"/>
              </a:ext>
            </a:extLst>
          </p:cNvPr>
          <p:cNvSpPr>
            <a:spLocks noGrp="1"/>
          </p:cNvSpPr>
          <p:nvPr>
            <p:ph type="pic" sz="quarter" idx="16"/>
          </p:nvPr>
        </p:nvSpPr>
        <p:spPr>
          <a:xfrm>
            <a:off x="366776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2683 w 2103120"/>
              <a:gd name="connsiteY3" fmla="*/ 1371600 h 1371600"/>
              <a:gd name="connsiteX4" fmla="*/ 2102683 w 2103120"/>
              <a:gd name="connsiteY4" fmla="*/ 1266213 h 1371600"/>
              <a:gd name="connsiteX5" fmla="*/ 0 w 2103120"/>
              <a:gd name="connsiteY5" fmla="*/ 1266213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2683" y="1371600"/>
                </a:lnTo>
                <a:lnTo>
                  <a:pt x="2102683" y="1266213"/>
                </a:lnTo>
                <a:lnTo>
                  <a:pt x="0" y="1266213"/>
                </a:lnTo>
                <a:close/>
              </a:path>
            </a:pathLst>
          </a:custGeom>
          <a:solidFill>
            <a:schemeClr val="accent6">
              <a:lumMod val="20000"/>
              <a:lumOff val="80000"/>
            </a:schemeClr>
          </a:solidFill>
        </p:spPr>
        <p:txBody>
          <a:bodyPr wrap="square">
            <a:noAutofit/>
          </a:bodyPr>
          <a:lstStyle>
            <a:lvl1pPr>
              <a:defRPr sz="1800"/>
            </a:lvl1pPr>
          </a:lstStyle>
          <a:p>
            <a:r>
              <a:rPr lang="en-GB"/>
              <a:t>Click icon to add picture</a:t>
            </a:r>
            <a:endParaRPr lang="en-US" dirty="0"/>
          </a:p>
        </p:txBody>
      </p:sp>
      <p:sp>
        <p:nvSpPr>
          <p:cNvPr id="13" name="Text Placeholder 8">
            <a:extLst>
              <a:ext uri="{FF2B5EF4-FFF2-40B4-BE49-F238E27FC236}">
                <a16:creationId xmlns:a16="http://schemas.microsoft.com/office/drawing/2014/main" id="{0224436F-4BCF-481B-B0A9-C4AE888185BE}"/>
              </a:ext>
            </a:extLst>
          </p:cNvPr>
          <p:cNvSpPr>
            <a:spLocks noGrp="1"/>
          </p:cNvSpPr>
          <p:nvPr>
            <p:ph type="body" sz="quarter" idx="17" hasCustomPrompt="1"/>
          </p:nvPr>
        </p:nvSpPr>
        <p:spPr>
          <a:xfrm>
            <a:off x="3666744"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4" name="Text Placeholder 10">
            <a:extLst>
              <a:ext uri="{FF2B5EF4-FFF2-40B4-BE49-F238E27FC236}">
                <a16:creationId xmlns:a16="http://schemas.microsoft.com/office/drawing/2014/main" id="{CE81F848-2A43-484F-8AB0-8E45A1507945}"/>
              </a:ext>
            </a:extLst>
          </p:cNvPr>
          <p:cNvSpPr>
            <a:spLocks noGrp="1"/>
          </p:cNvSpPr>
          <p:nvPr>
            <p:ph type="body" sz="quarter" idx="18" hasCustomPrompt="1"/>
          </p:nvPr>
        </p:nvSpPr>
        <p:spPr>
          <a:xfrm>
            <a:off x="3666744"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2" name="Picture Placeholder 41">
            <a:extLst>
              <a:ext uri="{FF2B5EF4-FFF2-40B4-BE49-F238E27FC236}">
                <a16:creationId xmlns:a16="http://schemas.microsoft.com/office/drawing/2014/main" id="{4BE5C88B-BE08-4186-BF4E-95E5811D1874}"/>
              </a:ext>
            </a:extLst>
          </p:cNvPr>
          <p:cNvSpPr>
            <a:spLocks noGrp="1"/>
          </p:cNvSpPr>
          <p:nvPr>
            <p:ph type="pic" sz="quarter" idx="19"/>
          </p:nvPr>
        </p:nvSpPr>
        <p:spPr>
          <a:xfrm>
            <a:off x="642112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0867 w 2103120"/>
              <a:gd name="connsiteY3" fmla="*/ 1371600 h 1371600"/>
              <a:gd name="connsiteX4" fmla="*/ 2100867 w 2103120"/>
              <a:gd name="connsiteY4" fmla="*/ 1266213 h 1371600"/>
              <a:gd name="connsiteX5" fmla="*/ 0 w 2103120"/>
              <a:gd name="connsiteY5" fmla="*/ 1266213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0867" y="1371600"/>
                </a:lnTo>
                <a:lnTo>
                  <a:pt x="2100867" y="1266213"/>
                </a:lnTo>
                <a:lnTo>
                  <a:pt x="0" y="1266213"/>
                </a:lnTo>
                <a:close/>
              </a:path>
            </a:pathLst>
          </a:custGeom>
          <a:solidFill>
            <a:schemeClr val="accent6">
              <a:lumMod val="20000"/>
              <a:lumOff val="80000"/>
            </a:schemeClr>
          </a:solidFill>
        </p:spPr>
        <p:txBody>
          <a:bodyPr wrap="square">
            <a:noAutofit/>
          </a:bodyPr>
          <a:lstStyle>
            <a:lvl1pPr>
              <a:defRPr sz="1800"/>
            </a:lvl1pPr>
          </a:lstStyle>
          <a:p>
            <a:r>
              <a:rPr lang="en-GB"/>
              <a:t>Click icon to add picture</a:t>
            </a:r>
            <a:endParaRPr lang="en-US" dirty="0"/>
          </a:p>
        </p:txBody>
      </p:sp>
      <p:sp>
        <p:nvSpPr>
          <p:cNvPr id="16" name="Text Placeholder 8">
            <a:extLst>
              <a:ext uri="{FF2B5EF4-FFF2-40B4-BE49-F238E27FC236}">
                <a16:creationId xmlns:a16="http://schemas.microsoft.com/office/drawing/2014/main" id="{AB0DA7E8-8D66-4F86-86F2-604044642B80}"/>
              </a:ext>
            </a:extLst>
          </p:cNvPr>
          <p:cNvSpPr>
            <a:spLocks noGrp="1"/>
          </p:cNvSpPr>
          <p:nvPr>
            <p:ph type="body" sz="quarter" idx="20" hasCustomPrompt="1"/>
          </p:nvPr>
        </p:nvSpPr>
        <p:spPr>
          <a:xfrm>
            <a:off x="6419088"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7" name="Text Placeholder 10">
            <a:extLst>
              <a:ext uri="{FF2B5EF4-FFF2-40B4-BE49-F238E27FC236}">
                <a16:creationId xmlns:a16="http://schemas.microsoft.com/office/drawing/2014/main" id="{3DC8F7DC-7D79-452D-89D4-DC0155C96864}"/>
              </a:ext>
            </a:extLst>
          </p:cNvPr>
          <p:cNvSpPr>
            <a:spLocks noGrp="1"/>
          </p:cNvSpPr>
          <p:nvPr>
            <p:ph type="body" sz="quarter" idx="21" hasCustomPrompt="1"/>
          </p:nvPr>
        </p:nvSpPr>
        <p:spPr>
          <a:xfrm>
            <a:off x="6419088"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1" name="Picture Placeholder 40">
            <a:extLst>
              <a:ext uri="{FF2B5EF4-FFF2-40B4-BE49-F238E27FC236}">
                <a16:creationId xmlns:a16="http://schemas.microsoft.com/office/drawing/2014/main" id="{CF3E2C3A-A072-436A-8C0E-682F06540C4F}"/>
              </a:ext>
            </a:extLst>
          </p:cNvPr>
          <p:cNvSpPr>
            <a:spLocks noGrp="1"/>
          </p:cNvSpPr>
          <p:nvPr>
            <p:ph type="pic" sz="quarter" idx="22"/>
          </p:nvPr>
        </p:nvSpPr>
        <p:spPr>
          <a:xfrm>
            <a:off x="9174480" y="2047875"/>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1667 w 2103120"/>
              <a:gd name="connsiteY3" fmla="*/ 1371600 h 1371600"/>
              <a:gd name="connsiteX4" fmla="*/ 2101667 w 2103120"/>
              <a:gd name="connsiteY4" fmla="*/ 1266213 h 1371600"/>
              <a:gd name="connsiteX5" fmla="*/ 0 w 2103120"/>
              <a:gd name="connsiteY5" fmla="*/ 1266213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1667" y="1371600"/>
                </a:lnTo>
                <a:lnTo>
                  <a:pt x="2101667" y="1266213"/>
                </a:lnTo>
                <a:lnTo>
                  <a:pt x="0" y="1266213"/>
                </a:lnTo>
                <a:close/>
              </a:path>
            </a:pathLst>
          </a:custGeom>
          <a:solidFill>
            <a:schemeClr val="accent6">
              <a:lumMod val="20000"/>
              <a:lumOff val="80000"/>
            </a:schemeClr>
          </a:solidFill>
        </p:spPr>
        <p:txBody>
          <a:bodyPr wrap="square">
            <a:noAutofit/>
          </a:bodyPr>
          <a:lstStyle>
            <a:lvl1pPr>
              <a:defRPr sz="1800"/>
            </a:lvl1pPr>
          </a:lstStyle>
          <a:p>
            <a:r>
              <a:rPr lang="en-GB"/>
              <a:t>Click icon to add picture</a:t>
            </a:r>
            <a:endParaRPr lang="en-US" dirty="0"/>
          </a:p>
        </p:txBody>
      </p:sp>
      <p:sp>
        <p:nvSpPr>
          <p:cNvPr id="19" name="Text Placeholder 8">
            <a:extLst>
              <a:ext uri="{FF2B5EF4-FFF2-40B4-BE49-F238E27FC236}">
                <a16:creationId xmlns:a16="http://schemas.microsoft.com/office/drawing/2014/main" id="{0810DF3C-ABDE-477A-AAF0-72B27ED17495}"/>
              </a:ext>
            </a:extLst>
          </p:cNvPr>
          <p:cNvSpPr>
            <a:spLocks noGrp="1"/>
          </p:cNvSpPr>
          <p:nvPr>
            <p:ph type="body" sz="quarter" idx="23" hasCustomPrompt="1"/>
          </p:nvPr>
        </p:nvSpPr>
        <p:spPr>
          <a:xfrm>
            <a:off x="9171432" y="3524652"/>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0" name="Text Placeholder 10">
            <a:extLst>
              <a:ext uri="{FF2B5EF4-FFF2-40B4-BE49-F238E27FC236}">
                <a16:creationId xmlns:a16="http://schemas.microsoft.com/office/drawing/2014/main" id="{EBB0D63B-5F58-422A-A566-A7DE54E85F3B}"/>
              </a:ext>
            </a:extLst>
          </p:cNvPr>
          <p:cNvSpPr>
            <a:spLocks noGrp="1"/>
          </p:cNvSpPr>
          <p:nvPr>
            <p:ph type="body" sz="quarter" idx="24" hasCustomPrompt="1"/>
          </p:nvPr>
        </p:nvSpPr>
        <p:spPr>
          <a:xfrm>
            <a:off x="9171432" y="3774234"/>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5" name="Picture Placeholder 44">
            <a:extLst>
              <a:ext uri="{FF2B5EF4-FFF2-40B4-BE49-F238E27FC236}">
                <a16:creationId xmlns:a16="http://schemas.microsoft.com/office/drawing/2014/main" id="{20DAF781-CA6C-43D3-B553-E58DBF509A4A}"/>
              </a:ext>
            </a:extLst>
          </p:cNvPr>
          <p:cNvSpPr>
            <a:spLocks noGrp="1"/>
          </p:cNvSpPr>
          <p:nvPr>
            <p:ph type="pic" sz="quarter" idx="25"/>
          </p:nvPr>
        </p:nvSpPr>
        <p:spPr>
          <a:xfrm>
            <a:off x="91744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276026 h 1371600"/>
              <a:gd name="connsiteX3" fmla="*/ 624 w 2103120"/>
              <a:gd name="connsiteY3" fmla="*/ 1276026 h 1371600"/>
              <a:gd name="connsiteX4" fmla="*/ 624 w 2103120"/>
              <a:gd name="connsiteY4" fmla="*/ 1371600 h 1371600"/>
              <a:gd name="connsiteX5" fmla="*/ 0 w 2103120"/>
              <a:gd name="connsiteY5" fmla="*/ 137160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276026"/>
                </a:lnTo>
                <a:lnTo>
                  <a:pt x="624" y="1276026"/>
                </a:lnTo>
                <a:lnTo>
                  <a:pt x="624" y="1371600"/>
                </a:lnTo>
                <a:lnTo>
                  <a:pt x="0" y="1371600"/>
                </a:lnTo>
                <a:close/>
              </a:path>
            </a:pathLst>
          </a:custGeom>
          <a:solidFill>
            <a:schemeClr val="accent6">
              <a:lumMod val="20000"/>
              <a:lumOff val="80000"/>
            </a:schemeClr>
          </a:solidFill>
        </p:spPr>
        <p:txBody>
          <a:bodyPr wrap="square">
            <a:noAutofit/>
          </a:bodyPr>
          <a:lstStyle>
            <a:lvl1pPr>
              <a:defRPr sz="1800"/>
            </a:lvl1pPr>
          </a:lstStyle>
          <a:p>
            <a:r>
              <a:rPr lang="en-GB"/>
              <a:t>Click icon to add picture</a:t>
            </a:r>
            <a:endParaRPr lang="en-US" dirty="0"/>
          </a:p>
        </p:txBody>
      </p:sp>
      <p:sp>
        <p:nvSpPr>
          <p:cNvPr id="22" name="Text Placeholder 8">
            <a:extLst>
              <a:ext uri="{FF2B5EF4-FFF2-40B4-BE49-F238E27FC236}">
                <a16:creationId xmlns:a16="http://schemas.microsoft.com/office/drawing/2014/main" id="{E502DEDD-A955-4A8D-9A05-828A01CE551D}"/>
              </a:ext>
            </a:extLst>
          </p:cNvPr>
          <p:cNvSpPr>
            <a:spLocks noGrp="1"/>
          </p:cNvSpPr>
          <p:nvPr>
            <p:ph type="body" sz="quarter" idx="26" hasCustomPrompt="1"/>
          </p:nvPr>
        </p:nvSpPr>
        <p:spPr>
          <a:xfrm>
            <a:off x="914400"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3" name="Text Placeholder 10">
            <a:extLst>
              <a:ext uri="{FF2B5EF4-FFF2-40B4-BE49-F238E27FC236}">
                <a16:creationId xmlns:a16="http://schemas.microsoft.com/office/drawing/2014/main" id="{E76CEA8C-8899-44E0-9F47-106A711A4CC1}"/>
              </a:ext>
            </a:extLst>
          </p:cNvPr>
          <p:cNvSpPr>
            <a:spLocks noGrp="1"/>
          </p:cNvSpPr>
          <p:nvPr>
            <p:ph type="body" sz="quarter" idx="27" hasCustomPrompt="1"/>
          </p:nvPr>
        </p:nvSpPr>
        <p:spPr>
          <a:xfrm>
            <a:off x="914400"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6" name="Picture Placeholder 45">
            <a:extLst>
              <a:ext uri="{FF2B5EF4-FFF2-40B4-BE49-F238E27FC236}">
                <a16:creationId xmlns:a16="http://schemas.microsoft.com/office/drawing/2014/main" id="{4DE21878-7282-49DF-A1B3-B38F5A85F71A}"/>
              </a:ext>
            </a:extLst>
          </p:cNvPr>
          <p:cNvSpPr>
            <a:spLocks noGrp="1"/>
          </p:cNvSpPr>
          <p:nvPr>
            <p:ph type="pic" sz="quarter" idx="28"/>
          </p:nvPr>
        </p:nvSpPr>
        <p:spPr>
          <a:xfrm>
            <a:off x="367080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102728 w 2103120"/>
              <a:gd name="connsiteY3" fmla="*/ 1371600 h 1371600"/>
              <a:gd name="connsiteX4" fmla="*/ 2102728 w 2103120"/>
              <a:gd name="connsiteY4" fmla="*/ 1277995 h 1371600"/>
              <a:gd name="connsiteX5" fmla="*/ 0 w 2103120"/>
              <a:gd name="connsiteY5" fmla="*/ 1277995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102728" y="1371600"/>
                </a:lnTo>
                <a:lnTo>
                  <a:pt x="2102728" y="1277995"/>
                </a:lnTo>
                <a:lnTo>
                  <a:pt x="0" y="1277995"/>
                </a:lnTo>
                <a:close/>
              </a:path>
            </a:pathLst>
          </a:custGeom>
          <a:solidFill>
            <a:schemeClr val="accent6">
              <a:lumMod val="20000"/>
              <a:lumOff val="80000"/>
            </a:schemeClr>
          </a:solidFill>
        </p:spPr>
        <p:txBody>
          <a:bodyPr wrap="square">
            <a:noAutofit/>
          </a:bodyPr>
          <a:lstStyle>
            <a:lvl1pPr>
              <a:defRPr sz="1800"/>
            </a:lvl1pPr>
          </a:lstStyle>
          <a:p>
            <a:r>
              <a:rPr lang="en-GB"/>
              <a:t>Click icon to add picture</a:t>
            </a:r>
            <a:endParaRPr lang="en-US" dirty="0"/>
          </a:p>
        </p:txBody>
      </p:sp>
      <p:sp>
        <p:nvSpPr>
          <p:cNvPr id="25" name="Text Placeholder 8">
            <a:extLst>
              <a:ext uri="{FF2B5EF4-FFF2-40B4-BE49-F238E27FC236}">
                <a16:creationId xmlns:a16="http://schemas.microsoft.com/office/drawing/2014/main" id="{3179BABC-F01C-4C09-BE82-C1C218CA476F}"/>
              </a:ext>
            </a:extLst>
          </p:cNvPr>
          <p:cNvSpPr>
            <a:spLocks noGrp="1"/>
          </p:cNvSpPr>
          <p:nvPr>
            <p:ph type="body" sz="quarter" idx="29" hasCustomPrompt="1"/>
          </p:nvPr>
        </p:nvSpPr>
        <p:spPr>
          <a:xfrm>
            <a:off x="3669792"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6" name="Text Placeholder 10">
            <a:extLst>
              <a:ext uri="{FF2B5EF4-FFF2-40B4-BE49-F238E27FC236}">
                <a16:creationId xmlns:a16="http://schemas.microsoft.com/office/drawing/2014/main" id="{7B1CE826-A5B2-4507-ADB0-BD2BFE4B8BB9}"/>
              </a:ext>
            </a:extLst>
          </p:cNvPr>
          <p:cNvSpPr>
            <a:spLocks noGrp="1"/>
          </p:cNvSpPr>
          <p:nvPr>
            <p:ph type="body" sz="quarter" idx="30" hasCustomPrompt="1"/>
          </p:nvPr>
        </p:nvSpPr>
        <p:spPr>
          <a:xfrm>
            <a:off x="3669792"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7" name="Picture Placeholder 46">
            <a:extLst>
              <a:ext uri="{FF2B5EF4-FFF2-40B4-BE49-F238E27FC236}">
                <a16:creationId xmlns:a16="http://schemas.microsoft.com/office/drawing/2014/main" id="{09624F3D-E589-4C68-B98A-566CCAAA98D1}"/>
              </a:ext>
            </a:extLst>
          </p:cNvPr>
          <p:cNvSpPr>
            <a:spLocks noGrp="1"/>
          </p:cNvSpPr>
          <p:nvPr>
            <p:ph type="pic" sz="quarter" idx="31"/>
          </p:nvPr>
        </p:nvSpPr>
        <p:spPr>
          <a:xfrm>
            <a:off x="642416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098017 w 2103120"/>
              <a:gd name="connsiteY3" fmla="*/ 1371600 h 1371600"/>
              <a:gd name="connsiteX4" fmla="*/ 2098017 w 2103120"/>
              <a:gd name="connsiteY4" fmla="*/ 1277995 h 1371600"/>
              <a:gd name="connsiteX5" fmla="*/ 0 w 2103120"/>
              <a:gd name="connsiteY5" fmla="*/ 1277995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098017" y="1371600"/>
                </a:lnTo>
                <a:lnTo>
                  <a:pt x="2098017" y="1277995"/>
                </a:lnTo>
                <a:lnTo>
                  <a:pt x="0" y="1277995"/>
                </a:lnTo>
                <a:close/>
              </a:path>
            </a:pathLst>
          </a:custGeom>
          <a:solidFill>
            <a:schemeClr val="accent6">
              <a:lumMod val="20000"/>
              <a:lumOff val="80000"/>
            </a:schemeClr>
          </a:solidFill>
        </p:spPr>
        <p:txBody>
          <a:bodyPr wrap="square">
            <a:noAutofit/>
          </a:bodyPr>
          <a:lstStyle>
            <a:lvl1pPr>
              <a:defRPr sz="1800"/>
            </a:lvl1pPr>
          </a:lstStyle>
          <a:p>
            <a:r>
              <a:rPr lang="en-GB"/>
              <a:t>Click icon to add picture</a:t>
            </a:r>
            <a:endParaRPr lang="en-US" dirty="0"/>
          </a:p>
        </p:txBody>
      </p:sp>
      <p:sp>
        <p:nvSpPr>
          <p:cNvPr id="28" name="Text Placeholder 8">
            <a:extLst>
              <a:ext uri="{FF2B5EF4-FFF2-40B4-BE49-F238E27FC236}">
                <a16:creationId xmlns:a16="http://schemas.microsoft.com/office/drawing/2014/main" id="{6F19331A-27CF-4270-B991-C2E97C6E6CA3}"/>
              </a:ext>
            </a:extLst>
          </p:cNvPr>
          <p:cNvSpPr>
            <a:spLocks noGrp="1"/>
          </p:cNvSpPr>
          <p:nvPr>
            <p:ph type="body" sz="quarter" idx="32" hasCustomPrompt="1"/>
          </p:nvPr>
        </p:nvSpPr>
        <p:spPr>
          <a:xfrm>
            <a:off x="6422136"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9" name="Text Placeholder 10">
            <a:extLst>
              <a:ext uri="{FF2B5EF4-FFF2-40B4-BE49-F238E27FC236}">
                <a16:creationId xmlns:a16="http://schemas.microsoft.com/office/drawing/2014/main" id="{C123301D-8AA0-4C65-B928-3902E4793B59}"/>
              </a:ext>
            </a:extLst>
          </p:cNvPr>
          <p:cNvSpPr>
            <a:spLocks noGrp="1"/>
          </p:cNvSpPr>
          <p:nvPr>
            <p:ph type="body" sz="quarter" idx="33" hasCustomPrompt="1"/>
          </p:nvPr>
        </p:nvSpPr>
        <p:spPr>
          <a:xfrm>
            <a:off x="6422136"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8" name="Picture Placeholder 47">
            <a:extLst>
              <a:ext uri="{FF2B5EF4-FFF2-40B4-BE49-F238E27FC236}">
                <a16:creationId xmlns:a16="http://schemas.microsoft.com/office/drawing/2014/main" id="{09B16E22-2B7C-413C-9283-51DBE7DF0F62}"/>
              </a:ext>
            </a:extLst>
          </p:cNvPr>
          <p:cNvSpPr>
            <a:spLocks noGrp="1"/>
          </p:cNvSpPr>
          <p:nvPr>
            <p:ph type="pic" sz="quarter" idx="34"/>
          </p:nvPr>
        </p:nvSpPr>
        <p:spPr>
          <a:xfrm>
            <a:off x="9177528" y="4261336"/>
            <a:ext cx="2103120" cy="1371600"/>
          </a:xfrm>
          <a:custGeom>
            <a:avLst/>
            <a:gdLst>
              <a:gd name="connsiteX0" fmla="*/ 0 w 2103120"/>
              <a:gd name="connsiteY0" fmla="*/ 0 h 1371600"/>
              <a:gd name="connsiteX1" fmla="*/ 2103120 w 2103120"/>
              <a:gd name="connsiteY1" fmla="*/ 0 h 1371600"/>
              <a:gd name="connsiteX2" fmla="*/ 2103120 w 2103120"/>
              <a:gd name="connsiteY2" fmla="*/ 1371600 h 1371600"/>
              <a:gd name="connsiteX3" fmla="*/ 2097024 w 2103120"/>
              <a:gd name="connsiteY3" fmla="*/ 1371600 h 1371600"/>
              <a:gd name="connsiteX4" fmla="*/ 2097024 w 2103120"/>
              <a:gd name="connsiteY4" fmla="*/ 1277995 h 1371600"/>
              <a:gd name="connsiteX5" fmla="*/ 0 w 2103120"/>
              <a:gd name="connsiteY5" fmla="*/ 1277995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3120" h="1371600">
                <a:moveTo>
                  <a:pt x="0" y="0"/>
                </a:moveTo>
                <a:lnTo>
                  <a:pt x="2103120" y="0"/>
                </a:lnTo>
                <a:lnTo>
                  <a:pt x="2103120" y="1371600"/>
                </a:lnTo>
                <a:lnTo>
                  <a:pt x="2097024" y="1371600"/>
                </a:lnTo>
                <a:lnTo>
                  <a:pt x="2097024" y="1277995"/>
                </a:lnTo>
                <a:lnTo>
                  <a:pt x="0" y="1277995"/>
                </a:lnTo>
                <a:close/>
              </a:path>
            </a:pathLst>
          </a:custGeom>
          <a:solidFill>
            <a:schemeClr val="accent6">
              <a:lumMod val="20000"/>
              <a:lumOff val="80000"/>
            </a:schemeClr>
          </a:solidFill>
        </p:spPr>
        <p:txBody>
          <a:bodyPr wrap="square">
            <a:noAutofit/>
          </a:bodyPr>
          <a:lstStyle>
            <a:lvl1pPr>
              <a:defRPr sz="1800"/>
            </a:lvl1pPr>
          </a:lstStyle>
          <a:p>
            <a:r>
              <a:rPr lang="en-GB"/>
              <a:t>Click icon to add picture</a:t>
            </a:r>
            <a:endParaRPr lang="en-US" dirty="0"/>
          </a:p>
        </p:txBody>
      </p:sp>
      <p:sp>
        <p:nvSpPr>
          <p:cNvPr id="31" name="Text Placeholder 8">
            <a:extLst>
              <a:ext uri="{FF2B5EF4-FFF2-40B4-BE49-F238E27FC236}">
                <a16:creationId xmlns:a16="http://schemas.microsoft.com/office/drawing/2014/main" id="{9E095B1F-8D49-4766-951D-A60C5BA5DB41}"/>
              </a:ext>
            </a:extLst>
          </p:cNvPr>
          <p:cNvSpPr>
            <a:spLocks noGrp="1"/>
          </p:cNvSpPr>
          <p:nvPr>
            <p:ph type="body" sz="quarter" idx="35" hasCustomPrompt="1"/>
          </p:nvPr>
        </p:nvSpPr>
        <p:spPr>
          <a:xfrm>
            <a:off x="9174480" y="5738113"/>
            <a:ext cx="2103120" cy="228600"/>
          </a:xfrm>
        </p:spPr>
        <p:txBody>
          <a:bodyPr>
            <a:noAutofit/>
          </a:bodyPr>
          <a:lstStyle>
            <a:lvl1pPr marL="0" indent="0">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32" name="Text Placeholder 10">
            <a:extLst>
              <a:ext uri="{FF2B5EF4-FFF2-40B4-BE49-F238E27FC236}">
                <a16:creationId xmlns:a16="http://schemas.microsoft.com/office/drawing/2014/main" id="{A3C30BF1-DCAF-4FF7-AE62-42A77BBB551F}"/>
              </a:ext>
            </a:extLst>
          </p:cNvPr>
          <p:cNvSpPr>
            <a:spLocks noGrp="1"/>
          </p:cNvSpPr>
          <p:nvPr>
            <p:ph type="body" sz="quarter" idx="36" hasCustomPrompt="1"/>
          </p:nvPr>
        </p:nvSpPr>
        <p:spPr>
          <a:xfrm>
            <a:off x="9174480" y="6001343"/>
            <a:ext cx="2103120" cy="228600"/>
          </a:xfrm>
        </p:spPr>
        <p:txBody>
          <a:bodyPr>
            <a:noAutofit/>
          </a:bodyPr>
          <a:lstStyle>
            <a:lvl1pPr marL="0" indent="0">
              <a:buNone/>
              <a:defRPr sz="1200">
                <a:solidFill>
                  <a:schemeClr val="tx1">
                    <a:lumMod val="50000"/>
                    <a:lumOff val="50000"/>
                  </a:schemeClr>
                </a:solidFill>
              </a:defRPr>
            </a:lvl1pPr>
            <a:lvl2pPr marL="457200" indent="0">
              <a:buNone/>
              <a:defRPr sz="1200">
                <a:solidFill>
                  <a:schemeClr val="tx1">
                    <a:lumMod val="50000"/>
                    <a:lumOff val="50000"/>
                  </a:schemeClr>
                </a:solidFill>
              </a:defRPr>
            </a:lvl2pPr>
            <a:lvl3pPr marL="914400" indent="0">
              <a:buNone/>
              <a:defRPr sz="1200">
                <a:solidFill>
                  <a:schemeClr val="tx1">
                    <a:lumMod val="50000"/>
                    <a:lumOff val="50000"/>
                  </a:schemeClr>
                </a:solidFill>
              </a:defRPr>
            </a:lvl3pPr>
            <a:lvl4pPr marL="1371600" indent="0">
              <a:buNone/>
              <a:defRPr sz="1200">
                <a:solidFill>
                  <a:schemeClr val="tx1">
                    <a:lumMod val="50000"/>
                    <a:lumOff val="50000"/>
                  </a:schemeClr>
                </a:solidFill>
              </a:defRPr>
            </a:lvl4pPr>
            <a:lvl5pPr marL="1828800" indent="0">
              <a:buNone/>
              <a:defRPr sz="1200">
                <a:solidFill>
                  <a:schemeClr val="tx1">
                    <a:lumMod val="50000"/>
                    <a:lumOff val="50000"/>
                  </a:schemeClr>
                </a:solidFill>
              </a:defRPr>
            </a:lvl5pPr>
          </a:lstStyle>
          <a:p>
            <a:pPr lvl="0"/>
            <a:r>
              <a:rPr lang="en-US" dirty="0"/>
              <a:t>Title</a:t>
            </a:r>
          </a:p>
        </p:txBody>
      </p:sp>
      <p:sp>
        <p:nvSpPr>
          <p:cNvPr id="49" name="Rectangle 48">
            <a:extLst>
              <a:ext uri="{FF2B5EF4-FFF2-40B4-BE49-F238E27FC236}">
                <a16:creationId xmlns:a16="http://schemas.microsoft.com/office/drawing/2014/main" id="{554DA5CF-5D2A-43B4-85A8-340C8F7BBA9B}"/>
              </a:ext>
              <a:ext uri="{C183D7F6-B498-43B3-948B-1728B52AA6E4}">
                <adec:decorative xmlns:adec="http://schemas.microsoft.com/office/drawing/2017/decorative" val="1"/>
              </a:ext>
            </a:extLst>
          </p:cNvPr>
          <p:cNvSpPr/>
          <p:nvPr userDrawn="1"/>
        </p:nvSpPr>
        <p:spPr>
          <a:xfrm>
            <a:off x="914542" y="3312119"/>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26B1FEE3-D401-47CB-80E6-52D6DF510D77}"/>
              </a:ext>
              <a:ext uri="{C183D7F6-B498-43B3-948B-1728B52AA6E4}">
                <adec:decorative xmlns:adec="http://schemas.microsoft.com/office/drawing/2017/decorative" val="1"/>
              </a:ext>
            </a:extLst>
          </p:cNvPr>
          <p:cNvSpPr/>
          <p:nvPr userDrawn="1"/>
        </p:nvSpPr>
        <p:spPr>
          <a:xfrm>
            <a:off x="3667323" y="331408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98D86A78-C607-45C6-8641-1AF4A5F073EE}"/>
              </a:ext>
              <a:ext uri="{C183D7F6-B498-43B3-948B-1728B52AA6E4}">
                <adec:decorative xmlns:adec="http://schemas.microsoft.com/office/drawing/2017/decorative" val="1"/>
              </a:ext>
            </a:extLst>
          </p:cNvPr>
          <p:cNvSpPr/>
          <p:nvPr userDrawn="1"/>
        </p:nvSpPr>
        <p:spPr>
          <a:xfrm>
            <a:off x="6418867" y="331408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B84BFDA8-0351-4C99-8911-2034DAE3D78E}"/>
              </a:ext>
              <a:ext uri="{C183D7F6-B498-43B3-948B-1728B52AA6E4}">
                <adec:decorative xmlns:adec="http://schemas.microsoft.com/office/drawing/2017/decorative" val="1"/>
              </a:ext>
            </a:extLst>
          </p:cNvPr>
          <p:cNvSpPr/>
          <p:nvPr userDrawn="1"/>
        </p:nvSpPr>
        <p:spPr>
          <a:xfrm>
            <a:off x="9173027" y="3314088"/>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1896FDB4-943E-4915-BFB5-FBF28C1F0DB4}"/>
              </a:ext>
              <a:ext uri="{C183D7F6-B498-43B3-948B-1728B52AA6E4}">
                <adec:decorative xmlns:adec="http://schemas.microsoft.com/office/drawing/2017/decorative" val="1"/>
              </a:ext>
            </a:extLst>
          </p:cNvPr>
          <p:cNvSpPr/>
          <p:nvPr userDrawn="1"/>
        </p:nvSpPr>
        <p:spPr>
          <a:xfrm>
            <a:off x="918072" y="5537362"/>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Rectangle 53">
            <a:extLst>
              <a:ext uri="{FF2B5EF4-FFF2-40B4-BE49-F238E27FC236}">
                <a16:creationId xmlns:a16="http://schemas.microsoft.com/office/drawing/2014/main" id="{8DE6F848-8616-4A39-B962-93F75C4718F8}"/>
              </a:ext>
              <a:ext uri="{C183D7F6-B498-43B3-948B-1728B52AA6E4}">
                <adec:decorative xmlns:adec="http://schemas.microsoft.com/office/drawing/2017/decorative" val="1"/>
              </a:ext>
            </a:extLst>
          </p:cNvPr>
          <p:cNvSpPr/>
          <p:nvPr userDrawn="1"/>
        </p:nvSpPr>
        <p:spPr>
          <a:xfrm>
            <a:off x="3670416" y="5539331"/>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tangle 54">
            <a:extLst>
              <a:ext uri="{FF2B5EF4-FFF2-40B4-BE49-F238E27FC236}">
                <a16:creationId xmlns:a16="http://schemas.microsoft.com/office/drawing/2014/main" id="{506A04BD-9213-47EF-B5B0-2684E430D182}"/>
              </a:ext>
              <a:ext uri="{C183D7F6-B498-43B3-948B-1728B52AA6E4}">
                <adec:decorative xmlns:adec="http://schemas.microsoft.com/office/drawing/2017/decorative" val="1"/>
              </a:ext>
            </a:extLst>
          </p:cNvPr>
          <p:cNvSpPr/>
          <p:nvPr userDrawn="1"/>
        </p:nvSpPr>
        <p:spPr>
          <a:xfrm>
            <a:off x="6419065" y="5539331"/>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7869DE2A-F897-46B0-B840-A2597892490B}"/>
              </a:ext>
              <a:ext uri="{C183D7F6-B498-43B3-948B-1728B52AA6E4}">
                <adec:decorative xmlns:adec="http://schemas.microsoft.com/office/drawing/2017/decorative" val="1"/>
              </a:ext>
            </a:extLst>
          </p:cNvPr>
          <p:cNvSpPr/>
          <p:nvPr userDrawn="1"/>
        </p:nvSpPr>
        <p:spPr>
          <a:xfrm>
            <a:off x="9171432" y="5539331"/>
            <a:ext cx="2103120" cy="10972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824219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7" y="365760"/>
            <a:ext cx="10515600" cy="1325563"/>
          </a:xfrm>
        </p:spPr>
        <p:txBody>
          <a:bodyPr/>
          <a:lstStyle>
            <a:lvl1pPr>
              <a:defRPr>
                <a:solidFill>
                  <a:schemeClr val="tx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r>
              <a:rPr lang="en-GB"/>
              <a:t>05/08/2026</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tx1">
                    <a:lumMod val="65000"/>
                    <a:lumOff val="35000"/>
                  </a:schemeClr>
                </a:solidFill>
              </a:defRPr>
            </a:lvl1pPr>
          </a:lstStyle>
          <a:p>
            <a:fld id="{B5CEABB6-07DC-46E8-9B57-56EC44A396E5}" type="slidenum">
              <a:rPr lang="en-US" smtClean="0"/>
              <a:pPr/>
              <a:t>‹#›</a:t>
            </a:fld>
            <a:endParaRPr lang="en-US" dirty="0"/>
          </a:p>
        </p:txBody>
      </p:sp>
      <p:sp>
        <p:nvSpPr>
          <p:cNvPr id="11" name="Text Placeholder 10">
            <a:extLst>
              <a:ext uri="{FF2B5EF4-FFF2-40B4-BE49-F238E27FC236}">
                <a16:creationId xmlns:a16="http://schemas.microsoft.com/office/drawing/2014/main" id="{9DD0C4E2-C56D-415A-A93E-7E5A3DD9BBEA}"/>
              </a:ext>
            </a:extLst>
          </p:cNvPr>
          <p:cNvSpPr>
            <a:spLocks noGrp="1"/>
          </p:cNvSpPr>
          <p:nvPr>
            <p:ph type="body" sz="quarter" idx="14" hasCustomPrompt="1"/>
          </p:nvPr>
        </p:nvSpPr>
        <p:spPr>
          <a:xfrm>
            <a:off x="914400"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13" name="Text Placeholder 12">
            <a:extLst>
              <a:ext uri="{FF2B5EF4-FFF2-40B4-BE49-F238E27FC236}">
                <a16:creationId xmlns:a16="http://schemas.microsoft.com/office/drawing/2014/main" id="{63466F58-8094-496E-8FA6-A2A07D706ECA}"/>
              </a:ext>
            </a:extLst>
          </p:cNvPr>
          <p:cNvSpPr>
            <a:spLocks noGrp="1"/>
          </p:cNvSpPr>
          <p:nvPr>
            <p:ph type="body" sz="quarter" idx="15" hasCustomPrompt="1"/>
          </p:nvPr>
        </p:nvSpPr>
        <p:spPr>
          <a:xfrm>
            <a:off x="914400"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7" name="Content Placeholder 6">
            <a:extLst>
              <a:ext uri="{FF2B5EF4-FFF2-40B4-BE49-F238E27FC236}">
                <a16:creationId xmlns:a16="http://schemas.microsoft.com/office/drawing/2014/main" id="{27ECF580-8E4E-43A8-957B-F86F1C61ADA4}"/>
              </a:ext>
            </a:extLst>
          </p:cNvPr>
          <p:cNvSpPr>
            <a:spLocks noGrp="1"/>
          </p:cNvSpPr>
          <p:nvPr>
            <p:ph sz="quarter" idx="22" hasCustomPrompt="1"/>
          </p:nvPr>
        </p:nvSpPr>
        <p:spPr>
          <a:xfrm>
            <a:off x="914400"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0" name="Text Placeholder 10">
            <a:extLst>
              <a:ext uri="{FF2B5EF4-FFF2-40B4-BE49-F238E27FC236}">
                <a16:creationId xmlns:a16="http://schemas.microsoft.com/office/drawing/2014/main" id="{58B05749-818D-4447-958A-FEF293220AE8}"/>
              </a:ext>
            </a:extLst>
          </p:cNvPr>
          <p:cNvSpPr>
            <a:spLocks noGrp="1"/>
          </p:cNvSpPr>
          <p:nvPr>
            <p:ph type="body" sz="quarter" idx="23" hasCustomPrompt="1"/>
          </p:nvPr>
        </p:nvSpPr>
        <p:spPr>
          <a:xfrm>
            <a:off x="3602736"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21" name="Text Placeholder 12">
            <a:extLst>
              <a:ext uri="{FF2B5EF4-FFF2-40B4-BE49-F238E27FC236}">
                <a16:creationId xmlns:a16="http://schemas.microsoft.com/office/drawing/2014/main" id="{7F20B9D5-25D9-47F8-A972-A75CCB164FD5}"/>
              </a:ext>
            </a:extLst>
          </p:cNvPr>
          <p:cNvSpPr>
            <a:spLocks noGrp="1"/>
          </p:cNvSpPr>
          <p:nvPr>
            <p:ph type="body" sz="quarter" idx="24" hasCustomPrompt="1"/>
          </p:nvPr>
        </p:nvSpPr>
        <p:spPr>
          <a:xfrm>
            <a:off x="3602736"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2" name="Content Placeholder 6">
            <a:extLst>
              <a:ext uri="{FF2B5EF4-FFF2-40B4-BE49-F238E27FC236}">
                <a16:creationId xmlns:a16="http://schemas.microsoft.com/office/drawing/2014/main" id="{41B075AD-BF48-4749-9202-8150B2107377}"/>
              </a:ext>
            </a:extLst>
          </p:cNvPr>
          <p:cNvSpPr>
            <a:spLocks noGrp="1"/>
          </p:cNvSpPr>
          <p:nvPr>
            <p:ph sz="quarter" idx="25" hasCustomPrompt="1"/>
          </p:nvPr>
        </p:nvSpPr>
        <p:spPr>
          <a:xfrm>
            <a:off x="3603626"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3" name="Text Placeholder 10">
            <a:extLst>
              <a:ext uri="{FF2B5EF4-FFF2-40B4-BE49-F238E27FC236}">
                <a16:creationId xmlns:a16="http://schemas.microsoft.com/office/drawing/2014/main" id="{95B953E6-3C98-4798-A4E9-1B1440A15A51}"/>
              </a:ext>
            </a:extLst>
          </p:cNvPr>
          <p:cNvSpPr>
            <a:spLocks noGrp="1"/>
          </p:cNvSpPr>
          <p:nvPr>
            <p:ph type="body" sz="quarter" idx="26" hasCustomPrompt="1"/>
          </p:nvPr>
        </p:nvSpPr>
        <p:spPr>
          <a:xfrm>
            <a:off x="8982077"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24" name="Text Placeholder 12">
            <a:extLst>
              <a:ext uri="{FF2B5EF4-FFF2-40B4-BE49-F238E27FC236}">
                <a16:creationId xmlns:a16="http://schemas.microsoft.com/office/drawing/2014/main" id="{65B3E813-F032-4E15-B3D8-B0B967E18400}"/>
              </a:ext>
            </a:extLst>
          </p:cNvPr>
          <p:cNvSpPr>
            <a:spLocks noGrp="1"/>
          </p:cNvSpPr>
          <p:nvPr>
            <p:ph type="body" sz="quarter" idx="27" hasCustomPrompt="1"/>
          </p:nvPr>
        </p:nvSpPr>
        <p:spPr>
          <a:xfrm>
            <a:off x="8982077"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5" name="Content Placeholder 6">
            <a:extLst>
              <a:ext uri="{FF2B5EF4-FFF2-40B4-BE49-F238E27FC236}">
                <a16:creationId xmlns:a16="http://schemas.microsoft.com/office/drawing/2014/main" id="{3A1AE7A9-C278-4553-BA87-9A37448FE965}"/>
              </a:ext>
            </a:extLst>
          </p:cNvPr>
          <p:cNvSpPr>
            <a:spLocks noGrp="1"/>
          </p:cNvSpPr>
          <p:nvPr>
            <p:ph sz="quarter" idx="28" hasCustomPrompt="1"/>
          </p:nvPr>
        </p:nvSpPr>
        <p:spPr>
          <a:xfrm>
            <a:off x="8982077"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6" name="Text Placeholder 10">
            <a:extLst>
              <a:ext uri="{FF2B5EF4-FFF2-40B4-BE49-F238E27FC236}">
                <a16:creationId xmlns:a16="http://schemas.microsoft.com/office/drawing/2014/main" id="{1408D2FA-A2B1-4447-8C50-0F16D70CE9D2}"/>
              </a:ext>
            </a:extLst>
          </p:cNvPr>
          <p:cNvSpPr>
            <a:spLocks noGrp="1"/>
          </p:cNvSpPr>
          <p:nvPr>
            <p:ph type="body" sz="quarter" idx="29" hasCustomPrompt="1"/>
          </p:nvPr>
        </p:nvSpPr>
        <p:spPr>
          <a:xfrm>
            <a:off x="6291072" y="4333934"/>
            <a:ext cx="2286000" cy="548640"/>
          </a:xfrm>
        </p:spPr>
        <p:txBody>
          <a:bodyPr>
            <a:noAutofit/>
          </a:bodyPr>
          <a:lstStyle>
            <a:lvl1pPr marL="0" indent="0" algn="ctr">
              <a:buNone/>
              <a:defRPr sz="1800">
                <a:solidFill>
                  <a:schemeClr val="accent1"/>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a:r>
              <a:rPr lang="en-US" dirty="0"/>
              <a:t>CLICK TO EDIT SUBTITLE</a:t>
            </a:r>
          </a:p>
        </p:txBody>
      </p:sp>
      <p:sp>
        <p:nvSpPr>
          <p:cNvPr id="27" name="Text Placeholder 12">
            <a:extLst>
              <a:ext uri="{FF2B5EF4-FFF2-40B4-BE49-F238E27FC236}">
                <a16:creationId xmlns:a16="http://schemas.microsoft.com/office/drawing/2014/main" id="{68834F1C-0151-4D96-9804-08CAEEDB3495}"/>
              </a:ext>
            </a:extLst>
          </p:cNvPr>
          <p:cNvSpPr>
            <a:spLocks noGrp="1"/>
          </p:cNvSpPr>
          <p:nvPr>
            <p:ph type="body" sz="quarter" idx="30" hasCustomPrompt="1"/>
          </p:nvPr>
        </p:nvSpPr>
        <p:spPr>
          <a:xfrm>
            <a:off x="6291072" y="5235467"/>
            <a:ext cx="2286000" cy="731520"/>
          </a:xfrm>
        </p:spPr>
        <p:txBody>
          <a:bodyPr>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8" name="Content Placeholder 6">
            <a:extLst>
              <a:ext uri="{FF2B5EF4-FFF2-40B4-BE49-F238E27FC236}">
                <a16:creationId xmlns:a16="http://schemas.microsoft.com/office/drawing/2014/main" id="{DB26BE5E-69FC-43BF-BD74-25B62546B252}"/>
              </a:ext>
            </a:extLst>
          </p:cNvPr>
          <p:cNvSpPr>
            <a:spLocks noGrp="1"/>
          </p:cNvSpPr>
          <p:nvPr>
            <p:ph sz="quarter" idx="31" hasCustomPrompt="1"/>
          </p:nvPr>
        </p:nvSpPr>
        <p:spPr>
          <a:xfrm>
            <a:off x="6292852" y="2004810"/>
            <a:ext cx="2286000" cy="2171700"/>
          </a:xfrm>
        </p:spPr>
        <p:txBody>
          <a:bodyPr>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29" name="Text Placeholder 12">
            <a:extLst>
              <a:ext uri="{FF2B5EF4-FFF2-40B4-BE49-F238E27FC236}">
                <a16:creationId xmlns:a16="http://schemas.microsoft.com/office/drawing/2014/main" id="{E9D71C6C-8090-42D9-AA7D-9D858A089829}"/>
              </a:ext>
            </a:extLst>
          </p:cNvPr>
          <p:cNvSpPr>
            <a:spLocks noGrp="1"/>
          </p:cNvSpPr>
          <p:nvPr>
            <p:ph type="body" sz="quarter" idx="32" hasCustomPrompt="1"/>
          </p:nvPr>
        </p:nvSpPr>
        <p:spPr>
          <a:xfrm>
            <a:off x="914400"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30" name="Text Placeholder 12">
            <a:extLst>
              <a:ext uri="{FF2B5EF4-FFF2-40B4-BE49-F238E27FC236}">
                <a16:creationId xmlns:a16="http://schemas.microsoft.com/office/drawing/2014/main" id="{ADBCB0A2-01FA-4A56-9187-2141478D277E}"/>
              </a:ext>
            </a:extLst>
          </p:cNvPr>
          <p:cNvSpPr>
            <a:spLocks noGrp="1"/>
          </p:cNvSpPr>
          <p:nvPr>
            <p:ph type="body" sz="quarter" idx="33" hasCustomPrompt="1"/>
          </p:nvPr>
        </p:nvSpPr>
        <p:spPr>
          <a:xfrm>
            <a:off x="3602736"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31" name="Text Placeholder 12">
            <a:extLst>
              <a:ext uri="{FF2B5EF4-FFF2-40B4-BE49-F238E27FC236}">
                <a16:creationId xmlns:a16="http://schemas.microsoft.com/office/drawing/2014/main" id="{A8DA037D-3115-4D06-B62B-8B2361C1B73D}"/>
              </a:ext>
            </a:extLst>
          </p:cNvPr>
          <p:cNvSpPr>
            <a:spLocks noGrp="1"/>
          </p:cNvSpPr>
          <p:nvPr>
            <p:ph type="body" sz="quarter" idx="34" hasCustomPrompt="1"/>
          </p:nvPr>
        </p:nvSpPr>
        <p:spPr>
          <a:xfrm>
            <a:off x="8982077"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32" name="Text Placeholder 12">
            <a:extLst>
              <a:ext uri="{FF2B5EF4-FFF2-40B4-BE49-F238E27FC236}">
                <a16:creationId xmlns:a16="http://schemas.microsoft.com/office/drawing/2014/main" id="{2CE21E27-DF2A-4809-8004-DBD3CB8C9D75}"/>
              </a:ext>
            </a:extLst>
          </p:cNvPr>
          <p:cNvSpPr>
            <a:spLocks noGrp="1"/>
          </p:cNvSpPr>
          <p:nvPr>
            <p:ph type="body" sz="quarter" idx="35" hasCustomPrompt="1"/>
          </p:nvPr>
        </p:nvSpPr>
        <p:spPr>
          <a:xfrm>
            <a:off x="6291072" y="4912335"/>
            <a:ext cx="2286000" cy="274320"/>
          </a:xfrm>
        </p:spPr>
        <p:txBody>
          <a:bodyPr>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Tree>
    <p:extLst>
      <p:ext uri="{BB962C8B-B14F-4D97-AF65-F5344CB8AC3E}">
        <p14:creationId xmlns:p14="http://schemas.microsoft.com/office/powerpoint/2010/main" val="1628668314"/>
      </p:ext>
    </p:extLst>
  </p:cSld>
  <p:clrMapOvr>
    <a:masterClrMapping/>
  </p:clrMapOvr>
  <p:extLst>
    <p:ext uri="{DCECCB84-F9BA-43D5-87BE-67443E8EF086}">
      <p15:sldGuideLst xmlns:p15="http://schemas.microsoft.com/office/powerpoint/2012/main">
        <p15:guide id="1" orient="horz" pos="912"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0F1B0119-8B53-4329-89FD-7688250A12F9}"/>
              </a:ext>
            </a:extLst>
          </p:cNvPr>
          <p:cNvSpPr>
            <a:spLocks noGrp="1"/>
          </p:cNvSpPr>
          <p:nvPr>
            <p:ph type="pic" sz="quarter" idx="13"/>
          </p:nvPr>
        </p:nvSpPr>
        <p:spPr>
          <a:xfrm>
            <a:off x="458724" y="481369"/>
            <a:ext cx="11274552" cy="2743200"/>
          </a:xfrm>
          <a:custGeom>
            <a:avLst/>
            <a:gdLst>
              <a:gd name="connsiteX0" fmla="*/ 0 w 11274552"/>
              <a:gd name="connsiteY0" fmla="*/ 0 h 2743200"/>
              <a:gd name="connsiteX1" fmla="*/ 11274552 w 11274552"/>
              <a:gd name="connsiteY1" fmla="*/ 0 h 2743200"/>
              <a:gd name="connsiteX2" fmla="*/ 11274552 w 11274552"/>
              <a:gd name="connsiteY2" fmla="*/ 2743200 h 2743200"/>
              <a:gd name="connsiteX3" fmla="*/ 5730217 w 11274552"/>
              <a:gd name="connsiteY3" fmla="*/ 2743200 h 2743200"/>
              <a:gd name="connsiteX4" fmla="*/ 5730217 w 11274552"/>
              <a:gd name="connsiteY4" fmla="*/ 1118831 h 2743200"/>
              <a:gd name="connsiteX5" fmla="*/ 5522399 w 11274552"/>
              <a:gd name="connsiteY5" fmla="*/ 1118831 h 2743200"/>
              <a:gd name="connsiteX6" fmla="*/ 5522399 w 11274552"/>
              <a:gd name="connsiteY6" fmla="*/ 2743200 h 2743200"/>
              <a:gd name="connsiteX7" fmla="*/ 0 w 11274552"/>
              <a:gd name="connsiteY7" fmla="*/ 2743200 h 2743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74552" h="2743200">
                <a:moveTo>
                  <a:pt x="0" y="0"/>
                </a:moveTo>
                <a:lnTo>
                  <a:pt x="11274552" y="0"/>
                </a:lnTo>
                <a:lnTo>
                  <a:pt x="11274552" y="2743200"/>
                </a:lnTo>
                <a:lnTo>
                  <a:pt x="5730217" y="2743200"/>
                </a:lnTo>
                <a:lnTo>
                  <a:pt x="5730217" y="1118831"/>
                </a:lnTo>
                <a:lnTo>
                  <a:pt x="5522399" y="1118831"/>
                </a:lnTo>
                <a:lnTo>
                  <a:pt x="5522399" y="2743200"/>
                </a:lnTo>
                <a:lnTo>
                  <a:pt x="0" y="2743200"/>
                </a:lnTo>
                <a:close/>
              </a:path>
            </a:pathLst>
          </a:custGeom>
          <a:solidFill>
            <a:schemeClr val="accent6">
              <a:lumMod val="20000"/>
              <a:lumOff val="80000"/>
            </a:schemeClr>
          </a:solidFill>
        </p:spPr>
        <p:txBody>
          <a:bodyPr wrap="square">
            <a:noAutofit/>
          </a:bodyPr>
          <a:lstStyle/>
          <a:p>
            <a:r>
              <a:rPr lang="en-GB"/>
              <a:t>Click icon to add picture</a:t>
            </a:r>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41248" y="3592386"/>
            <a:ext cx="4572000" cy="1325563"/>
          </a:xfrm>
        </p:spPr>
        <p:txBody>
          <a:bodyPr anchor="t" anchorCtr="0"/>
          <a:lstStyle>
            <a:lvl1pPr>
              <a:defRPr>
                <a:solidFill>
                  <a:schemeClr val="tx1"/>
                </a:solidFill>
              </a:defRPr>
            </a:lvl1pPr>
          </a:lstStyle>
          <a:p>
            <a:r>
              <a:rPr lang="en-US" dirty="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tx1">
                    <a:lumMod val="65000"/>
                    <a:lumOff val="35000"/>
                  </a:schemeClr>
                </a:solidFill>
              </a:defRPr>
            </a:lvl1pPr>
          </a:lstStyle>
          <a:p>
            <a:r>
              <a:rPr lang="en-GB"/>
              <a:t>05/08/2026</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tx1">
                    <a:lumMod val="65000"/>
                    <a:lumOff val="35000"/>
                  </a:schemeClr>
                </a:solidFill>
              </a:defRPr>
            </a:lvl1pPr>
          </a:lstStyle>
          <a:p>
            <a:r>
              <a:rPr lang="en-US" dirty="0"/>
              <a:t>Pitch deck title</a:t>
            </a:r>
          </a:p>
        </p:txBody>
      </p:sp>
      <p:sp>
        <p:nvSpPr>
          <p:cNvPr id="15" name="Text Placeholder 12">
            <a:extLst>
              <a:ext uri="{FF2B5EF4-FFF2-40B4-BE49-F238E27FC236}">
                <a16:creationId xmlns:a16="http://schemas.microsoft.com/office/drawing/2014/main" id="{FEDD6309-46B2-4D7D-A1E2-8F04609BF7B3}"/>
              </a:ext>
            </a:extLst>
          </p:cNvPr>
          <p:cNvSpPr>
            <a:spLocks noGrp="1"/>
          </p:cNvSpPr>
          <p:nvPr>
            <p:ph type="body" sz="quarter" idx="17" hasCustomPrompt="1"/>
          </p:nvPr>
        </p:nvSpPr>
        <p:spPr>
          <a:xfrm>
            <a:off x="6489391" y="3546349"/>
            <a:ext cx="5248656" cy="1920240"/>
          </a:xfrm>
        </p:spPr>
        <p:txBody>
          <a:bodyPr>
            <a:noAutofit/>
          </a:bodyPr>
          <a:lstStyle>
            <a:lvl1pPr marL="0" indent="0">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 text</a:t>
            </a:r>
          </a:p>
        </p:txBody>
      </p:sp>
      <p:sp>
        <p:nvSpPr>
          <p:cNvPr id="11" name="Rectangle 10">
            <a:extLst>
              <a:ext uri="{FF2B5EF4-FFF2-40B4-BE49-F238E27FC236}">
                <a16:creationId xmlns:a16="http://schemas.microsoft.com/office/drawing/2014/main" id="{95C8E637-78B0-4855-A6B1-C2DE56F3644F}"/>
              </a:ext>
              <a:ext uri="{C183D7F6-B498-43B3-948B-1728B52AA6E4}">
                <adec:decorative xmlns:adec="http://schemas.microsoft.com/office/drawing/2017/decorative" val="1"/>
              </a:ext>
            </a:extLst>
          </p:cNvPr>
          <p:cNvSpPr/>
          <p:nvPr userDrawn="1"/>
        </p:nvSpPr>
        <p:spPr>
          <a:xfrm>
            <a:off x="5981123" y="1600200"/>
            <a:ext cx="207818"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2">
            <a:extLst>
              <a:ext uri="{FF2B5EF4-FFF2-40B4-BE49-F238E27FC236}">
                <a16:creationId xmlns:a16="http://schemas.microsoft.com/office/drawing/2014/main" id="{89A89CDF-EE53-4D5A-BA2F-B21F454E10AE}"/>
              </a:ext>
            </a:extLst>
          </p:cNvPr>
          <p:cNvSpPr>
            <a:spLocks noGrp="1"/>
          </p:cNvSpPr>
          <p:nvPr>
            <p:ph type="body" sz="quarter" idx="14" hasCustomPrompt="1"/>
          </p:nvPr>
        </p:nvSpPr>
        <p:spPr>
          <a:xfrm>
            <a:off x="5239512" y="5503164"/>
            <a:ext cx="6958584" cy="1371600"/>
          </a:xfrm>
        </p:spPr>
        <p:txBody>
          <a:bodyPr vert="horz" bIns="0" anchor="t">
            <a:noAutofit/>
          </a:bodyPr>
          <a:lstStyle>
            <a:lvl1pPr marL="0" indent="0" algn="r">
              <a:lnSpc>
                <a:spcPct val="100000"/>
              </a:lnSpc>
              <a:spcBef>
                <a:spcPts val="0"/>
              </a:spcBef>
              <a:buNone/>
              <a:defRPr sz="11000" cap="all" baseline="0">
                <a:solidFill>
                  <a:schemeClr val="bg1">
                    <a:lumMod val="95000"/>
                  </a:schemeClr>
                </a:solidFill>
                <a:latin typeface="Source Sans Pro ExtraLight" panose="020B0303030403020204" pitchFamily="34" charset="0"/>
                <a:ea typeface="Source Sans Pro ExtraLight" panose="020B0303030403020204" pitchFamily="34" charset="0"/>
              </a:defRPr>
            </a:lvl1pPr>
          </a:lstStyle>
          <a:p>
            <a:pPr lvl="0"/>
            <a:r>
              <a:rPr lang="en-US" dirty="0"/>
              <a:t>Summary</a:t>
            </a:r>
          </a:p>
        </p:txBody>
      </p:sp>
    </p:spTree>
    <p:extLst>
      <p:ext uri="{BB962C8B-B14F-4D97-AF65-F5344CB8AC3E}">
        <p14:creationId xmlns:p14="http://schemas.microsoft.com/office/powerpoint/2010/main" val="4266790934"/>
      </p:ext>
    </p:extLst>
  </p:cSld>
  <p:clrMapOvr>
    <a:masterClrMapping/>
  </p:clrMapOvr>
  <p:extLst>
    <p:ext uri="{DCECCB84-F9BA-43D5-87BE-67443E8EF086}">
      <p15:sldGuideLst xmlns:p15="http://schemas.microsoft.com/office/powerpoint/2012/main">
        <p15:guide id="1" orient="horz" pos="912"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84ED48F4-DBCF-44E9-BDD6-E6E63CAB7350}"/>
              </a:ext>
            </a:extLst>
          </p:cNvPr>
          <p:cNvSpPr>
            <a:spLocks noGrp="1"/>
          </p:cNvSpPr>
          <p:nvPr>
            <p:ph type="pic" sz="quarter" idx="13"/>
          </p:nvPr>
        </p:nvSpPr>
        <p:spPr>
          <a:xfrm>
            <a:off x="1524" y="0"/>
            <a:ext cx="12188952" cy="6858000"/>
          </a:xfrm>
          <a:custGeom>
            <a:avLst/>
            <a:gdLst>
              <a:gd name="connsiteX0" fmla="*/ 0 w 12188952"/>
              <a:gd name="connsiteY0" fmla="*/ 0 h 6858000"/>
              <a:gd name="connsiteX1" fmla="*/ 12188952 w 12188952"/>
              <a:gd name="connsiteY1" fmla="*/ 0 h 6858000"/>
              <a:gd name="connsiteX2" fmla="*/ 12188952 w 12188952"/>
              <a:gd name="connsiteY2" fmla="*/ 3423562 h 6858000"/>
              <a:gd name="connsiteX3" fmla="*/ 7502172 w 12188952"/>
              <a:gd name="connsiteY3" fmla="*/ 3423562 h 6858000"/>
              <a:gd name="connsiteX4" fmla="*/ 7502172 w 12188952"/>
              <a:gd name="connsiteY4" fmla="*/ 3652162 h 6858000"/>
              <a:gd name="connsiteX5" fmla="*/ 12188952 w 12188952"/>
              <a:gd name="connsiteY5" fmla="*/ 3652162 h 6858000"/>
              <a:gd name="connsiteX6" fmla="*/ 12188952 w 12188952"/>
              <a:gd name="connsiteY6" fmla="*/ 6858000 h 6858000"/>
              <a:gd name="connsiteX7" fmla="*/ 0 w 1218895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6858000">
                <a:moveTo>
                  <a:pt x="0" y="0"/>
                </a:moveTo>
                <a:lnTo>
                  <a:pt x="12188952" y="0"/>
                </a:lnTo>
                <a:lnTo>
                  <a:pt x="12188952" y="3423562"/>
                </a:lnTo>
                <a:lnTo>
                  <a:pt x="7502172" y="3423562"/>
                </a:lnTo>
                <a:lnTo>
                  <a:pt x="7502172" y="3652162"/>
                </a:lnTo>
                <a:lnTo>
                  <a:pt x="12188952" y="3652162"/>
                </a:lnTo>
                <a:lnTo>
                  <a:pt x="12188952" y="6858000"/>
                </a:lnTo>
                <a:lnTo>
                  <a:pt x="0" y="6858000"/>
                </a:lnTo>
                <a:close/>
              </a:path>
            </a:pathLst>
          </a:custGeom>
          <a:solidFill>
            <a:schemeClr val="accent6">
              <a:lumMod val="20000"/>
              <a:lumOff val="80000"/>
            </a:schemeClr>
          </a:solidFill>
        </p:spPr>
        <p:txBody>
          <a:bodyPr wrap="square">
            <a:noAutofit/>
          </a:bodyPr>
          <a:lstStyle/>
          <a:p>
            <a:r>
              <a:rPr lang="en-GB"/>
              <a:t>Click icon to add picture</a:t>
            </a:r>
            <a:endParaRPr lang="en-US" dirty="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bg1"/>
                </a:solidFill>
              </a:defRPr>
            </a:lvl1pPr>
          </a:lstStyle>
          <a:p>
            <a:r>
              <a:rPr lang="en-GB"/>
              <a:t>05/08/2026</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bg1"/>
                </a:solidFill>
              </a:defRPr>
            </a:lvl1pPr>
          </a:lstStyle>
          <a:p>
            <a:r>
              <a:rPr lang="en-US" dirty="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bg1"/>
                </a:solidFill>
              </a:defRPr>
            </a:lvl1pPr>
          </a:lstStyle>
          <a:p>
            <a:fld id="{B5CEABB6-07DC-46E8-9B57-56EC44A396E5}" type="slidenum">
              <a:rPr lang="en-US" smtClean="0"/>
              <a:pPr/>
              <a:t>‹#›</a:t>
            </a:fld>
            <a:endParaRPr lang="en-US" dirty="0"/>
          </a:p>
        </p:txBody>
      </p:sp>
      <p:sp>
        <p:nvSpPr>
          <p:cNvPr id="9" name="Content Placeholder 2">
            <a:extLst>
              <a:ext uri="{FF2B5EF4-FFF2-40B4-BE49-F238E27FC236}">
                <a16:creationId xmlns:a16="http://schemas.microsoft.com/office/drawing/2014/main" id="{77D5655F-601C-49CF-925B-4467144804D6}"/>
              </a:ext>
            </a:extLst>
          </p:cNvPr>
          <p:cNvSpPr>
            <a:spLocks noGrp="1"/>
          </p:cNvSpPr>
          <p:nvPr>
            <p:ph idx="14" hasCustomPrompt="1"/>
          </p:nvPr>
        </p:nvSpPr>
        <p:spPr>
          <a:xfrm>
            <a:off x="7467603" y="4681728"/>
            <a:ext cx="3838731" cy="1645920"/>
          </a:xfrm>
        </p:spPr>
        <p:txBody>
          <a:bodyPr>
            <a:normAutofit/>
          </a:bodyPr>
          <a:lstStyle>
            <a:lvl1pPr marL="0" indent="0">
              <a:lnSpc>
                <a:spcPct val="100000"/>
              </a:lnSpc>
              <a:buNone/>
              <a:defRPr sz="1400">
                <a:solidFill>
                  <a:schemeClr val="bg1"/>
                </a:solidFill>
              </a:defRPr>
            </a:lvl1pPr>
            <a:lvl2pPr marL="457200" indent="0">
              <a:lnSpc>
                <a:spcPct val="100000"/>
              </a:lnSpc>
              <a:buNone/>
              <a:defRPr sz="1600"/>
            </a:lvl2pPr>
            <a:lvl3pPr marL="914400" indent="0">
              <a:lnSpc>
                <a:spcPct val="100000"/>
              </a:lnSpc>
              <a:buNone/>
              <a:defRPr sz="1600"/>
            </a:lvl3pPr>
            <a:lvl4pPr marL="1371600" indent="0">
              <a:lnSpc>
                <a:spcPct val="100000"/>
              </a:lnSpc>
              <a:buNone/>
              <a:defRPr sz="1600"/>
            </a:lvl4pPr>
            <a:lvl5pPr marL="1828800" indent="0">
              <a:lnSpc>
                <a:spcPct val="100000"/>
              </a:lnSpc>
              <a:buNone/>
              <a:defRPr sz="1600"/>
            </a:lvl5pPr>
          </a:lstStyle>
          <a:p>
            <a:pPr lvl="0"/>
            <a:r>
              <a:rPr lang="en-US" dirty="0"/>
              <a:t>Click to edit text</a:t>
            </a:r>
          </a:p>
        </p:txBody>
      </p:sp>
      <p:sp>
        <p:nvSpPr>
          <p:cNvPr id="12" name="Rectangle 11">
            <a:extLst>
              <a:ext uri="{FF2B5EF4-FFF2-40B4-BE49-F238E27FC236}">
                <a16:creationId xmlns:a16="http://schemas.microsoft.com/office/drawing/2014/main" id="{53A4EE02-E082-4906-9F26-21DA131BE270}"/>
              </a:ext>
              <a:ext uri="{C183D7F6-B498-43B3-948B-1728B52AA6E4}">
                <adec:decorative xmlns:adec="http://schemas.microsoft.com/office/drawing/2017/decorative" val="1"/>
              </a:ext>
            </a:extLst>
          </p:cNvPr>
          <p:cNvSpPr/>
          <p:nvPr userDrawn="1"/>
        </p:nvSpPr>
        <p:spPr>
          <a:xfrm>
            <a:off x="7503696" y="3423562"/>
            <a:ext cx="4686780" cy="228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49F40A-2F72-4059-80C0-FD3038B0C3D5}"/>
              </a:ext>
            </a:extLst>
          </p:cNvPr>
          <p:cNvSpPr>
            <a:spLocks noGrp="1"/>
          </p:cNvSpPr>
          <p:nvPr>
            <p:ph type="title"/>
          </p:nvPr>
        </p:nvSpPr>
        <p:spPr>
          <a:xfrm>
            <a:off x="7465854" y="3941064"/>
            <a:ext cx="3840480" cy="640080"/>
          </a:xfrm>
        </p:spPr>
        <p:txBody>
          <a:bodyPr anchor="t"/>
          <a:lstStyle>
            <a:lvl1pPr>
              <a:spcBef>
                <a:spcPts val="1000"/>
              </a:spcBef>
              <a:defRPr cap="all" baseline="0">
                <a:solidFill>
                  <a:schemeClr val="bg1"/>
                </a:solidFill>
              </a:defRPr>
            </a:lvl1pPr>
          </a:lstStyle>
          <a:p>
            <a:r>
              <a:rPr lang="en-GB"/>
              <a:t>Click to edit Master title style</a:t>
            </a:r>
            <a:endParaRPr lang="en-US" dirty="0"/>
          </a:p>
        </p:txBody>
      </p:sp>
    </p:spTree>
    <p:extLst>
      <p:ext uri="{BB962C8B-B14F-4D97-AF65-F5344CB8AC3E}">
        <p14:creationId xmlns:p14="http://schemas.microsoft.com/office/powerpoint/2010/main" val="18317654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a:lstStyle/>
          <a:p>
            <a:r>
              <a:rPr lang="en-GB"/>
              <a:t>05/08/2026</a:t>
            </a:r>
            <a:endParaRPr lang="en-US" dirty="0"/>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a:lstStyle/>
          <a:p>
            <a:r>
              <a:rPr lang="en-US" dirty="0"/>
              <a:t>Pitch deck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4894937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411E-20EA-4627-8A68-17038DCE187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74E5B2-1EB9-4222-8FAB-65BDC9A950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C197C18-82B5-4EB5-9010-63FFB7F531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732AD86-1F8B-4DE6-9736-793E1781772C}"/>
              </a:ext>
            </a:extLst>
          </p:cNvPr>
          <p:cNvSpPr>
            <a:spLocks noGrp="1"/>
          </p:cNvSpPr>
          <p:nvPr>
            <p:ph type="dt" sz="half" idx="10"/>
          </p:nvPr>
        </p:nvSpPr>
        <p:spPr/>
        <p:txBody>
          <a:bodyPr/>
          <a:lstStyle/>
          <a:p>
            <a:r>
              <a:rPr lang="en-GB"/>
              <a:t>05/08/2026</a:t>
            </a:r>
            <a:endParaRPr lang="en-US" dirty="0"/>
          </a:p>
        </p:txBody>
      </p:sp>
      <p:sp>
        <p:nvSpPr>
          <p:cNvPr id="6" name="Footer Placeholder 5">
            <a:extLst>
              <a:ext uri="{FF2B5EF4-FFF2-40B4-BE49-F238E27FC236}">
                <a16:creationId xmlns:a16="http://schemas.microsoft.com/office/drawing/2014/main" id="{FA60A3B3-8B02-4D8B-A982-7C7CA03A9290}"/>
              </a:ext>
            </a:extLst>
          </p:cNvPr>
          <p:cNvSpPr>
            <a:spLocks noGrp="1"/>
          </p:cNvSpPr>
          <p:nvPr>
            <p:ph type="ftr" sz="quarter" idx="11"/>
          </p:nvPr>
        </p:nvSpPr>
        <p:spPr/>
        <p:txBody>
          <a:bodyPr/>
          <a:lstStyle/>
          <a:p>
            <a:r>
              <a:rPr lang="en-US" dirty="0"/>
              <a:t>Pitch deck title</a:t>
            </a:r>
          </a:p>
        </p:txBody>
      </p:sp>
      <p:sp>
        <p:nvSpPr>
          <p:cNvPr id="7" name="Slide Number Placeholder 6">
            <a:extLst>
              <a:ext uri="{FF2B5EF4-FFF2-40B4-BE49-F238E27FC236}">
                <a16:creationId xmlns:a16="http://schemas.microsoft.com/office/drawing/2014/main" id="{989C9CBB-7187-447C-9F33-04CFDCD0B2D0}"/>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9888139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25D6D-4906-4DAB-B1BA-9436026FE62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9975A10-62C2-4D29-B192-A142562FE0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a:extLst>
              <a:ext uri="{FF2B5EF4-FFF2-40B4-BE49-F238E27FC236}">
                <a16:creationId xmlns:a16="http://schemas.microsoft.com/office/drawing/2014/main" id="{A3B58235-2C90-48E1-8A68-7413F78398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FCAF9B-D406-4E4F-B804-AF188F651834}"/>
              </a:ext>
            </a:extLst>
          </p:cNvPr>
          <p:cNvSpPr>
            <a:spLocks noGrp="1"/>
          </p:cNvSpPr>
          <p:nvPr>
            <p:ph type="dt" sz="half" idx="10"/>
          </p:nvPr>
        </p:nvSpPr>
        <p:spPr/>
        <p:txBody>
          <a:bodyPr/>
          <a:lstStyle/>
          <a:p>
            <a:r>
              <a:rPr lang="en-GB"/>
              <a:t>05/08/2026</a:t>
            </a:r>
            <a:endParaRPr lang="en-US" dirty="0"/>
          </a:p>
        </p:txBody>
      </p:sp>
      <p:sp>
        <p:nvSpPr>
          <p:cNvPr id="6" name="Footer Placeholder 5">
            <a:extLst>
              <a:ext uri="{FF2B5EF4-FFF2-40B4-BE49-F238E27FC236}">
                <a16:creationId xmlns:a16="http://schemas.microsoft.com/office/drawing/2014/main" id="{47E5FF7C-B4CA-48C1-B1A5-2AA329D34317}"/>
              </a:ext>
            </a:extLst>
          </p:cNvPr>
          <p:cNvSpPr>
            <a:spLocks noGrp="1"/>
          </p:cNvSpPr>
          <p:nvPr>
            <p:ph type="ftr" sz="quarter" idx="11"/>
          </p:nvPr>
        </p:nvSpPr>
        <p:spPr/>
        <p:txBody>
          <a:bodyPr/>
          <a:lstStyle/>
          <a:p>
            <a:r>
              <a:rPr lang="en-US" dirty="0"/>
              <a:t>Pitch deck title</a:t>
            </a:r>
          </a:p>
        </p:txBody>
      </p:sp>
      <p:sp>
        <p:nvSpPr>
          <p:cNvPr id="7" name="Slide Number Placeholder 6">
            <a:extLst>
              <a:ext uri="{FF2B5EF4-FFF2-40B4-BE49-F238E27FC236}">
                <a16:creationId xmlns:a16="http://schemas.microsoft.com/office/drawing/2014/main" id="{6AAABB43-2086-4CDB-B2A4-E51E7D83C75B}"/>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5473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r>
              <a:rPr lang="en-GB"/>
              <a:t>05/08/2026</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lumMod val="65000"/>
                    <a:lumOff val="35000"/>
                  </a:schemeClr>
                </a:solidFill>
              </a:defRPr>
            </a:lvl1pPr>
          </a:lstStyle>
          <a:p>
            <a:r>
              <a:rPr lang="en-US" dirty="0"/>
              <a:t>Pitch deck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85" r:id="rId4"/>
    <p:sldLayoutId id="2147483650" r:id="rId5"/>
    <p:sldLayoutId id="2147483669" r:id="rId6"/>
    <p:sldLayoutId id="2147483651" r:id="rId7"/>
    <p:sldLayoutId id="2147483671" r:id="rId8"/>
    <p:sldLayoutId id="2147483683" r:id="rId9"/>
    <p:sldLayoutId id="2147483687" r:id="rId10"/>
    <p:sldLayoutId id="2147483672" r:id="rId11"/>
    <p:sldLayoutId id="2147483680" r:id="rId12"/>
    <p:sldLayoutId id="2147483678" r:id="rId13"/>
    <p:sldLayoutId id="2147483653" r:id="rId14"/>
    <p:sldLayoutId id="2147483677" r:id="rId15"/>
    <p:sldLayoutId id="2147483673" r:id="rId16"/>
    <p:sldLayoutId id="2147483654" r:id="rId17"/>
    <p:sldLayoutId id="2147483674" r:id="rId18"/>
    <p:sldLayoutId id="2147483675" r:id="rId19"/>
    <p:sldLayoutId id="2147483676" r:id="rId20"/>
    <p:sldLayoutId id="2147483668" r:id="rId21"/>
    <p:sldLayoutId id="2147483652" r:id="rId22"/>
    <p:sldLayoutId id="2147483656" r:id="rId23"/>
    <p:sldLayoutId id="2147483657" r:id="rId24"/>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36" userDrawn="1">
          <p15:clr>
            <a:srgbClr val="5ACBF0"/>
          </p15:clr>
        </p15:guide>
        <p15:guide id="2" pos="2568" userDrawn="1">
          <p15:clr>
            <a:srgbClr val="5ACBF0"/>
          </p15:clr>
        </p15:guide>
        <p15:guide id="3" pos="5760" userDrawn="1">
          <p15:clr>
            <a:srgbClr val="F26B43"/>
          </p15:clr>
        </p15:guide>
        <p15:guide id="4" pos="1920" userDrawn="1">
          <p15:clr>
            <a:srgbClr val="F26B43"/>
          </p15:clr>
        </p15:guide>
        <p15:guide id="5" pos="3840" userDrawn="1">
          <p15:clr>
            <a:srgbClr val="F26B43"/>
          </p15:clr>
        </p15:guide>
        <p15:guide id="6" pos="576" userDrawn="1">
          <p15:clr>
            <a:srgbClr val="000000"/>
          </p15:clr>
        </p15:guide>
        <p15:guide id="7" pos="7104" userDrawn="1">
          <p15:clr>
            <a:srgbClr val="00000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11.xml"/><Relationship Id="rId4" Type="http://schemas.openxmlformats.org/officeDocument/2006/relationships/hyperlink" Target="https://pxhere.com/en/photo/784772"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ico.org.uk/" TargetMode="External"/><Relationship Id="rId3" Type="http://schemas.openxmlformats.org/officeDocument/2006/relationships/hyperlink" Target="https://www.gov.uk/set-up-business" TargetMode="External"/><Relationship Id="rId7" Type="http://schemas.openxmlformats.org/officeDocument/2006/relationships/hyperlink" Target="https://www.legislation.gov.uk/" TargetMode="External"/><Relationship Id="rId2" Type="http://schemas.openxmlformats.org/officeDocument/2006/relationships/hyperlink" Target="https://www.abta.com/" TargetMode="External"/><Relationship Id="rId1" Type="http://schemas.openxmlformats.org/officeDocument/2006/relationships/slideLayout" Target="../slideLayouts/slideLayout16.xml"/><Relationship Id="rId6" Type="http://schemas.openxmlformats.org/officeDocument/2006/relationships/hyperlink" Target="http://gov.uk/" TargetMode="External"/><Relationship Id="rId5" Type="http://schemas.openxmlformats.org/officeDocument/2006/relationships/hyperlink" Target="https://www.gov.uk/browse/business" TargetMode="External"/><Relationship Id="rId10" Type="http://schemas.openxmlformats.org/officeDocument/2006/relationships/hyperlink" Target="https://www.visitbritain.org/" TargetMode="External"/><Relationship Id="rId4" Type="http://schemas.openxmlformats.org/officeDocument/2006/relationships/hyperlink" Target="https://www.cim.co.uk/" TargetMode="External"/><Relationship Id="rId9" Type="http://schemas.openxmlformats.org/officeDocument/2006/relationships/hyperlink" Target="https://www.ons.gov.uk/"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schabell.org/2019/08/5-questions-everyones-asking-about-microservices-question2.html" TargetMode="External"/><Relationship Id="rId2" Type="http://schemas.openxmlformats.org/officeDocument/2006/relationships/image" Target="../media/image10.jpg"/><Relationship Id="rId1" Type="http://schemas.openxmlformats.org/officeDocument/2006/relationships/slideLayout" Target="../slideLayouts/slideLayout21.xml"/><Relationship Id="rId6" Type="http://schemas.openxmlformats.org/officeDocument/2006/relationships/hyperlink" Target="https://creativecommons.org/licenses/by-nc-sa/3.0/" TargetMode="External"/><Relationship Id="rId5" Type="http://schemas.openxmlformats.org/officeDocument/2006/relationships/hyperlink" Target="https://www.publicdomainpictures.net/en/view-image.php?image=290460&amp;picture=questions-amp-answers" TargetMode="External"/><Relationship Id="rId4" Type="http://schemas.openxmlformats.org/officeDocument/2006/relationships/image" Target="../media/image11.jpg"/></Relationships>
</file>

<file path=ppt/slides/_rels/slide13.xml.rels><?xml version="1.0" encoding="UTF-8" standalone="yes"?>
<Relationships xmlns="http://schemas.openxmlformats.org/package/2006/relationships"><Relationship Id="rId3" Type="http://schemas.openxmlformats.org/officeDocument/2006/relationships/hyperlink" Target="https://www.travelandtourworld.com/news/article/jmiqtsq04t2a/" TargetMode="External"/><Relationship Id="rId2" Type="http://schemas.openxmlformats.org/officeDocument/2006/relationships/image" Target="../media/image12.jpg"/><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A logo with red letters and a black circle&#10;&#10;AI-generated content may be incorrect.">
            <a:extLst>
              <a:ext uri="{FF2B5EF4-FFF2-40B4-BE49-F238E27FC236}">
                <a16:creationId xmlns:a16="http://schemas.microsoft.com/office/drawing/2014/main" id="{6E8761D5-0744-117A-9795-0593CD4453A4}"/>
              </a:ext>
            </a:extLst>
          </p:cNvPr>
          <p:cNvPicPr>
            <a:picLocks noGrp="1" noChangeAspect="1"/>
          </p:cNvPicPr>
          <p:nvPr>
            <p:ph type="pic" sz="quarter" idx="13"/>
          </p:nvPr>
        </p:nvPicPr>
        <p:blipFill>
          <a:blip r:embed="rId2"/>
          <a:srcRect t="15821" r="-1" b="27914"/>
          <a:stretch>
            <a:fillRect/>
          </a:stretch>
        </p:blipFill>
        <p:spPr>
          <a:xfrm>
            <a:off x="-20611" y="-25955"/>
            <a:ext cx="12188952" cy="6971479"/>
          </a:xfrm>
          <a:noFill/>
        </p:spPr>
      </p:pic>
      <p:sp>
        <p:nvSpPr>
          <p:cNvPr id="7" name="Title 6">
            <a:extLst>
              <a:ext uri="{FF2B5EF4-FFF2-40B4-BE49-F238E27FC236}">
                <a16:creationId xmlns:a16="http://schemas.microsoft.com/office/drawing/2014/main" id="{9C522CE7-8601-4799-A188-72F4C128D33A}"/>
              </a:ext>
            </a:extLst>
          </p:cNvPr>
          <p:cNvSpPr>
            <a:spLocks noGrp="1"/>
          </p:cNvSpPr>
          <p:nvPr>
            <p:ph type="title"/>
          </p:nvPr>
        </p:nvSpPr>
        <p:spPr>
          <a:xfrm>
            <a:off x="23659" y="-25955"/>
            <a:ext cx="7894320" cy="845679"/>
          </a:xfrm>
        </p:spPr>
        <p:txBody>
          <a:bodyPr anchor="ctr">
            <a:normAutofit/>
          </a:bodyPr>
          <a:lstStyle/>
          <a:p>
            <a:r>
              <a:rPr lang="en-US" sz="1800" dirty="0">
                <a:solidFill>
                  <a:schemeClr val="accent1"/>
                </a:solidFill>
              </a:rPr>
              <a:t>NL Timeless Memories</a:t>
            </a:r>
            <a:br>
              <a:rPr lang="en-US" sz="1800" dirty="0">
                <a:solidFill>
                  <a:schemeClr val="accent1"/>
                </a:solidFill>
              </a:rPr>
            </a:br>
            <a:r>
              <a:rPr lang="en-GB" sz="1800" dirty="0">
                <a:solidFill>
                  <a:schemeClr val="accent1"/>
                </a:solidFill>
              </a:rPr>
              <a:t>Creating unforgettable package holidays tailored to every traveller.</a:t>
            </a:r>
            <a:br>
              <a:rPr lang="en-GB" sz="1800" dirty="0">
                <a:solidFill>
                  <a:schemeClr val="tx1"/>
                </a:solidFill>
              </a:rPr>
            </a:br>
            <a:endParaRPr lang="en-US" sz="1800" dirty="0">
              <a:solidFill>
                <a:schemeClr val="tx1"/>
              </a:solidFill>
            </a:endParaRPr>
          </a:p>
        </p:txBody>
      </p:sp>
      <p:sp>
        <p:nvSpPr>
          <p:cNvPr id="24" name="Text Placeholder 8">
            <a:extLst>
              <a:ext uri="{FF2B5EF4-FFF2-40B4-BE49-F238E27FC236}">
                <a16:creationId xmlns:a16="http://schemas.microsoft.com/office/drawing/2014/main" id="{1FE72B0B-7A77-DD7B-47BE-5F8B5FEAE842}"/>
              </a:ext>
            </a:extLst>
          </p:cNvPr>
          <p:cNvSpPr>
            <a:spLocks noGrp="1"/>
          </p:cNvSpPr>
          <p:nvPr>
            <p:ph sz="half" idx="2"/>
          </p:nvPr>
        </p:nvSpPr>
        <p:spPr>
          <a:xfrm>
            <a:off x="130000" y="1222684"/>
            <a:ext cx="3657600" cy="1193138"/>
          </a:xfrm>
        </p:spPr>
        <p:txBody>
          <a:bodyPr>
            <a:normAutofit/>
          </a:bodyPr>
          <a:lstStyle/>
          <a:p>
            <a:pPr>
              <a:spcAft>
                <a:spcPts val="600"/>
              </a:spcAft>
            </a:pPr>
            <a:r>
              <a:rPr lang="en-US" dirty="0">
                <a:solidFill>
                  <a:schemeClr val="accent1"/>
                </a:solidFill>
              </a:rPr>
              <a:t>Student Id number: 2510874</a:t>
            </a:r>
          </a:p>
        </p:txBody>
      </p:sp>
      <p:sp>
        <p:nvSpPr>
          <p:cNvPr id="28" name="Text Placeholder 10">
            <a:extLst>
              <a:ext uri="{FF2B5EF4-FFF2-40B4-BE49-F238E27FC236}">
                <a16:creationId xmlns:a16="http://schemas.microsoft.com/office/drawing/2014/main" id="{59F34820-883B-B55A-DAB8-211B9A90DE77}"/>
              </a:ext>
            </a:extLst>
          </p:cNvPr>
          <p:cNvSpPr>
            <a:spLocks noGrp="1"/>
          </p:cNvSpPr>
          <p:nvPr>
            <p:ph type="body" sz="quarter" idx="3"/>
          </p:nvPr>
        </p:nvSpPr>
        <p:spPr>
          <a:xfrm>
            <a:off x="8510741" y="499684"/>
            <a:ext cx="3657600" cy="640080"/>
          </a:xfrm>
        </p:spPr>
        <p:txBody>
          <a:bodyPr anchor="b">
            <a:normAutofit/>
          </a:bodyPr>
          <a:lstStyle/>
          <a:p>
            <a:r>
              <a:rPr lang="en-US" dirty="0"/>
              <a:t>Module: Enterprise and entrepreneurship</a:t>
            </a:r>
          </a:p>
        </p:txBody>
      </p:sp>
      <p:sp>
        <p:nvSpPr>
          <p:cNvPr id="32" name="Text Placeholder 12">
            <a:extLst>
              <a:ext uri="{FF2B5EF4-FFF2-40B4-BE49-F238E27FC236}">
                <a16:creationId xmlns:a16="http://schemas.microsoft.com/office/drawing/2014/main" id="{55CEA842-444E-B228-2283-0137D0D06879}"/>
              </a:ext>
            </a:extLst>
          </p:cNvPr>
          <p:cNvSpPr>
            <a:spLocks noGrp="1"/>
          </p:cNvSpPr>
          <p:nvPr>
            <p:ph sz="quarter" idx="4"/>
          </p:nvPr>
        </p:nvSpPr>
        <p:spPr>
          <a:xfrm>
            <a:off x="8661352" y="1139764"/>
            <a:ext cx="3657600" cy="2743200"/>
          </a:xfrm>
        </p:spPr>
        <p:txBody>
          <a:bodyPr>
            <a:normAutofit/>
          </a:bodyPr>
          <a:lstStyle/>
          <a:p>
            <a:pPr>
              <a:spcAft>
                <a:spcPts val="600"/>
              </a:spcAft>
            </a:pPr>
            <a:r>
              <a:rPr lang="en-US" dirty="0">
                <a:solidFill>
                  <a:schemeClr val="accent1"/>
                </a:solidFill>
              </a:rPr>
              <a:t>Tutor: Charles </a:t>
            </a:r>
            <a:r>
              <a:rPr lang="en-US" dirty="0" err="1">
                <a:solidFill>
                  <a:schemeClr val="accent1"/>
                </a:solidFill>
              </a:rPr>
              <a:t>oham</a:t>
            </a:r>
            <a:endParaRPr lang="en-US" dirty="0">
              <a:solidFill>
                <a:schemeClr val="accent1"/>
              </a:solidFill>
            </a:endParaRPr>
          </a:p>
        </p:txBody>
      </p:sp>
      <p:sp>
        <p:nvSpPr>
          <p:cNvPr id="13" name="Date Placeholder 4">
            <a:extLst>
              <a:ext uri="{FF2B5EF4-FFF2-40B4-BE49-F238E27FC236}">
                <a16:creationId xmlns:a16="http://schemas.microsoft.com/office/drawing/2014/main" id="{0D396854-7BFF-E335-1A9E-8D2DE25B9542}"/>
              </a:ext>
            </a:extLst>
          </p:cNvPr>
          <p:cNvSpPr>
            <a:spLocks noGrp="1"/>
          </p:cNvSpPr>
          <p:nvPr>
            <p:ph type="dt" sz="half" idx="10"/>
          </p:nvPr>
        </p:nvSpPr>
        <p:spPr>
          <a:xfrm>
            <a:off x="838200" y="6356350"/>
            <a:ext cx="2743200" cy="365125"/>
          </a:xfrm>
        </p:spPr>
        <p:txBody>
          <a:bodyPr anchor="ctr">
            <a:normAutofit/>
          </a:bodyPr>
          <a:lstStyle/>
          <a:p>
            <a:pPr>
              <a:spcAft>
                <a:spcPts val="600"/>
              </a:spcAft>
            </a:pPr>
            <a:r>
              <a:rPr lang="en-GB" b="1"/>
              <a:t>05/08/2026</a:t>
            </a:r>
            <a:endParaRPr lang="en-US" b="1"/>
          </a:p>
        </p:txBody>
      </p:sp>
      <p:sp>
        <p:nvSpPr>
          <p:cNvPr id="17" name="Slide Number Placeholder 6">
            <a:extLst>
              <a:ext uri="{FF2B5EF4-FFF2-40B4-BE49-F238E27FC236}">
                <a16:creationId xmlns:a16="http://schemas.microsoft.com/office/drawing/2014/main" id="{2C1AB962-491F-EBA0-C48E-46CB31F08FD0}"/>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5CEABB6-07DC-46E8-9B57-56EC44A396E5}" type="slidenum">
              <a:rPr lang="en-US" smtClean="0"/>
              <a:pPr>
                <a:spcAft>
                  <a:spcPts val="600"/>
                </a:spcAft>
              </a:pPr>
              <a:t>1</a:t>
            </a:fld>
            <a:endParaRPr lang="en-US"/>
          </a:p>
        </p:txBody>
      </p:sp>
      <p:sp>
        <p:nvSpPr>
          <p:cNvPr id="21" name="TextBox 20">
            <a:extLst>
              <a:ext uri="{FF2B5EF4-FFF2-40B4-BE49-F238E27FC236}">
                <a16:creationId xmlns:a16="http://schemas.microsoft.com/office/drawing/2014/main" id="{088F8E7A-6161-CAD6-9450-032341AA4594}"/>
              </a:ext>
            </a:extLst>
          </p:cNvPr>
          <p:cNvSpPr txBox="1"/>
          <p:nvPr/>
        </p:nvSpPr>
        <p:spPr>
          <a:xfrm>
            <a:off x="23659" y="1864345"/>
            <a:ext cx="2652889" cy="923330"/>
          </a:xfrm>
          <a:prstGeom prst="rect">
            <a:avLst/>
          </a:prstGeom>
          <a:noFill/>
        </p:spPr>
        <p:txBody>
          <a:bodyPr wrap="square" rtlCol="0">
            <a:spAutoFit/>
          </a:bodyPr>
          <a:lstStyle/>
          <a:p>
            <a:r>
              <a:rPr lang="en-US" dirty="0">
                <a:solidFill>
                  <a:schemeClr val="accent1"/>
                </a:solidFill>
              </a:rPr>
              <a:t>Business plan presenting by: Neuma lopes</a:t>
            </a:r>
          </a:p>
          <a:p>
            <a:endParaRPr lang="en-US" dirty="0"/>
          </a:p>
        </p:txBody>
      </p:sp>
      <p:sp>
        <p:nvSpPr>
          <p:cNvPr id="23" name="TextBox 22">
            <a:extLst>
              <a:ext uri="{FF2B5EF4-FFF2-40B4-BE49-F238E27FC236}">
                <a16:creationId xmlns:a16="http://schemas.microsoft.com/office/drawing/2014/main" id="{4E000E0B-E8EB-9A5C-C5C7-CC536D00DFFE}"/>
              </a:ext>
            </a:extLst>
          </p:cNvPr>
          <p:cNvSpPr txBox="1"/>
          <p:nvPr/>
        </p:nvSpPr>
        <p:spPr>
          <a:xfrm>
            <a:off x="2923822" y="4323644"/>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Placeholder 19" descr="Camera in bag">
            <a:extLst>
              <a:ext uri="{FF2B5EF4-FFF2-40B4-BE49-F238E27FC236}">
                <a16:creationId xmlns:a16="http://schemas.microsoft.com/office/drawing/2014/main" id="{1F348BD6-F738-F99F-041F-8439CB3FB1B2}"/>
              </a:ext>
            </a:extLst>
          </p:cNvPr>
          <p:cNvPicPr>
            <a:picLocks noGrp="1" noChangeAspect="1"/>
          </p:cNvPicPr>
          <p:nvPr>
            <p:ph type="pic" sz="quarter" idx="13"/>
          </p:nvPr>
        </p:nvPicPr>
        <p:blipFill>
          <a:blip r:embed="rId2"/>
          <a:srcRect t="6893" r="1" b="6894"/>
          <a:stretch>
            <a:fillRect/>
          </a:stretch>
        </p:blipFill>
        <p:spPr>
          <a:xfrm>
            <a:off x="4923056" y="508001"/>
            <a:ext cx="7268944" cy="5387445"/>
          </a:xfrm>
          <a:noFill/>
        </p:spPr>
      </p:pic>
      <p:sp>
        <p:nvSpPr>
          <p:cNvPr id="37" name="Title 2">
            <a:extLst>
              <a:ext uri="{FF2B5EF4-FFF2-40B4-BE49-F238E27FC236}">
                <a16:creationId xmlns:a16="http://schemas.microsoft.com/office/drawing/2014/main" id="{A4F1107B-F538-A7FD-AB96-9BAFDF0A7D10}"/>
              </a:ext>
            </a:extLst>
          </p:cNvPr>
          <p:cNvSpPr>
            <a:spLocks noGrp="1"/>
          </p:cNvSpPr>
          <p:nvPr>
            <p:ph type="title"/>
          </p:nvPr>
        </p:nvSpPr>
        <p:spPr>
          <a:xfrm>
            <a:off x="711198" y="2844800"/>
            <a:ext cx="3691469" cy="2551289"/>
          </a:xfrm>
        </p:spPr>
        <p:txBody>
          <a:bodyPr>
            <a:normAutofit fontScale="90000"/>
          </a:bodyPr>
          <a:lstStyle/>
          <a:p>
            <a:pPr>
              <a:lnSpc>
                <a:spcPct val="150000"/>
              </a:lnSpc>
              <a:spcBef>
                <a:spcPts val="0"/>
              </a:spcBef>
            </a:pPr>
            <a:r>
              <a:rPr lang="en-US" sz="2200" dirty="0"/>
              <a:t>Table of contents</a:t>
            </a:r>
            <a:br>
              <a:rPr lang="en-US" sz="2200" dirty="0"/>
            </a:br>
            <a:br>
              <a:rPr lang="en-US" sz="2200" dirty="0"/>
            </a:br>
            <a:r>
              <a:rPr lang="en-GB" sz="2200" dirty="0"/>
              <a:t>Introduction</a:t>
            </a:r>
            <a:br>
              <a:rPr lang="en-GB" sz="2200" dirty="0"/>
            </a:br>
            <a:r>
              <a:rPr lang="en-GB" sz="2200" dirty="0"/>
              <a:t>﻿﻿Overview of the Business Idea</a:t>
            </a:r>
            <a:br>
              <a:rPr lang="en-GB" sz="2200" dirty="0"/>
            </a:br>
            <a:r>
              <a:rPr lang="en-GB" sz="2200" dirty="0"/>
              <a:t>﻿﻿Legal Structure and Organisational Chart</a:t>
            </a:r>
            <a:br>
              <a:rPr lang="en-GB" sz="2200" dirty="0"/>
            </a:br>
            <a:r>
              <a:rPr lang="en-GB" sz="2200" dirty="0"/>
              <a:t>﻿﻿PESTLE Analysis</a:t>
            </a:r>
            <a:br>
              <a:rPr lang="en-GB" sz="2200" dirty="0"/>
            </a:br>
            <a:r>
              <a:rPr lang="en-GB" sz="2200" dirty="0"/>
              <a:t>﻿﻿Marketing Strategy</a:t>
            </a:r>
            <a:br>
              <a:rPr lang="en-GB" sz="2200" dirty="0"/>
            </a:br>
            <a:r>
              <a:rPr lang="en-GB" sz="2200" dirty="0"/>
              <a:t>﻿﻿Funding Requirements</a:t>
            </a:r>
            <a:br>
              <a:rPr lang="en-GB" sz="2200" dirty="0"/>
            </a:br>
            <a:r>
              <a:rPr lang="en-GB" sz="2200" dirty="0"/>
              <a:t>﻿﻿Cash Flow Forecast</a:t>
            </a:r>
            <a:br>
              <a:rPr lang="en-GB" sz="2200" dirty="0"/>
            </a:br>
            <a:r>
              <a:rPr lang="en-GB" sz="2200" dirty="0"/>
              <a:t>﻿﻿Conclusion</a:t>
            </a:r>
            <a:br>
              <a:rPr lang="en-GB" sz="2200" dirty="0"/>
            </a:br>
            <a:r>
              <a:rPr lang="en-GB" sz="2200" dirty="0"/>
              <a:t>﻿﻿References</a:t>
            </a:r>
            <a:br>
              <a:rPr lang="en-GB" sz="3100" dirty="0">
                <a:solidFill>
                  <a:schemeClr val="tx2"/>
                </a:solidFill>
              </a:rPr>
            </a:br>
            <a:br>
              <a:rPr lang="en-US" dirty="0"/>
            </a:br>
            <a:endParaRPr lang="en-US" dirty="0"/>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9366956" y="6349999"/>
            <a:ext cx="2743200" cy="365125"/>
          </a:xfrm>
        </p:spPr>
        <p:txBody>
          <a:bodyPr anchor="ctr">
            <a:noAutofit/>
          </a:bodyPr>
          <a:lstStyle/>
          <a:p>
            <a:pPr>
              <a:spcAft>
                <a:spcPts val="600"/>
              </a:spcAft>
            </a:pPr>
            <a:fld id="{19B51A1E-902D-48AF-9020-955120F399B6}" type="slidenum">
              <a:rPr lang="en-ZA" sz="2000" smtClean="0">
                <a:solidFill>
                  <a:schemeClr val="tx1"/>
                </a:solidFill>
              </a:rPr>
              <a:pPr>
                <a:spcAft>
                  <a:spcPts val="600"/>
                </a:spcAft>
              </a:pPr>
              <a:t>2</a:t>
            </a:fld>
            <a:endParaRPr lang="en-ZA" sz="2000" dirty="0">
              <a:solidFill>
                <a:schemeClr val="tx1"/>
              </a:solidFill>
            </a:endParaRPr>
          </a:p>
        </p:txBody>
      </p:sp>
    </p:spTree>
    <p:extLst>
      <p:ext uri="{BB962C8B-B14F-4D97-AF65-F5344CB8AC3E}">
        <p14:creationId xmlns:p14="http://schemas.microsoft.com/office/powerpoint/2010/main" val="831733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839788" y="457200"/>
            <a:ext cx="3932237" cy="1600200"/>
          </a:xfrm>
        </p:spPr>
        <p:txBody>
          <a:bodyPr anchor="b">
            <a:normAutofit/>
          </a:bodyPr>
          <a:lstStyle/>
          <a:p>
            <a:r>
              <a:rPr lang="en-GB" b="1" dirty="0"/>
              <a:t>Introduction</a:t>
            </a:r>
            <a:br>
              <a:rPr lang="en-GB" dirty="0"/>
            </a:br>
            <a:endParaRPr lang="en-US" dirty="0"/>
          </a:p>
        </p:txBody>
      </p:sp>
      <p:pic>
        <p:nvPicPr>
          <p:cNvPr id="29" name="Picture Placeholder 28" descr="Person using binoculars">
            <a:extLst>
              <a:ext uri="{FF2B5EF4-FFF2-40B4-BE49-F238E27FC236}">
                <a16:creationId xmlns:a16="http://schemas.microsoft.com/office/drawing/2014/main" id="{5BE1D4B9-3EEB-68B8-8BA0-DA704802B641}"/>
              </a:ext>
            </a:extLst>
          </p:cNvPr>
          <p:cNvPicPr>
            <a:picLocks noGrp="1" noChangeAspect="1"/>
          </p:cNvPicPr>
          <p:nvPr>
            <p:ph type="pic" idx="1"/>
          </p:nvPr>
        </p:nvPicPr>
        <p:blipFill>
          <a:blip r:embed="rId2"/>
          <a:srcRect l="12007" r="12007"/>
          <a:stretch/>
        </p:blipFill>
        <p:spPr>
          <a:xfrm>
            <a:off x="5183226" y="987425"/>
            <a:ext cx="6172123" cy="4873625"/>
          </a:xfrm>
          <a:noFill/>
        </p:spPr>
      </p:pic>
      <p:sp>
        <p:nvSpPr>
          <p:cNvPr id="21" name="Text Placeholder 20">
            <a:extLst>
              <a:ext uri="{FF2B5EF4-FFF2-40B4-BE49-F238E27FC236}">
                <a16:creationId xmlns:a16="http://schemas.microsoft.com/office/drawing/2014/main" id="{43DDEB93-8628-4CD2-969D-1108E86844B5}"/>
              </a:ext>
            </a:extLst>
          </p:cNvPr>
          <p:cNvSpPr>
            <a:spLocks noGrp="1"/>
          </p:cNvSpPr>
          <p:nvPr>
            <p:ph type="body" sz="half" idx="2"/>
          </p:nvPr>
        </p:nvSpPr>
        <p:spPr>
          <a:xfrm>
            <a:off x="839788" y="2057400"/>
            <a:ext cx="3932237" cy="3811588"/>
          </a:xfrm>
        </p:spPr>
        <p:txBody>
          <a:bodyPr>
            <a:normAutofit/>
          </a:bodyPr>
          <a:lstStyle/>
          <a:p>
            <a:br>
              <a:rPr lang="en-GB" dirty="0"/>
            </a:br>
            <a:endParaRPr lang="en-GB" dirty="0"/>
          </a:p>
          <a:p>
            <a:r>
              <a:rPr lang="en-GB" b="1" dirty="0"/>
              <a:t>Overview of the Business Idea</a:t>
            </a:r>
            <a:endParaRPr lang="en-GB" dirty="0"/>
          </a:p>
          <a:p>
            <a:br>
              <a:rPr lang="en-GB" dirty="0"/>
            </a:br>
            <a:endParaRPr lang="en-GB" dirty="0"/>
          </a:p>
          <a:p>
            <a:r>
              <a:rPr lang="en-GB" b="1" dirty="0"/>
              <a:t>NL Timeless Memories</a:t>
            </a:r>
            <a:r>
              <a:rPr lang="en-GB" dirty="0"/>
              <a:t> is an independent travel agency, specialises in customised package holidays.</a:t>
            </a:r>
          </a:p>
          <a:p>
            <a:endParaRPr lang="en-GB" dirty="0"/>
          </a:p>
          <a:p>
            <a:r>
              <a:rPr lang="en-GB" dirty="0"/>
              <a:t>Offers flights, hotels, transfers and activities in one package, focuses on affordable luxury and excellent customer service. Our target customers include families, couples, groups and solo travellers..</a:t>
            </a:r>
          </a:p>
          <a:p>
            <a:endParaRPr lang="en-US" dirty="0"/>
          </a:p>
        </p:txBody>
      </p:sp>
      <p:sp>
        <p:nvSpPr>
          <p:cNvPr id="52" name="Slide Number Placeholder 51">
            <a:extLst>
              <a:ext uri="{FF2B5EF4-FFF2-40B4-BE49-F238E27FC236}">
                <a16:creationId xmlns:a16="http://schemas.microsoft.com/office/drawing/2014/main" id="{BD1651FB-5427-4C2E-968C-077A5FCB9D89}"/>
              </a:ext>
            </a:extLst>
          </p:cNvPr>
          <p:cNvSpPr>
            <a:spLocks noGrp="1"/>
          </p:cNvSpPr>
          <p:nvPr>
            <p:ph type="sldNum" sz="quarter" idx="12"/>
          </p:nvPr>
        </p:nvSpPr>
        <p:spPr>
          <a:xfrm>
            <a:off x="8610600" y="6356350"/>
            <a:ext cx="2743200" cy="365125"/>
          </a:xfrm>
        </p:spPr>
        <p:txBody>
          <a:bodyPr anchor="ctr">
            <a:noAutofit/>
          </a:bodyPr>
          <a:lstStyle/>
          <a:p>
            <a:pPr>
              <a:spcAft>
                <a:spcPts val="600"/>
              </a:spcAft>
            </a:pPr>
            <a:fld id="{B5CEABB6-07DC-46E8-9B57-56EC44A396E5}" type="slidenum">
              <a:rPr lang="en-US" sz="2000" smtClean="0">
                <a:solidFill>
                  <a:schemeClr val="tx1"/>
                </a:solidFill>
              </a:rPr>
              <a:pPr>
                <a:spcAft>
                  <a:spcPts val="600"/>
                </a:spcAft>
              </a:pPr>
              <a:t>3</a:t>
            </a:fld>
            <a:endParaRPr lang="en-US" sz="2000" dirty="0">
              <a:solidFill>
                <a:schemeClr val="tx1"/>
              </a:solidFill>
            </a:endParaRPr>
          </a:p>
        </p:txBody>
      </p:sp>
      <p:sp>
        <p:nvSpPr>
          <p:cNvPr id="30" name="Date Placeholder 29">
            <a:extLst>
              <a:ext uri="{FF2B5EF4-FFF2-40B4-BE49-F238E27FC236}">
                <a16:creationId xmlns:a16="http://schemas.microsoft.com/office/drawing/2014/main" id="{C291EB2A-1078-D1E4-2F59-89312AAFC79B}"/>
              </a:ext>
            </a:extLst>
          </p:cNvPr>
          <p:cNvSpPr>
            <a:spLocks noGrp="1"/>
          </p:cNvSpPr>
          <p:nvPr>
            <p:ph type="dt" sz="half" idx="10"/>
          </p:nvPr>
        </p:nvSpPr>
        <p:spPr/>
        <p:txBody>
          <a:bodyPr/>
          <a:lstStyle/>
          <a:p>
            <a:r>
              <a:rPr lang="en-GB"/>
              <a:t>05/08/2026</a:t>
            </a:r>
            <a:endParaRPr lang="en-US" dirty="0"/>
          </a:p>
        </p:txBody>
      </p:sp>
    </p:spTree>
    <p:extLst>
      <p:ext uri="{BB962C8B-B14F-4D97-AF65-F5344CB8AC3E}">
        <p14:creationId xmlns:p14="http://schemas.microsoft.com/office/powerpoint/2010/main" val="1196191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photo of a man in a meeting&#10;">
            <a:extLst>
              <a:ext uri="{FF2B5EF4-FFF2-40B4-BE49-F238E27FC236}">
                <a16:creationId xmlns:a16="http://schemas.microsoft.com/office/drawing/2014/main" id="{31EB3F7E-46D2-4030-923F-5B334198CAE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a:ext>
            </a:extLst>
          </a:blip>
          <a:srcRect/>
          <a:stretch/>
        </p:blipFill>
        <p:spPr>
          <a:xfrm>
            <a:off x="7100712" y="1210070"/>
            <a:ext cx="4983944" cy="2857417"/>
          </a:xfrm>
        </p:spPr>
      </p:pic>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527756" y="674729"/>
            <a:ext cx="6400800" cy="1325563"/>
          </a:xfrm>
        </p:spPr>
        <p:txBody>
          <a:bodyPr>
            <a:noAutofit/>
          </a:bodyPr>
          <a:lstStyle/>
          <a:p>
            <a:r>
              <a:rPr lang="en-GB" sz="3200" b="1" dirty="0"/>
              <a:t>Legal Structure</a:t>
            </a:r>
            <a:br>
              <a:rPr lang="en-GB" sz="3200" dirty="0"/>
            </a:br>
            <a:br>
              <a:rPr lang="en-GB" sz="2400" dirty="0"/>
            </a:br>
            <a:br>
              <a:rPr lang="en-GB" sz="2400" dirty="0"/>
            </a:br>
            <a:br>
              <a:rPr lang="en-GB" sz="2400" dirty="0"/>
            </a:br>
            <a:endParaRPr lang="en-US" sz="2400" dirty="0"/>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idx="1"/>
          </p:nvPr>
        </p:nvSpPr>
        <p:spPr>
          <a:xfrm>
            <a:off x="355600" y="1337510"/>
            <a:ext cx="6958584" cy="4735470"/>
          </a:xfrm>
        </p:spPr>
        <p:txBody>
          <a:bodyPr vert="horz" lIns="91440" tIns="45720" rIns="91440" bIns="45720" rtlCol="0" anchor="t">
            <a:normAutofit fontScale="25000" lnSpcReduction="20000"/>
          </a:bodyPr>
          <a:lstStyle/>
          <a:p>
            <a:r>
              <a:rPr lang="en-ZA" sz="6400" dirty="0"/>
              <a:t>Simple </a:t>
            </a:r>
            <a:r>
              <a:rPr lang="en-GB" sz="6400" dirty="0"/>
              <a:t>legal structure </a:t>
            </a:r>
            <a:r>
              <a:rPr lang="en-GB" sz="6400" b="1" dirty="0"/>
              <a:t>– Sole Trader</a:t>
            </a:r>
            <a:endParaRPr lang="en-GB" sz="6400" dirty="0"/>
          </a:p>
          <a:p>
            <a:br>
              <a:rPr lang="en-GB" sz="6400" dirty="0"/>
            </a:br>
            <a:endParaRPr lang="en-GB" sz="6400" dirty="0"/>
          </a:p>
          <a:p>
            <a:r>
              <a:rPr lang="en-GB" sz="6400" dirty="0"/>
              <a:t>NL Timeless Memories will operate as a Sole Trader because it is the simplest and most affordable business structure for a new business.</a:t>
            </a:r>
          </a:p>
          <a:p>
            <a:br>
              <a:rPr lang="en-GB" sz="6400" dirty="0"/>
            </a:br>
            <a:endParaRPr lang="en-GB" sz="6400" dirty="0"/>
          </a:p>
          <a:p>
            <a:r>
              <a:rPr lang="en-GB" sz="6400" b="1" dirty="0"/>
              <a:t>Key points:</a:t>
            </a:r>
          </a:p>
          <a:p>
            <a:endParaRPr lang="en-GB" sz="6400" dirty="0"/>
          </a:p>
          <a:p>
            <a:r>
              <a:rPr lang="en-GB" sz="6400" dirty="0"/>
              <a:t>Owned and managed by one person (Neuma Lopes).</a:t>
            </a:r>
          </a:p>
          <a:p>
            <a:r>
              <a:rPr lang="en-GB" sz="6400" dirty="0"/>
              <a:t>Easy and inexpensive to set up.</a:t>
            </a:r>
          </a:p>
          <a:p>
            <a:r>
              <a:rPr lang="en-GB" sz="6400" dirty="0"/>
              <a:t>The owner keeps all profits.</a:t>
            </a:r>
          </a:p>
          <a:p>
            <a:r>
              <a:rPr lang="en-GB" sz="6400" dirty="0"/>
              <a:t>The owner is responsible for any business debts.</a:t>
            </a:r>
          </a:p>
          <a:p>
            <a:r>
              <a:rPr lang="en-GB" sz="6400" dirty="0"/>
              <a:t>Allows quick decision-making without consulting shareholders or partners.</a:t>
            </a:r>
          </a:p>
          <a:p>
            <a:endParaRPr lang="en-US" dirty="0"/>
          </a:p>
        </p:txBody>
      </p:sp>
      <p:sp>
        <p:nvSpPr>
          <p:cNvPr id="13" name="Slide Number Placeholder 12">
            <a:extLst>
              <a:ext uri="{FF2B5EF4-FFF2-40B4-BE49-F238E27FC236}">
                <a16:creationId xmlns:a16="http://schemas.microsoft.com/office/drawing/2014/main" id="{E00243C5-63A8-41FD-AC5F-B82F3BE2769D}"/>
              </a:ext>
            </a:extLst>
          </p:cNvPr>
          <p:cNvSpPr>
            <a:spLocks noGrp="1"/>
          </p:cNvSpPr>
          <p:nvPr>
            <p:ph type="sldNum" sz="quarter" idx="12"/>
          </p:nvPr>
        </p:nvSpPr>
        <p:spPr>
          <a:xfrm>
            <a:off x="8610600" y="6356350"/>
            <a:ext cx="2743200" cy="365125"/>
          </a:xfrm>
        </p:spPr>
        <p:txBody>
          <a:bodyPr/>
          <a:lstStyle/>
          <a:p>
            <a:fld id="{B5CEABB6-07DC-46E8-9B57-56EC44A396E5}" type="slidenum">
              <a:rPr lang="en-US" sz="2000" smtClean="0">
                <a:solidFill>
                  <a:schemeClr val="tx1"/>
                </a:solidFill>
              </a:rPr>
              <a:pPr/>
              <a:t>4</a:t>
            </a:fld>
            <a:endParaRPr lang="en-US" sz="2000" dirty="0">
              <a:solidFill>
                <a:schemeClr val="tx1"/>
              </a:solidFill>
            </a:endParaRPr>
          </a:p>
        </p:txBody>
      </p:sp>
      <p:sp>
        <p:nvSpPr>
          <p:cNvPr id="7" name="Rectangle 6">
            <a:extLst>
              <a:ext uri="{FF2B5EF4-FFF2-40B4-BE49-F238E27FC236}">
                <a16:creationId xmlns:a16="http://schemas.microsoft.com/office/drawing/2014/main" id="{6EA26E79-BB71-489A-B65B-6FB9A7942394}"/>
              </a:ext>
              <a:ext uri="{C183D7F6-B498-43B3-948B-1728B52AA6E4}">
                <adec:decorative xmlns:adec="http://schemas.microsoft.com/office/drawing/2017/decorative" val="1"/>
              </a:ext>
            </a:extLst>
          </p:cNvPr>
          <p:cNvSpPr/>
          <p:nvPr/>
        </p:nvSpPr>
        <p:spPr>
          <a:xfrm>
            <a:off x="0" y="0"/>
            <a:ext cx="2286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1" name="Picture 20" descr="Money and passport">
            <a:extLst>
              <a:ext uri="{FF2B5EF4-FFF2-40B4-BE49-F238E27FC236}">
                <a16:creationId xmlns:a16="http://schemas.microsoft.com/office/drawing/2014/main" id="{538187EF-D006-DC98-FC43-5B63604A1E7F}"/>
              </a:ext>
            </a:extLst>
          </p:cNvPr>
          <p:cNvPicPr>
            <a:picLocks noChangeAspect="1"/>
          </p:cNvPicPr>
          <p:nvPr/>
        </p:nvPicPr>
        <p:blipFill>
          <a:blip r:embed="rId3"/>
          <a:stretch>
            <a:fillRect/>
          </a:stretch>
        </p:blipFill>
        <p:spPr>
          <a:xfrm>
            <a:off x="7053180" y="1106311"/>
            <a:ext cx="5079007" cy="2961175"/>
          </a:xfrm>
          <a:prstGeom prst="rect">
            <a:avLst/>
          </a:prstGeom>
        </p:spPr>
      </p:pic>
    </p:spTree>
    <p:extLst>
      <p:ext uri="{BB962C8B-B14F-4D97-AF65-F5344CB8AC3E}">
        <p14:creationId xmlns:p14="http://schemas.microsoft.com/office/powerpoint/2010/main" val="199679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C0770-A36E-4500-AA2E-F3DE8416AD1E}"/>
              </a:ext>
            </a:extLst>
          </p:cNvPr>
          <p:cNvSpPr>
            <a:spLocks noGrp="1"/>
          </p:cNvSpPr>
          <p:nvPr>
            <p:ph type="title"/>
          </p:nvPr>
        </p:nvSpPr>
        <p:spPr>
          <a:xfrm>
            <a:off x="838200" y="365125"/>
            <a:ext cx="10515600" cy="1325563"/>
          </a:xfrm>
        </p:spPr>
        <p:txBody>
          <a:bodyPr/>
          <a:lstStyle/>
          <a:p>
            <a:r>
              <a:rPr lang="en-GB" b="1" dirty="0"/>
              <a:t>Organisational Chart</a:t>
            </a:r>
            <a:br>
              <a:rPr lang="en-GB" dirty="0"/>
            </a:br>
            <a:endParaRPr lang="en-ZA" dirty="0"/>
          </a:p>
        </p:txBody>
      </p:sp>
      <p:sp>
        <p:nvSpPr>
          <p:cNvPr id="5" name="Text Placeholder 4">
            <a:extLst>
              <a:ext uri="{FF2B5EF4-FFF2-40B4-BE49-F238E27FC236}">
                <a16:creationId xmlns:a16="http://schemas.microsoft.com/office/drawing/2014/main" id="{AB97FAAF-FD5C-4EDE-A2D8-148266453488}"/>
              </a:ext>
            </a:extLst>
          </p:cNvPr>
          <p:cNvSpPr>
            <a:spLocks noGrp="1"/>
          </p:cNvSpPr>
          <p:nvPr>
            <p:ph type="body" sz="quarter" idx="12"/>
          </p:nvPr>
        </p:nvSpPr>
        <p:spPr>
          <a:xfrm>
            <a:off x="5109000" y="1782025"/>
            <a:ext cx="2011680" cy="498330"/>
          </a:xfrm>
        </p:spPr>
        <p:txBody>
          <a:bodyPr>
            <a:noAutofit/>
          </a:bodyPr>
          <a:lstStyle/>
          <a:p>
            <a:r>
              <a:rPr lang="en-GB" sz="1800" b="1" dirty="0"/>
              <a:t>Owner/Manager (Neuma Lopes)</a:t>
            </a:r>
            <a:endParaRPr lang="en-GB" sz="1800" dirty="0"/>
          </a:p>
          <a:p>
            <a:endParaRPr lang="en-ZA" dirty="0"/>
          </a:p>
        </p:txBody>
      </p:sp>
      <p:sp>
        <p:nvSpPr>
          <p:cNvPr id="7" name="Text Placeholder 6">
            <a:extLst>
              <a:ext uri="{FF2B5EF4-FFF2-40B4-BE49-F238E27FC236}">
                <a16:creationId xmlns:a16="http://schemas.microsoft.com/office/drawing/2014/main" id="{E9C0C8B1-2DBC-40B1-BBA7-7B3D396478A1}"/>
              </a:ext>
            </a:extLst>
          </p:cNvPr>
          <p:cNvSpPr>
            <a:spLocks noGrp="1"/>
          </p:cNvSpPr>
          <p:nvPr>
            <p:ph type="body" sz="quarter" idx="14"/>
          </p:nvPr>
        </p:nvSpPr>
        <p:spPr>
          <a:xfrm>
            <a:off x="841375" y="3252207"/>
            <a:ext cx="3064581" cy="274638"/>
          </a:xfrm>
        </p:spPr>
        <p:txBody>
          <a:bodyPr>
            <a:noAutofit/>
          </a:bodyPr>
          <a:lstStyle/>
          <a:p>
            <a:r>
              <a:rPr lang="en-GB" sz="1800" b="1" dirty="0"/>
              <a:t>Sales &amp; Customer Service</a:t>
            </a:r>
            <a:endParaRPr lang="en-GB" sz="1800" dirty="0"/>
          </a:p>
          <a:p>
            <a:endParaRPr lang="en-ZA" dirty="0"/>
          </a:p>
        </p:txBody>
      </p:sp>
      <p:sp>
        <p:nvSpPr>
          <p:cNvPr id="8" name="Text Placeholder 7">
            <a:extLst>
              <a:ext uri="{FF2B5EF4-FFF2-40B4-BE49-F238E27FC236}">
                <a16:creationId xmlns:a16="http://schemas.microsoft.com/office/drawing/2014/main" id="{B2F06784-6A30-4941-B70A-A58B611950D4}"/>
              </a:ext>
            </a:extLst>
          </p:cNvPr>
          <p:cNvSpPr>
            <a:spLocks noGrp="1"/>
          </p:cNvSpPr>
          <p:nvPr>
            <p:ph type="body" sz="quarter" idx="15"/>
          </p:nvPr>
        </p:nvSpPr>
        <p:spPr>
          <a:xfrm>
            <a:off x="9345168" y="3273552"/>
            <a:ext cx="2011680" cy="274320"/>
          </a:xfrm>
        </p:spPr>
        <p:txBody>
          <a:bodyPr>
            <a:normAutofit fontScale="92500" lnSpcReduction="20000"/>
          </a:bodyPr>
          <a:lstStyle/>
          <a:p>
            <a:r>
              <a:rPr lang="en-GB" sz="1800" b="1" dirty="0"/>
              <a:t>Travel Consultant</a:t>
            </a:r>
            <a:endParaRPr lang="en-GB" sz="1800" dirty="0"/>
          </a:p>
          <a:p>
            <a:endParaRPr lang="en-ZA" dirty="0"/>
          </a:p>
        </p:txBody>
      </p:sp>
      <p:sp>
        <p:nvSpPr>
          <p:cNvPr id="20" name="TextBox 19">
            <a:extLst>
              <a:ext uri="{FF2B5EF4-FFF2-40B4-BE49-F238E27FC236}">
                <a16:creationId xmlns:a16="http://schemas.microsoft.com/office/drawing/2014/main" id="{574E8CF7-1F1C-45FE-9088-92F9A8BEC2AF}"/>
              </a:ext>
            </a:extLst>
          </p:cNvPr>
          <p:cNvSpPr txBox="1"/>
          <p:nvPr/>
        </p:nvSpPr>
        <p:spPr>
          <a:xfrm>
            <a:off x="838200" y="3672592"/>
            <a:ext cx="2103120" cy="1415772"/>
          </a:xfrm>
          <a:prstGeom prst="rect">
            <a:avLst/>
          </a:prstGeom>
          <a:noFill/>
        </p:spPr>
        <p:txBody>
          <a:bodyPr wrap="square" rtlCol="0">
            <a:spAutoFit/>
          </a:bodyPr>
          <a:lstStyle/>
          <a:p>
            <a:pPr algn="ctr"/>
            <a:r>
              <a:rPr lang="en-GB" dirty="0"/>
              <a:t>Assists customers with enquiries, bookings and after-sales support.</a:t>
            </a:r>
          </a:p>
          <a:p>
            <a:pPr algn="ctr"/>
            <a:endParaRPr lang="en-US" sz="1400" dirty="0">
              <a:solidFill>
                <a:schemeClr val="accent1"/>
              </a:solidFill>
            </a:endParaRPr>
          </a:p>
        </p:txBody>
      </p:sp>
      <p:sp>
        <p:nvSpPr>
          <p:cNvPr id="26" name="TextBox 25">
            <a:extLst>
              <a:ext uri="{FF2B5EF4-FFF2-40B4-BE49-F238E27FC236}">
                <a16:creationId xmlns:a16="http://schemas.microsoft.com/office/drawing/2014/main" id="{D351BACB-0034-4464-B71B-DE045F78BAD8}"/>
              </a:ext>
            </a:extLst>
          </p:cNvPr>
          <p:cNvSpPr txBox="1"/>
          <p:nvPr/>
        </p:nvSpPr>
        <p:spPr>
          <a:xfrm>
            <a:off x="9345168" y="3782715"/>
            <a:ext cx="2602992" cy="1692771"/>
          </a:xfrm>
          <a:prstGeom prst="rect">
            <a:avLst/>
          </a:prstGeom>
          <a:noFill/>
        </p:spPr>
        <p:txBody>
          <a:bodyPr wrap="square" rtlCol="0">
            <a:spAutoFit/>
          </a:bodyPr>
          <a:lstStyle/>
          <a:p>
            <a:pPr algn="ctr"/>
            <a:r>
              <a:rPr lang="en-GB" dirty="0"/>
              <a:t>Designs personalised holiday packages and works with suppliers to provide the best travel options.</a:t>
            </a:r>
          </a:p>
          <a:p>
            <a:pPr algn="ctr"/>
            <a:endParaRPr lang="en-US" sz="1400" dirty="0">
              <a:solidFill>
                <a:schemeClr val="accent1"/>
              </a:solidFill>
            </a:endParaRPr>
          </a:p>
        </p:txBody>
      </p:sp>
      <p:sp>
        <p:nvSpPr>
          <p:cNvPr id="6" name="Text Placeholder 5">
            <a:extLst>
              <a:ext uri="{FF2B5EF4-FFF2-40B4-BE49-F238E27FC236}">
                <a16:creationId xmlns:a16="http://schemas.microsoft.com/office/drawing/2014/main" id="{7F0BD43D-EBFD-48E7-A1D3-EB9228D4C58B}"/>
              </a:ext>
            </a:extLst>
          </p:cNvPr>
          <p:cNvSpPr>
            <a:spLocks noGrp="1"/>
          </p:cNvSpPr>
          <p:nvPr>
            <p:ph type="body" sz="quarter" idx="13"/>
          </p:nvPr>
        </p:nvSpPr>
        <p:spPr>
          <a:xfrm>
            <a:off x="5109000" y="5184647"/>
            <a:ext cx="2011680" cy="1001664"/>
          </a:xfrm>
        </p:spPr>
        <p:txBody>
          <a:bodyPr>
            <a:normAutofit fontScale="85000" lnSpcReduction="10000"/>
          </a:bodyPr>
          <a:lstStyle/>
          <a:p>
            <a:r>
              <a:rPr lang="en-GB" sz="2100" dirty="0"/>
              <a:t>Oversees the business, finances and business growth.</a:t>
            </a:r>
          </a:p>
          <a:p>
            <a:endParaRPr lang="en-ZA" dirty="0"/>
          </a:p>
        </p:txBody>
      </p:sp>
      <p:sp>
        <p:nvSpPr>
          <p:cNvPr id="41" name="Date Placeholder 40">
            <a:extLst>
              <a:ext uri="{FF2B5EF4-FFF2-40B4-BE49-F238E27FC236}">
                <a16:creationId xmlns:a16="http://schemas.microsoft.com/office/drawing/2014/main" id="{4AE1D161-46F9-4A99-81FE-3AA72B026138}"/>
              </a:ext>
            </a:extLst>
          </p:cNvPr>
          <p:cNvSpPr>
            <a:spLocks noGrp="1"/>
          </p:cNvSpPr>
          <p:nvPr>
            <p:ph type="dt" sz="half" idx="16"/>
          </p:nvPr>
        </p:nvSpPr>
        <p:spPr>
          <a:xfrm>
            <a:off x="838200" y="6356350"/>
            <a:ext cx="2743200" cy="365125"/>
          </a:xfrm>
        </p:spPr>
        <p:txBody>
          <a:bodyPr/>
          <a:lstStyle/>
          <a:p>
            <a:r>
              <a:rPr lang="en-GB"/>
              <a:t>05/08/2026</a:t>
            </a:r>
            <a:endParaRPr lang="en-US" dirty="0"/>
          </a:p>
        </p:txBody>
      </p:sp>
      <p:sp>
        <p:nvSpPr>
          <p:cNvPr id="4" name="Slide Number Placeholder 3">
            <a:extLst>
              <a:ext uri="{FF2B5EF4-FFF2-40B4-BE49-F238E27FC236}">
                <a16:creationId xmlns:a16="http://schemas.microsoft.com/office/drawing/2014/main" id="{5CE495FC-7E0A-4342-A40D-3B65DCA780C6}"/>
              </a:ext>
            </a:extLst>
          </p:cNvPr>
          <p:cNvSpPr>
            <a:spLocks noGrp="1"/>
          </p:cNvSpPr>
          <p:nvPr>
            <p:ph type="sldNum" sz="quarter" idx="11"/>
          </p:nvPr>
        </p:nvSpPr>
        <p:spPr>
          <a:xfrm>
            <a:off x="8610600" y="6356350"/>
            <a:ext cx="2743200" cy="365125"/>
          </a:xfrm>
        </p:spPr>
        <p:txBody>
          <a:bodyPr/>
          <a:lstStyle/>
          <a:p>
            <a:fld id="{19B51A1E-902D-48AF-9020-955120F399B6}" type="slidenum">
              <a:rPr lang="en-ZA" smtClean="0"/>
              <a:pPr/>
              <a:t>5</a:t>
            </a:fld>
            <a:endParaRPr lang="en-ZA" dirty="0"/>
          </a:p>
        </p:txBody>
      </p:sp>
    </p:spTree>
    <p:extLst>
      <p:ext uri="{BB962C8B-B14F-4D97-AF65-F5344CB8AC3E}">
        <p14:creationId xmlns:p14="http://schemas.microsoft.com/office/powerpoint/2010/main" val="3048236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1188AF-1B8F-40DD-90B1-DC0F52BA46BA}"/>
              </a:ext>
            </a:extLst>
          </p:cNvPr>
          <p:cNvSpPr>
            <a:spLocks noGrp="1"/>
          </p:cNvSpPr>
          <p:nvPr>
            <p:ph type="title"/>
          </p:nvPr>
        </p:nvSpPr>
        <p:spPr>
          <a:xfrm>
            <a:off x="309211" y="216805"/>
            <a:ext cx="10515600" cy="1016617"/>
          </a:xfrm>
        </p:spPr>
        <p:txBody>
          <a:bodyPr>
            <a:normAutofit fontScale="90000"/>
          </a:bodyPr>
          <a:lstStyle/>
          <a:p>
            <a:r>
              <a:rPr lang="en-GB" b="1" dirty="0"/>
              <a:t>PESTLE Analysis</a:t>
            </a:r>
            <a:br>
              <a:rPr lang="en-GB" dirty="0"/>
            </a:br>
            <a:endParaRPr lang="en-US" dirty="0"/>
          </a:p>
        </p:txBody>
      </p:sp>
      <p:sp>
        <p:nvSpPr>
          <p:cNvPr id="5" name="Slide Number Placeholder 4">
            <a:extLst>
              <a:ext uri="{FF2B5EF4-FFF2-40B4-BE49-F238E27FC236}">
                <a16:creationId xmlns:a16="http://schemas.microsoft.com/office/drawing/2014/main" id="{4C10E482-BEB9-41AB-AEED-00BF3EC631AB}"/>
              </a:ext>
            </a:extLst>
          </p:cNvPr>
          <p:cNvSpPr>
            <a:spLocks noGrp="1"/>
          </p:cNvSpPr>
          <p:nvPr>
            <p:ph type="sldNum" sz="quarter" idx="12"/>
          </p:nvPr>
        </p:nvSpPr>
        <p:spPr>
          <a:xfrm>
            <a:off x="8610600" y="6356350"/>
            <a:ext cx="2743200" cy="365125"/>
          </a:xfrm>
        </p:spPr>
        <p:txBody>
          <a:bodyPr/>
          <a:lstStyle/>
          <a:p>
            <a:fld id="{B5CEABB6-07DC-46E8-9B57-56EC44A396E5}" type="slidenum">
              <a:rPr lang="en-US" sz="2000" smtClean="0"/>
              <a:pPr/>
              <a:t>6</a:t>
            </a:fld>
            <a:endParaRPr lang="en-US" sz="2000" dirty="0"/>
          </a:p>
        </p:txBody>
      </p:sp>
      <p:sp>
        <p:nvSpPr>
          <p:cNvPr id="8" name="Content Placeholder 7">
            <a:extLst>
              <a:ext uri="{FF2B5EF4-FFF2-40B4-BE49-F238E27FC236}">
                <a16:creationId xmlns:a16="http://schemas.microsoft.com/office/drawing/2014/main" id="{0A273894-FA57-C693-E558-093BA2D71236}"/>
              </a:ext>
            </a:extLst>
          </p:cNvPr>
          <p:cNvSpPr>
            <a:spLocks noGrp="1"/>
          </p:cNvSpPr>
          <p:nvPr>
            <p:ph sz="half" idx="2"/>
          </p:nvPr>
        </p:nvSpPr>
        <p:spPr>
          <a:xfrm>
            <a:off x="309211" y="674072"/>
            <a:ext cx="8981545" cy="1016616"/>
          </a:xfrm>
        </p:spPr>
        <p:txBody>
          <a:bodyPr>
            <a:normAutofit fontScale="25000" lnSpcReduction="20000"/>
          </a:bodyPr>
          <a:lstStyle/>
          <a:p>
            <a:pPr marL="0" indent="0">
              <a:buNone/>
            </a:pPr>
            <a:br>
              <a:rPr lang="en-GB" sz="7200" dirty="0"/>
            </a:br>
            <a:endParaRPr lang="en-GB" sz="7200" dirty="0"/>
          </a:p>
          <a:p>
            <a:pPr marL="0" indent="0">
              <a:buNone/>
            </a:pPr>
            <a:endParaRPr lang="en-GB" sz="7200" b="1" dirty="0"/>
          </a:p>
          <a:p>
            <a:pPr marL="0" indent="0">
              <a:buNone/>
            </a:pPr>
            <a:r>
              <a:rPr lang="en-GB" sz="7200" b="1" dirty="0"/>
              <a:t>Political</a:t>
            </a:r>
            <a:endParaRPr lang="en-GB" sz="7200" dirty="0"/>
          </a:p>
          <a:p>
            <a:pPr marL="0" indent="0">
              <a:buNone/>
            </a:pPr>
            <a:endParaRPr lang="en-GB" sz="7200" dirty="0"/>
          </a:p>
          <a:p>
            <a:pPr marL="0" indent="0">
              <a:buNone/>
            </a:pPr>
            <a:r>
              <a:rPr lang="en-GB" sz="7200" dirty="0"/>
              <a:t>Changes in visa requirements, travel restrictions or government policies may affect customers’ ability to travel.</a:t>
            </a:r>
            <a:endParaRPr lang="en-GB" sz="7200" b="1" dirty="0"/>
          </a:p>
          <a:p>
            <a:pPr marL="0" indent="0">
              <a:buNone/>
            </a:pPr>
            <a:r>
              <a:rPr lang="en-GB" sz="7200" b="1" dirty="0"/>
              <a:t>Solution:</a:t>
            </a:r>
            <a:r>
              <a:rPr lang="en-GB" sz="7200" dirty="0"/>
              <a:t> Stay informed about travel regulations and offer alternative </a:t>
            </a:r>
          </a:p>
          <a:p>
            <a:pPr marL="0" indent="0">
              <a:buNone/>
            </a:pPr>
            <a:r>
              <a:rPr lang="en-GB" sz="7200" dirty="0"/>
              <a:t>destinations when needed.</a:t>
            </a:r>
            <a:br>
              <a:rPr lang="en-GB" sz="7200" dirty="0"/>
            </a:br>
            <a:endParaRPr lang="en-GB" sz="7200" dirty="0"/>
          </a:p>
          <a:p>
            <a:pPr marL="0" indent="0">
              <a:buNone/>
            </a:pPr>
            <a:r>
              <a:rPr lang="en-GB" sz="7200" b="1" dirty="0"/>
              <a:t>Economic</a:t>
            </a:r>
            <a:br>
              <a:rPr lang="en-GB" sz="7200" dirty="0"/>
            </a:br>
            <a:endParaRPr lang="en-GB" sz="7200" dirty="0"/>
          </a:p>
          <a:p>
            <a:pPr marL="0" indent="0">
              <a:buNone/>
            </a:pPr>
            <a:r>
              <a:rPr lang="en-GB" sz="7200" dirty="0"/>
              <a:t>Inflation and rising living costs may reduce customers’ holiday budgets.</a:t>
            </a:r>
          </a:p>
          <a:p>
            <a:pPr marL="0" indent="0">
              <a:buNone/>
            </a:pPr>
            <a:r>
              <a:rPr lang="en-GB" sz="7200" b="1" dirty="0"/>
              <a:t>Solution:</a:t>
            </a:r>
            <a:r>
              <a:rPr lang="en-GB" sz="7200" dirty="0"/>
              <a:t> Offer flexible payment plans and a range of packages to suit </a:t>
            </a:r>
          </a:p>
          <a:p>
            <a:pPr marL="0" indent="0">
              <a:buNone/>
            </a:pPr>
            <a:r>
              <a:rPr lang="en-GB" sz="7200" dirty="0"/>
              <a:t>different budgets.</a:t>
            </a:r>
            <a:br>
              <a:rPr lang="en-GB" sz="7200" dirty="0"/>
            </a:br>
            <a:endParaRPr lang="en-GB" sz="7200" b="1" dirty="0"/>
          </a:p>
          <a:p>
            <a:pPr marL="0" indent="0">
              <a:buNone/>
            </a:pPr>
            <a:endParaRPr lang="en-GB" sz="7200" b="1" dirty="0"/>
          </a:p>
          <a:p>
            <a:pPr marL="0" indent="0">
              <a:buNone/>
            </a:pPr>
            <a:r>
              <a:rPr lang="en-GB" sz="7200" b="1" dirty="0"/>
              <a:t>Social</a:t>
            </a:r>
            <a:endParaRPr lang="en-GB" sz="7200" dirty="0"/>
          </a:p>
          <a:p>
            <a:pPr marL="0" indent="0">
              <a:buNone/>
            </a:pPr>
            <a:r>
              <a:rPr lang="en-GB" sz="7200" dirty="0"/>
              <a:t>More people are looking for unique and personalised travel experiences.</a:t>
            </a:r>
          </a:p>
          <a:p>
            <a:pPr marL="0" indent="0">
              <a:buNone/>
            </a:pPr>
            <a:r>
              <a:rPr lang="en-GB" sz="7200" b="1" dirty="0"/>
              <a:t>Solution:</a:t>
            </a:r>
            <a:r>
              <a:rPr lang="en-GB" sz="7200" dirty="0"/>
              <a:t> Create customised holiday packages that meet customers’ individual preferences.</a:t>
            </a:r>
          </a:p>
          <a:p>
            <a:pPr marL="0" indent="0">
              <a:buNone/>
            </a:pPr>
            <a:endParaRPr lang="en-US" dirty="0"/>
          </a:p>
        </p:txBody>
      </p:sp>
      <p:pic>
        <p:nvPicPr>
          <p:cNvPr id="20" name="Picture 19" descr="Close-up of market graph analysis">
            <a:extLst>
              <a:ext uri="{FF2B5EF4-FFF2-40B4-BE49-F238E27FC236}">
                <a16:creationId xmlns:a16="http://schemas.microsoft.com/office/drawing/2014/main" id="{B1F3D030-00F8-6390-BE63-206016C6F588}"/>
              </a:ext>
            </a:extLst>
          </p:cNvPr>
          <p:cNvPicPr>
            <a:picLocks noChangeAspect="1"/>
          </p:cNvPicPr>
          <p:nvPr/>
        </p:nvPicPr>
        <p:blipFill>
          <a:blip r:embed="rId3"/>
          <a:stretch>
            <a:fillRect/>
          </a:stretch>
        </p:blipFill>
        <p:spPr>
          <a:xfrm>
            <a:off x="7484533" y="2528711"/>
            <a:ext cx="4526845" cy="3180515"/>
          </a:xfrm>
          <a:prstGeom prst="rect">
            <a:avLst/>
          </a:prstGeom>
        </p:spPr>
      </p:pic>
    </p:spTree>
    <p:extLst>
      <p:ext uri="{BB962C8B-B14F-4D97-AF65-F5344CB8AC3E}">
        <p14:creationId xmlns:p14="http://schemas.microsoft.com/office/powerpoint/2010/main" val="3858485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1B29E87-9C2C-400B-834D-4E4BD6E944D0}"/>
              </a:ext>
            </a:extLst>
          </p:cNvPr>
          <p:cNvSpPr>
            <a:spLocks noGrp="1"/>
          </p:cNvSpPr>
          <p:nvPr>
            <p:ph type="title"/>
          </p:nvPr>
        </p:nvSpPr>
        <p:spPr>
          <a:xfrm>
            <a:off x="372533" y="365761"/>
            <a:ext cx="10984315" cy="830862"/>
          </a:xfrm>
        </p:spPr>
        <p:txBody>
          <a:bodyPr>
            <a:normAutofit fontScale="90000"/>
          </a:bodyPr>
          <a:lstStyle/>
          <a:p>
            <a:r>
              <a:rPr lang="en-GB" b="1" dirty="0"/>
              <a:t>Marketing Strategy</a:t>
            </a:r>
            <a:br>
              <a:rPr lang="en-GB" dirty="0"/>
            </a:br>
            <a:endParaRPr lang="en-US" dirty="0"/>
          </a:p>
        </p:txBody>
      </p:sp>
      <p:sp>
        <p:nvSpPr>
          <p:cNvPr id="6" name="Slide Number Placeholder 5">
            <a:extLst>
              <a:ext uri="{FF2B5EF4-FFF2-40B4-BE49-F238E27FC236}">
                <a16:creationId xmlns:a16="http://schemas.microsoft.com/office/drawing/2014/main" id="{5D81667E-28E3-4197-9F43-0F8C3650590A}"/>
              </a:ext>
            </a:extLst>
          </p:cNvPr>
          <p:cNvSpPr>
            <a:spLocks noGrp="1"/>
          </p:cNvSpPr>
          <p:nvPr>
            <p:ph type="sldNum" sz="quarter" idx="12"/>
          </p:nvPr>
        </p:nvSpPr>
        <p:spPr/>
        <p:txBody>
          <a:bodyPr/>
          <a:lstStyle/>
          <a:p>
            <a:fld id="{B5CEABB6-07DC-46E8-9B57-56EC44A396E5}" type="slidenum">
              <a:rPr lang="en-US" sz="2000" smtClean="0">
                <a:solidFill>
                  <a:schemeClr val="tx1"/>
                </a:solidFill>
              </a:rPr>
              <a:t>7</a:t>
            </a:fld>
            <a:endParaRPr lang="en-US" sz="2000" dirty="0">
              <a:solidFill>
                <a:schemeClr val="tx1"/>
              </a:solidFill>
            </a:endParaRPr>
          </a:p>
        </p:txBody>
      </p:sp>
      <p:sp>
        <p:nvSpPr>
          <p:cNvPr id="2" name="TextBox 1">
            <a:extLst>
              <a:ext uri="{FF2B5EF4-FFF2-40B4-BE49-F238E27FC236}">
                <a16:creationId xmlns:a16="http://schemas.microsoft.com/office/drawing/2014/main" id="{429F4C80-14B0-976F-D791-3767B8559EA3}"/>
              </a:ext>
            </a:extLst>
          </p:cNvPr>
          <p:cNvSpPr txBox="1"/>
          <p:nvPr/>
        </p:nvSpPr>
        <p:spPr>
          <a:xfrm>
            <a:off x="310556" y="948690"/>
            <a:ext cx="10583222" cy="6186309"/>
          </a:xfrm>
          <a:prstGeom prst="rect">
            <a:avLst/>
          </a:prstGeom>
          <a:noFill/>
        </p:spPr>
        <p:txBody>
          <a:bodyPr wrap="square" rtlCol="0">
            <a:spAutoFit/>
          </a:bodyPr>
          <a:lstStyle/>
          <a:p>
            <a:r>
              <a:rPr lang="en-US" dirty="0"/>
              <a:t> </a:t>
            </a:r>
            <a:r>
              <a:rPr lang="en-GB" b="1" dirty="0"/>
              <a:t>Product</a:t>
            </a:r>
          </a:p>
          <a:p>
            <a:endParaRPr lang="en-GB" dirty="0"/>
          </a:p>
          <a:p>
            <a:r>
              <a:rPr lang="en-GB" dirty="0"/>
              <a:t>Personalised package holidays including flights, hotels, transfers and activities.</a:t>
            </a:r>
            <a:br>
              <a:rPr lang="en-GB" dirty="0"/>
            </a:br>
            <a:endParaRPr lang="en-GB" dirty="0"/>
          </a:p>
          <a:p>
            <a:r>
              <a:rPr lang="en-GB" b="1" dirty="0"/>
              <a:t>Price</a:t>
            </a:r>
            <a:endParaRPr lang="en-GB" dirty="0"/>
          </a:p>
          <a:p>
            <a:endParaRPr lang="en-GB" dirty="0"/>
          </a:p>
          <a:p>
            <a:r>
              <a:rPr lang="en-GB" dirty="0"/>
              <a:t>Competitive pricing with flexible payment plans and seasonal discounts.</a:t>
            </a:r>
          </a:p>
          <a:p>
            <a:endParaRPr lang="en-GB" dirty="0"/>
          </a:p>
          <a:p>
            <a:r>
              <a:rPr lang="en-GB" b="1" dirty="0"/>
              <a:t>Place</a:t>
            </a:r>
            <a:endParaRPr lang="en-GB" dirty="0"/>
          </a:p>
          <a:p>
            <a:endParaRPr lang="en-GB" dirty="0"/>
          </a:p>
          <a:p>
            <a:r>
              <a:rPr lang="en-GB" dirty="0"/>
              <a:t>Services available online through the company website and social media.</a:t>
            </a:r>
          </a:p>
          <a:p>
            <a:endParaRPr lang="en-GB" dirty="0"/>
          </a:p>
          <a:p>
            <a:r>
              <a:rPr lang="en-GB" b="1" dirty="0"/>
              <a:t>Promotion</a:t>
            </a:r>
          </a:p>
          <a:p>
            <a:endParaRPr lang="en-GB" dirty="0"/>
          </a:p>
          <a:p>
            <a:r>
              <a:rPr lang="en-GB" dirty="0"/>
              <a:t>Promote the business using Facebook, Instagram, TikTok, Google Ads, referral rewards and special offers.</a:t>
            </a:r>
            <a:br>
              <a:rPr lang="en-GB" dirty="0"/>
            </a:br>
            <a:endParaRPr lang="en-GB" dirty="0"/>
          </a:p>
          <a:p>
            <a:r>
              <a:rPr lang="en-GB" b="1" dirty="0"/>
              <a:t>Why this strategy will work</a:t>
            </a:r>
            <a:endParaRPr lang="en-GB" dirty="0"/>
          </a:p>
          <a:p>
            <a:endParaRPr lang="en-GB" dirty="0"/>
          </a:p>
          <a:p>
            <a:r>
              <a:rPr lang="en-GB" dirty="0"/>
              <a:t>This marketing strategy helps NL Timeless Memories reach its target market, increase brand awareness, attract new customers and build long-term customer loyalty through personalised service and competitive pricing.</a:t>
            </a:r>
          </a:p>
          <a:p>
            <a:endParaRPr lang="en-US" dirty="0"/>
          </a:p>
        </p:txBody>
      </p:sp>
      <p:pic>
        <p:nvPicPr>
          <p:cNvPr id="7" name="Picture 6" descr="People working on a computer">
            <a:extLst>
              <a:ext uri="{FF2B5EF4-FFF2-40B4-BE49-F238E27FC236}">
                <a16:creationId xmlns:a16="http://schemas.microsoft.com/office/drawing/2014/main" id="{94B3FEA2-8373-9EAD-FBBD-BE2DAC9BFE26}"/>
              </a:ext>
            </a:extLst>
          </p:cNvPr>
          <p:cNvPicPr>
            <a:picLocks noChangeAspect="1"/>
          </p:cNvPicPr>
          <p:nvPr/>
        </p:nvPicPr>
        <p:blipFill>
          <a:blip r:embed="rId2"/>
          <a:stretch>
            <a:fillRect/>
          </a:stretch>
        </p:blipFill>
        <p:spPr>
          <a:xfrm>
            <a:off x="7811911" y="1904670"/>
            <a:ext cx="4299655" cy="2866437"/>
          </a:xfrm>
          <a:prstGeom prst="rect">
            <a:avLst/>
          </a:prstGeom>
        </p:spPr>
      </p:pic>
    </p:spTree>
    <p:extLst>
      <p:ext uri="{BB962C8B-B14F-4D97-AF65-F5344CB8AC3E}">
        <p14:creationId xmlns:p14="http://schemas.microsoft.com/office/powerpoint/2010/main" val="29490323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CA39C-0BEA-980F-9D7F-9A5A83F8D3CD}"/>
              </a:ext>
            </a:extLst>
          </p:cNvPr>
          <p:cNvSpPr>
            <a:spLocks noGrp="1"/>
          </p:cNvSpPr>
          <p:nvPr>
            <p:ph type="title"/>
          </p:nvPr>
        </p:nvSpPr>
        <p:spPr>
          <a:xfrm>
            <a:off x="609374" y="365760"/>
            <a:ext cx="10515600" cy="1325563"/>
          </a:xfrm>
        </p:spPr>
        <p:txBody>
          <a:bodyPr/>
          <a:lstStyle/>
          <a:p>
            <a:r>
              <a:rPr lang="en-GB" b="1" dirty="0"/>
              <a:t>Funding Requirements</a:t>
            </a:r>
            <a:br>
              <a:rPr lang="en-GB" dirty="0"/>
            </a:br>
            <a:endParaRPr lang="en-US" dirty="0"/>
          </a:p>
        </p:txBody>
      </p:sp>
      <p:sp>
        <p:nvSpPr>
          <p:cNvPr id="4" name="Slide Number Placeholder 3">
            <a:extLst>
              <a:ext uri="{FF2B5EF4-FFF2-40B4-BE49-F238E27FC236}">
                <a16:creationId xmlns:a16="http://schemas.microsoft.com/office/drawing/2014/main" id="{A3C7BDEF-2015-DE3A-05DF-4D8948E1FDFC}"/>
              </a:ext>
            </a:extLst>
          </p:cNvPr>
          <p:cNvSpPr>
            <a:spLocks noGrp="1"/>
          </p:cNvSpPr>
          <p:nvPr>
            <p:ph type="sldNum" sz="quarter" idx="12"/>
          </p:nvPr>
        </p:nvSpPr>
        <p:spPr/>
        <p:txBody>
          <a:bodyPr/>
          <a:lstStyle/>
          <a:p>
            <a:fld id="{B5CEABB6-07DC-46E8-9B57-56EC44A396E5}" type="slidenum">
              <a:rPr lang="en-US" sz="2000" smtClean="0"/>
              <a:pPr/>
              <a:t>8</a:t>
            </a:fld>
            <a:endParaRPr lang="en-US" sz="2000" dirty="0"/>
          </a:p>
        </p:txBody>
      </p:sp>
      <p:sp>
        <p:nvSpPr>
          <p:cNvPr id="5" name="TextBox 4">
            <a:extLst>
              <a:ext uri="{FF2B5EF4-FFF2-40B4-BE49-F238E27FC236}">
                <a16:creationId xmlns:a16="http://schemas.microsoft.com/office/drawing/2014/main" id="{8A4A0B33-E351-DF60-1881-3E47EB755D92}"/>
              </a:ext>
            </a:extLst>
          </p:cNvPr>
          <p:cNvSpPr txBox="1"/>
          <p:nvPr/>
        </p:nvSpPr>
        <p:spPr>
          <a:xfrm>
            <a:off x="380548" y="1024316"/>
            <a:ext cx="5486626" cy="5632311"/>
          </a:xfrm>
          <a:prstGeom prst="rect">
            <a:avLst/>
          </a:prstGeom>
          <a:noFill/>
        </p:spPr>
        <p:txBody>
          <a:bodyPr wrap="square" rtlCol="0">
            <a:spAutoFit/>
          </a:bodyPr>
          <a:lstStyle/>
          <a:p>
            <a:endParaRPr lang="en-GB" dirty="0"/>
          </a:p>
          <a:p>
            <a:r>
              <a:rPr lang="en-GB" dirty="0"/>
              <a:t>The business requires £18,000 in start-up funding to cover initial costs before generating regular sales.</a:t>
            </a:r>
          </a:p>
          <a:p>
            <a:br>
              <a:rPr lang="en-GB" dirty="0"/>
            </a:br>
            <a:endParaRPr lang="en-GB" dirty="0"/>
          </a:p>
          <a:p>
            <a:r>
              <a:rPr lang="en-GB" dirty="0"/>
              <a:t>The funding will be used for:</a:t>
            </a:r>
          </a:p>
          <a:p>
            <a:br>
              <a:rPr lang="en-GB" dirty="0"/>
            </a:br>
            <a:endParaRPr lang="en-GB" dirty="0"/>
          </a:p>
          <a:p>
            <a:r>
              <a:rPr lang="en-GB" dirty="0"/>
              <a:t>Website development and online booking system – </a:t>
            </a:r>
            <a:r>
              <a:rPr lang="en-GB" b="1" dirty="0"/>
              <a:t>£2,500</a:t>
            </a:r>
            <a:endParaRPr lang="en-GB" dirty="0"/>
          </a:p>
          <a:p>
            <a:r>
              <a:rPr lang="en-GB" dirty="0"/>
              <a:t>Office equipment and furniture – </a:t>
            </a:r>
            <a:r>
              <a:rPr lang="en-GB" b="1" dirty="0"/>
              <a:t>£1,500</a:t>
            </a:r>
            <a:endParaRPr lang="en-GB" dirty="0"/>
          </a:p>
          <a:p>
            <a:r>
              <a:rPr lang="en-GB" dirty="0"/>
              <a:t>Marketing and advertising – </a:t>
            </a:r>
            <a:r>
              <a:rPr lang="en-GB" b="1" dirty="0"/>
              <a:t>£700</a:t>
            </a:r>
            <a:endParaRPr lang="en-GB" dirty="0"/>
          </a:p>
          <a:p>
            <a:r>
              <a:rPr lang="en-GB" dirty="0"/>
              <a:t>Business insurance and licences – </a:t>
            </a:r>
            <a:r>
              <a:rPr lang="en-GB" b="1" dirty="0"/>
              <a:t>£300</a:t>
            </a:r>
            <a:endParaRPr lang="en-GB" dirty="0"/>
          </a:p>
          <a:p>
            <a:r>
              <a:rPr lang="en-GB" dirty="0"/>
              <a:t>Office rent deposit – </a:t>
            </a:r>
            <a:r>
              <a:rPr lang="en-GB" b="1" dirty="0"/>
              <a:t>£900</a:t>
            </a:r>
            <a:endParaRPr lang="en-GB" dirty="0"/>
          </a:p>
          <a:p>
            <a:r>
              <a:rPr lang="en-GB" dirty="0"/>
              <a:t>Utilities and broadband set-up – </a:t>
            </a:r>
            <a:r>
              <a:rPr lang="en-GB" b="1" dirty="0"/>
              <a:t>£270</a:t>
            </a:r>
            <a:endParaRPr lang="en-GB" dirty="0"/>
          </a:p>
          <a:p>
            <a:r>
              <a:rPr lang="en-GB" dirty="0"/>
              <a:t>Working capital (to cover operating expenses during the first few months) – </a:t>
            </a:r>
            <a:r>
              <a:rPr lang="en-GB" b="1" dirty="0"/>
              <a:t>£11,830</a:t>
            </a:r>
            <a:endParaRPr lang="en-GB" dirty="0"/>
          </a:p>
          <a:p>
            <a:br>
              <a:rPr lang="en-GB" dirty="0"/>
            </a:br>
            <a:endParaRPr lang="en-GB" dirty="0"/>
          </a:p>
          <a:p>
            <a:r>
              <a:rPr lang="en-GB" b="1" dirty="0"/>
              <a:t>Total Funding Required: £18,000</a:t>
            </a:r>
            <a:endParaRPr lang="en-GB" dirty="0"/>
          </a:p>
        </p:txBody>
      </p:sp>
      <p:sp>
        <p:nvSpPr>
          <p:cNvPr id="6" name="TextBox 5">
            <a:extLst>
              <a:ext uri="{FF2B5EF4-FFF2-40B4-BE49-F238E27FC236}">
                <a16:creationId xmlns:a16="http://schemas.microsoft.com/office/drawing/2014/main" id="{B53C16F7-1933-5204-C0E3-D1DBB3AE8AF5}"/>
              </a:ext>
            </a:extLst>
          </p:cNvPr>
          <p:cNvSpPr txBox="1"/>
          <p:nvPr/>
        </p:nvSpPr>
        <p:spPr>
          <a:xfrm>
            <a:off x="6705374" y="4048026"/>
            <a:ext cx="5486626" cy="2308324"/>
          </a:xfrm>
          <a:prstGeom prst="rect">
            <a:avLst/>
          </a:prstGeom>
          <a:noFill/>
        </p:spPr>
        <p:txBody>
          <a:bodyPr wrap="square">
            <a:spAutoFit/>
          </a:bodyPr>
          <a:lstStyle/>
          <a:p>
            <a:pPr lvl="0"/>
            <a:endParaRPr lang="en-GB" b="1" dirty="0"/>
          </a:p>
          <a:p>
            <a:endParaRPr lang="pt-PT" dirty="0"/>
          </a:p>
          <a:p>
            <a:r>
              <a:rPr lang="en-GB" dirty="0"/>
              <a:t>NL Timeless Memories has fixed monthly costs of approximately £8,560. Each package holiday is sold f</a:t>
            </a:r>
            <a:r>
              <a:rPr lang="pt-PT" dirty="0"/>
              <a:t>or</a:t>
            </a:r>
            <a:r>
              <a:rPr lang="en-GB" dirty="0"/>
              <a:t> an average of £2,000, with a variable cost of £1,600, giving a contribution of £400 per booking. Therefore, the business needs to sell 22 package holidays per month to cover all its costs and begin making a profit. </a:t>
            </a:r>
          </a:p>
        </p:txBody>
      </p:sp>
      <p:graphicFrame>
        <p:nvGraphicFramePr>
          <p:cNvPr id="10" name="Table 9">
            <a:extLst>
              <a:ext uri="{FF2B5EF4-FFF2-40B4-BE49-F238E27FC236}">
                <a16:creationId xmlns:a16="http://schemas.microsoft.com/office/drawing/2014/main" id="{DE2FB674-1F2F-4D10-1A45-5891C2E95053}"/>
              </a:ext>
            </a:extLst>
          </p:cNvPr>
          <p:cNvGraphicFramePr/>
          <p:nvPr>
            <p:extLst>
              <p:ext uri="{D42A27DB-BD31-4B8C-83A1-F6EECF244321}">
                <p14:modId xmlns:p14="http://schemas.microsoft.com/office/powerpoint/2010/main" val="536844157"/>
              </p:ext>
            </p:extLst>
          </p:nvPr>
        </p:nvGraphicFramePr>
        <p:xfrm>
          <a:off x="6909252" y="1506954"/>
          <a:ext cx="4673374" cy="2606040"/>
        </p:xfrm>
        <a:graphic>
          <a:graphicData uri="http://schemas.openxmlformats.org/drawingml/2006/table">
            <a:tbl>
              <a:tblPr>
                <a:tableStyleId>{5C22544A-7EE6-4342-B048-85BDC9FD1C3A}</a:tableStyleId>
              </a:tblPr>
              <a:tblGrid>
                <a:gridCol w="2336687">
                  <a:extLst>
                    <a:ext uri="{9D8B030D-6E8A-4147-A177-3AD203B41FA5}">
                      <a16:colId xmlns:a16="http://schemas.microsoft.com/office/drawing/2014/main" val="2423581436"/>
                    </a:ext>
                  </a:extLst>
                </a:gridCol>
                <a:gridCol w="2336687">
                  <a:extLst>
                    <a:ext uri="{9D8B030D-6E8A-4147-A177-3AD203B41FA5}">
                      <a16:colId xmlns:a16="http://schemas.microsoft.com/office/drawing/2014/main" val="589289378"/>
                    </a:ext>
                  </a:extLst>
                </a:gridCol>
              </a:tblGrid>
              <a:tr h="0">
                <a:tc>
                  <a:txBody>
                    <a:bodyPr/>
                    <a:lstStyle/>
                    <a:p>
                      <a:pPr marL="0" marR="0">
                        <a:buNone/>
                      </a:pPr>
                      <a:r>
                        <a:rPr lang="en-GB" sz="900">
                          <a:effectLst/>
                        </a:rPr>
                        <a:t>Fixed Monthly Cost</a:t>
                      </a:r>
                      <a:endParaRPr lang="en-GB" sz="900">
                        <a:effectLst/>
                        <a:latin typeface="Helvetica" pitchFamily="2" charset="0"/>
                      </a:endParaRPr>
                    </a:p>
                  </a:txBody>
                  <a:tcPr marL="0" marR="0" marT="0" marB="0"/>
                </a:tc>
                <a:tc>
                  <a:txBody>
                    <a:bodyPr/>
                    <a:lstStyle/>
                    <a:p>
                      <a:pPr marL="0" marR="0">
                        <a:buNone/>
                      </a:pPr>
                      <a:r>
                        <a:rPr lang="en-GB" sz="900">
                          <a:effectLst/>
                        </a:rPr>
                        <a:t>Estimated Cost (E)</a:t>
                      </a:r>
                      <a:endParaRPr lang="en-GB" sz="900">
                        <a:effectLst/>
                        <a:latin typeface="Helvetica" pitchFamily="2" charset="0"/>
                      </a:endParaRPr>
                    </a:p>
                  </a:txBody>
                  <a:tcPr marL="0" marR="0" marT="0" marB="0"/>
                </a:tc>
                <a:extLst>
                  <a:ext uri="{0D108BD9-81ED-4DB2-BD59-A6C34878D82A}">
                    <a16:rowId xmlns:a16="http://schemas.microsoft.com/office/drawing/2014/main" val="3818762584"/>
                  </a:ext>
                </a:extLst>
              </a:tr>
              <a:tr h="0">
                <a:tc>
                  <a:txBody>
                    <a:bodyPr/>
                    <a:lstStyle/>
                    <a:p>
                      <a:pPr marL="0" marR="0">
                        <a:buNone/>
                      </a:pPr>
                      <a:r>
                        <a:rPr lang="en-GB" sz="900">
                          <a:effectLst/>
                        </a:rPr>
                        <a:t>Office Rent</a:t>
                      </a:r>
                      <a:endParaRPr lang="en-GB" sz="900">
                        <a:effectLst/>
                        <a:latin typeface="Helvetica" pitchFamily="2" charset="0"/>
                      </a:endParaRPr>
                    </a:p>
                  </a:txBody>
                  <a:tcPr marL="0" marR="0" marT="0" marB="0"/>
                </a:tc>
                <a:tc>
                  <a:txBody>
                    <a:bodyPr/>
                    <a:lstStyle/>
                    <a:p>
                      <a:pPr marL="0" marR="0">
                        <a:buNone/>
                      </a:pPr>
                      <a:r>
                        <a:rPr lang="en-GB" sz="900">
                          <a:effectLst/>
                        </a:rPr>
                        <a:t>900</a:t>
                      </a:r>
                      <a:endParaRPr lang="en-GB" sz="900">
                        <a:effectLst/>
                        <a:latin typeface="Helvetica" pitchFamily="2" charset="0"/>
                      </a:endParaRPr>
                    </a:p>
                  </a:txBody>
                  <a:tcPr marL="0" marR="0" marT="0" marB="0"/>
                </a:tc>
                <a:extLst>
                  <a:ext uri="{0D108BD9-81ED-4DB2-BD59-A6C34878D82A}">
                    <a16:rowId xmlns:a16="http://schemas.microsoft.com/office/drawing/2014/main" val="2932874352"/>
                  </a:ext>
                </a:extLst>
              </a:tr>
              <a:tr h="0">
                <a:tc>
                  <a:txBody>
                    <a:bodyPr/>
                    <a:lstStyle/>
                    <a:p>
                      <a:pPr marL="0" marR="0">
                        <a:buNone/>
                      </a:pPr>
                      <a:r>
                        <a:rPr lang="en-GB" sz="900">
                          <a:effectLst/>
                        </a:rPr>
                        <a:t>Employee Salaries</a:t>
                      </a:r>
                      <a:endParaRPr lang="en-GB" sz="900">
                        <a:effectLst/>
                        <a:latin typeface="Helvetica" pitchFamily="2" charset="0"/>
                      </a:endParaRPr>
                    </a:p>
                  </a:txBody>
                  <a:tcPr marL="0" marR="0" marT="0" marB="0"/>
                </a:tc>
                <a:tc>
                  <a:txBody>
                    <a:bodyPr/>
                    <a:lstStyle/>
                    <a:p>
                      <a:pPr marL="0" marR="0">
                        <a:buNone/>
                      </a:pPr>
                      <a:r>
                        <a:rPr lang="en-GB" sz="900">
                          <a:effectLst/>
                        </a:rPr>
                        <a:t>6,000</a:t>
                      </a:r>
                      <a:endParaRPr lang="en-GB" sz="900">
                        <a:effectLst/>
                        <a:latin typeface="Helvetica" pitchFamily="2" charset="0"/>
                      </a:endParaRPr>
                    </a:p>
                  </a:txBody>
                  <a:tcPr marL="0" marR="0" marT="0" marB="0"/>
                </a:tc>
                <a:extLst>
                  <a:ext uri="{0D108BD9-81ED-4DB2-BD59-A6C34878D82A}">
                    <a16:rowId xmlns:a16="http://schemas.microsoft.com/office/drawing/2014/main" val="1027362018"/>
                  </a:ext>
                </a:extLst>
              </a:tr>
              <a:tr h="0">
                <a:tc>
                  <a:txBody>
                    <a:bodyPr/>
                    <a:lstStyle/>
                    <a:p>
                      <a:pPr marL="0" marR="0">
                        <a:buNone/>
                      </a:pPr>
                      <a:r>
                        <a:rPr lang="en-GB" sz="900">
                          <a:effectLst/>
                        </a:rPr>
                        <a:t>Internet &amp; Telephone</a:t>
                      </a:r>
                      <a:endParaRPr lang="en-GB" sz="900">
                        <a:effectLst/>
                        <a:latin typeface="Helvetica" pitchFamily="2" charset="0"/>
                      </a:endParaRPr>
                    </a:p>
                  </a:txBody>
                  <a:tcPr marL="0" marR="0" marT="0" marB="0"/>
                </a:tc>
                <a:tc>
                  <a:txBody>
                    <a:bodyPr/>
                    <a:lstStyle/>
                    <a:p>
                      <a:pPr marL="0" marR="0">
                        <a:buNone/>
                      </a:pPr>
                      <a:r>
                        <a:rPr lang="en-GB" sz="900">
                          <a:effectLst/>
                        </a:rPr>
                        <a:t>120</a:t>
                      </a:r>
                      <a:endParaRPr lang="en-GB" sz="900">
                        <a:effectLst/>
                        <a:latin typeface="Helvetica" pitchFamily="2" charset="0"/>
                      </a:endParaRPr>
                    </a:p>
                  </a:txBody>
                  <a:tcPr marL="0" marR="0" marT="0" marB="0"/>
                </a:tc>
                <a:extLst>
                  <a:ext uri="{0D108BD9-81ED-4DB2-BD59-A6C34878D82A}">
                    <a16:rowId xmlns:a16="http://schemas.microsoft.com/office/drawing/2014/main" val="1340019077"/>
                  </a:ext>
                </a:extLst>
              </a:tr>
              <a:tr h="0">
                <a:tc>
                  <a:txBody>
                    <a:bodyPr/>
                    <a:lstStyle/>
                    <a:p>
                      <a:pPr marL="0" marR="0">
                        <a:buNone/>
                      </a:pPr>
                      <a:r>
                        <a:rPr lang="en-GB" sz="900">
                          <a:effectLst/>
                        </a:rPr>
                        <a:t>Utilities (Electricity</a:t>
                      </a:r>
                    </a:p>
                    <a:p>
                      <a:pPr marL="0" marR="0">
                        <a:buNone/>
                      </a:pPr>
                      <a:r>
                        <a:rPr lang="en-GB" sz="900">
                          <a:effectLst/>
                        </a:rPr>
                        <a:t>&amp; Water)</a:t>
                      </a:r>
                      <a:endParaRPr lang="en-GB" sz="900">
                        <a:effectLst/>
                        <a:latin typeface="Helvetica" pitchFamily="2" charset="0"/>
                      </a:endParaRPr>
                    </a:p>
                  </a:txBody>
                  <a:tcPr marL="0" marR="0" marT="0" marB="0"/>
                </a:tc>
                <a:tc>
                  <a:txBody>
                    <a:bodyPr/>
                    <a:lstStyle/>
                    <a:p>
                      <a:pPr marL="0" marR="0">
                        <a:buNone/>
                      </a:pPr>
                      <a:r>
                        <a:rPr lang="en-GB" sz="900">
                          <a:effectLst/>
                        </a:rPr>
                        <a:t>150</a:t>
                      </a:r>
                      <a:endParaRPr lang="en-GB" sz="900">
                        <a:effectLst/>
                        <a:latin typeface="Helvetica" pitchFamily="2" charset="0"/>
                      </a:endParaRPr>
                    </a:p>
                  </a:txBody>
                  <a:tcPr marL="0" marR="0" marT="0" marB="0"/>
                </a:tc>
                <a:extLst>
                  <a:ext uri="{0D108BD9-81ED-4DB2-BD59-A6C34878D82A}">
                    <a16:rowId xmlns:a16="http://schemas.microsoft.com/office/drawing/2014/main" val="2102275257"/>
                  </a:ext>
                </a:extLst>
              </a:tr>
              <a:tr h="0">
                <a:tc>
                  <a:txBody>
                    <a:bodyPr/>
                    <a:lstStyle/>
                    <a:p>
                      <a:pPr marL="0" marR="0">
                        <a:buNone/>
                      </a:pPr>
                      <a:r>
                        <a:rPr lang="en-GB" sz="900">
                          <a:effectLst/>
                        </a:rPr>
                        <a:t>Business Insurance</a:t>
                      </a:r>
                      <a:endParaRPr lang="en-GB" sz="900">
                        <a:effectLst/>
                        <a:latin typeface="Helvetica" pitchFamily="2" charset="0"/>
                      </a:endParaRPr>
                    </a:p>
                  </a:txBody>
                  <a:tcPr marL="0" marR="0" marT="0" marB="0"/>
                </a:tc>
                <a:tc>
                  <a:txBody>
                    <a:bodyPr/>
                    <a:lstStyle/>
                    <a:p>
                      <a:pPr marL="0" marR="0">
                        <a:buNone/>
                      </a:pPr>
                      <a:r>
                        <a:rPr lang="en-GB" sz="900">
                          <a:effectLst/>
                        </a:rPr>
                        <a:t>80</a:t>
                      </a:r>
                      <a:endParaRPr lang="en-GB" sz="900">
                        <a:effectLst/>
                        <a:latin typeface="Helvetica" pitchFamily="2" charset="0"/>
                      </a:endParaRPr>
                    </a:p>
                  </a:txBody>
                  <a:tcPr marL="0" marR="0" marT="0" marB="0"/>
                </a:tc>
                <a:extLst>
                  <a:ext uri="{0D108BD9-81ED-4DB2-BD59-A6C34878D82A}">
                    <a16:rowId xmlns:a16="http://schemas.microsoft.com/office/drawing/2014/main" val="3827076240"/>
                  </a:ext>
                </a:extLst>
              </a:tr>
              <a:tr h="0">
                <a:tc>
                  <a:txBody>
                    <a:bodyPr/>
                    <a:lstStyle/>
                    <a:p>
                      <a:pPr marL="0" marR="0">
                        <a:buNone/>
                      </a:pPr>
                      <a:r>
                        <a:rPr lang="en-GB" sz="900">
                          <a:effectLst/>
                        </a:rPr>
                        <a:t>Booking Software</a:t>
                      </a:r>
                    </a:p>
                    <a:p>
                      <a:pPr marL="0" marR="0">
                        <a:buNone/>
                      </a:pPr>
                      <a:r>
                        <a:rPr lang="en-GB" sz="900">
                          <a:effectLst/>
                        </a:rPr>
                        <a:t>Subscription</a:t>
                      </a:r>
                      <a:endParaRPr lang="en-GB" sz="900">
                        <a:effectLst/>
                        <a:latin typeface="Helvetica" pitchFamily="2" charset="0"/>
                      </a:endParaRPr>
                    </a:p>
                  </a:txBody>
                  <a:tcPr marL="0" marR="0" marT="0" marB="0"/>
                </a:tc>
                <a:tc>
                  <a:txBody>
                    <a:bodyPr/>
                    <a:lstStyle/>
                    <a:p>
                      <a:pPr marL="0" marR="0">
                        <a:buNone/>
                      </a:pPr>
                      <a:r>
                        <a:rPr lang="en-GB" sz="900">
                          <a:effectLst/>
                        </a:rPr>
                        <a:t>200</a:t>
                      </a:r>
                      <a:endParaRPr lang="en-GB" sz="900">
                        <a:effectLst/>
                        <a:latin typeface="Helvetica" pitchFamily="2" charset="0"/>
                      </a:endParaRPr>
                    </a:p>
                  </a:txBody>
                  <a:tcPr marL="0" marR="0" marT="0" marB="0"/>
                </a:tc>
                <a:extLst>
                  <a:ext uri="{0D108BD9-81ED-4DB2-BD59-A6C34878D82A}">
                    <a16:rowId xmlns:a16="http://schemas.microsoft.com/office/drawing/2014/main" val="3206871780"/>
                  </a:ext>
                </a:extLst>
              </a:tr>
              <a:tr h="0">
                <a:tc>
                  <a:txBody>
                    <a:bodyPr/>
                    <a:lstStyle/>
                    <a:p>
                      <a:pPr marL="0" marR="0">
                        <a:buNone/>
                      </a:pPr>
                      <a:r>
                        <a:rPr lang="en-GB" sz="900">
                          <a:effectLst/>
                        </a:rPr>
                        <a:t>Website Hosting &amp;</a:t>
                      </a:r>
                    </a:p>
                    <a:p>
                      <a:pPr marL="0" marR="0">
                        <a:buNone/>
                      </a:pPr>
                      <a:r>
                        <a:rPr lang="en-GB" sz="900">
                          <a:effectLst/>
                        </a:rPr>
                        <a:t>Maintenance</a:t>
                      </a:r>
                      <a:endParaRPr lang="en-GB" sz="900">
                        <a:effectLst/>
                        <a:latin typeface="Helvetica" pitchFamily="2" charset="0"/>
                      </a:endParaRPr>
                    </a:p>
                  </a:txBody>
                  <a:tcPr marL="0" marR="0" marT="0" marB="0"/>
                </a:tc>
                <a:tc>
                  <a:txBody>
                    <a:bodyPr/>
                    <a:lstStyle/>
                    <a:p>
                      <a:pPr marL="0" marR="0">
                        <a:buNone/>
                      </a:pPr>
                      <a:r>
                        <a:rPr lang="en-GB" sz="900">
                          <a:effectLst/>
                        </a:rPr>
                        <a:t>100</a:t>
                      </a:r>
                      <a:endParaRPr lang="en-GB" sz="900">
                        <a:effectLst/>
                        <a:latin typeface="Helvetica" pitchFamily="2" charset="0"/>
                      </a:endParaRPr>
                    </a:p>
                  </a:txBody>
                  <a:tcPr marL="0" marR="0" marT="0" marB="0"/>
                </a:tc>
                <a:extLst>
                  <a:ext uri="{0D108BD9-81ED-4DB2-BD59-A6C34878D82A}">
                    <a16:rowId xmlns:a16="http://schemas.microsoft.com/office/drawing/2014/main" val="2707129789"/>
                  </a:ext>
                </a:extLst>
              </a:tr>
              <a:tr h="0">
                <a:tc>
                  <a:txBody>
                    <a:bodyPr/>
                    <a:lstStyle/>
                    <a:p>
                      <a:pPr marL="0" marR="0">
                        <a:buNone/>
                      </a:pPr>
                      <a:r>
                        <a:rPr lang="en-GB" sz="900">
                          <a:effectLst/>
                        </a:rPr>
                        <a:t>Marketing &amp; Advertising 700</a:t>
                      </a:r>
                      <a:endParaRPr lang="en-GB" sz="900">
                        <a:effectLst/>
                        <a:latin typeface="Helvetica" pitchFamily="2" charset="0"/>
                      </a:endParaRPr>
                    </a:p>
                  </a:txBody>
                  <a:tcPr marL="0" marR="0" marT="0" marB="0"/>
                </a:tc>
                <a:tc>
                  <a:txBody>
                    <a:bodyPr/>
                    <a:lstStyle/>
                    <a:p>
                      <a:pPr marL="0" marR="0">
                        <a:buNone/>
                      </a:pPr>
                      <a:br>
                        <a:rPr lang="en-GB" sz="900">
                          <a:effectLst/>
                        </a:rPr>
                      </a:br>
                      <a:endParaRPr lang="en-GB" sz="900" b="0" i="0">
                        <a:effectLst/>
                        <a:latin typeface="Helvetica" pitchFamily="2" charset="0"/>
                      </a:endParaRPr>
                    </a:p>
                  </a:txBody>
                  <a:tcPr marL="0" marR="0" marT="0" marB="0"/>
                </a:tc>
                <a:extLst>
                  <a:ext uri="{0D108BD9-81ED-4DB2-BD59-A6C34878D82A}">
                    <a16:rowId xmlns:a16="http://schemas.microsoft.com/office/drawing/2014/main" val="1741595739"/>
                  </a:ext>
                </a:extLst>
              </a:tr>
              <a:tr h="0">
                <a:tc>
                  <a:txBody>
                    <a:bodyPr/>
                    <a:lstStyle/>
                    <a:p>
                      <a:pPr marL="0" marR="0">
                        <a:buNone/>
                      </a:pPr>
                      <a:r>
                        <a:rPr lang="en-GB" sz="900">
                          <a:effectLst/>
                        </a:rPr>
                        <a:t>Office Supplies</a:t>
                      </a:r>
                      <a:endParaRPr lang="en-GB" sz="900">
                        <a:effectLst/>
                        <a:latin typeface="Helvetica" pitchFamily="2" charset="0"/>
                      </a:endParaRPr>
                    </a:p>
                  </a:txBody>
                  <a:tcPr marL="0" marR="0" marT="0" marB="0"/>
                </a:tc>
                <a:tc>
                  <a:txBody>
                    <a:bodyPr/>
                    <a:lstStyle/>
                    <a:p>
                      <a:pPr marL="0" marR="0">
                        <a:buNone/>
                      </a:pPr>
                      <a:r>
                        <a:rPr lang="en-GB" sz="900">
                          <a:effectLst/>
                        </a:rPr>
                        <a:t>100</a:t>
                      </a:r>
                      <a:endParaRPr lang="en-GB" sz="900">
                        <a:effectLst/>
                        <a:latin typeface="Helvetica" pitchFamily="2" charset="0"/>
                      </a:endParaRPr>
                    </a:p>
                  </a:txBody>
                  <a:tcPr marL="0" marR="0" marT="0" marB="0"/>
                </a:tc>
                <a:extLst>
                  <a:ext uri="{0D108BD9-81ED-4DB2-BD59-A6C34878D82A}">
                    <a16:rowId xmlns:a16="http://schemas.microsoft.com/office/drawing/2014/main" val="401090787"/>
                  </a:ext>
                </a:extLst>
              </a:tr>
              <a:tr h="0">
                <a:tc>
                  <a:txBody>
                    <a:bodyPr/>
                    <a:lstStyle/>
                    <a:p>
                      <a:pPr marL="0" marR="0">
                        <a:buNone/>
                      </a:pPr>
                      <a:r>
                        <a:rPr lang="en-GB" sz="900">
                          <a:effectLst/>
                        </a:rPr>
                        <a:t>Accounting &amp;</a:t>
                      </a:r>
                    </a:p>
                    <a:p>
                      <a:pPr marL="0" marR="0">
                        <a:buNone/>
                      </a:pPr>
                      <a:r>
                        <a:rPr lang="en-GB" sz="900">
                          <a:effectLst/>
                        </a:rPr>
                        <a:t>Professional Fees</a:t>
                      </a:r>
                      <a:endParaRPr lang="en-GB" sz="900">
                        <a:effectLst/>
                        <a:latin typeface="Helvetica" pitchFamily="2" charset="0"/>
                      </a:endParaRPr>
                    </a:p>
                  </a:txBody>
                  <a:tcPr marL="0" marR="0" marT="0" marB="0"/>
                </a:tc>
                <a:tc>
                  <a:txBody>
                    <a:bodyPr/>
                    <a:lstStyle/>
                    <a:p>
                      <a:pPr marL="0" marR="0">
                        <a:buNone/>
                      </a:pPr>
                      <a:r>
                        <a:rPr lang="en-GB" sz="900">
                          <a:effectLst/>
                        </a:rPr>
                        <a:t>150</a:t>
                      </a:r>
                      <a:endParaRPr lang="en-GB" sz="900">
                        <a:effectLst/>
                        <a:latin typeface="Helvetica" pitchFamily="2" charset="0"/>
                      </a:endParaRPr>
                    </a:p>
                  </a:txBody>
                  <a:tcPr marL="0" marR="0" marT="0" marB="0"/>
                </a:tc>
                <a:extLst>
                  <a:ext uri="{0D108BD9-81ED-4DB2-BD59-A6C34878D82A}">
                    <a16:rowId xmlns:a16="http://schemas.microsoft.com/office/drawing/2014/main" val="2065973790"/>
                  </a:ext>
                </a:extLst>
              </a:tr>
              <a:tr h="0">
                <a:tc>
                  <a:txBody>
                    <a:bodyPr/>
                    <a:lstStyle/>
                    <a:p>
                      <a:pPr marL="0" marR="0">
                        <a:buNone/>
                      </a:pPr>
                      <a:r>
                        <a:rPr lang="en-GB" sz="900">
                          <a:effectLst/>
                        </a:rPr>
                        <a:t>Equipment Maintenance</a:t>
                      </a:r>
                      <a:endParaRPr lang="en-GB" sz="900">
                        <a:effectLst/>
                        <a:latin typeface="Helvetica" pitchFamily="2" charset="0"/>
                      </a:endParaRPr>
                    </a:p>
                  </a:txBody>
                  <a:tcPr marL="0" marR="0" marT="0" marB="0"/>
                </a:tc>
                <a:tc>
                  <a:txBody>
                    <a:bodyPr/>
                    <a:lstStyle/>
                    <a:p>
                      <a:pPr marL="0" marR="0">
                        <a:buNone/>
                      </a:pPr>
                      <a:r>
                        <a:rPr lang="en-GB" sz="900">
                          <a:effectLst/>
                        </a:rPr>
                        <a:t>60</a:t>
                      </a:r>
                      <a:endParaRPr lang="en-GB" sz="900">
                        <a:effectLst/>
                        <a:latin typeface="Helvetica" pitchFamily="2" charset="0"/>
                      </a:endParaRPr>
                    </a:p>
                  </a:txBody>
                  <a:tcPr marL="0" marR="0" marT="0" marB="0"/>
                </a:tc>
                <a:extLst>
                  <a:ext uri="{0D108BD9-81ED-4DB2-BD59-A6C34878D82A}">
                    <a16:rowId xmlns:a16="http://schemas.microsoft.com/office/drawing/2014/main" val="1590079110"/>
                  </a:ext>
                </a:extLst>
              </a:tr>
              <a:tr h="0">
                <a:tc>
                  <a:txBody>
                    <a:bodyPr/>
                    <a:lstStyle/>
                    <a:p>
                      <a:pPr marL="0" marR="0">
                        <a:buNone/>
                      </a:pPr>
                      <a:r>
                        <a:rPr lang="en-GB" sz="900">
                          <a:effectLst/>
                        </a:rPr>
                        <a:t>Total Fixed</a:t>
                      </a:r>
                    </a:p>
                    <a:p>
                      <a:pPr marL="0" marR="0">
                        <a:buNone/>
                      </a:pPr>
                      <a:r>
                        <a:rPr lang="en-GB" sz="900">
                          <a:effectLst/>
                        </a:rPr>
                        <a:t>Monthlv Costs</a:t>
                      </a:r>
                      <a:endParaRPr lang="en-GB" sz="900">
                        <a:effectLst/>
                        <a:latin typeface="Helvetica" pitchFamily="2" charset="0"/>
                      </a:endParaRPr>
                    </a:p>
                  </a:txBody>
                  <a:tcPr marL="0" marR="0" marT="0" marB="0"/>
                </a:tc>
                <a:tc>
                  <a:txBody>
                    <a:bodyPr/>
                    <a:lstStyle/>
                    <a:p>
                      <a:pPr marL="0" marR="0">
                        <a:buNone/>
                      </a:pPr>
                      <a:r>
                        <a:rPr lang="en-GB" sz="900" dirty="0">
                          <a:effectLst/>
                        </a:rPr>
                        <a:t>£8,560</a:t>
                      </a:r>
                      <a:endParaRPr lang="en-GB" sz="900" dirty="0">
                        <a:effectLst/>
                        <a:latin typeface="Helvetica" pitchFamily="2" charset="0"/>
                      </a:endParaRPr>
                    </a:p>
                  </a:txBody>
                  <a:tcPr marL="0" marR="0" marT="0" marB="0"/>
                </a:tc>
                <a:extLst>
                  <a:ext uri="{0D108BD9-81ED-4DB2-BD59-A6C34878D82A}">
                    <a16:rowId xmlns:a16="http://schemas.microsoft.com/office/drawing/2014/main" val="785293310"/>
                  </a:ext>
                </a:extLst>
              </a:tr>
            </a:tbl>
          </a:graphicData>
        </a:graphic>
      </p:graphicFrame>
    </p:spTree>
    <p:extLst>
      <p:ext uri="{BB962C8B-B14F-4D97-AF65-F5344CB8AC3E}">
        <p14:creationId xmlns:p14="http://schemas.microsoft.com/office/powerpoint/2010/main" val="3023569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AAB9A-46FB-C9F8-6A83-1BC451178E37}"/>
              </a:ext>
            </a:extLst>
          </p:cNvPr>
          <p:cNvSpPr>
            <a:spLocks noGrp="1"/>
          </p:cNvSpPr>
          <p:nvPr>
            <p:ph type="title"/>
          </p:nvPr>
        </p:nvSpPr>
        <p:spPr>
          <a:xfrm>
            <a:off x="243681" y="256028"/>
            <a:ext cx="3932237" cy="780521"/>
          </a:xfrm>
        </p:spPr>
        <p:txBody>
          <a:bodyPr vert="horz" lIns="91440" tIns="45720" rIns="91440" bIns="45720" rtlCol="0" anchor="b">
            <a:normAutofit fontScale="90000"/>
          </a:bodyPr>
          <a:lstStyle/>
          <a:p>
            <a:r>
              <a:rPr lang="en-GB" b="1" dirty="0"/>
              <a:t>Cash Flow Forecast</a:t>
            </a:r>
            <a:br>
              <a:rPr lang="en-GB" dirty="0"/>
            </a:br>
            <a:endParaRPr lang="en-US" dirty="0"/>
          </a:p>
        </p:txBody>
      </p:sp>
      <p:pic>
        <p:nvPicPr>
          <p:cNvPr id="9" name="Picture 8" descr="A screenshot of a computer&#10;&#10;AI-generated content may be incorrect.">
            <a:extLst>
              <a:ext uri="{FF2B5EF4-FFF2-40B4-BE49-F238E27FC236}">
                <a16:creationId xmlns:a16="http://schemas.microsoft.com/office/drawing/2014/main" id="{A2AA1BE6-3423-2F3B-9843-FD4FF6C860D6}"/>
              </a:ext>
            </a:extLst>
          </p:cNvPr>
          <p:cNvPicPr>
            <a:picLocks noChangeAspect="1"/>
          </p:cNvPicPr>
          <p:nvPr/>
        </p:nvPicPr>
        <p:blipFill>
          <a:blip r:embed="rId2"/>
          <a:stretch>
            <a:fillRect/>
          </a:stretch>
        </p:blipFill>
        <p:spPr>
          <a:xfrm>
            <a:off x="4877418" y="389468"/>
            <a:ext cx="7261931" cy="5565422"/>
          </a:xfrm>
          <a:prstGeom prst="rect">
            <a:avLst/>
          </a:prstGeom>
          <a:noFill/>
        </p:spPr>
      </p:pic>
      <p:sp>
        <p:nvSpPr>
          <p:cNvPr id="7" name="TextBox 6">
            <a:extLst>
              <a:ext uri="{FF2B5EF4-FFF2-40B4-BE49-F238E27FC236}">
                <a16:creationId xmlns:a16="http://schemas.microsoft.com/office/drawing/2014/main" id="{66BB69E3-C840-8CD2-87CF-35354884D01D}"/>
              </a:ext>
            </a:extLst>
          </p:cNvPr>
          <p:cNvSpPr txBox="1"/>
          <p:nvPr/>
        </p:nvSpPr>
        <p:spPr>
          <a:xfrm>
            <a:off x="158044" y="903110"/>
            <a:ext cx="4613981" cy="4288544"/>
          </a:xfrm>
          <a:prstGeom prst="rect">
            <a:avLst/>
          </a:prstGeom>
        </p:spPr>
        <p:txBody>
          <a:bodyPr vert="horz" lIns="91440" tIns="45720" rIns="91440" bIns="45720" rtlCol="0">
            <a:noAutofit/>
          </a:bodyPr>
          <a:lstStyle/>
          <a:p>
            <a:pPr>
              <a:lnSpc>
                <a:spcPct val="90000"/>
              </a:lnSpc>
              <a:spcBef>
                <a:spcPts val="1000"/>
              </a:spcBef>
            </a:pPr>
            <a:r>
              <a:rPr lang="en-GB" sz="1600" kern="1200" dirty="0">
                <a:latin typeface="+mn-lt"/>
                <a:ea typeface="+mn-ea"/>
                <a:cs typeface="+mn-cs"/>
              </a:rPr>
              <a:t>Year 1 Financial Forecast</a:t>
            </a:r>
          </a:p>
          <a:p>
            <a:pPr>
              <a:lnSpc>
                <a:spcPct val="90000"/>
              </a:lnSpc>
              <a:spcBef>
                <a:spcPts val="1000"/>
              </a:spcBef>
            </a:pPr>
            <a:br>
              <a:rPr lang="en-GB" sz="1600" kern="1200" dirty="0">
                <a:latin typeface="+mn-lt"/>
                <a:ea typeface="+mn-ea"/>
                <a:cs typeface="+mn-cs"/>
              </a:rPr>
            </a:br>
            <a:endParaRPr lang="en-GB" sz="1600" kern="1200" dirty="0">
              <a:latin typeface="+mn-lt"/>
              <a:ea typeface="+mn-ea"/>
              <a:cs typeface="+mn-cs"/>
            </a:endParaRPr>
          </a:p>
          <a:p>
            <a:pPr>
              <a:lnSpc>
                <a:spcPct val="90000"/>
              </a:lnSpc>
              <a:spcBef>
                <a:spcPts val="1000"/>
              </a:spcBef>
            </a:pPr>
            <a:r>
              <a:rPr lang="en-GB" sz="1600" kern="1200" dirty="0">
                <a:latin typeface="+mn-lt"/>
                <a:ea typeface="+mn-ea"/>
                <a:cs typeface="+mn-cs"/>
              </a:rPr>
              <a:t>Total Cash Inflows: £276,500</a:t>
            </a:r>
          </a:p>
          <a:p>
            <a:pPr>
              <a:lnSpc>
                <a:spcPct val="90000"/>
              </a:lnSpc>
              <a:spcBef>
                <a:spcPts val="1000"/>
              </a:spcBef>
            </a:pPr>
            <a:r>
              <a:rPr lang="en-GB" sz="1600" kern="1200" dirty="0">
                <a:latin typeface="+mn-lt"/>
                <a:ea typeface="+mn-ea"/>
                <a:cs typeface="+mn-cs"/>
              </a:rPr>
              <a:t>Total Cash Outflows: £146,310</a:t>
            </a:r>
          </a:p>
          <a:p>
            <a:pPr>
              <a:lnSpc>
                <a:spcPct val="90000"/>
              </a:lnSpc>
              <a:spcBef>
                <a:spcPts val="1000"/>
              </a:spcBef>
            </a:pPr>
            <a:r>
              <a:rPr lang="en-GB" sz="1600" kern="1200" dirty="0">
                <a:latin typeface="+mn-lt"/>
                <a:ea typeface="+mn-ea"/>
                <a:cs typeface="+mn-cs"/>
              </a:rPr>
              <a:t>Net Cash Flow: £130,190</a:t>
            </a:r>
          </a:p>
          <a:p>
            <a:pPr>
              <a:lnSpc>
                <a:spcPct val="90000"/>
              </a:lnSpc>
              <a:spcBef>
                <a:spcPts val="1000"/>
              </a:spcBef>
            </a:pPr>
            <a:r>
              <a:rPr lang="en-GB" sz="1600" kern="1200" dirty="0">
                <a:latin typeface="+mn-lt"/>
                <a:ea typeface="+mn-ea"/>
                <a:cs typeface="+mn-cs"/>
              </a:rPr>
              <a:t>Opening Balance: £0</a:t>
            </a:r>
          </a:p>
          <a:p>
            <a:pPr>
              <a:lnSpc>
                <a:spcPct val="90000"/>
              </a:lnSpc>
              <a:spcBef>
                <a:spcPts val="1000"/>
              </a:spcBef>
            </a:pPr>
            <a:r>
              <a:rPr lang="en-GB" sz="1600" kern="1200" dirty="0">
                <a:latin typeface="+mn-lt"/>
                <a:ea typeface="+mn-ea"/>
                <a:cs typeface="+mn-cs"/>
              </a:rPr>
              <a:t>Closing Cash Balance (End of Year): £130,190</a:t>
            </a:r>
          </a:p>
          <a:p>
            <a:pPr>
              <a:lnSpc>
                <a:spcPct val="90000"/>
              </a:lnSpc>
              <a:spcBef>
                <a:spcPts val="1000"/>
              </a:spcBef>
            </a:pPr>
            <a:br>
              <a:rPr lang="en-GB" sz="1600" kern="1200" dirty="0">
                <a:latin typeface="+mn-lt"/>
                <a:ea typeface="+mn-ea"/>
                <a:cs typeface="+mn-cs"/>
              </a:rPr>
            </a:br>
            <a:endParaRPr lang="en-GB" sz="1600" kern="1200" dirty="0">
              <a:latin typeface="+mn-lt"/>
              <a:ea typeface="+mn-ea"/>
              <a:cs typeface="+mn-cs"/>
            </a:endParaRPr>
          </a:p>
          <a:p>
            <a:pPr>
              <a:lnSpc>
                <a:spcPct val="90000"/>
              </a:lnSpc>
              <a:spcBef>
                <a:spcPts val="1000"/>
              </a:spcBef>
            </a:pPr>
            <a:r>
              <a:rPr lang="en-GB" sz="1600" b="1" kern="1200" dirty="0">
                <a:latin typeface="+mn-lt"/>
                <a:ea typeface="+mn-ea"/>
                <a:cs typeface="+mn-cs"/>
              </a:rPr>
              <a:t>Key Message</a:t>
            </a:r>
            <a:endParaRPr lang="en-GB" sz="1600" kern="1200" dirty="0">
              <a:latin typeface="+mn-lt"/>
              <a:ea typeface="+mn-ea"/>
              <a:cs typeface="+mn-cs"/>
            </a:endParaRPr>
          </a:p>
          <a:p>
            <a:pPr>
              <a:lnSpc>
                <a:spcPct val="90000"/>
              </a:lnSpc>
              <a:spcBef>
                <a:spcPts val="1000"/>
              </a:spcBef>
            </a:pPr>
            <a:br>
              <a:rPr lang="en-GB" sz="1600" kern="1200" dirty="0">
                <a:latin typeface="+mn-lt"/>
                <a:ea typeface="+mn-ea"/>
                <a:cs typeface="+mn-cs"/>
              </a:rPr>
            </a:br>
            <a:endParaRPr lang="en-GB" sz="1600" kern="1200" dirty="0">
              <a:latin typeface="+mn-lt"/>
              <a:ea typeface="+mn-ea"/>
              <a:cs typeface="+mn-cs"/>
            </a:endParaRPr>
          </a:p>
          <a:p>
            <a:pPr>
              <a:lnSpc>
                <a:spcPct val="90000"/>
              </a:lnSpc>
              <a:spcBef>
                <a:spcPts val="1000"/>
              </a:spcBef>
            </a:pPr>
            <a:r>
              <a:rPr lang="en-GB" sz="1600" kern="1200" dirty="0">
                <a:latin typeface="+mn-lt"/>
                <a:ea typeface="+mn-ea"/>
                <a:cs typeface="+mn-cs"/>
              </a:rPr>
              <a:t>The forecast shows that NL Timeless Memories is expected to remain cash positive throughout its first year. Sales are forecast to increase steadily each month due to digital marketing, customer referrals, and repeat bookings, while expenses remain controlled.</a:t>
            </a:r>
          </a:p>
        </p:txBody>
      </p:sp>
      <p:sp>
        <p:nvSpPr>
          <p:cNvPr id="4" name="Slide Number Placeholder 3">
            <a:extLst>
              <a:ext uri="{FF2B5EF4-FFF2-40B4-BE49-F238E27FC236}">
                <a16:creationId xmlns:a16="http://schemas.microsoft.com/office/drawing/2014/main" id="{71C53337-718E-E1E6-0FCC-78AF27C0F93C}"/>
              </a:ext>
            </a:extLst>
          </p:cNvPr>
          <p:cNvSpPr>
            <a:spLocks noGrp="1"/>
          </p:cNvSpPr>
          <p:nvPr>
            <p:ph type="sldNum" sz="quarter" idx="12"/>
          </p:nvPr>
        </p:nvSpPr>
        <p:spPr>
          <a:xfrm>
            <a:off x="8610600" y="6356350"/>
            <a:ext cx="2743200" cy="365125"/>
          </a:xfrm>
        </p:spPr>
        <p:txBody>
          <a:bodyPr vert="horz" lIns="91440" tIns="45720" rIns="91440" bIns="45720" rtlCol="0" anchor="ctr">
            <a:noAutofit/>
          </a:bodyPr>
          <a:lstStyle/>
          <a:p>
            <a:pPr>
              <a:spcAft>
                <a:spcPts val="600"/>
              </a:spcAft>
            </a:pPr>
            <a:fld id="{B5CEABB6-07DC-46E8-9B57-56EC44A396E5}" type="slidenum">
              <a:rPr lang="en-US" sz="2000" smtClean="0"/>
              <a:pPr>
                <a:spcAft>
                  <a:spcPts val="600"/>
                </a:spcAft>
              </a:pPr>
              <a:t>9</a:t>
            </a:fld>
            <a:endParaRPr lang="en-US" sz="2000" dirty="0"/>
          </a:p>
        </p:txBody>
      </p:sp>
    </p:spTree>
    <p:extLst>
      <p:ext uri="{BB962C8B-B14F-4D97-AF65-F5344CB8AC3E}">
        <p14:creationId xmlns:p14="http://schemas.microsoft.com/office/powerpoint/2010/main" val="632522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book with a note on it&#10;&#10;AI-generated content may be incorrect.">
            <a:extLst>
              <a:ext uri="{FF2B5EF4-FFF2-40B4-BE49-F238E27FC236}">
                <a16:creationId xmlns:a16="http://schemas.microsoft.com/office/drawing/2014/main" id="{EB5816AE-B08B-E764-F495-DB27BD7102C2}"/>
              </a:ext>
            </a:extLst>
          </p:cNvPr>
          <p:cNvPicPr>
            <a:picLocks noGrp="1" noChangeAspect="1"/>
          </p:cNvPicPr>
          <p:nvPr>
            <p:ph type="pic" sz="quarter" idx="13"/>
          </p:nvPr>
        </p:nvPicPr>
        <p:blipFill>
          <a:blip r:embed="rId3">
            <a:extLst>
              <a:ext uri="{837473B0-CC2E-450A-ABE3-18F120FF3D39}">
                <a1611:picAttrSrcUrl xmlns:a1611="http://schemas.microsoft.com/office/drawing/2016/11/main" r:id="rId4"/>
              </a:ext>
            </a:extLst>
          </a:blip>
          <a:srcRect t="1610" r="-1" b="13462"/>
          <a:stretch>
            <a:fillRect/>
          </a:stretch>
        </p:blipFill>
        <p:spPr>
          <a:xfrm>
            <a:off x="1524" y="10"/>
            <a:ext cx="12188952" cy="6857990"/>
          </a:xfrm>
          <a:noFill/>
        </p:spPr>
      </p:pic>
      <p:sp>
        <p:nvSpPr>
          <p:cNvPr id="22" name="Text Placeholder 21">
            <a:extLst>
              <a:ext uri="{FF2B5EF4-FFF2-40B4-BE49-F238E27FC236}">
                <a16:creationId xmlns:a16="http://schemas.microsoft.com/office/drawing/2014/main" id="{0C8FA207-53D3-4237-A057-8F03251DDE37}"/>
              </a:ext>
            </a:extLst>
          </p:cNvPr>
          <p:cNvSpPr>
            <a:spLocks noGrp="1"/>
          </p:cNvSpPr>
          <p:nvPr>
            <p:ph type="body" sz="quarter" idx="25"/>
          </p:nvPr>
        </p:nvSpPr>
        <p:spPr>
          <a:xfrm>
            <a:off x="2887220" y="2080419"/>
            <a:ext cx="9144000" cy="3886200"/>
          </a:xfrm>
        </p:spPr>
        <p:txBody>
          <a:bodyPr anchor="b">
            <a:noAutofit/>
          </a:bodyPr>
          <a:lstStyle/>
          <a:p>
            <a:r>
              <a:rPr lang="en-US" sz="2800" dirty="0"/>
              <a:t>conclusion</a:t>
            </a:r>
          </a:p>
        </p:txBody>
      </p:sp>
      <p:sp>
        <p:nvSpPr>
          <p:cNvPr id="34" name="Title 33">
            <a:extLst>
              <a:ext uri="{FF2B5EF4-FFF2-40B4-BE49-F238E27FC236}">
                <a16:creationId xmlns:a16="http://schemas.microsoft.com/office/drawing/2014/main" id="{17B7CBFC-65A2-4AB4-BE48-C580D13CAE3B}"/>
              </a:ext>
            </a:extLst>
          </p:cNvPr>
          <p:cNvSpPr>
            <a:spLocks noGrp="1"/>
          </p:cNvSpPr>
          <p:nvPr>
            <p:ph type="title"/>
          </p:nvPr>
        </p:nvSpPr>
        <p:spPr>
          <a:xfrm>
            <a:off x="3383280" y="365125"/>
            <a:ext cx="7894320" cy="1325563"/>
          </a:xfrm>
        </p:spPr>
        <p:txBody>
          <a:bodyPr anchor="ctr">
            <a:normAutofit/>
          </a:bodyPr>
          <a:lstStyle/>
          <a:p>
            <a:r>
              <a:rPr lang="en-US" dirty="0"/>
              <a:t>Conclusion</a:t>
            </a:r>
          </a:p>
        </p:txBody>
      </p:sp>
      <p:sp>
        <p:nvSpPr>
          <p:cNvPr id="36" name="Text Placeholder 35">
            <a:extLst>
              <a:ext uri="{FF2B5EF4-FFF2-40B4-BE49-F238E27FC236}">
                <a16:creationId xmlns:a16="http://schemas.microsoft.com/office/drawing/2014/main" id="{D2B40CBE-DEC8-4A9F-AF68-3DABE42C7EE3}"/>
              </a:ext>
            </a:extLst>
          </p:cNvPr>
          <p:cNvSpPr>
            <a:spLocks noGrp="1"/>
          </p:cNvSpPr>
          <p:nvPr>
            <p:ph sz="half" idx="2"/>
          </p:nvPr>
        </p:nvSpPr>
        <p:spPr>
          <a:xfrm>
            <a:off x="3968220" y="2833688"/>
            <a:ext cx="6982001" cy="2743200"/>
          </a:xfrm>
        </p:spPr>
        <p:txBody>
          <a:bodyPr>
            <a:normAutofit/>
          </a:bodyPr>
          <a:lstStyle/>
          <a:p>
            <a:pPr>
              <a:spcAft>
                <a:spcPts val="600"/>
              </a:spcAft>
            </a:pPr>
            <a:r>
              <a:rPr lang="en-GB" sz="1800" dirty="0"/>
              <a:t>NL Timeless Memories is a travel agency dedicated to creating personalised and memorable package holidays that meet the needs of a wide range of customers. By combining excellent customer service, competitive pricing and carefully designed travel experiences, the business aims to build a strong reputation and encourage customer loyalty. With an effective marketing strategy, reliable travel partners and sound financial planning, NL Timeless Memories has the potential to grow into a successful and sustainable business within the UK travel industry.</a:t>
            </a:r>
          </a:p>
          <a:p>
            <a:pPr>
              <a:spcAft>
                <a:spcPts val="600"/>
              </a:spcAft>
            </a:pPr>
            <a:endParaRPr lang="en-US" sz="1100" dirty="0"/>
          </a:p>
        </p:txBody>
      </p:sp>
      <p:sp>
        <p:nvSpPr>
          <p:cNvPr id="53" name="Date Placeholder 52">
            <a:extLst>
              <a:ext uri="{FF2B5EF4-FFF2-40B4-BE49-F238E27FC236}">
                <a16:creationId xmlns:a16="http://schemas.microsoft.com/office/drawing/2014/main" id="{7E54F570-0C8E-43F9-A9E7-7E32C629CDB3}"/>
              </a:ext>
            </a:extLst>
          </p:cNvPr>
          <p:cNvSpPr>
            <a:spLocks noGrp="1"/>
          </p:cNvSpPr>
          <p:nvPr>
            <p:ph type="dt" sz="half" idx="10"/>
          </p:nvPr>
        </p:nvSpPr>
        <p:spPr>
          <a:xfrm>
            <a:off x="838200" y="6356350"/>
            <a:ext cx="2743200" cy="365125"/>
          </a:xfrm>
        </p:spPr>
        <p:txBody>
          <a:bodyPr anchor="ctr">
            <a:normAutofit/>
          </a:bodyPr>
          <a:lstStyle/>
          <a:p>
            <a:pPr>
              <a:spcAft>
                <a:spcPts val="600"/>
              </a:spcAft>
            </a:pPr>
            <a:r>
              <a:rPr lang="en-GB"/>
              <a:t>10</a:t>
            </a:r>
            <a:endParaRPr lang="en-US"/>
          </a:p>
        </p:txBody>
      </p:sp>
      <p:sp>
        <p:nvSpPr>
          <p:cNvPr id="62" name="Slide Number Placeholder 8">
            <a:extLst>
              <a:ext uri="{FF2B5EF4-FFF2-40B4-BE49-F238E27FC236}">
                <a16:creationId xmlns:a16="http://schemas.microsoft.com/office/drawing/2014/main" id="{84FD1538-8890-A789-BF0B-449329B223D2}"/>
              </a:ext>
            </a:extLst>
          </p:cNvPr>
          <p:cNvSpPr>
            <a:spLocks noGrp="1"/>
          </p:cNvSpPr>
          <p:nvPr>
            <p:ph type="sldNum" sz="quarter" idx="12"/>
          </p:nvPr>
        </p:nvSpPr>
        <p:spPr>
          <a:xfrm>
            <a:off x="8610600" y="6356350"/>
            <a:ext cx="2743200" cy="365125"/>
          </a:xfrm>
        </p:spPr>
        <p:txBody>
          <a:bodyPr/>
          <a:lstStyle/>
          <a:p>
            <a:pPr>
              <a:spcAft>
                <a:spcPts val="600"/>
              </a:spcAft>
            </a:pPr>
            <a:fld id="{B5CEABB6-07DC-46E8-9B57-56EC44A396E5}" type="slidenum">
              <a:rPr lang="en-US" sz="2000" smtClean="0"/>
              <a:pPr>
                <a:spcAft>
                  <a:spcPts val="600"/>
                </a:spcAft>
              </a:pPr>
              <a:t>10</a:t>
            </a:fld>
            <a:endParaRPr lang="en-US" sz="2000" dirty="0"/>
          </a:p>
        </p:txBody>
      </p:sp>
    </p:spTree>
    <p:extLst>
      <p:ext uri="{BB962C8B-B14F-4D97-AF65-F5344CB8AC3E}">
        <p14:creationId xmlns:p14="http://schemas.microsoft.com/office/powerpoint/2010/main" val="18397080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BA64F-CEA2-7D3C-C36E-0EE0EA3BD7EC}"/>
              </a:ext>
            </a:extLst>
          </p:cNvPr>
          <p:cNvSpPr>
            <a:spLocks noGrp="1"/>
          </p:cNvSpPr>
          <p:nvPr>
            <p:ph type="title"/>
          </p:nvPr>
        </p:nvSpPr>
        <p:spPr>
          <a:xfrm>
            <a:off x="841248" y="365760"/>
            <a:ext cx="10515600" cy="662781"/>
          </a:xfrm>
        </p:spPr>
        <p:txBody>
          <a:bodyPr>
            <a:normAutofit fontScale="90000"/>
          </a:bodyPr>
          <a:lstStyle/>
          <a:p>
            <a:r>
              <a:rPr lang="en-GB" b="1" dirty="0"/>
              <a:t>References</a:t>
            </a:r>
            <a:br>
              <a:rPr lang="en-GB" dirty="0"/>
            </a:br>
            <a:endParaRPr lang="en-US" dirty="0"/>
          </a:p>
        </p:txBody>
      </p:sp>
      <p:sp>
        <p:nvSpPr>
          <p:cNvPr id="4" name="Slide Number Placeholder 3">
            <a:extLst>
              <a:ext uri="{FF2B5EF4-FFF2-40B4-BE49-F238E27FC236}">
                <a16:creationId xmlns:a16="http://schemas.microsoft.com/office/drawing/2014/main" id="{C46C02BF-D4DE-1570-AD3E-E8A349E32A98}"/>
              </a:ext>
            </a:extLst>
          </p:cNvPr>
          <p:cNvSpPr>
            <a:spLocks noGrp="1"/>
          </p:cNvSpPr>
          <p:nvPr>
            <p:ph type="sldNum" sz="quarter" idx="12"/>
          </p:nvPr>
        </p:nvSpPr>
        <p:spPr/>
        <p:txBody>
          <a:bodyPr/>
          <a:lstStyle/>
          <a:p>
            <a:fld id="{B5CEABB6-07DC-46E8-9B57-56EC44A396E5}" type="slidenum">
              <a:rPr lang="en-US" sz="2000" smtClean="0"/>
              <a:pPr/>
              <a:t>11</a:t>
            </a:fld>
            <a:endParaRPr lang="en-US" sz="2000" dirty="0"/>
          </a:p>
        </p:txBody>
      </p:sp>
      <p:sp>
        <p:nvSpPr>
          <p:cNvPr id="6" name="TextBox 5">
            <a:extLst>
              <a:ext uri="{FF2B5EF4-FFF2-40B4-BE49-F238E27FC236}">
                <a16:creationId xmlns:a16="http://schemas.microsoft.com/office/drawing/2014/main" id="{EE763A1E-13EF-216A-1260-313094844A00}"/>
              </a:ext>
            </a:extLst>
          </p:cNvPr>
          <p:cNvSpPr txBox="1"/>
          <p:nvPr/>
        </p:nvSpPr>
        <p:spPr>
          <a:xfrm>
            <a:off x="330313" y="675824"/>
            <a:ext cx="11350751" cy="7017306"/>
          </a:xfrm>
          <a:prstGeom prst="rect">
            <a:avLst/>
          </a:prstGeom>
          <a:noFill/>
        </p:spPr>
        <p:txBody>
          <a:bodyPr wrap="square" rtlCol="0">
            <a:spAutoFit/>
          </a:bodyPr>
          <a:lstStyle/>
          <a:p>
            <a:r>
              <a:rPr lang="en-GB" b="1" dirty="0"/>
              <a:t>ABTA. (2025). </a:t>
            </a:r>
            <a:r>
              <a:rPr lang="en-GB" b="1" i="1" dirty="0"/>
              <a:t>Travel advice and business guidance</a:t>
            </a:r>
            <a:r>
              <a:rPr lang="en-GB" b="1" dirty="0"/>
              <a:t>. Available at:</a:t>
            </a:r>
            <a:r>
              <a:rPr lang="en-GB" dirty="0"/>
              <a:t> </a:t>
            </a:r>
            <a:r>
              <a:rPr lang="en-GB" dirty="0">
                <a:hlinkClick r:id="rId2"/>
              </a:rPr>
              <a:t>https://www.abta.com</a:t>
            </a:r>
            <a:r>
              <a:rPr lang="en-GB" dirty="0"/>
              <a:t> (Accessed: 5 August 2026).</a:t>
            </a:r>
          </a:p>
          <a:p>
            <a:endParaRPr lang="en-GB" dirty="0"/>
          </a:p>
          <a:p>
            <a:r>
              <a:rPr lang="en-GB" b="1" dirty="0"/>
              <a:t>Companies House. (2025). </a:t>
            </a:r>
            <a:r>
              <a:rPr lang="en-GB" b="1" i="1" dirty="0"/>
              <a:t>Choose a legal structure for your business</a:t>
            </a:r>
            <a:r>
              <a:rPr lang="en-GB" b="1" dirty="0"/>
              <a:t>. Available at:</a:t>
            </a:r>
            <a:r>
              <a:rPr lang="en-GB" dirty="0"/>
              <a:t> </a:t>
            </a:r>
            <a:r>
              <a:rPr lang="en-GB" dirty="0">
                <a:hlinkClick r:id="rId3"/>
              </a:rPr>
              <a:t>https://www.gov.uk/set-up-business</a:t>
            </a:r>
            <a:r>
              <a:rPr lang="en-GB" dirty="0"/>
              <a:t> (Accessed: 5 August 2026).</a:t>
            </a:r>
          </a:p>
          <a:p>
            <a:br>
              <a:rPr lang="en-GB" dirty="0"/>
            </a:br>
            <a:r>
              <a:rPr lang="en-GB" b="1" dirty="0"/>
              <a:t>Chartered Institute of Marketing (CIM). (2025). </a:t>
            </a:r>
            <a:r>
              <a:rPr lang="en-GB" b="1" i="1" dirty="0"/>
              <a:t>Marketing resources</a:t>
            </a:r>
            <a:r>
              <a:rPr lang="en-GB" b="1" dirty="0"/>
              <a:t>. Available at:</a:t>
            </a:r>
            <a:r>
              <a:rPr lang="en-GB" dirty="0"/>
              <a:t> </a:t>
            </a:r>
            <a:r>
              <a:rPr lang="en-GB" dirty="0">
                <a:hlinkClick r:id="rId4"/>
              </a:rPr>
              <a:t>https://www.cim.co.uk</a:t>
            </a:r>
            <a:r>
              <a:rPr lang="en-GB" dirty="0"/>
              <a:t> (Accessed: 5 August 2026).</a:t>
            </a:r>
          </a:p>
          <a:p>
            <a:endParaRPr lang="en-GB" dirty="0"/>
          </a:p>
          <a:p>
            <a:r>
              <a:rPr lang="en-GB" b="1" dirty="0"/>
              <a:t>Department for Business and Trade. (2025). </a:t>
            </a:r>
            <a:r>
              <a:rPr lang="en-GB" b="1" i="1" dirty="0"/>
              <a:t>Starting a business</a:t>
            </a:r>
            <a:r>
              <a:rPr lang="en-GB" b="1" dirty="0"/>
              <a:t>. Available at:</a:t>
            </a:r>
            <a:r>
              <a:rPr lang="en-GB" dirty="0"/>
              <a:t> </a:t>
            </a:r>
            <a:r>
              <a:rPr lang="en-GB" dirty="0">
                <a:hlinkClick r:id="rId5"/>
              </a:rPr>
              <a:t>https://www.gov.uk/browse/business</a:t>
            </a:r>
            <a:r>
              <a:rPr lang="en-GB" dirty="0"/>
              <a:t> (Accessed: 5 August 2026).</a:t>
            </a:r>
          </a:p>
          <a:p>
            <a:endParaRPr lang="en-GB" dirty="0"/>
          </a:p>
          <a:p>
            <a:r>
              <a:rPr lang="en-GB" b="1" dirty="0">
                <a:hlinkClick r:id="rId6"/>
              </a:rPr>
              <a:t>Gov.uk</a:t>
            </a:r>
            <a:r>
              <a:rPr lang="en-GB" b="1" dirty="0"/>
              <a:t>. (2025). </a:t>
            </a:r>
            <a:r>
              <a:rPr lang="en-GB" b="1" i="1" dirty="0"/>
              <a:t>Package Travel and Linked Travel Arrangements Regulations</a:t>
            </a:r>
            <a:r>
              <a:rPr lang="en-GB" b="1" dirty="0"/>
              <a:t>. Available at:</a:t>
            </a:r>
            <a:r>
              <a:rPr lang="en-GB" dirty="0"/>
              <a:t> </a:t>
            </a:r>
            <a:r>
              <a:rPr lang="en-GB" dirty="0">
                <a:hlinkClick r:id="rId7"/>
              </a:rPr>
              <a:t>https://www.legislation.gov.uk</a:t>
            </a:r>
            <a:r>
              <a:rPr lang="en-GB" dirty="0"/>
              <a:t> (Accessed: 5 August 2026).</a:t>
            </a:r>
          </a:p>
          <a:p>
            <a:br>
              <a:rPr lang="en-GB" dirty="0"/>
            </a:br>
            <a:r>
              <a:rPr lang="en-GB" b="1" dirty="0"/>
              <a:t>Information Commissioner’s Office (ICO). (2025). </a:t>
            </a:r>
            <a:r>
              <a:rPr lang="en-GB" b="1" i="1" dirty="0"/>
              <a:t>Guide to GDPR</a:t>
            </a:r>
            <a:r>
              <a:rPr lang="en-GB" b="1" dirty="0"/>
              <a:t>. Available at:</a:t>
            </a:r>
            <a:r>
              <a:rPr lang="en-GB" dirty="0"/>
              <a:t> </a:t>
            </a:r>
            <a:r>
              <a:rPr lang="en-GB" dirty="0">
                <a:hlinkClick r:id="rId8"/>
              </a:rPr>
              <a:t>https://ico.org.uk</a:t>
            </a:r>
            <a:r>
              <a:rPr lang="en-GB" dirty="0"/>
              <a:t> (Accessed: 5 August 2026).</a:t>
            </a:r>
          </a:p>
          <a:p>
            <a:endParaRPr lang="en-GB" dirty="0"/>
          </a:p>
          <a:p>
            <a:r>
              <a:rPr lang="en-GB" b="1" dirty="0"/>
              <a:t>Office for National Statistics (ONS). (2025). </a:t>
            </a:r>
            <a:r>
              <a:rPr lang="en-GB" b="1" i="1" dirty="0"/>
              <a:t>Economic statistics</a:t>
            </a:r>
            <a:r>
              <a:rPr lang="en-GB" b="1" dirty="0"/>
              <a:t>. Available at:</a:t>
            </a:r>
            <a:r>
              <a:rPr lang="en-GB" dirty="0"/>
              <a:t> </a:t>
            </a:r>
            <a:r>
              <a:rPr lang="en-GB" dirty="0">
                <a:hlinkClick r:id="rId9"/>
              </a:rPr>
              <a:t>https://www.ons.gov.uk</a:t>
            </a:r>
            <a:r>
              <a:rPr lang="en-GB" dirty="0"/>
              <a:t> (Accessed: 5 August 2026).</a:t>
            </a:r>
          </a:p>
          <a:p>
            <a:endParaRPr lang="en-GB" dirty="0"/>
          </a:p>
          <a:p>
            <a:r>
              <a:rPr lang="en-GB" b="1" dirty="0"/>
              <a:t>VisitBritain. (2025). </a:t>
            </a:r>
            <a:r>
              <a:rPr lang="en-GB" b="1" i="1" dirty="0"/>
              <a:t>Tourism industry statistics</a:t>
            </a:r>
            <a:r>
              <a:rPr lang="en-GB" b="1" dirty="0"/>
              <a:t>. Available at:</a:t>
            </a:r>
            <a:r>
              <a:rPr lang="en-GB" dirty="0"/>
              <a:t> </a:t>
            </a:r>
            <a:r>
              <a:rPr lang="en-GB" dirty="0">
                <a:hlinkClick r:id="rId10"/>
              </a:rPr>
              <a:t>https://www.visitbritain.org</a:t>
            </a:r>
            <a:r>
              <a:rPr lang="en-GB" dirty="0"/>
              <a:t> (Accessed: 5 August 2026).</a:t>
            </a:r>
            <a:br>
              <a:rPr lang="en-GB" dirty="0"/>
            </a:br>
            <a:endParaRPr lang="en-GB" dirty="0"/>
          </a:p>
          <a:p>
            <a:endParaRPr lang="en-GB" dirty="0"/>
          </a:p>
          <a:p>
            <a:endParaRPr lang="en-US" dirty="0"/>
          </a:p>
        </p:txBody>
      </p:sp>
    </p:spTree>
    <p:extLst>
      <p:ext uri="{BB962C8B-B14F-4D97-AF65-F5344CB8AC3E}">
        <p14:creationId xmlns:p14="http://schemas.microsoft.com/office/powerpoint/2010/main" val="1130030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Many hands with colorful question marks&#10;&#10;AI-generated content may be incorrect.">
            <a:extLst>
              <a:ext uri="{FF2B5EF4-FFF2-40B4-BE49-F238E27FC236}">
                <a16:creationId xmlns:a16="http://schemas.microsoft.com/office/drawing/2014/main" id="{12E79A31-41ED-AC32-425D-DDB94AB9F345}"/>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l="4654" r="2035"/>
          <a:stretch>
            <a:fillRect/>
          </a:stretch>
        </p:blipFill>
        <p:spPr>
          <a:xfrm>
            <a:off x="1524" y="10"/>
            <a:ext cx="12188952" cy="6857990"/>
          </a:xfrm>
          <a:noFill/>
        </p:spPr>
      </p:pic>
      <p:sp>
        <p:nvSpPr>
          <p:cNvPr id="3" name="Date Placeholder 2">
            <a:extLst>
              <a:ext uri="{FF2B5EF4-FFF2-40B4-BE49-F238E27FC236}">
                <a16:creationId xmlns:a16="http://schemas.microsoft.com/office/drawing/2014/main" id="{AEB3FECF-1D9A-AED7-EA23-E168C3B64028}"/>
              </a:ext>
            </a:extLst>
          </p:cNvPr>
          <p:cNvSpPr>
            <a:spLocks noGrp="1"/>
          </p:cNvSpPr>
          <p:nvPr>
            <p:ph type="dt" sz="half" idx="10"/>
          </p:nvPr>
        </p:nvSpPr>
        <p:spPr>
          <a:xfrm>
            <a:off x="838200" y="6356350"/>
            <a:ext cx="2743200" cy="365125"/>
          </a:xfrm>
        </p:spPr>
        <p:txBody>
          <a:bodyPr anchor="ctr">
            <a:normAutofit/>
          </a:bodyPr>
          <a:lstStyle/>
          <a:p>
            <a:pPr>
              <a:spcAft>
                <a:spcPts val="600"/>
              </a:spcAft>
            </a:pPr>
            <a:r>
              <a:rPr lang="en-GB"/>
              <a:t>05/08/2026</a:t>
            </a:r>
            <a:endParaRPr lang="en-US"/>
          </a:p>
        </p:txBody>
      </p:sp>
      <p:sp>
        <p:nvSpPr>
          <p:cNvPr id="4" name="Slide Number Placeholder 3">
            <a:extLst>
              <a:ext uri="{FF2B5EF4-FFF2-40B4-BE49-F238E27FC236}">
                <a16:creationId xmlns:a16="http://schemas.microsoft.com/office/drawing/2014/main" id="{E5FF051B-85AE-AB09-46EA-207C3AC1E169}"/>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B5CEABB6-07DC-46E8-9B57-56EC44A396E5}" type="slidenum">
              <a:rPr lang="en-US" smtClean="0"/>
              <a:pPr>
                <a:spcAft>
                  <a:spcPts val="600"/>
                </a:spcAft>
              </a:pPr>
              <a:t>12</a:t>
            </a:fld>
            <a:endParaRPr lang="en-US"/>
          </a:p>
        </p:txBody>
      </p:sp>
      <p:pic>
        <p:nvPicPr>
          <p:cNvPr id="11" name="Content Placeholder 10" descr="A signpost with two signs&#10;&#10;AI-generated content may be incorrect.">
            <a:extLst>
              <a:ext uri="{FF2B5EF4-FFF2-40B4-BE49-F238E27FC236}">
                <a16:creationId xmlns:a16="http://schemas.microsoft.com/office/drawing/2014/main" id="{8C359463-1AC6-184C-A87B-8F1B36F4CD39}"/>
              </a:ext>
            </a:extLst>
          </p:cNvPr>
          <p:cNvPicPr>
            <a:picLocks noGrp="1" noChangeAspect="1"/>
          </p:cNvPicPr>
          <p:nvPr>
            <p:ph idx="14"/>
          </p:nvPr>
        </p:nvPicPr>
        <p:blipFill>
          <a:blip r:embed="rId4">
            <a:extLst>
              <a:ext uri="{837473B0-CC2E-450A-ABE3-18F120FF3D39}">
                <a1611:picAttrSrcUrl xmlns:a1611="http://schemas.microsoft.com/office/drawing/2016/11/main" r:id="rId5"/>
              </a:ext>
            </a:extLst>
          </a:blip>
          <a:srcRect t="16046" r="1" b="19785"/>
          <a:stretch>
            <a:fillRect/>
          </a:stretch>
        </p:blipFill>
        <p:spPr>
          <a:xfrm>
            <a:off x="8158536" y="3736673"/>
            <a:ext cx="3838731" cy="1645920"/>
          </a:xfrm>
          <a:noFill/>
        </p:spPr>
      </p:pic>
      <p:sp>
        <p:nvSpPr>
          <p:cNvPr id="9" name="TextBox 8">
            <a:extLst>
              <a:ext uri="{FF2B5EF4-FFF2-40B4-BE49-F238E27FC236}">
                <a16:creationId xmlns:a16="http://schemas.microsoft.com/office/drawing/2014/main" id="{C9FEE3A4-4ABA-F854-3677-24A45A055794}"/>
              </a:ext>
            </a:extLst>
          </p:cNvPr>
          <p:cNvSpPr txBox="1"/>
          <p:nvPr/>
        </p:nvSpPr>
        <p:spPr>
          <a:xfrm>
            <a:off x="9703898" y="6657945"/>
            <a:ext cx="2486578"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3" tooltip="https://www.schabell.org/2019/08/5-questions-everyones-asking-about-microservices-question2.html">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US" sz="700" dirty="0">
              <a:solidFill>
                <a:srgbClr val="FFFFFF"/>
              </a:solidFill>
            </a:endParaRPr>
          </a:p>
        </p:txBody>
      </p:sp>
    </p:spTree>
    <p:extLst>
      <p:ext uri="{BB962C8B-B14F-4D97-AF65-F5344CB8AC3E}">
        <p14:creationId xmlns:p14="http://schemas.microsoft.com/office/powerpoint/2010/main" val="2810481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descr="A red suitcase with a hat and passport in front of a city&#10;&#10;AI-generated content may be incorrect.">
            <a:extLst>
              <a:ext uri="{FF2B5EF4-FFF2-40B4-BE49-F238E27FC236}">
                <a16:creationId xmlns:a16="http://schemas.microsoft.com/office/drawing/2014/main" id="{8DA9680F-C498-D930-4270-42DCCBDA0F83}"/>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t="15710" r="-1" b="-1"/>
          <a:stretch>
            <a:fillRect/>
          </a:stretch>
        </p:blipFill>
        <p:spPr>
          <a:xfrm>
            <a:off x="0" y="10"/>
            <a:ext cx="12188952" cy="6857990"/>
          </a:xfrm>
          <a:noFill/>
        </p:spPr>
      </p:pic>
      <p:sp>
        <p:nvSpPr>
          <p:cNvPr id="28" name="Title 27">
            <a:extLst>
              <a:ext uri="{FF2B5EF4-FFF2-40B4-BE49-F238E27FC236}">
                <a16:creationId xmlns:a16="http://schemas.microsoft.com/office/drawing/2014/main" id="{0648DE95-334E-46CE-B3A6-AEEB61BA16E7}"/>
              </a:ext>
            </a:extLst>
          </p:cNvPr>
          <p:cNvSpPr>
            <a:spLocks noGrp="1"/>
          </p:cNvSpPr>
          <p:nvPr>
            <p:ph type="title"/>
          </p:nvPr>
        </p:nvSpPr>
        <p:spPr>
          <a:xfrm>
            <a:off x="7465854" y="3941064"/>
            <a:ext cx="3840480" cy="640080"/>
          </a:xfrm>
        </p:spPr>
        <p:txBody>
          <a:bodyPr anchor="t">
            <a:normAutofit/>
          </a:bodyPr>
          <a:lstStyle/>
          <a:p>
            <a:r>
              <a:rPr lang="en-US" sz="3700"/>
              <a:t>Thank You</a:t>
            </a:r>
          </a:p>
        </p:txBody>
      </p:sp>
    </p:spTree>
    <p:extLst>
      <p:ext uri="{BB962C8B-B14F-4D97-AF65-F5344CB8AC3E}">
        <p14:creationId xmlns:p14="http://schemas.microsoft.com/office/powerpoint/2010/main" val="2756819046"/>
      </p:ext>
    </p:extLst>
  </p:cSld>
  <p:clrMapOvr>
    <a:masterClrMapping/>
  </p:clrMapOvr>
</p:sld>
</file>

<file path=ppt/theme/theme1.xml><?xml version="1.0" encoding="utf-8"?>
<a:theme xmlns:a="http://schemas.openxmlformats.org/drawingml/2006/main" name="Office Theme">
  <a:themeElements>
    <a:clrScheme name="Custom 83">
      <a:dk1>
        <a:sysClr val="windowText" lastClr="000000"/>
      </a:dk1>
      <a:lt1>
        <a:sysClr val="window" lastClr="FFFFFF"/>
      </a:lt1>
      <a:dk2>
        <a:srgbClr val="44546A"/>
      </a:dk2>
      <a:lt2>
        <a:srgbClr val="E7E6E6"/>
      </a:lt2>
      <a:accent1>
        <a:srgbClr val="024873"/>
      </a:accent1>
      <a:accent2>
        <a:srgbClr val="03658C"/>
      </a:accent2>
      <a:accent3>
        <a:srgbClr val="0388A6"/>
      </a:accent3>
      <a:accent4>
        <a:srgbClr val="04ADBF"/>
      </a:accent4>
      <a:accent5>
        <a:srgbClr val="5B9BD5"/>
      </a:accent5>
      <a:accent6>
        <a:srgbClr val="04D9D9"/>
      </a:accent6>
      <a:hlink>
        <a:srgbClr val="0563C1"/>
      </a:hlink>
      <a:folHlink>
        <a:srgbClr val="954F72"/>
      </a:folHlink>
    </a:clrScheme>
    <a:fontScheme name="Custom 118">
      <a:majorFont>
        <a:latin typeface="Selawik Semibold"/>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nancial pitch deck_Win32_JB_v2.potx" id="{20737546-06B0-4BD7-AC56-F403EF86C0E3}" vid="{1EA85B44-1A53-4BBB-B1B2-A9A21AB62EE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FC5A798-286F-493A-A004-3C6C2A6B8B95}">
  <ds:schemaRefs>
    <ds:schemaRef ds:uri="http://schemas.microsoft.com/sharepoint/v3/contenttype/forms"/>
  </ds:schemaRefs>
</ds:datastoreItem>
</file>

<file path=customXml/itemProps2.xml><?xml version="1.0" encoding="utf-8"?>
<ds:datastoreItem xmlns:ds="http://schemas.openxmlformats.org/officeDocument/2006/customXml" ds:itemID="{9BAD7039-4680-4956-9542-B83D9E6314E4}">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284AF623-4A95-4652-AF18-74D461A9667B}">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Office Theme</Template>
  <TotalTime>210</TotalTime>
  <Words>1020</Words>
  <Application>Microsoft Office PowerPoint</Application>
  <PresentationFormat>Widescreen</PresentationFormat>
  <Paragraphs>132</Paragraphs>
  <Slides>13</Slides>
  <Notes>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NL Timeless Memories Creating unforgettable package holidays tailored to every traveller. </vt:lpstr>
      <vt:lpstr>Table of contents  Introduction ﻿﻿Overview of the Business Idea ﻿﻿Legal Structure and Organisational Chart ﻿﻿PESTLE Analysis ﻿﻿Marketing Strategy ﻿﻿Funding Requirements ﻿﻿Cash Flow Forecast ﻿﻿Conclusion ﻿﻿References  </vt:lpstr>
      <vt:lpstr>Introduction </vt:lpstr>
      <vt:lpstr>Legal Structure    </vt:lpstr>
      <vt:lpstr>Organisational Chart </vt:lpstr>
      <vt:lpstr>PESTLE Analysis </vt:lpstr>
      <vt:lpstr>Marketing Strategy </vt:lpstr>
      <vt:lpstr>Funding Requirements </vt:lpstr>
      <vt:lpstr>Cash Flow Forecast </vt:lpstr>
      <vt:lpstr>Conclusion</vt:lpstr>
      <vt:lpstr>References </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NL Timeless Memories Creating unforgettable package holidays tailored to every traveller. </dc:title>
  <dc:creator>Neuma Antonia Agostinho Ferreira Lopes (2510874)</dc:creator>
  <cp:lastModifiedBy>Neuma Antonia Agostinho Ferreira Lopes (2510874)</cp:lastModifiedBy>
  <cp:revision>2</cp:revision>
  <dcterms:created xsi:type="dcterms:W3CDTF">2026-08-05T09:36:34Z</dcterms:created>
  <dcterms:modified xsi:type="dcterms:W3CDTF">2026-08-05T16:13:07Z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