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A16846-D7AB-4553-9535-567F3FAB28ED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7708D-E491-479E-AD0E-4CA8B68C34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74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7708D-E491-479E-AD0E-4CA8B68C343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763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7708D-E491-479E-AD0E-4CA8B68C343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6002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7708D-E491-479E-AD0E-4CA8B68C343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248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8BB0C-F6F9-44E0-826F-BB59D313B6F0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5F746-804F-46F4-B145-3A76FB9843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351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8BB0C-F6F9-44E0-826F-BB59D313B6F0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5F746-804F-46F4-B145-3A76FB9843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949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8BB0C-F6F9-44E0-826F-BB59D313B6F0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5F746-804F-46F4-B145-3A76FB9843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527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8BB0C-F6F9-44E0-826F-BB59D313B6F0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5F746-804F-46F4-B145-3A76FB9843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940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8BB0C-F6F9-44E0-826F-BB59D313B6F0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5F746-804F-46F4-B145-3A76FB9843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224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8BB0C-F6F9-44E0-826F-BB59D313B6F0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5F746-804F-46F4-B145-3A76FB9843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984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8BB0C-F6F9-44E0-826F-BB59D313B6F0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5F746-804F-46F4-B145-3A76FB9843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376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8BB0C-F6F9-44E0-826F-BB59D313B6F0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5F746-804F-46F4-B145-3A76FB9843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67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8BB0C-F6F9-44E0-826F-BB59D313B6F0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5F746-804F-46F4-B145-3A76FB9843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822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8BB0C-F6F9-44E0-826F-BB59D313B6F0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5F746-804F-46F4-B145-3A76FB9843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642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8BB0C-F6F9-44E0-826F-BB59D313B6F0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5F746-804F-46F4-B145-3A76FB9843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401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8BB0C-F6F9-44E0-826F-BB59D313B6F0}" type="datetimeFigureOut">
              <a:rPr lang="en-GB" smtClean="0"/>
              <a:t>26/02/2020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5F746-804F-46F4-B145-3A76FB9843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436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Series hybrid assignment notes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601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ad-ms\AppData\Local\Microsoft\Windows\Temporary Internet Files\Content.Outlook\R9NISFO0\IMG_20200120_1225456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2" t="25676" b="21317"/>
          <a:stretch/>
        </p:blipFill>
        <p:spPr bwMode="auto">
          <a:xfrm>
            <a:off x="611560" y="1412776"/>
            <a:ext cx="7980598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461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fad-ms\AppData\Local\Microsoft\Windows\Temporary Internet Files\Content.Outlook\R9NISFO0\IMG_20200121_16072478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7" t="27742" r="2096" b="11183"/>
          <a:stretch/>
        </p:blipFill>
        <p:spPr bwMode="auto">
          <a:xfrm>
            <a:off x="395536" y="1196752"/>
            <a:ext cx="8458404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289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7</Words>
  <Application>Microsoft Office PowerPoint</Application>
  <PresentationFormat>On-screen Show (4:3)</PresentationFormat>
  <Paragraphs>4</Paragraphs>
  <Slides>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Series hybrid assignment notes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Series hybrid assignment notes</dc:title>
  <dc:creator>Sandford, Mark</dc:creator>
  <cp:lastModifiedBy>Sandford, Mark</cp:lastModifiedBy>
  <cp:revision>2</cp:revision>
  <dcterms:created xsi:type="dcterms:W3CDTF">2020-02-26T09:42:19Z</dcterms:created>
  <dcterms:modified xsi:type="dcterms:W3CDTF">2020-02-26T09:51:08Z</dcterms:modified>
</cp:coreProperties>
</file>