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23"/>
  </p:notesMasterIdLst>
  <p:handoutMasterIdLst>
    <p:handoutMasterId r:id="rId24"/>
  </p:handoutMasterIdLst>
  <p:sldIdLst>
    <p:sldId id="1497" r:id="rId5"/>
    <p:sldId id="1514" r:id="rId6"/>
    <p:sldId id="1524" r:id="rId7"/>
    <p:sldId id="1515" r:id="rId8"/>
    <p:sldId id="1525" r:id="rId9"/>
    <p:sldId id="1526" r:id="rId10"/>
    <p:sldId id="1527" r:id="rId11"/>
    <p:sldId id="1529" r:id="rId12"/>
    <p:sldId id="1519" r:id="rId13"/>
    <p:sldId id="1518" r:id="rId14"/>
    <p:sldId id="1511" r:id="rId15"/>
    <p:sldId id="1530" r:id="rId16"/>
    <p:sldId id="1522" r:id="rId17"/>
    <p:sldId id="1512" r:id="rId18"/>
    <p:sldId id="1533" r:id="rId19"/>
    <p:sldId id="1536" r:id="rId20"/>
    <p:sldId id="1535" r:id="rId21"/>
    <p:sldId id="153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997517-79A5-F706-1455-4A5473AE028B}" v="337" dt="2026-10-23T16:35:15.332"/>
    <p1510:client id="{73BE7FDA-BBF9-4097-BC97-D5356D766889}" v="63" dt="2026-10-23T18:39:26.920"/>
    <p1510:client id="{B05051EB-B6FC-B598-C9B8-311190DB8012}" v="18" dt="2026-10-23T15:45:10.795"/>
    <p1510:client id="{F8D5BD94-20CA-42AF-8710-5A30CD5D042D}" v="35" dt="2026-10-23T19:30:14.440"/>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60"/>
  </p:normalViewPr>
  <p:slideViewPr>
    <p:cSldViewPr snapToGrid="0">
      <p:cViewPr>
        <p:scale>
          <a:sx n="75" d="100"/>
          <a:sy n="75" d="100"/>
        </p:scale>
        <p:origin x="811" y="120"/>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ka Jabeen (2329698)" userId="9a575ea2-c07b-477f-a84b-569ad2163919" providerId="ADAL" clId="{2F082B5C-E0AF-4A86-912C-4BA5A6A9A878}"/>
    <pc:docChg chg="undo custSel addSld delSld modSld sldOrd">
      <pc:chgData name="Anika Jabeen (2329698)" userId="9a575ea2-c07b-477f-a84b-569ad2163919" providerId="ADAL" clId="{2F082B5C-E0AF-4A86-912C-4BA5A6A9A878}" dt="2026-10-23T10:58:17.532" v="472" actId="2696"/>
      <pc:docMkLst>
        <pc:docMk/>
      </pc:docMkLst>
      <pc:sldChg chg="modSp mod">
        <pc:chgData name="Anika Jabeen (2329698)" userId="9a575ea2-c07b-477f-a84b-569ad2163919" providerId="ADAL" clId="{2F082B5C-E0AF-4A86-912C-4BA5A6A9A878}" dt="2026-10-23T06:53:10.962" v="30" actId="20577"/>
        <pc:sldMkLst>
          <pc:docMk/>
          <pc:sldMk cId="1858387724" sldId="1502"/>
        </pc:sldMkLst>
        <pc:spChg chg="mod">
          <ac:chgData name="Anika Jabeen (2329698)" userId="9a575ea2-c07b-477f-a84b-569ad2163919" providerId="ADAL" clId="{2F082B5C-E0AF-4A86-912C-4BA5A6A9A878}" dt="2026-10-23T06:53:10.962" v="30" actId="20577"/>
          <ac:spMkLst>
            <pc:docMk/>
            <pc:sldMk cId="1858387724" sldId="1502"/>
            <ac:spMk id="4" creationId="{9320F9C0-04DA-C41B-A2BA-D54DFB894259}"/>
          </ac:spMkLst>
        </pc:spChg>
      </pc:sldChg>
      <pc:sldChg chg="addSp delSp modSp mod">
        <pc:chgData name="Anika Jabeen (2329698)" userId="9a575ea2-c07b-477f-a84b-569ad2163919" providerId="ADAL" clId="{2F082B5C-E0AF-4A86-912C-4BA5A6A9A878}" dt="2026-10-23T09:47:24.942" v="407" actId="20577"/>
        <pc:sldMkLst>
          <pc:docMk/>
          <pc:sldMk cId="2236553916" sldId="1511"/>
        </pc:sldMkLst>
        <pc:spChg chg="mod">
          <ac:chgData name="Anika Jabeen (2329698)" userId="9a575ea2-c07b-477f-a84b-569ad2163919" providerId="ADAL" clId="{2F082B5C-E0AF-4A86-912C-4BA5A6A9A878}" dt="2026-10-23T09:26:49.026" v="387" actId="14100"/>
          <ac:spMkLst>
            <pc:docMk/>
            <pc:sldMk cId="2236553916" sldId="1511"/>
            <ac:spMk id="2" creationId="{75676E2C-040E-4D92-F9F7-F61C47F4F152}"/>
          </ac:spMkLst>
        </pc:spChg>
        <pc:spChg chg="add mod">
          <ac:chgData name="Anika Jabeen (2329698)" userId="9a575ea2-c07b-477f-a84b-569ad2163919" providerId="ADAL" clId="{2F082B5C-E0AF-4A86-912C-4BA5A6A9A878}" dt="2026-10-23T09:47:24.942" v="407" actId="20577"/>
          <ac:spMkLst>
            <pc:docMk/>
            <pc:sldMk cId="2236553916" sldId="1511"/>
            <ac:spMk id="12" creationId="{0ADBAD6D-0855-2237-90A5-34F9C8D2E912}"/>
          </ac:spMkLst>
        </pc:spChg>
        <pc:picChg chg="add del mod">
          <ac:chgData name="Anika Jabeen (2329698)" userId="9a575ea2-c07b-477f-a84b-569ad2163919" providerId="ADAL" clId="{2F082B5C-E0AF-4A86-912C-4BA5A6A9A878}" dt="2026-10-23T09:33:06.473" v="393" actId="478"/>
          <ac:picMkLst>
            <pc:docMk/>
            <pc:sldMk cId="2236553916" sldId="1511"/>
            <ac:picMk id="10" creationId="{BAC93089-0C67-82C3-63D8-07466B01C2B5}"/>
          </ac:picMkLst>
        </pc:picChg>
      </pc:sldChg>
      <pc:sldChg chg="modSp mod">
        <pc:chgData name="Anika Jabeen (2329698)" userId="9a575ea2-c07b-477f-a84b-569ad2163919" providerId="ADAL" clId="{2F082B5C-E0AF-4A86-912C-4BA5A6A9A878}" dt="2026-10-23T09:13:34.863" v="340" actId="20577"/>
        <pc:sldMkLst>
          <pc:docMk/>
          <pc:sldMk cId="3272732094" sldId="1512"/>
        </pc:sldMkLst>
        <pc:spChg chg="mod">
          <ac:chgData name="Anika Jabeen (2329698)" userId="9a575ea2-c07b-477f-a84b-569ad2163919" providerId="ADAL" clId="{2F082B5C-E0AF-4A86-912C-4BA5A6A9A878}" dt="2026-10-23T09:13:10.320" v="325" actId="14100"/>
          <ac:spMkLst>
            <pc:docMk/>
            <pc:sldMk cId="3272732094" sldId="1512"/>
            <ac:spMk id="2" creationId="{29BA87EA-8BB3-79C6-656A-1A8ABD658D7E}"/>
          </ac:spMkLst>
        </pc:spChg>
        <pc:spChg chg="mod">
          <ac:chgData name="Anika Jabeen (2329698)" userId="9a575ea2-c07b-477f-a84b-569ad2163919" providerId="ADAL" clId="{2F082B5C-E0AF-4A86-912C-4BA5A6A9A878}" dt="2026-10-23T09:12:54.052" v="318" actId="1076"/>
          <ac:spMkLst>
            <pc:docMk/>
            <pc:sldMk cId="3272732094" sldId="1512"/>
            <ac:spMk id="4" creationId="{B9480588-F320-8BD9-AAB7-F39548CC2A67}"/>
          </ac:spMkLst>
        </pc:spChg>
        <pc:spChg chg="mod">
          <ac:chgData name="Anika Jabeen (2329698)" userId="9a575ea2-c07b-477f-a84b-569ad2163919" providerId="ADAL" clId="{2F082B5C-E0AF-4A86-912C-4BA5A6A9A878}" dt="2026-10-23T09:13:34.863" v="340" actId="20577"/>
          <ac:spMkLst>
            <pc:docMk/>
            <pc:sldMk cId="3272732094" sldId="1512"/>
            <ac:spMk id="12" creationId="{F5AC57F9-7E5E-AF4A-1163-4B0E4C918A99}"/>
          </ac:spMkLst>
        </pc:spChg>
        <pc:picChg chg="mod">
          <ac:chgData name="Anika Jabeen (2329698)" userId="9a575ea2-c07b-477f-a84b-569ad2163919" providerId="ADAL" clId="{2F082B5C-E0AF-4A86-912C-4BA5A6A9A878}" dt="2026-10-23T09:12:50.415" v="317" actId="14100"/>
          <ac:picMkLst>
            <pc:docMk/>
            <pc:sldMk cId="3272732094" sldId="1512"/>
            <ac:picMk id="7" creationId="{657BB7F3-3492-9902-83AC-4E1CF182CD87}"/>
          </ac:picMkLst>
        </pc:picChg>
      </pc:sldChg>
      <pc:sldChg chg="addSp delSp modSp mod modNotesTx">
        <pc:chgData name="Anika Jabeen (2329698)" userId="9a575ea2-c07b-477f-a84b-569ad2163919" providerId="ADAL" clId="{2F082B5C-E0AF-4A86-912C-4BA5A6A9A878}" dt="2026-10-23T10:55:37.967" v="467" actId="34307"/>
        <pc:sldMkLst>
          <pc:docMk/>
          <pc:sldMk cId="2002021855" sldId="1514"/>
        </pc:sldMkLst>
        <pc:graphicFrameChg chg="add del">
          <ac:chgData name="Anika Jabeen (2329698)" userId="9a575ea2-c07b-477f-a84b-569ad2163919" providerId="ADAL" clId="{2F082B5C-E0AF-4A86-912C-4BA5A6A9A878}" dt="2026-10-23T10:53:57.573" v="461" actId="3680"/>
          <ac:graphicFrameMkLst>
            <pc:docMk/>
            <pc:sldMk cId="2002021855" sldId="1514"/>
            <ac:graphicFrameMk id="4" creationId="{68E33C35-F011-893D-4A1F-B8B544F47C41}"/>
          </ac:graphicFrameMkLst>
        </pc:graphicFrameChg>
        <pc:picChg chg="add del mod">
          <ac:chgData name="Anika Jabeen (2329698)" userId="9a575ea2-c07b-477f-a84b-569ad2163919" providerId="ADAL" clId="{2F082B5C-E0AF-4A86-912C-4BA5A6A9A878}" dt="2026-10-23T10:55:37.967" v="467" actId="34307"/>
          <ac:picMkLst>
            <pc:docMk/>
            <pc:sldMk cId="2002021855" sldId="1514"/>
            <ac:picMk id="5" creationId="{34C2A70F-386C-7F94-5C5C-73CDA34426FD}"/>
          </ac:picMkLst>
        </pc:picChg>
        <pc:picChg chg="add del mod">
          <ac:chgData name="Anika Jabeen (2329698)" userId="9a575ea2-c07b-477f-a84b-569ad2163919" providerId="ADAL" clId="{2F082B5C-E0AF-4A86-912C-4BA5A6A9A878}" dt="2026-10-23T10:55:37.053" v="466" actId="34307"/>
          <ac:picMkLst>
            <pc:docMk/>
            <pc:sldMk cId="2002021855" sldId="1514"/>
            <ac:picMk id="6" creationId="{7BCE0B9F-912D-2E95-6F1A-21D203358F81}"/>
          </ac:picMkLst>
        </pc:picChg>
      </pc:sldChg>
      <pc:sldChg chg="modSp mod">
        <pc:chgData name="Anika Jabeen (2329698)" userId="9a575ea2-c07b-477f-a84b-569ad2163919" providerId="ADAL" clId="{2F082B5C-E0AF-4A86-912C-4BA5A6A9A878}" dt="2026-10-23T08:56:59.555" v="312" actId="1076"/>
        <pc:sldMkLst>
          <pc:docMk/>
          <pc:sldMk cId="2621526878" sldId="1522"/>
        </pc:sldMkLst>
        <pc:spChg chg="mod">
          <ac:chgData name="Anika Jabeen (2329698)" userId="9a575ea2-c07b-477f-a84b-569ad2163919" providerId="ADAL" clId="{2F082B5C-E0AF-4A86-912C-4BA5A6A9A878}" dt="2026-10-23T08:14:25.305" v="263" actId="1076"/>
          <ac:spMkLst>
            <pc:docMk/>
            <pc:sldMk cId="2621526878" sldId="1522"/>
            <ac:spMk id="2" creationId="{508D87FE-33C2-6CA7-4608-FAAD308CD368}"/>
          </ac:spMkLst>
        </pc:spChg>
        <pc:spChg chg="mod">
          <ac:chgData name="Anika Jabeen (2329698)" userId="9a575ea2-c07b-477f-a84b-569ad2163919" providerId="ADAL" clId="{2F082B5C-E0AF-4A86-912C-4BA5A6A9A878}" dt="2026-10-23T08:56:59.555" v="312" actId="1076"/>
          <ac:spMkLst>
            <pc:docMk/>
            <pc:sldMk cId="2621526878" sldId="1522"/>
            <ac:spMk id="3" creationId="{8E5886E6-9843-20F9-64EA-D8D576DAC821}"/>
          </ac:spMkLst>
        </pc:spChg>
      </pc:sldChg>
      <pc:sldChg chg="modSp mod">
        <pc:chgData name="Anika Jabeen (2329698)" userId="9a575ea2-c07b-477f-a84b-569ad2163919" providerId="ADAL" clId="{2F082B5C-E0AF-4A86-912C-4BA5A6A9A878}" dt="2026-10-23T10:53:28.294" v="459" actId="1076"/>
        <pc:sldMkLst>
          <pc:docMk/>
          <pc:sldMk cId="2855511555" sldId="1524"/>
        </pc:sldMkLst>
        <pc:picChg chg="mod">
          <ac:chgData name="Anika Jabeen (2329698)" userId="9a575ea2-c07b-477f-a84b-569ad2163919" providerId="ADAL" clId="{2F082B5C-E0AF-4A86-912C-4BA5A6A9A878}" dt="2026-10-23T10:53:28.294" v="459" actId="1076"/>
          <ac:picMkLst>
            <pc:docMk/>
            <pc:sldMk cId="2855511555" sldId="1524"/>
            <ac:picMk id="8" creationId="{4CF21727-35F2-8AD3-7631-260EBD49B877}"/>
          </ac:picMkLst>
        </pc:picChg>
      </pc:sldChg>
      <pc:sldChg chg="modSp new mod">
        <pc:chgData name="Anika Jabeen (2329698)" userId="9a575ea2-c07b-477f-a84b-569ad2163919" providerId="ADAL" clId="{2F082B5C-E0AF-4A86-912C-4BA5A6A9A878}" dt="2026-10-23T07:15:58.095" v="262" actId="22"/>
        <pc:sldMkLst>
          <pc:docMk/>
          <pc:sldMk cId="270994754" sldId="1530"/>
        </pc:sldMkLst>
        <pc:spChg chg="mod">
          <ac:chgData name="Anika Jabeen (2329698)" userId="9a575ea2-c07b-477f-a84b-569ad2163919" providerId="ADAL" clId="{2F082B5C-E0AF-4A86-912C-4BA5A6A9A878}" dt="2026-10-23T06:58:12.817" v="51" actId="1076"/>
          <ac:spMkLst>
            <pc:docMk/>
            <pc:sldMk cId="270994754" sldId="1530"/>
            <ac:spMk id="2" creationId="{4E2D5FF2-AAFB-3112-5FF1-89468AC98934}"/>
          </ac:spMkLst>
        </pc:spChg>
        <pc:spChg chg="mod">
          <ac:chgData name="Anika Jabeen (2329698)" userId="9a575ea2-c07b-477f-a84b-569ad2163919" providerId="ADAL" clId="{2F082B5C-E0AF-4A86-912C-4BA5A6A9A878}" dt="2026-10-23T07:15:58.095" v="262" actId="22"/>
          <ac:spMkLst>
            <pc:docMk/>
            <pc:sldMk cId="270994754" sldId="1530"/>
            <ac:spMk id="3" creationId="{382DAB19-BA7B-C735-CDB4-82C81F442CB5}"/>
          </ac:spMkLst>
        </pc:spChg>
      </pc:sldChg>
      <pc:sldChg chg="new del ord">
        <pc:chgData name="Anika Jabeen (2329698)" userId="9a575ea2-c07b-477f-a84b-569ad2163919" providerId="ADAL" clId="{2F082B5C-E0AF-4A86-912C-4BA5A6A9A878}" dt="2026-10-23T10:55:58.262" v="470" actId="2696"/>
        <pc:sldMkLst>
          <pc:docMk/>
          <pc:sldMk cId="3310557369" sldId="1531"/>
        </pc:sldMkLst>
      </pc:sldChg>
      <pc:sldChg chg="new del ord">
        <pc:chgData name="Anika Jabeen (2329698)" userId="9a575ea2-c07b-477f-a84b-569ad2163919" providerId="ADAL" clId="{2F082B5C-E0AF-4A86-912C-4BA5A6A9A878}" dt="2026-10-23T10:55:56.919" v="469" actId="2696"/>
        <pc:sldMkLst>
          <pc:docMk/>
          <pc:sldMk cId="2587178542" sldId="1532"/>
        </pc:sldMkLst>
      </pc:sldChg>
      <pc:sldChg chg="delSp modSp new mod">
        <pc:chgData name="Anika Jabeen (2329698)" userId="9a575ea2-c07b-477f-a84b-569ad2163919" providerId="ADAL" clId="{2F082B5C-E0AF-4A86-912C-4BA5A6A9A878}" dt="2026-10-23T09:49:30.560" v="454" actId="20577"/>
        <pc:sldMkLst>
          <pc:docMk/>
          <pc:sldMk cId="1344327203" sldId="1533"/>
        </pc:sldMkLst>
        <pc:spChg chg="mod">
          <ac:chgData name="Anika Jabeen (2329698)" userId="9a575ea2-c07b-477f-a84b-569ad2163919" providerId="ADAL" clId="{2F082B5C-E0AF-4A86-912C-4BA5A6A9A878}" dt="2026-10-23T09:21:37.213" v="362" actId="20577"/>
          <ac:spMkLst>
            <pc:docMk/>
            <pc:sldMk cId="1344327203" sldId="1533"/>
            <ac:spMk id="2" creationId="{77676291-78D0-793E-5092-D5026FF95397}"/>
          </ac:spMkLst>
        </pc:spChg>
        <pc:spChg chg="del">
          <ac:chgData name="Anika Jabeen (2329698)" userId="9a575ea2-c07b-477f-a84b-569ad2163919" providerId="ADAL" clId="{2F082B5C-E0AF-4A86-912C-4BA5A6A9A878}" dt="2026-10-23T09:21:21.228" v="347" actId="478"/>
          <ac:spMkLst>
            <pc:docMk/>
            <pc:sldMk cId="1344327203" sldId="1533"/>
            <ac:spMk id="3" creationId="{0A2A4965-B296-1A9D-7901-47A65FA3F7E7}"/>
          </ac:spMkLst>
        </pc:spChg>
        <pc:spChg chg="mod">
          <ac:chgData name="Anika Jabeen (2329698)" userId="9a575ea2-c07b-477f-a84b-569ad2163919" providerId="ADAL" clId="{2F082B5C-E0AF-4A86-912C-4BA5A6A9A878}" dt="2026-10-23T09:49:30.560" v="454" actId="20577"/>
          <ac:spMkLst>
            <pc:docMk/>
            <pc:sldMk cId="1344327203" sldId="1533"/>
            <ac:spMk id="4" creationId="{CA312C02-73B7-8778-5881-D598B4615B41}"/>
          </ac:spMkLst>
        </pc:spChg>
      </pc:sldChg>
      <pc:sldChg chg="new del">
        <pc:chgData name="Anika Jabeen (2329698)" userId="9a575ea2-c07b-477f-a84b-569ad2163919" providerId="ADAL" clId="{2F082B5C-E0AF-4A86-912C-4BA5A6A9A878}" dt="2026-10-23T10:58:17.532" v="472" actId="2696"/>
        <pc:sldMkLst>
          <pc:docMk/>
          <pc:sldMk cId="3450690479" sldId="1534"/>
        </pc:sldMkLst>
      </pc:sldChg>
      <pc:sldChg chg="addSp new del mod ord">
        <pc:chgData name="Anika Jabeen (2329698)" userId="9a575ea2-c07b-477f-a84b-569ad2163919" providerId="ADAL" clId="{2F082B5C-E0AF-4A86-912C-4BA5A6A9A878}" dt="2026-10-23T10:55:55.416" v="468" actId="2696"/>
        <pc:sldMkLst>
          <pc:docMk/>
          <pc:sldMk cId="4015388395" sldId="1534"/>
        </pc:sldMkLst>
        <pc:spChg chg="add">
          <ac:chgData name="Anika Jabeen (2329698)" userId="9a575ea2-c07b-477f-a84b-569ad2163919" providerId="ADAL" clId="{2F082B5C-E0AF-4A86-912C-4BA5A6A9A878}" dt="2026-10-23T10:36:50.206" v="458" actId="139"/>
          <ac:spMkLst>
            <pc:docMk/>
            <pc:sldMk cId="4015388395" sldId="1534"/>
            <ac:spMk id="4" creationId="{3DF20A36-C714-2DAB-9219-6451708E9895}"/>
          </ac:spMkLst>
        </pc:spChg>
      </pc:sldChg>
    </pc:docChg>
  </pc:docChgLst>
  <pc:docChgLst>
    <pc:chgData name="Guest User" userId="S::urn:spo:tenantanon#4e0f11f9-046e-4505-9cb8-db2152311e21::" providerId="AD" clId="Web-{44997517-79A5-F706-1455-4A5473AE028B}"/>
    <pc:docChg chg="modSld">
      <pc:chgData name="Guest User" userId="S::urn:spo:tenantanon#4e0f11f9-046e-4505-9cb8-db2152311e21::" providerId="AD" clId="Web-{44997517-79A5-F706-1455-4A5473AE028B}" dt="2026-10-23T16:35:15.332" v="204" actId="20577"/>
      <pc:docMkLst>
        <pc:docMk/>
      </pc:docMkLst>
      <pc:sldChg chg="addSp delSp modSp">
        <pc:chgData name="Guest User" userId="S::urn:spo:tenantanon#4e0f11f9-046e-4505-9cb8-db2152311e21::" providerId="AD" clId="Web-{44997517-79A5-F706-1455-4A5473AE028B}" dt="2026-10-23T16:22:53.997" v="142" actId="20577"/>
        <pc:sldMkLst>
          <pc:docMk/>
          <pc:sldMk cId="1773831372" sldId="1497"/>
        </pc:sldMkLst>
        <pc:spChg chg="mod">
          <ac:chgData name="Guest User" userId="S::urn:spo:tenantanon#4e0f11f9-046e-4505-9cb8-db2152311e21::" providerId="AD" clId="Web-{44997517-79A5-F706-1455-4A5473AE028B}" dt="2026-10-23T16:22:22.994" v="138" actId="20577"/>
          <ac:spMkLst>
            <pc:docMk/>
            <pc:sldMk cId="1773831372" sldId="1497"/>
            <ac:spMk id="2" creationId="{1F057989-07E4-B482-9F2A-EBF670F7FA92}"/>
          </ac:spMkLst>
        </pc:spChg>
        <pc:spChg chg="mod">
          <ac:chgData name="Guest User" userId="S::urn:spo:tenantanon#4e0f11f9-046e-4505-9cb8-db2152311e21::" providerId="AD" clId="Web-{44997517-79A5-F706-1455-4A5473AE028B}" dt="2026-10-23T16:22:53.997" v="142" actId="20577"/>
          <ac:spMkLst>
            <pc:docMk/>
            <pc:sldMk cId="1773831372" sldId="1497"/>
            <ac:spMk id="3" creationId="{363CF5F8-0028-8636-5006-5D5C52B32774}"/>
          </ac:spMkLst>
        </pc:spChg>
        <pc:spChg chg="add del">
          <ac:chgData name="Guest User" userId="S::urn:spo:tenantanon#4e0f11f9-046e-4505-9cb8-db2152311e21::" providerId="AD" clId="Web-{44997517-79A5-F706-1455-4A5473AE028B}" dt="2026-10-23T16:22:43.324" v="140"/>
          <ac:spMkLst>
            <pc:docMk/>
            <pc:sldMk cId="1773831372" sldId="1497"/>
            <ac:spMk id="4" creationId="{C360DD75-098E-3CCA-ADC7-222B41990DE4}"/>
          </ac:spMkLst>
        </pc:spChg>
      </pc:sldChg>
      <pc:sldChg chg="modSp">
        <pc:chgData name="Guest User" userId="S::urn:spo:tenantanon#4e0f11f9-046e-4505-9cb8-db2152311e21::" providerId="AD" clId="Web-{44997517-79A5-F706-1455-4A5473AE028B}" dt="2026-10-23T16:25:49.384" v="151" actId="20577"/>
        <pc:sldMkLst>
          <pc:docMk/>
          <pc:sldMk cId="1751885377" sldId="1499"/>
        </pc:sldMkLst>
        <pc:spChg chg="mod">
          <ac:chgData name="Guest User" userId="S::urn:spo:tenantanon#4e0f11f9-046e-4505-9cb8-db2152311e21::" providerId="AD" clId="Web-{44997517-79A5-F706-1455-4A5473AE028B}" dt="2026-10-23T16:25:49.384" v="151" actId="20577"/>
          <ac:spMkLst>
            <pc:docMk/>
            <pc:sldMk cId="1751885377" sldId="1499"/>
            <ac:spMk id="2" creationId="{1ECC7084-C959-6935-0D99-455326A78F99}"/>
          </ac:spMkLst>
        </pc:spChg>
      </pc:sldChg>
      <pc:sldChg chg="modSp">
        <pc:chgData name="Guest User" userId="S::urn:spo:tenantanon#4e0f11f9-046e-4505-9cb8-db2152311e21::" providerId="AD" clId="Web-{44997517-79A5-F706-1455-4A5473AE028B}" dt="2026-10-23T16:28:57.773" v="194" actId="20577"/>
        <pc:sldMkLst>
          <pc:docMk/>
          <pc:sldMk cId="2236553916" sldId="1511"/>
        </pc:sldMkLst>
        <pc:spChg chg="mod">
          <ac:chgData name="Guest User" userId="S::urn:spo:tenantanon#4e0f11f9-046e-4505-9cb8-db2152311e21::" providerId="AD" clId="Web-{44997517-79A5-F706-1455-4A5473AE028B}" dt="2026-10-23T16:28:57.773" v="194" actId="20577"/>
          <ac:spMkLst>
            <pc:docMk/>
            <pc:sldMk cId="2236553916" sldId="1511"/>
            <ac:spMk id="2" creationId="{75676E2C-040E-4D92-F9F7-F61C47F4F152}"/>
          </ac:spMkLst>
        </pc:spChg>
        <pc:spChg chg="mod">
          <ac:chgData name="Guest User" userId="S::urn:spo:tenantanon#4e0f11f9-046e-4505-9cb8-db2152311e21::" providerId="AD" clId="Web-{44997517-79A5-F706-1455-4A5473AE028B}" dt="2026-10-23T16:28:46.913" v="193" actId="20577"/>
          <ac:spMkLst>
            <pc:docMk/>
            <pc:sldMk cId="2236553916" sldId="1511"/>
            <ac:spMk id="12" creationId="{0ADBAD6D-0855-2237-90A5-34F9C8D2E912}"/>
          </ac:spMkLst>
        </pc:spChg>
      </pc:sldChg>
      <pc:sldChg chg="modSp">
        <pc:chgData name="Guest User" userId="S::urn:spo:tenantanon#4e0f11f9-046e-4505-9cb8-db2152311e21::" providerId="AD" clId="Web-{44997517-79A5-F706-1455-4A5473AE028B}" dt="2026-10-23T16:31:06.986" v="201" actId="20577"/>
        <pc:sldMkLst>
          <pc:docMk/>
          <pc:sldMk cId="3272732094" sldId="1512"/>
        </pc:sldMkLst>
        <pc:spChg chg="mod">
          <ac:chgData name="Guest User" userId="S::urn:spo:tenantanon#4e0f11f9-046e-4505-9cb8-db2152311e21::" providerId="AD" clId="Web-{44997517-79A5-F706-1455-4A5473AE028B}" dt="2026-10-23T16:31:06.986" v="201" actId="20577"/>
          <ac:spMkLst>
            <pc:docMk/>
            <pc:sldMk cId="3272732094" sldId="1512"/>
            <ac:spMk id="2" creationId="{29BA87EA-8BB3-79C6-656A-1A8ABD658D7E}"/>
          </ac:spMkLst>
        </pc:spChg>
        <pc:spChg chg="mod">
          <ac:chgData name="Guest User" userId="S::urn:spo:tenantanon#4e0f11f9-046e-4505-9cb8-db2152311e21::" providerId="AD" clId="Web-{44997517-79A5-F706-1455-4A5473AE028B}" dt="2026-10-23T16:30:46.343" v="199" actId="20577"/>
          <ac:spMkLst>
            <pc:docMk/>
            <pc:sldMk cId="3272732094" sldId="1512"/>
            <ac:spMk id="12" creationId="{F5AC57F9-7E5E-AF4A-1163-4B0E4C918A99}"/>
          </ac:spMkLst>
        </pc:spChg>
      </pc:sldChg>
      <pc:sldChg chg="modSp">
        <pc:chgData name="Guest User" userId="S::urn:spo:tenantanon#4e0f11f9-046e-4505-9cb8-db2152311e21::" providerId="AD" clId="Web-{44997517-79A5-F706-1455-4A5473AE028B}" dt="2026-10-23T16:23:21.452" v="144" actId="20577"/>
        <pc:sldMkLst>
          <pc:docMk/>
          <pc:sldMk cId="2002021855" sldId="1514"/>
        </pc:sldMkLst>
        <pc:spChg chg="mod">
          <ac:chgData name="Guest User" userId="S::urn:spo:tenantanon#4e0f11f9-046e-4505-9cb8-db2152311e21::" providerId="AD" clId="Web-{44997517-79A5-F706-1455-4A5473AE028B}" dt="2026-10-23T16:23:21.452" v="144" actId="20577"/>
          <ac:spMkLst>
            <pc:docMk/>
            <pc:sldMk cId="2002021855" sldId="1514"/>
            <ac:spMk id="2" creationId="{F31FB56E-1A01-8D29-F217-638F3BEF697B}"/>
          </ac:spMkLst>
        </pc:spChg>
        <pc:spChg chg="mod">
          <ac:chgData name="Guest User" userId="S::urn:spo:tenantanon#4e0f11f9-046e-4505-9cb8-db2152311e21::" providerId="AD" clId="Web-{44997517-79A5-F706-1455-4A5473AE028B}" dt="2026-10-23T16:23:10.467" v="143" actId="20577"/>
          <ac:spMkLst>
            <pc:docMk/>
            <pc:sldMk cId="2002021855" sldId="1514"/>
            <ac:spMk id="3" creationId="{8DE9521F-CC42-235E-F804-B826A36205D1}"/>
          </ac:spMkLst>
        </pc:spChg>
      </pc:sldChg>
      <pc:sldChg chg="modSp">
        <pc:chgData name="Guest User" userId="S::urn:spo:tenantanon#4e0f11f9-046e-4505-9cb8-db2152311e21::" providerId="AD" clId="Web-{44997517-79A5-F706-1455-4A5473AE028B}" dt="2026-10-23T16:25:28.414" v="150" actId="20577"/>
        <pc:sldMkLst>
          <pc:docMk/>
          <pc:sldMk cId="3408536552" sldId="1515"/>
        </pc:sldMkLst>
        <pc:spChg chg="mod">
          <ac:chgData name="Guest User" userId="S::urn:spo:tenantanon#4e0f11f9-046e-4505-9cb8-db2152311e21::" providerId="AD" clId="Web-{44997517-79A5-F706-1455-4A5473AE028B}" dt="2026-10-23T16:25:28.414" v="150" actId="20577"/>
          <ac:spMkLst>
            <pc:docMk/>
            <pc:sldMk cId="3408536552" sldId="1515"/>
            <ac:spMk id="2" creationId="{DB22CC9C-AE86-D77D-2F74-8B39860A88F6}"/>
          </ac:spMkLst>
        </pc:spChg>
      </pc:sldChg>
      <pc:sldChg chg="modSp">
        <pc:chgData name="Guest User" userId="S::urn:spo:tenantanon#4e0f11f9-046e-4505-9cb8-db2152311e21::" providerId="AD" clId="Web-{44997517-79A5-F706-1455-4A5473AE028B}" dt="2026-10-23T16:28:31.115" v="191" actId="20577"/>
        <pc:sldMkLst>
          <pc:docMk/>
          <pc:sldMk cId="272877688" sldId="1518"/>
        </pc:sldMkLst>
        <pc:spChg chg="mod">
          <ac:chgData name="Guest User" userId="S::urn:spo:tenantanon#4e0f11f9-046e-4505-9cb8-db2152311e21::" providerId="AD" clId="Web-{44997517-79A5-F706-1455-4A5473AE028B}" dt="2026-10-23T16:28:22.177" v="190" actId="20577"/>
          <ac:spMkLst>
            <pc:docMk/>
            <pc:sldMk cId="272877688" sldId="1518"/>
            <ac:spMk id="3" creationId="{31FEB8CF-9E22-6779-27CB-25347B9558FE}"/>
          </ac:spMkLst>
        </pc:spChg>
        <pc:spChg chg="mod">
          <ac:chgData name="Guest User" userId="S::urn:spo:tenantanon#4e0f11f9-046e-4505-9cb8-db2152311e21::" providerId="AD" clId="Web-{44997517-79A5-F706-1455-4A5473AE028B}" dt="2026-10-23T16:28:31.115" v="191" actId="20577"/>
          <ac:spMkLst>
            <pc:docMk/>
            <pc:sldMk cId="272877688" sldId="1518"/>
            <ac:spMk id="8" creationId="{A13E145C-FD15-97EB-3413-52D95D7DB669}"/>
          </ac:spMkLst>
        </pc:spChg>
      </pc:sldChg>
      <pc:sldChg chg="modSp">
        <pc:chgData name="Guest User" userId="S::urn:spo:tenantanon#4e0f11f9-046e-4505-9cb8-db2152311e21::" providerId="AD" clId="Web-{44997517-79A5-F706-1455-4A5473AE028B}" dt="2026-10-23T16:28:03.441" v="188" actId="14100"/>
        <pc:sldMkLst>
          <pc:docMk/>
          <pc:sldMk cId="1306846961" sldId="1519"/>
        </pc:sldMkLst>
        <pc:spChg chg="mod">
          <ac:chgData name="Guest User" userId="S::urn:spo:tenantanon#4e0f11f9-046e-4505-9cb8-db2152311e21::" providerId="AD" clId="Web-{44997517-79A5-F706-1455-4A5473AE028B}" dt="2026-10-23T16:28:03.441" v="188" actId="14100"/>
          <ac:spMkLst>
            <pc:docMk/>
            <pc:sldMk cId="1306846961" sldId="1519"/>
            <ac:spMk id="2" creationId="{C4E4F840-6F70-6AED-1C5B-222D7A04134A}"/>
          </ac:spMkLst>
        </pc:spChg>
        <pc:spChg chg="mod">
          <ac:chgData name="Guest User" userId="S::urn:spo:tenantanon#4e0f11f9-046e-4505-9cb8-db2152311e21::" providerId="AD" clId="Web-{44997517-79A5-F706-1455-4A5473AE028B}" dt="2026-10-23T16:21:34.132" v="136" actId="20577"/>
          <ac:spMkLst>
            <pc:docMk/>
            <pc:sldMk cId="1306846961" sldId="1519"/>
            <ac:spMk id="3" creationId="{04ADAD27-971F-9B22-259D-CDD291351361}"/>
          </ac:spMkLst>
        </pc:spChg>
      </pc:sldChg>
      <pc:sldChg chg="modSp">
        <pc:chgData name="Guest User" userId="S::urn:spo:tenantanon#4e0f11f9-046e-4505-9cb8-db2152311e21::" providerId="AD" clId="Web-{44997517-79A5-F706-1455-4A5473AE028B}" dt="2026-10-23T16:29:55.668" v="197" actId="1076"/>
        <pc:sldMkLst>
          <pc:docMk/>
          <pc:sldMk cId="2621526878" sldId="1522"/>
        </pc:sldMkLst>
        <pc:spChg chg="mod">
          <ac:chgData name="Guest User" userId="S::urn:spo:tenantanon#4e0f11f9-046e-4505-9cb8-db2152311e21::" providerId="AD" clId="Web-{44997517-79A5-F706-1455-4A5473AE028B}" dt="2026-10-23T16:29:55.668" v="197" actId="1076"/>
          <ac:spMkLst>
            <pc:docMk/>
            <pc:sldMk cId="2621526878" sldId="1522"/>
            <ac:spMk id="2" creationId="{508D87FE-33C2-6CA7-4608-FAAD308CD368}"/>
          </ac:spMkLst>
        </pc:spChg>
        <pc:spChg chg="mod">
          <ac:chgData name="Guest User" userId="S::urn:spo:tenantanon#4e0f11f9-046e-4505-9cb8-db2152311e21::" providerId="AD" clId="Web-{44997517-79A5-F706-1455-4A5473AE028B}" dt="2026-10-23T16:29:27.603" v="195" actId="20577"/>
          <ac:spMkLst>
            <pc:docMk/>
            <pc:sldMk cId="2621526878" sldId="1522"/>
            <ac:spMk id="3" creationId="{8E5886E6-9843-20F9-64EA-D8D576DAC821}"/>
          </ac:spMkLst>
        </pc:spChg>
      </pc:sldChg>
      <pc:sldChg chg="modSp">
        <pc:chgData name="Guest User" userId="S::urn:spo:tenantanon#4e0f11f9-046e-4505-9cb8-db2152311e21::" providerId="AD" clId="Web-{44997517-79A5-F706-1455-4A5473AE028B}" dt="2026-10-23T16:24:43.583" v="149" actId="1076"/>
        <pc:sldMkLst>
          <pc:docMk/>
          <pc:sldMk cId="2855511555" sldId="1524"/>
        </pc:sldMkLst>
        <pc:spChg chg="mod">
          <ac:chgData name="Guest User" userId="S::urn:spo:tenantanon#4e0f11f9-046e-4505-9cb8-db2152311e21::" providerId="AD" clId="Web-{44997517-79A5-F706-1455-4A5473AE028B}" dt="2026-10-23T16:24:17.112" v="147" actId="20577"/>
          <ac:spMkLst>
            <pc:docMk/>
            <pc:sldMk cId="2855511555" sldId="1524"/>
            <ac:spMk id="2" creationId="{CCD2A8B5-72D8-7D28-5EF2-E8C0766000D4}"/>
          </ac:spMkLst>
        </pc:spChg>
        <pc:spChg chg="mod">
          <ac:chgData name="Guest User" userId="S::urn:spo:tenantanon#4e0f11f9-046e-4505-9cb8-db2152311e21::" providerId="AD" clId="Web-{44997517-79A5-F706-1455-4A5473AE028B}" dt="2026-10-23T16:23:53.329" v="146" actId="20577"/>
          <ac:spMkLst>
            <pc:docMk/>
            <pc:sldMk cId="2855511555" sldId="1524"/>
            <ac:spMk id="3" creationId="{611BFD12-F94C-1D12-E751-ABB2319CB18A}"/>
          </ac:spMkLst>
        </pc:spChg>
        <pc:picChg chg="mod">
          <ac:chgData name="Guest User" userId="S::urn:spo:tenantanon#4e0f11f9-046e-4505-9cb8-db2152311e21::" providerId="AD" clId="Web-{44997517-79A5-F706-1455-4A5473AE028B}" dt="2026-10-23T16:24:43.583" v="149" actId="1076"/>
          <ac:picMkLst>
            <pc:docMk/>
            <pc:sldMk cId="2855511555" sldId="1524"/>
            <ac:picMk id="8" creationId="{4CF21727-35F2-8AD3-7631-260EBD49B877}"/>
          </ac:picMkLst>
        </pc:picChg>
      </pc:sldChg>
      <pc:sldChg chg="modSp">
        <pc:chgData name="Guest User" userId="S::urn:spo:tenantanon#4e0f11f9-046e-4505-9cb8-db2152311e21::" providerId="AD" clId="Web-{44997517-79A5-F706-1455-4A5473AE028B}" dt="2026-10-23T16:26:09.542" v="152" actId="20577"/>
        <pc:sldMkLst>
          <pc:docMk/>
          <pc:sldMk cId="1637844393" sldId="1525"/>
        </pc:sldMkLst>
        <pc:spChg chg="mod">
          <ac:chgData name="Guest User" userId="S::urn:spo:tenantanon#4e0f11f9-046e-4505-9cb8-db2152311e21::" providerId="AD" clId="Web-{44997517-79A5-F706-1455-4A5473AE028B}" dt="2026-10-23T16:26:09.542" v="152" actId="20577"/>
          <ac:spMkLst>
            <pc:docMk/>
            <pc:sldMk cId="1637844393" sldId="1525"/>
            <ac:spMk id="3" creationId="{F97E7139-2A3E-9130-D3C4-82638A741DAA}"/>
          </ac:spMkLst>
        </pc:spChg>
      </pc:sldChg>
      <pc:sldChg chg="modSp">
        <pc:chgData name="Guest User" userId="S::urn:spo:tenantanon#4e0f11f9-046e-4505-9cb8-db2152311e21::" providerId="AD" clId="Web-{44997517-79A5-F706-1455-4A5473AE028B}" dt="2026-10-23T16:26:26.606" v="168"/>
        <pc:sldMkLst>
          <pc:docMk/>
          <pc:sldMk cId="2503707267" sldId="1526"/>
        </pc:sldMkLst>
        <pc:graphicFrameChg chg="mod modGraphic">
          <ac:chgData name="Guest User" userId="S::urn:spo:tenantanon#4e0f11f9-046e-4505-9cb8-db2152311e21::" providerId="AD" clId="Web-{44997517-79A5-F706-1455-4A5473AE028B}" dt="2026-10-23T16:26:26.606" v="168"/>
          <ac:graphicFrameMkLst>
            <pc:docMk/>
            <pc:sldMk cId="2503707267" sldId="1526"/>
            <ac:graphicFrameMk id="5" creationId="{A342F4C3-ED2F-E9E0-6E6E-DF5400C60031}"/>
          </ac:graphicFrameMkLst>
        </pc:graphicFrameChg>
      </pc:sldChg>
      <pc:sldChg chg="modSp">
        <pc:chgData name="Guest User" userId="S::urn:spo:tenantanon#4e0f11f9-046e-4505-9cb8-db2152311e21::" providerId="AD" clId="Web-{44997517-79A5-F706-1455-4A5473AE028B}" dt="2026-10-23T16:26:57.077" v="184"/>
        <pc:sldMkLst>
          <pc:docMk/>
          <pc:sldMk cId="2048556907" sldId="1527"/>
        </pc:sldMkLst>
        <pc:graphicFrameChg chg="mod modGraphic">
          <ac:chgData name="Guest User" userId="S::urn:spo:tenantanon#4e0f11f9-046e-4505-9cb8-db2152311e21::" providerId="AD" clId="Web-{44997517-79A5-F706-1455-4A5473AE028B}" dt="2026-10-23T16:26:57.077" v="184"/>
          <ac:graphicFrameMkLst>
            <pc:docMk/>
            <pc:sldMk cId="2048556907" sldId="1527"/>
            <ac:graphicFrameMk id="9" creationId="{3F933482-EE0A-9932-FFD6-65F2BC0506E4}"/>
          </ac:graphicFrameMkLst>
        </pc:graphicFrameChg>
      </pc:sldChg>
      <pc:sldChg chg="modSp">
        <pc:chgData name="Guest User" userId="S::urn:spo:tenantanon#4e0f11f9-046e-4505-9cb8-db2152311e21::" providerId="AD" clId="Web-{44997517-79A5-F706-1455-4A5473AE028B}" dt="2026-10-23T16:27:27.063" v="187" actId="20577"/>
        <pc:sldMkLst>
          <pc:docMk/>
          <pc:sldMk cId="658150952" sldId="1529"/>
        </pc:sldMkLst>
        <pc:spChg chg="mod">
          <ac:chgData name="Guest User" userId="S::urn:spo:tenantanon#4e0f11f9-046e-4505-9cb8-db2152311e21::" providerId="AD" clId="Web-{44997517-79A5-F706-1455-4A5473AE028B}" dt="2026-10-23T16:27:27.063" v="187" actId="20577"/>
          <ac:spMkLst>
            <pc:docMk/>
            <pc:sldMk cId="658150952" sldId="1529"/>
            <ac:spMk id="2" creationId="{246364F9-BF49-5F8E-AC27-E8F8782030BD}"/>
          </ac:spMkLst>
        </pc:spChg>
        <pc:spChg chg="mod">
          <ac:chgData name="Guest User" userId="S::urn:spo:tenantanon#4e0f11f9-046e-4505-9cb8-db2152311e21::" providerId="AD" clId="Web-{44997517-79A5-F706-1455-4A5473AE028B}" dt="2026-10-23T16:27:17.625" v="186" actId="20577"/>
          <ac:spMkLst>
            <pc:docMk/>
            <pc:sldMk cId="658150952" sldId="1529"/>
            <ac:spMk id="3" creationId="{271C58A8-A45E-A965-6BDB-9D2047D6F135}"/>
          </ac:spMkLst>
        </pc:spChg>
      </pc:sldChg>
      <pc:sldChg chg="modSp">
        <pc:chgData name="Guest User" userId="S::urn:spo:tenantanon#4e0f11f9-046e-4505-9cb8-db2152311e21::" providerId="AD" clId="Web-{44997517-79A5-F706-1455-4A5473AE028B}" dt="2026-10-23T16:35:15.332" v="204" actId="20577"/>
        <pc:sldMkLst>
          <pc:docMk/>
          <pc:sldMk cId="270994754" sldId="1530"/>
        </pc:sldMkLst>
        <pc:spChg chg="mod">
          <ac:chgData name="Guest User" userId="S::urn:spo:tenantanon#4e0f11f9-046e-4505-9cb8-db2152311e21::" providerId="AD" clId="Web-{44997517-79A5-F706-1455-4A5473AE028B}" dt="2026-10-23T16:35:15.332" v="204" actId="20577"/>
          <ac:spMkLst>
            <pc:docMk/>
            <pc:sldMk cId="270994754" sldId="1530"/>
            <ac:spMk id="2" creationId="{4E2D5FF2-AAFB-3112-5FF1-89468AC98934}"/>
          </ac:spMkLst>
        </pc:spChg>
        <pc:spChg chg="mod">
          <ac:chgData name="Guest User" userId="S::urn:spo:tenantanon#4e0f11f9-046e-4505-9cb8-db2152311e21::" providerId="AD" clId="Web-{44997517-79A5-F706-1455-4A5473AE028B}" dt="2026-10-23T16:34:53.393" v="203" actId="20577"/>
          <ac:spMkLst>
            <pc:docMk/>
            <pc:sldMk cId="270994754" sldId="1530"/>
            <ac:spMk id="3" creationId="{382DAB19-BA7B-C735-CDB4-82C81F442CB5}"/>
          </ac:spMkLst>
        </pc:spChg>
      </pc:sldChg>
      <pc:sldChg chg="modSp">
        <pc:chgData name="Guest User" userId="S::urn:spo:tenantanon#4e0f11f9-046e-4505-9cb8-db2152311e21::" providerId="AD" clId="Web-{44997517-79A5-F706-1455-4A5473AE028B}" dt="2026-10-23T16:31:31.425" v="202" actId="14100"/>
        <pc:sldMkLst>
          <pc:docMk/>
          <pc:sldMk cId="1344327203" sldId="1533"/>
        </pc:sldMkLst>
        <pc:spChg chg="mod">
          <ac:chgData name="Guest User" userId="S::urn:spo:tenantanon#4e0f11f9-046e-4505-9cb8-db2152311e21::" providerId="AD" clId="Web-{44997517-79A5-F706-1455-4A5473AE028B}" dt="2026-10-23T16:31:31.425" v="202" actId="14100"/>
          <ac:spMkLst>
            <pc:docMk/>
            <pc:sldMk cId="1344327203" sldId="1533"/>
            <ac:spMk id="4" creationId="{CA312C02-73B7-8778-5881-D598B4615B41}"/>
          </ac:spMkLst>
        </pc:spChg>
      </pc:sldChg>
    </pc:docChg>
  </pc:docChgLst>
  <pc:docChgLst>
    <pc:chgData name="Anika Jabeen (2329698)" userId="9a575ea2-c07b-477f-a84b-569ad2163919" providerId="ADAL" clId="{FA4C6391-4E46-45A4-B36D-42A481F4C76C}"/>
    <pc:docChg chg="undo custSel addSld delSld modSld sldOrd">
      <pc:chgData name="Anika Jabeen (2329698)" userId="9a575ea2-c07b-477f-a84b-569ad2163919" providerId="ADAL" clId="{FA4C6391-4E46-45A4-B36D-42A481F4C76C}" dt="2026-10-04T05:29:00.461" v="3730" actId="404"/>
      <pc:docMkLst>
        <pc:docMk/>
      </pc:docMkLst>
      <pc:sldChg chg="delSp mod">
        <pc:chgData name="Anika Jabeen (2329698)" userId="9a575ea2-c07b-477f-a84b-569ad2163919" providerId="ADAL" clId="{FA4C6391-4E46-45A4-B36D-42A481F4C76C}" dt="2026-10-04T05:07:00.818" v="3714" actId="478"/>
        <pc:sldMkLst>
          <pc:docMk/>
          <pc:sldMk cId="2236553916" sldId="1511"/>
        </pc:sldMkLst>
      </pc:sldChg>
      <pc:sldChg chg="addSp delSp modSp mod modClrScheme chgLayout">
        <pc:chgData name="Anika Jabeen (2329698)" userId="9a575ea2-c07b-477f-a84b-569ad2163919" providerId="ADAL" clId="{FA4C6391-4E46-45A4-B36D-42A481F4C76C}" dt="2026-10-04T05:29:00.461" v="3730" actId="404"/>
        <pc:sldMkLst>
          <pc:docMk/>
          <pc:sldMk cId="3272732094" sldId="1512"/>
        </pc:sldMkLst>
        <pc:spChg chg="mod">
          <ac:chgData name="Anika Jabeen (2329698)" userId="9a575ea2-c07b-477f-a84b-569ad2163919" providerId="ADAL" clId="{FA4C6391-4E46-45A4-B36D-42A481F4C76C}" dt="2026-10-04T05:22:31.810" v="3718" actId="26606"/>
          <ac:spMkLst>
            <pc:docMk/>
            <pc:sldMk cId="3272732094" sldId="1512"/>
            <ac:spMk id="2" creationId="{29BA87EA-8BB3-79C6-656A-1A8ABD658D7E}"/>
          </ac:spMkLst>
        </pc:spChg>
        <pc:spChg chg="add mod">
          <ac:chgData name="Anika Jabeen (2329698)" userId="9a575ea2-c07b-477f-a84b-569ad2163919" providerId="ADAL" clId="{FA4C6391-4E46-45A4-B36D-42A481F4C76C}" dt="2026-10-04T05:29:00.461" v="3730" actId="404"/>
          <ac:spMkLst>
            <pc:docMk/>
            <pc:sldMk cId="3272732094" sldId="1512"/>
            <ac:spMk id="4" creationId="{B9480588-F320-8BD9-AAB7-F39548CC2A67}"/>
          </ac:spMkLst>
        </pc:spChg>
        <pc:spChg chg="add mod">
          <ac:chgData name="Anika Jabeen (2329698)" userId="9a575ea2-c07b-477f-a84b-569ad2163919" providerId="ADAL" clId="{FA4C6391-4E46-45A4-B36D-42A481F4C76C}" dt="2026-10-04T05:22:31.810" v="3718" actId="26606"/>
          <ac:spMkLst>
            <pc:docMk/>
            <pc:sldMk cId="3272732094" sldId="1512"/>
            <ac:spMk id="12" creationId="{F5AC57F9-7E5E-AF4A-1163-4B0E4C918A99}"/>
          </ac:spMkLst>
        </pc:spChg>
        <pc:picChg chg="add mod ord">
          <ac:chgData name="Anika Jabeen (2329698)" userId="9a575ea2-c07b-477f-a84b-569ad2163919" providerId="ADAL" clId="{FA4C6391-4E46-45A4-B36D-42A481F4C76C}" dt="2026-10-04T05:22:50.319" v="3720" actId="14100"/>
          <ac:picMkLst>
            <pc:docMk/>
            <pc:sldMk cId="3272732094" sldId="1512"/>
            <ac:picMk id="7" creationId="{657BB7F3-3492-9902-83AC-4E1CF182CD87}"/>
          </ac:picMkLst>
        </pc:picChg>
      </pc:sldChg>
      <pc:sldChg chg="modSp mod modNotesTx">
        <pc:chgData name="Anika Jabeen (2329698)" userId="9a575ea2-c07b-477f-a84b-569ad2163919" providerId="ADAL" clId="{FA4C6391-4E46-45A4-B36D-42A481F4C76C}" dt="2026-09-25T07:08:31.049" v="293" actId="20577"/>
        <pc:sldMkLst>
          <pc:docMk/>
          <pc:sldMk cId="2002021855" sldId="1514"/>
        </pc:sldMkLst>
        <pc:spChg chg="mod">
          <ac:chgData name="Anika Jabeen (2329698)" userId="9a575ea2-c07b-477f-a84b-569ad2163919" providerId="ADAL" clId="{FA4C6391-4E46-45A4-B36D-42A481F4C76C}" dt="2026-09-25T07:08:31.049" v="293" actId="20577"/>
          <ac:spMkLst>
            <pc:docMk/>
            <pc:sldMk cId="2002021855" sldId="1514"/>
            <ac:spMk id="3" creationId="{8DE9521F-CC42-235E-F804-B826A36205D1}"/>
          </ac:spMkLst>
        </pc:spChg>
      </pc:sldChg>
      <pc:sldChg chg="modSp mod ord">
        <pc:chgData name="Anika Jabeen (2329698)" userId="9a575ea2-c07b-477f-a84b-569ad2163919" providerId="ADAL" clId="{FA4C6391-4E46-45A4-B36D-42A481F4C76C}" dt="2026-09-25T06:30:27.361" v="25" actId="20577"/>
        <pc:sldMkLst>
          <pc:docMk/>
          <pc:sldMk cId="3408536552" sldId="1515"/>
        </pc:sldMkLst>
        <pc:spChg chg="mod">
          <ac:chgData name="Anika Jabeen (2329698)" userId="9a575ea2-c07b-477f-a84b-569ad2163919" providerId="ADAL" clId="{FA4C6391-4E46-45A4-B36D-42A481F4C76C}" dt="2026-09-25T06:30:27.361" v="25" actId="20577"/>
          <ac:spMkLst>
            <pc:docMk/>
            <pc:sldMk cId="3408536552" sldId="1515"/>
            <ac:spMk id="2" creationId="{DB22CC9C-AE86-D77D-2F74-8B39860A88F6}"/>
          </ac:spMkLst>
        </pc:spChg>
        <pc:spChg chg="mod">
          <ac:chgData name="Anika Jabeen (2329698)" userId="9a575ea2-c07b-477f-a84b-569ad2163919" providerId="ADAL" clId="{FA4C6391-4E46-45A4-B36D-42A481F4C76C}" dt="2026-09-25T06:21:42.895" v="6" actId="20577"/>
          <ac:spMkLst>
            <pc:docMk/>
            <pc:sldMk cId="3408536552" sldId="1515"/>
            <ac:spMk id="3" creationId="{24CAA463-F531-1FC1-6826-167C367BDDA1}"/>
          </ac:spMkLst>
        </pc:spChg>
      </pc:sldChg>
      <pc:sldChg chg="addSp delSp modSp mod modClrScheme chgLayout">
        <pc:chgData name="Anika Jabeen (2329698)" userId="9a575ea2-c07b-477f-a84b-569ad2163919" providerId="ADAL" clId="{FA4C6391-4E46-45A4-B36D-42A481F4C76C}" dt="2026-10-04T05:06:49.814" v="3713" actId="1076"/>
        <pc:sldMkLst>
          <pc:docMk/>
          <pc:sldMk cId="272877688" sldId="1518"/>
        </pc:sldMkLst>
        <pc:spChg chg="mod">
          <ac:chgData name="Anika Jabeen (2329698)" userId="9a575ea2-c07b-477f-a84b-569ad2163919" providerId="ADAL" clId="{FA4C6391-4E46-45A4-B36D-42A481F4C76C}" dt="2026-10-04T05:06:49.814" v="3713" actId="1076"/>
          <ac:spMkLst>
            <pc:docMk/>
            <pc:sldMk cId="272877688" sldId="1518"/>
            <ac:spMk id="3" creationId="{31FEB8CF-9E22-6779-27CB-25347B9558FE}"/>
          </ac:spMkLst>
        </pc:spChg>
        <pc:spChg chg="add mod">
          <ac:chgData name="Anika Jabeen (2329698)" userId="9a575ea2-c07b-477f-a84b-569ad2163919" providerId="ADAL" clId="{FA4C6391-4E46-45A4-B36D-42A481F4C76C}" dt="2026-10-04T05:05:33.277" v="3699" actId="5793"/>
          <ac:spMkLst>
            <pc:docMk/>
            <pc:sldMk cId="272877688" sldId="1518"/>
            <ac:spMk id="8" creationId="{A13E145C-FD15-97EB-3413-52D95D7DB669}"/>
          </ac:spMkLst>
        </pc:spChg>
      </pc:sldChg>
      <pc:sldChg chg="addSp delSp modSp mod">
        <pc:chgData name="Anika Jabeen (2329698)" userId="9a575ea2-c07b-477f-a84b-569ad2163919" providerId="ADAL" clId="{FA4C6391-4E46-45A4-B36D-42A481F4C76C}" dt="2026-10-04T04:54:53.765" v="3685" actId="20577"/>
        <pc:sldMkLst>
          <pc:docMk/>
          <pc:sldMk cId="1306846961" sldId="1519"/>
        </pc:sldMkLst>
        <pc:spChg chg="mod">
          <ac:chgData name="Anika Jabeen (2329698)" userId="9a575ea2-c07b-477f-a84b-569ad2163919" providerId="ADAL" clId="{FA4C6391-4E46-45A4-B36D-42A481F4C76C}" dt="2026-10-04T04:11:46.518" v="2906" actId="1076"/>
          <ac:spMkLst>
            <pc:docMk/>
            <pc:sldMk cId="1306846961" sldId="1519"/>
            <ac:spMk id="2" creationId="{C4E4F840-6F70-6AED-1C5B-222D7A04134A}"/>
          </ac:spMkLst>
        </pc:spChg>
        <pc:spChg chg="add mod">
          <ac:chgData name="Anika Jabeen (2329698)" userId="9a575ea2-c07b-477f-a84b-569ad2163919" providerId="ADAL" clId="{FA4C6391-4E46-45A4-B36D-42A481F4C76C}" dt="2026-10-04T04:54:53.765" v="3685" actId="20577"/>
          <ac:spMkLst>
            <pc:docMk/>
            <pc:sldMk cId="1306846961" sldId="1519"/>
            <ac:spMk id="3" creationId="{04ADAD27-971F-9B22-259D-CDD291351361}"/>
          </ac:spMkLst>
        </pc:spChg>
      </pc:sldChg>
      <pc:sldChg chg="modSp mod">
        <pc:chgData name="Anika Jabeen (2329698)" userId="9a575ea2-c07b-477f-a84b-569ad2163919" providerId="ADAL" clId="{FA4C6391-4E46-45A4-B36D-42A481F4C76C}" dt="2026-10-01T00:46:13.011" v="2102" actId="313"/>
        <pc:sldMkLst>
          <pc:docMk/>
          <pc:sldMk cId="2621526878" sldId="1522"/>
        </pc:sldMkLst>
        <pc:spChg chg="mod">
          <ac:chgData name="Anika Jabeen (2329698)" userId="9a575ea2-c07b-477f-a84b-569ad2163919" providerId="ADAL" clId="{FA4C6391-4E46-45A4-B36D-42A481F4C76C}" dt="2026-10-01T00:46:13.011" v="2102" actId="313"/>
          <ac:spMkLst>
            <pc:docMk/>
            <pc:sldMk cId="2621526878" sldId="1522"/>
            <ac:spMk id="2" creationId="{508D87FE-33C2-6CA7-4608-FAAD308CD368}"/>
          </ac:spMkLst>
        </pc:spChg>
      </pc:sldChg>
      <pc:sldChg chg="modSp mod">
        <pc:chgData name="Anika Jabeen (2329698)" userId="9a575ea2-c07b-477f-a84b-569ad2163919" providerId="ADAL" clId="{FA4C6391-4E46-45A4-B36D-42A481F4C76C}" dt="2026-09-25T07:07:33.586" v="280" actId="20577"/>
        <pc:sldMkLst>
          <pc:docMk/>
          <pc:sldMk cId="2855511555" sldId="1524"/>
        </pc:sldMkLst>
        <pc:spChg chg="mod">
          <ac:chgData name="Anika Jabeen (2329698)" userId="9a575ea2-c07b-477f-a84b-569ad2163919" providerId="ADAL" clId="{FA4C6391-4E46-45A4-B36D-42A481F4C76C}" dt="2026-09-25T06:52:48.653" v="111" actId="20577"/>
          <ac:spMkLst>
            <pc:docMk/>
            <pc:sldMk cId="2855511555" sldId="1524"/>
            <ac:spMk id="2" creationId="{CCD2A8B5-72D8-7D28-5EF2-E8C0766000D4}"/>
          </ac:spMkLst>
        </pc:spChg>
        <pc:spChg chg="mod">
          <ac:chgData name="Anika Jabeen (2329698)" userId="9a575ea2-c07b-477f-a84b-569ad2163919" providerId="ADAL" clId="{FA4C6391-4E46-45A4-B36D-42A481F4C76C}" dt="2026-09-25T07:07:33.586" v="280" actId="20577"/>
          <ac:spMkLst>
            <pc:docMk/>
            <pc:sldMk cId="2855511555" sldId="1524"/>
            <ac:spMk id="3" creationId="{611BFD12-F94C-1D12-E751-ABB2319CB18A}"/>
          </ac:spMkLst>
        </pc:spChg>
      </pc:sldChg>
      <pc:sldChg chg="addSp delSp modSp new mod ord modNotesTx">
        <pc:chgData name="Anika Jabeen (2329698)" userId="9a575ea2-c07b-477f-a84b-569ad2163919" providerId="ADAL" clId="{FA4C6391-4E46-45A4-B36D-42A481F4C76C}" dt="2026-10-04T03:34:57.776" v="2278" actId="20577"/>
        <pc:sldMkLst>
          <pc:docMk/>
          <pc:sldMk cId="1637844393" sldId="1525"/>
        </pc:sldMkLst>
        <pc:spChg chg="mod">
          <ac:chgData name="Anika Jabeen (2329698)" userId="9a575ea2-c07b-477f-a84b-569ad2163919" providerId="ADAL" clId="{FA4C6391-4E46-45A4-B36D-42A481F4C76C}" dt="2026-10-04T03:34:57.776" v="2278" actId="20577"/>
          <ac:spMkLst>
            <pc:docMk/>
            <pc:sldMk cId="1637844393" sldId="1525"/>
            <ac:spMk id="3" creationId="{F97E7139-2A3E-9130-D3C4-82638A741DAA}"/>
          </ac:spMkLst>
        </pc:spChg>
        <pc:spChg chg="add mod">
          <ac:chgData name="Anika Jabeen (2329698)" userId="9a575ea2-c07b-477f-a84b-569ad2163919" providerId="ADAL" clId="{FA4C6391-4E46-45A4-B36D-42A481F4C76C}" dt="2026-09-27T06:35:58.203" v="2035" actId="14100"/>
          <ac:spMkLst>
            <pc:docMk/>
            <pc:sldMk cId="1637844393" sldId="1525"/>
            <ac:spMk id="7" creationId="{2139A19B-1735-11A6-7282-DD4A2D341D55}"/>
          </ac:spMkLst>
        </pc:spChg>
        <pc:picChg chg="add mod">
          <ac:chgData name="Anika Jabeen (2329698)" userId="9a575ea2-c07b-477f-a84b-569ad2163919" providerId="ADAL" clId="{FA4C6391-4E46-45A4-B36D-42A481F4C76C}" dt="2026-09-27T06:36:05.693" v="2036" actId="14100"/>
          <ac:picMkLst>
            <pc:docMk/>
            <pc:sldMk cId="1637844393" sldId="1525"/>
            <ac:picMk id="5" creationId="{4DBACA8E-CC3B-740F-608C-E823F03BCEF1}"/>
          </ac:picMkLst>
        </pc:picChg>
      </pc:sldChg>
      <pc:sldChg chg="addSp delSp modSp new mod">
        <pc:chgData name="Anika Jabeen (2329698)" userId="9a575ea2-c07b-477f-a84b-569ad2163919" providerId="ADAL" clId="{FA4C6391-4E46-45A4-B36D-42A481F4C76C}" dt="2026-09-27T06:29:10.263" v="1895"/>
        <pc:sldMkLst>
          <pc:docMk/>
          <pc:sldMk cId="2503707267" sldId="1526"/>
        </pc:sldMkLst>
        <pc:graphicFrameChg chg="add mod modGraphic">
          <ac:chgData name="Anika Jabeen (2329698)" userId="9a575ea2-c07b-477f-a84b-569ad2163919" providerId="ADAL" clId="{FA4C6391-4E46-45A4-B36D-42A481F4C76C}" dt="2026-09-27T06:29:10.263" v="1895"/>
          <ac:graphicFrameMkLst>
            <pc:docMk/>
            <pc:sldMk cId="2503707267" sldId="1526"/>
            <ac:graphicFrameMk id="5" creationId="{A342F4C3-ED2F-E9E0-6E6E-DF5400C60031}"/>
          </ac:graphicFrameMkLst>
        </pc:graphicFrameChg>
      </pc:sldChg>
      <pc:sldChg chg="addSp delSp modSp new mod">
        <pc:chgData name="Anika Jabeen (2329698)" userId="9a575ea2-c07b-477f-a84b-569ad2163919" providerId="ADAL" clId="{FA4C6391-4E46-45A4-B36D-42A481F4C76C}" dt="2026-10-04T03:28:04.259" v="2253" actId="33524"/>
        <pc:sldMkLst>
          <pc:docMk/>
          <pc:sldMk cId="2048556907" sldId="1527"/>
        </pc:sldMkLst>
        <pc:graphicFrameChg chg="add mod modGraphic">
          <ac:chgData name="Anika Jabeen (2329698)" userId="9a575ea2-c07b-477f-a84b-569ad2163919" providerId="ADAL" clId="{FA4C6391-4E46-45A4-B36D-42A481F4C76C}" dt="2026-10-04T03:28:04.259" v="2253" actId="33524"/>
          <ac:graphicFrameMkLst>
            <pc:docMk/>
            <pc:sldMk cId="2048556907" sldId="1527"/>
            <ac:graphicFrameMk id="9" creationId="{3F933482-EE0A-9932-FFD6-65F2BC0506E4}"/>
          </ac:graphicFrameMkLst>
        </pc:graphicFrameChg>
      </pc:sldChg>
      <pc:sldChg chg="addSp delSp modSp new mod modNotesTx">
        <pc:chgData name="Anika Jabeen (2329698)" userId="9a575ea2-c07b-477f-a84b-569ad2163919" providerId="ADAL" clId="{FA4C6391-4E46-45A4-B36D-42A481F4C76C}" dt="2026-10-04T04:10:11.282" v="2901" actId="20577"/>
        <pc:sldMkLst>
          <pc:docMk/>
          <pc:sldMk cId="658150952" sldId="1529"/>
        </pc:sldMkLst>
        <pc:spChg chg="mod">
          <ac:chgData name="Anika Jabeen (2329698)" userId="9a575ea2-c07b-477f-a84b-569ad2163919" providerId="ADAL" clId="{FA4C6391-4E46-45A4-B36D-42A481F4C76C}" dt="2026-10-04T03:46:24.106" v="2841" actId="1076"/>
          <ac:spMkLst>
            <pc:docMk/>
            <pc:sldMk cId="658150952" sldId="1529"/>
            <ac:spMk id="2" creationId="{246364F9-BF49-5F8E-AC27-E8F8782030BD}"/>
          </ac:spMkLst>
        </pc:spChg>
        <pc:spChg chg="mod">
          <ac:chgData name="Anika Jabeen (2329698)" userId="9a575ea2-c07b-477f-a84b-569ad2163919" providerId="ADAL" clId="{FA4C6391-4E46-45A4-B36D-42A481F4C76C}" dt="2026-10-04T04:10:11.282" v="2901" actId="20577"/>
          <ac:spMkLst>
            <pc:docMk/>
            <pc:sldMk cId="658150952" sldId="1529"/>
            <ac:spMk id="3" creationId="{271C58A8-A45E-A965-6BDB-9D2047D6F135}"/>
          </ac:spMkLst>
        </pc:spChg>
        <pc:spChg chg="add mod">
          <ac:chgData name="Anika Jabeen (2329698)" userId="9a575ea2-c07b-477f-a84b-569ad2163919" providerId="ADAL" clId="{FA4C6391-4E46-45A4-B36D-42A481F4C76C}" dt="2026-10-04T03:53:29.733" v="2897" actId="14100"/>
          <ac:spMkLst>
            <pc:docMk/>
            <pc:sldMk cId="658150952" sldId="1529"/>
            <ac:spMk id="8" creationId="{7B1EBDC2-DF83-901C-FEDA-9C6FBBCA07AC}"/>
          </ac:spMkLst>
        </pc:spChg>
        <pc:picChg chg="add mod">
          <ac:chgData name="Anika Jabeen (2329698)" userId="9a575ea2-c07b-477f-a84b-569ad2163919" providerId="ADAL" clId="{FA4C6391-4E46-45A4-B36D-42A481F4C76C}" dt="2026-10-04T03:52:13.991" v="2881" actId="14100"/>
          <ac:picMkLst>
            <pc:docMk/>
            <pc:sldMk cId="658150952" sldId="1529"/>
            <ac:picMk id="6" creationId="{AD5C54EF-51DB-85AA-320A-B7B76202AE1B}"/>
          </ac:picMkLst>
        </pc:picChg>
      </pc:sldChg>
    </pc:docChg>
  </pc:docChgLst>
  <pc:docChgLst>
    <pc:chgData name="Samina Javed (2323581)" userId="481d149d-8341-44f5-98e5-11e58d7c7aba" providerId="ADAL" clId="{14AE9A01-7D26-4BE4-9DBC-1A1CFB36BF1A}"/>
    <pc:docChg chg="custSel addSld delSld modSld">
      <pc:chgData name="Samina Javed (2323581)" userId="481d149d-8341-44f5-98e5-11e58d7c7aba" providerId="ADAL" clId="{14AE9A01-7D26-4BE4-9DBC-1A1CFB36BF1A}" dt="2026-10-23T18:35:34.874" v="338"/>
      <pc:docMkLst>
        <pc:docMk/>
      </pc:docMkLst>
      <pc:sldChg chg="addSp delSp modSp mod modTransition modAnim">
        <pc:chgData name="Samina Javed (2323581)" userId="481d149d-8341-44f5-98e5-11e58d7c7aba" providerId="ADAL" clId="{14AE9A01-7D26-4BE4-9DBC-1A1CFB36BF1A}" dt="2026-10-23T16:50:56.910" v="12"/>
        <pc:sldMkLst>
          <pc:docMk/>
          <pc:sldMk cId="1773831372" sldId="1497"/>
        </pc:sldMkLst>
        <pc:picChg chg="add del mod">
          <ac:chgData name="Samina Javed (2323581)" userId="481d149d-8341-44f5-98e5-11e58d7c7aba" providerId="ADAL" clId="{14AE9A01-7D26-4BE4-9DBC-1A1CFB36BF1A}" dt="2026-10-23T16:49:36.433" v="2"/>
          <ac:picMkLst>
            <pc:docMk/>
            <pc:sldMk cId="1773831372" sldId="1497"/>
            <ac:picMk id="6" creationId="{FD8084B7-5CA9-9638-3CB2-9FA276950A92}"/>
          </ac:picMkLst>
        </pc:picChg>
        <pc:picChg chg="add del mod ord">
          <ac:chgData name="Samina Javed (2323581)" userId="481d149d-8341-44f5-98e5-11e58d7c7aba" providerId="ADAL" clId="{14AE9A01-7D26-4BE4-9DBC-1A1CFB36BF1A}" dt="2026-10-23T16:49:43.982" v="3"/>
          <ac:picMkLst>
            <pc:docMk/>
            <pc:sldMk cId="1773831372" sldId="1497"/>
            <ac:picMk id="9" creationId="{9D8E1FEB-35E8-3201-42F0-448337BD6805}"/>
          </ac:picMkLst>
        </pc:picChg>
        <pc:picChg chg="add del mod">
          <ac:chgData name="Samina Javed (2323581)" userId="481d149d-8341-44f5-98e5-11e58d7c7aba" providerId="ADAL" clId="{14AE9A01-7D26-4BE4-9DBC-1A1CFB36BF1A}" dt="2026-10-23T16:49:52.208" v="5"/>
          <ac:picMkLst>
            <pc:docMk/>
            <pc:sldMk cId="1773831372" sldId="1497"/>
            <ac:picMk id="10" creationId="{F95B27D1-0B62-8423-DF2D-7661F6CE134D}"/>
          </ac:picMkLst>
        </pc:picChg>
        <pc:picChg chg="add del mod ord">
          <ac:chgData name="Samina Javed (2323581)" userId="481d149d-8341-44f5-98e5-11e58d7c7aba" providerId="ADAL" clId="{14AE9A01-7D26-4BE4-9DBC-1A1CFB36BF1A}" dt="2026-10-23T16:50:05.587" v="6"/>
          <ac:picMkLst>
            <pc:docMk/>
            <pc:sldMk cId="1773831372" sldId="1497"/>
            <ac:picMk id="13" creationId="{E342E9E5-C229-EE3B-F33D-B6A5C051A89F}"/>
          </ac:picMkLst>
        </pc:picChg>
        <pc:picChg chg="add del mod">
          <ac:chgData name="Samina Javed (2323581)" userId="481d149d-8341-44f5-98e5-11e58d7c7aba" providerId="ADAL" clId="{14AE9A01-7D26-4BE4-9DBC-1A1CFB36BF1A}" dt="2026-10-23T16:50:33.735" v="8"/>
          <ac:picMkLst>
            <pc:docMk/>
            <pc:sldMk cId="1773831372" sldId="1497"/>
            <ac:picMk id="14" creationId="{9DA08C51-F51B-55B4-E9A1-36E007BD2675}"/>
          </ac:picMkLst>
        </pc:picChg>
        <pc:picChg chg="add del mod ord">
          <ac:chgData name="Samina Javed (2323581)" userId="481d149d-8341-44f5-98e5-11e58d7c7aba" providerId="ADAL" clId="{14AE9A01-7D26-4BE4-9DBC-1A1CFB36BF1A}" dt="2026-10-23T16:50:41.878" v="9"/>
          <ac:picMkLst>
            <pc:docMk/>
            <pc:sldMk cId="1773831372" sldId="1497"/>
            <ac:picMk id="19" creationId="{16464F36-2688-8EE0-FDD3-E274DD449A51}"/>
          </ac:picMkLst>
        </pc:picChg>
        <pc:picChg chg="add del mod">
          <ac:chgData name="Samina Javed (2323581)" userId="481d149d-8341-44f5-98e5-11e58d7c7aba" providerId="ADAL" clId="{14AE9A01-7D26-4BE4-9DBC-1A1CFB36BF1A}" dt="2026-10-23T16:50:44.499" v="11"/>
          <ac:picMkLst>
            <pc:docMk/>
            <pc:sldMk cId="1773831372" sldId="1497"/>
            <ac:picMk id="20" creationId="{85A931CF-5A53-5249-F764-DBB7A949294F}"/>
          </ac:picMkLst>
        </pc:picChg>
        <pc:picChg chg="add del mod ord">
          <ac:chgData name="Samina Javed (2323581)" userId="481d149d-8341-44f5-98e5-11e58d7c7aba" providerId="ADAL" clId="{14AE9A01-7D26-4BE4-9DBC-1A1CFB36BF1A}" dt="2026-10-23T16:50:56.910" v="12"/>
          <ac:picMkLst>
            <pc:docMk/>
            <pc:sldMk cId="1773831372" sldId="1497"/>
            <ac:picMk id="23" creationId="{882B2752-4CAB-793E-4E40-7EDCDF349A60}"/>
          </ac:picMkLst>
        </pc:picChg>
        <pc:picChg chg="add mod">
          <ac:chgData name="Samina Javed (2323581)" userId="481d149d-8341-44f5-98e5-11e58d7c7aba" providerId="ADAL" clId="{14AE9A01-7D26-4BE4-9DBC-1A1CFB36BF1A}" dt="2026-10-23T16:50:56.910" v="12"/>
          <ac:picMkLst>
            <pc:docMk/>
            <pc:sldMk cId="1773831372" sldId="1497"/>
            <ac:picMk id="24" creationId="{91687D0D-EF5C-35D6-ED61-A31008699ACD}"/>
          </ac:picMkLst>
        </pc:picChg>
      </pc:sldChg>
      <pc:sldChg chg="del">
        <pc:chgData name="Samina Javed (2323581)" userId="481d149d-8341-44f5-98e5-11e58d7c7aba" providerId="ADAL" clId="{14AE9A01-7D26-4BE4-9DBC-1A1CFB36BF1A}" dt="2026-10-23T18:26:52.564" v="320" actId="2696"/>
        <pc:sldMkLst>
          <pc:docMk/>
          <pc:sldMk cId="1751885377" sldId="1499"/>
        </pc:sldMkLst>
      </pc:sldChg>
      <pc:sldChg chg="addSp modSp">
        <pc:chgData name="Samina Javed (2323581)" userId="481d149d-8341-44f5-98e5-11e58d7c7aba" providerId="ADAL" clId="{14AE9A01-7D26-4BE4-9DBC-1A1CFB36BF1A}" dt="2026-10-23T17:30:40.128" v="41"/>
        <pc:sldMkLst>
          <pc:docMk/>
          <pc:sldMk cId="2236553916" sldId="1511"/>
        </pc:sldMkLst>
        <pc:picChg chg="add mod">
          <ac:chgData name="Samina Javed (2323581)" userId="481d149d-8341-44f5-98e5-11e58d7c7aba" providerId="ADAL" clId="{14AE9A01-7D26-4BE4-9DBC-1A1CFB36BF1A}" dt="2026-10-23T17:30:40.128" v="41"/>
          <ac:picMkLst>
            <pc:docMk/>
            <pc:sldMk cId="2236553916" sldId="1511"/>
            <ac:picMk id="8" creationId="{597AF0BD-8859-45F9-AEA7-548A9BB70C20}"/>
          </ac:picMkLst>
        </pc:picChg>
      </pc:sldChg>
      <pc:sldChg chg="addSp modSp">
        <pc:chgData name="Samina Javed (2323581)" userId="481d149d-8341-44f5-98e5-11e58d7c7aba" providerId="ADAL" clId="{14AE9A01-7D26-4BE4-9DBC-1A1CFB36BF1A}" dt="2026-10-23T17:35:51.180" v="43"/>
        <pc:sldMkLst>
          <pc:docMk/>
          <pc:sldMk cId="3272732094" sldId="1512"/>
        </pc:sldMkLst>
        <pc:picChg chg="add mod">
          <ac:chgData name="Samina Javed (2323581)" userId="481d149d-8341-44f5-98e5-11e58d7c7aba" providerId="ADAL" clId="{14AE9A01-7D26-4BE4-9DBC-1A1CFB36BF1A}" dt="2026-10-23T17:35:51.180" v="43"/>
          <ac:picMkLst>
            <pc:docMk/>
            <pc:sldMk cId="3272732094" sldId="1512"/>
            <ac:picMk id="9" creationId="{D4F412F7-AC2B-2A3D-978D-82EB2E35E60D}"/>
          </ac:picMkLst>
        </pc:picChg>
      </pc:sldChg>
      <pc:sldChg chg="addSp delSp modSp mod modTransition modAnim">
        <pc:chgData name="Samina Javed (2323581)" userId="481d149d-8341-44f5-98e5-11e58d7c7aba" providerId="ADAL" clId="{14AE9A01-7D26-4BE4-9DBC-1A1CFB36BF1A}" dt="2026-10-23T16:54:52.582" v="16"/>
        <pc:sldMkLst>
          <pc:docMk/>
          <pc:sldMk cId="2002021855" sldId="1514"/>
        </pc:sldMkLst>
        <pc:picChg chg="add del mod">
          <ac:chgData name="Samina Javed (2323581)" userId="481d149d-8341-44f5-98e5-11e58d7c7aba" providerId="ADAL" clId="{14AE9A01-7D26-4BE4-9DBC-1A1CFB36BF1A}" dt="2026-10-23T16:54:05.003" v="15"/>
          <ac:picMkLst>
            <pc:docMk/>
            <pc:sldMk cId="2002021855" sldId="1514"/>
            <ac:picMk id="14" creationId="{131F1D62-1710-8170-5131-0B7FEBA362CA}"/>
          </ac:picMkLst>
        </pc:picChg>
        <pc:picChg chg="add del mod ord">
          <ac:chgData name="Samina Javed (2323581)" userId="481d149d-8341-44f5-98e5-11e58d7c7aba" providerId="ADAL" clId="{14AE9A01-7D26-4BE4-9DBC-1A1CFB36BF1A}" dt="2026-10-23T16:54:52.582" v="16"/>
          <ac:picMkLst>
            <pc:docMk/>
            <pc:sldMk cId="2002021855" sldId="1514"/>
            <ac:picMk id="20" creationId="{9A40879D-7078-B2D6-4539-9F39CCD0F3C5}"/>
          </ac:picMkLst>
        </pc:picChg>
        <pc:picChg chg="add mod">
          <ac:chgData name="Samina Javed (2323581)" userId="481d149d-8341-44f5-98e5-11e58d7c7aba" providerId="ADAL" clId="{14AE9A01-7D26-4BE4-9DBC-1A1CFB36BF1A}" dt="2026-10-23T16:54:52.582" v="16"/>
          <ac:picMkLst>
            <pc:docMk/>
            <pc:sldMk cId="2002021855" sldId="1514"/>
            <ac:picMk id="21" creationId="{51B4BD67-BF11-7401-F652-0A042C882648}"/>
          </ac:picMkLst>
        </pc:picChg>
      </pc:sldChg>
      <pc:sldChg chg="addSp delSp modSp mod modTransition modAnim">
        <pc:chgData name="Samina Javed (2323581)" userId="481d149d-8341-44f5-98e5-11e58d7c7aba" providerId="ADAL" clId="{14AE9A01-7D26-4BE4-9DBC-1A1CFB36BF1A}" dt="2026-10-23T17:01:28.983" v="24"/>
        <pc:sldMkLst>
          <pc:docMk/>
          <pc:sldMk cId="3408536552" sldId="1515"/>
        </pc:sldMkLst>
        <pc:picChg chg="add del mod">
          <ac:chgData name="Samina Javed (2323581)" userId="481d149d-8341-44f5-98e5-11e58d7c7aba" providerId="ADAL" clId="{14AE9A01-7D26-4BE4-9DBC-1A1CFB36BF1A}" dt="2026-10-23T17:00:47.791" v="20"/>
          <ac:picMkLst>
            <pc:docMk/>
            <pc:sldMk cId="3408536552" sldId="1515"/>
            <ac:picMk id="9" creationId="{38880245-2C8D-DBE7-D2F2-42046DDA8D32}"/>
          </ac:picMkLst>
        </pc:picChg>
        <pc:picChg chg="add del mod ord">
          <ac:chgData name="Samina Javed (2323581)" userId="481d149d-8341-44f5-98e5-11e58d7c7aba" providerId="ADAL" clId="{14AE9A01-7D26-4BE4-9DBC-1A1CFB36BF1A}" dt="2026-10-23T17:01:04.739" v="21"/>
          <ac:picMkLst>
            <pc:docMk/>
            <pc:sldMk cId="3408536552" sldId="1515"/>
            <ac:picMk id="12" creationId="{1D4B8214-1304-BA48-D662-279A343AE4FC}"/>
          </ac:picMkLst>
        </pc:picChg>
        <pc:picChg chg="add del mod">
          <ac:chgData name="Samina Javed (2323581)" userId="481d149d-8341-44f5-98e5-11e58d7c7aba" providerId="ADAL" clId="{14AE9A01-7D26-4BE4-9DBC-1A1CFB36BF1A}" dt="2026-10-23T17:01:10.754" v="23"/>
          <ac:picMkLst>
            <pc:docMk/>
            <pc:sldMk cId="3408536552" sldId="1515"/>
            <ac:picMk id="13" creationId="{890BA56F-AE84-813F-A378-DBF5905441F6}"/>
          </ac:picMkLst>
        </pc:picChg>
        <pc:picChg chg="add del mod ord">
          <ac:chgData name="Samina Javed (2323581)" userId="481d149d-8341-44f5-98e5-11e58d7c7aba" providerId="ADAL" clId="{14AE9A01-7D26-4BE4-9DBC-1A1CFB36BF1A}" dt="2026-10-23T17:01:28.983" v="24"/>
          <ac:picMkLst>
            <pc:docMk/>
            <pc:sldMk cId="3408536552" sldId="1515"/>
            <ac:picMk id="16" creationId="{70546F9C-6183-40E9-9C09-2313227B1855}"/>
          </ac:picMkLst>
        </pc:picChg>
        <pc:picChg chg="add mod">
          <ac:chgData name="Samina Javed (2323581)" userId="481d149d-8341-44f5-98e5-11e58d7c7aba" providerId="ADAL" clId="{14AE9A01-7D26-4BE4-9DBC-1A1CFB36BF1A}" dt="2026-10-23T17:01:28.983" v="24"/>
          <ac:picMkLst>
            <pc:docMk/>
            <pc:sldMk cId="3408536552" sldId="1515"/>
            <ac:picMk id="17" creationId="{0934AAAD-A397-7161-8186-D4FB95DA120C}"/>
          </ac:picMkLst>
        </pc:picChg>
      </pc:sldChg>
      <pc:sldChg chg="addSp modSp">
        <pc:chgData name="Samina Javed (2323581)" userId="481d149d-8341-44f5-98e5-11e58d7c7aba" providerId="ADAL" clId="{14AE9A01-7D26-4BE4-9DBC-1A1CFB36BF1A}" dt="2026-10-23T17:28:01.915" v="39"/>
        <pc:sldMkLst>
          <pc:docMk/>
          <pc:sldMk cId="272877688" sldId="1518"/>
        </pc:sldMkLst>
        <pc:picChg chg="add mod">
          <ac:chgData name="Samina Javed (2323581)" userId="481d149d-8341-44f5-98e5-11e58d7c7aba" providerId="ADAL" clId="{14AE9A01-7D26-4BE4-9DBC-1A1CFB36BF1A}" dt="2026-10-23T17:28:01.915" v="39"/>
          <ac:picMkLst>
            <pc:docMk/>
            <pc:sldMk cId="272877688" sldId="1518"/>
            <ac:picMk id="7" creationId="{62B1474C-6CA0-1239-B062-374A42572A4E}"/>
          </ac:picMkLst>
        </pc:picChg>
      </pc:sldChg>
      <pc:sldChg chg="addSp delSp modSp mod modTransition modAnim">
        <pc:chgData name="Samina Javed (2323581)" userId="481d149d-8341-44f5-98e5-11e58d7c7aba" providerId="ADAL" clId="{14AE9A01-7D26-4BE4-9DBC-1A1CFB36BF1A}" dt="2026-10-23T17:25:50.897" v="38"/>
        <pc:sldMkLst>
          <pc:docMk/>
          <pc:sldMk cId="1306846961" sldId="1519"/>
        </pc:sldMkLst>
        <pc:picChg chg="add del mod">
          <ac:chgData name="Samina Javed (2323581)" userId="481d149d-8341-44f5-98e5-11e58d7c7aba" providerId="ADAL" clId="{14AE9A01-7D26-4BE4-9DBC-1A1CFB36BF1A}" dt="2026-10-23T17:24:40.483" v="37"/>
          <ac:picMkLst>
            <pc:docMk/>
            <pc:sldMk cId="1306846961" sldId="1519"/>
            <ac:picMk id="8" creationId="{20ED827E-5479-2072-B4A5-F49B2F572AE3}"/>
          </ac:picMkLst>
        </pc:picChg>
        <pc:picChg chg="add del mod ord">
          <ac:chgData name="Samina Javed (2323581)" userId="481d149d-8341-44f5-98e5-11e58d7c7aba" providerId="ADAL" clId="{14AE9A01-7D26-4BE4-9DBC-1A1CFB36BF1A}" dt="2026-10-23T17:25:50.897" v="38"/>
          <ac:picMkLst>
            <pc:docMk/>
            <pc:sldMk cId="1306846961" sldId="1519"/>
            <ac:picMk id="11" creationId="{6FC9655A-E3AA-5D51-DF25-3B8475495793}"/>
          </ac:picMkLst>
        </pc:picChg>
        <pc:picChg chg="add mod">
          <ac:chgData name="Samina Javed (2323581)" userId="481d149d-8341-44f5-98e5-11e58d7c7aba" providerId="ADAL" clId="{14AE9A01-7D26-4BE4-9DBC-1A1CFB36BF1A}" dt="2026-10-23T17:25:50.897" v="38"/>
          <ac:picMkLst>
            <pc:docMk/>
            <pc:sldMk cId="1306846961" sldId="1519"/>
            <ac:picMk id="12" creationId="{A16B41C5-F46C-2FEB-26DF-28C0D6F08122}"/>
          </ac:picMkLst>
        </pc:picChg>
      </pc:sldChg>
      <pc:sldChg chg="addSp modSp">
        <pc:chgData name="Samina Javed (2323581)" userId="481d149d-8341-44f5-98e5-11e58d7c7aba" providerId="ADAL" clId="{14AE9A01-7D26-4BE4-9DBC-1A1CFB36BF1A}" dt="2026-10-23T17:32:39.473" v="42"/>
        <pc:sldMkLst>
          <pc:docMk/>
          <pc:sldMk cId="2621526878" sldId="1522"/>
        </pc:sldMkLst>
        <pc:picChg chg="add mod">
          <ac:chgData name="Samina Javed (2323581)" userId="481d149d-8341-44f5-98e5-11e58d7c7aba" providerId="ADAL" clId="{14AE9A01-7D26-4BE4-9DBC-1A1CFB36BF1A}" dt="2026-10-23T17:32:39.473" v="42"/>
          <ac:picMkLst>
            <pc:docMk/>
            <pc:sldMk cId="2621526878" sldId="1522"/>
            <ac:picMk id="8" creationId="{11F1CB08-3DB5-9BA4-CD1E-30E08B7722EA}"/>
          </ac:picMkLst>
        </pc:picChg>
      </pc:sldChg>
      <pc:sldChg chg="addSp modSp">
        <pc:chgData name="Samina Javed (2323581)" userId="481d149d-8341-44f5-98e5-11e58d7c7aba" providerId="ADAL" clId="{14AE9A01-7D26-4BE4-9DBC-1A1CFB36BF1A}" dt="2026-10-23T16:59:31.550" v="17"/>
        <pc:sldMkLst>
          <pc:docMk/>
          <pc:sldMk cId="2855511555" sldId="1524"/>
        </pc:sldMkLst>
        <pc:picChg chg="add mod">
          <ac:chgData name="Samina Javed (2323581)" userId="481d149d-8341-44f5-98e5-11e58d7c7aba" providerId="ADAL" clId="{14AE9A01-7D26-4BE4-9DBC-1A1CFB36BF1A}" dt="2026-10-23T16:59:31.550" v="17"/>
          <ac:picMkLst>
            <pc:docMk/>
            <pc:sldMk cId="2855511555" sldId="1524"/>
            <ac:picMk id="13" creationId="{617C2640-BB4D-4C5B-3262-3D00F24056BA}"/>
          </ac:picMkLst>
        </pc:picChg>
      </pc:sldChg>
      <pc:sldChg chg="addSp delSp modSp mod modTransition modAnim">
        <pc:chgData name="Samina Javed (2323581)" userId="481d149d-8341-44f5-98e5-11e58d7c7aba" providerId="ADAL" clId="{14AE9A01-7D26-4BE4-9DBC-1A1CFB36BF1A}" dt="2026-10-23T18:26:32.649" v="319" actId="20577"/>
        <pc:sldMkLst>
          <pc:docMk/>
          <pc:sldMk cId="1637844393" sldId="1525"/>
        </pc:sldMkLst>
        <pc:spChg chg="mod">
          <ac:chgData name="Samina Javed (2323581)" userId="481d149d-8341-44f5-98e5-11e58d7c7aba" providerId="ADAL" clId="{14AE9A01-7D26-4BE4-9DBC-1A1CFB36BF1A}" dt="2026-10-23T18:26:32.649" v="319" actId="20577"/>
          <ac:spMkLst>
            <pc:docMk/>
            <pc:sldMk cId="1637844393" sldId="1525"/>
            <ac:spMk id="3" creationId="{F97E7139-2A3E-9130-D3C4-82638A741DAA}"/>
          </ac:spMkLst>
        </pc:spChg>
        <pc:picChg chg="add del mod">
          <ac:chgData name="Samina Javed (2323581)" userId="481d149d-8341-44f5-98e5-11e58d7c7aba" providerId="ADAL" clId="{14AE9A01-7D26-4BE4-9DBC-1A1CFB36BF1A}" dt="2026-10-23T17:10:40.188" v="27"/>
          <ac:picMkLst>
            <pc:docMk/>
            <pc:sldMk cId="1637844393" sldId="1525"/>
            <ac:picMk id="6" creationId="{22028642-BD4A-BD3B-BDC2-7A7C346E2BB0}"/>
          </ac:picMkLst>
        </pc:picChg>
        <pc:picChg chg="add del mod ord">
          <ac:chgData name="Samina Javed (2323581)" userId="481d149d-8341-44f5-98e5-11e58d7c7aba" providerId="ADAL" clId="{14AE9A01-7D26-4BE4-9DBC-1A1CFB36BF1A}" dt="2026-10-23T17:11:26.892" v="28"/>
          <ac:picMkLst>
            <pc:docMk/>
            <pc:sldMk cId="1637844393" sldId="1525"/>
            <ac:picMk id="13" creationId="{28E0B887-0569-E959-714A-B3617942CDE7}"/>
          </ac:picMkLst>
        </pc:picChg>
        <pc:picChg chg="add del mod">
          <ac:chgData name="Samina Javed (2323581)" userId="481d149d-8341-44f5-98e5-11e58d7c7aba" providerId="ADAL" clId="{14AE9A01-7D26-4BE4-9DBC-1A1CFB36BF1A}" dt="2026-10-23T17:11:32.486" v="30"/>
          <ac:picMkLst>
            <pc:docMk/>
            <pc:sldMk cId="1637844393" sldId="1525"/>
            <ac:picMk id="14" creationId="{A1CCFB3A-34B9-6DFA-0DC8-C87323A55691}"/>
          </ac:picMkLst>
        </pc:picChg>
        <pc:picChg chg="add del mod ord">
          <ac:chgData name="Samina Javed (2323581)" userId="481d149d-8341-44f5-98e5-11e58d7c7aba" providerId="ADAL" clId="{14AE9A01-7D26-4BE4-9DBC-1A1CFB36BF1A}" dt="2026-10-23T17:12:22.694" v="31"/>
          <ac:picMkLst>
            <pc:docMk/>
            <pc:sldMk cId="1637844393" sldId="1525"/>
            <ac:picMk id="17" creationId="{A6A94D89-D49C-4527-69F0-420828C7FA98}"/>
          </ac:picMkLst>
        </pc:picChg>
        <pc:picChg chg="add mod">
          <ac:chgData name="Samina Javed (2323581)" userId="481d149d-8341-44f5-98e5-11e58d7c7aba" providerId="ADAL" clId="{14AE9A01-7D26-4BE4-9DBC-1A1CFB36BF1A}" dt="2026-10-23T17:12:22.694" v="31"/>
          <ac:picMkLst>
            <pc:docMk/>
            <pc:sldMk cId="1637844393" sldId="1525"/>
            <ac:picMk id="18" creationId="{878CF484-374D-BA73-92D2-66A71D75EE9A}"/>
          </ac:picMkLst>
        </pc:picChg>
      </pc:sldChg>
      <pc:sldChg chg="addSp modSp">
        <pc:chgData name="Samina Javed (2323581)" userId="481d149d-8341-44f5-98e5-11e58d7c7aba" providerId="ADAL" clId="{14AE9A01-7D26-4BE4-9DBC-1A1CFB36BF1A}" dt="2026-10-23T17:14:29.568" v="32"/>
        <pc:sldMkLst>
          <pc:docMk/>
          <pc:sldMk cId="2503707267" sldId="1526"/>
        </pc:sldMkLst>
        <pc:picChg chg="add mod">
          <ac:chgData name="Samina Javed (2323581)" userId="481d149d-8341-44f5-98e5-11e58d7c7aba" providerId="ADAL" clId="{14AE9A01-7D26-4BE4-9DBC-1A1CFB36BF1A}" dt="2026-10-23T17:14:29.568" v="32"/>
          <ac:picMkLst>
            <pc:docMk/>
            <pc:sldMk cId="2503707267" sldId="1526"/>
            <ac:picMk id="10" creationId="{7C084FB6-D03D-6E5A-E592-FD757C72385B}"/>
          </ac:picMkLst>
        </pc:picChg>
      </pc:sldChg>
      <pc:sldChg chg="addSp modSp">
        <pc:chgData name="Samina Javed (2323581)" userId="481d149d-8341-44f5-98e5-11e58d7c7aba" providerId="ADAL" clId="{14AE9A01-7D26-4BE4-9DBC-1A1CFB36BF1A}" dt="2026-10-23T17:20:48.343" v="33"/>
        <pc:sldMkLst>
          <pc:docMk/>
          <pc:sldMk cId="2048556907" sldId="1527"/>
        </pc:sldMkLst>
        <pc:picChg chg="add mod">
          <ac:chgData name="Samina Javed (2323581)" userId="481d149d-8341-44f5-98e5-11e58d7c7aba" providerId="ADAL" clId="{14AE9A01-7D26-4BE4-9DBC-1A1CFB36BF1A}" dt="2026-10-23T17:20:48.343" v="33"/>
          <ac:picMkLst>
            <pc:docMk/>
            <pc:sldMk cId="2048556907" sldId="1527"/>
            <ac:picMk id="8" creationId="{C8FA11FF-EC12-9973-64C6-8C1A91623373}"/>
          </ac:picMkLst>
        </pc:picChg>
      </pc:sldChg>
      <pc:sldChg chg="addSp modSp mod">
        <pc:chgData name="Samina Javed (2323581)" userId="481d149d-8341-44f5-98e5-11e58d7c7aba" providerId="ADAL" clId="{14AE9A01-7D26-4BE4-9DBC-1A1CFB36BF1A}" dt="2026-10-23T18:28:35.296" v="322" actId="207"/>
        <pc:sldMkLst>
          <pc:docMk/>
          <pc:sldMk cId="658150952" sldId="1529"/>
        </pc:sldMkLst>
        <pc:spChg chg="mod">
          <ac:chgData name="Samina Javed (2323581)" userId="481d149d-8341-44f5-98e5-11e58d7c7aba" providerId="ADAL" clId="{14AE9A01-7D26-4BE4-9DBC-1A1CFB36BF1A}" dt="2026-10-23T18:28:35.296" v="322" actId="207"/>
          <ac:spMkLst>
            <pc:docMk/>
            <pc:sldMk cId="658150952" sldId="1529"/>
            <ac:spMk id="2" creationId="{246364F9-BF49-5F8E-AC27-E8F8782030BD}"/>
          </ac:spMkLst>
        </pc:spChg>
        <pc:picChg chg="add mod">
          <ac:chgData name="Samina Javed (2323581)" userId="481d149d-8341-44f5-98e5-11e58d7c7aba" providerId="ADAL" clId="{14AE9A01-7D26-4BE4-9DBC-1A1CFB36BF1A}" dt="2026-10-23T17:23:04.538" v="34"/>
          <ac:picMkLst>
            <pc:docMk/>
            <pc:sldMk cId="658150952" sldId="1529"/>
            <ac:picMk id="9" creationId="{A9ED5CE9-42B9-C04D-A447-7CBA5EE9BA1F}"/>
          </ac:picMkLst>
        </pc:picChg>
      </pc:sldChg>
      <pc:sldChg chg="addSp modSp">
        <pc:chgData name="Samina Javed (2323581)" userId="481d149d-8341-44f5-98e5-11e58d7c7aba" providerId="ADAL" clId="{14AE9A01-7D26-4BE4-9DBC-1A1CFB36BF1A}" dt="2026-10-23T17:29:29.702" v="40"/>
        <pc:sldMkLst>
          <pc:docMk/>
          <pc:sldMk cId="270994754" sldId="1530"/>
        </pc:sldMkLst>
        <pc:picChg chg="add mod">
          <ac:chgData name="Samina Javed (2323581)" userId="481d149d-8341-44f5-98e5-11e58d7c7aba" providerId="ADAL" clId="{14AE9A01-7D26-4BE4-9DBC-1A1CFB36BF1A}" dt="2026-10-23T17:29:29.702" v="40"/>
          <ac:picMkLst>
            <pc:docMk/>
            <pc:sldMk cId="270994754" sldId="1530"/>
            <ac:picMk id="6" creationId="{E32875AF-B1D8-D83D-D9F5-0E4349B17A49}"/>
          </ac:picMkLst>
        </pc:picChg>
      </pc:sldChg>
      <pc:sldChg chg="addSp delSp modSp mod modTransition modAnim">
        <pc:chgData name="Samina Javed (2323581)" userId="481d149d-8341-44f5-98e5-11e58d7c7aba" providerId="ADAL" clId="{14AE9A01-7D26-4BE4-9DBC-1A1CFB36BF1A}" dt="2026-10-23T18:35:34.874" v="338"/>
        <pc:sldMkLst>
          <pc:docMk/>
          <pc:sldMk cId="1344327203" sldId="1533"/>
        </pc:sldMkLst>
        <pc:spChg chg="mod">
          <ac:chgData name="Samina Javed (2323581)" userId="481d149d-8341-44f5-98e5-11e58d7c7aba" providerId="ADAL" clId="{14AE9A01-7D26-4BE4-9DBC-1A1CFB36BF1A}" dt="2026-10-23T18:12:21.281" v="308" actId="255"/>
          <ac:spMkLst>
            <pc:docMk/>
            <pc:sldMk cId="1344327203" sldId="1533"/>
            <ac:spMk id="4" creationId="{CA312C02-73B7-8778-5881-D598B4615B41}"/>
          </ac:spMkLst>
        </pc:spChg>
        <pc:picChg chg="add del mod">
          <ac:chgData name="Samina Javed (2323581)" userId="481d149d-8341-44f5-98e5-11e58d7c7aba" providerId="ADAL" clId="{14AE9A01-7D26-4BE4-9DBC-1A1CFB36BF1A}" dt="2026-10-23T18:33:50.644" v="325"/>
          <ac:picMkLst>
            <pc:docMk/>
            <pc:sldMk cId="1344327203" sldId="1533"/>
            <ac:picMk id="7" creationId="{3CC81E70-B334-F264-441C-1E091C463FB7}"/>
          </ac:picMkLst>
        </pc:picChg>
        <pc:picChg chg="add del mod ord">
          <ac:chgData name="Samina Javed (2323581)" userId="481d149d-8341-44f5-98e5-11e58d7c7aba" providerId="ADAL" clId="{14AE9A01-7D26-4BE4-9DBC-1A1CFB36BF1A}" dt="2026-10-23T18:33:59.650" v="326"/>
          <ac:picMkLst>
            <pc:docMk/>
            <pc:sldMk cId="1344327203" sldId="1533"/>
            <ac:picMk id="10" creationId="{A5A2B9DE-4E0C-937B-1DD5-63825FC850EC}"/>
          </ac:picMkLst>
        </pc:picChg>
        <pc:picChg chg="add del mod">
          <ac:chgData name="Samina Javed (2323581)" userId="481d149d-8341-44f5-98e5-11e58d7c7aba" providerId="ADAL" clId="{14AE9A01-7D26-4BE4-9DBC-1A1CFB36BF1A}" dt="2026-10-23T18:34:20.050" v="328"/>
          <ac:picMkLst>
            <pc:docMk/>
            <pc:sldMk cId="1344327203" sldId="1533"/>
            <ac:picMk id="11" creationId="{2B5B8DCE-8ADA-30B9-8179-CFBF4E2E3D9D}"/>
          </ac:picMkLst>
        </pc:picChg>
        <pc:picChg chg="add del mod ord">
          <ac:chgData name="Samina Javed (2323581)" userId="481d149d-8341-44f5-98e5-11e58d7c7aba" providerId="ADAL" clId="{14AE9A01-7D26-4BE4-9DBC-1A1CFB36BF1A}" dt="2026-10-23T18:34:26.261" v="329"/>
          <ac:picMkLst>
            <pc:docMk/>
            <pc:sldMk cId="1344327203" sldId="1533"/>
            <ac:picMk id="14" creationId="{DAD71F46-F24F-A7B3-4238-5C7F48B9E4CF}"/>
          </ac:picMkLst>
        </pc:picChg>
        <pc:picChg chg="add del mod">
          <ac:chgData name="Samina Javed (2323581)" userId="481d149d-8341-44f5-98e5-11e58d7c7aba" providerId="ADAL" clId="{14AE9A01-7D26-4BE4-9DBC-1A1CFB36BF1A}" dt="2026-10-23T18:34:30.153" v="331"/>
          <ac:picMkLst>
            <pc:docMk/>
            <pc:sldMk cId="1344327203" sldId="1533"/>
            <ac:picMk id="15" creationId="{1413C423-8F85-C1D9-3165-ABB124506D43}"/>
          </ac:picMkLst>
        </pc:picChg>
        <pc:picChg chg="add del mod ord">
          <ac:chgData name="Samina Javed (2323581)" userId="481d149d-8341-44f5-98e5-11e58d7c7aba" providerId="ADAL" clId="{14AE9A01-7D26-4BE4-9DBC-1A1CFB36BF1A}" dt="2026-10-23T18:34:41.423" v="332"/>
          <ac:picMkLst>
            <pc:docMk/>
            <pc:sldMk cId="1344327203" sldId="1533"/>
            <ac:picMk id="18" creationId="{A26AF96B-8BF6-7E69-CD6C-37CD61CBCD8B}"/>
          </ac:picMkLst>
        </pc:picChg>
        <pc:picChg chg="add del mod">
          <ac:chgData name="Samina Javed (2323581)" userId="481d149d-8341-44f5-98e5-11e58d7c7aba" providerId="ADAL" clId="{14AE9A01-7D26-4BE4-9DBC-1A1CFB36BF1A}" dt="2026-10-23T18:34:44.096" v="334"/>
          <ac:picMkLst>
            <pc:docMk/>
            <pc:sldMk cId="1344327203" sldId="1533"/>
            <ac:picMk id="19" creationId="{66963947-4588-6505-93CF-731771C0C0DB}"/>
          </ac:picMkLst>
        </pc:picChg>
        <pc:picChg chg="add del mod ord">
          <ac:chgData name="Samina Javed (2323581)" userId="481d149d-8341-44f5-98e5-11e58d7c7aba" providerId="ADAL" clId="{14AE9A01-7D26-4BE4-9DBC-1A1CFB36BF1A}" dt="2026-10-23T18:34:52.398" v="335"/>
          <ac:picMkLst>
            <pc:docMk/>
            <pc:sldMk cId="1344327203" sldId="1533"/>
            <ac:picMk id="22" creationId="{9B940806-F391-EEA6-5C39-D2B814AD52A5}"/>
          </ac:picMkLst>
        </pc:picChg>
        <pc:picChg chg="add del mod">
          <ac:chgData name="Samina Javed (2323581)" userId="481d149d-8341-44f5-98e5-11e58d7c7aba" providerId="ADAL" clId="{14AE9A01-7D26-4BE4-9DBC-1A1CFB36BF1A}" dt="2026-10-23T18:34:55.244" v="337"/>
          <ac:picMkLst>
            <pc:docMk/>
            <pc:sldMk cId="1344327203" sldId="1533"/>
            <ac:picMk id="23" creationId="{BE681AFE-D1B9-E389-7AB6-D50B17F3E51A}"/>
          </ac:picMkLst>
        </pc:picChg>
        <pc:picChg chg="add del mod ord">
          <ac:chgData name="Samina Javed (2323581)" userId="481d149d-8341-44f5-98e5-11e58d7c7aba" providerId="ADAL" clId="{14AE9A01-7D26-4BE4-9DBC-1A1CFB36BF1A}" dt="2026-10-23T18:35:34.874" v="338"/>
          <ac:picMkLst>
            <pc:docMk/>
            <pc:sldMk cId="1344327203" sldId="1533"/>
            <ac:picMk id="26" creationId="{14F1538F-7641-B6BB-0271-5E9A9DED7957}"/>
          </ac:picMkLst>
        </pc:picChg>
        <pc:picChg chg="add mod">
          <ac:chgData name="Samina Javed (2323581)" userId="481d149d-8341-44f5-98e5-11e58d7c7aba" providerId="ADAL" clId="{14AE9A01-7D26-4BE4-9DBC-1A1CFB36BF1A}" dt="2026-10-23T18:35:34.874" v="338"/>
          <ac:picMkLst>
            <pc:docMk/>
            <pc:sldMk cId="1344327203" sldId="1533"/>
            <ac:picMk id="27" creationId="{CE75BADF-5B29-65F0-E6D4-507B090F245A}"/>
          </ac:picMkLst>
        </pc:picChg>
      </pc:sldChg>
      <pc:sldChg chg="delSp modSp new del mod">
        <pc:chgData name="Samina Javed (2323581)" userId="481d149d-8341-44f5-98e5-11e58d7c7aba" providerId="ADAL" clId="{14AE9A01-7D26-4BE4-9DBC-1A1CFB36BF1A}" dt="2026-10-23T18:11:57.381" v="307" actId="2696"/>
        <pc:sldMkLst>
          <pc:docMk/>
          <pc:sldMk cId="3952813369" sldId="1534"/>
        </pc:sldMkLst>
        <pc:spChg chg="del">
          <ac:chgData name="Samina Javed (2323581)" userId="481d149d-8341-44f5-98e5-11e58d7c7aba" providerId="ADAL" clId="{14AE9A01-7D26-4BE4-9DBC-1A1CFB36BF1A}" dt="2026-10-23T18:01:44.818" v="279" actId="21"/>
          <ac:spMkLst>
            <pc:docMk/>
            <pc:sldMk cId="3952813369" sldId="1534"/>
            <ac:spMk id="2" creationId="{48B69F1F-DB3C-0655-5DE6-DAEE71111CA9}"/>
          </ac:spMkLst>
        </pc:spChg>
        <pc:spChg chg="del">
          <ac:chgData name="Samina Javed (2323581)" userId="481d149d-8341-44f5-98e5-11e58d7c7aba" providerId="ADAL" clId="{14AE9A01-7D26-4BE4-9DBC-1A1CFB36BF1A}" dt="2026-10-23T18:01:37.312" v="278" actId="21"/>
          <ac:spMkLst>
            <pc:docMk/>
            <pc:sldMk cId="3952813369" sldId="1534"/>
            <ac:spMk id="3" creationId="{761E041E-AB57-D357-1062-ED55632C90E6}"/>
          </ac:spMkLst>
        </pc:spChg>
        <pc:spChg chg="del mod">
          <ac:chgData name="Samina Javed (2323581)" userId="481d149d-8341-44f5-98e5-11e58d7c7aba" providerId="ADAL" clId="{14AE9A01-7D26-4BE4-9DBC-1A1CFB36BF1A}" dt="2026-10-23T18:09:33.890" v="301" actId="21"/>
          <ac:spMkLst>
            <pc:docMk/>
            <pc:sldMk cId="3952813369" sldId="1534"/>
            <ac:spMk id="4" creationId="{BAC7CB08-AC66-9827-EC4E-63AB2D1DC527}"/>
          </ac:spMkLst>
        </pc:spChg>
      </pc:sldChg>
      <pc:sldChg chg="delSp modSp new mod">
        <pc:chgData name="Samina Javed (2323581)" userId="481d149d-8341-44f5-98e5-11e58d7c7aba" providerId="ADAL" clId="{14AE9A01-7D26-4BE4-9DBC-1A1CFB36BF1A}" dt="2026-10-23T18:13:19.791" v="310" actId="255"/>
        <pc:sldMkLst>
          <pc:docMk/>
          <pc:sldMk cId="662108364" sldId="1535"/>
        </pc:sldMkLst>
        <pc:spChg chg="del">
          <ac:chgData name="Samina Javed (2323581)" userId="481d149d-8341-44f5-98e5-11e58d7c7aba" providerId="ADAL" clId="{14AE9A01-7D26-4BE4-9DBC-1A1CFB36BF1A}" dt="2026-10-23T18:04:29.257" v="290" actId="21"/>
          <ac:spMkLst>
            <pc:docMk/>
            <pc:sldMk cId="662108364" sldId="1535"/>
            <ac:spMk id="2" creationId="{533E658E-1283-B4EF-499B-FE0383277704}"/>
          </ac:spMkLst>
        </pc:spChg>
        <pc:spChg chg="mod">
          <ac:chgData name="Samina Javed (2323581)" userId="481d149d-8341-44f5-98e5-11e58d7c7aba" providerId="ADAL" clId="{14AE9A01-7D26-4BE4-9DBC-1A1CFB36BF1A}" dt="2026-10-23T18:13:19.791" v="310" actId="255"/>
          <ac:spMkLst>
            <pc:docMk/>
            <pc:sldMk cId="662108364" sldId="1535"/>
            <ac:spMk id="3" creationId="{0890C6BE-46CD-6C30-35A9-2EBD9ECF5FAB}"/>
          </ac:spMkLst>
        </pc:spChg>
      </pc:sldChg>
      <pc:sldChg chg="delSp modSp new mod">
        <pc:chgData name="Samina Javed (2323581)" userId="481d149d-8341-44f5-98e5-11e58d7c7aba" providerId="ADAL" clId="{14AE9A01-7D26-4BE4-9DBC-1A1CFB36BF1A}" dt="2026-10-23T18:11:49.262" v="306" actId="20577"/>
        <pc:sldMkLst>
          <pc:docMk/>
          <pc:sldMk cId="2624258509" sldId="1536"/>
        </pc:sldMkLst>
        <pc:spChg chg="del">
          <ac:chgData name="Samina Javed (2323581)" userId="481d149d-8341-44f5-98e5-11e58d7c7aba" providerId="ADAL" clId="{14AE9A01-7D26-4BE4-9DBC-1A1CFB36BF1A}" dt="2026-10-23T18:09:46.327" v="302" actId="21"/>
          <ac:spMkLst>
            <pc:docMk/>
            <pc:sldMk cId="2624258509" sldId="1536"/>
            <ac:spMk id="2" creationId="{EBF5F0D2-2D97-E955-ACE0-0A89F0FA4BB5}"/>
          </ac:spMkLst>
        </pc:spChg>
        <pc:spChg chg="mod">
          <ac:chgData name="Samina Javed (2323581)" userId="481d149d-8341-44f5-98e5-11e58d7c7aba" providerId="ADAL" clId="{14AE9A01-7D26-4BE4-9DBC-1A1CFB36BF1A}" dt="2026-10-23T18:11:49.262" v="306" actId="20577"/>
          <ac:spMkLst>
            <pc:docMk/>
            <pc:sldMk cId="2624258509" sldId="1536"/>
            <ac:spMk id="3" creationId="{F814F765-6EE4-0BAC-F975-8E20CFAD6647}"/>
          </ac:spMkLst>
        </pc:spChg>
      </pc:sldChg>
    </pc:docChg>
  </pc:docChgLst>
  <pc:docChgLst>
    <pc:chgData name="Anika Jabeen (2329698)" userId="S::2329698@student.uwtsd.ac.uk::9a575ea2-c07b-477f-a84b-569ad2163919" providerId="AD" clId="Web-{F8D5BD94-20CA-42AF-8710-5A30CD5D042D}"/>
    <pc:docChg chg="addSld modSld">
      <pc:chgData name="Anika Jabeen (2329698)" userId="S::2329698@student.uwtsd.ac.uk::9a575ea2-c07b-477f-a84b-569ad2163919" providerId="AD" clId="Web-{F8D5BD94-20CA-42AF-8710-5A30CD5D042D}" dt="2026-10-23T19:29:39.750" v="39" actId="20577"/>
      <pc:docMkLst>
        <pc:docMk/>
      </pc:docMkLst>
      <pc:sldChg chg="modSp modMedia">
        <pc:chgData name="Anika Jabeen (2329698)" userId="S::2329698@student.uwtsd.ac.uk::9a575ea2-c07b-477f-a84b-569ad2163919" providerId="AD" clId="Web-{F8D5BD94-20CA-42AF-8710-5A30CD5D042D}" dt="2026-10-23T19:10:45.145" v="4"/>
        <pc:sldMkLst>
          <pc:docMk/>
          <pc:sldMk cId="1773831372" sldId="1497"/>
        </pc:sldMkLst>
        <pc:picChg chg="mod">
          <ac:chgData name="Anika Jabeen (2329698)" userId="S::2329698@student.uwtsd.ac.uk::9a575ea2-c07b-477f-a84b-569ad2163919" providerId="AD" clId="Web-{F8D5BD94-20CA-42AF-8710-5A30CD5D042D}" dt="2026-10-23T19:10:45.145" v="4"/>
          <ac:picMkLst>
            <pc:docMk/>
            <pc:sldMk cId="1773831372" sldId="1497"/>
            <ac:picMk id="24" creationId="{91687D0D-EF5C-35D6-ED61-A31008699ACD}"/>
          </ac:picMkLst>
        </pc:picChg>
      </pc:sldChg>
      <pc:sldChg chg="modSp">
        <pc:chgData name="Anika Jabeen (2329698)" userId="S::2329698@student.uwtsd.ac.uk::9a575ea2-c07b-477f-a84b-569ad2163919" providerId="AD" clId="Web-{F8D5BD94-20CA-42AF-8710-5A30CD5D042D}" dt="2026-10-23T19:29:39.750" v="39" actId="20577"/>
        <pc:sldMkLst>
          <pc:docMk/>
          <pc:sldMk cId="1344327203" sldId="1533"/>
        </pc:sldMkLst>
        <pc:spChg chg="mod">
          <ac:chgData name="Anika Jabeen (2329698)" userId="S::2329698@student.uwtsd.ac.uk::9a575ea2-c07b-477f-a84b-569ad2163919" providerId="AD" clId="Web-{F8D5BD94-20CA-42AF-8710-5A30CD5D042D}" dt="2026-10-23T19:29:39.750" v="39" actId="20577"/>
          <ac:spMkLst>
            <pc:docMk/>
            <pc:sldMk cId="1344327203" sldId="1533"/>
            <ac:spMk id="4" creationId="{CA312C02-73B7-8778-5881-D598B4615B41}"/>
          </ac:spMkLst>
        </pc:spChg>
      </pc:sldChg>
      <pc:sldChg chg="modSp">
        <pc:chgData name="Anika Jabeen (2329698)" userId="S::2329698@student.uwtsd.ac.uk::9a575ea2-c07b-477f-a84b-569ad2163919" providerId="AD" clId="Web-{F8D5BD94-20CA-42AF-8710-5A30CD5D042D}" dt="2026-10-23T19:28:35.479" v="36" actId="20577"/>
        <pc:sldMkLst>
          <pc:docMk/>
          <pc:sldMk cId="662108364" sldId="1535"/>
        </pc:sldMkLst>
        <pc:spChg chg="mod">
          <ac:chgData name="Anika Jabeen (2329698)" userId="S::2329698@student.uwtsd.ac.uk::9a575ea2-c07b-477f-a84b-569ad2163919" providerId="AD" clId="Web-{F8D5BD94-20CA-42AF-8710-5A30CD5D042D}" dt="2026-10-23T19:28:35.479" v="36" actId="20577"/>
          <ac:spMkLst>
            <pc:docMk/>
            <pc:sldMk cId="662108364" sldId="1535"/>
            <ac:spMk id="3" creationId="{0890C6BE-46CD-6C30-35A9-2EBD9ECF5FAB}"/>
          </ac:spMkLst>
        </pc:spChg>
      </pc:sldChg>
      <pc:sldChg chg="modSp">
        <pc:chgData name="Anika Jabeen (2329698)" userId="S::2329698@student.uwtsd.ac.uk::9a575ea2-c07b-477f-a84b-569ad2163919" providerId="AD" clId="Web-{F8D5BD94-20CA-42AF-8710-5A30CD5D042D}" dt="2026-10-23T19:29:23.952" v="38" actId="20577"/>
        <pc:sldMkLst>
          <pc:docMk/>
          <pc:sldMk cId="2624258509" sldId="1536"/>
        </pc:sldMkLst>
        <pc:spChg chg="mod">
          <ac:chgData name="Anika Jabeen (2329698)" userId="S::2329698@student.uwtsd.ac.uk::9a575ea2-c07b-477f-a84b-569ad2163919" providerId="AD" clId="Web-{F8D5BD94-20CA-42AF-8710-5A30CD5D042D}" dt="2026-10-23T19:29:23.952" v="38" actId="20577"/>
          <ac:spMkLst>
            <pc:docMk/>
            <pc:sldMk cId="2624258509" sldId="1536"/>
            <ac:spMk id="3" creationId="{F814F765-6EE4-0BAC-F975-8E20CFAD6647}"/>
          </ac:spMkLst>
        </pc:spChg>
      </pc:sldChg>
      <pc:sldChg chg="delSp modSp new">
        <pc:chgData name="Anika Jabeen (2329698)" userId="S::2329698@student.uwtsd.ac.uk::9a575ea2-c07b-477f-a84b-569ad2163919" providerId="AD" clId="Web-{F8D5BD94-20CA-42AF-8710-5A30CD5D042D}" dt="2026-10-23T19:27:58.055" v="35" actId="20577"/>
        <pc:sldMkLst>
          <pc:docMk/>
          <pc:sldMk cId="2849969767" sldId="1537"/>
        </pc:sldMkLst>
        <pc:spChg chg="del">
          <ac:chgData name="Anika Jabeen (2329698)" userId="S::2329698@student.uwtsd.ac.uk::9a575ea2-c07b-477f-a84b-569ad2163919" providerId="AD" clId="Web-{F8D5BD94-20CA-42AF-8710-5A30CD5D042D}" dt="2026-10-23T19:22:13.138" v="28"/>
          <ac:spMkLst>
            <pc:docMk/>
            <pc:sldMk cId="2849969767" sldId="1537"/>
            <ac:spMk id="2" creationId="{6060B4D7-90CF-1431-6BAA-9B807FD7AACB}"/>
          </ac:spMkLst>
        </pc:spChg>
        <pc:spChg chg="mod">
          <ac:chgData name="Anika Jabeen (2329698)" userId="S::2329698@student.uwtsd.ac.uk::9a575ea2-c07b-477f-a84b-569ad2163919" providerId="AD" clId="Web-{F8D5BD94-20CA-42AF-8710-5A30CD5D042D}" dt="2026-10-23T19:27:58.055" v="35" actId="20577"/>
          <ac:spMkLst>
            <pc:docMk/>
            <pc:sldMk cId="2849969767" sldId="1537"/>
            <ac:spMk id="3" creationId="{0E4A58D5-FFA2-85FB-E05E-75EDFC16B4A1}"/>
          </ac:spMkLst>
        </pc:spChg>
      </pc:sldChg>
    </pc:docChg>
  </pc:docChgLst>
  <pc:docChgLst>
    <pc:chgData name="Guest User" userId="S::urn:spo:tenantanon#4e0f11f9-046e-4505-9cb8-db2152311e21::" providerId="AD" clId="Web-{B05051EB-B6FC-B598-C9B8-311190DB8012}"/>
    <pc:docChg chg="modSld">
      <pc:chgData name="Guest User" userId="S::urn:spo:tenantanon#4e0f11f9-046e-4505-9cb8-db2152311e21::" providerId="AD" clId="Web-{B05051EB-B6FC-B598-C9B8-311190DB8012}" dt="2026-10-23T15:45:06.529" v="9" actId="20577"/>
      <pc:docMkLst>
        <pc:docMk/>
      </pc:docMkLst>
      <pc:sldChg chg="modSp">
        <pc:chgData name="Guest User" userId="S::urn:spo:tenantanon#4e0f11f9-046e-4505-9cb8-db2152311e21::" providerId="AD" clId="Web-{B05051EB-B6FC-B598-C9B8-311190DB8012}" dt="2026-10-23T15:45:06.529" v="9" actId="20577"/>
        <pc:sldMkLst>
          <pc:docMk/>
          <pc:sldMk cId="2236553916" sldId="1511"/>
        </pc:sldMkLst>
        <pc:spChg chg="mod">
          <ac:chgData name="Guest User" userId="S::urn:spo:tenantanon#4e0f11f9-046e-4505-9cb8-db2152311e21::" providerId="AD" clId="Web-{B05051EB-B6FC-B598-C9B8-311190DB8012}" dt="2026-10-23T15:45:06.529" v="9" actId="20577"/>
          <ac:spMkLst>
            <pc:docMk/>
            <pc:sldMk cId="2236553916" sldId="1511"/>
            <ac:spMk id="12" creationId="{0ADBAD6D-0855-2237-90A5-34F9C8D2E91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10/23/2026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3851818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a:p>
        </p:txBody>
      </p:sp>
    </p:spTree>
    <p:extLst>
      <p:ext uri="{BB962C8B-B14F-4D97-AF65-F5344CB8AC3E}">
        <p14:creationId xmlns:p14="http://schemas.microsoft.com/office/powerpoint/2010/main" val="1545249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But today we will focus on domiciliary care and home adaptations and what are the strengths and limitations accessibility, quality, funding, or user experience.</a:t>
            </a:r>
          </a:p>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a:p>
        </p:txBody>
      </p:sp>
    </p:spTree>
    <p:extLst>
      <p:ext uri="{BB962C8B-B14F-4D97-AF65-F5344CB8AC3E}">
        <p14:creationId xmlns:p14="http://schemas.microsoft.com/office/powerpoint/2010/main" val="2283341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3050241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Environmental and Accessibility Challenges</a:t>
            </a:r>
          </a:p>
          <a:p>
            <a:r>
              <a:rPr lang="en-US"/>
              <a:t>Home environments can pose barriers to independence. Stairs, narrow doorways, and inaccessible bathrooms can limit mobility and increase the risk of injury </a:t>
            </a:r>
          </a:p>
          <a:p>
            <a:r>
              <a:rPr lang="en-US"/>
              <a:t>+1</a:t>
            </a:r>
          </a:p>
          <a:p>
            <a:r>
              <a:rPr lang="en-US"/>
              <a:t>. Surveys indicate that 44.7% of older adults find climbing stairs challenging, and 50.3% report that mobility issues have affected their independence </a:t>
            </a:r>
          </a:p>
          <a:p>
            <a:r>
              <a:rPr lang="en-US"/>
              <a:t>stiltz.co.uk</a:t>
            </a:r>
          </a:p>
          <a:p>
            <a:r>
              <a:rPr lang="en-US"/>
              <a:t>stiltz.co.uk</a:t>
            </a:r>
          </a:p>
          <a:p>
            <a:r>
              <a:rPr lang="en-US"/>
              <a:t>. Environmental modifications, such as home lifts, grab bars, non-slip flooring, and assistive devices, can significantly improve safety and functional ability </a:t>
            </a:r>
          </a:p>
          <a:p>
            <a:r>
              <a:rPr lang="en-US"/>
              <a:t>Senior Safety Advice</a:t>
            </a:r>
          </a:p>
          <a:p>
            <a:r>
              <a:rPr lang="en-US"/>
              <a:t>Senior Safety Advice</a:t>
            </a:r>
          </a:p>
          <a:p>
            <a:r>
              <a:rPr lang="en-US"/>
              <a:t>.</a:t>
            </a:r>
          </a:p>
          <a:p>
            <a:endParaRPr lang="en-US"/>
          </a:p>
          <a:p>
            <a:r>
              <a:rPr lang="en-US"/>
              <a:t>Strategies to Maintain Independence</a:t>
            </a:r>
          </a:p>
          <a:p>
            <a:r>
              <a:rPr lang="en-US"/>
              <a:t>Exercise and physical therapy are effective in preserving mobility, balance, and strength, which support independence in ADLs</a:t>
            </a:r>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2418014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a:p>
        </p:txBody>
      </p:sp>
    </p:spTree>
    <p:extLst>
      <p:ext uri="{BB962C8B-B14F-4D97-AF65-F5344CB8AC3E}">
        <p14:creationId xmlns:p14="http://schemas.microsoft.com/office/powerpoint/2010/main" val="30555151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Click icon to add picture</a:t>
            </a:r>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10/23/2026</a:t>
            </a:fld>
            <a:endParaRPr lang="en-US"/>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10/23/2026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10/23/2026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10/23/2026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10/23/2026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10/23/2026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10/23/2026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10/23/2026</a:t>
            </a:fld>
            <a:endParaRPr lang="en-US"/>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10/23/2026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10/23/2026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10/23/2026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US"/>
              <a:t>Click to edit Master title style</a:t>
            </a:r>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10/23/2026</a:t>
            </a:fld>
            <a:endParaRPr lang="en-US"/>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10/23/2026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10/23/2026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10/23/2026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10/23/2026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10/23/2026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10/23/2026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US"/>
              <a:t>Click to edit Master title style</a:t>
            </a:r>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10/23/2026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10/23/2026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US"/>
              <a:t>Click to edit Master title style</a:t>
            </a:r>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10/23/2026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US"/>
              <a:t>Click to edit Master title style</a:t>
            </a:r>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10/23/2026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US"/>
              <a:t>Click to edit Master title style</a:t>
            </a:r>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US"/>
              <a:t>Click to edit Master title style</a:t>
            </a:r>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US"/>
              <a:t>Click to edit Master title style</a:t>
            </a:r>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10/23/2026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US"/>
              <a:t>Click to edit Master title style</a:t>
            </a:r>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US"/>
              <a:t>Click to edit Master title style</a:t>
            </a:r>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10/23/2026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US"/>
              <a:t>Click to edit Master title style</a:t>
            </a:r>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10/23/2026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10/23/2026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10/23/2026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a:t>Click to add Statement</a:t>
            </a:r>
          </a:p>
          <a:p>
            <a:pPr lvl="1"/>
            <a:r>
              <a:rPr lang="en-US"/>
              <a:t>Second level</a:t>
            </a:r>
          </a:p>
          <a:p>
            <a:pPr lvl="2"/>
            <a:r>
              <a:rPr lang="en-US"/>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10/23/2026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10/23/2026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10/23/2026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10/23/2026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10/23/2026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10/23/2026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US"/>
              <a:t>Click to edit Master title style</a:t>
            </a:r>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10/23/2026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10/23/2026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10/23/2026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10/23/2026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10/23/2026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10/23/2026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10/23/2026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a:t>Click to edit Master </a:t>
            </a:r>
            <a:br>
              <a:rPr lang="en-US"/>
            </a:br>
            <a:r>
              <a:rPr lang="en-US"/>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10/23/2026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9.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19.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0.jpeg"/><Relationship Id="rId5" Type="http://schemas.openxmlformats.org/officeDocument/2006/relationships/image" Target="../media/image20.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9.png"/><Relationship Id="rId5" Type="http://schemas.openxmlformats.org/officeDocument/2006/relationships/image" Target="../media/image2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9.png"/><Relationship Id="rId5" Type="http://schemas.openxmlformats.org/officeDocument/2006/relationships/image" Target="../media/image2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9.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9.png"/><Relationship Id="rId5" Type="http://schemas.openxmlformats.org/officeDocument/2006/relationships/image" Target="../media/image23.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9.png"/><Relationship Id="rId5" Type="http://schemas.openxmlformats.org/officeDocument/2006/relationships/image" Target="../media/image24.png"/><Relationship Id="rId4" Type="http://schemas.openxmlformats.org/officeDocument/2006/relationships/notesSlide" Target="../notesSlides/notesSlide6.xml"/></Relationships>
</file>

<file path=ppt/slides/_rels/slide15.xml.rels><?xml version="1.0" encoding="UTF-8" standalone="yes"?>
<Relationships xmlns="http://schemas.openxmlformats.org/package/2006/relationships"><Relationship Id="rId8" Type="http://schemas.openxmlformats.org/officeDocument/2006/relationships/hyperlink" Target="https://www.ageuk.org.uk/calderdaleandkirklees/about-us/case-studies/" TargetMode="External"/><Relationship Id="rId3" Type="http://schemas.openxmlformats.org/officeDocument/2006/relationships/slideLayout" Target="../slideLayouts/slideLayout31.xml"/><Relationship Id="rId7" Type="http://schemas.openxmlformats.org/officeDocument/2006/relationships/hyperlink" Target="https://www.independentliving.co.uk/bettercarefund/home-adaptations-lack-importance/"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homecare.co.uk/advice/what-are-the-pros-and-cons-of-home-care" TargetMode="External"/><Relationship Id="rId11" Type="http://schemas.openxmlformats.org/officeDocument/2006/relationships/image" Target="../media/image19.png"/><Relationship Id="rId5" Type="http://schemas.openxmlformats.org/officeDocument/2006/relationships/hyperlink" Target="https://ageing-better.org.uk/resources/adapting-for-ageing" TargetMode="External"/><Relationship Id="rId10" Type="http://schemas.openxmlformats.org/officeDocument/2006/relationships/hyperlink" Target="https://www.kirklees.gov.uk/beta/housing/home-adaptations.aspx" TargetMode="External"/><Relationship Id="rId4" Type="http://schemas.openxmlformats.org/officeDocument/2006/relationships/hyperlink" Target="https://www.chamomilecare.com/post/understanding-why-choose-domiciliary-care" TargetMode="External"/><Relationship Id="rId9" Type="http://schemas.openxmlformats.org/officeDocument/2006/relationships/hyperlink" Target="https://www.careadvocate.co.uk/blog/domiciliary-care-2026-costs-fundin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government/publications/care-act-statutory-guidance/care-and-support-statutory-guidance" TargetMode="External"/><Relationship Id="rId7" Type="http://schemas.openxmlformats.org/officeDocument/2006/relationships/hyperlink" Target="https://hampsteadcaregroup.co.uk/services/f/challenges-in-domiciliary-care-services" TargetMode="External"/><Relationship Id="rId2" Type="http://schemas.openxmlformats.org/officeDocument/2006/relationships/hyperlink" Target="https://www.researchgate.net/publication/387428184_Elderly_Care_Innovations_Technology_Solutions_for_Aging_Populations" TargetMode="External"/><Relationship Id="rId1" Type="http://schemas.openxmlformats.org/officeDocument/2006/relationships/slideLayout" Target="../slideLayouts/slideLayout2.xml"/><Relationship Id="rId6" Type="http://schemas.openxmlformats.org/officeDocument/2006/relationships/hyperlink" Target="https://www.gov.uk/guidance/equality-act-2010-guidance" TargetMode="External"/><Relationship Id="rId5" Type="http://schemas.openxmlformats.org/officeDocument/2006/relationships/hyperlink" Target="https://www.estiahealth.com.au/blogs/general/empowering-older-persons/" TargetMode="External"/><Relationship Id="rId4" Type="http://schemas.openxmlformats.org/officeDocument/2006/relationships/hyperlink" Target="https://leafcare.co.uk/domiciliary-care-advantages-and-disadvantage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ons.gov.uk/peoplepopulationandcommunity/birthsdeathsandmarriages/ageing" TargetMode="External"/><Relationship Id="rId3" Type="http://schemas.openxmlformats.org/officeDocument/2006/relationships/hyperlink" Target="https://www.housinglin.org.uk/Topics/type/Home-Adaptations-The-Care-Act-2014-and-Related-Provision-Across-the-United-Kingdom/" TargetMode="External"/><Relationship Id="rId7" Type="http://schemas.openxmlformats.org/officeDocument/2006/relationships/hyperlink" Target="https://www.ons.gov.uk/peoplepopulationandcommunity/populationandmigration/populationprojections/bulletins/nationalpopulationprojections/2022based" TargetMode="External"/><Relationship Id="rId2" Type="http://schemas.openxmlformats.org/officeDocument/2006/relationships/hyperlink" Target="https://www.legislation.gov.uk/ukpga/2022/31/contents" TargetMode="External"/><Relationship Id="rId1" Type="http://schemas.openxmlformats.org/officeDocument/2006/relationships/slideLayout" Target="../slideLayouts/slideLayout2.xml"/><Relationship Id="rId6" Type="http://schemas.openxmlformats.org/officeDocument/2006/relationships/hyperlink" Target="https://www.nhs.uk/social-care-and-support/introduction-to-care-and-support/" TargetMode="External"/><Relationship Id="rId5" Type="http://schemas.openxmlformats.org/officeDocument/2006/relationships/hyperlink" Target="https://www.healthwatch.co.uk/news/2017-08-24/home-care-services-what-people-told-healthwatch-about-their-experiences" TargetMode="External"/><Relationship Id="rId4" Type="http://schemas.openxmlformats.org/officeDocument/2006/relationships/hyperlink" Target="https://www.gov.uk/government/consultations/changing-the-way-government-allocates-disabled-facilities-grant-funding-to-local-authorities-in-england/outcome/changing-the-way-government-allocates-disabled-facilities-grant-funding-to-local-authorities-in-england-consultation-response" TargetMode="External"/><Relationship Id="rId9" Type="http://schemas.openxmlformats.org/officeDocument/2006/relationships/hyperlink" Target="https://www.rcot.co.uk/explore-resources/inclusive-built-environments/measuring-impact-adaptations-independence-wellbein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researchgate.net/publication/387947091_Sociological_Theories_of_Ageing_and_Their_Influence_on_the_Quality_of_Life_of_the_Elderly" TargetMode="External"/><Relationship Id="rId2" Type="http://schemas.openxmlformats.org/officeDocument/2006/relationships/hyperlink" Target="https://basw.co.uk/sites/default/files/resources/basw_104931-1_0.pdf" TargetMode="External"/><Relationship Id="rId1" Type="http://schemas.openxmlformats.org/officeDocument/2006/relationships/slideLayout" Target="../slideLayouts/slideLayout2.xml"/><Relationship Id="rId4" Type="http://schemas.openxmlformats.org/officeDocument/2006/relationships/hyperlink" Target="https://www.who.int/news-room/questions-and-answers/item/ageing-age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930708" y="2801929"/>
            <a:ext cx="8686801" cy="2565902"/>
          </a:xfrm>
        </p:spPr>
        <p:txBody>
          <a:bodyPr>
            <a:normAutofit/>
          </a:bodyPr>
          <a:lstStyle/>
          <a:p>
            <a:r>
              <a:rPr lang="en-US">
                <a:latin typeface="Arial"/>
                <a:cs typeface="Arial"/>
              </a:rPr>
              <a:t>Empowering older adults </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283744" y="1383369"/>
            <a:ext cx="3215520" cy="684422"/>
          </a:xfrm>
        </p:spPr>
        <p:txBody>
          <a:bodyPr vert="horz" lIns="91440" tIns="45720" rIns="91440" bIns="45720" rtlCol="0" anchor="t">
            <a:noAutofit/>
          </a:bodyPr>
          <a:lstStyle/>
          <a:p>
            <a:r>
              <a:rPr lang="en-US" sz="1400">
                <a:latin typeface="Arial"/>
                <a:cs typeface="Arial"/>
              </a:rPr>
              <a:t>Presented by Anika Jabeen</a:t>
            </a:r>
          </a:p>
          <a:p>
            <a:r>
              <a:rPr lang="en-US" sz="1400">
                <a:latin typeface="Arial"/>
                <a:cs typeface="Arial"/>
              </a:rPr>
              <a:t>2329698</a:t>
            </a:r>
          </a:p>
        </p:txBody>
      </p:sp>
      <p:pic>
        <p:nvPicPr>
          <p:cNvPr id="24" name="Audio 23">
            <a:hlinkClick r:id="" action="ppaction://media"/>
            <a:extLst>
              <a:ext uri="{FF2B5EF4-FFF2-40B4-BE49-F238E27FC236}">
                <a16:creationId xmlns:a16="http://schemas.microsoft.com/office/drawing/2014/main" id="{91687D0D-EF5C-35D6-ED61-A31008699A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3831372"/>
      </p:ext>
    </p:extLst>
  </p:cSld>
  <p:clrMapOvr>
    <a:masterClrMapping/>
  </p:clrMapOvr>
  <mc:AlternateContent xmlns:mc="http://schemas.openxmlformats.org/markup-compatibility/2006" xmlns:p14="http://schemas.microsoft.com/office/powerpoint/2010/main">
    <mc:Choice Requires="p14">
      <p:transition spd="slow" p14:dur="2000" advTm="9228"/>
    </mc:Choice>
    <mc:Fallback xmlns="">
      <p:transition spd="slow" advTm="9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477981" y="907302"/>
            <a:ext cx="5153891" cy="1386965"/>
          </a:xfrm>
        </p:spPr>
        <p:txBody>
          <a:bodyPr/>
          <a:lstStyle/>
          <a:p>
            <a:r>
              <a:rPr lang="en-US">
                <a:latin typeface="Arial"/>
                <a:cs typeface="Arial"/>
              </a:rPr>
              <a:t>introduction</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477981" y="2287936"/>
            <a:ext cx="4800601" cy="4263591"/>
          </a:xfrm>
        </p:spPr>
        <p:txBody>
          <a:bodyPr vert="horz" lIns="91440" tIns="45720" rIns="91440" bIns="45720" rtlCol="0" anchor="t">
            <a:normAutofit/>
          </a:bodyPr>
          <a:lstStyle/>
          <a:p>
            <a:pPr marL="0" indent="0" algn="ctr">
              <a:buNone/>
            </a:pPr>
            <a:r>
              <a:rPr lang="en-US" sz="1800">
                <a:latin typeface="Arial"/>
                <a:cs typeface="Arial"/>
              </a:rPr>
              <a:t>I will discuss how an individual can empower older adults,  I will critically assess the care, empowerment, and support requirements of the elderly. I will additionally provide many suggestions for enhancing services aimed at empowering the elderly.</a:t>
            </a:r>
          </a:p>
        </p:txBody>
      </p:sp>
      <p:pic>
        <p:nvPicPr>
          <p:cNvPr id="7" name="Picture Placeholder 6">
            <a:extLst>
              <a:ext uri="{FF2B5EF4-FFF2-40B4-BE49-F238E27FC236}">
                <a16:creationId xmlns:a16="http://schemas.microsoft.com/office/drawing/2014/main" id="{C801DB15-8BED-2E56-0668-6144E97A2CFE}"/>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7231" r="17231"/>
          <a:stretch>
            <a:fillRect/>
          </a:stretch>
        </p:blipFill>
        <p:spPr>
          <a:xfrm>
            <a:off x="5833546" y="333756"/>
            <a:ext cx="6002416" cy="5817661"/>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6">
              <a:alphaModFix amt="70000"/>
              <a:extLst>
                <a:ext uri="{28A0092B-C50C-407E-A947-70E740481C1C}">
                  <a14:useLocalDpi xmlns:a14="http://schemas.microsoft.com/office/drawing/2010/main" val="0"/>
                </a:ext>
              </a:extLst>
            </a:blip>
            <a:stretch>
              <a:fillRect/>
            </a:stretch>
          </a:blipFill>
        </p:spPr>
      </p:pic>
      <p:sp>
        <p:nvSpPr>
          <p:cNvPr id="9" name="TextBox 8">
            <a:extLst>
              <a:ext uri="{FF2B5EF4-FFF2-40B4-BE49-F238E27FC236}">
                <a16:creationId xmlns:a16="http://schemas.microsoft.com/office/drawing/2014/main" id="{69B16CA8-3A76-B3BE-79F8-7F9E5795847F}"/>
              </a:ext>
            </a:extLst>
          </p:cNvPr>
          <p:cNvSpPr txBox="1"/>
          <p:nvPr/>
        </p:nvSpPr>
        <p:spPr>
          <a:xfrm>
            <a:off x="5787620" y="6151417"/>
            <a:ext cx="6094268" cy="400110"/>
          </a:xfrm>
          <a:prstGeom prst="rect">
            <a:avLst/>
          </a:prstGeom>
          <a:noFill/>
        </p:spPr>
        <p:txBody>
          <a:bodyPr wrap="square">
            <a:spAutoFit/>
          </a:bodyPr>
          <a:lstStyle/>
          <a:p>
            <a:r>
              <a:rPr lang="en-GB" sz="1000"/>
              <a:t>https://money.com/this-is-the-age-when-you-become-old-according-to-four-different-generations/</a:t>
            </a:r>
          </a:p>
        </p:txBody>
      </p:sp>
      <p:pic>
        <p:nvPicPr>
          <p:cNvPr id="21" name="Audio 20">
            <a:hlinkClick r:id="" action="ppaction://media"/>
            <a:extLst>
              <a:ext uri="{FF2B5EF4-FFF2-40B4-BE49-F238E27FC236}">
                <a16:creationId xmlns:a16="http://schemas.microsoft.com/office/drawing/2014/main" id="{51B4BD67-BF11-7401-F652-0A042C88264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2021855"/>
      </p:ext>
    </p:extLst>
  </p:cSld>
  <p:clrMapOvr>
    <a:masterClrMapping/>
  </p:clrMapOvr>
  <mc:AlternateContent xmlns:mc="http://schemas.openxmlformats.org/markup-compatibility/2006" xmlns:p14="http://schemas.microsoft.com/office/powerpoint/2010/main">
    <mc:Choice Requires="p14">
      <p:transition spd="slow" p14:dur="2000" advTm="44376"/>
    </mc:Choice>
    <mc:Fallback xmlns="">
      <p:transition spd="slow" advTm="44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CF21727-35F2-8AD3-7631-260EBD49B877}"/>
              </a:ext>
            </a:extLst>
          </p:cNvPr>
          <p:cNvPicPr>
            <a:picLocks noChangeAspect="1"/>
          </p:cNvPicPr>
          <p:nvPr/>
        </p:nvPicPr>
        <p:blipFill>
          <a:blip r:embed="rId5"/>
          <a:stretch>
            <a:fillRect/>
          </a:stretch>
        </p:blipFill>
        <p:spPr>
          <a:xfrm>
            <a:off x="490381" y="3191334"/>
            <a:ext cx="11103864" cy="3070514"/>
          </a:xfrm>
          <a:prstGeom prst="rect">
            <a:avLst/>
          </a:prstGeom>
        </p:spPr>
      </p:pic>
      <p:sp>
        <p:nvSpPr>
          <p:cNvPr id="2" name="Title 1">
            <a:extLst>
              <a:ext uri="{FF2B5EF4-FFF2-40B4-BE49-F238E27FC236}">
                <a16:creationId xmlns:a16="http://schemas.microsoft.com/office/drawing/2014/main" id="{CCD2A8B5-72D8-7D28-5EF2-E8C0766000D4}"/>
              </a:ext>
            </a:extLst>
          </p:cNvPr>
          <p:cNvSpPr>
            <a:spLocks noGrp="1"/>
          </p:cNvSpPr>
          <p:nvPr>
            <p:ph type="title"/>
          </p:nvPr>
        </p:nvSpPr>
        <p:spPr>
          <a:xfrm>
            <a:off x="356038" y="470884"/>
            <a:ext cx="10408943" cy="838371"/>
          </a:xfrm>
        </p:spPr>
        <p:txBody>
          <a:bodyPr/>
          <a:lstStyle/>
          <a:p>
            <a:pPr algn="ctr"/>
            <a:r>
              <a:rPr lang="en-GB" sz="2400">
                <a:latin typeface="Arial"/>
                <a:cs typeface="Arial"/>
              </a:rPr>
              <a:t>Global perceptions of age and  ageism</a:t>
            </a:r>
          </a:p>
        </p:txBody>
      </p:sp>
      <p:sp>
        <p:nvSpPr>
          <p:cNvPr id="3" name="Content Placeholder 2">
            <a:extLst>
              <a:ext uri="{FF2B5EF4-FFF2-40B4-BE49-F238E27FC236}">
                <a16:creationId xmlns:a16="http://schemas.microsoft.com/office/drawing/2014/main" id="{611BFD12-F94C-1D12-E751-ABB2319CB18A}"/>
              </a:ext>
            </a:extLst>
          </p:cNvPr>
          <p:cNvSpPr>
            <a:spLocks noGrp="1"/>
          </p:cNvSpPr>
          <p:nvPr>
            <p:ph sz="quarter" idx="14"/>
          </p:nvPr>
        </p:nvSpPr>
        <p:spPr>
          <a:xfrm>
            <a:off x="358463" y="1495123"/>
            <a:ext cx="11221074" cy="2400313"/>
          </a:xfrm>
        </p:spPr>
        <p:txBody>
          <a:bodyPr vert="horz" lIns="91440" tIns="45720" rIns="91440" bIns="45720" rtlCol="0" anchor="t">
            <a:normAutofit/>
          </a:bodyPr>
          <a:lstStyle/>
          <a:p>
            <a:pPr marL="0" indent="0">
              <a:buNone/>
            </a:pPr>
            <a:r>
              <a:rPr lang="en-US" b="1">
                <a:latin typeface="Arial"/>
                <a:cs typeface="Arial"/>
              </a:rPr>
              <a:t>Ageism</a:t>
            </a:r>
            <a:r>
              <a:rPr lang="en-US">
                <a:latin typeface="Arial"/>
                <a:cs typeface="Arial"/>
              </a:rPr>
              <a:t> is defined as stereotypes, prejudice and discrimination (</a:t>
            </a:r>
            <a:r>
              <a:rPr lang="en-US">
                <a:solidFill>
                  <a:srgbClr val="FF0000"/>
                </a:solidFill>
                <a:latin typeface="Arial"/>
                <a:cs typeface="Arial"/>
              </a:rPr>
              <a:t>Equality Act 2010</a:t>
            </a:r>
            <a:r>
              <a:rPr lang="en-US">
                <a:latin typeface="Arial"/>
                <a:cs typeface="Arial"/>
              </a:rPr>
              <a:t>) directed at others or ourselves, depending on our age. Ageism affects everybody. Children as young as four years old are conscious of their culture's age prejudices. They also use cultural age stereotypes to perceive themselves, which can lead to ageism regardless of age (World Health Organization, 2025). Population</a:t>
            </a:r>
            <a:r>
              <a:rPr lang="en-US" b="1">
                <a:latin typeface="Arial"/>
                <a:cs typeface="Arial"/>
              </a:rPr>
              <a:t> ageing </a:t>
            </a:r>
            <a:r>
              <a:rPr lang="en-US">
                <a:latin typeface="Arial"/>
                <a:cs typeface="Arial"/>
              </a:rPr>
              <a:t>has a substantial impact on nations' social, economic, and political landscapes,</a:t>
            </a:r>
            <a:r>
              <a:rPr lang="en-US">
                <a:solidFill>
                  <a:srgbClr val="FF0000"/>
                </a:solidFill>
                <a:latin typeface="Arial"/>
                <a:cs typeface="Arial"/>
              </a:rPr>
              <a:t> </a:t>
            </a:r>
            <a:r>
              <a:rPr lang="en-US">
                <a:latin typeface="Arial"/>
                <a:cs typeface="Arial"/>
              </a:rPr>
              <a:t>Policymakers must devise measures that give social and economic support without seeing older people as a burden (Alireza</a:t>
            </a:r>
            <a:r>
              <a:rPr lang="en-US"/>
              <a:t> Hajizadeh et al., 2025).</a:t>
            </a:r>
            <a:endParaRPr lang="en-GB"/>
          </a:p>
        </p:txBody>
      </p:sp>
      <p:sp>
        <p:nvSpPr>
          <p:cNvPr id="10" name="TextBox 9">
            <a:extLst>
              <a:ext uri="{FF2B5EF4-FFF2-40B4-BE49-F238E27FC236}">
                <a16:creationId xmlns:a16="http://schemas.microsoft.com/office/drawing/2014/main" id="{05765A9B-10D2-7A07-348F-DD441ABA8246}"/>
              </a:ext>
            </a:extLst>
          </p:cNvPr>
          <p:cNvSpPr txBox="1"/>
          <p:nvPr/>
        </p:nvSpPr>
        <p:spPr>
          <a:xfrm>
            <a:off x="7338579" y="6596390"/>
            <a:ext cx="6094268" cy="261610"/>
          </a:xfrm>
          <a:prstGeom prst="rect">
            <a:avLst/>
          </a:prstGeom>
          <a:noFill/>
        </p:spPr>
        <p:txBody>
          <a:bodyPr wrap="square">
            <a:spAutoFit/>
          </a:bodyPr>
          <a:lstStyle/>
          <a:p>
            <a:r>
              <a:rPr lang="en-GB" sz="1050"/>
              <a:t>https://www.tomvmorris.com/blog/2015/4/11/the-benefits-of-age</a:t>
            </a:r>
          </a:p>
        </p:txBody>
      </p:sp>
      <p:pic>
        <p:nvPicPr>
          <p:cNvPr id="13" name="Audio 12">
            <a:hlinkClick r:id="" action="ppaction://media"/>
            <a:extLst>
              <a:ext uri="{FF2B5EF4-FFF2-40B4-BE49-F238E27FC236}">
                <a16:creationId xmlns:a16="http://schemas.microsoft.com/office/drawing/2014/main" id="{617C2640-BB4D-4C5B-3262-3D00F24056B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55511555"/>
      </p:ext>
    </p:extLst>
  </p:cSld>
  <p:clrMapOvr>
    <a:masterClrMapping/>
  </p:clrMapOvr>
  <mc:AlternateContent xmlns:mc="http://schemas.openxmlformats.org/markup-compatibility/2006" xmlns:p14="http://schemas.microsoft.com/office/powerpoint/2010/main">
    <mc:Choice Requires="p14">
      <p:transition spd="slow" p14:dur="2000" advTm="93972"/>
    </mc:Choice>
    <mc:Fallback xmlns="">
      <p:transition spd="slow" advTm="93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CC9C-AE86-D77D-2F74-8B39860A88F6}"/>
              </a:ext>
            </a:extLst>
          </p:cNvPr>
          <p:cNvSpPr>
            <a:spLocks noGrp="1"/>
          </p:cNvSpPr>
          <p:nvPr>
            <p:ph type="title"/>
          </p:nvPr>
        </p:nvSpPr>
        <p:spPr>
          <a:xfrm>
            <a:off x="2377440" y="4421770"/>
            <a:ext cx="7525512" cy="1933310"/>
          </a:xfrm>
        </p:spPr>
        <p:txBody>
          <a:bodyPr>
            <a:normAutofit/>
          </a:bodyPr>
          <a:lstStyle/>
          <a:p>
            <a:r>
              <a:rPr lang="en-US" sz="1800">
                <a:latin typeface="Arial"/>
                <a:cs typeface="Arial"/>
              </a:rPr>
              <a:t>Were 95 years old or younger, notwithstanding the accelerated growth observed in the oldest age brackets (ONS, 2021).</a:t>
            </a:r>
          </a:p>
        </p:txBody>
      </p:sp>
      <p:sp>
        <p:nvSpPr>
          <p:cNvPr id="3" name="Content Placeholder 2">
            <a:extLst>
              <a:ext uri="{FF2B5EF4-FFF2-40B4-BE49-F238E27FC236}">
                <a16:creationId xmlns:a16="http://schemas.microsoft.com/office/drawing/2014/main" id="{24CAA463-F531-1FC1-6826-167C367BDDA1}"/>
              </a:ext>
            </a:extLst>
          </p:cNvPr>
          <p:cNvSpPr>
            <a:spLocks noGrp="1"/>
          </p:cNvSpPr>
          <p:nvPr>
            <p:ph sz="quarter" idx="13"/>
          </p:nvPr>
        </p:nvSpPr>
        <p:spPr>
          <a:xfrm>
            <a:off x="822960" y="1353387"/>
            <a:ext cx="10543032" cy="3273331"/>
          </a:xfrm>
        </p:spPr>
        <p:txBody>
          <a:bodyPr/>
          <a:lstStyle/>
          <a:p>
            <a:r>
              <a:rPr lang="en-US"/>
              <a:t>84.5%</a:t>
            </a:r>
          </a:p>
        </p:txBody>
      </p:sp>
      <p:pic>
        <p:nvPicPr>
          <p:cNvPr id="17" name="Audio 16">
            <a:hlinkClick r:id="" action="ppaction://media"/>
            <a:extLst>
              <a:ext uri="{FF2B5EF4-FFF2-40B4-BE49-F238E27FC236}">
                <a16:creationId xmlns:a16="http://schemas.microsoft.com/office/drawing/2014/main" id="{0934AAAD-A397-7161-8186-D4FB95DA120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08536552"/>
      </p:ext>
    </p:extLst>
  </p:cSld>
  <p:clrMapOvr>
    <a:masterClrMapping/>
  </p:clrMapOvr>
  <mc:AlternateContent xmlns:mc="http://schemas.openxmlformats.org/markup-compatibility/2006" xmlns:p14="http://schemas.microsoft.com/office/powerpoint/2010/main">
    <mc:Choice Requires="p14">
      <p:transition spd="slow" p14:dur="2000" advTm="15059"/>
    </mc:Choice>
    <mc:Fallback xmlns="">
      <p:transition spd="slow" advTm="15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7E7139-2A3E-9130-D3C4-82638A741DAA}"/>
              </a:ext>
            </a:extLst>
          </p:cNvPr>
          <p:cNvSpPr>
            <a:spLocks noGrp="1"/>
          </p:cNvSpPr>
          <p:nvPr>
            <p:ph sz="quarter" idx="14"/>
          </p:nvPr>
        </p:nvSpPr>
        <p:spPr>
          <a:xfrm>
            <a:off x="537418" y="453881"/>
            <a:ext cx="4948982" cy="6007878"/>
          </a:xfrm>
        </p:spPr>
        <p:txBody>
          <a:bodyPr vert="horz" lIns="91440" tIns="45720" rIns="91440" bIns="45720" rtlCol="0" anchor="t">
            <a:normAutofit fontScale="92500" lnSpcReduction="10000"/>
          </a:bodyPr>
          <a:lstStyle/>
          <a:p>
            <a:pPr marL="0" indent="0">
              <a:buNone/>
            </a:pPr>
            <a:r>
              <a:rPr kumimoji="0" lang="en-US" sz="1500" b="0" i="0" u="none" strike="noStrike" kern="1200" cap="all" spc="50" normalizeH="0" baseline="0" noProof="0" dirty="0">
                <a:ln>
                  <a:noFill/>
                </a:ln>
                <a:solidFill>
                  <a:srgbClr val="C00000"/>
                </a:solidFill>
                <a:effectLst/>
                <a:uLnTx/>
                <a:uFillTx/>
                <a:latin typeface="Arial"/>
                <a:ea typeface="+mj-ea"/>
                <a:cs typeface="Arial"/>
              </a:rPr>
              <a:t>Evaluation of Current Care and Support</a:t>
            </a:r>
            <a:endParaRPr lang="en-US" sz="1500" dirty="0">
              <a:solidFill>
                <a:srgbClr val="C00000"/>
              </a:solidFill>
              <a:latin typeface="Arial"/>
              <a:cs typeface="Arial"/>
            </a:endParaRPr>
          </a:p>
          <a:p>
            <a:pPr marL="0" indent="0">
              <a:buNone/>
            </a:pPr>
            <a:r>
              <a:rPr lang="en-US" sz="1800" dirty="0">
                <a:latin typeface="Arial"/>
                <a:cs typeface="Arial"/>
              </a:rPr>
              <a:t>The Care Act 2014 governs the provision of home adaptations for individuals in England (Mandelstam, 2016). The government has had regard to its responsibilities under the Equality Act 2010 and the Environment Act 2021 (Ministry of Housing, Communities and Local Government, 2026).</a:t>
            </a:r>
          </a:p>
          <a:p>
            <a:pPr marL="0" indent="0">
              <a:buNone/>
            </a:pPr>
            <a:r>
              <a:rPr lang="en-US" sz="1800" dirty="0">
                <a:latin typeface="Arial"/>
                <a:cs typeface="Arial"/>
              </a:rPr>
              <a:t>According to NHS (2023), the current services provided for older adults are: </a:t>
            </a:r>
          </a:p>
          <a:p>
            <a:r>
              <a:rPr lang="en-US" sz="1800" dirty="0">
                <a:latin typeface="Arial"/>
                <a:cs typeface="Arial"/>
              </a:rPr>
              <a:t>Home adaptations</a:t>
            </a:r>
          </a:p>
          <a:p>
            <a:r>
              <a:rPr lang="en-US" sz="1800" dirty="0">
                <a:latin typeface="Arial"/>
                <a:cs typeface="Arial"/>
              </a:rPr>
              <a:t>Help with paid carers </a:t>
            </a:r>
          </a:p>
          <a:p>
            <a:r>
              <a:rPr lang="en-US" sz="1800" dirty="0">
                <a:latin typeface="Arial"/>
                <a:cs typeface="Arial"/>
              </a:rPr>
              <a:t>Household gadgets</a:t>
            </a:r>
          </a:p>
          <a:p>
            <a:r>
              <a:rPr lang="en-US" sz="1800" dirty="0">
                <a:latin typeface="Arial"/>
                <a:cs typeface="Arial"/>
              </a:rPr>
              <a:t>Domiciliary care </a:t>
            </a:r>
          </a:p>
          <a:p>
            <a:r>
              <a:rPr lang="en-US" sz="1800" dirty="0">
                <a:latin typeface="Arial"/>
                <a:cs typeface="Arial"/>
              </a:rPr>
              <a:t>NHS care and many more.</a:t>
            </a:r>
          </a:p>
          <a:p>
            <a:pPr marL="0" indent="0">
              <a:buNone/>
            </a:pPr>
            <a:endParaRPr lang="en-US" dirty="0"/>
          </a:p>
        </p:txBody>
      </p:sp>
      <p:pic>
        <p:nvPicPr>
          <p:cNvPr id="5" name="Picture 4">
            <a:extLst>
              <a:ext uri="{FF2B5EF4-FFF2-40B4-BE49-F238E27FC236}">
                <a16:creationId xmlns:a16="http://schemas.microsoft.com/office/drawing/2014/main" id="{4DBACA8E-CC3B-740F-608C-E823F03BCEF1}"/>
              </a:ext>
            </a:extLst>
          </p:cNvPr>
          <p:cNvPicPr>
            <a:picLocks noChangeAspect="1"/>
          </p:cNvPicPr>
          <p:nvPr/>
        </p:nvPicPr>
        <p:blipFill>
          <a:blip r:embed="rId5"/>
          <a:stretch>
            <a:fillRect/>
          </a:stretch>
        </p:blipFill>
        <p:spPr>
          <a:xfrm>
            <a:off x="5769864" y="453881"/>
            <a:ext cx="6003036" cy="5583237"/>
          </a:xfrm>
          <a:prstGeom prst="rect">
            <a:avLst/>
          </a:prstGeom>
        </p:spPr>
      </p:pic>
      <p:sp>
        <p:nvSpPr>
          <p:cNvPr id="7" name="TextBox 6">
            <a:extLst>
              <a:ext uri="{FF2B5EF4-FFF2-40B4-BE49-F238E27FC236}">
                <a16:creationId xmlns:a16="http://schemas.microsoft.com/office/drawing/2014/main" id="{2139A19B-1735-11A6-7282-DD4A2D341D55}"/>
              </a:ext>
            </a:extLst>
          </p:cNvPr>
          <p:cNvSpPr txBox="1"/>
          <p:nvPr/>
        </p:nvSpPr>
        <p:spPr>
          <a:xfrm>
            <a:off x="5590309" y="6169572"/>
            <a:ext cx="6785264" cy="369332"/>
          </a:xfrm>
          <a:prstGeom prst="rect">
            <a:avLst/>
          </a:prstGeom>
          <a:noFill/>
        </p:spPr>
        <p:txBody>
          <a:bodyPr wrap="square">
            <a:spAutoFit/>
          </a:bodyPr>
          <a:lstStyle/>
          <a:p>
            <a:r>
              <a:rPr lang="en-GB" sz="900"/>
              <a:t>https://www.linkedin.com/posts/dean-healthcare_carehome-carehomes-nursinghome-activity-7200813041356021760-zwoO</a:t>
            </a:r>
          </a:p>
        </p:txBody>
      </p:sp>
      <p:pic>
        <p:nvPicPr>
          <p:cNvPr id="18" name="Audio 17">
            <a:hlinkClick r:id="" action="ppaction://media"/>
            <a:extLst>
              <a:ext uri="{FF2B5EF4-FFF2-40B4-BE49-F238E27FC236}">
                <a16:creationId xmlns:a16="http://schemas.microsoft.com/office/drawing/2014/main" id="{878CF484-374D-BA73-92D2-66A71D75EE9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7844393"/>
      </p:ext>
    </p:extLst>
  </p:cSld>
  <p:clrMapOvr>
    <a:masterClrMapping/>
  </p:clrMapOvr>
  <mc:AlternateContent xmlns:mc="http://schemas.openxmlformats.org/markup-compatibility/2006" xmlns:p14="http://schemas.microsoft.com/office/powerpoint/2010/main">
    <mc:Choice Requires="p14">
      <p:transition spd="slow" p14:dur="2000" advTm="46961"/>
    </mc:Choice>
    <mc:Fallback xmlns="">
      <p:transition spd="slow" advTm="46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342F4C3-ED2F-E9E0-6E6E-DF5400C60031}"/>
              </a:ext>
            </a:extLst>
          </p:cNvPr>
          <p:cNvGraphicFramePr>
            <a:graphicFrameLocks noGrp="1"/>
          </p:cNvGraphicFramePr>
          <p:nvPr>
            <p:extLst>
              <p:ext uri="{D42A27DB-BD31-4B8C-83A1-F6EECF244321}">
                <p14:modId xmlns:p14="http://schemas.microsoft.com/office/powerpoint/2010/main" val="2122064450"/>
              </p:ext>
            </p:extLst>
          </p:nvPr>
        </p:nvGraphicFramePr>
        <p:xfrm>
          <a:off x="469322" y="405246"/>
          <a:ext cx="11074978" cy="6035537"/>
        </p:xfrm>
        <a:graphic>
          <a:graphicData uri="http://schemas.openxmlformats.org/drawingml/2006/table">
            <a:tbl>
              <a:tblPr firstRow="1" lastCol="1" bandRow="1">
                <a:tableStyleId>{0505E3EF-67EA-436B-97B2-0124C06EBD24}</a:tableStyleId>
              </a:tblPr>
              <a:tblGrid>
                <a:gridCol w="3323360">
                  <a:extLst>
                    <a:ext uri="{9D8B030D-6E8A-4147-A177-3AD203B41FA5}">
                      <a16:colId xmlns:a16="http://schemas.microsoft.com/office/drawing/2014/main" val="4241688756"/>
                    </a:ext>
                  </a:extLst>
                </a:gridCol>
                <a:gridCol w="3678382">
                  <a:extLst>
                    <a:ext uri="{9D8B030D-6E8A-4147-A177-3AD203B41FA5}">
                      <a16:colId xmlns:a16="http://schemas.microsoft.com/office/drawing/2014/main" val="65366393"/>
                    </a:ext>
                  </a:extLst>
                </a:gridCol>
                <a:gridCol w="4073236">
                  <a:extLst>
                    <a:ext uri="{9D8B030D-6E8A-4147-A177-3AD203B41FA5}">
                      <a16:colId xmlns:a16="http://schemas.microsoft.com/office/drawing/2014/main" val="1771515538"/>
                    </a:ext>
                  </a:extLst>
                </a:gridCol>
              </a:tblGrid>
              <a:tr h="799445">
                <a:tc>
                  <a:txBody>
                    <a:bodyPr/>
                    <a:lstStyle/>
                    <a:p>
                      <a:pPr algn="ctr"/>
                      <a:r>
                        <a:rPr lang="en-GB" sz="2400">
                          <a:latin typeface="Arial"/>
                          <a:cs typeface="Arial"/>
                        </a:rPr>
                        <a:t>Home Adaptations</a:t>
                      </a:r>
                    </a:p>
                  </a:txBody>
                  <a:tcPr/>
                </a:tc>
                <a:tc>
                  <a:txBody>
                    <a:bodyPr/>
                    <a:lstStyle/>
                    <a:p>
                      <a:pPr algn="ctr"/>
                      <a:r>
                        <a:rPr lang="en-GB" sz="2400">
                          <a:latin typeface="Arial"/>
                          <a:cs typeface="Arial"/>
                        </a:rPr>
                        <a:t>Strengths</a:t>
                      </a:r>
                    </a:p>
                  </a:txBody>
                  <a:tcPr/>
                </a:tc>
                <a:tc>
                  <a:txBody>
                    <a:bodyPr/>
                    <a:lstStyle/>
                    <a:p>
                      <a:pPr algn="ctr"/>
                      <a:r>
                        <a:rPr lang="en-GB" sz="2400">
                          <a:latin typeface="Arial"/>
                          <a:cs typeface="Arial"/>
                        </a:rPr>
                        <a:t>Limitations</a:t>
                      </a:r>
                    </a:p>
                  </a:txBody>
                  <a:tcPr/>
                </a:tc>
                <a:extLst>
                  <a:ext uri="{0D108BD9-81ED-4DB2-BD59-A6C34878D82A}">
                    <a16:rowId xmlns:a16="http://schemas.microsoft.com/office/drawing/2014/main" val="3458008644"/>
                  </a:ext>
                </a:extLst>
              </a:tr>
              <a:tr h="1335555">
                <a:tc>
                  <a:txBody>
                    <a:bodyPr/>
                    <a:lstStyle/>
                    <a:p>
                      <a:r>
                        <a:rPr lang="en-GB" sz="1800">
                          <a:latin typeface="Arial"/>
                          <a:cs typeface="Arial"/>
                        </a:rPr>
                        <a:t>Accessibility</a:t>
                      </a:r>
                    </a:p>
                  </a:txBody>
                  <a:tcPr/>
                </a:tc>
                <a:tc>
                  <a:txBody>
                    <a:bodyPr/>
                    <a:lstStyle/>
                    <a:p>
                      <a:r>
                        <a:rPr lang="en-US" sz="1400">
                          <a:latin typeface="Arial"/>
                          <a:cs typeface="Arial"/>
                        </a:rPr>
                        <a:t>Stair handrails, stairlifts, level-access showers, widened doorways for wheelchairs or mobility aids, lowered kitchen countertops and outdoor ramp installation (Council, 2015). </a:t>
                      </a:r>
                      <a:endParaRPr lang="en-GB" sz="1400">
                        <a:latin typeface="Arial"/>
                        <a:cs typeface="Arial"/>
                      </a:endParaRPr>
                    </a:p>
                  </a:txBody>
                  <a:tcPr/>
                </a:tc>
                <a:tc>
                  <a:txBody>
                    <a:bodyPr/>
                    <a:lstStyle/>
                    <a:p>
                      <a:r>
                        <a:rPr lang="en-US" sz="1400" b="0">
                          <a:latin typeface="Arial"/>
                          <a:cs typeface="Arial"/>
                        </a:rPr>
                        <a:t>Post-construction changes are more likely to partially meet people's accessibility demands (Hallinan, O’Reilly and Craddock, 2024). </a:t>
                      </a:r>
                      <a:endParaRPr lang="en-GB" sz="1400" b="0">
                        <a:latin typeface="Arial"/>
                        <a:cs typeface="Arial"/>
                      </a:endParaRPr>
                    </a:p>
                  </a:txBody>
                  <a:tcPr/>
                </a:tc>
                <a:extLst>
                  <a:ext uri="{0D108BD9-81ED-4DB2-BD59-A6C34878D82A}">
                    <a16:rowId xmlns:a16="http://schemas.microsoft.com/office/drawing/2014/main" val="2820677287"/>
                  </a:ext>
                </a:extLst>
              </a:tr>
              <a:tr h="1335555">
                <a:tc>
                  <a:txBody>
                    <a:bodyPr/>
                    <a:lstStyle/>
                    <a:p>
                      <a:r>
                        <a:rPr lang="en-GB">
                          <a:latin typeface="Arial"/>
                          <a:cs typeface="Arial"/>
                        </a:rPr>
                        <a:t>Quality</a:t>
                      </a:r>
                    </a:p>
                  </a:txBody>
                  <a:tcPr/>
                </a:tc>
                <a:tc>
                  <a:txBody>
                    <a:bodyPr/>
                    <a:lstStyle/>
                    <a:p>
                      <a:r>
                        <a:rPr lang="en-GB" sz="1200">
                          <a:latin typeface="Arial"/>
                          <a:cs typeface="Arial"/>
                        </a:rPr>
                        <a:t>According to Adams and Hodges, (2018)</a:t>
                      </a:r>
                      <a:r>
                        <a:rPr lang="en-US" sz="1200">
                          <a:latin typeface="Arial"/>
                          <a:cs typeface="Arial"/>
                        </a:rPr>
                        <a:t>, elements of high-quality and innovative practice in providing home adaptations for the elderly. It focuses on real examples of how local communities are organizing and implementing adjustments efficiently.</a:t>
                      </a:r>
                      <a:r>
                        <a:rPr lang="en-GB" sz="1200">
                          <a:latin typeface="Arial"/>
                          <a:cs typeface="Arial"/>
                        </a:rPr>
                        <a:t> </a:t>
                      </a:r>
                    </a:p>
                  </a:txBody>
                  <a:tcPr/>
                </a:tc>
                <a:tc>
                  <a:txBody>
                    <a:bodyPr/>
                    <a:lstStyle/>
                    <a:p>
                      <a:r>
                        <a:rPr lang="en-US" sz="1400" b="0">
                          <a:latin typeface="Arial"/>
                          <a:cs typeface="Arial"/>
                        </a:rPr>
                        <a:t>“Unfortunately, as this report describes, the Disabled Funding Grant system is sometimes slow and complex, resulting in long waits” (</a:t>
                      </a:r>
                      <a:r>
                        <a:rPr lang="en-US" sz="1400" b="0" err="1">
                          <a:latin typeface="Arial"/>
                          <a:cs typeface="Arial"/>
                        </a:rPr>
                        <a:t>Burgay</a:t>
                      </a:r>
                      <a:r>
                        <a:rPr lang="en-US" sz="1400" b="0">
                          <a:latin typeface="Arial"/>
                          <a:cs typeface="Arial"/>
                        </a:rPr>
                        <a:t>, 2018).</a:t>
                      </a:r>
                      <a:endParaRPr lang="en-GB" b="0">
                        <a:latin typeface="Arial"/>
                        <a:cs typeface="Arial"/>
                      </a:endParaRPr>
                    </a:p>
                  </a:txBody>
                  <a:tcPr/>
                </a:tc>
                <a:extLst>
                  <a:ext uri="{0D108BD9-81ED-4DB2-BD59-A6C34878D82A}">
                    <a16:rowId xmlns:a16="http://schemas.microsoft.com/office/drawing/2014/main" val="2784365915"/>
                  </a:ext>
                </a:extLst>
              </a:tr>
              <a:tr h="1559142">
                <a:tc>
                  <a:txBody>
                    <a:bodyPr/>
                    <a:lstStyle/>
                    <a:p>
                      <a:r>
                        <a:rPr lang="en-GB">
                          <a:latin typeface="Arial"/>
                          <a:cs typeface="Arial"/>
                        </a:rPr>
                        <a:t>User Experience </a:t>
                      </a:r>
                    </a:p>
                  </a:txBody>
                  <a:tcPr/>
                </a:tc>
                <a:tc>
                  <a:txBody>
                    <a:bodyPr/>
                    <a:lstStyle/>
                    <a:p>
                      <a:r>
                        <a:rPr lang="en-US" sz="1200">
                          <a:latin typeface="Arial"/>
                          <a:cs typeface="Arial"/>
                        </a:rPr>
                        <a:t>The survey identifies personal objectives and challenges, keeping the approach person-</a:t>
                      </a:r>
                      <a:r>
                        <a:rPr lang="en-US" sz="1200" err="1">
                          <a:latin typeface="Arial"/>
                          <a:cs typeface="Arial"/>
                        </a:rPr>
                        <a:t>centred</a:t>
                      </a:r>
                      <a:r>
                        <a:rPr lang="en-US" sz="1200">
                          <a:latin typeface="Arial"/>
                          <a:cs typeface="Arial"/>
                        </a:rPr>
                        <a:t>. Data show that 95%-97% of service users achieve their objectives and are generally satisfied with the service (RCOT, 2025).</a:t>
                      </a:r>
                      <a:endParaRPr lang="en-GB" sz="1200">
                        <a:latin typeface="Arial"/>
                        <a:cs typeface="Arial"/>
                      </a:endParaRPr>
                    </a:p>
                  </a:txBody>
                  <a:tcPr/>
                </a:tc>
                <a:tc>
                  <a:txBody>
                    <a:bodyPr/>
                    <a:lstStyle/>
                    <a:p>
                      <a:r>
                        <a:rPr lang="en-US" sz="1200" b="0">
                          <a:latin typeface="Arial"/>
                          <a:cs typeface="Arial"/>
                        </a:rPr>
                        <a:t>Standard of living, apprehension of tumbling, autonomy, and challenges utilizing modified spaces. Its ancillary objective was to delineate the obstacles and enablers of domestic modification (Schorderet et al., 2022). </a:t>
                      </a:r>
                      <a:endParaRPr lang="en-GB" sz="1200" b="0">
                        <a:latin typeface="Arial"/>
                        <a:cs typeface="Arial"/>
                      </a:endParaRPr>
                    </a:p>
                  </a:txBody>
                  <a:tcPr/>
                </a:tc>
                <a:extLst>
                  <a:ext uri="{0D108BD9-81ED-4DB2-BD59-A6C34878D82A}">
                    <a16:rowId xmlns:a16="http://schemas.microsoft.com/office/drawing/2014/main" val="2275134683"/>
                  </a:ext>
                </a:extLst>
              </a:tr>
              <a:tr h="986638">
                <a:tc>
                  <a:txBody>
                    <a:bodyPr/>
                    <a:lstStyle/>
                    <a:p>
                      <a:r>
                        <a:rPr lang="en-GB">
                          <a:latin typeface="Arial"/>
                          <a:cs typeface="Arial"/>
                        </a:rPr>
                        <a:t>Funding</a:t>
                      </a:r>
                    </a:p>
                  </a:txBody>
                  <a:tcPr/>
                </a:tc>
                <a:tc>
                  <a:txBody>
                    <a:bodyPr/>
                    <a:lstStyle/>
                    <a:p>
                      <a:pPr algn="l"/>
                      <a:r>
                        <a:rPr lang="en-GB" sz="1200">
                          <a:latin typeface="Arial"/>
                          <a:cs typeface="Arial"/>
                        </a:rPr>
                        <a:t>£8000 free of charge (Council, 2015). The government have announced up to 761 million 2026-27 for disabled house grants </a:t>
                      </a:r>
                      <a:r>
                        <a:rPr lang="en-US" sz="1200">
                          <a:latin typeface="Arial"/>
                          <a:cs typeface="Arial"/>
                        </a:rPr>
                        <a:t>(Ministry of Housing, Communities and Local Government, 2026).</a:t>
                      </a:r>
                      <a:endParaRPr lang="en-GB" sz="1400">
                        <a:latin typeface="Arial"/>
                        <a:cs typeface="Arial"/>
                      </a:endParaRPr>
                    </a:p>
                  </a:txBody>
                  <a:tcPr/>
                </a:tc>
                <a:tc>
                  <a:txBody>
                    <a:bodyPr/>
                    <a:lstStyle/>
                    <a:p>
                      <a:r>
                        <a:rPr lang="en-US" sz="1400" b="0">
                          <a:latin typeface="Arial"/>
                          <a:cs typeface="Arial"/>
                        </a:rPr>
                        <a:t>Substandard housing costs the English National Health Service £1.4bn annually (Bailey et al., 2019).</a:t>
                      </a:r>
                      <a:endParaRPr lang="en-GB" sz="1400" b="0">
                        <a:latin typeface="Arial"/>
                        <a:cs typeface="Arial"/>
                      </a:endParaRPr>
                    </a:p>
                  </a:txBody>
                  <a:tcPr/>
                </a:tc>
                <a:extLst>
                  <a:ext uri="{0D108BD9-81ED-4DB2-BD59-A6C34878D82A}">
                    <a16:rowId xmlns:a16="http://schemas.microsoft.com/office/drawing/2014/main" val="2526889541"/>
                  </a:ext>
                </a:extLst>
              </a:tr>
            </a:tbl>
          </a:graphicData>
        </a:graphic>
      </p:graphicFrame>
      <p:pic>
        <p:nvPicPr>
          <p:cNvPr id="10" name="Audio 9">
            <a:hlinkClick r:id="" action="ppaction://media"/>
            <a:extLst>
              <a:ext uri="{FF2B5EF4-FFF2-40B4-BE49-F238E27FC236}">
                <a16:creationId xmlns:a16="http://schemas.microsoft.com/office/drawing/2014/main" id="{7C084FB6-D03D-6E5A-E592-FD757C72385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3707267"/>
      </p:ext>
    </p:extLst>
  </p:cSld>
  <p:clrMapOvr>
    <a:masterClrMapping/>
  </p:clrMapOvr>
  <mc:AlternateContent xmlns:mc="http://schemas.openxmlformats.org/markup-compatibility/2006" xmlns:p14="http://schemas.microsoft.com/office/powerpoint/2010/main">
    <mc:Choice Requires="p14">
      <p:transition spd="slow" p14:dur="2000" advTm="100698"/>
    </mc:Choice>
    <mc:Fallback xmlns="">
      <p:transition spd="slow" advTm="100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3F933482-EE0A-9932-FFD6-65F2BC0506E4}"/>
              </a:ext>
            </a:extLst>
          </p:cNvPr>
          <p:cNvGraphicFramePr>
            <a:graphicFrameLocks noGrp="1"/>
          </p:cNvGraphicFramePr>
          <p:nvPr>
            <p:extLst>
              <p:ext uri="{D42A27DB-BD31-4B8C-83A1-F6EECF244321}">
                <p14:modId xmlns:p14="http://schemas.microsoft.com/office/powerpoint/2010/main" val="1978142138"/>
              </p:ext>
            </p:extLst>
          </p:nvPr>
        </p:nvGraphicFramePr>
        <p:xfrm>
          <a:off x="401782" y="344588"/>
          <a:ext cx="11388435" cy="6076993"/>
        </p:xfrm>
        <a:graphic>
          <a:graphicData uri="http://schemas.openxmlformats.org/drawingml/2006/table">
            <a:tbl>
              <a:tblPr firstRow="1" bandRow="1">
                <a:tableStyleId>{775DCB02-9BB8-47FD-8907-85C794F793BA}</a:tableStyleId>
              </a:tblPr>
              <a:tblGrid>
                <a:gridCol w="3796145">
                  <a:extLst>
                    <a:ext uri="{9D8B030D-6E8A-4147-A177-3AD203B41FA5}">
                      <a16:colId xmlns:a16="http://schemas.microsoft.com/office/drawing/2014/main" val="81758595"/>
                    </a:ext>
                  </a:extLst>
                </a:gridCol>
                <a:gridCol w="3796145">
                  <a:extLst>
                    <a:ext uri="{9D8B030D-6E8A-4147-A177-3AD203B41FA5}">
                      <a16:colId xmlns:a16="http://schemas.microsoft.com/office/drawing/2014/main" val="2586553864"/>
                    </a:ext>
                  </a:extLst>
                </a:gridCol>
                <a:gridCol w="3796145">
                  <a:extLst>
                    <a:ext uri="{9D8B030D-6E8A-4147-A177-3AD203B41FA5}">
                      <a16:colId xmlns:a16="http://schemas.microsoft.com/office/drawing/2014/main" val="757791995"/>
                    </a:ext>
                  </a:extLst>
                </a:gridCol>
              </a:tblGrid>
              <a:tr h="807282">
                <a:tc>
                  <a:txBody>
                    <a:bodyPr/>
                    <a:lstStyle/>
                    <a:p>
                      <a:r>
                        <a:rPr lang="en-GB">
                          <a:latin typeface="Arial"/>
                          <a:cs typeface="Arial"/>
                        </a:rPr>
                        <a:t>Domiciliary Care</a:t>
                      </a:r>
                    </a:p>
                  </a:txBody>
                  <a:tcPr/>
                </a:tc>
                <a:tc>
                  <a:txBody>
                    <a:bodyPr/>
                    <a:lstStyle/>
                    <a:p>
                      <a:r>
                        <a:rPr lang="en-GB">
                          <a:latin typeface="Arial"/>
                          <a:cs typeface="Arial"/>
                        </a:rPr>
                        <a:t>Strengths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a:cs typeface="Arial"/>
                        </a:rPr>
                        <a:t>Limitations </a:t>
                      </a:r>
                    </a:p>
                    <a:p>
                      <a:endParaRPr lang="en-GB">
                        <a:latin typeface="Arial"/>
                        <a:cs typeface="Arial"/>
                      </a:endParaRPr>
                    </a:p>
                  </a:txBody>
                  <a:tcPr/>
                </a:tc>
                <a:extLst>
                  <a:ext uri="{0D108BD9-81ED-4DB2-BD59-A6C34878D82A}">
                    <a16:rowId xmlns:a16="http://schemas.microsoft.com/office/drawing/2014/main" val="1103963821"/>
                  </a:ext>
                </a:extLst>
              </a:tr>
              <a:tr h="1186237">
                <a:tc>
                  <a:txBody>
                    <a:bodyPr/>
                    <a:lstStyle/>
                    <a:p>
                      <a:r>
                        <a:rPr lang="en-GB">
                          <a:latin typeface="Arial"/>
                          <a:cs typeface="Arial"/>
                        </a:rPr>
                        <a:t>Accessibility</a:t>
                      </a:r>
                    </a:p>
                  </a:txBody>
                  <a:tcPr/>
                </a:tc>
                <a:tc>
                  <a:txBody>
                    <a:bodyPr/>
                    <a:lstStyle/>
                    <a:p>
                      <a:r>
                        <a:rPr lang="en-US" sz="1600">
                          <a:latin typeface="Arial"/>
                          <a:cs typeface="Arial"/>
                        </a:rPr>
                        <a:t>Around 950,000 people receive home visits for support every year in the UK (Ackers, 2025).</a:t>
                      </a:r>
                      <a:endParaRPr lang="en-GB" sz="1600">
                        <a:latin typeface="Arial"/>
                        <a:cs typeface="Arial"/>
                      </a:endParaRPr>
                    </a:p>
                  </a:txBody>
                  <a:tcPr/>
                </a:tc>
                <a:tc>
                  <a:txBody>
                    <a:bodyPr/>
                    <a:lstStyle/>
                    <a:p>
                      <a:pPr marL="285750" indent="-285750">
                        <a:buFont typeface="Arial" panose="020B0604020202020204" pitchFamily="34" charset="0"/>
                        <a:buChar char="•"/>
                      </a:pPr>
                      <a:r>
                        <a:rPr lang="en-US" sz="1400">
                          <a:latin typeface="Arial"/>
                          <a:cs typeface="Arial"/>
                        </a:rPr>
                        <a:t>Workforce Shortages</a:t>
                      </a:r>
                    </a:p>
                    <a:p>
                      <a:pPr marL="285750" indent="-285750">
                        <a:buFont typeface="Arial" panose="020B0604020202020204" pitchFamily="34" charset="0"/>
                        <a:buChar char="•"/>
                      </a:pPr>
                      <a:r>
                        <a:rPr lang="en-US" sz="1400">
                          <a:latin typeface="Arial"/>
                          <a:cs typeface="Arial"/>
                        </a:rPr>
                        <a:t>Financing Constraints</a:t>
                      </a:r>
                    </a:p>
                    <a:p>
                      <a:pPr marL="285750" indent="-285750">
                        <a:buFont typeface="Arial" panose="020B0604020202020204" pitchFamily="34" charset="0"/>
                        <a:buChar char="•"/>
                      </a:pPr>
                      <a:r>
                        <a:rPr lang="en-US" sz="1400">
                          <a:latin typeface="Arial"/>
                          <a:cs typeface="Arial"/>
                        </a:rPr>
                        <a:t>Education and Training</a:t>
                      </a:r>
                    </a:p>
                    <a:p>
                      <a:pPr marL="285750" indent="-285750">
                        <a:buFont typeface="Arial" panose="020B0604020202020204" pitchFamily="34" charset="0"/>
                        <a:buChar char="•"/>
                      </a:pPr>
                      <a:r>
                        <a:rPr lang="en-US" sz="1400">
                          <a:latin typeface="Arial"/>
                          <a:cs typeface="Arial"/>
                        </a:rPr>
                        <a:t>Technological Integration (group, 2024).</a:t>
                      </a:r>
                      <a:endParaRPr lang="en-GB" sz="1400">
                        <a:latin typeface="Arial"/>
                        <a:cs typeface="Arial"/>
                      </a:endParaRPr>
                    </a:p>
                  </a:txBody>
                  <a:tcPr/>
                </a:tc>
                <a:extLst>
                  <a:ext uri="{0D108BD9-81ED-4DB2-BD59-A6C34878D82A}">
                    <a16:rowId xmlns:a16="http://schemas.microsoft.com/office/drawing/2014/main" val="3785964470"/>
                  </a:ext>
                </a:extLst>
              </a:tr>
              <a:tr h="1553158">
                <a:tc>
                  <a:txBody>
                    <a:bodyPr/>
                    <a:lstStyle/>
                    <a:p>
                      <a:r>
                        <a:rPr lang="en-GB">
                          <a:latin typeface="Arial"/>
                          <a:cs typeface="Arial"/>
                        </a:rPr>
                        <a:t>User Experiences</a:t>
                      </a:r>
                    </a:p>
                  </a:txBody>
                  <a:tcPr/>
                </a:tc>
                <a:tc>
                  <a:txBody>
                    <a:bodyPr/>
                    <a:lstStyle/>
                    <a:p>
                      <a:r>
                        <a:rPr lang="en-US" sz="1600">
                          <a:latin typeface="Arial"/>
                          <a:cs typeface="Arial"/>
                        </a:rPr>
                        <a:t>One of the best things about home care, according to older people, is that it allows them to stay in their own homes and retain as much freedom as possible (News, 2026).</a:t>
                      </a:r>
                      <a:endParaRPr lang="en-GB" sz="1600">
                        <a:latin typeface="Arial"/>
                        <a:cs typeface="Arial"/>
                      </a:endParaRPr>
                    </a:p>
                  </a:txBody>
                  <a:tcPr/>
                </a:tc>
                <a:tc>
                  <a:txBody>
                    <a:bodyPr/>
                    <a:lstStyle/>
                    <a:p>
                      <a:pPr>
                        <a:lnSpc>
                          <a:spcPct val="100000"/>
                        </a:lnSpc>
                      </a:pPr>
                      <a:r>
                        <a:rPr lang="en-US" sz="1400">
                          <a:latin typeface="Arial"/>
                          <a:cs typeface="Arial"/>
                        </a:rPr>
                        <a:t>Respondents frequently complimented the expertise and professionalism of carers, but others expressed dissatisfaction over hasty and careless work, neglect to clean up, and disrespect for their property and themselves (Sykes and Groom, 2011).</a:t>
                      </a:r>
                      <a:endParaRPr lang="en-GB" sz="1400">
                        <a:latin typeface="Arial"/>
                        <a:cs typeface="Arial"/>
                      </a:endParaRPr>
                    </a:p>
                  </a:txBody>
                  <a:tcPr/>
                </a:tc>
                <a:extLst>
                  <a:ext uri="{0D108BD9-81ED-4DB2-BD59-A6C34878D82A}">
                    <a16:rowId xmlns:a16="http://schemas.microsoft.com/office/drawing/2014/main" val="1888345605"/>
                  </a:ext>
                </a:extLst>
              </a:tr>
              <a:tr h="1344079">
                <a:tc>
                  <a:txBody>
                    <a:bodyPr/>
                    <a:lstStyle/>
                    <a:p>
                      <a:r>
                        <a:rPr lang="en-GB">
                          <a:latin typeface="Arial"/>
                          <a:cs typeface="Arial"/>
                        </a:rPr>
                        <a:t>Quality</a:t>
                      </a:r>
                    </a:p>
                  </a:txBody>
                  <a:tcPr/>
                </a:tc>
                <a:tc>
                  <a:txBody>
                    <a:bodyPr/>
                    <a:lstStyle/>
                    <a:p>
                      <a:pPr marL="285750" indent="-285750">
                        <a:buFont typeface="Arial" panose="020B0604020202020204" pitchFamily="34" charset="0"/>
                        <a:buChar char="•"/>
                      </a:pPr>
                      <a:r>
                        <a:rPr lang="en-US" sz="1400">
                          <a:latin typeface="Arial"/>
                          <a:cs typeface="Arial"/>
                        </a:rPr>
                        <a:t>Maintain your independence and way of life</a:t>
                      </a:r>
                    </a:p>
                    <a:p>
                      <a:pPr marL="285750" indent="-285750">
                        <a:buFont typeface="Arial" panose="020B0604020202020204" pitchFamily="34" charset="0"/>
                        <a:buChar char="•"/>
                      </a:pPr>
                      <a:r>
                        <a:rPr lang="en-US" sz="1400">
                          <a:latin typeface="Arial"/>
                          <a:cs typeface="Arial"/>
                        </a:rPr>
                        <a:t>Increased participation from the family</a:t>
                      </a:r>
                    </a:p>
                    <a:p>
                      <a:pPr marL="285750" indent="-285750">
                        <a:buFont typeface="Arial" panose="020B0604020202020204" pitchFamily="34" charset="0"/>
                        <a:buChar char="•"/>
                      </a:pPr>
                      <a:r>
                        <a:rPr lang="en-US" sz="1400">
                          <a:latin typeface="Arial"/>
                          <a:cs typeface="Arial"/>
                        </a:rPr>
                        <a:t>Decreased infection risk (Albert, 2025).</a:t>
                      </a:r>
                      <a:endParaRPr lang="en-GB" sz="1400">
                        <a:latin typeface="Arial"/>
                        <a:cs typeface="Arial"/>
                      </a:endParaRPr>
                    </a:p>
                  </a:txBody>
                  <a:tcPr/>
                </a:tc>
                <a:tc>
                  <a:txBody>
                    <a:bodyPr/>
                    <a:lstStyle/>
                    <a:p>
                      <a:pPr marL="285750" indent="-285750">
                        <a:buFont typeface="Arial" panose="020B0604020202020204" pitchFamily="34" charset="0"/>
                        <a:buChar char="•"/>
                      </a:pPr>
                      <a:r>
                        <a:rPr lang="en-US" sz="1400">
                          <a:latin typeface="Arial"/>
                          <a:cs typeface="Arial"/>
                        </a:rPr>
                        <a:t>Restricted medical resources</a:t>
                      </a:r>
                    </a:p>
                    <a:p>
                      <a:pPr marL="285750" indent="-285750">
                        <a:buFont typeface="Arial" panose="020B0604020202020204" pitchFamily="34" charset="0"/>
                        <a:buChar char="•"/>
                      </a:pPr>
                      <a:r>
                        <a:rPr lang="en-US" sz="1400">
                          <a:latin typeface="Arial"/>
                          <a:cs typeface="Arial"/>
                        </a:rPr>
                        <a:t>Requirements for home modifications</a:t>
                      </a:r>
                    </a:p>
                    <a:p>
                      <a:pPr marL="285750" indent="-285750">
                        <a:buFont typeface="Arial" panose="020B0604020202020204" pitchFamily="34" charset="0"/>
                        <a:buChar char="•"/>
                      </a:pPr>
                      <a:r>
                        <a:rPr lang="en-US" sz="1400">
                          <a:latin typeface="Arial"/>
                          <a:cs typeface="Arial"/>
                        </a:rPr>
                        <a:t>Burnout among family carers</a:t>
                      </a:r>
                    </a:p>
                    <a:p>
                      <a:pPr marL="285750" indent="-285750">
                        <a:buFont typeface="Arial" panose="020B0604020202020204" pitchFamily="34" charset="0"/>
                        <a:buChar char="•"/>
                      </a:pPr>
                      <a:r>
                        <a:rPr lang="en-US" sz="1400">
                          <a:latin typeface="Arial"/>
                          <a:cs typeface="Arial"/>
                        </a:rPr>
                        <a:t>Minimal social engagement (Albert, 2025).</a:t>
                      </a:r>
                      <a:endParaRPr lang="en-GB" sz="1400">
                        <a:latin typeface="Arial"/>
                        <a:cs typeface="Arial"/>
                      </a:endParaRPr>
                    </a:p>
                  </a:txBody>
                  <a:tcPr/>
                </a:tc>
                <a:extLst>
                  <a:ext uri="{0D108BD9-81ED-4DB2-BD59-A6C34878D82A}">
                    <a16:rowId xmlns:a16="http://schemas.microsoft.com/office/drawing/2014/main" val="3491058157"/>
                  </a:ext>
                </a:extLst>
              </a:tr>
              <a:tr h="1186237">
                <a:tc>
                  <a:txBody>
                    <a:bodyPr/>
                    <a:lstStyle/>
                    <a:p>
                      <a:r>
                        <a:rPr lang="en-GB">
                          <a:latin typeface="Arial"/>
                          <a:cs typeface="Arial"/>
                        </a:rPr>
                        <a:t>Funding</a:t>
                      </a:r>
                    </a:p>
                  </a:txBody>
                  <a:tcPr/>
                </a:tc>
                <a:tc>
                  <a:txBody>
                    <a:bodyPr/>
                    <a:lstStyle/>
                    <a:p>
                      <a:r>
                        <a:rPr lang="en-US" sz="1050">
                          <a:latin typeface="Arial"/>
                          <a:cs typeface="Arial"/>
                        </a:rPr>
                        <a:t>Cost-Effective In many circumstances, domiciliary care can be a cost-effective alternative to institutional care. These are the expenses that are the expenses that are more than the expenses that are more expensive than the expenses at home (Dimitrovski, 2023).</a:t>
                      </a:r>
                      <a:endParaRPr lang="en-GB" sz="1050">
                        <a:latin typeface="Arial"/>
                        <a:cs typeface="Arial"/>
                      </a:endParaRPr>
                    </a:p>
                  </a:txBody>
                  <a:tcPr/>
                </a:tc>
                <a:tc>
                  <a:txBody>
                    <a:bodyPr/>
                    <a:lstStyle/>
                    <a:p>
                      <a:r>
                        <a:rPr lang="en-US" sz="1100">
                          <a:latin typeface="Arial"/>
                          <a:cs typeface="Arial"/>
                        </a:rPr>
                        <a:t>Many families in the UK pay for their own domiciliary care, which can range from £8,000 to £80,000 annually depending on the amount of care required. Hourly visits cost about £32 per hour, while live-in care costs about £220 per day (</a:t>
                      </a:r>
                      <a:r>
                        <a:rPr lang="en-US" sz="1100" err="1">
                          <a:latin typeface="Arial"/>
                          <a:cs typeface="Arial"/>
                        </a:rPr>
                        <a:t>CareAdvocate</a:t>
                      </a:r>
                      <a:r>
                        <a:rPr lang="en-US" sz="1100">
                          <a:latin typeface="Arial"/>
                          <a:cs typeface="Arial"/>
                        </a:rPr>
                        <a:t> Team, 2026).</a:t>
                      </a:r>
                      <a:endParaRPr lang="en-GB" sz="1100">
                        <a:latin typeface="Arial"/>
                        <a:cs typeface="Arial"/>
                      </a:endParaRPr>
                    </a:p>
                  </a:txBody>
                  <a:tcPr/>
                </a:tc>
                <a:extLst>
                  <a:ext uri="{0D108BD9-81ED-4DB2-BD59-A6C34878D82A}">
                    <a16:rowId xmlns:a16="http://schemas.microsoft.com/office/drawing/2014/main" val="2882757010"/>
                  </a:ext>
                </a:extLst>
              </a:tr>
            </a:tbl>
          </a:graphicData>
        </a:graphic>
      </p:graphicFrame>
      <p:pic>
        <p:nvPicPr>
          <p:cNvPr id="8" name="Audio 7">
            <a:hlinkClick r:id="" action="ppaction://media"/>
            <a:extLst>
              <a:ext uri="{FF2B5EF4-FFF2-40B4-BE49-F238E27FC236}">
                <a16:creationId xmlns:a16="http://schemas.microsoft.com/office/drawing/2014/main" id="{C8FA11FF-EC12-9973-64C6-8C1A9162337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8556907"/>
      </p:ext>
    </p:extLst>
  </p:cSld>
  <p:clrMapOvr>
    <a:masterClrMapping/>
  </p:clrMapOvr>
  <mc:AlternateContent xmlns:mc="http://schemas.openxmlformats.org/markup-compatibility/2006" xmlns:p14="http://schemas.microsoft.com/office/powerpoint/2010/main">
    <mc:Choice Requires="p14">
      <p:transition spd="slow" p14:dur="2000" advTm="96777"/>
    </mc:Choice>
    <mc:Fallback xmlns="">
      <p:transition spd="slow" advTm="96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364F9-BF49-5F8E-AC27-E8F8782030BD}"/>
              </a:ext>
            </a:extLst>
          </p:cNvPr>
          <p:cNvSpPr>
            <a:spLocks noGrp="1"/>
          </p:cNvSpPr>
          <p:nvPr>
            <p:ph type="title"/>
          </p:nvPr>
        </p:nvSpPr>
        <p:spPr>
          <a:xfrm>
            <a:off x="336567" y="429320"/>
            <a:ext cx="4889886" cy="1386965"/>
          </a:xfrm>
        </p:spPr>
        <p:txBody>
          <a:bodyPr/>
          <a:lstStyle/>
          <a:p>
            <a:pPr algn="ctr"/>
            <a:r>
              <a:rPr lang="en-US" sz="1800" dirty="0">
                <a:solidFill>
                  <a:schemeClr val="bg2">
                    <a:lumMod val="50000"/>
                  </a:schemeClr>
                </a:solidFill>
                <a:latin typeface="Arial"/>
                <a:cs typeface="Arial"/>
              </a:rPr>
              <a:t>the effectiveness and challenges of current provisions in the UK, integrating demographic </a:t>
            </a:r>
            <a:endParaRPr lang="en-GB" sz="5400" dirty="0">
              <a:solidFill>
                <a:schemeClr val="bg2">
                  <a:lumMod val="50000"/>
                </a:schemeClr>
              </a:solidFill>
              <a:latin typeface="Arial"/>
              <a:cs typeface="Arial"/>
            </a:endParaRPr>
          </a:p>
        </p:txBody>
      </p:sp>
      <p:sp>
        <p:nvSpPr>
          <p:cNvPr id="3" name="Content Placeholder 2">
            <a:extLst>
              <a:ext uri="{FF2B5EF4-FFF2-40B4-BE49-F238E27FC236}">
                <a16:creationId xmlns:a16="http://schemas.microsoft.com/office/drawing/2014/main" id="{271C58A8-A45E-A965-6BDB-9D2047D6F135}"/>
              </a:ext>
            </a:extLst>
          </p:cNvPr>
          <p:cNvSpPr>
            <a:spLocks noGrp="1"/>
          </p:cNvSpPr>
          <p:nvPr>
            <p:ph sz="quarter" idx="14"/>
          </p:nvPr>
        </p:nvSpPr>
        <p:spPr>
          <a:xfrm>
            <a:off x="356039" y="1672924"/>
            <a:ext cx="5234270" cy="4755756"/>
          </a:xfrm>
        </p:spPr>
        <p:txBody>
          <a:bodyPr vert="horz" lIns="91440" tIns="45720" rIns="91440" bIns="45720" rtlCol="0" anchor="t">
            <a:normAutofit lnSpcReduction="10000"/>
          </a:bodyPr>
          <a:lstStyle/>
          <a:p>
            <a:pPr marL="0" indent="0">
              <a:buNone/>
            </a:pPr>
            <a:r>
              <a:rPr lang="en-US" dirty="0">
                <a:latin typeface="Arial"/>
                <a:cs typeface="Arial"/>
              </a:rPr>
              <a:t>The Care Act 2014 defines and promotes wellbeing. Under section 1.2, local authorities shall promote wellbeing when carrying out their care and support functions for a person (Department of Health &amp; Social Care, 2025). The drawback is that resource availability is impacted by the increasing demand from the elderly population, although the challenges in getting services differ. According to ONS, the number of elderly persons would rise from 1.7 million in 2022 to 3.3 million by 2047, increasing the need for healthcare services. (Office for National Statistics, 2025).  </a:t>
            </a:r>
          </a:p>
          <a:p>
            <a:pPr marL="0" indent="0">
              <a:buNone/>
            </a:pPr>
            <a:r>
              <a:rPr lang="en-US" sz="1500" b="1" dirty="0">
                <a:latin typeface="Arial"/>
                <a:cs typeface="Arial"/>
              </a:rPr>
              <a:t>Challenges:</a:t>
            </a:r>
          </a:p>
          <a:p>
            <a:pPr marL="0" indent="0">
              <a:buNone/>
            </a:pPr>
            <a:r>
              <a:rPr lang="en-US" dirty="0">
                <a:latin typeface="Arial"/>
                <a:cs typeface="Arial"/>
              </a:rPr>
              <a:t>Cognitive deterioration, including memory impairment and diminished executive function, can hinder decision-making and the capacity to oversee medications or financial matters (BMJ, 2026).</a:t>
            </a:r>
          </a:p>
        </p:txBody>
      </p:sp>
      <p:pic>
        <p:nvPicPr>
          <p:cNvPr id="6" name="Picture 5">
            <a:extLst>
              <a:ext uri="{FF2B5EF4-FFF2-40B4-BE49-F238E27FC236}">
                <a16:creationId xmlns:a16="http://schemas.microsoft.com/office/drawing/2014/main" id="{AD5C54EF-51DB-85AA-320A-B7B76202AE1B}"/>
              </a:ext>
            </a:extLst>
          </p:cNvPr>
          <p:cNvPicPr>
            <a:picLocks noChangeAspect="1"/>
          </p:cNvPicPr>
          <p:nvPr/>
        </p:nvPicPr>
        <p:blipFill>
          <a:blip r:embed="rId5"/>
          <a:stretch>
            <a:fillRect/>
          </a:stretch>
        </p:blipFill>
        <p:spPr>
          <a:xfrm>
            <a:off x="6247102" y="429320"/>
            <a:ext cx="5588859" cy="5628580"/>
          </a:xfrm>
          <a:prstGeom prst="rect">
            <a:avLst/>
          </a:prstGeom>
        </p:spPr>
      </p:pic>
      <p:sp>
        <p:nvSpPr>
          <p:cNvPr id="8" name="TextBox 7">
            <a:extLst>
              <a:ext uri="{FF2B5EF4-FFF2-40B4-BE49-F238E27FC236}">
                <a16:creationId xmlns:a16="http://schemas.microsoft.com/office/drawing/2014/main" id="{7B1EBDC2-DF83-901C-FEDA-9C6FBBCA07AC}"/>
              </a:ext>
            </a:extLst>
          </p:cNvPr>
          <p:cNvSpPr txBox="1"/>
          <p:nvPr/>
        </p:nvSpPr>
        <p:spPr>
          <a:xfrm>
            <a:off x="6247101" y="6057900"/>
            <a:ext cx="5671271" cy="400110"/>
          </a:xfrm>
          <a:prstGeom prst="rect">
            <a:avLst/>
          </a:prstGeom>
          <a:noFill/>
        </p:spPr>
        <p:txBody>
          <a:bodyPr wrap="square">
            <a:spAutoFit/>
          </a:bodyPr>
          <a:lstStyle/>
          <a:p>
            <a:r>
              <a:rPr lang="en-GB" sz="500"/>
              <a:t>https://www.bing.com/images/search?view=detailV2&amp;ccid=at2y3Vts&amp;id=9A3A05021A8E8BDDAFDDFAD8C8FD739B49821A1D&amp;thid=OIP.at2y3VtsQgenBb5xQBF8SAHaEo&amp;mediaurl=https%3A%2F%2Fmarkallenassets.blob.core.windows.net%2Fcommunitycare%2F2019%2F10%2Fcareactdoc12-1.jpg&amp;exph=375&amp;expw=600&amp;q=care+acts&amp;form=IRPRST&amp;ck=2706A6DE0B1DE18A6EC265E96FD97C2A&amp;selectedindex=13&amp;itb=0&amp;cw=1375&amp;ch=628&amp;ajaxhist=0&amp;ajaxserp=0&amp;vt=0&amp;sim=11&amp;cdnurl=https%3A%2F%2Fth.bing.com%2Fth%2Fid%2FR.6addb2dd5b6c4207a705be7140117c48%3Frik%3DHRqCSZtz%252fcjY%252bg%26pid%3DImgRaw%26r%3D0 </a:t>
            </a:r>
          </a:p>
        </p:txBody>
      </p:sp>
      <p:pic>
        <p:nvPicPr>
          <p:cNvPr id="9" name="Audio 8">
            <a:hlinkClick r:id="" action="ppaction://media"/>
            <a:extLst>
              <a:ext uri="{FF2B5EF4-FFF2-40B4-BE49-F238E27FC236}">
                <a16:creationId xmlns:a16="http://schemas.microsoft.com/office/drawing/2014/main" id="{A9ED5CE9-42B9-C04D-A447-7CBA5EE9BA1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8150952"/>
      </p:ext>
    </p:extLst>
  </p:cSld>
  <p:clrMapOvr>
    <a:masterClrMapping/>
  </p:clrMapOvr>
  <mc:AlternateContent xmlns:mc="http://schemas.openxmlformats.org/markup-compatibility/2006" xmlns:p14="http://schemas.microsoft.com/office/powerpoint/2010/main">
    <mc:Choice Requires="p14">
      <p:transition spd="slow" p14:dur="2000" advTm="63961"/>
    </mc:Choice>
    <mc:Fallback xmlns="">
      <p:transition spd="slow" advTm="63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4F840-6F70-6AED-1C5B-222D7A04134A}"/>
              </a:ext>
            </a:extLst>
          </p:cNvPr>
          <p:cNvSpPr>
            <a:spLocks noGrp="1"/>
          </p:cNvSpPr>
          <p:nvPr>
            <p:ph type="ctrTitle"/>
          </p:nvPr>
        </p:nvSpPr>
        <p:spPr>
          <a:xfrm>
            <a:off x="751202" y="177664"/>
            <a:ext cx="11239907" cy="1107344"/>
          </a:xfrm>
        </p:spPr>
        <p:txBody>
          <a:bodyPr/>
          <a:lstStyle/>
          <a:p>
            <a:r>
              <a:rPr lang="en-GB"/>
              <a:t>Theories of Ageing</a:t>
            </a:r>
          </a:p>
        </p:txBody>
      </p:sp>
      <p:sp>
        <p:nvSpPr>
          <p:cNvPr id="3" name="TextBox 2">
            <a:extLst>
              <a:ext uri="{FF2B5EF4-FFF2-40B4-BE49-F238E27FC236}">
                <a16:creationId xmlns:a16="http://schemas.microsoft.com/office/drawing/2014/main" id="{04ADAD27-971F-9B22-259D-CDD291351361}"/>
              </a:ext>
            </a:extLst>
          </p:cNvPr>
          <p:cNvSpPr txBox="1"/>
          <p:nvPr/>
        </p:nvSpPr>
        <p:spPr>
          <a:xfrm>
            <a:off x="259772" y="2057399"/>
            <a:ext cx="11932227" cy="3693319"/>
          </a:xfrm>
          <a:prstGeom prst="rect">
            <a:avLst/>
          </a:prstGeom>
          <a:noFill/>
        </p:spPr>
        <p:txBody>
          <a:bodyPr wrap="square" lIns="91440" tIns="45720" rIns="91440" bIns="45720" rtlCol="0" anchor="t">
            <a:spAutoFit/>
          </a:bodyPr>
          <a:lstStyle/>
          <a:p>
            <a:r>
              <a:rPr lang="en-US">
                <a:solidFill>
                  <a:schemeClr val="bg1"/>
                </a:solidFill>
                <a:latin typeface="Arial"/>
                <a:cs typeface="Arial"/>
              </a:rPr>
              <a:t>According to Woodworth and Marquis, individual variances exist in all sociological aspects, including physical and mental aptitude, knowledge, habits, personality, and character traits </a:t>
            </a:r>
          </a:p>
          <a:p>
            <a:r>
              <a:rPr lang="en-US" b="1">
                <a:solidFill>
                  <a:schemeClr val="bg1"/>
                </a:solidFill>
                <a:latin typeface="Arial"/>
                <a:cs typeface="Arial"/>
              </a:rPr>
              <a:t>Activity theory </a:t>
            </a:r>
            <a:r>
              <a:rPr lang="en-US">
                <a:solidFill>
                  <a:schemeClr val="bg1"/>
                </a:solidFill>
                <a:latin typeface="Arial"/>
                <a:cs typeface="Arial"/>
              </a:rPr>
              <a:t>(Havighurst and Albrecht, 1953), this activity is a necessity to encourage the quality-of-care in an individual's life.</a:t>
            </a:r>
          </a:p>
          <a:p>
            <a:r>
              <a:rPr lang="en-US" b="1">
                <a:solidFill>
                  <a:schemeClr val="bg1"/>
                </a:solidFill>
                <a:latin typeface="Arial"/>
                <a:cs typeface="Arial"/>
              </a:rPr>
              <a:t>Disengagement theory </a:t>
            </a:r>
            <a:r>
              <a:rPr lang="en-US">
                <a:solidFill>
                  <a:schemeClr val="bg1"/>
                </a:solidFill>
                <a:latin typeface="Arial"/>
                <a:cs typeface="Arial"/>
              </a:rPr>
              <a:t>(Cuming and Henry,1961), this theory is for the older people who want to maintain their social life and it empowers self-reflection. </a:t>
            </a:r>
          </a:p>
          <a:p>
            <a:r>
              <a:rPr lang="en-US" b="1">
                <a:solidFill>
                  <a:schemeClr val="bg1"/>
                </a:solidFill>
                <a:latin typeface="Arial"/>
                <a:cs typeface="Arial"/>
              </a:rPr>
              <a:t>Continuity theory </a:t>
            </a:r>
            <a:r>
              <a:rPr lang="en-US">
                <a:solidFill>
                  <a:schemeClr val="bg1"/>
                </a:solidFill>
                <a:latin typeface="Arial"/>
                <a:cs typeface="Arial"/>
              </a:rPr>
              <a:t>(Robert C. Atchley, 1989), this theory allows elderly people the engage frequently as they use to in their young age and allows their personalities to remain the same. It is influenced by personality (Verma and Sureka, 2024).</a:t>
            </a:r>
          </a:p>
          <a:p>
            <a:r>
              <a:rPr lang="en-US">
                <a:solidFill>
                  <a:schemeClr val="bg1"/>
                </a:solidFill>
                <a:latin typeface="Arial"/>
                <a:cs typeface="Arial"/>
              </a:rPr>
              <a:t>They also called attention to the positive and healthy aspects of aging rather than frailty, decline, and decrement – which was the focus at the time, not only of the medical establishment in geriatrics but also within social services and public policy for the aged (DeLiema and Bengtson, 2015).</a:t>
            </a:r>
          </a:p>
          <a:p>
            <a:endParaRPr lang="en-GB">
              <a:solidFill>
                <a:schemeClr val="bg1"/>
              </a:solidFill>
            </a:endParaRPr>
          </a:p>
        </p:txBody>
      </p:sp>
      <p:pic>
        <p:nvPicPr>
          <p:cNvPr id="12" name="Audio 11">
            <a:hlinkClick r:id="" action="ppaction://media"/>
            <a:extLst>
              <a:ext uri="{FF2B5EF4-FFF2-40B4-BE49-F238E27FC236}">
                <a16:creationId xmlns:a16="http://schemas.microsoft.com/office/drawing/2014/main" id="{A16B41C5-F46C-2FEB-26DF-28C0D6F0812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6846961"/>
      </p:ext>
    </p:extLst>
  </p:cSld>
  <p:clrMapOvr>
    <a:masterClrMapping/>
  </p:clrMapOvr>
  <mc:AlternateContent xmlns:mc="http://schemas.openxmlformats.org/markup-compatibility/2006" xmlns:p14="http://schemas.microsoft.com/office/powerpoint/2010/main">
    <mc:Choice Requires="p14">
      <p:transition spd="slow" p14:dur="2000" advTm="67082"/>
    </mc:Choice>
    <mc:Fallback xmlns="">
      <p:transition spd="slow" advTm="67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13E145C-FD15-97EB-3413-52D95D7DB669}"/>
              </a:ext>
            </a:extLst>
          </p:cNvPr>
          <p:cNvSpPr>
            <a:spLocks noGrp="1"/>
          </p:cNvSpPr>
          <p:nvPr>
            <p:ph type="title"/>
          </p:nvPr>
        </p:nvSpPr>
        <p:spPr>
          <a:xfrm>
            <a:off x="508738" y="279644"/>
            <a:ext cx="10879698" cy="1554480"/>
          </a:xfrm>
        </p:spPr>
        <p:txBody>
          <a:bodyPr>
            <a:normAutofit/>
          </a:bodyPr>
          <a:lstStyle/>
          <a:p>
            <a:r>
              <a:rPr lang="en-US">
                <a:latin typeface="Arial"/>
                <a:cs typeface="Arial"/>
              </a:rPr>
              <a:t>Technological Innovations-</a:t>
            </a:r>
            <a:br>
              <a:rPr lang="en-US"/>
            </a:br>
            <a:endParaRPr lang="en-US"/>
          </a:p>
        </p:txBody>
      </p:sp>
      <p:sp>
        <p:nvSpPr>
          <p:cNvPr id="3" name="Content Placeholder 2">
            <a:extLst>
              <a:ext uri="{FF2B5EF4-FFF2-40B4-BE49-F238E27FC236}">
                <a16:creationId xmlns:a16="http://schemas.microsoft.com/office/drawing/2014/main" id="{31FEB8CF-9E22-6779-27CB-25347B9558FE}"/>
              </a:ext>
            </a:extLst>
          </p:cNvPr>
          <p:cNvSpPr>
            <a:spLocks noGrp="1"/>
          </p:cNvSpPr>
          <p:nvPr>
            <p:ph sz="quarter" idx="13"/>
          </p:nvPr>
        </p:nvSpPr>
        <p:spPr>
          <a:xfrm>
            <a:off x="342483" y="2157215"/>
            <a:ext cx="11253771" cy="4139676"/>
          </a:xfrm>
        </p:spPr>
        <p:txBody>
          <a:bodyPr vert="horz" lIns="91440" tIns="45720" rIns="91440" bIns="45720" rtlCol="0" anchor="t">
            <a:normAutofit fontScale="92500"/>
          </a:bodyPr>
          <a:lstStyle/>
          <a:p>
            <a:pPr marL="0" indent="0">
              <a:buNone/>
            </a:pPr>
            <a:r>
              <a:rPr lang="en-US">
                <a:latin typeface="Arial"/>
                <a:cs typeface="Arial"/>
              </a:rPr>
              <a:t>Focusing on assistive technologies, telehealth, telemedicine, and smart home devices. It explores how these solutions enhance independence, improve care quality, and alleviate pressures on caregivers and healthcare systems. By addressing the needs of ageing populations while navigating cultural, economic, and technological constraints, the study highlights strategies to increase the acceptability and effectiveness of these innovations. The potential benefits, including improved health outcomes, reduced costs, and enhanced quality of life for seniors, are contrasted with challenges such as accessibility, privacy concerns, and resistance to technology adoption (David and III, 2024).</a:t>
            </a:r>
          </a:p>
        </p:txBody>
      </p:sp>
      <p:pic>
        <p:nvPicPr>
          <p:cNvPr id="7" name="Audio 6">
            <a:hlinkClick r:id="" action="ppaction://media"/>
            <a:extLst>
              <a:ext uri="{FF2B5EF4-FFF2-40B4-BE49-F238E27FC236}">
                <a16:creationId xmlns:a16="http://schemas.microsoft.com/office/drawing/2014/main" id="{62B1474C-6CA0-1239-B062-374A42572A4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877688"/>
      </p:ext>
    </p:extLst>
  </p:cSld>
  <p:clrMapOvr>
    <a:masterClrMapping/>
  </p:clrMapOvr>
  <mc:AlternateContent xmlns:mc="http://schemas.openxmlformats.org/markup-compatibility/2006" xmlns:p14="http://schemas.microsoft.com/office/powerpoint/2010/main">
    <mc:Choice Requires="p14">
      <p:transition spd="slow" p14:dur="2000" advTm="49320"/>
    </mc:Choice>
    <mc:Fallback xmlns="">
      <p:transition spd="slow" advTm="49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0" y="0"/>
            <a:ext cx="12192000" cy="1812892"/>
          </a:xfrm>
        </p:spPr>
        <p:txBody>
          <a:bodyPr/>
          <a:lstStyle/>
          <a:p>
            <a:r>
              <a:rPr lang="en-US">
                <a:latin typeface="Arial"/>
                <a:cs typeface="Arial"/>
              </a:rPr>
              <a:t>Case Studies and Real-World Application-</a:t>
            </a:r>
          </a:p>
        </p:txBody>
      </p:sp>
      <p:sp>
        <p:nvSpPr>
          <p:cNvPr id="12" name="TextBox 11">
            <a:extLst>
              <a:ext uri="{FF2B5EF4-FFF2-40B4-BE49-F238E27FC236}">
                <a16:creationId xmlns:a16="http://schemas.microsoft.com/office/drawing/2014/main" id="{0ADBAD6D-0855-2237-90A5-34F9C8D2E912}"/>
              </a:ext>
            </a:extLst>
          </p:cNvPr>
          <p:cNvSpPr txBox="1"/>
          <p:nvPr/>
        </p:nvSpPr>
        <p:spPr>
          <a:xfrm>
            <a:off x="-1" y="2326700"/>
            <a:ext cx="12191999" cy="2031325"/>
          </a:xfrm>
          <a:prstGeom prst="rect">
            <a:avLst/>
          </a:prstGeom>
          <a:noFill/>
        </p:spPr>
        <p:txBody>
          <a:bodyPr wrap="square" lIns="91440" tIns="45720" rIns="91440" bIns="45720" anchor="t">
            <a:spAutoFit/>
          </a:bodyPr>
          <a:lstStyle/>
          <a:p>
            <a:pPr marL="285750" indent="-285750">
              <a:buFont typeface="Arial"/>
              <a:buChar char="•"/>
            </a:pPr>
            <a:r>
              <a:rPr lang="en-US">
                <a:latin typeface="Arial"/>
                <a:cs typeface="Arial"/>
              </a:rPr>
              <a:t>We received a call regarding a married couple who were beginning </a:t>
            </a:r>
            <a:r>
              <a:rPr lang="en-GB">
                <a:latin typeface="Arial"/>
                <a:cs typeface="Arial"/>
              </a:rPr>
              <a:t>to </a:t>
            </a:r>
            <a:r>
              <a:rPr lang="en-US">
                <a:latin typeface="Arial"/>
                <a:cs typeface="Arial"/>
              </a:rPr>
              <a:t>struggle, particularly after their daughter moved out. The spouse provides care for the wife, who has dementia and has lost her ability to speak. Because of this, he occasionally feels alone, and a little overpowered by his circumstances</a:t>
            </a:r>
            <a:r>
              <a:rPr lang="en-GB">
                <a:latin typeface="Arial"/>
                <a:cs typeface="Arial"/>
              </a:rPr>
              <a:t> (Calderdale &amp; Kirklees, 2026). </a:t>
            </a:r>
            <a:endParaRPr lang="en-US">
              <a:latin typeface="Arial"/>
              <a:cs typeface="Arial"/>
            </a:endParaRP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The case study may demonstrate </a:t>
            </a:r>
            <a:r>
              <a:rPr lang="en-GB" err="1">
                <a:latin typeface="Arial"/>
                <a:cs typeface="Arial"/>
              </a:rPr>
              <a:t>disengag</a:t>
            </a:r>
            <a:r>
              <a:rPr lang="en-GB">
                <a:latin typeface="Arial"/>
                <a:cs typeface="Arial"/>
              </a:rPr>
              <a:t>ement theory if the husband becomes less involved in social </a:t>
            </a:r>
            <a:r>
              <a:rPr lang="en-GB" err="1">
                <a:latin typeface="Arial"/>
                <a:cs typeface="Arial"/>
              </a:rPr>
              <a:t>activties</a:t>
            </a:r>
            <a:r>
              <a:rPr lang="en-GB">
                <a:latin typeface="Arial"/>
                <a:cs typeface="Arial"/>
              </a:rPr>
              <a:t> and relationships because of his caring responsibilities, while his wife's dementia limits her participation in social life.</a:t>
            </a:r>
          </a:p>
        </p:txBody>
      </p:sp>
      <p:pic>
        <p:nvPicPr>
          <p:cNvPr id="8" name="Audio 7">
            <a:hlinkClick r:id="" action="ppaction://media"/>
            <a:extLst>
              <a:ext uri="{FF2B5EF4-FFF2-40B4-BE49-F238E27FC236}">
                <a16:creationId xmlns:a16="http://schemas.microsoft.com/office/drawing/2014/main" id="{597AF0BD-8859-45F9-AEA7-548A9BB70C2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6553916"/>
      </p:ext>
    </p:extLst>
  </p:cSld>
  <p:clrMapOvr>
    <a:masterClrMapping/>
  </p:clrMapOvr>
  <mc:AlternateContent xmlns:mc="http://schemas.openxmlformats.org/markup-compatibility/2006" xmlns:p14="http://schemas.microsoft.com/office/powerpoint/2010/main">
    <mc:Choice Requires="p14">
      <p:transition spd="slow" p14:dur="2000" advTm="41116"/>
    </mc:Choice>
    <mc:Fallback xmlns="">
      <p:transition spd="slow" advTm="41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D5FF2-AAFB-3112-5FF1-89468AC98934}"/>
              </a:ext>
            </a:extLst>
          </p:cNvPr>
          <p:cNvSpPr>
            <a:spLocks noGrp="1"/>
          </p:cNvSpPr>
          <p:nvPr>
            <p:ph type="title"/>
          </p:nvPr>
        </p:nvSpPr>
        <p:spPr>
          <a:xfrm>
            <a:off x="0" y="-317501"/>
            <a:ext cx="5112666" cy="1529773"/>
          </a:xfrm>
        </p:spPr>
        <p:txBody>
          <a:bodyPr/>
          <a:lstStyle/>
          <a:p>
            <a:r>
              <a:rPr lang="en-GB">
                <a:latin typeface="Arial"/>
                <a:cs typeface="Arial"/>
              </a:rPr>
              <a:t>Policies </a:t>
            </a:r>
            <a:endParaRPr lang="en-US">
              <a:latin typeface="Arial"/>
              <a:cs typeface="Arial"/>
            </a:endParaRPr>
          </a:p>
        </p:txBody>
      </p:sp>
      <p:sp>
        <p:nvSpPr>
          <p:cNvPr id="3" name="Content Placeholder 2">
            <a:extLst>
              <a:ext uri="{FF2B5EF4-FFF2-40B4-BE49-F238E27FC236}">
                <a16:creationId xmlns:a16="http://schemas.microsoft.com/office/drawing/2014/main" id="{382DAB19-BA7B-C735-CDB4-82C81F442CB5}"/>
              </a:ext>
            </a:extLst>
          </p:cNvPr>
          <p:cNvSpPr>
            <a:spLocks noGrp="1"/>
          </p:cNvSpPr>
          <p:nvPr>
            <p:ph sz="quarter" idx="14"/>
          </p:nvPr>
        </p:nvSpPr>
        <p:spPr>
          <a:xfrm>
            <a:off x="0" y="1177636"/>
            <a:ext cx="9467272" cy="3250293"/>
          </a:xfrm>
        </p:spPr>
        <p:txBody>
          <a:bodyPr/>
          <a:lstStyle/>
          <a:p>
            <a:pPr marL="285750" indent="-285750">
              <a:buFont typeface="Arial" panose="020B0604020202020204" pitchFamily="34" charset="0"/>
              <a:buChar char="•"/>
            </a:pPr>
            <a:r>
              <a:rPr lang="en-GB">
                <a:latin typeface="Arial"/>
                <a:cs typeface="Arial"/>
              </a:rPr>
              <a:t>Care Act 2014 ( wellbeing and personalisation) </a:t>
            </a:r>
          </a:p>
          <a:p>
            <a:pPr marL="285750" indent="-285750">
              <a:buFont typeface="Arial" panose="020B0604020202020204" pitchFamily="34" charset="0"/>
              <a:buChar char="•"/>
            </a:pPr>
            <a:r>
              <a:rPr lang="en-GB">
                <a:latin typeface="Arial"/>
                <a:cs typeface="Arial"/>
              </a:rPr>
              <a:t>Equality Act 2010 ( Discrimination)</a:t>
            </a:r>
          </a:p>
          <a:p>
            <a:pPr marL="285750" indent="-285750">
              <a:buFont typeface="Arial" panose="020B0604020202020204" pitchFamily="34" charset="0"/>
              <a:buChar char="•"/>
            </a:pPr>
            <a:r>
              <a:rPr lang="en-GB">
                <a:latin typeface="Arial"/>
                <a:cs typeface="Arial"/>
              </a:rPr>
              <a:t>NHS Long Term Plan ( Improving NHS care)</a:t>
            </a:r>
          </a:p>
          <a:p>
            <a:pPr marL="285750" indent="-285750">
              <a:buFont typeface="Arial" panose="020B0604020202020204" pitchFamily="34" charset="0"/>
              <a:buChar char="•"/>
            </a:pPr>
            <a:r>
              <a:rPr lang="en-GB">
                <a:latin typeface="Arial"/>
                <a:cs typeface="Arial"/>
              </a:rPr>
              <a:t>National Health Service Act 2006 (England) (Healthcare support)</a:t>
            </a:r>
          </a:p>
          <a:p>
            <a:r>
              <a:rPr lang="en-GB" b="0" i="0">
                <a:solidFill>
                  <a:srgbClr val="000000"/>
                </a:solidFill>
                <a:effectLst/>
                <a:latin typeface="Arial"/>
                <a:cs typeface="Arial"/>
              </a:rPr>
              <a:t>(Health and Care Act, 2022)</a:t>
            </a:r>
            <a:endParaRPr lang="en-US">
              <a:latin typeface="Arial"/>
              <a:cs typeface="Arial"/>
            </a:endParaRPr>
          </a:p>
        </p:txBody>
      </p:sp>
      <p:pic>
        <p:nvPicPr>
          <p:cNvPr id="6" name="Audio 5">
            <a:hlinkClick r:id="" action="ppaction://media"/>
            <a:extLst>
              <a:ext uri="{FF2B5EF4-FFF2-40B4-BE49-F238E27FC236}">
                <a16:creationId xmlns:a16="http://schemas.microsoft.com/office/drawing/2014/main" id="{E32875AF-B1D8-D83D-D9F5-0E4349B17A4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994754"/>
      </p:ext>
    </p:extLst>
  </p:cSld>
  <p:clrMapOvr>
    <a:masterClrMapping/>
  </p:clrMapOvr>
  <mc:AlternateContent xmlns:mc="http://schemas.openxmlformats.org/markup-compatibility/2006" xmlns:p14="http://schemas.microsoft.com/office/powerpoint/2010/main">
    <mc:Choice Requires="p14">
      <p:transition spd="slow" p14:dur="2000" advTm="44131"/>
    </mc:Choice>
    <mc:Fallback xmlns="">
      <p:transition spd="slow" advTm="44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D87FE-33C2-6CA7-4608-FAAD308CD368}"/>
              </a:ext>
            </a:extLst>
          </p:cNvPr>
          <p:cNvSpPr>
            <a:spLocks noGrp="1"/>
          </p:cNvSpPr>
          <p:nvPr>
            <p:ph type="title"/>
          </p:nvPr>
        </p:nvSpPr>
        <p:spPr>
          <a:xfrm>
            <a:off x="0" y="414617"/>
            <a:ext cx="7014009" cy="1115467"/>
          </a:xfrm>
        </p:spPr>
        <p:txBody>
          <a:bodyPr/>
          <a:lstStyle/>
          <a:p>
            <a:r>
              <a:rPr lang="en-GB"/>
              <a:t>recommendation</a:t>
            </a:r>
          </a:p>
        </p:txBody>
      </p:sp>
      <p:sp>
        <p:nvSpPr>
          <p:cNvPr id="3" name="Content Placeholder 2">
            <a:extLst>
              <a:ext uri="{FF2B5EF4-FFF2-40B4-BE49-F238E27FC236}">
                <a16:creationId xmlns:a16="http://schemas.microsoft.com/office/drawing/2014/main" id="{8E5886E6-9843-20F9-64EA-D8D576DAC821}"/>
              </a:ext>
            </a:extLst>
          </p:cNvPr>
          <p:cNvSpPr>
            <a:spLocks noGrp="1"/>
          </p:cNvSpPr>
          <p:nvPr>
            <p:ph sz="quarter" idx="14"/>
          </p:nvPr>
        </p:nvSpPr>
        <p:spPr>
          <a:xfrm>
            <a:off x="0" y="1507672"/>
            <a:ext cx="11689773" cy="3110510"/>
          </a:xfrm>
        </p:spPr>
        <p:txBody>
          <a:bodyPr/>
          <a:lstStyle/>
          <a:p>
            <a:r>
              <a:rPr lang="en-GB">
                <a:latin typeface="Arial"/>
                <a:cs typeface="Arial"/>
              </a:rPr>
              <a:t>Effective staff-patient communication, patient-centred care, an organisational emphasis on patient experience rather than throughput, and appropriate access to palliative care are all necessary for empowerment </a:t>
            </a:r>
            <a:r>
              <a:rPr lang="en-GB" sz="1800" b="0" i="0">
                <a:solidFill>
                  <a:srgbClr val="000000"/>
                </a:solidFill>
                <a:effectLst/>
                <a:latin typeface="Arial"/>
                <a:cs typeface="Arial"/>
              </a:rPr>
              <a:t>(Selman et al., 2016)</a:t>
            </a:r>
          </a:p>
          <a:p>
            <a:r>
              <a:rPr lang="en-GB">
                <a:latin typeface="Arial"/>
                <a:cs typeface="Arial"/>
              </a:rPr>
              <a:t>Individual empowerment contributes to improving the individual's sense of well-being and health, as well as that of their family, community, and society </a:t>
            </a:r>
            <a:r>
              <a:rPr lang="en-GB" sz="1800" b="0" i="0">
                <a:solidFill>
                  <a:srgbClr val="000000"/>
                </a:solidFill>
                <a:effectLst/>
                <a:latin typeface="Arial"/>
                <a:cs typeface="Arial"/>
              </a:rPr>
              <a:t>(Estiahealth.com.au, 2025). </a:t>
            </a:r>
            <a:endParaRPr lang="en-GB">
              <a:latin typeface="Arial"/>
              <a:cs typeface="Arial"/>
            </a:endParaRPr>
          </a:p>
        </p:txBody>
      </p:sp>
      <p:pic>
        <p:nvPicPr>
          <p:cNvPr id="8" name="Audio 7">
            <a:hlinkClick r:id="" action="ppaction://media"/>
            <a:extLst>
              <a:ext uri="{FF2B5EF4-FFF2-40B4-BE49-F238E27FC236}">
                <a16:creationId xmlns:a16="http://schemas.microsoft.com/office/drawing/2014/main" id="{11F1CB08-3DB5-9BA4-CD1E-30E08B7722E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21526878"/>
      </p:ext>
    </p:extLst>
  </p:cSld>
  <p:clrMapOvr>
    <a:masterClrMapping/>
  </p:clrMapOvr>
  <mc:AlternateContent xmlns:mc="http://schemas.openxmlformats.org/markup-compatibility/2006" xmlns:p14="http://schemas.microsoft.com/office/powerpoint/2010/main">
    <mc:Choice Requires="p14">
      <p:transition spd="slow" p14:dur="2000" advTm="52477"/>
    </mc:Choice>
    <mc:Fallback xmlns="">
      <p:transition spd="slow" advTm="52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87EA-8BB3-79C6-656A-1A8ABD658D7E}"/>
              </a:ext>
            </a:extLst>
          </p:cNvPr>
          <p:cNvSpPr>
            <a:spLocks noGrp="1"/>
          </p:cNvSpPr>
          <p:nvPr>
            <p:ph type="title"/>
          </p:nvPr>
        </p:nvSpPr>
        <p:spPr>
          <a:xfrm>
            <a:off x="56029" y="2770909"/>
            <a:ext cx="3465334" cy="510981"/>
          </a:xfrm>
        </p:spPr>
        <p:txBody>
          <a:bodyPr>
            <a:normAutofit/>
          </a:bodyPr>
          <a:lstStyle/>
          <a:p>
            <a:r>
              <a:rPr lang="en-US" sz="3000">
                <a:latin typeface="Arial"/>
                <a:cs typeface="Arial"/>
              </a:rPr>
              <a:t>conclusion</a:t>
            </a:r>
          </a:p>
        </p:txBody>
      </p:sp>
      <p:pic>
        <p:nvPicPr>
          <p:cNvPr id="7" name="Picture Placeholder 6">
            <a:extLst>
              <a:ext uri="{FF2B5EF4-FFF2-40B4-BE49-F238E27FC236}">
                <a16:creationId xmlns:a16="http://schemas.microsoft.com/office/drawing/2014/main" id="{657BB7F3-3492-9902-83AC-4E1CF182CD87}"/>
              </a:ext>
            </a:extLst>
          </p:cNvPr>
          <p:cNvPicPr>
            <a:picLocks noGrp="1" noChangeAspect="1"/>
          </p:cNvPicPr>
          <p:nvPr>
            <p:ph type="pic" sz="quarter" idx="13"/>
          </p:nvPr>
        </p:nvPicPr>
        <p:blipFill>
          <a:blip r:embed="rId5"/>
          <a:srcRect t="30071" b="30071"/>
          <a:stretch>
            <a:fillRect/>
          </a:stretch>
        </p:blipFill>
        <p:spPr>
          <a:xfrm>
            <a:off x="-1" y="0"/>
            <a:ext cx="12192000" cy="2337955"/>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noFill/>
        </p:spPr>
      </p:pic>
      <p:sp>
        <p:nvSpPr>
          <p:cNvPr id="12" name="Content Placeholder 3">
            <a:extLst>
              <a:ext uri="{FF2B5EF4-FFF2-40B4-BE49-F238E27FC236}">
                <a16:creationId xmlns:a16="http://schemas.microsoft.com/office/drawing/2014/main" id="{F5AC57F9-7E5E-AF4A-1163-4B0E4C918A99}"/>
              </a:ext>
            </a:extLst>
          </p:cNvPr>
          <p:cNvSpPr>
            <a:spLocks noGrp="1"/>
          </p:cNvSpPr>
          <p:nvPr>
            <p:ph sz="quarter" idx="14"/>
          </p:nvPr>
        </p:nvSpPr>
        <p:spPr>
          <a:xfrm>
            <a:off x="67234" y="3573397"/>
            <a:ext cx="11682806" cy="2704123"/>
          </a:xfrm>
        </p:spPr>
        <p:txBody>
          <a:bodyPr vert="horz" lIns="91440" tIns="45720" rIns="91440" bIns="45720" rtlCol="0" anchor="t">
            <a:noAutofit/>
          </a:bodyPr>
          <a:lstStyle/>
          <a:p>
            <a:r>
              <a:rPr lang="en-GB">
                <a:latin typeface="Arial"/>
                <a:cs typeface="Arial"/>
              </a:rPr>
              <a:t>In </a:t>
            </a:r>
            <a:r>
              <a:rPr lang="en-US">
                <a:latin typeface="Arial"/>
                <a:cs typeface="Arial"/>
              </a:rPr>
              <a:t>conclusion, fostering independence, dignity, wellbeing, and a high standard of living requires empowering senior citizens. Person-centered care, individual choice, wellbeing, and equal access to services are all supported by pertinent laws, such as the Equality Act of 2010 and the Care Act of 2014. Stairlifts, grab rails, and accessible restrooms are examples of home modifications that can lower the risk of falls and allow senior citizens to live safely in their own homes. In a similar vein, domiciliary care helps people retain their independence and sense of community while offering tailored assistance with everyday tasks.</a:t>
            </a:r>
          </a:p>
        </p:txBody>
      </p:sp>
      <p:sp>
        <p:nvSpPr>
          <p:cNvPr id="4" name="TextBox 3">
            <a:extLst>
              <a:ext uri="{FF2B5EF4-FFF2-40B4-BE49-F238E27FC236}">
                <a16:creationId xmlns:a16="http://schemas.microsoft.com/office/drawing/2014/main" id="{B9480588-F320-8BD9-AAB7-F39548CC2A67}"/>
              </a:ext>
            </a:extLst>
          </p:cNvPr>
          <p:cNvSpPr txBox="1"/>
          <p:nvPr/>
        </p:nvSpPr>
        <p:spPr>
          <a:xfrm>
            <a:off x="90919" y="2337955"/>
            <a:ext cx="12010160" cy="230832"/>
          </a:xfrm>
          <a:prstGeom prst="rect">
            <a:avLst/>
          </a:prstGeom>
          <a:noFill/>
        </p:spPr>
        <p:txBody>
          <a:bodyPr wrap="square">
            <a:spAutoFit/>
          </a:bodyPr>
          <a:lstStyle/>
          <a:p>
            <a:r>
              <a:rPr lang="en-GB" sz="900"/>
              <a:t>https://www.aauw.org/resources/member/leader-resources-tools/dei-toolkit/dimensions-of-diversity/age/</a:t>
            </a:r>
          </a:p>
        </p:txBody>
      </p:sp>
      <p:pic>
        <p:nvPicPr>
          <p:cNvPr id="9" name="Audio 8">
            <a:hlinkClick r:id="" action="ppaction://media"/>
            <a:extLst>
              <a:ext uri="{FF2B5EF4-FFF2-40B4-BE49-F238E27FC236}">
                <a16:creationId xmlns:a16="http://schemas.microsoft.com/office/drawing/2014/main" id="{D4F412F7-AC2B-2A3D-978D-82EB2E35E60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2732094"/>
      </p:ext>
    </p:extLst>
  </p:cSld>
  <p:clrMapOvr>
    <a:masterClrMapping/>
  </p:clrMapOvr>
  <mc:AlternateContent xmlns:mc="http://schemas.openxmlformats.org/markup-compatibility/2006" xmlns:p14="http://schemas.microsoft.com/office/powerpoint/2010/main">
    <mc:Choice Requires="p14">
      <p:transition spd="slow" p14:dur="2000" advTm="123714"/>
    </mc:Choice>
    <mc:Fallback xmlns="">
      <p:transition spd="slow" advTm="123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76291-78D0-793E-5092-D5026FF95397}"/>
              </a:ext>
            </a:extLst>
          </p:cNvPr>
          <p:cNvSpPr>
            <a:spLocks noGrp="1"/>
          </p:cNvSpPr>
          <p:nvPr>
            <p:ph type="title"/>
          </p:nvPr>
        </p:nvSpPr>
        <p:spPr>
          <a:xfrm>
            <a:off x="321733" y="230909"/>
            <a:ext cx="4065540" cy="952499"/>
          </a:xfrm>
        </p:spPr>
        <p:txBody>
          <a:bodyPr/>
          <a:lstStyle/>
          <a:p>
            <a:r>
              <a:rPr lang="en-GB"/>
              <a:t>References </a:t>
            </a:r>
            <a:endParaRPr lang="en-US"/>
          </a:p>
        </p:txBody>
      </p:sp>
      <p:sp>
        <p:nvSpPr>
          <p:cNvPr id="4" name="Content Placeholder 3">
            <a:extLst>
              <a:ext uri="{FF2B5EF4-FFF2-40B4-BE49-F238E27FC236}">
                <a16:creationId xmlns:a16="http://schemas.microsoft.com/office/drawing/2014/main" id="{CA312C02-73B7-8778-5881-D598B4615B41}"/>
              </a:ext>
            </a:extLst>
          </p:cNvPr>
          <p:cNvSpPr>
            <a:spLocks noGrp="1"/>
          </p:cNvSpPr>
          <p:nvPr>
            <p:ph sz="quarter" idx="14"/>
          </p:nvPr>
        </p:nvSpPr>
        <p:spPr>
          <a:xfrm>
            <a:off x="0" y="230910"/>
            <a:ext cx="12124764" cy="6642711"/>
          </a:xfrm>
        </p:spPr>
        <p:txBody>
          <a:bodyPr vert="horz" lIns="91440" tIns="45720" rIns="91440" bIns="45720" rtlCol="0" anchor="t">
            <a:noAutofit/>
          </a:bodyPr>
          <a:lstStyle/>
          <a:p>
            <a:pPr marL="0" marR="0" indent="0" algn="l" rtl="0" fontAlgn="base">
              <a:spcAft>
                <a:spcPts val="800"/>
              </a:spcAft>
              <a:buNone/>
            </a:pPr>
            <a:endParaRPr lang="en-GB" sz="900" b="0" i="0" dirty="0">
              <a:solidFill>
                <a:srgbClr val="000000"/>
              </a:solidFill>
              <a:effectLst/>
              <a:latin typeface="Segoe UI" panose="020B0502040204020203" pitchFamily="34" charset="0"/>
              <a:cs typeface="Segoe UI"/>
            </a:endParaRPr>
          </a:p>
          <a:p>
            <a:pPr marL="0" indent="0" fontAlgn="base">
              <a:spcAft>
                <a:spcPts val="800"/>
              </a:spcAft>
              <a:buNone/>
            </a:pPr>
            <a:r>
              <a:rPr lang="en-GB" sz="1100" b="0" i="0" dirty="0">
                <a:solidFill>
                  <a:srgbClr val="000000"/>
                </a:solidFill>
                <a:effectLst/>
                <a:latin typeface="Arial"/>
                <a:cs typeface="Arial"/>
              </a:rPr>
              <a:t>Ackers, M. (2025). </a:t>
            </a:r>
            <a:r>
              <a:rPr lang="en-GB" sz="1100" b="0" i="1" dirty="0">
                <a:solidFill>
                  <a:srgbClr val="000000"/>
                </a:solidFill>
                <a:effectLst/>
                <a:latin typeface="Arial"/>
                <a:cs typeface="Arial"/>
              </a:rPr>
              <a:t>Understanding why choose domiciliary care for support</a:t>
            </a:r>
            <a:r>
              <a:rPr lang="en-GB" sz="1100" b="0" i="0" dirty="0">
                <a:solidFill>
                  <a:srgbClr val="000000"/>
                </a:solidFill>
                <a:effectLst/>
                <a:latin typeface="Arial"/>
                <a:cs typeface="Arial"/>
              </a:rPr>
              <a:t>. Chamomile Care. Available at: </a:t>
            </a:r>
            <a:r>
              <a:rPr lang="en-GB" sz="1100" b="0" i="0" u="sng" strike="noStrike" dirty="0">
                <a:solidFill>
                  <a:srgbClr val="467886"/>
                </a:solidFill>
                <a:effectLst/>
                <a:latin typeface="Arial"/>
                <a:cs typeface="Arial"/>
                <a:hlinkClick r:id="rId4"/>
              </a:rPr>
              <a:t>https://www.chamomilecare.com/post/understanding-why-choose-domiciliary-care</a:t>
            </a:r>
            <a:r>
              <a:rPr lang="en-GB" sz="1100" b="0" i="0">
                <a:solidFill>
                  <a:srgbClr val="000000"/>
                </a:solidFill>
                <a:effectLst/>
                <a:latin typeface="Arial"/>
                <a:cs typeface="Arial"/>
              </a:rPr>
              <a:t>  [Accessed 30 Sept. 2026]. </a:t>
            </a:r>
            <a:endParaRPr lang="en-GB" sz="1100" dirty="0">
              <a:solidFill>
                <a:srgbClr val="000000"/>
              </a:solidFill>
              <a:latin typeface="Arial"/>
              <a:cs typeface="Arial"/>
            </a:endParaRPr>
          </a:p>
          <a:p>
            <a:pPr marL="0" indent="0">
              <a:spcAft>
                <a:spcPts val="800"/>
              </a:spcAft>
              <a:buNone/>
            </a:pPr>
            <a:r>
              <a:rPr lang="en-GB" sz="1100" b="0" i="0" dirty="0">
                <a:solidFill>
                  <a:srgbClr val="000000"/>
                </a:solidFill>
                <a:effectLst/>
                <a:latin typeface="Arial"/>
                <a:cs typeface="Arial"/>
              </a:rPr>
              <a:t>Adams, S. and Hodges, M. (2018). </a:t>
            </a:r>
            <a:r>
              <a:rPr lang="en-GB" sz="1100" b="0" i="1" dirty="0">
                <a:solidFill>
                  <a:srgbClr val="000000"/>
                </a:solidFill>
                <a:effectLst/>
                <a:latin typeface="Arial"/>
                <a:cs typeface="Arial"/>
              </a:rPr>
              <a:t>Adapting for ageing: Good practice and innovation in home adaptations | centre for ageing better</a:t>
            </a:r>
            <a:r>
              <a:rPr lang="en-GB" sz="1100" b="0" i="0" dirty="0">
                <a:solidFill>
                  <a:srgbClr val="000000"/>
                </a:solidFill>
                <a:effectLst/>
                <a:latin typeface="Arial"/>
                <a:cs typeface="Arial"/>
              </a:rPr>
              <a:t>. ageing-better.org.uk. Available at: </a:t>
            </a:r>
            <a:r>
              <a:rPr lang="en-GB" sz="1100" b="0" i="0" u="sng" strike="noStrike" dirty="0">
                <a:solidFill>
                  <a:srgbClr val="467886"/>
                </a:solidFill>
                <a:effectLst/>
                <a:latin typeface="Arial"/>
                <a:cs typeface="Arial"/>
                <a:hlinkClick r:id="rId5"/>
              </a:rPr>
              <a:t>https://ageing-better.org.uk/resources/adapting-for-ageing</a:t>
            </a:r>
            <a:r>
              <a:rPr lang="en-GB" sz="1100" b="0" i="0" dirty="0">
                <a:solidFill>
                  <a:srgbClr val="000000"/>
                </a:solidFill>
                <a:effectLst/>
                <a:latin typeface="Arial"/>
                <a:cs typeface="Arial"/>
              </a:rPr>
              <a:t>  [Accessed </a:t>
            </a:r>
            <a:r>
              <a:rPr lang="en-GB" sz="1100" b="0" i="0">
                <a:solidFill>
                  <a:srgbClr val="000000"/>
                </a:solidFill>
                <a:effectLst/>
                <a:latin typeface="Arial"/>
                <a:cs typeface="Arial"/>
              </a:rPr>
              <a:t>26 Sept. 2026]. </a:t>
            </a:r>
            <a:endParaRPr lang="en-GB" sz="1100" dirty="0">
              <a:solidFill>
                <a:srgbClr val="000000"/>
              </a:solidFill>
              <a:latin typeface="Arial"/>
              <a:cs typeface="Arial"/>
            </a:endParaRPr>
          </a:p>
          <a:p>
            <a:pPr marL="0" marR="0" indent="0" algn="l">
              <a:spcAft>
                <a:spcPts val="800"/>
              </a:spcAft>
              <a:buNone/>
            </a:pPr>
            <a:r>
              <a:rPr lang="en-GB" sz="1100" b="0" i="0">
                <a:solidFill>
                  <a:srgbClr val="000000"/>
                </a:solidFill>
                <a:effectLst/>
                <a:latin typeface="Arial"/>
                <a:cs typeface="Arial"/>
              </a:rPr>
              <a:t>Albert, A. (2025). </a:t>
            </a:r>
            <a:r>
              <a:rPr lang="en-GB" sz="1100" b="0" i="1" dirty="0">
                <a:solidFill>
                  <a:srgbClr val="000000"/>
                </a:solidFill>
                <a:effectLst/>
                <a:latin typeface="Arial"/>
                <a:cs typeface="Arial"/>
              </a:rPr>
              <a:t>What are the pros and cons of home care?</a:t>
            </a:r>
            <a:r>
              <a:rPr lang="en-GB" sz="1100" b="0" i="0" dirty="0">
                <a:solidFill>
                  <a:srgbClr val="000000"/>
                </a:solidFill>
                <a:effectLst/>
                <a:latin typeface="Arial"/>
                <a:cs typeface="Arial"/>
              </a:rPr>
              <a:t>] homecare.co.uk. Available at: </a:t>
            </a:r>
            <a:r>
              <a:rPr lang="en-GB" sz="1100" b="0" i="0" u="sng" strike="noStrike" dirty="0">
                <a:solidFill>
                  <a:srgbClr val="467886"/>
                </a:solidFill>
                <a:effectLst/>
                <a:latin typeface="Arial"/>
                <a:cs typeface="Arial"/>
                <a:hlinkClick r:id="rId6"/>
              </a:rPr>
              <a:t>https://www.homecare.co.uk/advice/what-are-the-pros-and-cons-of-home-care</a:t>
            </a:r>
            <a:r>
              <a:rPr lang="en-GB" sz="1100" b="0" i="0" dirty="0">
                <a:solidFill>
                  <a:srgbClr val="000000"/>
                </a:solidFill>
                <a:effectLst/>
                <a:latin typeface="Arial"/>
                <a:cs typeface="Arial"/>
              </a:rPr>
              <a:t>  [Accessed 3 Oct. 2026]. </a:t>
            </a:r>
          </a:p>
          <a:p>
            <a:pPr marL="0" marR="0" indent="0" algn="l" rtl="0" fontAlgn="base">
              <a:spcAft>
                <a:spcPts val="800"/>
              </a:spcAft>
              <a:buNone/>
            </a:pPr>
            <a:r>
              <a:rPr lang="en-GB" sz="1100" b="0" i="0" dirty="0">
                <a:solidFill>
                  <a:srgbClr val="000000"/>
                </a:solidFill>
                <a:effectLst/>
                <a:latin typeface="Arial"/>
                <a:cs typeface="Arial"/>
              </a:rPr>
              <a:t>Alireza Hajizadeh, Hafezi, R., Torabi, F., Sari, A.A. and </a:t>
            </a:r>
            <a:r>
              <a:rPr lang="en-GB" sz="1100" b="0" i="0" dirty="0" err="1">
                <a:solidFill>
                  <a:srgbClr val="000000"/>
                </a:solidFill>
                <a:effectLst/>
                <a:latin typeface="Arial"/>
                <a:cs typeface="Arial"/>
              </a:rPr>
              <a:t>Tajvar</a:t>
            </a:r>
            <a:r>
              <a:rPr lang="en-GB" sz="1100" b="0" i="0" dirty="0">
                <a:solidFill>
                  <a:srgbClr val="000000"/>
                </a:solidFill>
                <a:effectLst/>
                <a:latin typeface="Arial"/>
                <a:cs typeface="Arial"/>
              </a:rPr>
              <a:t>, M. (2025). Consequences of population ageing on health systems: A conceptual framework for policy and practice. </a:t>
            </a:r>
            <a:r>
              <a:rPr lang="en-GB" sz="1100" b="0" i="1" dirty="0">
                <a:solidFill>
                  <a:srgbClr val="000000"/>
                </a:solidFill>
                <a:effectLst/>
                <a:latin typeface="Arial"/>
                <a:cs typeface="Arial"/>
              </a:rPr>
              <a:t>PubMed</a:t>
            </a:r>
            <a:r>
              <a:rPr lang="en-GB" sz="1100" b="0" i="0" dirty="0">
                <a:solidFill>
                  <a:srgbClr val="000000"/>
                </a:solidFill>
                <a:effectLst/>
                <a:latin typeface="Arial"/>
                <a:cs typeface="Arial"/>
              </a:rPr>
              <a:t>, 35(1), pp.51–62. doi:10.4314/ejhs.v35i1.8. </a:t>
            </a:r>
          </a:p>
          <a:p>
            <a:pPr marL="0" marR="0" indent="0" algn="l" rtl="0" fontAlgn="base">
              <a:spcAft>
                <a:spcPts val="800"/>
              </a:spcAft>
              <a:buNone/>
            </a:pPr>
            <a:r>
              <a:rPr lang="en-GB" sz="1100" b="0" i="0" dirty="0">
                <a:solidFill>
                  <a:srgbClr val="000000"/>
                </a:solidFill>
                <a:effectLst/>
                <a:latin typeface="Arial"/>
                <a:cs typeface="Arial"/>
              </a:rPr>
              <a:t>Bailey, C., Aitken, D., Wilson, G., Hodgson, P., Douglas, B. and Docking, R. (2019). “What? That’s for old people, that.” Home adaptations, ageing and stigmatisation: A qualitative inquiry. </a:t>
            </a:r>
            <a:r>
              <a:rPr lang="en-GB" sz="1100" b="0" i="1" dirty="0">
                <a:solidFill>
                  <a:srgbClr val="000000"/>
                </a:solidFill>
                <a:effectLst/>
                <a:latin typeface="Arial"/>
                <a:cs typeface="Arial"/>
              </a:rPr>
              <a:t>International Journal of Environmental Research and Public Health</a:t>
            </a:r>
            <a:r>
              <a:rPr lang="en-GB" sz="1100" b="0" i="0" dirty="0">
                <a:solidFill>
                  <a:srgbClr val="000000"/>
                </a:solidFill>
                <a:effectLst/>
                <a:latin typeface="Arial"/>
                <a:cs typeface="Arial"/>
              </a:rPr>
              <a:t>, 16(24), p.4989. doi:10.3390/ijerph16244989. </a:t>
            </a:r>
          </a:p>
          <a:p>
            <a:pPr marL="0" marR="0" indent="0" algn="l" rtl="0" fontAlgn="base">
              <a:spcAft>
                <a:spcPts val="800"/>
              </a:spcAft>
              <a:buNone/>
            </a:pPr>
            <a:r>
              <a:rPr lang="en-GB" sz="1100" b="0" i="0" dirty="0" err="1">
                <a:solidFill>
                  <a:srgbClr val="000000"/>
                </a:solidFill>
                <a:effectLst/>
                <a:latin typeface="Arial"/>
                <a:cs typeface="Arial"/>
              </a:rPr>
              <a:t>burgay</a:t>
            </a:r>
            <a:r>
              <a:rPr lang="en-GB" sz="1100" b="0" i="0" dirty="0">
                <a:solidFill>
                  <a:srgbClr val="000000"/>
                </a:solidFill>
                <a:effectLst/>
                <a:latin typeface="Arial"/>
                <a:cs typeface="Arial"/>
              </a:rPr>
              <a:t> (2018). </a:t>
            </a:r>
            <a:r>
              <a:rPr lang="en-GB" sz="1100" b="0" i="1" dirty="0">
                <a:solidFill>
                  <a:srgbClr val="000000"/>
                </a:solidFill>
                <a:effectLst/>
                <a:latin typeface="Arial"/>
                <a:cs typeface="Arial"/>
              </a:rPr>
              <a:t>Home adaptations lack importance | Better Care Fund | Independent Living</a:t>
            </a:r>
            <a:r>
              <a:rPr lang="en-GB" sz="1100" b="0" i="0" dirty="0">
                <a:solidFill>
                  <a:srgbClr val="000000"/>
                </a:solidFill>
                <a:effectLst/>
                <a:latin typeface="Arial"/>
                <a:cs typeface="Arial"/>
              </a:rPr>
              <a:t>. Independentliving.co.uk. Available at: </a:t>
            </a:r>
            <a:r>
              <a:rPr lang="en-GB" sz="1100" b="0" i="0" u="sng" strike="noStrike" dirty="0">
                <a:solidFill>
                  <a:srgbClr val="467886"/>
                </a:solidFill>
                <a:effectLst/>
                <a:latin typeface="Arial"/>
                <a:cs typeface="Arial"/>
                <a:hlinkClick r:id="rId7"/>
              </a:rPr>
              <a:t>https://www.independentliving.co.uk/bettercarefund/home-adaptations-lack-importance/</a:t>
            </a:r>
            <a:r>
              <a:rPr lang="en-GB" sz="1100" b="0" i="0" dirty="0">
                <a:solidFill>
                  <a:srgbClr val="000000"/>
                </a:solidFill>
                <a:effectLst/>
                <a:latin typeface="Arial"/>
                <a:cs typeface="Arial"/>
              </a:rPr>
              <a:t>  [Accessed 26 Sept. 2026]. </a:t>
            </a:r>
          </a:p>
          <a:p>
            <a:pPr marL="0" marR="0" indent="0" algn="l" rtl="0" fontAlgn="base">
              <a:spcAft>
                <a:spcPts val="800"/>
              </a:spcAft>
              <a:buNone/>
            </a:pPr>
            <a:r>
              <a:rPr lang="en-GB" sz="1100" b="0" i="0" dirty="0">
                <a:solidFill>
                  <a:srgbClr val="000000"/>
                </a:solidFill>
                <a:effectLst/>
                <a:latin typeface="Arial"/>
                <a:cs typeface="Arial"/>
              </a:rPr>
              <a:t>Calderdale &amp; Kirklees. (2026). Case studies. [online] Available at: </a:t>
            </a:r>
            <a:r>
              <a:rPr lang="en-GB" sz="1100" b="0" i="0" u="sng" strike="noStrike" dirty="0">
                <a:solidFill>
                  <a:srgbClr val="467886"/>
                </a:solidFill>
                <a:effectLst/>
                <a:latin typeface="Arial"/>
                <a:cs typeface="Arial"/>
                <a:hlinkClick r:id="rId8"/>
              </a:rPr>
              <a:t>https://www.ageuk.org.uk/calderdaleandkirklees/about-us/case-studies/</a:t>
            </a:r>
            <a:r>
              <a:rPr lang="en-GB" sz="1100" b="0" i="0" dirty="0">
                <a:solidFill>
                  <a:srgbClr val="000000"/>
                </a:solidFill>
                <a:effectLst/>
                <a:latin typeface="Arial"/>
                <a:cs typeface="Arial"/>
              </a:rPr>
              <a:t>  [Accessed 23 Oct. 2026]. </a:t>
            </a:r>
          </a:p>
          <a:p>
            <a:pPr marL="0" marR="0" indent="0" algn="l" rtl="0" fontAlgn="base">
              <a:spcAft>
                <a:spcPts val="800"/>
              </a:spcAft>
              <a:buNone/>
            </a:pPr>
            <a:r>
              <a:rPr lang="en-GB" sz="1100" b="0" i="0" dirty="0" err="1">
                <a:solidFill>
                  <a:srgbClr val="000000"/>
                </a:solidFill>
                <a:effectLst/>
                <a:latin typeface="Arial"/>
                <a:cs typeface="Arial"/>
              </a:rPr>
              <a:t>CareAdvocate</a:t>
            </a:r>
            <a:r>
              <a:rPr lang="en-GB" sz="1100" b="0" i="0" dirty="0">
                <a:solidFill>
                  <a:srgbClr val="000000"/>
                </a:solidFill>
                <a:effectLst/>
                <a:latin typeface="Arial"/>
                <a:cs typeface="Arial"/>
              </a:rPr>
              <a:t> Team (2026). </a:t>
            </a:r>
            <a:r>
              <a:rPr lang="en-GB" sz="1100" b="0" i="1" dirty="0">
                <a:solidFill>
                  <a:srgbClr val="000000"/>
                </a:solidFill>
                <a:effectLst/>
                <a:latin typeface="Arial"/>
                <a:cs typeface="Arial"/>
              </a:rPr>
              <a:t>Domiciliary care 2026: Costs, funding &amp; how to choose</a:t>
            </a:r>
            <a:r>
              <a:rPr lang="en-GB" sz="1100" b="0" i="0" dirty="0">
                <a:solidFill>
                  <a:srgbClr val="000000"/>
                </a:solidFill>
                <a:effectLst/>
                <a:latin typeface="Arial"/>
                <a:cs typeface="Arial"/>
              </a:rPr>
              <a:t>. </a:t>
            </a:r>
            <a:r>
              <a:rPr lang="en-GB" sz="1100" b="0" i="0" dirty="0" err="1">
                <a:solidFill>
                  <a:srgbClr val="000000"/>
                </a:solidFill>
                <a:effectLst/>
                <a:latin typeface="Arial"/>
                <a:cs typeface="Arial"/>
              </a:rPr>
              <a:t>CareAdvocate</a:t>
            </a:r>
            <a:r>
              <a:rPr lang="en-GB" sz="1100" b="0" i="0" dirty="0">
                <a:solidFill>
                  <a:srgbClr val="000000"/>
                </a:solidFill>
                <a:effectLst/>
                <a:latin typeface="Arial"/>
                <a:cs typeface="Arial"/>
              </a:rPr>
              <a:t>. Available at: </a:t>
            </a:r>
            <a:r>
              <a:rPr lang="en-GB" sz="1100" b="0" i="0" u="sng" strike="noStrike" dirty="0">
                <a:solidFill>
                  <a:srgbClr val="467886"/>
                </a:solidFill>
                <a:effectLst/>
                <a:latin typeface="Arial"/>
                <a:cs typeface="Arial"/>
                <a:hlinkClick r:id="rId9"/>
              </a:rPr>
              <a:t>https://www.careadvocate.co.uk/blog/domiciliary-care-2026-costs-funding</a:t>
            </a:r>
            <a:r>
              <a:rPr lang="en-GB" sz="1100" b="0" i="0" dirty="0">
                <a:solidFill>
                  <a:srgbClr val="000000"/>
                </a:solidFill>
                <a:effectLst/>
                <a:latin typeface="Arial"/>
                <a:cs typeface="Arial"/>
              </a:rPr>
              <a:t>  [Accessed 3 Oct. 2026]. </a:t>
            </a:r>
          </a:p>
          <a:p>
            <a:pPr marL="0" marR="0" indent="0" algn="l" rtl="0" fontAlgn="base">
              <a:spcAft>
                <a:spcPts val="800"/>
              </a:spcAft>
              <a:buNone/>
            </a:pPr>
            <a:r>
              <a:rPr lang="en-GB" sz="1100" b="0" i="0" dirty="0">
                <a:solidFill>
                  <a:srgbClr val="000000"/>
                </a:solidFill>
                <a:effectLst/>
                <a:latin typeface="Arial"/>
                <a:cs typeface="Arial"/>
              </a:rPr>
              <a:t>Council, K. (2015). </a:t>
            </a:r>
            <a:r>
              <a:rPr lang="en-GB" sz="1100" b="0" i="1" dirty="0">
                <a:solidFill>
                  <a:srgbClr val="000000"/>
                </a:solidFill>
                <a:effectLst/>
                <a:latin typeface="Arial"/>
                <a:cs typeface="Arial"/>
              </a:rPr>
              <a:t>Home adaptations</a:t>
            </a:r>
            <a:r>
              <a:rPr lang="en-GB" sz="1100" b="0" i="0" dirty="0">
                <a:solidFill>
                  <a:srgbClr val="000000"/>
                </a:solidFill>
                <a:effectLst/>
                <a:latin typeface="Arial"/>
                <a:cs typeface="Arial"/>
              </a:rPr>
              <a:t>. www.kirklees.gov.uk. Available at: </a:t>
            </a:r>
            <a:r>
              <a:rPr lang="en-GB" sz="1100" b="0" i="0" u="sng" strike="noStrike" dirty="0">
                <a:solidFill>
                  <a:srgbClr val="467886"/>
                </a:solidFill>
                <a:effectLst/>
                <a:latin typeface="Arial"/>
                <a:cs typeface="Arial"/>
                <a:hlinkClick r:id="rId10"/>
              </a:rPr>
              <a:t>https://www.kirklees.gov.uk/beta/housing/home-adaptations.aspx</a:t>
            </a:r>
            <a:r>
              <a:rPr lang="en-GB" sz="1100" b="0" i="0" dirty="0">
                <a:solidFill>
                  <a:srgbClr val="000000"/>
                </a:solidFill>
                <a:effectLst/>
                <a:latin typeface="Arial"/>
                <a:cs typeface="Arial"/>
              </a:rPr>
              <a:t>  [Accessed 24 Sept. 2026]. </a:t>
            </a:r>
          </a:p>
          <a:p>
            <a:pPr marL="0" marR="0" indent="0" algn="l" rtl="0">
              <a:buNone/>
            </a:pPr>
            <a:endParaRPr lang="en-US" dirty="0"/>
          </a:p>
        </p:txBody>
      </p:sp>
      <p:pic>
        <p:nvPicPr>
          <p:cNvPr id="27" name="Audio 26">
            <a:hlinkClick r:id="" action="ppaction://media"/>
            <a:extLst>
              <a:ext uri="{FF2B5EF4-FFF2-40B4-BE49-F238E27FC236}">
                <a16:creationId xmlns:a16="http://schemas.microsoft.com/office/drawing/2014/main" id="{CE75BADF-5B29-65F0-E6D4-507B090F245A}"/>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4327203"/>
      </p:ext>
    </p:extLst>
  </p:cSld>
  <p:clrMapOvr>
    <a:masterClrMapping/>
  </p:clrMapOvr>
  <mc:AlternateContent xmlns:mc="http://schemas.openxmlformats.org/markup-compatibility/2006" xmlns:p14="http://schemas.microsoft.com/office/powerpoint/2010/main">
    <mc:Choice Requires="p14">
      <p:transition spd="slow" p14:dur="2000" advTm="36387"/>
    </mc:Choice>
    <mc:Fallback xmlns="">
      <p:transition spd="slow" advTm="36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14F765-6EE4-0BAC-F975-8E20CFAD6647}"/>
              </a:ext>
            </a:extLst>
          </p:cNvPr>
          <p:cNvSpPr>
            <a:spLocks noGrp="1"/>
          </p:cNvSpPr>
          <p:nvPr>
            <p:ph idx="1"/>
          </p:nvPr>
        </p:nvSpPr>
        <p:spPr>
          <a:xfrm>
            <a:off x="490727" y="191532"/>
            <a:ext cx="10653579" cy="4593828"/>
          </a:xfrm>
        </p:spPr>
        <p:txBody>
          <a:bodyPr vert="horz" lIns="91440" tIns="45720" rIns="91440" bIns="45720" rtlCol="0" anchor="t">
            <a:noAutofit/>
          </a:bodyPr>
          <a:lstStyle/>
          <a:p>
            <a:pPr marL="0" indent="0" fontAlgn="base">
              <a:spcAft>
                <a:spcPts val="800"/>
              </a:spcAft>
              <a:buNone/>
            </a:pPr>
            <a:endParaRPr lang="en-GB" sz="1100" dirty="0">
              <a:solidFill>
                <a:srgbClr val="000000"/>
              </a:solidFill>
              <a:latin typeface="Arial" panose="020B0604020202020204" pitchFamily="34" charset="0"/>
              <a:cs typeface="Arial" panose="020B0604020202020204" pitchFamily="34" charset="0"/>
            </a:endParaRPr>
          </a:p>
          <a:p>
            <a:pPr marL="0" indent="0">
              <a:spcAft>
                <a:spcPts val="800"/>
              </a:spcAft>
              <a:buNone/>
            </a:pPr>
            <a:r>
              <a:rPr lang="en-GB" sz="1100">
                <a:solidFill>
                  <a:srgbClr val="000000"/>
                </a:solidFill>
                <a:latin typeface="Arial"/>
                <a:cs typeface="Arial"/>
              </a:rPr>
              <a:t>David, B.G. and III, U. (2024). Elderly care innovations: Technology solutions for aging populations. </a:t>
            </a:r>
            <a:r>
              <a:rPr lang="en-GB" sz="1100" i="1">
                <a:solidFill>
                  <a:srgbClr val="000000"/>
                </a:solidFill>
                <a:latin typeface="Arial"/>
                <a:cs typeface="Arial"/>
              </a:rPr>
              <a:t>ResearchGate</a:t>
            </a:r>
            <a:r>
              <a:rPr lang="en-GB" sz="1100">
                <a:solidFill>
                  <a:srgbClr val="000000"/>
                </a:solidFill>
                <a:latin typeface="Arial"/>
                <a:cs typeface="Arial"/>
              </a:rPr>
              <a:t>, 6(2), pp.26–30. Available at: </a:t>
            </a:r>
            <a:r>
              <a:rPr lang="en-GB" sz="1100" dirty="0">
                <a:solidFill>
                  <a:srgbClr val="467886"/>
                </a:solidFill>
                <a:latin typeface="Arial"/>
                <a:cs typeface="Arial"/>
                <a:hlinkClick r:id="rId2"/>
              </a:rPr>
              <a:t>https://www.researchgate.net/publication/387428184_Elderly_Care_Innovations_Technology_Solutions_for_Aging_Populations</a:t>
            </a:r>
            <a:r>
              <a:rPr lang="en-GB" sz="1100">
                <a:solidFill>
                  <a:srgbClr val="000000"/>
                </a:solidFill>
                <a:latin typeface="Arial"/>
                <a:cs typeface="Arial"/>
              </a:rPr>
              <a:t>  [Accessed 3 Oct. 2026]. </a:t>
            </a:r>
            <a:endParaRPr lang="en-US" sz="1100">
              <a:solidFill>
                <a:srgbClr val="000000"/>
              </a:solidFill>
              <a:latin typeface="Arial"/>
              <a:cs typeface="Arial"/>
            </a:endParaRPr>
          </a:p>
          <a:p>
            <a:pPr marL="0" indent="0">
              <a:spcAft>
                <a:spcPts val="800"/>
              </a:spcAft>
              <a:buNone/>
            </a:pPr>
            <a:r>
              <a:rPr lang="en-GB" sz="1100" dirty="0" err="1">
                <a:solidFill>
                  <a:srgbClr val="000000"/>
                </a:solidFill>
                <a:latin typeface="Arial"/>
                <a:cs typeface="Arial"/>
              </a:rPr>
              <a:t>DeLiema</a:t>
            </a:r>
            <a:r>
              <a:rPr lang="en-GB" sz="1100" dirty="0">
                <a:solidFill>
                  <a:srgbClr val="000000"/>
                </a:solidFill>
                <a:latin typeface="Arial"/>
                <a:cs typeface="Arial"/>
              </a:rPr>
              <a:t>, M. and Bengtson, V.L. (2015). Activity theory, disengagement theory, and successful aging. </a:t>
            </a:r>
            <a:r>
              <a:rPr lang="en-GB" sz="1100" i="1" dirty="0" err="1">
                <a:solidFill>
                  <a:srgbClr val="000000"/>
                </a:solidFill>
                <a:latin typeface="Arial"/>
                <a:cs typeface="Arial"/>
              </a:rPr>
              <a:t>Encyclopedia</a:t>
            </a:r>
            <a:r>
              <a:rPr lang="en-GB" sz="1100" i="1" dirty="0">
                <a:solidFill>
                  <a:srgbClr val="000000"/>
                </a:solidFill>
                <a:latin typeface="Arial"/>
                <a:cs typeface="Arial"/>
              </a:rPr>
              <a:t> of </a:t>
            </a:r>
            <a:r>
              <a:rPr lang="en-GB" sz="1100" i="1" dirty="0" err="1">
                <a:solidFill>
                  <a:srgbClr val="000000"/>
                </a:solidFill>
                <a:latin typeface="Arial"/>
                <a:cs typeface="Arial"/>
              </a:rPr>
              <a:t>Geropsychology</a:t>
            </a:r>
            <a:r>
              <a:rPr lang="en-GB" sz="1100" dirty="0">
                <a:solidFill>
                  <a:srgbClr val="000000"/>
                </a:solidFill>
                <a:latin typeface="Arial"/>
                <a:cs typeface="Arial"/>
              </a:rPr>
              <a:t>, pp.1–6. doi:10.1007/978-981-287-080-3_102-1. </a:t>
            </a:r>
            <a:endParaRPr lang="en-US" sz="1100" dirty="0">
              <a:solidFill>
                <a:srgbClr val="000000"/>
              </a:solidFill>
              <a:latin typeface="Arial"/>
              <a:cs typeface="Arial"/>
            </a:endParaRPr>
          </a:p>
          <a:p>
            <a:pPr marL="0" indent="0">
              <a:spcAft>
                <a:spcPts val="800"/>
              </a:spcAft>
              <a:buNone/>
            </a:pPr>
            <a:r>
              <a:rPr lang="en-GB" sz="1100">
                <a:solidFill>
                  <a:srgbClr val="000000"/>
                </a:solidFill>
                <a:latin typeface="Arial"/>
                <a:cs typeface="Arial"/>
              </a:rPr>
              <a:t>Department of Health &amp; Social Care (2025). </a:t>
            </a:r>
            <a:r>
              <a:rPr lang="en-GB" sz="1100" i="1">
                <a:solidFill>
                  <a:srgbClr val="000000"/>
                </a:solidFill>
                <a:latin typeface="Arial"/>
                <a:cs typeface="Arial"/>
              </a:rPr>
              <a:t>Care and support statutory guidance</a:t>
            </a:r>
            <a:r>
              <a:rPr lang="en-GB" sz="1100">
                <a:solidFill>
                  <a:srgbClr val="000000"/>
                </a:solidFill>
                <a:latin typeface="Arial"/>
                <a:cs typeface="Arial"/>
              </a:rPr>
              <a:t>. GOV.UK. Available at: </a:t>
            </a:r>
            <a:r>
              <a:rPr lang="en-GB" sz="1100" dirty="0">
                <a:solidFill>
                  <a:srgbClr val="467886"/>
                </a:solidFill>
                <a:latin typeface="Arial"/>
                <a:cs typeface="Arial"/>
                <a:hlinkClick r:id="rId3"/>
              </a:rPr>
              <a:t>https://www.gov.uk/government/publications/care-act-statutory-guidance/care-and-support-statutory-guidance</a:t>
            </a:r>
            <a:r>
              <a:rPr lang="en-GB" sz="1100">
                <a:solidFill>
                  <a:srgbClr val="000000"/>
                </a:solidFill>
                <a:latin typeface="Arial"/>
                <a:cs typeface="Arial"/>
              </a:rPr>
              <a:t>  [Accessed 24 Sept. 2026]. </a:t>
            </a:r>
            <a:endParaRPr lang="en-US" sz="1100">
              <a:solidFill>
                <a:srgbClr val="000000"/>
              </a:solidFill>
              <a:latin typeface="Arial"/>
              <a:cs typeface="Arial"/>
            </a:endParaRPr>
          </a:p>
          <a:p>
            <a:pPr marL="0" indent="0">
              <a:spcAft>
                <a:spcPts val="800"/>
              </a:spcAft>
              <a:buNone/>
            </a:pPr>
            <a:r>
              <a:rPr lang="en-GB" sz="1100">
                <a:solidFill>
                  <a:srgbClr val="000000"/>
                </a:solidFill>
                <a:latin typeface="Arial"/>
                <a:cs typeface="Arial"/>
              </a:rPr>
              <a:t>Dimitrovski, A. (2023). </a:t>
            </a:r>
            <a:r>
              <a:rPr lang="en-GB" sz="1100" i="1" dirty="0">
                <a:solidFill>
                  <a:srgbClr val="000000"/>
                </a:solidFill>
                <a:latin typeface="Arial"/>
                <a:cs typeface="Arial"/>
              </a:rPr>
              <a:t>What Are The Advantages and Disadvantages of Domiciliary Care?</a:t>
            </a:r>
            <a:r>
              <a:rPr lang="en-GB" sz="1100" dirty="0">
                <a:solidFill>
                  <a:srgbClr val="000000"/>
                </a:solidFill>
                <a:latin typeface="Arial"/>
                <a:cs typeface="Arial"/>
              </a:rPr>
              <a:t>  Leaf care. Available at: </a:t>
            </a:r>
            <a:r>
              <a:rPr lang="en-GB" sz="1100" u="sng" dirty="0">
                <a:solidFill>
                  <a:srgbClr val="467886"/>
                </a:solidFill>
                <a:latin typeface="Arial"/>
                <a:cs typeface="Arial"/>
                <a:hlinkClick r:id="rId4"/>
              </a:rPr>
              <a:t>https://leafcare.co.uk/domiciliary-care-advantages-and-disadvantages/</a:t>
            </a:r>
            <a:r>
              <a:rPr lang="en-GB" sz="1100" dirty="0">
                <a:solidFill>
                  <a:srgbClr val="000000"/>
                </a:solidFill>
                <a:latin typeface="Arial"/>
                <a:cs typeface="Arial"/>
              </a:rPr>
              <a:t>  [Accessed 3 Oct. 2026]. </a:t>
            </a:r>
            <a:endParaRPr lang="en-GB">
              <a:latin typeface="Arial"/>
              <a:cs typeface="Arial"/>
            </a:endParaRPr>
          </a:p>
          <a:p>
            <a:pPr marL="0" indent="0" fontAlgn="base">
              <a:spcAft>
                <a:spcPts val="800"/>
              </a:spcAft>
              <a:buNone/>
            </a:pPr>
            <a:r>
              <a:rPr lang="en-GB" sz="1100" dirty="0">
                <a:solidFill>
                  <a:srgbClr val="000000"/>
                </a:solidFill>
                <a:latin typeface="Arial" panose="020B0604020202020204" pitchFamily="34" charset="0"/>
                <a:cs typeface="Arial" panose="020B0604020202020204" pitchFamily="34" charset="0"/>
              </a:rPr>
              <a:t>Estiahealth.com.au. (2025). How to empower older persons.  Available at: </a:t>
            </a:r>
            <a:r>
              <a:rPr lang="en-GB" sz="1100" u="sng" dirty="0">
                <a:solidFill>
                  <a:srgbClr val="467886"/>
                </a:solidFill>
                <a:latin typeface="Arial" panose="020B0604020202020204" pitchFamily="34" charset="0"/>
                <a:cs typeface="Arial" panose="020B0604020202020204" pitchFamily="34" charset="0"/>
                <a:hlinkClick r:id="rId5"/>
              </a:rPr>
              <a:t>https://www.estiahealth.com.au/blogs/general/empowering-older-persons/</a:t>
            </a:r>
            <a:r>
              <a:rPr lang="en-GB" sz="1100" dirty="0">
                <a:solidFill>
                  <a:srgbClr val="000000"/>
                </a:solidFill>
                <a:latin typeface="Arial" panose="020B0604020202020204" pitchFamily="34" charset="0"/>
                <a:cs typeface="Arial" panose="020B0604020202020204" pitchFamily="34" charset="0"/>
              </a:rPr>
              <a:t>  [Accessed 23 Oct. 2026]. </a:t>
            </a:r>
          </a:p>
          <a:p>
            <a:pPr marL="0" indent="0" fontAlgn="base">
              <a:spcAft>
                <a:spcPts val="800"/>
              </a:spcAft>
              <a:buNone/>
            </a:pPr>
            <a:r>
              <a:rPr lang="en-GB" sz="1100" dirty="0">
                <a:solidFill>
                  <a:srgbClr val="000000"/>
                </a:solidFill>
                <a:latin typeface="Arial" panose="020B0604020202020204" pitchFamily="34" charset="0"/>
                <a:cs typeface="Arial" panose="020B0604020202020204" pitchFamily="34" charset="0"/>
              </a:rPr>
              <a:t>GOV.UK (2013). </a:t>
            </a:r>
            <a:r>
              <a:rPr lang="en-GB" sz="1100" i="1" dirty="0">
                <a:solidFill>
                  <a:srgbClr val="000000"/>
                </a:solidFill>
                <a:latin typeface="Arial" panose="020B0604020202020204" pitchFamily="34" charset="0"/>
                <a:cs typeface="Arial" panose="020B0604020202020204" pitchFamily="34" charset="0"/>
              </a:rPr>
              <a:t>Equality act 2010</a:t>
            </a:r>
            <a:r>
              <a:rPr lang="en-GB" sz="1100" dirty="0">
                <a:solidFill>
                  <a:srgbClr val="000000"/>
                </a:solidFill>
                <a:latin typeface="Arial" panose="020B0604020202020204" pitchFamily="34" charset="0"/>
                <a:cs typeface="Arial" panose="020B0604020202020204" pitchFamily="34" charset="0"/>
              </a:rPr>
              <a:t>.  GOV.UK. Available at: </a:t>
            </a:r>
            <a:r>
              <a:rPr lang="en-GB" sz="1100" u="sng" dirty="0">
                <a:solidFill>
                  <a:srgbClr val="467886"/>
                </a:solidFill>
                <a:latin typeface="Arial" panose="020B0604020202020204" pitchFamily="34" charset="0"/>
                <a:cs typeface="Arial" panose="020B0604020202020204" pitchFamily="34" charset="0"/>
                <a:hlinkClick r:id="rId6"/>
              </a:rPr>
              <a:t>https://www.gov.uk/guidance/equality-act-2010-guidance</a:t>
            </a:r>
            <a:r>
              <a:rPr lang="en-GB" sz="1100" dirty="0">
                <a:solidFill>
                  <a:srgbClr val="000000"/>
                </a:solidFill>
                <a:latin typeface="Arial" panose="020B0604020202020204" pitchFamily="34" charset="0"/>
                <a:cs typeface="Arial" panose="020B0604020202020204" pitchFamily="34" charset="0"/>
              </a:rPr>
              <a:t>  [Accessed 24 Sept. 2026]. </a:t>
            </a:r>
          </a:p>
          <a:p>
            <a:pPr marL="0" indent="0" fontAlgn="base">
              <a:spcAft>
                <a:spcPts val="800"/>
              </a:spcAft>
              <a:buNone/>
            </a:pPr>
            <a:r>
              <a:rPr lang="en-GB" sz="1100" dirty="0">
                <a:solidFill>
                  <a:srgbClr val="000000"/>
                </a:solidFill>
                <a:latin typeface="Arial"/>
                <a:cs typeface="Arial"/>
              </a:rPr>
              <a:t>group, H. (2024). </a:t>
            </a:r>
            <a:r>
              <a:rPr lang="en-GB" sz="1100" i="1" dirty="0">
                <a:solidFill>
                  <a:srgbClr val="000000"/>
                </a:solidFill>
                <a:latin typeface="Arial"/>
                <a:cs typeface="Arial"/>
              </a:rPr>
              <a:t>Challenges in Domiciliary Care Services.</a:t>
            </a:r>
            <a:r>
              <a:rPr lang="en-GB" sz="1100" dirty="0">
                <a:solidFill>
                  <a:srgbClr val="000000"/>
                </a:solidFill>
                <a:latin typeface="Arial"/>
                <a:cs typeface="Arial"/>
              </a:rPr>
              <a:t> Hampstead care group. Available at: </a:t>
            </a:r>
            <a:r>
              <a:rPr lang="en-GB" sz="1100" u="sng" dirty="0">
                <a:solidFill>
                  <a:srgbClr val="467886"/>
                </a:solidFill>
                <a:latin typeface="Arial"/>
                <a:cs typeface="Arial"/>
                <a:hlinkClick r:id="rId7"/>
              </a:rPr>
              <a:t>https://hampsteadcaregroup.co.uk/services/f/challenges-in-domiciliary-care-services</a:t>
            </a:r>
            <a:r>
              <a:rPr lang="en-GB" sz="1100" dirty="0">
                <a:solidFill>
                  <a:srgbClr val="000000"/>
                </a:solidFill>
                <a:latin typeface="Arial"/>
                <a:cs typeface="Arial"/>
              </a:rPr>
              <a:t>  [Accessed 30 Sept. 2026]. </a:t>
            </a:r>
          </a:p>
          <a:p>
            <a:pPr marL="0" indent="0" fontAlgn="base">
              <a:spcAft>
                <a:spcPts val="800"/>
              </a:spcAft>
              <a:buNone/>
            </a:pPr>
            <a:r>
              <a:rPr lang="en-GB" sz="1100" dirty="0">
                <a:solidFill>
                  <a:srgbClr val="000000"/>
                </a:solidFill>
                <a:latin typeface="Arial" panose="020B0604020202020204" pitchFamily="34" charset="0"/>
                <a:cs typeface="Arial" panose="020B0604020202020204" pitchFamily="34" charset="0"/>
              </a:rPr>
              <a:t>Hallinan, D., O’Reilly, R. and Craddock, G. (2024). Universal designed homes: Social value and economic benefits. </a:t>
            </a:r>
            <a:r>
              <a:rPr lang="en-GB" sz="1100" i="1" dirty="0">
                <a:solidFill>
                  <a:srgbClr val="000000"/>
                </a:solidFill>
                <a:latin typeface="Arial" panose="020B0604020202020204" pitchFamily="34" charset="0"/>
                <a:cs typeface="Arial" panose="020B0604020202020204" pitchFamily="34" charset="0"/>
              </a:rPr>
              <a:t>Studies in Health Technology and Informatics</a:t>
            </a:r>
            <a:r>
              <a:rPr lang="en-GB" sz="1100" dirty="0">
                <a:solidFill>
                  <a:srgbClr val="000000"/>
                </a:solidFill>
                <a:latin typeface="Arial" panose="020B0604020202020204" pitchFamily="34" charset="0"/>
                <a:cs typeface="Arial" panose="020B0604020202020204" pitchFamily="34" charset="0"/>
              </a:rPr>
              <a:t>, 4. doi:10.3233/shti241004. </a:t>
            </a:r>
          </a:p>
          <a:p>
            <a:pPr marL="0" indent="0">
              <a:buNone/>
            </a:pPr>
            <a:endParaRPr lang="en-GB" sz="1100" dirty="0"/>
          </a:p>
          <a:p>
            <a:pPr marL="0" indent="0">
              <a:buNone/>
            </a:pPr>
            <a:endParaRPr lang="en-GB" sz="1100" dirty="0"/>
          </a:p>
        </p:txBody>
      </p:sp>
    </p:spTree>
    <p:extLst>
      <p:ext uri="{BB962C8B-B14F-4D97-AF65-F5344CB8AC3E}">
        <p14:creationId xmlns:p14="http://schemas.microsoft.com/office/powerpoint/2010/main" val="2624258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90C6BE-46CD-6C30-35A9-2EBD9ECF5FAB}"/>
              </a:ext>
            </a:extLst>
          </p:cNvPr>
          <p:cNvSpPr>
            <a:spLocks noGrp="1"/>
          </p:cNvSpPr>
          <p:nvPr>
            <p:ph idx="1"/>
          </p:nvPr>
        </p:nvSpPr>
        <p:spPr>
          <a:xfrm>
            <a:off x="388530" y="382345"/>
            <a:ext cx="11807783" cy="5758928"/>
          </a:xfrm>
        </p:spPr>
        <p:txBody>
          <a:bodyPr vert="horz" lIns="91440" tIns="45720" rIns="91440" bIns="45720" rtlCol="0" anchor="t">
            <a:noAutofit/>
          </a:bodyPr>
          <a:lstStyle/>
          <a:p>
            <a:pPr marL="0" indent="0">
              <a:spcAft>
                <a:spcPts val="800"/>
              </a:spcAft>
              <a:buNone/>
            </a:pPr>
            <a:r>
              <a:rPr lang="en-GB" sz="1100">
                <a:solidFill>
                  <a:srgbClr val="000000"/>
                </a:solidFill>
                <a:latin typeface="Arial"/>
                <a:cs typeface="Arial"/>
              </a:rPr>
              <a:t>Health and Care Act (2022). Health and care act 2022. Legislation.gov.uk. Available at: </a:t>
            </a:r>
            <a:r>
              <a:rPr lang="en-GB" sz="1100" dirty="0">
                <a:solidFill>
                  <a:srgbClr val="467886"/>
                </a:solidFill>
                <a:latin typeface="Arial"/>
                <a:cs typeface="Arial"/>
                <a:hlinkClick r:id="rId2"/>
              </a:rPr>
              <a:t>https://www.legislation.gov.uk/ukpga/2022/31/contents</a:t>
            </a:r>
            <a:r>
              <a:rPr lang="en-GB" sz="1100">
                <a:solidFill>
                  <a:srgbClr val="000000"/>
                </a:solidFill>
                <a:latin typeface="Arial"/>
                <a:cs typeface="Arial"/>
              </a:rPr>
              <a:t>  [Accessed 23 Oct. 2026]. </a:t>
            </a:r>
            <a:endParaRPr lang="en-US" sz="1100">
              <a:solidFill>
                <a:srgbClr val="000000"/>
              </a:solidFill>
              <a:latin typeface="Arial"/>
              <a:cs typeface="Arial"/>
            </a:endParaRPr>
          </a:p>
          <a:p>
            <a:pPr marL="0" indent="0">
              <a:spcAft>
                <a:spcPts val="800"/>
              </a:spcAft>
              <a:buNone/>
            </a:pPr>
            <a:r>
              <a:rPr lang="en-GB" sz="1100">
                <a:solidFill>
                  <a:srgbClr val="000000"/>
                </a:solidFill>
                <a:latin typeface="Arial"/>
                <a:cs typeface="Arial"/>
              </a:rPr>
              <a:t>Mandelstam, M. (2016). </a:t>
            </a:r>
            <a:r>
              <a:rPr lang="en-GB" sz="1100" i="1">
                <a:solidFill>
                  <a:srgbClr val="000000"/>
                </a:solidFill>
                <a:latin typeface="Arial"/>
                <a:cs typeface="Arial"/>
              </a:rPr>
              <a:t>Home adaptations: The care act 2014 and related provision across the United Kingdom - resource library - resources - housing LIN</a:t>
            </a:r>
            <a:r>
              <a:rPr lang="en-GB" sz="1100">
                <a:solidFill>
                  <a:srgbClr val="000000"/>
                </a:solidFill>
                <a:latin typeface="Arial"/>
                <a:cs typeface="Arial"/>
              </a:rPr>
              <a:t>. Housinglin.org.uk. Available at: </a:t>
            </a:r>
            <a:r>
              <a:rPr lang="en-GB" sz="1100" dirty="0">
                <a:solidFill>
                  <a:srgbClr val="467886"/>
                </a:solidFill>
                <a:latin typeface="Arial"/>
                <a:cs typeface="Arial"/>
                <a:hlinkClick r:id="rId3"/>
              </a:rPr>
              <a:t>https://www.housinglin.org.uk/Topics/type/Home-Adaptations-The-Care-Act-2014-and-Related-Provision-Across-the-United-Kingdom/</a:t>
            </a:r>
            <a:r>
              <a:rPr lang="en-GB" sz="1100">
                <a:solidFill>
                  <a:srgbClr val="000000"/>
                </a:solidFill>
                <a:latin typeface="Arial"/>
                <a:cs typeface="Arial"/>
              </a:rPr>
              <a:t>  [Accessed 26 Sept. 2026]. </a:t>
            </a:r>
            <a:endParaRPr lang="en-US" sz="1100">
              <a:solidFill>
                <a:srgbClr val="000000"/>
              </a:solidFill>
              <a:latin typeface="Arial"/>
              <a:cs typeface="Arial"/>
            </a:endParaRPr>
          </a:p>
          <a:p>
            <a:pPr marL="0" indent="0">
              <a:spcAft>
                <a:spcPts val="800"/>
              </a:spcAft>
              <a:buNone/>
            </a:pPr>
            <a:r>
              <a:rPr lang="en-GB" sz="1100">
                <a:solidFill>
                  <a:srgbClr val="000000"/>
                </a:solidFill>
                <a:latin typeface="Arial"/>
                <a:cs typeface="Arial"/>
              </a:rPr>
              <a:t>Ministry of Housing, Communities and Local Government (2026). </a:t>
            </a:r>
            <a:r>
              <a:rPr lang="en-GB" sz="1100" i="1">
                <a:solidFill>
                  <a:srgbClr val="000000"/>
                </a:solidFill>
                <a:latin typeface="Arial"/>
                <a:cs typeface="Arial"/>
              </a:rPr>
              <a:t>Changing the way government allocates Disabled Facilities Grant funding to local authorities in England: Consultation response</a:t>
            </a:r>
            <a:r>
              <a:rPr lang="en-GB" sz="1100">
                <a:solidFill>
                  <a:srgbClr val="000000"/>
                </a:solidFill>
                <a:latin typeface="Arial"/>
                <a:cs typeface="Arial"/>
              </a:rPr>
              <a:t>. GOV.UK. Available at: </a:t>
            </a:r>
            <a:r>
              <a:rPr lang="en-GB" sz="1100" dirty="0">
                <a:solidFill>
                  <a:srgbClr val="467886"/>
                </a:solidFill>
                <a:latin typeface="Arial"/>
                <a:cs typeface="Arial"/>
                <a:hlinkClick r:id="rId4"/>
              </a:rPr>
              <a:t>https://www.gov.uk/government/consultations/changing-the-way-government-allocates-disabled-facilities-grant-funding-to-local-authorities-in-england/outcome/changing-the-way-government-allocates-disabled-facilities-grant-funding-to-local-authorities-in-england-consultation-response</a:t>
            </a:r>
            <a:r>
              <a:rPr lang="en-GB" sz="1100">
                <a:solidFill>
                  <a:srgbClr val="000000"/>
                </a:solidFill>
                <a:latin typeface="Arial"/>
                <a:cs typeface="Arial"/>
              </a:rPr>
              <a:t>  [Accessed 26 Sept. 2026]. </a:t>
            </a:r>
            <a:endParaRPr lang="en-US" sz="1100">
              <a:solidFill>
                <a:srgbClr val="000000"/>
              </a:solidFill>
              <a:latin typeface="Arial"/>
              <a:cs typeface="Arial"/>
            </a:endParaRPr>
          </a:p>
          <a:p>
            <a:pPr marL="0" indent="0">
              <a:spcAft>
                <a:spcPts val="800"/>
              </a:spcAft>
              <a:buNone/>
            </a:pPr>
            <a:r>
              <a:rPr lang="en-GB" sz="1100">
                <a:solidFill>
                  <a:srgbClr val="000000"/>
                </a:solidFill>
                <a:latin typeface="Arial"/>
                <a:cs typeface="Arial"/>
              </a:rPr>
              <a:t>News (2026). </a:t>
            </a:r>
            <a:r>
              <a:rPr lang="en-GB" sz="1100" i="1" dirty="0">
                <a:solidFill>
                  <a:srgbClr val="000000"/>
                </a:solidFill>
                <a:latin typeface="Arial"/>
                <a:cs typeface="Arial"/>
              </a:rPr>
              <a:t>Home care services: What people told Healthwatch about their experiences</a:t>
            </a:r>
            <a:r>
              <a:rPr lang="en-GB" sz="1100" dirty="0">
                <a:solidFill>
                  <a:srgbClr val="000000"/>
                </a:solidFill>
                <a:latin typeface="Arial"/>
                <a:cs typeface="Arial"/>
              </a:rPr>
              <a:t>. Healthwatch.co.uk. Available at: </a:t>
            </a:r>
            <a:r>
              <a:rPr lang="en-GB" sz="1100" u="sng" dirty="0">
                <a:solidFill>
                  <a:srgbClr val="467886"/>
                </a:solidFill>
                <a:latin typeface="Arial"/>
                <a:cs typeface="Arial"/>
                <a:hlinkClick r:id="rId5"/>
              </a:rPr>
              <a:t>https://www.healthwatch.co.uk/news/2017-08-24/home-care-services-what-people-told-healthwatch-about-their-experiences</a:t>
            </a:r>
            <a:r>
              <a:rPr lang="en-GB" sz="1100" dirty="0">
                <a:solidFill>
                  <a:srgbClr val="000000"/>
                </a:solidFill>
                <a:latin typeface="Arial"/>
                <a:cs typeface="Arial"/>
              </a:rPr>
              <a:t>  [Accessed 3 Oct. 2026]. </a:t>
            </a:r>
            <a:endParaRPr lang="en-GB"/>
          </a:p>
          <a:p>
            <a:pPr marL="0" indent="0" fontAlgn="base">
              <a:spcAft>
                <a:spcPts val="800"/>
              </a:spcAft>
              <a:buNone/>
            </a:pPr>
            <a:r>
              <a:rPr lang="en-GB" sz="1100" dirty="0">
                <a:solidFill>
                  <a:srgbClr val="000000"/>
                </a:solidFill>
                <a:latin typeface="Arial"/>
                <a:cs typeface="Arial"/>
              </a:rPr>
              <a:t>NHS (2023). </a:t>
            </a:r>
            <a:r>
              <a:rPr lang="en-GB" sz="1100" i="1" dirty="0">
                <a:solidFill>
                  <a:srgbClr val="000000"/>
                </a:solidFill>
                <a:latin typeface="Arial"/>
                <a:cs typeface="Arial"/>
              </a:rPr>
              <a:t>Introduction to care and support - Social care and support guide</a:t>
            </a:r>
            <a:r>
              <a:rPr lang="en-GB" sz="1100" dirty="0">
                <a:solidFill>
                  <a:srgbClr val="000000"/>
                </a:solidFill>
                <a:latin typeface="Arial"/>
                <a:cs typeface="Arial"/>
              </a:rPr>
              <a:t>.  nhs.uk. Available at: </a:t>
            </a:r>
            <a:r>
              <a:rPr lang="en-GB" sz="1100" u="sng" dirty="0">
                <a:solidFill>
                  <a:srgbClr val="467886"/>
                </a:solidFill>
                <a:latin typeface="Arial"/>
                <a:cs typeface="Arial"/>
                <a:hlinkClick r:id="rId6"/>
              </a:rPr>
              <a:t>https://www.nhs.uk/social-care-and-support/introduction-to-care-and-support/</a:t>
            </a:r>
            <a:r>
              <a:rPr lang="en-GB" sz="1100" dirty="0">
                <a:solidFill>
                  <a:srgbClr val="000000"/>
                </a:solidFill>
                <a:latin typeface="Arial"/>
                <a:cs typeface="Arial"/>
              </a:rPr>
              <a:t>  [Accessed 24 Sept. 2026]. </a:t>
            </a:r>
          </a:p>
          <a:p>
            <a:pPr marL="0" indent="0" fontAlgn="base">
              <a:spcAft>
                <a:spcPts val="800"/>
              </a:spcAft>
              <a:buNone/>
            </a:pPr>
            <a:r>
              <a:rPr lang="en-GB" sz="1100" dirty="0">
                <a:solidFill>
                  <a:srgbClr val="000000"/>
                </a:solidFill>
                <a:latin typeface="Arial"/>
                <a:cs typeface="Arial"/>
              </a:rPr>
              <a:t>Office for National Statistics (2025). </a:t>
            </a:r>
            <a:r>
              <a:rPr lang="en-GB" sz="1100" i="1" dirty="0">
                <a:solidFill>
                  <a:srgbClr val="000000"/>
                </a:solidFill>
                <a:latin typeface="Arial"/>
                <a:cs typeface="Arial"/>
              </a:rPr>
              <a:t>National population projections: 2022-Based</a:t>
            </a:r>
            <a:r>
              <a:rPr lang="en-GB" sz="1100" dirty="0">
                <a:solidFill>
                  <a:srgbClr val="000000"/>
                </a:solidFill>
                <a:latin typeface="Arial"/>
                <a:cs typeface="Arial"/>
              </a:rPr>
              <a:t>.  Ons.gov.uk. Available at: </a:t>
            </a:r>
            <a:r>
              <a:rPr lang="en-GB" sz="1100" u="sng" dirty="0">
                <a:solidFill>
                  <a:srgbClr val="467886"/>
                </a:solidFill>
                <a:latin typeface="Arial"/>
                <a:cs typeface="Arial"/>
                <a:hlinkClick r:id="rId7"/>
              </a:rPr>
              <a:t>https://www.ons.gov.uk/peoplepopulationandcommunity/populationandmigration/populationprojections/bulletins/nationalpopulationprojections/2022based</a:t>
            </a:r>
            <a:r>
              <a:rPr lang="en-GB" sz="1100" dirty="0">
                <a:solidFill>
                  <a:srgbClr val="000000"/>
                </a:solidFill>
                <a:latin typeface="Arial"/>
                <a:cs typeface="Arial"/>
              </a:rPr>
              <a:t>  [Accessed 3 Oct. 2026]. </a:t>
            </a:r>
          </a:p>
          <a:p>
            <a:pPr marL="0" indent="0" fontAlgn="base">
              <a:spcAft>
                <a:spcPts val="800"/>
              </a:spcAft>
              <a:buNone/>
            </a:pPr>
            <a:r>
              <a:rPr lang="en-GB" sz="1100" dirty="0">
                <a:solidFill>
                  <a:srgbClr val="000000"/>
                </a:solidFill>
                <a:latin typeface="Arial"/>
                <a:cs typeface="Arial"/>
              </a:rPr>
              <a:t>ONS (2021). </a:t>
            </a:r>
            <a:r>
              <a:rPr lang="en-GB" sz="1100" i="1" dirty="0">
                <a:solidFill>
                  <a:srgbClr val="000000"/>
                </a:solidFill>
                <a:latin typeface="Arial"/>
                <a:cs typeface="Arial"/>
              </a:rPr>
              <a:t>Ageing - office for national statistics</a:t>
            </a:r>
            <a:r>
              <a:rPr lang="en-GB" sz="1100" dirty="0">
                <a:solidFill>
                  <a:srgbClr val="000000"/>
                </a:solidFill>
                <a:latin typeface="Arial"/>
                <a:cs typeface="Arial"/>
              </a:rPr>
              <a:t>. Ons.gov.uk. Available at: </a:t>
            </a:r>
            <a:r>
              <a:rPr lang="en-GB" sz="1100" u="sng" dirty="0">
                <a:solidFill>
                  <a:srgbClr val="467886"/>
                </a:solidFill>
                <a:latin typeface="Arial"/>
                <a:cs typeface="Arial"/>
                <a:hlinkClick r:id="rId8"/>
              </a:rPr>
              <a:t>https://www.ons.gov.uk/peoplepopulationandcommunity/birthsdeathsandmarriages/ageing</a:t>
            </a:r>
            <a:r>
              <a:rPr lang="en-GB" sz="1100" dirty="0">
                <a:solidFill>
                  <a:srgbClr val="000000"/>
                </a:solidFill>
                <a:latin typeface="Arial"/>
                <a:cs typeface="Arial"/>
              </a:rPr>
              <a:t>  [Accessed 24 Sept. 2026]. </a:t>
            </a:r>
          </a:p>
          <a:p>
            <a:pPr marL="0" indent="0" fontAlgn="base">
              <a:spcAft>
                <a:spcPts val="800"/>
              </a:spcAft>
              <a:buNone/>
            </a:pPr>
            <a:r>
              <a:rPr lang="en-GB" sz="1100" dirty="0">
                <a:solidFill>
                  <a:srgbClr val="000000"/>
                </a:solidFill>
                <a:latin typeface="Arial"/>
                <a:cs typeface="Arial"/>
              </a:rPr>
              <a:t>RCOT (2025). </a:t>
            </a:r>
            <a:r>
              <a:rPr lang="en-GB" sz="1100" i="1" dirty="0">
                <a:solidFill>
                  <a:srgbClr val="000000"/>
                </a:solidFill>
                <a:latin typeface="Arial"/>
                <a:cs typeface="Arial"/>
              </a:rPr>
              <a:t>Housing and adaptations</a:t>
            </a:r>
            <a:r>
              <a:rPr lang="en-GB" sz="1100" dirty="0">
                <a:solidFill>
                  <a:srgbClr val="000000"/>
                </a:solidFill>
                <a:latin typeface="Arial"/>
                <a:cs typeface="Arial"/>
              </a:rPr>
              <a:t>. The Royal College of Occupational Therapists. Available at: </a:t>
            </a:r>
            <a:r>
              <a:rPr lang="en-GB" sz="1100" u="sng" dirty="0">
                <a:solidFill>
                  <a:srgbClr val="467886"/>
                </a:solidFill>
                <a:latin typeface="Arial"/>
                <a:cs typeface="Arial"/>
                <a:hlinkClick r:id="rId9"/>
              </a:rPr>
              <a:t>https://www.rcot.co.uk/explore-resources/inclusive-built-environments/measuring-impact-adaptations-independence-wellbeing</a:t>
            </a:r>
            <a:r>
              <a:rPr lang="en-GB" sz="1100" dirty="0">
                <a:solidFill>
                  <a:srgbClr val="000000"/>
                </a:solidFill>
                <a:latin typeface="Arial"/>
                <a:cs typeface="Arial"/>
              </a:rPr>
              <a:t>  [Accessed 26 Sept. 2026]. </a:t>
            </a:r>
          </a:p>
          <a:p>
            <a:pPr marL="0" indent="0">
              <a:buNone/>
            </a:pPr>
            <a:endParaRPr lang="en-GB" dirty="0"/>
          </a:p>
        </p:txBody>
      </p:sp>
    </p:spTree>
    <p:extLst>
      <p:ext uri="{BB962C8B-B14F-4D97-AF65-F5344CB8AC3E}">
        <p14:creationId xmlns:p14="http://schemas.microsoft.com/office/powerpoint/2010/main" val="662108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4A58D5-FFA2-85FB-E05E-75EDFC16B4A1}"/>
              </a:ext>
            </a:extLst>
          </p:cNvPr>
          <p:cNvSpPr>
            <a:spLocks noGrp="1"/>
          </p:cNvSpPr>
          <p:nvPr>
            <p:ph idx="1"/>
          </p:nvPr>
        </p:nvSpPr>
        <p:spPr>
          <a:xfrm>
            <a:off x="478176" y="538914"/>
            <a:ext cx="10653579" cy="4593828"/>
          </a:xfrm>
        </p:spPr>
        <p:txBody>
          <a:bodyPr vert="horz" lIns="91440" tIns="45720" rIns="91440" bIns="45720" rtlCol="0" anchor="t">
            <a:normAutofit/>
          </a:bodyPr>
          <a:lstStyle/>
          <a:p>
            <a:pPr marL="0" indent="0">
              <a:spcAft>
                <a:spcPts val="800"/>
              </a:spcAft>
              <a:buNone/>
            </a:pPr>
            <a:r>
              <a:rPr lang="en-GB" sz="1100" dirty="0" err="1">
                <a:latin typeface="Arial"/>
                <a:cs typeface="Arial"/>
              </a:rPr>
              <a:t>Schorderet</a:t>
            </a:r>
            <a:r>
              <a:rPr lang="en-GB" sz="1100" dirty="0">
                <a:latin typeface="Arial"/>
                <a:cs typeface="Arial"/>
              </a:rPr>
              <a:t>, C., Ludwig, C., </a:t>
            </a:r>
            <a:r>
              <a:rPr lang="en-GB" sz="1100" dirty="0" err="1">
                <a:latin typeface="Arial"/>
                <a:cs typeface="Arial"/>
              </a:rPr>
              <a:t>Wüest</a:t>
            </a:r>
            <a:r>
              <a:rPr lang="en-GB" sz="1100" dirty="0">
                <a:latin typeface="Arial"/>
                <a:cs typeface="Arial"/>
              </a:rPr>
              <a:t>, F., </a:t>
            </a:r>
            <a:r>
              <a:rPr lang="en-GB" sz="1100" dirty="0" err="1">
                <a:latin typeface="Arial"/>
                <a:cs typeface="Arial"/>
              </a:rPr>
              <a:t>Bastiaenen</a:t>
            </a:r>
            <a:r>
              <a:rPr lang="en-GB" sz="1100" dirty="0">
                <a:latin typeface="Arial"/>
                <a:cs typeface="Arial"/>
              </a:rPr>
              <a:t>, C.H.G., de Bie, R.A. and Allet, L. (2022). Needs, benefits, and issues related to home adaptation: A user-</a:t>
            </a:r>
            <a:r>
              <a:rPr lang="en-GB" sz="1100" dirty="0" err="1">
                <a:latin typeface="Arial"/>
                <a:cs typeface="Arial"/>
              </a:rPr>
              <a:t>centered</a:t>
            </a:r>
            <a:r>
              <a:rPr lang="en-GB" sz="1100" dirty="0">
                <a:latin typeface="Arial"/>
                <a:cs typeface="Arial"/>
              </a:rPr>
              <a:t> case series applying a mixed-methods design. </a:t>
            </a:r>
            <a:r>
              <a:rPr lang="en-GB" sz="1100" i="1" dirty="0">
                <a:latin typeface="Arial"/>
                <a:cs typeface="Arial"/>
              </a:rPr>
              <a:t>BMC Geriatrics</a:t>
            </a:r>
            <a:r>
              <a:rPr lang="en-GB" sz="1100" dirty="0">
                <a:latin typeface="Arial"/>
                <a:cs typeface="Arial"/>
              </a:rPr>
              <a:t>, 22(1). doi:10.1186/s12877-022-03204-2. </a:t>
            </a:r>
            <a:endParaRPr lang="en-US" sz="1100" dirty="0">
              <a:latin typeface="Arial"/>
              <a:cs typeface="Arial"/>
            </a:endParaRPr>
          </a:p>
          <a:p>
            <a:pPr marL="0" indent="0">
              <a:spcAft>
                <a:spcPts val="800"/>
              </a:spcAft>
              <a:buNone/>
            </a:pPr>
            <a:r>
              <a:rPr lang="en-GB" sz="1100" dirty="0">
                <a:latin typeface="Arial"/>
                <a:cs typeface="Arial"/>
              </a:rPr>
              <a:t>Selman, L.E., Daveson, B.A., Smith, M., Johnston, B., Ryan, K., Morrison, R.S., Pannell, C., McQuillan, R., de Wolf-Linder, S., </a:t>
            </a:r>
            <a:r>
              <a:rPr lang="en-GB" sz="1100" dirty="0" err="1">
                <a:latin typeface="Arial"/>
                <a:cs typeface="Arial"/>
              </a:rPr>
              <a:t>Pantilat</a:t>
            </a:r>
            <a:r>
              <a:rPr lang="en-GB" sz="1100" dirty="0">
                <a:latin typeface="Arial"/>
                <a:cs typeface="Arial"/>
              </a:rPr>
              <a:t>, S.Z., Klass, L., Meier, D., Normand, C. and Higginson, I.J. (2016). How empowering is hospital care for older people with advanced disease? Barriers and facilitators from a cross-national ethnography in England, Ireland and the USA. Age and Ageing, 46(2). doi:10.1093/ageing/afw193 [Accessed at: 23 Jun 2026]. </a:t>
            </a:r>
            <a:endParaRPr lang="en-US" sz="1100" dirty="0">
              <a:latin typeface="Arial"/>
              <a:cs typeface="Arial"/>
            </a:endParaRPr>
          </a:p>
          <a:p>
            <a:pPr marL="0" indent="0">
              <a:spcAft>
                <a:spcPts val="800"/>
              </a:spcAft>
              <a:buNone/>
            </a:pPr>
            <a:r>
              <a:rPr lang="en-GB" sz="1100">
                <a:latin typeface="Arial"/>
                <a:cs typeface="Arial"/>
              </a:rPr>
              <a:t>Sykes, W. and Groom, C. (2011). </a:t>
            </a:r>
            <a:r>
              <a:rPr lang="en-GB" sz="1100" i="1">
                <a:latin typeface="Arial"/>
                <a:cs typeface="Arial"/>
              </a:rPr>
              <a:t>Older people’s experiences of home care in England</a:t>
            </a:r>
            <a:r>
              <a:rPr lang="en-GB" sz="1100">
                <a:latin typeface="Arial"/>
                <a:cs typeface="Arial"/>
              </a:rPr>
              <a:t>. Available at: </a:t>
            </a:r>
            <a:r>
              <a:rPr lang="en-GB" sz="1100" dirty="0">
                <a:solidFill>
                  <a:srgbClr val="467886"/>
                </a:solidFill>
                <a:latin typeface="Arial"/>
                <a:cs typeface="Arial"/>
                <a:hlinkClick r:id="rId2"/>
              </a:rPr>
              <a:t>https://basw.co.uk/sites/default/files/resources/basw_104931-1_0.pdf</a:t>
            </a:r>
            <a:r>
              <a:rPr lang="en-GB" sz="1100">
                <a:latin typeface="Arial"/>
                <a:cs typeface="Arial"/>
              </a:rPr>
              <a:t>  [Accessed 3 Oct. 2026]. </a:t>
            </a:r>
            <a:endParaRPr lang="en-US" sz="1100">
              <a:latin typeface="Arial"/>
              <a:cs typeface="Arial"/>
            </a:endParaRPr>
          </a:p>
          <a:p>
            <a:pPr marL="0" indent="0">
              <a:spcAft>
                <a:spcPts val="800"/>
              </a:spcAft>
              <a:buNone/>
            </a:pPr>
            <a:r>
              <a:rPr lang="en-GB" sz="1100">
                <a:latin typeface="Arial"/>
                <a:cs typeface="Arial"/>
              </a:rPr>
              <a:t>Verma, M. and Sureka, R.K. (2024). Sociological theories of ageing and their influence on the quality of life of the elderly. </a:t>
            </a:r>
            <a:r>
              <a:rPr lang="en-GB" sz="1100" i="1">
                <a:latin typeface="Arial"/>
                <a:cs typeface="Arial"/>
              </a:rPr>
              <a:t>Research &amp; Review Journal of Geriatric Nursing and Health Sciences</a:t>
            </a:r>
            <a:r>
              <a:rPr lang="en-GB" sz="1100">
                <a:latin typeface="Arial"/>
                <a:cs typeface="Arial"/>
              </a:rPr>
              <a:t>, 6(1), pp.4–12. Available at: </a:t>
            </a:r>
            <a:r>
              <a:rPr lang="en-GB" sz="1100" dirty="0">
                <a:solidFill>
                  <a:srgbClr val="467886"/>
                </a:solidFill>
                <a:latin typeface="Arial"/>
                <a:cs typeface="Arial"/>
                <a:hlinkClick r:id="rId3"/>
              </a:rPr>
              <a:t>https://www.researchgate.net/publication/387947091_Sociological_Theories_of_Ageing_and_Their_Influence_on_the_Quality_of_Life_of_the_Elderly</a:t>
            </a:r>
            <a:r>
              <a:rPr lang="en-GB" sz="1100">
                <a:latin typeface="Arial"/>
                <a:cs typeface="Arial"/>
              </a:rPr>
              <a:t>  [Accessed 3 Oct. 2026]. </a:t>
            </a:r>
            <a:endParaRPr lang="en-US" sz="1100">
              <a:latin typeface="Arial"/>
              <a:cs typeface="Arial"/>
            </a:endParaRPr>
          </a:p>
          <a:p>
            <a:pPr marL="0" indent="0">
              <a:spcAft>
                <a:spcPts val="800"/>
              </a:spcAft>
              <a:buNone/>
            </a:pPr>
            <a:r>
              <a:rPr lang="en-GB" sz="1100">
                <a:latin typeface="Arial"/>
                <a:cs typeface="Arial"/>
              </a:rPr>
              <a:t>World Health Organization (2025). </a:t>
            </a:r>
            <a:r>
              <a:rPr lang="en-GB" sz="1100" i="1">
                <a:latin typeface="Arial"/>
                <a:cs typeface="Arial"/>
              </a:rPr>
              <a:t>Ageing: Ageism</a:t>
            </a:r>
            <a:r>
              <a:rPr lang="en-GB" sz="1100">
                <a:latin typeface="Arial"/>
                <a:cs typeface="Arial"/>
              </a:rPr>
              <a:t>. World Health Organization. Available at: </a:t>
            </a:r>
            <a:r>
              <a:rPr lang="en-GB" sz="1100" dirty="0">
                <a:solidFill>
                  <a:srgbClr val="467886"/>
                </a:solidFill>
                <a:latin typeface="Arial"/>
                <a:cs typeface="Arial"/>
                <a:hlinkClick r:id="rId4"/>
              </a:rPr>
              <a:t>https://www.who.int/news-room/questions-and-answers/item/ageing-ageism</a:t>
            </a:r>
            <a:r>
              <a:rPr lang="en-GB" sz="1100">
                <a:latin typeface="Arial"/>
                <a:cs typeface="Arial"/>
              </a:rPr>
              <a:t>  [Accessed 23 Sept. 2026]. </a:t>
            </a:r>
            <a:endParaRPr lang="en-US" sz="1100">
              <a:latin typeface="Arial"/>
              <a:cs typeface="Arial"/>
            </a:endParaRPr>
          </a:p>
          <a:p>
            <a:pPr marL="0" indent="0">
              <a:buNone/>
            </a:pPr>
            <a:endParaRPr lang="en-GB" dirty="0">
              <a:cs typeface="Poppins Light"/>
            </a:endParaRPr>
          </a:p>
        </p:txBody>
      </p:sp>
    </p:spTree>
    <p:extLst>
      <p:ext uri="{BB962C8B-B14F-4D97-AF65-F5344CB8AC3E}">
        <p14:creationId xmlns:p14="http://schemas.microsoft.com/office/powerpoint/2010/main" val="2849969767"/>
      </p:ext>
    </p:extLst>
  </p:cSld>
  <p:clrMapOvr>
    <a:masterClrMapping/>
  </p:clrMapOvr>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1" ma:contentTypeDescription="Create a new document." ma:contentTypeScope="" ma:versionID="385eef31c43f569f7d95dee0a9bb79a0">
  <xsd:schema xmlns:xsd="http://www.w3.org/2001/XMLSchema" xmlns:xs="http://www.w3.org/2001/XMLSchema" xmlns:p="http://schemas.microsoft.com/office/2006/metadata/properties" xmlns:ns3="d97129d6-5105-44aa-8953-de11b416c376" targetNamespace="http://schemas.microsoft.com/office/2006/metadata/properties" ma:root="true" ma:fieldsID="97b3210298ea57dbc0b5460706fa81b4"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EF782DA7-86C0-4A84-A860-11A1E6E3FB6B}">
  <ds:schemaRefs>
    <ds:schemaRef ds:uri="http://purl.org/dc/terms/"/>
    <ds:schemaRef ds:uri="http://schemas.openxmlformats.org/package/2006/metadata/core-properties"/>
    <ds:schemaRef ds:uri="http://schemas.microsoft.com/office/2006/metadata/properties"/>
    <ds:schemaRef ds:uri="http://schemas.microsoft.com/office/2006/documentManagement/types"/>
    <ds:schemaRef ds:uri="http://purl.org/dc/dcmitype/"/>
    <ds:schemaRef ds:uri="http://schemas.microsoft.com/office/infopath/2007/PartnerControls"/>
    <ds:schemaRef ds:uri="d97129d6-5105-44aa-8953-de11b416c376"/>
    <ds:schemaRef ds:uri="http://www.w3.org/XML/1998/namespace"/>
    <ds:schemaRef ds:uri="http://purl.org/dc/elements/1.1/"/>
  </ds:schemaRefs>
</ds:datastoreItem>
</file>

<file path=customXml/itemProps3.xml><?xml version="1.0" encoding="utf-8"?>
<ds:datastoreItem xmlns:ds="http://schemas.openxmlformats.org/officeDocument/2006/customXml" ds:itemID="{0864C863-9740-4208-A88D-CE833B8C8C47}">
  <ds:schemaRefs>
    <ds:schemaRef ds:uri="d97129d6-5105-44aa-8953-de11b416c37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{46A1A6E8-BCD2-4FE4-AFF6-48FA9DDC5B41}f4c2fa09-5552-4190-875c-1979579583e2-TFc553d604-a3b6-4c52-b2ed-3a769335c0fd_win32</Template>
  <TotalTime>0</TotalTime>
  <Words>3457</Words>
  <Application>Microsoft Office PowerPoint</Application>
  <PresentationFormat>Widescreen</PresentationFormat>
  <Paragraphs>140</Paragraphs>
  <Slides>18</Slides>
  <Notes>6</Notes>
  <HiddenSlides>0</HiddenSlides>
  <MMClips>15</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Gradient Circle</vt:lpstr>
      <vt:lpstr>Empowering older adults </vt:lpstr>
      <vt:lpstr>introduction</vt:lpstr>
      <vt:lpstr>Global perceptions of age and  ageism</vt:lpstr>
      <vt:lpstr>Were 95 years old or younger, notwithstanding the accelerated growth observed in the oldest age brackets (ONS, 2021).</vt:lpstr>
      <vt:lpstr>PowerPoint Presentation</vt:lpstr>
      <vt:lpstr>PowerPoint Presentation</vt:lpstr>
      <vt:lpstr>PowerPoint Presentation</vt:lpstr>
      <vt:lpstr>the effectiveness and challenges of current provisions in the UK, integrating demographic </vt:lpstr>
      <vt:lpstr>Theories of Ageing</vt:lpstr>
      <vt:lpstr>Technological Innovations- </vt:lpstr>
      <vt:lpstr>Case Studies and Real-World Application-</vt:lpstr>
      <vt:lpstr>Policies </vt:lpstr>
      <vt:lpstr>recommendation</vt:lpstr>
      <vt:lpstr>conclusion</vt:lpstr>
      <vt:lpstr>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older adults</dc:title>
  <dc:creator>Anika Jabeen (2329698)</dc:creator>
  <cp:lastModifiedBy>Samina Javed (2323581)</cp:lastModifiedBy>
  <cp:revision>35</cp:revision>
  <dcterms:created xsi:type="dcterms:W3CDTF">2026-09-23T22:23:06Z</dcterms:created>
  <dcterms:modified xsi:type="dcterms:W3CDTF">2026-10-23T19:30:19Z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y fmtid="{D5CDD505-2E9C-101B-9397-08002B2CF9AE}" pid="3" name="MediaServiceImageTags">
    <vt:lpwstr/>
  </property>
</Properties>
</file>