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60" r:id="rId5"/>
    <p:sldId id="261" r:id="rId6"/>
    <p:sldId id="262" r:id="rId7"/>
    <p:sldId id="263" r:id="rId8"/>
    <p:sldId id="265" r:id="rId9"/>
    <p:sldId id="264" r:id="rId10"/>
    <p:sldId id="267"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541"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kah Humphreys" userId="7e82e0df-1511-4d3b-9e76-2a9f52f98278" providerId="ADAL" clId="{ED38427C-769F-4FB0-98B8-0C5C11394A80}"/>
    <pc:docChg chg="modSld">
      <pc:chgData name="Rebekah Humphreys" userId="7e82e0df-1511-4d3b-9e76-2a9f52f98278" providerId="ADAL" clId="{ED38427C-769F-4FB0-98B8-0C5C11394A80}" dt="2024-05-09T08:42:47.115" v="8" actId="20577"/>
      <pc:docMkLst>
        <pc:docMk/>
      </pc:docMkLst>
      <pc:sldChg chg="modSp mod">
        <pc:chgData name="Rebekah Humphreys" userId="7e82e0df-1511-4d3b-9e76-2a9f52f98278" providerId="ADAL" clId="{ED38427C-769F-4FB0-98B8-0C5C11394A80}" dt="2024-05-09T08:42:47.115" v="8" actId="20577"/>
        <pc:sldMkLst>
          <pc:docMk/>
          <pc:sldMk cId="1524300458" sldId="267"/>
        </pc:sldMkLst>
        <pc:spChg chg="mod">
          <ac:chgData name="Rebekah Humphreys" userId="7e82e0df-1511-4d3b-9e76-2a9f52f98278" providerId="ADAL" clId="{ED38427C-769F-4FB0-98B8-0C5C11394A80}" dt="2024-05-09T08:42:47.115" v="8" actId="20577"/>
          <ac:spMkLst>
            <pc:docMk/>
            <pc:sldMk cId="1524300458" sldId="26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0E75A5EC-5C1F-4559-889A-13723FF2477F}" type="datetimeFigureOut">
              <a:rPr lang="en-GB" smtClean="0"/>
              <a:t>09/05/2024</a:t>
            </a:fld>
            <a:endParaRPr lang="en-GB"/>
          </a:p>
        </p:txBody>
      </p:sp>
      <p:sp>
        <p:nvSpPr>
          <p:cNvPr id="16" name="Slide Number Placeholder 15"/>
          <p:cNvSpPr>
            <a:spLocks noGrp="1"/>
          </p:cNvSpPr>
          <p:nvPr>
            <p:ph type="sldNum" sz="quarter" idx="11"/>
          </p:nvPr>
        </p:nvSpPr>
        <p:spPr/>
        <p:txBody>
          <a:bodyPr/>
          <a:lstStyle/>
          <a:p>
            <a:fld id="{9C9D2DD4-31DB-4783-B47E-A01DB973F34A}"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0E75A5EC-5C1F-4559-889A-13723FF2477F}" type="datetimeFigureOut">
              <a:rPr lang="en-GB" smtClean="0"/>
              <a:t>09/05/2024</a:t>
            </a:fld>
            <a:endParaRPr lang="en-GB"/>
          </a:p>
        </p:txBody>
      </p:sp>
      <p:sp>
        <p:nvSpPr>
          <p:cNvPr id="15" name="Slide Number Placeholder 14"/>
          <p:cNvSpPr>
            <a:spLocks noGrp="1"/>
          </p:cNvSpPr>
          <p:nvPr>
            <p:ph type="sldNum" sz="quarter" idx="15"/>
          </p:nvPr>
        </p:nvSpPr>
        <p:spPr/>
        <p:txBody>
          <a:bodyPr/>
          <a:lstStyle>
            <a:lvl1pPr algn="ctr">
              <a:defRPr/>
            </a:lvl1pPr>
          </a:lstStyle>
          <a:p>
            <a:fld id="{9C9D2DD4-31DB-4783-B47E-A01DB973F34A}"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0E75A5EC-5C1F-4559-889A-13723FF2477F}"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E75A5EC-5C1F-4559-889A-13723FF2477F}" type="datetimeFigureOut">
              <a:rPr lang="en-GB" smtClean="0"/>
              <a:t>09/05/2024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9C9D2DD4-31DB-4783-B47E-A01DB973F34A}"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0E75A5EC-5C1F-4559-889A-13723FF2477F}" type="datetimeFigureOut">
              <a:rPr lang="en-GB" smtClean="0"/>
              <a:t>09/05/2024</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E75A5EC-5C1F-4559-889A-13723FF2477F}" type="datetimeFigureOut">
              <a:rPr lang="en-GB" smtClean="0"/>
              <a:t>09/05/2024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9D2DD4-31DB-4783-B47E-A01DB973F34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75A5EC-5C1F-4559-889A-13723FF2477F}" type="datetimeFigureOut">
              <a:rPr lang="en-GB" smtClean="0"/>
              <a:t>09/05/2024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0E75A5EC-5C1F-4559-889A-13723FF2477F}" type="datetimeFigureOut">
              <a:rPr lang="en-GB" smtClean="0"/>
              <a:t>09/05/2024</a:t>
            </a:fld>
            <a:endParaRPr lang="en-GB"/>
          </a:p>
        </p:txBody>
      </p:sp>
      <p:sp>
        <p:nvSpPr>
          <p:cNvPr id="9" name="Slide Number Placeholder 8"/>
          <p:cNvSpPr>
            <a:spLocks noGrp="1"/>
          </p:cNvSpPr>
          <p:nvPr>
            <p:ph type="sldNum" sz="quarter" idx="15"/>
          </p:nvPr>
        </p:nvSpPr>
        <p:spPr/>
        <p:txBody>
          <a:bodyPr/>
          <a:lstStyle/>
          <a:p>
            <a:fld id="{9C9D2DD4-31DB-4783-B47E-A01DB973F34A}"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0E75A5EC-5C1F-4559-889A-13723FF2477F}" type="datetimeFigureOut">
              <a:rPr lang="en-GB" smtClean="0"/>
              <a:t>09/05/2024</a:t>
            </a:fld>
            <a:endParaRPr lang="en-GB"/>
          </a:p>
        </p:txBody>
      </p:sp>
      <p:sp>
        <p:nvSpPr>
          <p:cNvPr id="9" name="Slide Number Placeholder 8"/>
          <p:cNvSpPr>
            <a:spLocks noGrp="1"/>
          </p:cNvSpPr>
          <p:nvPr>
            <p:ph type="sldNum" sz="quarter" idx="11"/>
          </p:nvPr>
        </p:nvSpPr>
        <p:spPr/>
        <p:txBody>
          <a:bodyPr/>
          <a:lstStyle/>
          <a:p>
            <a:fld id="{9C9D2DD4-31DB-4783-B47E-A01DB973F34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E75A5EC-5C1F-4559-889A-13723FF2477F}"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E75A5EC-5C1F-4559-889A-13723FF2477F}" type="datetimeFigureOut">
              <a:rPr lang="en-GB" smtClean="0"/>
              <a:t>09/05/2024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9D2DD4-31DB-4783-B47E-A01DB973F34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0E75A5EC-5C1F-4559-889A-13723FF2477F}" type="datetimeFigureOut">
              <a:rPr lang="en-GB" smtClean="0"/>
              <a:t>09/05/2024</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9C9D2DD4-31DB-4783-B47E-A01DB973F34A}"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Camus and the Absurd</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23728" y="1340768"/>
            <a:ext cx="4608512" cy="4824535"/>
          </a:xfrm>
          <a:prstGeom prst="rect">
            <a:avLst/>
          </a:prstGeom>
        </p:spPr>
      </p:pic>
    </p:spTree>
    <p:extLst>
      <p:ext uri="{BB962C8B-B14F-4D97-AF65-F5344CB8AC3E}">
        <p14:creationId xmlns:p14="http://schemas.microsoft.com/office/powerpoint/2010/main" val="3203157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Phenomenology and Husserl</a:t>
            </a:r>
          </a:p>
        </p:txBody>
      </p:sp>
      <p:sp>
        <p:nvSpPr>
          <p:cNvPr id="3" name="Content Placeholder 2"/>
          <p:cNvSpPr>
            <a:spLocks noGrp="1"/>
          </p:cNvSpPr>
          <p:nvPr>
            <p:ph sz="half" idx="1"/>
          </p:nvPr>
        </p:nvSpPr>
        <p:spPr>
          <a:xfrm>
            <a:off x="251520" y="1124744"/>
            <a:ext cx="4244280" cy="5472608"/>
          </a:xfrm>
        </p:spPr>
        <p:txBody>
          <a:bodyPr>
            <a:normAutofit lnSpcReduction="10000"/>
          </a:bodyPr>
          <a:lstStyle/>
          <a:p>
            <a:endParaRPr lang="en-GB" dirty="0"/>
          </a:p>
          <a:p>
            <a:r>
              <a:rPr lang="en-GB" sz="3200" dirty="0"/>
              <a:t>‘This heart within me I can feel, and I judge that it exists. This world around me I can feel, and I likewise judge… it exists. There ends all my knowledge,… the rest is construction’ (</a:t>
            </a:r>
            <a:r>
              <a:rPr lang="en-GB" sz="3200" i="1" dirty="0"/>
              <a:t>The Myth of Sisyphus</a:t>
            </a:r>
            <a:r>
              <a:rPr lang="en-GB" sz="3200" dirty="0"/>
              <a:t>, p.24) </a:t>
            </a:r>
          </a:p>
          <a:p>
            <a:endParaRPr lang="en-GB" dirty="0"/>
          </a:p>
          <a:p>
            <a:endParaRPr lang="en-GB" dirty="0"/>
          </a:p>
        </p:txBody>
      </p:sp>
      <p:sp>
        <p:nvSpPr>
          <p:cNvPr id="4" name="Content Placeholder 3"/>
          <p:cNvSpPr>
            <a:spLocks noGrp="1"/>
          </p:cNvSpPr>
          <p:nvPr>
            <p:ph sz="half" idx="2"/>
          </p:nvPr>
        </p:nvSpPr>
        <p:spPr>
          <a:xfrm>
            <a:off x="4648200" y="1700808"/>
            <a:ext cx="4316288" cy="4824536"/>
          </a:xfrm>
        </p:spPr>
        <p:txBody>
          <a:bodyPr>
            <a:normAutofit lnSpcReduction="10000"/>
          </a:bodyPr>
          <a:lstStyle/>
          <a:p>
            <a:r>
              <a:rPr lang="en-GB" sz="3200" dirty="0"/>
              <a:t>Advocates the phenomenology of Husserl that ‘declines to explain the world’ but seeks description of actual experience (Ibid, p.44)</a:t>
            </a:r>
          </a:p>
          <a:p>
            <a:endParaRPr lang="en-GB" sz="3200" dirty="0"/>
          </a:p>
        </p:txBody>
      </p:sp>
    </p:spTree>
    <p:extLst>
      <p:ext uri="{BB962C8B-B14F-4D97-AF65-F5344CB8AC3E}">
        <p14:creationId xmlns:p14="http://schemas.microsoft.com/office/powerpoint/2010/main" val="1018383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29400" y="980728"/>
            <a:ext cx="2057400" cy="1080120"/>
          </a:xfrm>
        </p:spPr>
        <p:txBody>
          <a:bodyPr>
            <a:noAutofit/>
          </a:bodyPr>
          <a:lstStyle/>
          <a:p>
            <a:r>
              <a:rPr lang="en-GB" sz="3200" i="1" dirty="0"/>
              <a:t>The Outsider (1942)</a:t>
            </a:r>
          </a:p>
        </p:txBody>
      </p:sp>
      <p:pic>
        <p:nvPicPr>
          <p:cNvPr id="6" name="Content Placeholder 5"/>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17506" b="17506"/>
          <a:stretch>
            <a:fillRect/>
          </a:stretch>
        </p:blipFill>
        <p:spPr>
          <a:xfrm>
            <a:off x="1691680" y="620688"/>
            <a:ext cx="4474840" cy="5562600"/>
          </a:xfrm>
        </p:spPr>
      </p:pic>
    </p:spTree>
    <p:extLst>
      <p:ext uri="{BB962C8B-B14F-4D97-AF65-F5344CB8AC3E}">
        <p14:creationId xmlns:p14="http://schemas.microsoft.com/office/powerpoint/2010/main" val="858771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289451"/>
          </a:xfrm>
        </p:spPr>
        <p:txBody>
          <a:bodyPr>
            <a:normAutofit/>
          </a:bodyPr>
          <a:lstStyle/>
          <a:p>
            <a:pPr marL="0" indent="0">
              <a:buNone/>
            </a:pPr>
            <a:r>
              <a:rPr lang="en-GB" dirty="0"/>
              <a:t>‘</a:t>
            </a:r>
            <a:r>
              <a:rPr lang="en-GB" sz="3200" dirty="0"/>
              <a:t>He told me that it was impossible, that all men believed in God, even those who wouldn’t face up to Him. That was his belief, and if he should ever doubt it, his life would be meaningless. ‘Do you want my life to be meaningless?’ he cried’ (1983[1942], p.68).</a:t>
            </a:r>
          </a:p>
          <a:p>
            <a:endParaRPr lang="en-GB" dirty="0"/>
          </a:p>
          <a:p>
            <a:pPr marL="0" indent="0">
              <a:buNone/>
            </a:pPr>
            <a:endParaRPr lang="en-GB" dirty="0"/>
          </a:p>
        </p:txBody>
      </p:sp>
    </p:spTree>
    <p:extLst>
      <p:ext uri="{BB962C8B-B14F-4D97-AF65-F5344CB8AC3E}">
        <p14:creationId xmlns:p14="http://schemas.microsoft.com/office/powerpoint/2010/main" val="677544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964488" cy="6336704"/>
          </a:xfrm>
        </p:spPr>
        <p:txBody>
          <a:bodyPr>
            <a:normAutofit fontScale="92500" lnSpcReduction="20000"/>
          </a:bodyPr>
          <a:lstStyle/>
          <a:p>
            <a:pPr marL="0" indent="0">
              <a:buNone/>
            </a:pPr>
            <a:r>
              <a:rPr lang="en-GB" sz="2800" dirty="0"/>
              <a:t>‘He seemed so certain of everything, didn’t he?’ And yet… he couldn’t even be sure he was alive because he was living like a dead man. I might seem to be empty-handed. But I was sure of myself, sure of everything, surer than he was, sure of my life and sure of the death that was coming to me. Yes, that was all I had. But at least it was a truth which I had hold of just as it had hold of me. I’d been right, I was right, I was always right. I’d lived in a certain way and I could just as well have lived in a different way. I’d done this and I hadn’t done that. I hadn’t done one thing whereas I had done another. So what? It was as if I’d been waiting all along for this very moment and for the early dawn when I’d be justified. Nothing, nothing mattered and I knew very well why. He too knew why…. What did other people’s deaths or a mother’s love matter to me… the others too would be condemned one day. He too would be condemned. What did it matter if he was accused of murder and then executed for not crying at his mother’s funeral?... What did it matter that Raymond was just as much my mate as Celeste who was worth more than him?’ (ibid., p.115). </a:t>
            </a:r>
          </a:p>
          <a:p>
            <a:endParaRPr lang="en-GB" dirty="0"/>
          </a:p>
          <a:p>
            <a:endParaRPr lang="en-GB" dirty="0"/>
          </a:p>
        </p:txBody>
      </p:sp>
    </p:spTree>
    <p:extLst>
      <p:ext uri="{BB962C8B-B14F-4D97-AF65-F5344CB8AC3E}">
        <p14:creationId xmlns:p14="http://schemas.microsoft.com/office/powerpoint/2010/main" val="1345128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3600" dirty="0"/>
              <a:t>We attempt to identify a rational structure and meaning in our lives. But… does human existence have a rational meaning? </a:t>
            </a:r>
          </a:p>
          <a:p>
            <a:pPr marL="0" indent="0">
              <a:buNone/>
            </a:pPr>
            <a:endParaRPr lang="en-GB" dirty="0"/>
          </a:p>
        </p:txBody>
      </p:sp>
    </p:spTree>
    <p:extLst>
      <p:ext uri="{BB962C8B-B14F-4D97-AF65-F5344CB8AC3E}">
        <p14:creationId xmlns:p14="http://schemas.microsoft.com/office/powerpoint/2010/main" val="2209675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r>
              <a:rPr lang="en-GB" sz="3600" dirty="0"/>
              <a:t>The idea that it’s death itself that makes life absurd is undermined by the story of Sisyphus….</a:t>
            </a:r>
          </a:p>
          <a:p>
            <a:endParaRPr lang="en-GB" sz="3600"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847913" y="1524000"/>
            <a:ext cx="3659811" cy="457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98734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331640" y="692696"/>
            <a:ext cx="7128792" cy="4824536"/>
          </a:xfrm>
        </p:spPr>
      </p:pic>
      <p:sp>
        <p:nvSpPr>
          <p:cNvPr id="5" name="TextBox 4"/>
          <p:cNvSpPr txBox="1"/>
          <p:nvPr/>
        </p:nvSpPr>
        <p:spPr>
          <a:xfrm>
            <a:off x="1331640" y="5820489"/>
            <a:ext cx="6984776" cy="584775"/>
          </a:xfrm>
          <a:prstGeom prst="rect">
            <a:avLst/>
          </a:prstGeom>
          <a:noFill/>
        </p:spPr>
        <p:txBody>
          <a:bodyPr wrap="square" rtlCol="0">
            <a:spAutoFit/>
          </a:bodyPr>
          <a:lstStyle/>
          <a:p>
            <a:r>
              <a:rPr lang="en-GB" sz="3200" dirty="0"/>
              <a:t>The immortal Sisyphus</a:t>
            </a:r>
            <a:r>
              <a:rPr lang="en-GB" dirty="0"/>
              <a:t>. </a:t>
            </a:r>
          </a:p>
        </p:txBody>
      </p:sp>
    </p:spTree>
    <p:extLst>
      <p:ext uri="{BB962C8B-B14F-4D97-AF65-F5344CB8AC3E}">
        <p14:creationId xmlns:p14="http://schemas.microsoft.com/office/powerpoint/2010/main" val="1660962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Absurd</a:t>
            </a:r>
          </a:p>
        </p:txBody>
      </p:sp>
      <p:sp>
        <p:nvSpPr>
          <p:cNvPr id="3" name="Content Placeholder 2"/>
          <p:cNvSpPr>
            <a:spLocks noGrp="1"/>
          </p:cNvSpPr>
          <p:nvPr>
            <p:ph sz="half" idx="1"/>
          </p:nvPr>
        </p:nvSpPr>
        <p:spPr/>
        <p:txBody>
          <a:bodyPr>
            <a:normAutofit/>
          </a:bodyPr>
          <a:lstStyle/>
          <a:p>
            <a:r>
              <a:rPr lang="en-GB" sz="3200" dirty="0"/>
              <a:t>A conformation between the rational mind and ‘the benign indifference of the world (ibid, p.117) </a:t>
            </a:r>
          </a:p>
        </p:txBody>
      </p:sp>
      <p:sp>
        <p:nvSpPr>
          <p:cNvPr id="6" name="Content Placeholder 5"/>
          <p:cNvSpPr>
            <a:spLocks noGrp="1"/>
          </p:cNvSpPr>
          <p:nvPr>
            <p:ph sz="half" idx="2"/>
          </p:nvPr>
        </p:nvSpPr>
        <p:spPr/>
        <p:txBody>
          <a:bodyPr>
            <a:normAutofit/>
          </a:bodyPr>
          <a:lstStyle/>
          <a:p>
            <a:r>
              <a:rPr lang="en-GB" sz="3200" dirty="0"/>
              <a:t>The ‘absurd is born of this confrontation between the humans need and the unreasonable silence of the world’ (</a:t>
            </a:r>
            <a:r>
              <a:rPr lang="en-GB" sz="3200" i="1" dirty="0"/>
              <a:t>The Myth of Sisyphus</a:t>
            </a:r>
            <a:r>
              <a:rPr lang="en-GB" sz="3200" dirty="0"/>
              <a:t>, p.32). </a:t>
            </a:r>
          </a:p>
        </p:txBody>
      </p:sp>
    </p:spTree>
    <p:extLst>
      <p:ext uri="{BB962C8B-B14F-4D97-AF65-F5344CB8AC3E}">
        <p14:creationId xmlns:p14="http://schemas.microsoft.com/office/powerpoint/2010/main" val="332371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3200" dirty="0"/>
              <a:t>Do we desire the </a:t>
            </a:r>
            <a:r>
              <a:rPr lang="en-GB" sz="3200"/>
              <a:t>fulfilment of that </a:t>
            </a:r>
            <a:r>
              <a:rPr lang="en-GB" sz="3200" dirty="0"/>
              <a:t>which cannot be fulfilled? </a:t>
            </a:r>
          </a:p>
        </p:txBody>
      </p:sp>
      <p:sp>
        <p:nvSpPr>
          <p:cNvPr id="2" name="Title 1"/>
          <p:cNvSpPr>
            <a:spLocks noGrp="1"/>
          </p:cNvSpPr>
          <p:nvPr>
            <p:ph type="title"/>
          </p:nvPr>
        </p:nvSpPr>
        <p:spPr/>
        <p:txBody>
          <a:bodyPr/>
          <a:lstStyle/>
          <a:p>
            <a:r>
              <a:rPr lang="en-GB" dirty="0"/>
              <a:t>The futility of life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95548" y="2996952"/>
            <a:ext cx="6350000" cy="3568700"/>
          </a:xfrm>
          <a:prstGeom prst="rect">
            <a:avLst/>
          </a:prstGeom>
        </p:spPr>
      </p:pic>
    </p:spTree>
    <p:extLst>
      <p:ext uri="{BB962C8B-B14F-4D97-AF65-F5344CB8AC3E}">
        <p14:creationId xmlns:p14="http://schemas.microsoft.com/office/powerpoint/2010/main" val="1524300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a:t>Bibliography</a:t>
            </a:r>
          </a:p>
          <a:p>
            <a:pPr marL="0" indent="0">
              <a:buNone/>
            </a:pPr>
            <a:endParaRPr lang="en-GB" dirty="0"/>
          </a:p>
          <a:p>
            <a:r>
              <a:rPr lang="en-GB" dirty="0"/>
              <a:t>Albert Camus, </a:t>
            </a:r>
            <a:r>
              <a:rPr lang="en-GB" i="1" dirty="0"/>
              <a:t>The Outsider </a:t>
            </a:r>
            <a:r>
              <a:rPr lang="en-GB" dirty="0"/>
              <a:t>[1942], trans. Joseph Laredo (London: Penguin Books, </a:t>
            </a:r>
            <a:r>
              <a:rPr lang="en-GB"/>
              <a:t>1983).</a:t>
            </a:r>
          </a:p>
          <a:p>
            <a:endParaRPr lang="en-GB" dirty="0"/>
          </a:p>
          <a:p>
            <a:r>
              <a:rPr lang="en-GB" dirty="0"/>
              <a:t>Albert Camus, </a:t>
            </a:r>
            <a:r>
              <a:rPr lang="en-GB" i="1" dirty="0"/>
              <a:t>The Myth of Sisyphus </a:t>
            </a:r>
            <a:r>
              <a:rPr lang="en-GB" dirty="0"/>
              <a:t>[1942], trans. Justin O’Brien (London: Penguin Books, 1975).</a:t>
            </a:r>
          </a:p>
          <a:p>
            <a:endParaRPr lang="en-GB" dirty="0"/>
          </a:p>
        </p:txBody>
      </p:sp>
    </p:spTree>
    <p:extLst>
      <p:ext uri="{BB962C8B-B14F-4D97-AF65-F5344CB8AC3E}">
        <p14:creationId xmlns:p14="http://schemas.microsoft.com/office/powerpoint/2010/main" val="130384869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0</TotalTime>
  <Words>580</Words>
  <Application>Microsoft Office PowerPoint</Application>
  <PresentationFormat>On-screen Show (4:3)</PresentationFormat>
  <Paragraphs>21</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Constantia</vt:lpstr>
      <vt:lpstr>Wingdings 2</vt:lpstr>
      <vt:lpstr>Paper</vt:lpstr>
      <vt:lpstr>Camus and the Absurd</vt:lpstr>
      <vt:lpstr>Phenomenology and Husserl</vt:lpstr>
      <vt:lpstr>The Outsider (1942)</vt:lpstr>
      <vt:lpstr>PowerPoint Presentation</vt:lpstr>
      <vt:lpstr>PowerPoint Presentation</vt:lpstr>
      <vt:lpstr>PowerPoint Presentation</vt:lpstr>
      <vt:lpstr>PowerPoint Presentation</vt:lpstr>
      <vt:lpstr>PowerPoint Presentation</vt:lpstr>
      <vt:lpstr>The Absurd</vt:lpstr>
      <vt:lpstr>The futility of life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Camus and the Absurd</dc:title>
  <dc:creator>Rebekah Humphreys</dc:creator>
  <cp:lastModifiedBy>Rebekah Humphreys</cp:lastModifiedBy>
  <cp:revision>4</cp:revision>
  <dcterms:created xsi:type="dcterms:W3CDTF">2017-12-06T17:37:06Z</dcterms:created>
  <dcterms:modified xsi:type="dcterms:W3CDTF">2024-05-09T08:42:48Z</dcterms:modified>
</cp:coreProperties>
</file>