
<file path=[Content_Types].xml><?xml version="1.0" encoding="utf-8"?>
<Types xmlns="http://schemas.openxmlformats.org/package/2006/content-types">
  <Default Extension="jpeg" ContentType="image/jpeg"/>
  <Default Extension="JPG" ContentType="image/.jpg"/>
  <Default Extension="png" ContentType="image/pn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fonts/font1.fntdata" ContentType="application/x-fontdata"/>
  <Override PartName="/ppt/fonts/font2.fntdata" ContentType="application/x-fontdata"/>
  <Override PartName="/ppt/fonts/font3.fntdata" ContentType="application/x-fontdata"/>
  <Override PartName="/ppt/fonts/font4.fntdata" ContentType="application/x-fontdata"/>
  <Override PartName="/ppt/notesMasters/notesMaster1.xml" ContentType="application/vnd.openxmlformats-officedocument.presentationml.notesMaster+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autoCompressPictures="0">
  <p:sldMasterIdLst>
    <p:sldMasterId id="2147483648" r:id="rId1"/>
  </p:sldMasterIdLst>
  <p:notesMasterIdLst>
    <p:notesMasterId r:id="rId14"/>
  </p:notesMasterIdLst>
  <p:sldIdLst>
    <p:sldId id="257" r:id="rId3"/>
    <p:sldId id="258" r:id="rId4"/>
    <p:sldId id="2744" r:id="rId5"/>
    <p:sldId id="2745" r:id="rId6"/>
    <p:sldId id="2746" r:id="rId7"/>
    <p:sldId id="2747" r:id="rId8"/>
    <p:sldId id="2748" r:id="rId9"/>
    <p:sldId id="2749" r:id="rId10"/>
    <p:sldId id="2750" r:id="rId11"/>
    <p:sldId id="2751" r:id="rId12"/>
    <p:sldId id="263" r:id="rId13"/>
  </p:sldIdLst>
  <p:sldSz cx="12192000" cy="6858000"/>
  <p:notesSz cx="6858000" cy="9144000"/>
  <p:embeddedFontLst>
    <p:embeddedFont>
      <p:font typeface="汉仪正圆-55W" panose="00020600040101010101" pitchFamily="18" charset="-122"/>
      <p:regular r:id="rId18"/>
    </p:embeddedFont>
    <p:embeddedFont>
      <p:font typeface="微软雅黑" panose="020B0503020204020204" charset="-122"/>
      <p:regular r:id="rId19"/>
    </p:embeddedFont>
    <p:embeddedFont>
      <p:font typeface="等线 Light" panose="02010600030101010101" charset="-122"/>
      <p:regular r:id="rId20"/>
    </p:embeddedFont>
    <p:embeddedFont>
      <p:font typeface="等线" panose="02010600030101010101" charset="-122"/>
      <p:regular r:id="rId21"/>
    </p:embeddedFont>
  </p:embeddedFontLst>
  <p:custDataLst>
    <p:tags r:id="rId22"/>
  </p:custDataLst>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265D"/>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3085" autoAdjust="0"/>
    <p:restoredTop sz="94694"/>
  </p:normalViewPr>
  <p:slideViewPr>
    <p:cSldViewPr snapToGrid="0" snapToObjects="1">
      <p:cViewPr varScale="1">
        <p:scale>
          <a:sx n="70" d="100"/>
          <a:sy n="70" d="100"/>
        </p:scale>
        <p:origin x="816"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7.xml"/><Relationship Id="rId8" Type="http://schemas.openxmlformats.org/officeDocument/2006/relationships/slide" Target="slides/slide6.xml"/><Relationship Id="rId7" Type="http://schemas.openxmlformats.org/officeDocument/2006/relationships/slide" Target="slides/slide5.xml"/><Relationship Id="rId6" Type="http://schemas.openxmlformats.org/officeDocument/2006/relationships/slide" Target="slides/slide4.xml"/><Relationship Id="rId5" Type="http://schemas.openxmlformats.org/officeDocument/2006/relationships/slide" Target="slides/slide3.xml"/><Relationship Id="rId4" Type="http://schemas.openxmlformats.org/officeDocument/2006/relationships/slide" Target="slides/slide2.xml"/><Relationship Id="rId3" Type="http://schemas.openxmlformats.org/officeDocument/2006/relationships/slide" Target="slides/slide1.xml"/><Relationship Id="rId22" Type="http://schemas.openxmlformats.org/officeDocument/2006/relationships/tags" Target="tags/tag33.xml"/><Relationship Id="rId21" Type="http://schemas.openxmlformats.org/officeDocument/2006/relationships/font" Target="fonts/font4.fntdata"/><Relationship Id="rId20" Type="http://schemas.openxmlformats.org/officeDocument/2006/relationships/font" Target="fonts/font3.fntdata"/><Relationship Id="rId2" Type="http://schemas.openxmlformats.org/officeDocument/2006/relationships/theme" Target="theme/theme1.xml"/><Relationship Id="rId19" Type="http://schemas.openxmlformats.org/officeDocument/2006/relationships/font" Target="fonts/font2.fntdata"/><Relationship Id="rId18" Type="http://schemas.openxmlformats.org/officeDocument/2006/relationships/font" Target="fonts/font1.fntdata"/><Relationship Id="rId17" Type="http://schemas.openxmlformats.org/officeDocument/2006/relationships/tableStyles" Target="tableStyles.xml"/><Relationship Id="rId16" Type="http://schemas.openxmlformats.org/officeDocument/2006/relationships/viewProps" Target="viewProps.xml"/><Relationship Id="rId15" Type="http://schemas.openxmlformats.org/officeDocument/2006/relationships/presProps" Target="presProps.xml"/><Relationship Id="rId14" Type="http://schemas.openxmlformats.org/officeDocument/2006/relationships/notesMaster" Target="notesMasters/notesMaster1.xml"/><Relationship Id="rId13" Type="http://schemas.openxmlformats.org/officeDocument/2006/relationships/slide" Target="slides/slide11.xml"/><Relationship Id="rId12" Type="http://schemas.openxmlformats.org/officeDocument/2006/relationships/slide" Target="slides/slide10.xml"/><Relationship Id="rId11" Type="http://schemas.openxmlformats.org/officeDocument/2006/relationships/slide" Target="slides/slide9.xml"/><Relationship Id="rId10" Type="http://schemas.openxmlformats.org/officeDocument/2006/relationships/slide" Target="slides/slide8.xml"/><Relationship Id="rId1" Type="http://schemas.openxmlformats.org/officeDocument/2006/relationships/slideMaster" Target="slideMasters/slide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AF73684-DEA6-4057-B32F-178075930482}" type="datetimeFigureOut">
              <a:rPr lang="zh-CN" altLang="en-US" smtClean="0"/>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D83DA20-3340-47F2-8F69-CF0BF6192198}" type="slidenum">
              <a:rPr lang="zh-CN" altLang="en-US" smtClean="0"/>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p:cNvSpPr>
            <a:spLocks noGrp="1"/>
          </p:cNvSpPr>
          <p:nvPr>
            <p:ph type="ctrTitle"/>
          </p:nvPr>
        </p:nvSpPr>
        <p:spPr>
          <a:xfrm>
            <a:off x="1524000" y="1122363"/>
            <a:ext cx="9144000" cy="2387600"/>
          </a:xfrm>
        </p:spPr>
        <p:txBody>
          <a:bodyPr anchor="b"/>
          <a:lstStyle>
            <a:lvl1pPr algn="ctr">
              <a:defRPr sz="6000"/>
            </a:lvl1pPr>
          </a:lstStyle>
          <a:p>
            <a:r>
              <a:rPr kumimoji="1" lang="zh-CN" altLang="en-US"/>
              <a:t>单击此处编辑母版标题样式</a:t>
            </a:r>
            <a:endParaRPr kumimoji="1" lang="zh-CN" altLang="en-US"/>
          </a:p>
        </p:txBody>
      </p:sp>
      <p:sp>
        <p:nvSpPr>
          <p:cNvPr id="3" name="副标题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kumimoji="1" lang="zh-CN" altLang="en-US"/>
              <a:t>单击此处编辑母版副标题样式</a:t>
            </a:r>
            <a:endParaRPr kumimoji="1" lang="zh-CN" altLang="en-US"/>
          </a:p>
        </p:txBody>
      </p:sp>
      <p:sp>
        <p:nvSpPr>
          <p:cNvPr id="4" name="日期占位符 3"/>
          <p:cNvSpPr>
            <a:spLocks noGrp="1"/>
          </p:cNvSpPr>
          <p:nvPr>
            <p:ph type="dt" sz="half" idx="10"/>
          </p:nvPr>
        </p:nvSpPr>
        <p:spPr/>
        <p:txBody>
          <a:bodyPr/>
          <a:lstStyle/>
          <a:p>
            <a:fld id="{BA5B59B5-9BAE-C942-B8E0-470663D5EB2F}" type="datetimeFigureOut">
              <a:rPr lang="en-US"/>
            </a:fld>
            <a:endParaRPr kumimoji="1" lang="zh-CN" altLang="en-US"/>
          </a:p>
        </p:txBody>
      </p:sp>
      <p:sp>
        <p:nvSpPr>
          <p:cNvPr id="5" name="页脚占位符 4"/>
          <p:cNvSpPr>
            <a:spLocks noGrp="1"/>
          </p:cNvSpPr>
          <p:nvPr>
            <p:ph type="ftr" sz="quarter" idx="11"/>
          </p:nvPr>
        </p:nvSpPr>
        <p:spPr/>
        <p:txBody>
          <a:bodyPr/>
          <a:lstStyle/>
          <a:p>
            <a:endParaRPr kumimoji="1" lang="zh-CN" altLang="en-US"/>
          </a:p>
        </p:txBody>
      </p:sp>
      <p:sp>
        <p:nvSpPr>
          <p:cNvPr id="6" name="灯片编号占位符 5"/>
          <p:cNvSpPr>
            <a:spLocks noGrp="1"/>
          </p:cNvSpPr>
          <p:nvPr>
            <p:ph type="sldNum" sz="quarter" idx="12"/>
          </p:nvPr>
        </p:nvSpPr>
        <p:spPr/>
        <p:txBody>
          <a:bodyPr/>
          <a:lstStyle/>
          <a:p>
            <a:fld id="{FAAAF756-2E45-8B42-973C-B9218221F544}" type="slidenum">
              <a:rPr/>
            </a:fld>
            <a:endParaRPr kumimoji="1" lang="zh-CN" alt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kumimoji="1" lang="zh-CN" altLang="en-US"/>
              <a:t>单击此处编辑母版标题样式</a:t>
            </a:r>
            <a:endParaRPr kumimoji="1" lang="zh-CN" altLang="en-US"/>
          </a:p>
        </p:txBody>
      </p:sp>
      <p:sp>
        <p:nvSpPr>
          <p:cNvPr id="3" name="内容占位符 2"/>
          <p:cNvSpPr>
            <a:spLocks noGrp="1"/>
          </p:cNvSpPr>
          <p:nvPr>
            <p:ph idx="1"/>
          </p:nvPr>
        </p:nvSpPr>
        <p:spPr/>
        <p:txBody>
          <a:bodyPr/>
          <a:lstStyle/>
          <a:p>
            <a:pPr lvl="0"/>
            <a:r>
              <a:rPr kumimoji="1" lang="zh-CN" altLang="en-US"/>
              <a:t>单击此处编辑母版文本样式</a:t>
            </a:r>
            <a:endParaRPr kumimoji="1" lang="zh-CN" altLang="en-US"/>
          </a:p>
          <a:p>
            <a:pPr lvl="1"/>
            <a:r>
              <a:rPr kumimoji="1" lang="zh-CN" altLang="en-US"/>
              <a:t>二级</a:t>
            </a:r>
            <a:endParaRPr kumimoji="1" lang="zh-CN" altLang="en-US"/>
          </a:p>
          <a:p>
            <a:pPr lvl="2"/>
            <a:r>
              <a:rPr kumimoji="1" lang="zh-CN" altLang="en-US"/>
              <a:t>三级</a:t>
            </a:r>
            <a:endParaRPr kumimoji="1" lang="zh-CN" altLang="en-US"/>
          </a:p>
          <a:p>
            <a:pPr lvl="3"/>
            <a:r>
              <a:rPr kumimoji="1" lang="zh-CN" altLang="en-US"/>
              <a:t>四级</a:t>
            </a:r>
            <a:endParaRPr kumimoji="1" lang="zh-CN" altLang="en-US"/>
          </a:p>
          <a:p>
            <a:pPr lvl="4"/>
            <a:r>
              <a:rPr kumimoji="1" lang="zh-CN" altLang="en-US"/>
              <a:t>五级</a:t>
            </a:r>
            <a:endParaRPr kumimoji="1" lang="zh-CN" altLang="en-US"/>
          </a:p>
        </p:txBody>
      </p:sp>
      <p:sp>
        <p:nvSpPr>
          <p:cNvPr id="4" name="日期占位符 3"/>
          <p:cNvSpPr>
            <a:spLocks noGrp="1"/>
          </p:cNvSpPr>
          <p:nvPr>
            <p:ph type="dt" sz="half" idx="10"/>
          </p:nvPr>
        </p:nvSpPr>
        <p:spPr/>
        <p:txBody>
          <a:bodyPr/>
          <a:lstStyle/>
          <a:p>
            <a:fld id="{BA5B59B5-9BAE-C942-B8E0-470663D5EB2F}" type="datetimeFigureOut">
              <a:rPr lang="en-US"/>
            </a:fld>
            <a:endParaRPr kumimoji="1" lang="zh-CN" altLang="en-US"/>
          </a:p>
        </p:txBody>
      </p:sp>
      <p:sp>
        <p:nvSpPr>
          <p:cNvPr id="5" name="页脚占位符 4"/>
          <p:cNvSpPr>
            <a:spLocks noGrp="1"/>
          </p:cNvSpPr>
          <p:nvPr>
            <p:ph type="ftr" sz="quarter" idx="11"/>
          </p:nvPr>
        </p:nvSpPr>
        <p:spPr/>
        <p:txBody>
          <a:bodyPr/>
          <a:lstStyle/>
          <a:p>
            <a:endParaRPr kumimoji="1" lang="zh-CN" altLang="en-US"/>
          </a:p>
        </p:txBody>
      </p:sp>
      <p:sp>
        <p:nvSpPr>
          <p:cNvPr id="6" name="灯片编号占位符 5"/>
          <p:cNvSpPr>
            <a:spLocks noGrp="1"/>
          </p:cNvSpPr>
          <p:nvPr>
            <p:ph type="sldNum" sz="quarter" idx="12"/>
          </p:nvPr>
        </p:nvSpPr>
        <p:spPr/>
        <p:txBody>
          <a:bodyPr/>
          <a:lstStyle/>
          <a:p>
            <a:fld id="{FAAAF756-2E45-8B42-973C-B9218221F544}" type="slidenum">
              <a:rPr/>
            </a:fld>
            <a:endParaRPr kumimoji="1" lang="zh-CN" alt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p:nvPr>
        </p:nvSpPr>
        <p:spPr>
          <a:xfrm>
            <a:off x="831850" y="1709738"/>
            <a:ext cx="10515600" cy="2852737"/>
          </a:xfrm>
        </p:spPr>
        <p:txBody>
          <a:bodyPr anchor="b"/>
          <a:lstStyle>
            <a:lvl1pPr>
              <a:defRPr sz="6000"/>
            </a:lvl1pPr>
          </a:lstStyle>
          <a:p>
            <a:r>
              <a:rPr kumimoji="1" lang="zh-CN" altLang="en-US"/>
              <a:t>单击此处编辑母版标题样式</a:t>
            </a:r>
            <a:endParaRPr kumimoji="1" lang="zh-CN" altLang="en-US"/>
          </a:p>
        </p:txBody>
      </p:sp>
      <p:sp>
        <p:nvSpPr>
          <p:cNvPr id="3" name="文本占位符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kumimoji="1" lang="zh-CN" altLang="en-US"/>
              <a:t>单击此处编辑母版文本样式</a:t>
            </a:r>
            <a:endParaRPr kumimoji="1" lang="zh-CN" altLang="en-US"/>
          </a:p>
        </p:txBody>
      </p:sp>
      <p:sp>
        <p:nvSpPr>
          <p:cNvPr id="4" name="日期占位符 3"/>
          <p:cNvSpPr>
            <a:spLocks noGrp="1"/>
          </p:cNvSpPr>
          <p:nvPr>
            <p:ph type="dt" sz="half" idx="10"/>
          </p:nvPr>
        </p:nvSpPr>
        <p:spPr/>
        <p:txBody>
          <a:bodyPr/>
          <a:lstStyle/>
          <a:p>
            <a:fld id="{BA5B59B5-9BAE-C942-B8E0-470663D5EB2F}" type="datetimeFigureOut">
              <a:rPr lang="en-US"/>
            </a:fld>
            <a:endParaRPr kumimoji="1" lang="zh-CN" altLang="en-US"/>
          </a:p>
        </p:txBody>
      </p:sp>
      <p:sp>
        <p:nvSpPr>
          <p:cNvPr id="5" name="页脚占位符 4"/>
          <p:cNvSpPr>
            <a:spLocks noGrp="1"/>
          </p:cNvSpPr>
          <p:nvPr>
            <p:ph type="ftr" sz="quarter" idx="11"/>
          </p:nvPr>
        </p:nvSpPr>
        <p:spPr/>
        <p:txBody>
          <a:bodyPr/>
          <a:lstStyle/>
          <a:p>
            <a:endParaRPr kumimoji="1" lang="zh-CN" altLang="en-US"/>
          </a:p>
        </p:txBody>
      </p:sp>
      <p:sp>
        <p:nvSpPr>
          <p:cNvPr id="6" name="灯片编号占位符 5"/>
          <p:cNvSpPr>
            <a:spLocks noGrp="1"/>
          </p:cNvSpPr>
          <p:nvPr>
            <p:ph type="sldNum" sz="quarter" idx="12"/>
          </p:nvPr>
        </p:nvSpPr>
        <p:spPr/>
        <p:txBody>
          <a:bodyPr/>
          <a:lstStyle/>
          <a:p>
            <a:fld id="{FAAAF756-2E45-8B42-973C-B9218221F544}" type="slidenum">
              <a:rPr/>
            </a:fld>
            <a:endParaRPr kumimoji="1" lang="zh-CN" alt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kumimoji="1" lang="zh-CN" altLang="en-US"/>
              <a:t>单击此处编辑母版标题样式</a:t>
            </a:r>
            <a:endParaRPr kumimoji="1" lang="zh-CN" altLang="en-US"/>
          </a:p>
        </p:txBody>
      </p:sp>
      <p:sp>
        <p:nvSpPr>
          <p:cNvPr id="3" name="内容占位符 2"/>
          <p:cNvSpPr>
            <a:spLocks noGrp="1"/>
          </p:cNvSpPr>
          <p:nvPr>
            <p:ph sz="half" idx="1"/>
          </p:nvPr>
        </p:nvSpPr>
        <p:spPr>
          <a:xfrm>
            <a:off x="838200" y="1825625"/>
            <a:ext cx="5181600" cy="4351338"/>
          </a:xfrm>
        </p:spPr>
        <p:txBody>
          <a:bodyPr/>
          <a:lstStyle/>
          <a:p>
            <a:pPr lvl="0"/>
            <a:r>
              <a:rPr kumimoji="1" lang="zh-CN" altLang="en-US"/>
              <a:t>单击此处编辑母版文本样式</a:t>
            </a:r>
            <a:endParaRPr kumimoji="1" lang="zh-CN" altLang="en-US"/>
          </a:p>
          <a:p>
            <a:pPr lvl="1"/>
            <a:r>
              <a:rPr kumimoji="1" lang="zh-CN" altLang="en-US"/>
              <a:t>二级</a:t>
            </a:r>
            <a:endParaRPr kumimoji="1" lang="zh-CN" altLang="en-US"/>
          </a:p>
          <a:p>
            <a:pPr lvl="2"/>
            <a:r>
              <a:rPr kumimoji="1" lang="zh-CN" altLang="en-US"/>
              <a:t>三级</a:t>
            </a:r>
            <a:endParaRPr kumimoji="1" lang="zh-CN" altLang="en-US"/>
          </a:p>
          <a:p>
            <a:pPr lvl="3"/>
            <a:r>
              <a:rPr kumimoji="1" lang="zh-CN" altLang="en-US"/>
              <a:t>四级</a:t>
            </a:r>
            <a:endParaRPr kumimoji="1" lang="zh-CN" altLang="en-US"/>
          </a:p>
          <a:p>
            <a:pPr lvl="4"/>
            <a:r>
              <a:rPr kumimoji="1" lang="zh-CN" altLang="en-US"/>
              <a:t>五级</a:t>
            </a:r>
            <a:endParaRPr kumimoji="1" lang="zh-CN" altLang="en-US"/>
          </a:p>
        </p:txBody>
      </p:sp>
      <p:sp>
        <p:nvSpPr>
          <p:cNvPr id="4" name="内容占位符 3"/>
          <p:cNvSpPr>
            <a:spLocks noGrp="1"/>
          </p:cNvSpPr>
          <p:nvPr>
            <p:ph sz="half" idx="2"/>
          </p:nvPr>
        </p:nvSpPr>
        <p:spPr>
          <a:xfrm>
            <a:off x="6172200" y="1825625"/>
            <a:ext cx="5181600" cy="4351338"/>
          </a:xfrm>
        </p:spPr>
        <p:txBody>
          <a:bodyPr/>
          <a:lstStyle/>
          <a:p>
            <a:pPr lvl="0"/>
            <a:r>
              <a:rPr kumimoji="1" lang="zh-CN" altLang="en-US"/>
              <a:t>单击此处编辑母版文本样式</a:t>
            </a:r>
            <a:endParaRPr kumimoji="1" lang="zh-CN" altLang="en-US"/>
          </a:p>
          <a:p>
            <a:pPr lvl="1"/>
            <a:r>
              <a:rPr kumimoji="1" lang="zh-CN" altLang="en-US"/>
              <a:t>二级</a:t>
            </a:r>
            <a:endParaRPr kumimoji="1" lang="zh-CN" altLang="en-US"/>
          </a:p>
          <a:p>
            <a:pPr lvl="2"/>
            <a:r>
              <a:rPr kumimoji="1" lang="zh-CN" altLang="en-US"/>
              <a:t>三级</a:t>
            </a:r>
            <a:endParaRPr kumimoji="1" lang="zh-CN" altLang="en-US"/>
          </a:p>
          <a:p>
            <a:pPr lvl="3"/>
            <a:r>
              <a:rPr kumimoji="1" lang="zh-CN" altLang="en-US"/>
              <a:t>四级</a:t>
            </a:r>
            <a:endParaRPr kumimoji="1" lang="zh-CN" altLang="en-US"/>
          </a:p>
          <a:p>
            <a:pPr lvl="4"/>
            <a:r>
              <a:rPr kumimoji="1" lang="zh-CN" altLang="en-US"/>
              <a:t>五级</a:t>
            </a:r>
            <a:endParaRPr kumimoji="1" lang="zh-CN" altLang="en-US"/>
          </a:p>
        </p:txBody>
      </p:sp>
      <p:sp>
        <p:nvSpPr>
          <p:cNvPr id="5" name="日期占位符 4"/>
          <p:cNvSpPr>
            <a:spLocks noGrp="1"/>
          </p:cNvSpPr>
          <p:nvPr>
            <p:ph type="dt" sz="half" idx="10"/>
          </p:nvPr>
        </p:nvSpPr>
        <p:spPr/>
        <p:txBody>
          <a:bodyPr/>
          <a:lstStyle/>
          <a:p>
            <a:fld id="{BA5B59B5-9BAE-C942-B8E0-470663D5EB2F}" type="datetimeFigureOut">
              <a:rPr lang="en-US"/>
            </a:fld>
            <a:endParaRPr kumimoji="1" lang="zh-CN" altLang="en-US"/>
          </a:p>
        </p:txBody>
      </p:sp>
      <p:sp>
        <p:nvSpPr>
          <p:cNvPr id="6" name="页脚占位符 5"/>
          <p:cNvSpPr>
            <a:spLocks noGrp="1"/>
          </p:cNvSpPr>
          <p:nvPr>
            <p:ph type="ftr" sz="quarter" idx="11"/>
          </p:nvPr>
        </p:nvSpPr>
        <p:spPr/>
        <p:txBody>
          <a:bodyPr/>
          <a:lstStyle/>
          <a:p>
            <a:endParaRPr kumimoji="1" lang="zh-CN" altLang="en-US"/>
          </a:p>
        </p:txBody>
      </p:sp>
      <p:sp>
        <p:nvSpPr>
          <p:cNvPr id="7" name="灯片编号占位符 6"/>
          <p:cNvSpPr>
            <a:spLocks noGrp="1"/>
          </p:cNvSpPr>
          <p:nvPr>
            <p:ph type="sldNum" sz="quarter" idx="12"/>
          </p:nvPr>
        </p:nvSpPr>
        <p:spPr/>
        <p:txBody>
          <a:bodyPr/>
          <a:lstStyle/>
          <a:p>
            <a:fld id="{FAAAF756-2E45-8B42-973C-B9218221F544}" type="slidenum">
              <a:rPr/>
            </a:fld>
            <a:endParaRPr kumimoji="1" lang="zh-CN" alt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nvPr>
        </p:nvSpPr>
        <p:spPr>
          <a:xfrm>
            <a:off x="839788" y="365125"/>
            <a:ext cx="10515600" cy="1325563"/>
          </a:xfrm>
        </p:spPr>
        <p:txBody>
          <a:bodyPr/>
          <a:lstStyle/>
          <a:p>
            <a:r>
              <a:rPr kumimoji="1" lang="zh-CN" altLang="en-US"/>
              <a:t>单击此处编辑母版标题样式</a:t>
            </a:r>
            <a:endParaRPr kumimoji="1" lang="zh-CN" altLang="en-US"/>
          </a:p>
        </p:txBody>
      </p:sp>
      <p:sp>
        <p:nvSpPr>
          <p:cNvPr id="3" name="文本占位符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kumimoji="1" lang="zh-CN" altLang="en-US"/>
              <a:t>单击此处编辑母版文本样式</a:t>
            </a:r>
            <a:endParaRPr kumimoji="1" lang="zh-CN" altLang="en-US"/>
          </a:p>
        </p:txBody>
      </p:sp>
      <p:sp>
        <p:nvSpPr>
          <p:cNvPr id="4" name="内容占位符 3"/>
          <p:cNvSpPr>
            <a:spLocks noGrp="1"/>
          </p:cNvSpPr>
          <p:nvPr>
            <p:ph sz="half" idx="2"/>
          </p:nvPr>
        </p:nvSpPr>
        <p:spPr>
          <a:xfrm>
            <a:off x="839788" y="2505075"/>
            <a:ext cx="5157787" cy="3684588"/>
          </a:xfrm>
        </p:spPr>
        <p:txBody>
          <a:bodyPr/>
          <a:lstStyle/>
          <a:p>
            <a:pPr lvl="0"/>
            <a:r>
              <a:rPr kumimoji="1" lang="zh-CN" altLang="en-US"/>
              <a:t>单击此处编辑母版文本样式</a:t>
            </a:r>
            <a:endParaRPr kumimoji="1" lang="zh-CN" altLang="en-US"/>
          </a:p>
          <a:p>
            <a:pPr lvl="1"/>
            <a:r>
              <a:rPr kumimoji="1" lang="zh-CN" altLang="en-US"/>
              <a:t>二级</a:t>
            </a:r>
            <a:endParaRPr kumimoji="1" lang="zh-CN" altLang="en-US"/>
          </a:p>
          <a:p>
            <a:pPr lvl="2"/>
            <a:r>
              <a:rPr kumimoji="1" lang="zh-CN" altLang="en-US"/>
              <a:t>三级</a:t>
            </a:r>
            <a:endParaRPr kumimoji="1" lang="zh-CN" altLang="en-US"/>
          </a:p>
          <a:p>
            <a:pPr lvl="3"/>
            <a:r>
              <a:rPr kumimoji="1" lang="zh-CN" altLang="en-US"/>
              <a:t>四级</a:t>
            </a:r>
            <a:endParaRPr kumimoji="1" lang="zh-CN" altLang="en-US"/>
          </a:p>
          <a:p>
            <a:pPr lvl="4"/>
            <a:r>
              <a:rPr kumimoji="1" lang="zh-CN" altLang="en-US"/>
              <a:t>五级</a:t>
            </a:r>
            <a:endParaRPr kumimoji="1" lang="zh-CN" altLang="en-US"/>
          </a:p>
        </p:txBody>
      </p:sp>
      <p:sp>
        <p:nvSpPr>
          <p:cNvPr id="5" name="文本占位符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kumimoji="1" lang="zh-CN" altLang="en-US"/>
              <a:t>单击此处编辑母版文本样式</a:t>
            </a:r>
            <a:endParaRPr kumimoji="1" lang="zh-CN" altLang="en-US"/>
          </a:p>
        </p:txBody>
      </p:sp>
      <p:sp>
        <p:nvSpPr>
          <p:cNvPr id="6" name="内容占位符 5"/>
          <p:cNvSpPr>
            <a:spLocks noGrp="1"/>
          </p:cNvSpPr>
          <p:nvPr>
            <p:ph sz="quarter" idx="4"/>
          </p:nvPr>
        </p:nvSpPr>
        <p:spPr>
          <a:xfrm>
            <a:off x="6172200" y="2505075"/>
            <a:ext cx="5183188" cy="3684588"/>
          </a:xfrm>
        </p:spPr>
        <p:txBody>
          <a:bodyPr/>
          <a:lstStyle/>
          <a:p>
            <a:pPr lvl="0"/>
            <a:r>
              <a:rPr kumimoji="1" lang="zh-CN" altLang="en-US"/>
              <a:t>单击此处编辑母版文本样式</a:t>
            </a:r>
            <a:endParaRPr kumimoji="1" lang="zh-CN" altLang="en-US"/>
          </a:p>
          <a:p>
            <a:pPr lvl="1"/>
            <a:r>
              <a:rPr kumimoji="1" lang="zh-CN" altLang="en-US"/>
              <a:t>二级</a:t>
            </a:r>
            <a:endParaRPr kumimoji="1" lang="zh-CN" altLang="en-US"/>
          </a:p>
          <a:p>
            <a:pPr lvl="2"/>
            <a:r>
              <a:rPr kumimoji="1" lang="zh-CN" altLang="en-US"/>
              <a:t>三级</a:t>
            </a:r>
            <a:endParaRPr kumimoji="1" lang="zh-CN" altLang="en-US"/>
          </a:p>
          <a:p>
            <a:pPr lvl="3"/>
            <a:r>
              <a:rPr kumimoji="1" lang="zh-CN" altLang="en-US"/>
              <a:t>四级</a:t>
            </a:r>
            <a:endParaRPr kumimoji="1" lang="zh-CN" altLang="en-US"/>
          </a:p>
          <a:p>
            <a:pPr lvl="4"/>
            <a:r>
              <a:rPr kumimoji="1" lang="zh-CN" altLang="en-US"/>
              <a:t>五级</a:t>
            </a:r>
            <a:endParaRPr kumimoji="1" lang="zh-CN" altLang="en-US"/>
          </a:p>
        </p:txBody>
      </p:sp>
      <p:sp>
        <p:nvSpPr>
          <p:cNvPr id="7" name="日期占位符 6"/>
          <p:cNvSpPr>
            <a:spLocks noGrp="1"/>
          </p:cNvSpPr>
          <p:nvPr>
            <p:ph type="dt" sz="half" idx="10"/>
          </p:nvPr>
        </p:nvSpPr>
        <p:spPr/>
        <p:txBody>
          <a:bodyPr/>
          <a:lstStyle/>
          <a:p>
            <a:fld id="{BA5B59B5-9BAE-C942-B8E0-470663D5EB2F}" type="datetimeFigureOut">
              <a:rPr lang="en-US"/>
            </a:fld>
            <a:endParaRPr kumimoji="1" lang="zh-CN" altLang="en-US"/>
          </a:p>
        </p:txBody>
      </p:sp>
      <p:sp>
        <p:nvSpPr>
          <p:cNvPr id="8" name="页脚占位符 7"/>
          <p:cNvSpPr>
            <a:spLocks noGrp="1"/>
          </p:cNvSpPr>
          <p:nvPr>
            <p:ph type="ftr" sz="quarter" idx="11"/>
          </p:nvPr>
        </p:nvSpPr>
        <p:spPr/>
        <p:txBody>
          <a:bodyPr/>
          <a:lstStyle/>
          <a:p>
            <a:endParaRPr kumimoji="1" lang="zh-CN" altLang="en-US"/>
          </a:p>
        </p:txBody>
      </p:sp>
      <p:sp>
        <p:nvSpPr>
          <p:cNvPr id="9" name="灯片编号占位符 8"/>
          <p:cNvSpPr>
            <a:spLocks noGrp="1"/>
          </p:cNvSpPr>
          <p:nvPr>
            <p:ph type="sldNum" sz="quarter" idx="12"/>
          </p:nvPr>
        </p:nvSpPr>
        <p:spPr/>
        <p:txBody>
          <a:bodyPr/>
          <a:lstStyle/>
          <a:p>
            <a:fld id="{FAAAF756-2E45-8B42-973C-B9218221F544}" type="slidenum">
              <a:rPr/>
            </a:fld>
            <a:endParaRPr kumimoji="1" lang="zh-CN" alt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kumimoji="1" lang="zh-CN" altLang="en-US"/>
              <a:t>单击此处编辑母版标题样式</a:t>
            </a:r>
            <a:endParaRPr kumimoji="1" lang="zh-CN" altLang="en-US"/>
          </a:p>
        </p:txBody>
      </p:sp>
      <p:sp>
        <p:nvSpPr>
          <p:cNvPr id="3" name="日期占位符 2"/>
          <p:cNvSpPr>
            <a:spLocks noGrp="1"/>
          </p:cNvSpPr>
          <p:nvPr>
            <p:ph type="dt" sz="half" idx="10"/>
          </p:nvPr>
        </p:nvSpPr>
        <p:spPr/>
        <p:txBody>
          <a:bodyPr/>
          <a:lstStyle/>
          <a:p>
            <a:fld id="{BA5B59B5-9BAE-C942-B8E0-470663D5EB2F}" type="datetimeFigureOut">
              <a:rPr lang="en-US"/>
            </a:fld>
            <a:endParaRPr kumimoji="1" lang="zh-CN" altLang="en-US"/>
          </a:p>
        </p:txBody>
      </p:sp>
      <p:sp>
        <p:nvSpPr>
          <p:cNvPr id="4" name="页脚占位符 3"/>
          <p:cNvSpPr>
            <a:spLocks noGrp="1"/>
          </p:cNvSpPr>
          <p:nvPr>
            <p:ph type="ftr" sz="quarter" idx="11"/>
          </p:nvPr>
        </p:nvSpPr>
        <p:spPr/>
        <p:txBody>
          <a:bodyPr/>
          <a:lstStyle/>
          <a:p>
            <a:endParaRPr kumimoji="1" lang="zh-CN" altLang="en-US"/>
          </a:p>
        </p:txBody>
      </p:sp>
      <p:sp>
        <p:nvSpPr>
          <p:cNvPr id="5" name="灯片编号占位符 4"/>
          <p:cNvSpPr>
            <a:spLocks noGrp="1"/>
          </p:cNvSpPr>
          <p:nvPr>
            <p:ph type="sldNum" sz="quarter" idx="12"/>
          </p:nvPr>
        </p:nvSpPr>
        <p:spPr/>
        <p:txBody>
          <a:bodyPr/>
          <a:lstStyle/>
          <a:p>
            <a:fld id="{FAAAF756-2E45-8B42-973C-B9218221F544}" type="slidenum">
              <a:rPr/>
            </a:fld>
            <a:endParaRPr kumimoji="1" lang="zh-CN" alt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p:txBody>
          <a:bodyPr/>
          <a:lstStyle/>
          <a:p>
            <a:fld id="{BA5B59B5-9BAE-C942-B8E0-470663D5EB2F}" type="datetimeFigureOut">
              <a:rPr lang="en-US"/>
            </a:fld>
            <a:endParaRPr kumimoji="1" lang="zh-CN" altLang="en-US"/>
          </a:p>
        </p:txBody>
      </p:sp>
      <p:sp>
        <p:nvSpPr>
          <p:cNvPr id="3" name="页脚占位符 2"/>
          <p:cNvSpPr>
            <a:spLocks noGrp="1"/>
          </p:cNvSpPr>
          <p:nvPr>
            <p:ph type="ftr" sz="quarter" idx="11"/>
          </p:nvPr>
        </p:nvSpPr>
        <p:spPr/>
        <p:txBody>
          <a:bodyPr/>
          <a:lstStyle/>
          <a:p>
            <a:endParaRPr kumimoji="1" lang="zh-CN" altLang="en-US"/>
          </a:p>
        </p:txBody>
      </p:sp>
      <p:sp>
        <p:nvSpPr>
          <p:cNvPr id="4" name="灯片编号占位符 3"/>
          <p:cNvSpPr>
            <a:spLocks noGrp="1"/>
          </p:cNvSpPr>
          <p:nvPr>
            <p:ph type="sldNum" sz="quarter" idx="12"/>
          </p:nvPr>
        </p:nvSpPr>
        <p:spPr/>
        <p:txBody>
          <a:bodyPr/>
          <a:lstStyle/>
          <a:p>
            <a:fld id="{FAAAF756-2E45-8B42-973C-B9218221F544}" type="slidenum">
              <a:rPr/>
            </a:fld>
            <a:endParaRPr kumimoji="1" lang="zh-CN" alt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kumimoji="1" lang="zh-CN" altLang="en-US"/>
              <a:t>单击此处编辑母版标题样式</a:t>
            </a:r>
            <a:endParaRPr kumimoji="1" lang="zh-CN" altLang="en-US"/>
          </a:p>
        </p:txBody>
      </p:sp>
      <p:sp>
        <p:nvSpPr>
          <p:cNvPr id="3" name="内容占位符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kumimoji="1" lang="zh-CN" altLang="en-US"/>
              <a:t>单击此处编辑母版文本样式</a:t>
            </a:r>
            <a:endParaRPr kumimoji="1" lang="zh-CN" altLang="en-US"/>
          </a:p>
          <a:p>
            <a:pPr lvl="1"/>
            <a:r>
              <a:rPr kumimoji="1" lang="zh-CN" altLang="en-US"/>
              <a:t>二级</a:t>
            </a:r>
            <a:endParaRPr kumimoji="1" lang="zh-CN" altLang="en-US"/>
          </a:p>
          <a:p>
            <a:pPr lvl="2"/>
            <a:r>
              <a:rPr kumimoji="1" lang="zh-CN" altLang="en-US"/>
              <a:t>三级</a:t>
            </a:r>
            <a:endParaRPr kumimoji="1" lang="zh-CN" altLang="en-US"/>
          </a:p>
          <a:p>
            <a:pPr lvl="3"/>
            <a:r>
              <a:rPr kumimoji="1" lang="zh-CN" altLang="en-US"/>
              <a:t>四级</a:t>
            </a:r>
            <a:endParaRPr kumimoji="1" lang="zh-CN" altLang="en-US"/>
          </a:p>
          <a:p>
            <a:pPr lvl="4"/>
            <a:r>
              <a:rPr kumimoji="1" lang="zh-CN" altLang="en-US"/>
              <a:t>五级</a:t>
            </a:r>
            <a:endParaRPr kumimoji="1" lang="zh-CN" altLang="en-US"/>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kumimoji="1" lang="zh-CN" altLang="en-US"/>
              <a:t>单击此处编辑母版文本样式</a:t>
            </a:r>
            <a:endParaRPr kumimoji="1" lang="zh-CN" altLang="en-US"/>
          </a:p>
        </p:txBody>
      </p:sp>
      <p:sp>
        <p:nvSpPr>
          <p:cNvPr id="5" name="日期占位符 4"/>
          <p:cNvSpPr>
            <a:spLocks noGrp="1"/>
          </p:cNvSpPr>
          <p:nvPr>
            <p:ph type="dt" sz="half" idx="10"/>
          </p:nvPr>
        </p:nvSpPr>
        <p:spPr/>
        <p:txBody>
          <a:bodyPr/>
          <a:lstStyle/>
          <a:p>
            <a:fld id="{BA5B59B5-9BAE-C942-B8E0-470663D5EB2F}" type="datetimeFigureOut">
              <a:rPr lang="en-US"/>
            </a:fld>
            <a:endParaRPr kumimoji="1" lang="zh-CN" altLang="en-US"/>
          </a:p>
        </p:txBody>
      </p:sp>
      <p:sp>
        <p:nvSpPr>
          <p:cNvPr id="6" name="页脚占位符 5"/>
          <p:cNvSpPr>
            <a:spLocks noGrp="1"/>
          </p:cNvSpPr>
          <p:nvPr>
            <p:ph type="ftr" sz="quarter" idx="11"/>
          </p:nvPr>
        </p:nvSpPr>
        <p:spPr/>
        <p:txBody>
          <a:bodyPr/>
          <a:lstStyle/>
          <a:p>
            <a:endParaRPr kumimoji="1" lang="zh-CN" altLang="en-US"/>
          </a:p>
        </p:txBody>
      </p:sp>
      <p:sp>
        <p:nvSpPr>
          <p:cNvPr id="7" name="灯片编号占位符 6"/>
          <p:cNvSpPr>
            <a:spLocks noGrp="1"/>
          </p:cNvSpPr>
          <p:nvPr>
            <p:ph type="sldNum" sz="quarter" idx="12"/>
          </p:nvPr>
        </p:nvSpPr>
        <p:spPr/>
        <p:txBody>
          <a:bodyPr/>
          <a:lstStyle/>
          <a:p>
            <a:fld id="{FAAAF756-2E45-8B42-973C-B9218221F544}" type="slidenum">
              <a:rPr/>
            </a:fld>
            <a:endParaRPr kumimoji="1" lang="zh-CN" alt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kumimoji="1" lang="zh-CN" altLang="en-US"/>
              <a:t>单击此处编辑母版标题样式</a:t>
            </a:r>
            <a:endParaRPr kumimoji="1" lang="zh-CN" altLang="en-US"/>
          </a:p>
        </p:txBody>
      </p:sp>
      <p:sp>
        <p:nvSpPr>
          <p:cNvPr id="3" name="图片占位符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kumimoji="1" lang="zh-CN" altLang="en-US"/>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kumimoji="1" lang="zh-CN" altLang="en-US"/>
              <a:t>单击此处编辑母版文本样式</a:t>
            </a:r>
            <a:endParaRPr kumimoji="1" lang="zh-CN" altLang="en-US"/>
          </a:p>
        </p:txBody>
      </p:sp>
      <p:sp>
        <p:nvSpPr>
          <p:cNvPr id="5" name="日期占位符 4"/>
          <p:cNvSpPr>
            <a:spLocks noGrp="1"/>
          </p:cNvSpPr>
          <p:nvPr>
            <p:ph type="dt" sz="half" idx="10"/>
          </p:nvPr>
        </p:nvSpPr>
        <p:spPr/>
        <p:txBody>
          <a:bodyPr/>
          <a:lstStyle/>
          <a:p>
            <a:fld id="{BA5B59B5-9BAE-C942-B8E0-470663D5EB2F}" type="datetimeFigureOut">
              <a:rPr lang="en-US"/>
            </a:fld>
            <a:endParaRPr kumimoji="1" lang="zh-CN" altLang="en-US"/>
          </a:p>
        </p:txBody>
      </p:sp>
      <p:sp>
        <p:nvSpPr>
          <p:cNvPr id="6" name="页脚占位符 5"/>
          <p:cNvSpPr>
            <a:spLocks noGrp="1"/>
          </p:cNvSpPr>
          <p:nvPr>
            <p:ph type="ftr" sz="quarter" idx="11"/>
          </p:nvPr>
        </p:nvSpPr>
        <p:spPr/>
        <p:txBody>
          <a:bodyPr/>
          <a:lstStyle/>
          <a:p>
            <a:endParaRPr kumimoji="1" lang="zh-CN" altLang="en-US"/>
          </a:p>
        </p:txBody>
      </p:sp>
      <p:sp>
        <p:nvSpPr>
          <p:cNvPr id="7" name="灯片编号占位符 6"/>
          <p:cNvSpPr>
            <a:spLocks noGrp="1"/>
          </p:cNvSpPr>
          <p:nvPr>
            <p:ph type="sldNum" sz="quarter" idx="12"/>
          </p:nvPr>
        </p:nvSpPr>
        <p:spPr/>
        <p:txBody>
          <a:bodyPr/>
          <a:lstStyle/>
          <a:p>
            <a:fld id="{FAAAF756-2E45-8B42-973C-B9218221F544}" type="slidenum">
              <a:rPr/>
            </a:fld>
            <a:endParaRPr kumimoji="1" lang="zh-CN" alt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kumimoji="1" lang="zh-CN" altLang="en-US"/>
              <a:t>单击此处编辑母版标题样式</a:t>
            </a:r>
            <a:endParaRPr kumimoji="1" lang="zh-CN" altLang="en-US"/>
          </a:p>
        </p:txBody>
      </p:sp>
      <p:sp>
        <p:nvSpPr>
          <p:cNvPr id="3" name="竖排文字占位符 2"/>
          <p:cNvSpPr>
            <a:spLocks noGrp="1"/>
          </p:cNvSpPr>
          <p:nvPr>
            <p:ph type="body" orient="vert" idx="1"/>
          </p:nvPr>
        </p:nvSpPr>
        <p:spPr/>
        <p:txBody>
          <a:bodyPr vert="eaVert"/>
          <a:lstStyle/>
          <a:p>
            <a:pPr lvl="0"/>
            <a:r>
              <a:rPr kumimoji="1" lang="zh-CN" altLang="en-US"/>
              <a:t>单击此处编辑母版文本样式</a:t>
            </a:r>
            <a:endParaRPr kumimoji="1" lang="zh-CN" altLang="en-US"/>
          </a:p>
          <a:p>
            <a:pPr lvl="1"/>
            <a:r>
              <a:rPr kumimoji="1" lang="zh-CN" altLang="en-US"/>
              <a:t>二级</a:t>
            </a:r>
            <a:endParaRPr kumimoji="1" lang="zh-CN" altLang="en-US"/>
          </a:p>
          <a:p>
            <a:pPr lvl="2"/>
            <a:r>
              <a:rPr kumimoji="1" lang="zh-CN" altLang="en-US"/>
              <a:t>三级</a:t>
            </a:r>
            <a:endParaRPr kumimoji="1" lang="zh-CN" altLang="en-US"/>
          </a:p>
          <a:p>
            <a:pPr lvl="3"/>
            <a:r>
              <a:rPr kumimoji="1" lang="zh-CN" altLang="en-US"/>
              <a:t>四级</a:t>
            </a:r>
            <a:endParaRPr kumimoji="1" lang="zh-CN" altLang="en-US"/>
          </a:p>
          <a:p>
            <a:pPr lvl="4"/>
            <a:r>
              <a:rPr kumimoji="1" lang="zh-CN" altLang="en-US"/>
              <a:t>五级</a:t>
            </a:r>
            <a:endParaRPr kumimoji="1" lang="zh-CN" altLang="en-US"/>
          </a:p>
        </p:txBody>
      </p:sp>
      <p:sp>
        <p:nvSpPr>
          <p:cNvPr id="4" name="日期占位符 3"/>
          <p:cNvSpPr>
            <a:spLocks noGrp="1"/>
          </p:cNvSpPr>
          <p:nvPr>
            <p:ph type="dt" sz="half" idx="10"/>
          </p:nvPr>
        </p:nvSpPr>
        <p:spPr/>
        <p:txBody>
          <a:bodyPr/>
          <a:lstStyle/>
          <a:p>
            <a:fld id="{BA5B59B5-9BAE-C942-B8E0-470663D5EB2F}" type="datetimeFigureOut">
              <a:rPr lang="en-US"/>
            </a:fld>
            <a:endParaRPr kumimoji="1" lang="zh-CN" altLang="en-US"/>
          </a:p>
        </p:txBody>
      </p:sp>
      <p:sp>
        <p:nvSpPr>
          <p:cNvPr id="5" name="页脚占位符 4"/>
          <p:cNvSpPr>
            <a:spLocks noGrp="1"/>
          </p:cNvSpPr>
          <p:nvPr>
            <p:ph type="ftr" sz="quarter" idx="11"/>
          </p:nvPr>
        </p:nvSpPr>
        <p:spPr/>
        <p:txBody>
          <a:bodyPr/>
          <a:lstStyle/>
          <a:p>
            <a:endParaRPr kumimoji="1" lang="zh-CN" altLang="en-US"/>
          </a:p>
        </p:txBody>
      </p:sp>
      <p:sp>
        <p:nvSpPr>
          <p:cNvPr id="6" name="灯片编号占位符 5"/>
          <p:cNvSpPr>
            <a:spLocks noGrp="1"/>
          </p:cNvSpPr>
          <p:nvPr>
            <p:ph type="sldNum" sz="quarter" idx="12"/>
          </p:nvPr>
        </p:nvSpPr>
        <p:spPr/>
        <p:txBody>
          <a:bodyPr/>
          <a:lstStyle/>
          <a:p>
            <a:fld id="{FAAAF756-2E45-8B42-973C-B9218221F544}" type="slidenum">
              <a:rPr/>
            </a:fld>
            <a:endParaRPr kumimoji="1" lang="zh-CN" alt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8724900" y="365125"/>
            <a:ext cx="2628900" cy="5811838"/>
          </a:xfrm>
        </p:spPr>
        <p:txBody>
          <a:bodyPr vert="eaVert"/>
          <a:lstStyle/>
          <a:p>
            <a:r>
              <a:rPr kumimoji="1" lang="zh-CN" altLang="en-US"/>
              <a:t>单击此处编辑母版标题样式</a:t>
            </a:r>
            <a:endParaRPr kumimoji="1" lang="zh-CN" altLang="en-US"/>
          </a:p>
        </p:txBody>
      </p:sp>
      <p:sp>
        <p:nvSpPr>
          <p:cNvPr id="3" name="竖排文字占位符 2"/>
          <p:cNvSpPr>
            <a:spLocks noGrp="1"/>
          </p:cNvSpPr>
          <p:nvPr>
            <p:ph type="body" orient="vert" idx="1"/>
          </p:nvPr>
        </p:nvSpPr>
        <p:spPr>
          <a:xfrm>
            <a:off x="838200" y="365125"/>
            <a:ext cx="7734300" cy="5811838"/>
          </a:xfrm>
        </p:spPr>
        <p:txBody>
          <a:bodyPr vert="eaVert"/>
          <a:lstStyle/>
          <a:p>
            <a:pPr lvl="0"/>
            <a:r>
              <a:rPr kumimoji="1" lang="zh-CN" altLang="en-US"/>
              <a:t>单击此处编辑母版文本样式</a:t>
            </a:r>
            <a:endParaRPr kumimoji="1" lang="zh-CN" altLang="en-US"/>
          </a:p>
          <a:p>
            <a:pPr lvl="1"/>
            <a:r>
              <a:rPr kumimoji="1" lang="zh-CN" altLang="en-US"/>
              <a:t>二级</a:t>
            </a:r>
            <a:endParaRPr kumimoji="1" lang="zh-CN" altLang="en-US"/>
          </a:p>
          <a:p>
            <a:pPr lvl="2"/>
            <a:r>
              <a:rPr kumimoji="1" lang="zh-CN" altLang="en-US"/>
              <a:t>三级</a:t>
            </a:r>
            <a:endParaRPr kumimoji="1" lang="zh-CN" altLang="en-US"/>
          </a:p>
          <a:p>
            <a:pPr lvl="3"/>
            <a:r>
              <a:rPr kumimoji="1" lang="zh-CN" altLang="en-US"/>
              <a:t>四级</a:t>
            </a:r>
            <a:endParaRPr kumimoji="1" lang="zh-CN" altLang="en-US"/>
          </a:p>
          <a:p>
            <a:pPr lvl="4"/>
            <a:r>
              <a:rPr kumimoji="1" lang="zh-CN" altLang="en-US"/>
              <a:t>五级</a:t>
            </a:r>
            <a:endParaRPr kumimoji="1" lang="zh-CN" altLang="en-US"/>
          </a:p>
        </p:txBody>
      </p:sp>
      <p:sp>
        <p:nvSpPr>
          <p:cNvPr id="4" name="日期占位符 3"/>
          <p:cNvSpPr>
            <a:spLocks noGrp="1"/>
          </p:cNvSpPr>
          <p:nvPr>
            <p:ph type="dt" sz="half" idx="10"/>
          </p:nvPr>
        </p:nvSpPr>
        <p:spPr/>
        <p:txBody>
          <a:bodyPr/>
          <a:lstStyle/>
          <a:p>
            <a:fld id="{BA5B59B5-9BAE-C942-B8E0-470663D5EB2F}" type="datetimeFigureOut">
              <a:rPr lang="en-US"/>
            </a:fld>
            <a:endParaRPr kumimoji="1" lang="zh-CN" altLang="en-US"/>
          </a:p>
        </p:txBody>
      </p:sp>
      <p:sp>
        <p:nvSpPr>
          <p:cNvPr id="5" name="页脚占位符 4"/>
          <p:cNvSpPr>
            <a:spLocks noGrp="1"/>
          </p:cNvSpPr>
          <p:nvPr>
            <p:ph type="ftr" sz="quarter" idx="11"/>
          </p:nvPr>
        </p:nvSpPr>
        <p:spPr/>
        <p:txBody>
          <a:bodyPr/>
          <a:lstStyle/>
          <a:p>
            <a:endParaRPr kumimoji="1" lang="zh-CN" altLang="en-US"/>
          </a:p>
        </p:txBody>
      </p:sp>
      <p:sp>
        <p:nvSpPr>
          <p:cNvPr id="6" name="灯片编号占位符 5"/>
          <p:cNvSpPr>
            <a:spLocks noGrp="1"/>
          </p:cNvSpPr>
          <p:nvPr>
            <p:ph type="sldNum" sz="quarter" idx="12"/>
          </p:nvPr>
        </p:nvSpPr>
        <p:spPr/>
        <p:txBody>
          <a:bodyPr/>
          <a:lstStyle/>
          <a:p>
            <a:fld id="{FAAAF756-2E45-8B42-973C-B9218221F544}" type="slidenum">
              <a:rPr/>
            </a:fld>
            <a:endParaRPr kumimoji="1" lang="zh-CN" altLang="en-US"/>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2" Type="http://schemas.openxmlformats.org/officeDocument/2006/relationships/theme" Target="../theme/theme1.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标题占位符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endParaRPr kumimoji="1" lang="zh-CN" altLang="en-US"/>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endParaRPr kumimoji="1" lang="zh-CN" altLang="en-US"/>
          </a:p>
          <a:p>
            <a:pPr lvl="1"/>
            <a:r>
              <a:rPr kumimoji="1" lang="zh-CN" altLang="en-US"/>
              <a:t>二级</a:t>
            </a:r>
            <a:endParaRPr kumimoji="1" lang="zh-CN" altLang="en-US"/>
          </a:p>
          <a:p>
            <a:pPr lvl="2"/>
            <a:r>
              <a:rPr kumimoji="1" lang="zh-CN" altLang="en-US"/>
              <a:t>三级</a:t>
            </a:r>
            <a:endParaRPr kumimoji="1" lang="zh-CN" altLang="en-US"/>
          </a:p>
          <a:p>
            <a:pPr lvl="3"/>
            <a:r>
              <a:rPr kumimoji="1" lang="zh-CN" altLang="en-US"/>
              <a:t>四级</a:t>
            </a:r>
            <a:endParaRPr kumimoji="1" lang="zh-CN" altLang="en-US"/>
          </a:p>
          <a:p>
            <a:pPr lvl="4"/>
            <a:r>
              <a:rPr kumimoji="1" lang="zh-CN" altLang="en-US"/>
              <a:t>五级</a:t>
            </a:r>
            <a:endParaRPr kumimoji="1" lang="zh-CN" altLang="en-US"/>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A5B59B5-9BAE-C942-B8E0-470663D5EB2F}" type="datetimeFigureOut">
              <a:rPr lang="en-US"/>
            </a:fld>
            <a:endParaRPr kumimoji="1"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kumimoji="1"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AAAF756-2E45-8B42-973C-B9218221F544}" type="slidenum">
              <a:rPr/>
            </a:fld>
            <a:endParaRPr kumimoji="1" lang="zh-CN" alt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6" Type="http://schemas.openxmlformats.org/officeDocument/2006/relationships/slideLayout" Target="../slideLayouts/slideLayout7.xml"/><Relationship Id="rId5" Type="http://schemas.openxmlformats.org/officeDocument/2006/relationships/tags" Target="../tags/tag4.xml"/><Relationship Id="rId4" Type="http://schemas.openxmlformats.org/officeDocument/2006/relationships/tags" Target="../tags/tag3.xml"/><Relationship Id="rId3" Type="http://schemas.openxmlformats.org/officeDocument/2006/relationships/image" Target="../media/image1.png"/><Relationship Id="rId2" Type="http://schemas.openxmlformats.org/officeDocument/2006/relationships/tags" Target="../tags/tag2.xml"/><Relationship Id="rId1" Type="http://schemas.openxmlformats.org/officeDocument/2006/relationships/tags" Target="../tags/tag1.xml"/></Relationships>
</file>

<file path=ppt/slides/_rels/slide3.xml.rels><?xml version="1.0" encoding="UTF-8" standalone="yes"?>
<Relationships xmlns="http://schemas.openxmlformats.org/package/2006/relationships"><Relationship Id="rId4" Type="http://schemas.openxmlformats.org/officeDocument/2006/relationships/slideLayout" Target="../slideLayouts/slideLayout7.xml"/><Relationship Id="rId3" Type="http://schemas.openxmlformats.org/officeDocument/2006/relationships/tags" Target="../tags/tag7.xml"/><Relationship Id="rId2" Type="http://schemas.openxmlformats.org/officeDocument/2006/relationships/tags" Target="../tags/tag6.xml"/><Relationship Id="rId1" Type="http://schemas.openxmlformats.org/officeDocument/2006/relationships/tags" Target="../tags/tag5.xml"/></Relationships>
</file>

<file path=ppt/slides/_rels/slide4.xml.rels><?xml version="1.0" encoding="UTF-8" standalone="yes"?>
<Relationships xmlns="http://schemas.openxmlformats.org/package/2006/relationships"><Relationship Id="rId6" Type="http://schemas.openxmlformats.org/officeDocument/2006/relationships/slideLayout" Target="../slideLayouts/slideLayout7.xml"/><Relationship Id="rId5" Type="http://schemas.openxmlformats.org/officeDocument/2006/relationships/image" Target="../media/image2.png"/><Relationship Id="rId4" Type="http://schemas.openxmlformats.org/officeDocument/2006/relationships/tags" Target="../tags/tag11.xml"/><Relationship Id="rId3" Type="http://schemas.openxmlformats.org/officeDocument/2006/relationships/tags" Target="../tags/tag10.xml"/><Relationship Id="rId2" Type="http://schemas.openxmlformats.org/officeDocument/2006/relationships/tags" Target="../tags/tag9.xml"/><Relationship Id="rId1" Type="http://schemas.openxmlformats.org/officeDocument/2006/relationships/tags" Target="../tags/tag8.xml"/></Relationships>
</file>

<file path=ppt/slides/_rels/slide5.xml.rels><?xml version="1.0" encoding="UTF-8" standalone="yes"?>
<Relationships xmlns="http://schemas.openxmlformats.org/package/2006/relationships"><Relationship Id="rId6" Type="http://schemas.openxmlformats.org/officeDocument/2006/relationships/slideLayout" Target="../slideLayouts/slideLayout7.xml"/><Relationship Id="rId5" Type="http://schemas.openxmlformats.org/officeDocument/2006/relationships/image" Target="../media/image3.png"/><Relationship Id="rId4" Type="http://schemas.openxmlformats.org/officeDocument/2006/relationships/tags" Target="../tags/tag15.xml"/><Relationship Id="rId3" Type="http://schemas.openxmlformats.org/officeDocument/2006/relationships/tags" Target="../tags/tag14.xml"/><Relationship Id="rId2" Type="http://schemas.openxmlformats.org/officeDocument/2006/relationships/tags" Target="../tags/tag13.xml"/><Relationship Id="rId1" Type="http://schemas.openxmlformats.org/officeDocument/2006/relationships/tags" Target="../tags/tag12.xml"/></Relationships>
</file>

<file path=ppt/slides/_rels/slide6.xml.rels><?xml version="1.0" encoding="UTF-8" standalone="yes"?>
<Relationships xmlns="http://schemas.openxmlformats.org/package/2006/relationships"><Relationship Id="rId4" Type="http://schemas.openxmlformats.org/officeDocument/2006/relationships/slideLayout" Target="../slideLayouts/slideLayout7.xml"/><Relationship Id="rId3" Type="http://schemas.openxmlformats.org/officeDocument/2006/relationships/tags" Target="../tags/tag18.xml"/><Relationship Id="rId2" Type="http://schemas.openxmlformats.org/officeDocument/2006/relationships/tags" Target="../tags/tag17.xml"/><Relationship Id="rId1" Type="http://schemas.openxmlformats.org/officeDocument/2006/relationships/tags" Target="../tags/tag16.xml"/></Relationships>
</file>

<file path=ppt/slides/_rels/slide7.xml.rels><?xml version="1.0" encoding="UTF-8" standalone="yes"?>
<Relationships xmlns="http://schemas.openxmlformats.org/package/2006/relationships"><Relationship Id="rId4" Type="http://schemas.openxmlformats.org/officeDocument/2006/relationships/slideLayout" Target="../slideLayouts/slideLayout7.xml"/><Relationship Id="rId3" Type="http://schemas.openxmlformats.org/officeDocument/2006/relationships/tags" Target="../tags/tag21.xml"/><Relationship Id="rId2" Type="http://schemas.openxmlformats.org/officeDocument/2006/relationships/tags" Target="../tags/tag20.xml"/><Relationship Id="rId1" Type="http://schemas.openxmlformats.org/officeDocument/2006/relationships/tags" Target="../tags/tag19.xml"/></Relationships>
</file>

<file path=ppt/slides/_rels/slide8.xml.rels><?xml version="1.0" encoding="UTF-8" standalone="yes"?>
<Relationships xmlns="http://schemas.openxmlformats.org/package/2006/relationships"><Relationship Id="rId6" Type="http://schemas.openxmlformats.org/officeDocument/2006/relationships/slideLayout" Target="../slideLayouts/slideLayout7.xml"/><Relationship Id="rId5" Type="http://schemas.openxmlformats.org/officeDocument/2006/relationships/image" Target="../media/image4.png"/><Relationship Id="rId4" Type="http://schemas.openxmlformats.org/officeDocument/2006/relationships/tags" Target="../tags/tag25.xml"/><Relationship Id="rId3" Type="http://schemas.openxmlformats.org/officeDocument/2006/relationships/tags" Target="../tags/tag24.xml"/><Relationship Id="rId2" Type="http://schemas.openxmlformats.org/officeDocument/2006/relationships/tags" Target="../tags/tag23.xml"/><Relationship Id="rId1" Type="http://schemas.openxmlformats.org/officeDocument/2006/relationships/tags" Target="../tags/tag22.xml"/></Relationships>
</file>

<file path=ppt/slides/_rels/slide9.xml.rels><?xml version="1.0" encoding="UTF-8" standalone="yes"?>
<Relationships xmlns="http://schemas.openxmlformats.org/package/2006/relationships"><Relationship Id="rId4" Type="http://schemas.openxmlformats.org/officeDocument/2006/relationships/slideLayout" Target="../slideLayouts/slideLayout7.xml"/><Relationship Id="rId3" Type="http://schemas.openxmlformats.org/officeDocument/2006/relationships/tags" Target="../tags/tag28.xml"/><Relationship Id="rId2" Type="http://schemas.openxmlformats.org/officeDocument/2006/relationships/tags" Target="../tags/tag27.xml"/><Relationship Id="rId1" Type="http://schemas.openxmlformats.org/officeDocument/2006/relationships/tags" Target="../tags/tag26.xml"/></Relationships>
</file>

<file path=ppt/slides/_rels/slide10.xml.rels><?xml version="1.0" encoding="UTF-8" standalone="yes"?>
<Relationships xmlns="http://schemas.openxmlformats.org/package/2006/relationships"><Relationship Id="rId5" Type="http://schemas.openxmlformats.org/officeDocument/2006/relationships/slideLayout" Target="../slideLayouts/slideLayout7.xml"/><Relationship Id="rId4" Type="http://schemas.openxmlformats.org/officeDocument/2006/relationships/tags" Target="../tags/tag32.xml"/><Relationship Id="rId3" Type="http://schemas.openxmlformats.org/officeDocument/2006/relationships/tags" Target="../tags/tag31.xml"/><Relationship Id="rId2" Type="http://schemas.openxmlformats.org/officeDocument/2006/relationships/tags" Target="../tags/tag30.xml"/><Relationship Id="rId1" Type="http://schemas.openxmlformats.org/officeDocument/2006/relationships/tags" Target="../tags/tag29.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深度视觉·原创设计 https://www.docer.com/works?userid=22383862"/>
          <p:cNvSpPr/>
          <p:nvPr/>
        </p:nvSpPr>
        <p:spPr>
          <a:xfrm flipH="1">
            <a:off x="9677400" y="4533899"/>
            <a:ext cx="2514600" cy="2324101"/>
          </a:xfrm>
          <a:prstGeom prst="corner">
            <a:avLst>
              <a:gd name="adj1" fmla="val 17397"/>
              <a:gd name="adj2" fmla="val 16614"/>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latin typeface="汉仪正圆-55W" panose="00020600040101010101" pitchFamily="18" charset="-122"/>
              <a:ea typeface="汉仪正圆-55W" panose="00020600040101010101" pitchFamily="18" charset="-122"/>
              <a:sym typeface="汉仪正圆-55W" panose="00020600040101010101" pitchFamily="18" charset="-122"/>
            </a:endParaRPr>
          </a:p>
        </p:txBody>
      </p:sp>
      <p:sp>
        <p:nvSpPr>
          <p:cNvPr id="3" name="深度视觉·原创设计 https://www.docer.com/works?userid=22383862"/>
          <p:cNvSpPr/>
          <p:nvPr/>
        </p:nvSpPr>
        <p:spPr>
          <a:xfrm rot="10800000" flipH="1">
            <a:off x="0" y="0"/>
            <a:ext cx="2514600" cy="2324101"/>
          </a:xfrm>
          <a:prstGeom prst="corner">
            <a:avLst>
              <a:gd name="adj1" fmla="val 17397"/>
              <a:gd name="adj2" fmla="val 16614"/>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latin typeface="汉仪正圆-55W" panose="00020600040101010101" pitchFamily="18" charset="-122"/>
              <a:ea typeface="汉仪正圆-55W" panose="00020600040101010101" pitchFamily="18" charset="-122"/>
              <a:sym typeface="汉仪正圆-55W" panose="00020600040101010101" pitchFamily="18" charset="-122"/>
            </a:endParaRPr>
          </a:p>
        </p:txBody>
      </p:sp>
      <p:sp>
        <p:nvSpPr>
          <p:cNvPr id="5" name="深度视觉·原创设计 https://www.docer.com/works?userid=22383862"/>
          <p:cNvSpPr/>
          <p:nvPr/>
        </p:nvSpPr>
        <p:spPr>
          <a:xfrm>
            <a:off x="682170" y="674280"/>
            <a:ext cx="10827660" cy="550944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正圆-55W" panose="00020600040101010101" pitchFamily="18" charset="-122"/>
              <a:ea typeface="汉仪正圆-55W" panose="00020600040101010101" pitchFamily="18" charset="-122"/>
              <a:sym typeface="汉仪正圆-55W" panose="00020600040101010101" pitchFamily="18" charset="-122"/>
            </a:endParaRPr>
          </a:p>
        </p:txBody>
      </p:sp>
      <p:sp>
        <p:nvSpPr>
          <p:cNvPr id="6" name="深度视觉·原创设计 https://www.docer.com/works?userid=22383862"/>
          <p:cNvSpPr/>
          <p:nvPr/>
        </p:nvSpPr>
        <p:spPr>
          <a:xfrm>
            <a:off x="2935605" y="3226435"/>
            <a:ext cx="6945630" cy="770890"/>
          </a:xfrm>
          <a:prstGeom prst="roundRect">
            <a:avLst>
              <a:gd name="adj" fmla="val 25938"/>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正圆-55W" panose="00020600040101010101" pitchFamily="18" charset="-122"/>
              <a:ea typeface="汉仪正圆-55W" panose="00020600040101010101" pitchFamily="18" charset="-122"/>
              <a:sym typeface="汉仪正圆-55W" panose="00020600040101010101" pitchFamily="18" charset="-122"/>
            </a:endParaRPr>
          </a:p>
        </p:txBody>
      </p:sp>
      <p:sp>
        <p:nvSpPr>
          <p:cNvPr id="7" name="深度视觉·原创设计 https://www.docer.com/works?userid=22383862"/>
          <p:cNvSpPr txBox="1"/>
          <p:nvPr/>
        </p:nvSpPr>
        <p:spPr>
          <a:xfrm>
            <a:off x="1576705" y="1861820"/>
            <a:ext cx="9561195" cy="1141095"/>
          </a:xfrm>
          <a:prstGeom prst="rect">
            <a:avLst/>
          </a:prstGeom>
          <a:noFill/>
        </p:spPr>
        <p:txBody>
          <a:bodyPr wrap="square" rtlCol="0">
            <a:noAutofit/>
          </a:bodyPr>
          <a:lstStyle/>
          <a:p>
            <a:pPr algn="ctr"/>
            <a:r>
              <a:rPr lang="en-US" sz="6600" dirty="0" smtClean="0">
                <a:latin typeface="Times New Roman" panose="02020603050405020304" pitchFamily="18" charset="0"/>
                <a:cs typeface="Times New Roman" panose="02020603050405020304" pitchFamily="18" charset="0"/>
                <a:sym typeface="+mn-ea"/>
              </a:rPr>
              <a:t>Organizational case study</a:t>
            </a:r>
            <a:endParaRPr lang="en-US" altLang="en-US" sz="6600" b="1" dirty="0" smtClean="0">
              <a:solidFill>
                <a:schemeClr val="tx1">
                  <a:lumMod val="75000"/>
                  <a:lumOff val="25000"/>
                </a:schemeClr>
              </a:solidFill>
              <a:latin typeface="Times New Roman" panose="02020603050405020304" pitchFamily="18" charset="0"/>
              <a:ea typeface="汉仪正圆-55W" panose="00020600040101010101" pitchFamily="18" charset="-122"/>
              <a:cs typeface="Times New Roman" panose="02020603050405020304" pitchFamily="18" charset="0"/>
              <a:sym typeface="+mn-ea"/>
            </a:endParaRPr>
          </a:p>
        </p:txBody>
      </p:sp>
      <p:sp>
        <p:nvSpPr>
          <p:cNvPr id="9" name="深度视觉·原创设计 https://www.docer.com/works?userid=22383862"/>
          <p:cNvSpPr txBox="1"/>
          <p:nvPr/>
        </p:nvSpPr>
        <p:spPr>
          <a:xfrm>
            <a:off x="4024308" y="3250008"/>
            <a:ext cx="4669164" cy="706755"/>
          </a:xfrm>
          <a:prstGeom prst="rect">
            <a:avLst/>
          </a:prstGeom>
          <a:noFill/>
        </p:spPr>
        <p:txBody>
          <a:bodyPr wrap="square" rtlCol="0">
            <a:spAutoFit/>
          </a:bodyPr>
          <a:lstStyle/>
          <a:p>
            <a:pPr algn="dist"/>
            <a:r>
              <a:rPr lang="en-US" sz="4000" b="1" dirty="0" smtClean="0">
                <a:solidFill>
                  <a:schemeClr val="bg1"/>
                </a:solidFill>
                <a:latin typeface="Times New Roman" panose="02020603050405020304" pitchFamily="18" charset="0"/>
                <a:cs typeface="Times New Roman" panose="02020603050405020304" pitchFamily="18" charset="0"/>
                <a:sym typeface="+mn-ea"/>
              </a:rPr>
              <a:t>Alibaba Company</a:t>
            </a:r>
            <a:endParaRPr lang="en-US" altLang="en-US" sz="4000" b="1" dirty="0" smtClean="0">
              <a:solidFill>
                <a:schemeClr val="bg1"/>
              </a:solidFill>
              <a:latin typeface="Times New Roman" panose="02020603050405020304" pitchFamily="18" charset="0"/>
              <a:ea typeface="汉仪正圆-55W" panose="00020600040101010101" pitchFamily="18" charset="-122"/>
              <a:cs typeface="Times New Roman" panose="02020603050405020304" pitchFamily="18" charset="0"/>
              <a:sym typeface="+mn-ea"/>
            </a:endParaRPr>
          </a:p>
        </p:txBody>
      </p:sp>
      <p:sp>
        <p:nvSpPr>
          <p:cNvPr id="4" name="文本框 3"/>
          <p:cNvSpPr txBox="1"/>
          <p:nvPr/>
        </p:nvSpPr>
        <p:spPr>
          <a:xfrm>
            <a:off x="4974590" y="4161790"/>
            <a:ext cx="2571115" cy="368300"/>
          </a:xfrm>
          <a:prstGeom prst="rect">
            <a:avLst/>
          </a:prstGeom>
          <a:noFill/>
        </p:spPr>
        <p:txBody>
          <a:bodyPr wrap="square" rtlCol="0">
            <a:spAutoFit/>
          </a:bodyPr>
          <a:p>
            <a:pPr algn="ctr"/>
            <a:r>
              <a:rPr lang="en-US" altLang="zh-CN" b="1">
                <a:solidFill>
                  <a:srgbClr val="00265D"/>
                </a:solidFill>
                <a:latin typeface="微软雅黑" panose="020B0503020204020204" charset="-122"/>
                <a:ea typeface="微软雅黑" panose="020B0503020204020204" charset="-122"/>
              </a:rPr>
              <a:t>Zehong Wu</a:t>
            </a:r>
            <a:endParaRPr lang="en-US" altLang="zh-CN" b="1">
              <a:solidFill>
                <a:srgbClr val="00265D"/>
              </a:solidFill>
              <a:latin typeface="微软雅黑" panose="020B0503020204020204" charset="-122"/>
              <a:ea typeface="微软雅黑" panose="020B0503020204020204" charset="-122"/>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深度视觉·原创设计 https://www.docer.com/works?userid=22383862"/>
          <p:cNvSpPr/>
          <p:nvPr/>
        </p:nvSpPr>
        <p:spPr>
          <a:xfrm>
            <a:off x="658495" y="676910"/>
            <a:ext cx="6771640" cy="798830"/>
          </a:xfrm>
          <a:prstGeom prst="roundRect">
            <a:avLst>
              <a:gd name="adj" fmla="val 25938"/>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800">
              <a:latin typeface="汉仪正圆-55W" panose="00020600040101010101" pitchFamily="18" charset="-122"/>
              <a:ea typeface="汉仪正圆-55W" panose="00020600040101010101" pitchFamily="18" charset="-122"/>
              <a:sym typeface="汉仪正圆-55W" panose="00020600040101010101" pitchFamily="18" charset="-122"/>
            </a:endParaRPr>
          </a:p>
        </p:txBody>
      </p:sp>
      <p:sp>
        <p:nvSpPr>
          <p:cNvPr id="7" name="深度视觉·原创设计 https://www.docer.com/works?userid=22383862"/>
          <p:cNvSpPr txBox="1"/>
          <p:nvPr/>
        </p:nvSpPr>
        <p:spPr>
          <a:xfrm>
            <a:off x="909638" y="717550"/>
            <a:ext cx="6269355" cy="799465"/>
          </a:xfrm>
          <a:prstGeom prst="rect">
            <a:avLst/>
          </a:prstGeom>
          <a:noFill/>
        </p:spPr>
        <p:txBody>
          <a:bodyPr wrap="square" rtlCol="0">
            <a:noAutofit/>
          </a:bodyPr>
          <a:lstStyle/>
          <a:p>
            <a:pPr algn="dist"/>
            <a:r>
              <a:rPr lang="en-US" sz="3600" b="1" dirty="0" smtClean="0">
                <a:solidFill>
                  <a:schemeClr val="bg1"/>
                </a:solidFill>
                <a:latin typeface="Times New Roman" panose="02020603050405020304" pitchFamily="18" charset="0"/>
                <a:cs typeface="Times New Roman" panose="02020603050405020304" pitchFamily="18" charset="0"/>
                <a:sym typeface="+mn-ea"/>
              </a:rPr>
              <a:t>Introduction and Background</a:t>
            </a:r>
            <a:br>
              <a:rPr lang="en-US" sz="3600" dirty="0">
                <a:solidFill>
                  <a:schemeClr val="bg1"/>
                </a:solidFill>
                <a:latin typeface="Times New Roman" panose="02020603050405020304" pitchFamily="18" charset="0"/>
                <a:cs typeface="Times New Roman" panose="02020603050405020304" pitchFamily="18" charset="0"/>
                <a:sym typeface="+mn-ea"/>
              </a:rPr>
            </a:br>
            <a:endParaRPr lang="en-US" altLang="en-US" sz="3600" dirty="0">
              <a:solidFill>
                <a:schemeClr val="bg1"/>
              </a:solidFill>
              <a:latin typeface="Times New Roman" panose="02020603050405020304" pitchFamily="18" charset="0"/>
              <a:ea typeface="汉仪正圆-55W" panose="00020600040101010101" pitchFamily="18" charset="-122"/>
              <a:cs typeface="Times New Roman" panose="02020603050405020304" pitchFamily="18" charset="0"/>
              <a:sym typeface="+mn-ea"/>
            </a:endParaRPr>
          </a:p>
        </p:txBody>
      </p:sp>
      <p:sp>
        <p:nvSpPr>
          <p:cNvPr id="21" name="Content Placeholder 2"/>
          <p:cNvSpPr>
            <a:spLocks noGrp="1"/>
          </p:cNvSpPr>
          <p:nvPr>
            <p:custDataLst>
              <p:tags r:id="rId1"/>
            </p:custDataLst>
          </p:nvPr>
        </p:nvSpPr>
        <p:spPr>
          <a:xfrm>
            <a:off x="589280" y="1837690"/>
            <a:ext cx="7265670" cy="4299585"/>
          </a:xfrm>
          <a:prstGeom prst="rect">
            <a:avLst/>
          </a:prstGeom>
          <a:solidFill>
            <a:srgbClr val="FFFF00"/>
          </a:solidFill>
        </p:spPr>
        <p:txBody>
          <a:bodyPr vert="horz" lIns="91440" tIns="45720" rIns="91440" bIns="45720" rtlCol="0">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 typeface="Wingdings" panose="05000000000000000000" pitchFamily="2" charset="2"/>
              <a:buChar char="§"/>
            </a:pPr>
            <a:r>
              <a:rPr lang="en-US" dirty="0">
                <a:latin typeface="Times New Roman" panose="02020603050405020304" pitchFamily="18" charset="0"/>
                <a:cs typeface="Times New Roman" panose="02020603050405020304" pitchFamily="18" charset="0"/>
              </a:rPr>
              <a:t>Jack Man was the founder of Alibaba Company in 1999. By then, he could scrap together $80 000 from 80 investors in the Chinese marketplace (Tan et al., 2015). </a:t>
            </a:r>
            <a:endParaRPr lang="en-US" dirty="0" smtClean="0">
              <a:latin typeface="Times New Roman" panose="02020603050405020304" pitchFamily="18" charset="0"/>
              <a:cs typeface="Times New Roman" panose="02020603050405020304" pitchFamily="18" charset="0"/>
            </a:endParaRPr>
          </a:p>
          <a:p>
            <a:pPr>
              <a:buFont typeface="Wingdings" panose="05000000000000000000" pitchFamily="2" charset="2"/>
              <a:buChar char="§"/>
            </a:pPr>
            <a:r>
              <a:rPr lang="en-US" dirty="0">
                <a:latin typeface="Times New Roman" panose="02020603050405020304" pitchFamily="18" charset="0"/>
                <a:cs typeface="Times New Roman" panose="02020603050405020304" pitchFamily="18" charset="0"/>
              </a:rPr>
              <a:t>Alibaba is the best-performing company in China and the world's largest e-commerce company. Alibaba.com hold millions of merchant and users globally. </a:t>
            </a:r>
            <a:endParaRPr lang="en-US" dirty="0" smtClean="0">
              <a:latin typeface="Times New Roman" panose="02020603050405020304" pitchFamily="18" charset="0"/>
              <a:cs typeface="Times New Roman" panose="02020603050405020304" pitchFamily="18" charset="0"/>
            </a:endParaRPr>
          </a:p>
          <a:p>
            <a:pPr>
              <a:buFont typeface="Wingdings" panose="05000000000000000000" pitchFamily="2" charset="2"/>
              <a:buChar char="§"/>
            </a:pPr>
            <a:r>
              <a:rPr lang="en-US" dirty="0" smtClean="0">
                <a:latin typeface="Times New Roman" panose="02020603050405020304" pitchFamily="18" charset="0"/>
                <a:cs typeface="Times New Roman" panose="02020603050405020304" pitchFamily="18" charset="0"/>
              </a:rPr>
              <a:t>The </a:t>
            </a:r>
            <a:r>
              <a:rPr lang="en-US" dirty="0">
                <a:latin typeface="Times New Roman" panose="02020603050405020304" pitchFamily="18" charset="0"/>
                <a:cs typeface="Times New Roman" panose="02020603050405020304" pitchFamily="18" charset="0"/>
              </a:rPr>
              <a:t>online shopping platform for Alibabaa.com held$ 248 billion in transactions in the last few years, showing that it is the fastest-growing e-commerce market (Wu et al., 2018). </a:t>
            </a:r>
            <a:endParaRPr lang="en-US" dirty="0">
              <a:latin typeface="Times New Roman" panose="02020603050405020304" pitchFamily="18" charset="0"/>
              <a:cs typeface="Times New Roman" panose="02020603050405020304" pitchFamily="18" charset="0"/>
            </a:endParaRPr>
          </a:p>
        </p:txBody>
      </p:sp>
      <p:pic>
        <p:nvPicPr>
          <p:cNvPr id="22" name="Picture 3"/>
          <p:cNvPicPr>
            <a:picLocks noChangeAspect="1"/>
          </p:cNvPicPr>
          <p:nvPr>
            <p:custDataLst>
              <p:tags r:id="rId2"/>
            </p:custDataLst>
          </p:nvPr>
        </p:nvPicPr>
        <p:blipFill>
          <a:blip r:embed="rId3"/>
          <a:stretch>
            <a:fillRect/>
          </a:stretch>
        </p:blipFill>
        <p:spPr>
          <a:xfrm>
            <a:off x="8082280" y="817245"/>
            <a:ext cx="3719830" cy="5343525"/>
          </a:xfrm>
          <a:prstGeom prst="rect">
            <a:avLst/>
          </a:prstGeom>
        </p:spPr>
      </p:pic>
      <p:sp>
        <p:nvSpPr>
          <p:cNvPr id="23" name="深度视觉·原创设计 https://www.docer.com/works?userid=22383862"/>
          <p:cNvSpPr/>
          <p:nvPr>
            <p:custDataLst>
              <p:tags r:id="rId4"/>
            </p:custDataLst>
          </p:nvPr>
        </p:nvSpPr>
        <p:spPr>
          <a:xfrm flipH="1">
            <a:off x="9677400" y="4533899"/>
            <a:ext cx="2514600" cy="2324101"/>
          </a:xfrm>
          <a:prstGeom prst="corner">
            <a:avLst>
              <a:gd name="adj1" fmla="val 17397"/>
              <a:gd name="adj2" fmla="val 16614"/>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latin typeface="汉仪正圆-55W" panose="00020600040101010101" pitchFamily="18" charset="-122"/>
              <a:ea typeface="汉仪正圆-55W" panose="00020600040101010101" pitchFamily="18" charset="-122"/>
              <a:sym typeface="汉仪正圆-55W" panose="00020600040101010101" pitchFamily="18" charset="-122"/>
            </a:endParaRPr>
          </a:p>
        </p:txBody>
      </p:sp>
      <p:sp>
        <p:nvSpPr>
          <p:cNvPr id="24" name="深度视觉·原创设计 https://www.docer.com/works?userid=22383862"/>
          <p:cNvSpPr/>
          <p:nvPr>
            <p:custDataLst>
              <p:tags r:id="rId5"/>
            </p:custDataLst>
          </p:nvPr>
        </p:nvSpPr>
        <p:spPr>
          <a:xfrm rot="10800000" flipH="1">
            <a:off x="0" y="0"/>
            <a:ext cx="2514600" cy="2324101"/>
          </a:xfrm>
          <a:prstGeom prst="corner">
            <a:avLst>
              <a:gd name="adj1" fmla="val 17397"/>
              <a:gd name="adj2" fmla="val 16614"/>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latin typeface="汉仪正圆-55W" panose="00020600040101010101" pitchFamily="18" charset="-122"/>
              <a:ea typeface="汉仪正圆-55W" panose="00020600040101010101" pitchFamily="18" charset="-122"/>
              <a:sym typeface="汉仪正圆-55W" panose="00020600040101010101" pitchFamily="18" charset="-122"/>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深度视觉·原创设计 https://www.docer.com/works?userid=22383862"/>
          <p:cNvSpPr/>
          <p:nvPr/>
        </p:nvSpPr>
        <p:spPr>
          <a:xfrm>
            <a:off x="658495" y="676910"/>
            <a:ext cx="3486150" cy="798830"/>
          </a:xfrm>
          <a:prstGeom prst="roundRect">
            <a:avLst>
              <a:gd name="adj" fmla="val 25938"/>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800">
              <a:latin typeface="汉仪正圆-55W" panose="00020600040101010101" pitchFamily="18" charset="-122"/>
              <a:ea typeface="汉仪正圆-55W" panose="00020600040101010101" pitchFamily="18" charset="-122"/>
              <a:sym typeface="汉仪正圆-55W" panose="00020600040101010101" pitchFamily="18" charset="-122"/>
            </a:endParaRPr>
          </a:p>
        </p:txBody>
      </p:sp>
      <p:sp>
        <p:nvSpPr>
          <p:cNvPr id="7" name="深度视觉·原创设计 https://www.docer.com/works?userid=22383862"/>
          <p:cNvSpPr txBox="1"/>
          <p:nvPr/>
        </p:nvSpPr>
        <p:spPr>
          <a:xfrm>
            <a:off x="1164590" y="581660"/>
            <a:ext cx="2347595" cy="758190"/>
          </a:xfrm>
          <a:prstGeom prst="rect">
            <a:avLst/>
          </a:prstGeom>
          <a:noFill/>
        </p:spPr>
        <p:txBody>
          <a:bodyPr wrap="square" rtlCol="0">
            <a:noAutofit/>
          </a:bodyPr>
          <a:lstStyle/>
          <a:p>
            <a:pPr algn="dist"/>
            <a:r>
              <a:rPr lang="en-US" sz="5400" dirty="0" smtClean="0">
                <a:solidFill>
                  <a:schemeClr val="bg1"/>
                </a:solidFill>
                <a:latin typeface="Times New Roman" panose="02020603050405020304" pitchFamily="18" charset="0"/>
                <a:cs typeface="Times New Roman" panose="02020603050405020304" pitchFamily="18" charset="0"/>
                <a:sym typeface="+mn-ea"/>
              </a:rPr>
              <a:t>Changes</a:t>
            </a:r>
            <a:endParaRPr lang="en-US" sz="5400" dirty="0">
              <a:solidFill>
                <a:schemeClr val="bg1"/>
              </a:solidFill>
              <a:latin typeface="Times New Roman" panose="02020603050405020304" pitchFamily="18" charset="0"/>
              <a:cs typeface="Times New Roman" panose="02020603050405020304" pitchFamily="18" charset="0"/>
            </a:endParaRPr>
          </a:p>
          <a:p>
            <a:pPr algn="dist"/>
            <a:endParaRPr lang="en-US" altLang="en-US" sz="5400" dirty="0">
              <a:solidFill>
                <a:schemeClr val="bg1"/>
              </a:solidFill>
              <a:latin typeface="Times New Roman" panose="02020603050405020304" pitchFamily="18" charset="0"/>
              <a:ea typeface="汉仪正圆-55W" panose="00020600040101010101" pitchFamily="18" charset="-122"/>
              <a:cs typeface="Times New Roman" panose="02020603050405020304" pitchFamily="18" charset="0"/>
              <a:sym typeface="+mn-ea"/>
            </a:endParaRPr>
          </a:p>
        </p:txBody>
      </p:sp>
      <p:sp>
        <p:nvSpPr>
          <p:cNvPr id="23" name="深度视觉·原创设计 https://www.docer.com/works?userid=22383862"/>
          <p:cNvSpPr/>
          <p:nvPr>
            <p:custDataLst>
              <p:tags r:id="rId1"/>
            </p:custDataLst>
          </p:nvPr>
        </p:nvSpPr>
        <p:spPr>
          <a:xfrm flipH="1">
            <a:off x="9677400" y="4533899"/>
            <a:ext cx="2514600" cy="2324101"/>
          </a:xfrm>
          <a:prstGeom prst="corner">
            <a:avLst>
              <a:gd name="adj1" fmla="val 17397"/>
              <a:gd name="adj2" fmla="val 16614"/>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latin typeface="汉仪正圆-55W" panose="00020600040101010101" pitchFamily="18" charset="-122"/>
              <a:ea typeface="汉仪正圆-55W" panose="00020600040101010101" pitchFamily="18" charset="-122"/>
              <a:sym typeface="汉仪正圆-55W" panose="00020600040101010101" pitchFamily="18" charset="-122"/>
            </a:endParaRPr>
          </a:p>
        </p:txBody>
      </p:sp>
      <p:sp>
        <p:nvSpPr>
          <p:cNvPr id="24" name="深度视觉·原创设计 https://www.docer.com/works?userid=22383862"/>
          <p:cNvSpPr/>
          <p:nvPr>
            <p:custDataLst>
              <p:tags r:id="rId2"/>
            </p:custDataLst>
          </p:nvPr>
        </p:nvSpPr>
        <p:spPr>
          <a:xfrm rot="10800000" flipH="1">
            <a:off x="0" y="0"/>
            <a:ext cx="2514600" cy="2324101"/>
          </a:xfrm>
          <a:prstGeom prst="corner">
            <a:avLst>
              <a:gd name="adj1" fmla="val 17397"/>
              <a:gd name="adj2" fmla="val 16614"/>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latin typeface="汉仪正圆-55W" panose="00020600040101010101" pitchFamily="18" charset="-122"/>
              <a:ea typeface="汉仪正圆-55W" panose="00020600040101010101" pitchFamily="18" charset="-122"/>
              <a:sym typeface="汉仪正圆-55W" panose="00020600040101010101" pitchFamily="18" charset="-122"/>
            </a:endParaRPr>
          </a:p>
        </p:txBody>
      </p:sp>
      <p:sp>
        <p:nvSpPr>
          <p:cNvPr id="3" name="Content Placeholder 2"/>
          <p:cNvSpPr>
            <a:spLocks noGrp="1"/>
          </p:cNvSpPr>
          <p:nvPr>
            <p:custDataLst>
              <p:tags r:id="rId3"/>
            </p:custDataLst>
          </p:nvPr>
        </p:nvSpPr>
        <p:spPr>
          <a:xfrm>
            <a:off x="838200" y="1762760"/>
            <a:ext cx="10134600" cy="4351338"/>
          </a:xfrm>
          <a:prstGeom prst="rect">
            <a:avLst/>
          </a:prstGeom>
          <a:solidFill>
            <a:schemeClr val="accent3"/>
          </a:solidFill>
        </p:spPr>
        <p:txBody>
          <a:bodyPr vert="horz" lIns="91440" tIns="45720" rIns="91440" bIns="45720" rtlCol="0"/>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 typeface="Wingdings" panose="05000000000000000000" pitchFamily="2" charset="2"/>
              <a:buChar char="q"/>
            </a:pPr>
            <a:r>
              <a:rPr lang="en-US" dirty="0" smtClean="0">
                <a:latin typeface="Times New Roman" panose="02020603050405020304" pitchFamily="18" charset="0"/>
                <a:cs typeface="Times New Roman" panose="02020603050405020304" pitchFamily="18" charset="0"/>
              </a:rPr>
              <a:t>The company experiences a net loss of 16.2 million in the year's fourth quarter. </a:t>
            </a:r>
            <a:endParaRPr lang="en-US" dirty="0" smtClean="0">
              <a:latin typeface="Times New Roman" panose="02020603050405020304" pitchFamily="18" charset="0"/>
              <a:cs typeface="Times New Roman" panose="02020603050405020304" pitchFamily="18" charset="0"/>
            </a:endParaRPr>
          </a:p>
          <a:p>
            <a:pPr>
              <a:buFont typeface="Wingdings" panose="05000000000000000000" pitchFamily="2" charset="2"/>
              <a:buChar char="q"/>
            </a:pPr>
            <a:r>
              <a:rPr lang="en-US" dirty="0" smtClean="0">
                <a:latin typeface="Times New Roman" panose="02020603050405020304" pitchFamily="18" charset="0"/>
                <a:cs typeface="Times New Roman" panose="02020603050405020304" pitchFamily="18" charset="0"/>
              </a:rPr>
              <a:t>The main problem for Alibaba in the coming decades was declining consumer consumption. </a:t>
            </a:r>
            <a:endParaRPr lang="en-US" dirty="0" smtClean="0">
              <a:latin typeface="Times New Roman" panose="02020603050405020304" pitchFamily="18" charset="0"/>
              <a:cs typeface="Times New Roman" panose="02020603050405020304" pitchFamily="18" charset="0"/>
            </a:endParaRPr>
          </a:p>
          <a:p>
            <a:pPr>
              <a:buFont typeface="Wingdings" panose="05000000000000000000" pitchFamily="2" charset="2"/>
              <a:buChar char="q"/>
            </a:pPr>
            <a:r>
              <a:rPr lang="en-US" dirty="0" smtClean="0">
                <a:latin typeface="Times New Roman" panose="02020603050405020304" pitchFamily="18" charset="0"/>
                <a:cs typeface="Times New Roman" panose="02020603050405020304" pitchFamily="18" charset="0"/>
              </a:rPr>
              <a:t>Because of the financial uncertainty created on by troubles with China's real estate market, its "negligible policy," and the Corona pandemic, private consumption had declined despite 2021's improving economic growth (Hu et al., 2004). </a:t>
            </a:r>
            <a:endParaRPr lang="en-US" dirty="0" smtClean="0">
              <a:latin typeface="Times New Roman" panose="02020603050405020304" pitchFamily="18" charset="0"/>
              <a:cs typeface="Times New Roman" panose="02020603050405020304" pitchFamily="18" charset="0"/>
            </a:endParaRPr>
          </a:p>
          <a:p>
            <a:pPr>
              <a:buFont typeface="Wingdings" panose="05000000000000000000" pitchFamily="2" charset="2"/>
              <a:buChar char="q"/>
            </a:pPr>
            <a:r>
              <a:rPr lang="en-US" dirty="0" smtClean="0">
                <a:latin typeface="Times New Roman" panose="02020603050405020304" pitchFamily="18" charset="0"/>
                <a:cs typeface="Times New Roman" panose="02020603050405020304" pitchFamily="18" charset="0"/>
              </a:rPr>
              <a:t>it has altered consumer spending habits since less money is being spent on discretionary items like dining out and travel. </a:t>
            </a:r>
            <a:endParaRPr lang="en-US" dirty="0" smtClean="0">
              <a:latin typeface="Times New Roman" panose="02020603050405020304" pitchFamily="18" charset="0"/>
              <a:cs typeface="Times New Roman" panose="02020603050405020304" pitchFamily="18" charset="0"/>
            </a:endParaRPr>
          </a:p>
          <a:p>
            <a:pPr>
              <a:buFont typeface="Wingdings" panose="05000000000000000000" pitchFamily="2" charset="2"/>
              <a:buChar char="q"/>
            </a:pPr>
            <a:endParaRPr lang="en-US" dirty="0" smtClean="0">
              <a:latin typeface="Times New Roman" panose="02020603050405020304" pitchFamily="18" charset="0"/>
              <a:cs typeface="Times New Roman" panose="02020603050405020304" pitchFamily="18"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深度视觉·原创设计 https://www.docer.com/works?userid=22383862"/>
          <p:cNvSpPr/>
          <p:nvPr/>
        </p:nvSpPr>
        <p:spPr>
          <a:xfrm>
            <a:off x="658495" y="676910"/>
            <a:ext cx="7190740" cy="798830"/>
          </a:xfrm>
          <a:prstGeom prst="roundRect">
            <a:avLst>
              <a:gd name="adj" fmla="val 25938"/>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800">
              <a:latin typeface="汉仪正圆-55W" panose="00020600040101010101" pitchFamily="18" charset="-122"/>
              <a:ea typeface="汉仪正圆-55W" panose="00020600040101010101" pitchFamily="18" charset="-122"/>
              <a:sym typeface="汉仪正圆-55W" panose="00020600040101010101" pitchFamily="18" charset="-122"/>
            </a:endParaRPr>
          </a:p>
        </p:txBody>
      </p:sp>
      <p:sp>
        <p:nvSpPr>
          <p:cNvPr id="7" name="深度视觉·原创设计 https://www.docer.com/works?userid=22383862"/>
          <p:cNvSpPr txBox="1"/>
          <p:nvPr/>
        </p:nvSpPr>
        <p:spPr>
          <a:xfrm>
            <a:off x="737235" y="717550"/>
            <a:ext cx="6938645" cy="750570"/>
          </a:xfrm>
          <a:prstGeom prst="rect">
            <a:avLst/>
          </a:prstGeom>
          <a:noFill/>
        </p:spPr>
        <p:txBody>
          <a:bodyPr wrap="square" rtlCol="0">
            <a:noAutofit/>
          </a:bodyPr>
          <a:lstStyle/>
          <a:p>
            <a:pPr algn="dist"/>
            <a:r>
              <a:rPr lang="en-US" sz="3600" b="1" dirty="0">
                <a:solidFill>
                  <a:schemeClr val="bg1"/>
                </a:solidFill>
                <a:latin typeface="Times New Roman" panose="02020603050405020304" pitchFamily="18" charset="0"/>
                <a:cs typeface="Times New Roman" panose="02020603050405020304" pitchFamily="18" charset="0"/>
                <a:sym typeface="+mn-ea"/>
              </a:rPr>
              <a:t>Key drivers and factors of change</a:t>
            </a:r>
            <a:endParaRPr lang="en-US" altLang="en-US" sz="3600" b="1" dirty="0">
              <a:solidFill>
                <a:schemeClr val="bg1"/>
              </a:solidFill>
              <a:latin typeface="Times New Roman" panose="02020603050405020304" pitchFamily="18" charset="0"/>
              <a:ea typeface="汉仪正圆-55W" panose="00020600040101010101" pitchFamily="18" charset="-122"/>
              <a:cs typeface="Times New Roman" panose="02020603050405020304" pitchFamily="18" charset="0"/>
              <a:sym typeface="+mn-ea"/>
            </a:endParaRPr>
          </a:p>
        </p:txBody>
      </p:sp>
      <p:sp>
        <p:nvSpPr>
          <p:cNvPr id="23" name="深度视觉·原创设计 https://www.docer.com/works?userid=22383862"/>
          <p:cNvSpPr/>
          <p:nvPr>
            <p:custDataLst>
              <p:tags r:id="rId1"/>
            </p:custDataLst>
          </p:nvPr>
        </p:nvSpPr>
        <p:spPr>
          <a:xfrm flipH="1">
            <a:off x="9677400" y="4533899"/>
            <a:ext cx="2514600" cy="2324101"/>
          </a:xfrm>
          <a:prstGeom prst="corner">
            <a:avLst>
              <a:gd name="adj1" fmla="val 17397"/>
              <a:gd name="adj2" fmla="val 16614"/>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latin typeface="汉仪正圆-55W" panose="00020600040101010101" pitchFamily="18" charset="-122"/>
              <a:ea typeface="汉仪正圆-55W" panose="00020600040101010101" pitchFamily="18" charset="-122"/>
              <a:sym typeface="汉仪正圆-55W" panose="00020600040101010101" pitchFamily="18" charset="-122"/>
            </a:endParaRPr>
          </a:p>
        </p:txBody>
      </p:sp>
      <p:sp>
        <p:nvSpPr>
          <p:cNvPr id="24" name="深度视觉·原创设计 https://www.docer.com/works?userid=22383862"/>
          <p:cNvSpPr/>
          <p:nvPr>
            <p:custDataLst>
              <p:tags r:id="rId2"/>
            </p:custDataLst>
          </p:nvPr>
        </p:nvSpPr>
        <p:spPr>
          <a:xfrm rot="10800000" flipH="1">
            <a:off x="0" y="0"/>
            <a:ext cx="2514600" cy="2324101"/>
          </a:xfrm>
          <a:prstGeom prst="corner">
            <a:avLst>
              <a:gd name="adj1" fmla="val 17397"/>
              <a:gd name="adj2" fmla="val 16614"/>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latin typeface="汉仪正圆-55W" panose="00020600040101010101" pitchFamily="18" charset="-122"/>
              <a:ea typeface="汉仪正圆-55W" panose="00020600040101010101" pitchFamily="18" charset="-122"/>
              <a:sym typeface="汉仪正圆-55W" panose="00020600040101010101" pitchFamily="18" charset="-122"/>
            </a:endParaRPr>
          </a:p>
        </p:txBody>
      </p:sp>
      <p:sp>
        <p:nvSpPr>
          <p:cNvPr id="3" name="Content Placeholder 2"/>
          <p:cNvSpPr>
            <a:spLocks noGrp="1"/>
          </p:cNvSpPr>
          <p:nvPr>
            <p:custDataLst>
              <p:tags r:id="rId3"/>
            </p:custDataLst>
          </p:nvPr>
        </p:nvSpPr>
        <p:spPr>
          <a:xfrm>
            <a:off x="513715" y="1619885"/>
            <a:ext cx="7480300" cy="4734560"/>
          </a:xfrm>
          <a:prstGeom prst="rect">
            <a:avLst/>
          </a:prstGeom>
          <a:solidFill>
            <a:schemeClr val="accent2"/>
          </a:solidFill>
        </p:spPr>
        <p:txBody>
          <a:bodyPr vert="horz" lIns="91440" tIns="45720" rIns="91440" bIns="45720" rtlCol="0"/>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 typeface="Wingdings" panose="05000000000000000000" pitchFamily="2" charset="2"/>
              <a:buChar char="v"/>
            </a:pPr>
            <a:r>
              <a:rPr lang="en-US" sz="2000" dirty="0" smtClean="0">
                <a:latin typeface="Times New Roman" panose="02020603050405020304" pitchFamily="18" charset="0"/>
                <a:cs typeface="Times New Roman" panose="02020603050405020304" pitchFamily="18" charset="0"/>
              </a:rPr>
              <a:t>The </a:t>
            </a:r>
            <a:r>
              <a:rPr lang="en-US" sz="2000" dirty="0">
                <a:latin typeface="Times New Roman" panose="02020603050405020304" pitchFamily="18" charset="0"/>
                <a:cs typeface="Times New Roman" panose="02020603050405020304" pitchFamily="18" charset="0"/>
              </a:rPr>
              <a:t>key factors driving the demand growth include rising Internet usage and rising acceptability of internet purchases in China as a result of the implementation of the lockdown to stop the spread of the coronavirus. </a:t>
            </a:r>
            <a:endParaRPr lang="en-US" sz="2000" dirty="0" smtClean="0">
              <a:latin typeface="Times New Roman" panose="02020603050405020304" pitchFamily="18" charset="0"/>
              <a:cs typeface="Times New Roman" panose="02020603050405020304" pitchFamily="18" charset="0"/>
            </a:endParaRPr>
          </a:p>
          <a:p>
            <a:pPr>
              <a:buFont typeface="Wingdings" panose="05000000000000000000" pitchFamily="2" charset="2"/>
              <a:buChar char="v"/>
            </a:pPr>
            <a:r>
              <a:rPr lang="en-US" sz="2000" dirty="0">
                <a:latin typeface="Times New Roman" panose="02020603050405020304" pitchFamily="18" charset="0"/>
                <a:cs typeface="Times New Roman" panose="02020603050405020304" pitchFamily="18" charset="0"/>
              </a:rPr>
              <a:t>Alibaba is also making strong investments in other Internet businesses, which might broaden its source of income in the years to come—Alibaba's financial backing of businesses like Snap Chat and Tango.</a:t>
            </a:r>
            <a:endParaRPr lang="en-US" sz="2000" dirty="0">
              <a:latin typeface="Times New Roman" panose="02020603050405020304" pitchFamily="18" charset="0"/>
              <a:cs typeface="Times New Roman" panose="02020603050405020304" pitchFamily="18" charset="0"/>
            </a:endParaRPr>
          </a:p>
          <a:p>
            <a:pPr>
              <a:buFont typeface="Wingdings" panose="05000000000000000000" pitchFamily="2" charset="2"/>
              <a:buChar char="v"/>
            </a:pPr>
            <a:r>
              <a:rPr lang="en-US" sz="2000" dirty="0">
                <a:latin typeface="Times New Roman" panose="02020603050405020304" pitchFamily="18" charset="0"/>
                <a:cs typeface="Times New Roman" panose="02020603050405020304" pitchFamily="18" charset="0"/>
              </a:rPr>
              <a:t>The company’s culture and leadership are the internal factors that contributed to change regarding the influence of the pandemic. </a:t>
            </a:r>
            <a:endParaRPr lang="en-US" sz="2000" dirty="0" smtClean="0">
              <a:latin typeface="Times New Roman" panose="02020603050405020304" pitchFamily="18" charset="0"/>
              <a:cs typeface="Times New Roman" panose="02020603050405020304" pitchFamily="18" charset="0"/>
            </a:endParaRPr>
          </a:p>
          <a:p>
            <a:pPr>
              <a:buFont typeface="Wingdings" panose="05000000000000000000" pitchFamily="2" charset="2"/>
              <a:buChar char="v"/>
            </a:pPr>
            <a:r>
              <a:rPr lang="en-US" sz="2000" dirty="0" smtClean="0">
                <a:latin typeface="Times New Roman" panose="02020603050405020304" pitchFamily="18" charset="0"/>
                <a:cs typeface="Times New Roman" panose="02020603050405020304" pitchFamily="18" charset="0"/>
              </a:rPr>
              <a:t>The </a:t>
            </a:r>
            <a:r>
              <a:rPr lang="en-US" sz="2000" dirty="0">
                <a:latin typeface="Times New Roman" panose="02020603050405020304" pitchFamily="18" charset="0"/>
                <a:cs typeface="Times New Roman" panose="02020603050405020304" pitchFamily="18" charset="0"/>
              </a:rPr>
              <a:t>ability of the company to operate as a team and have a superficial understanding of the market is core to its success. Many of the competitors in China needed to gain knowledge of the culture and language of </a:t>
            </a:r>
            <a:r>
              <a:rPr lang="en-US" sz="2000" dirty="0" smtClean="0">
                <a:latin typeface="Times New Roman" panose="02020603050405020304" pitchFamily="18" charset="0"/>
                <a:cs typeface="Times New Roman" panose="02020603050405020304" pitchFamily="18" charset="0"/>
              </a:rPr>
              <a:t>Chinese.</a:t>
            </a:r>
            <a:endParaRPr lang="en-US" sz="2000" dirty="0" smtClean="0">
              <a:latin typeface="Times New Roman" panose="02020603050405020304" pitchFamily="18" charset="0"/>
              <a:cs typeface="Times New Roman" panose="02020603050405020304" pitchFamily="18" charset="0"/>
            </a:endParaRPr>
          </a:p>
          <a:p>
            <a:pPr>
              <a:buFont typeface="Wingdings" panose="05000000000000000000" pitchFamily="2" charset="2"/>
              <a:buChar char="v"/>
            </a:pPr>
            <a:r>
              <a:rPr lang="en-US" sz="2000" dirty="0" smtClean="0">
                <a:latin typeface="Times New Roman" panose="02020603050405020304" pitchFamily="18" charset="0"/>
                <a:cs typeface="Times New Roman" panose="02020603050405020304" pitchFamily="18" charset="0"/>
              </a:rPr>
              <a:t>The </a:t>
            </a:r>
            <a:r>
              <a:rPr lang="en-US" sz="2000" dirty="0">
                <a:latin typeface="Times New Roman" panose="02020603050405020304" pitchFamily="18" charset="0"/>
                <a:cs typeface="Times New Roman" panose="02020603050405020304" pitchFamily="18" charset="0"/>
              </a:rPr>
              <a:t>company has embraced its collaborative culture which has helped the workers to work together to share ideas and improve their e-commerce productivity.</a:t>
            </a:r>
            <a:endParaRPr lang="en-US" sz="2000" dirty="0">
              <a:latin typeface="Times New Roman" panose="02020603050405020304" pitchFamily="18" charset="0"/>
              <a:cs typeface="Times New Roman" panose="02020603050405020304" pitchFamily="18" charset="0"/>
            </a:endParaRPr>
          </a:p>
          <a:p>
            <a:pPr>
              <a:buFont typeface="Wingdings" panose="05000000000000000000" pitchFamily="2" charset="2"/>
              <a:buChar char="v"/>
            </a:pPr>
            <a:endParaRPr lang="en-US" sz="2000"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custDataLst>
              <p:tags r:id="rId4"/>
            </p:custDataLst>
          </p:nvPr>
        </p:nvPicPr>
        <p:blipFill>
          <a:blip r:embed="rId5"/>
          <a:stretch>
            <a:fillRect/>
          </a:stretch>
        </p:blipFill>
        <p:spPr>
          <a:xfrm>
            <a:off x="7994015" y="1619885"/>
            <a:ext cx="4072255" cy="4704715"/>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深度视觉·原创设计 https://www.docer.com/works?userid=22383862"/>
          <p:cNvSpPr/>
          <p:nvPr/>
        </p:nvSpPr>
        <p:spPr>
          <a:xfrm>
            <a:off x="658495" y="676910"/>
            <a:ext cx="7190740" cy="798830"/>
          </a:xfrm>
          <a:prstGeom prst="roundRect">
            <a:avLst>
              <a:gd name="adj" fmla="val 25938"/>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800">
              <a:latin typeface="汉仪正圆-55W" panose="00020600040101010101" pitchFamily="18" charset="-122"/>
              <a:ea typeface="汉仪正圆-55W" panose="00020600040101010101" pitchFamily="18" charset="-122"/>
              <a:sym typeface="汉仪正圆-55W" panose="00020600040101010101" pitchFamily="18" charset="-122"/>
            </a:endParaRPr>
          </a:p>
        </p:txBody>
      </p:sp>
      <p:sp>
        <p:nvSpPr>
          <p:cNvPr id="7" name="深度视觉·原创设计 https://www.docer.com/works?userid=22383862"/>
          <p:cNvSpPr txBox="1"/>
          <p:nvPr/>
        </p:nvSpPr>
        <p:spPr>
          <a:xfrm>
            <a:off x="737235" y="717550"/>
            <a:ext cx="6938645" cy="750570"/>
          </a:xfrm>
          <a:prstGeom prst="rect">
            <a:avLst/>
          </a:prstGeom>
          <a:noFill/>
        </p:spPr>
        <p:txBody>
          <a:bodyPr wrap="square" rtlCol="0">
            <a:noAutofit/>
          </a:bodyPr>
          <a:lstStyle/>
          <a:p>
            <a:pPr algn="dist"/>
            <a:r>
              <a:rPr lang="en-US" sz="3600" b="1" dirty="0">
                <a:solidFill>
                  <a:schemeClr val="bg1"/>
                </a:solidFill>
                <a:latin typeface="Times New Roman" panose="02020603050405020304" pitchFamily="18" charset="0"/>
                <a:cs typeface="Times New Roman" panose="02020603050405020304" pitchFamily="18" charset="0"/>
                <a:sym typeface="+mn-ea"/>
              </a:rPr>
              <a:t>Key drivers and factors of change</a:t>
            </a:r>
            <a:endParaRPr lang="en-US" altLang="en-US" sz="3600" b="1" dirty="0">
              <a:solidFill>
                <a:schemeClr val="bg1"/>
              </a:solidFill>
              <a:latin typeface="Times New Roman" panose="02020603050405020304" pitchFamily="18" charset="0"/>
              <a:ea typeface="汉仪正圆-55W" panose="00020600040101010101" pitchFamily="18" charset="-122"/>
              <a:cs typeface="Times New Roman" panose="02020603050405020304" pitchFamily="18" charset="0"/>
              <a:sym typeface="+mn-ea"/>
            </a:endParaRPr>
          </a:p>
        </p:txBody>
      </p:sp>
      <p:sp>
        <p:nvSpPr>
          <p:cNvPr id="23" name="深度视觉·原创设计 https://www.docer.com/works?userid=22383862"/>
          <p:cNvSpPr/>
          <p:nvPr>
            <p:custDataLst>
              <p:tags r:id="rId1"/>
            </p:custDataLst>
          </p:nvPr>
        </p:nvSpPr>
        <p:spPr>
          <a:xfrm flipH="1">
            <a:off x="9677400" y="4533899"/>
            <a:ext cx="2514600" cy="2324101"/>
          </a:xfrm>
          <a:prstGeom prst="corner">
            <a:avLst>
              <a:gd name="adj1" fmla="val 17397"/>
              <a:gd name="adj2" fmla="val 16614"/>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latin typeface="汉仪正圆-55W" panose="00020600040101010101" pitchFamily="18" charset="-122"/>
              <a:ea typeface="汉仪正圆-55W" panose="00020600040101010101" pitchFamily="18" charset="-122"/>
              <a:sym typeface="汉仪正圆-55W" panose="00020600040101010101" pitchFamily="18" charset="-122"/>
            </a:endParaRPr>
          </a:p>
        </p:txBody>
      </p:sp>
      <p:sp>
        <p:nvSpPr>
          <p:cNvPr id="24" name="深度视觉·原创设计 https://www.docer.com/works?userid=22383862"/>
          <p:cNvSpPr/>
          <p:nvPr>
            <p:custDataLst>
              <p:tags r:id="rId2"/>
            </p:custDataLst>
          </p:nvPr>
        </p:nvSpPr>
        <p:spPr>
          <a:xfrm rot="10800000" flipH="1">
            <a:off x="0" y="0"/>
            <a:ext cx="2514600" cy="2324101"/>
          </a:xfrm>
          <a:prstGeom prst="corner">
            <a:avLst>
              <a:gd name="adj1" fmla="val 17397"/>
              <a:gd name="adj2" fmla="val 16614"/>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latin typeface="汉仪正圆-55W" panose="00020600040101010101" pitchFamily="18" charset="-122"/>
              <a:ea typeface="汉仪正圆-55W" panose="00020600040101010101" pitchFamily="18" charset="-122"/>
              <a:sym typeface="汉仪正圆-55W" panose="00020600040101010101" pitchFamily="18" charset="-122"/>
            </a:endParaRPr>
          </a:p>
        </p:txBody>
      </p:sp>
      <p:sp>
        <p:nvSpPr>
          <p:cNvPr id="2" name="Content Placeholder 2"/>
          <p:cNvSpPr>
            <a:spLocks noGrp="1"/>
          </p:cNvSpPr>
          <p:nvPr>
            <p:custDataLst>
              <p:tags r:id="rId3"/>
            </p:custDataLst>
          </p:nvPr>
        </p:nvSpPr>
        <p:spPr>
          <a:xfrm>
            <a:off x="658495" y="1789430"/>
            <a:ext cx="7171055" cy="4365625"/>
          </a:xfrm>
          <a:prstGeom prst="rect">
            <a:avLst/>
          </a:prstGeom>
          <a:solidFill>
            <a:srgbClr val="00B050"/>
          </a:solidFill>
        </p:spPr>
        <p:txBody>
          <a:bodyPr vert="horz" lIns="91440" tIns="45720" rIns="91440" bIns="45720" rtlCol="0">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400" dirty="0">
                <a:latin typeface="Times New Roman" panose="02020603050405020304" pitchFamily="18" charset="0"/>
                <a:cs typeface="Times New Roman" panose="02020603050405020304" pitchFamily="18" charset="0"/>
              </a:rPr>
              <a:t>The company’s culture and leadership are the internal factors that contributed to change regarding the influence of the pandemic. </a:t>
            </a:r>
            <a:endParaRPr lang="en-US" sz="2400" dirty="0" smtClean="0">
              <a:latin typeface="Times New Roman" panose="02020603050405020304" pitchFamily="18" charset="0"/>
              <a:cs typeface="Times New Roman" panose="02020603050405020304" pitchFamily="18" charset="0"/>
            </a:endParaRPr>
          </a:p>
          <a:p>
            <a:r>
              <a:rPr lang="en-US" sz="2400" dirty="0" smtClean="0">
                <a:latin typeface="Times New Roman" panose="02020603050405020304" pitchFamily="18" charset="0"/>
                <a:cs typeface="Times New Roman" panose="02020603050405020304" pitchFamily="18" charset="0"/>
              </a:rPr>
              <a:t>The </a:t>
            </a:r>
            <a:r>
              <a:rPr lang="en-US" sz="2400" dirty="0">
                <a:latin typeface="Times New Roman" panose="02020603050405020304" pitchFamily="18" charset="0"/>
                <a:cs typeface="Times New Roman" panose="02020603050405020304" pitchFamily="18" charset="0"/>
              </a:rPr>
              <a:t>ability of the company to operate as a team and have a superficial understanding of the market is core to its success. </a:t>
            </a:r>
            <a:endParaRPr lang="en-US" sz="2400" dirty="0" smtClean="0">
              <a:latin typeface="Times New Roman" panose="02020603050405020304" pitchFamily="18" charset="0"/>
              <a:cs typeface="Times New Roman" panose="02020603050405020304" pitchFamily="18" charset="0"/>
            </a:endParaRPr>
          </a:p>
          <a:p>
            <a:r>
              <a:rPr lang="en-US" sz="2400" dirty="0" smtClean="0">
                <a:latin typeface="Times New Roman" panose="02020603050405020304" pitchFamily="18" charset="0"/>
                <a:cs typeface="Times New Roman" panose="02020603050405020304" pitchFamily="18" charset="0"/>
              </a:rPr>
              <a:t>Many </a:t>
            </a:r>
            <a:r>
              <a:rPr lang="en-US" sz="2400" dirty="0">
                <a:latin typeface="Times New Roman" panose="02020603050405020304" pitchFamily="18" charset="0"/>
                <a:cs typeface="Times New Roman" panose="02020603050405020304" pitchFamily="18" charset="0"/>
              </a:rPr>
              <a:t>of the competitors in China needed to gain knowledge of the culture and language of Chinese. </a:t>
            </a:r>
            <a:endParaRPr lang="en-US" sz="2400" dirty="0" smtClean="0">
              <a:latin typeface="Times New Roman" panose="02020603050405020304" pitchFamily="18" charset="0"/>
              <a:cs typeface="Times New Roman" panose="02020603050405020304" pitchFamily="18" charset="0"/>
            </a:endParaRPr>
          </a:p>
          <a:p>
            <a:r>
              <a:rPr lang="en-US" sz="2400" dirty="0" smtClean="0">
                <a:latin typeface="Times New Roman" panose="02020603050405020304" pitchFamily="18" charset="0"/>
                <a:cs typeface="Times New Roman" panose="02020603050405020304" pitchFamily="18" charset="0"/>
              </a:rPr>
              <a:t>Thus</a:t>
            </a:r>
            <a:r>
              <a:rPr lang="en-US" sz="2400" dirty="0">
                <a:latin typeface="Times New Roman" panose="02020603050405020304" pitchFamily="18" charset="0"/>
                <a:cs typeface="Times New Roman" panose="02020603050405020304" pitchFamily="18" charset="0"/>
              </a:rPr>
              <a:t>, due to cultural knowledge, Alibaba company established a larger customer base on its online websites to increase the demand for the products (Fan et al., 2015). </a:t>
            </a:r>
            <a:endParaRPr lang="en-US" sz="2400" dirty="0">
              <a:latin typeface="Times New Roman" panose="02020603050405020304" pitchFamily="18" charset="0"/>
              <a:cs typeface="Times New Roman" panose="02020603050405020304" pitchFamily="18" charset="0"/>
            </a:endParaRPr>
          </a:p>
        </p:txBody>
      </p:sp>
      <p:pic>
        <p:nvPicPr>
          <p:cNvPr id="6" name="Picture 3"/>
          <p:cNvPicPr>
            <a:picLocks noChangeAspect="1"/>
          </p:cNvPicPr>
          <p:nvPr>
            <p:custDataLst>
              <p:tags r:id="rId4"/>
            </p:custDataLst>
          </p:nvPr>
        </p:nvPicPr>
        <p:blipFill>
          <a:blip r:embed="rId5"/>
          <a:stretch>
            <a:fillRect/>
          </a:stretch>
        </p:blipFill>
        <p:spPr>
          <a:xfrm>
            <a:off x="7931785" y="1760220"/>
            <a:ext cx="3770630" cy="4394835"/>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深度视觉·原创设计 https://www.docer.com/works?userid=22383862"/>
          <p:cNvSpPr/>
          <p:nvPr/>
        </p:nvSpPr>
        <p:spPr>
          <a:xfrm>
            <a:off x="658495" y="676910"/>
            <a:ext cx="7190740" cy="798830"/>
          </a:xfrm>
          <a:prstGeom prst="roundRect">
            <a:avLst>
              <a:gd name="adj" fmla="val 25938"/>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800">
              <a:latin typeface="汉仪正圆-55W" panose="00020600040101010101" pitchFamily="18" charset="-122"/>
              <a:ea typeface="汉仪正圆-55W" panose="00020600040101010101" pitchFamily="18" charset="-122"/>
              <a:sym typeface="汉仪正圆-55W" panose="00020600040101010101" pitchFamily="18" charset="-122"/>
            </a:endParaRPr>
          </a:p>
        </p:txBody>
      </p:sp>
      <p:sp>
        <p:nvSpPr>
          <p:cNvPr id="7" name="深度视觉·原创设计 https://www.docer.com/works?userid=22383862"/>
          <p:cNvSpPr txBox="1"/>
          <p:nvPr/>
        </p:nvSpPr>
        <p:spPr>
          <a:xfrm>
            <a:off x="737235" y="717550"/>
            <a:ext cx="6938645" cy="750570"/>
          </a:xfrm>
          <a:prstGeom prst="rect">
            <a:avLst/>
          </a:prstGeom>
          <a:noFill/>
        </p:spPr>
        <p:txBody>
          <a:bodyPr wrap="square" rtlCol="0">
            <a:noAutofit/>
          </a:bodyPr>
          <a:lstStyle/>
          <a:p>
            <a:pPr algn="dist"/>
            <a:r>
              <a:rPr lang="en-US" sz="3600" b="1" dirty="0">
                <a:solidFill>
                  <a:schemeClr val="bg1"/>
                </a:solidFill>
                <a:latin typeface="Times New Roman" panose="02020603050405020304" pitchFamily="18" charset="0"/>
                <a:cs typeface="Times New Roman" panose="02020603050405020304" pitchFamily="18" charset="0"/>
                <a:sym typeface="+mn-ea"/>
              </a:rPr>
              <a:t>Key drivers and factors of change</a:t>
            </a:r>
            <a:endParaRPr lang="en-US" altLang="en-US" sz="3600" b="1" dirty="0">
              <a:solidFill>
                <a:schemeClr val="bg1"/>
              </a:solidFill>
              <a:latin typeface="Times New Roman" panose="02020603050405020304" pitchFamily="18" charset="0"/>
              <a:ea typeface="汉仪正圆-55W" panose="00020600040101010101" pitchFamily="18" charset="-122"/>
              <a:cs typeface="Times New Roman" panose="02020603050405020304" pitchFamily="18" charset="0"/>
              <a:sym typeface="+mn-ea"/>
            </a:endParaRPr>
          </a:p>
        </p:txBody>
      </p:sp>
      <p:sp>
        <p:nvSpPr>
          <p:cNvPr id="23" name="深度视觉·原创设计 https://www.docer.com/works?userid=22383862"/>
          <p:cNvSpPr/>
          <p:nvPr>
            <p:custDataLst>
              <p:tags r:id="rId1"/>
            </p:custDataLst>
          </p:nvPr>
        </p:nvSpPr>
        <p:spPr>
          <a:xfrm flipH="1">
            <a:off x="9677400" y="4533899"/>
            <a:ext cx="2514600" cy="2324101"/>
          </a:xfrm>
          <a:prstGeom prst="corner">
            <a:avLst>
              <a:gd name="adj1" fmla="val 17397"/>
              <a:gd name="adj2" fmla="val 16614"/>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latin typeface="汉仪正圆-55W" panose="00020600040101010101" pitchFamily="18" charset="-122"/>
              <a:ea typeface="汉仪正圆-55W" panose="00020600040101010101" pitchFamily="18" charset="-122"/>
              <a:sym typeface="汉仪正圆-55W" panose="00020600040101010101" pitchFamily="18" charset="-122"/>
            </a:endParaRPr>
          </a:p>
        </p:txBody>
      </p:sp>
      <p:sp>
        <p:nvSpPr>
          <p:cNvPr id="24" name="深度视觉·原创设计 https://www.docer.com/works?userid=22383862"/>
          <p:cNvSpPr/>
          <p:nvPr>
            <p:custDataLst>
              <p:tags r:id="rId2"/>
            </p:custDataLst>
          </p:nvPr>
        </p:nvSpPr>
        <p:spPr>
          <a:xfrm rot="10800000" flipH="1">
            <a:off x="0" y="0"/>
            <a:ext cx="2514600" cy="2324101"/>
          </a:xfrm>
          <a:prstGeom prst="corner">
            <a:avLst>
              <a:gd name="adj1" fmla="val 17397"/>
              <a:gd name="adj2" fmla="val 16614"/>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latin typeface="汉仪正圆-55W" panose="00020600040101010101" pitchFamily="18" charset="-122"/>
              <a:ea typeface="汉仪正圆-55W" panose="00020600040101010101" pitchFamily="18" charset="-122"/>
              <a:sym typeface="汉仪正圆-55W" panose="00020600040101010101" pitchFamily="18" charset="-122"/>
            </a:endParaRPr>
          </a:p>
        </p:txBody>
      </p:sp>
      <p:sp>
        <p:nvSpPr>
          <p:cNvPr id="3" name="Content Placeholder 2"/>
          <p:cNvSpPr>
            <a:spLocks noGrp="1"/>
          </p:cNvSpPr>
          <p:nvPr>
            <p:custDataLst>
              <p:tags r:id="rId3"/>
            </p:custDataLst>
          </p:nvPr>
        </p:nvSpPr>
        <p:spPr>
          <a:xfrm>
            <a:off x="671195" y="1626235"/>
            <a:ext cx="10385425" cy="4542790"/>
          </a:xfrm>
          <a:prstGeom prst="rect">
            <a:avLst/>
          </a:prstGeom>
          <a:solidFill>
            <a:schemeClr val="accent3"/>
          </a:solidFill>
        </p:spPr>
        <p:txBody>
          <a:bodyPr vert="horz" lIns="91440" tIns="45720" rIns="91440" bIns="45720" rtlCol="0">
            <a:normAutofit fontScale="9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 typeface="Wingdings" panose="05000000000000000000" pitchFamily="2" charset="2"/>
              <a:buChar char="§"/>
            </a:pPr>
            <a:r>
              <a:rPr lang="en-US" dirty="0">
                <a:latin typeface="Times New Roman" panose="02020603050405020304" pitchFamily="18" charset="0"/>
                <a:cs typeface="Times New Roman" panose="02020603050405020304" pitchFamily="18" charset="0"/>
              </a:rPr>
              <a:t>Alibaba company is known for the visionary leadership of Jack Ma, the CEO who led the established innovativeness of the company’s productivity. </a:t>
            </a:r>
            <a:endParaRPr lang="en-US" dirty="0" smtClean="0">
              <a:latin typeface="Times New Roman" panose="02020603050405020304" pitchFamily="18" charset="0"/>
              <a:cs typeface="Times New Roman" panose="02020603050405020304" pitchFamily="18" charset="0"/>
            </a:endParaRPr>
          </a:p>
          <a:p>
            <a:pPr>
              <a:buFont typeface="Wingdings" panose="05000000000000000000" pitchFamily="2" charset="2"/>
              <a:buChar char="§"/>
            </a:pPr>
            <a:r>
              <a:rPr lang="en-US" dirty="0" smtClean="0">
                <a:latin typeface="Times New Roman" panose="02020603050405020304" pitchFamily="18" charset="0"/>
                <a:cs typeface="Times New Roman" panose="02020603050405020304" pitchFamily="18" charset="0"/>
              </a:rPr>
              <a:t>Jack </a:t>
            </a:r>
            <a:r>
              <a:rPr lang="en-US" dirty="0">
                <a:latin typeface="Times New Roman" panose="02020603050405020304" pitchFamily="18" charset="0"/>
                <a:cs typeface="Times New Roman" panose="02020603050405020304" pitchFamily="18" charset="0"/>
              </a:rPr>
              <a:t>Ma set creative and reliable directions for the company</a:t>
            </a:r>
            <a:r>
              <a:rPr lang="en-US" dirty="0" smtClean="0">
                <a:latin typeface="Times New Roman" panose="02020603050405020304" pitchFamily="18" charset="0"/>
                <a:cs typeface="Times New Roman" panose="02020603050405020304" pitchFamily="18" charset="0"/>
              </a:rPr>
              <a:t>.</a:t>
            </a:r>
            <a:endParaRPr lang="en-US" dirty="0" smtClean="0">
              <a:latin typeface="Times New Roman" panose="02020603050405020304" pitchFamily="18" charset="0"/>
              <a:cs typeface="Times New Roman" panose="02020603050405020304" pitchFamily="18" charset="0"/>
            </a:endParaRPr>
          </a:p>
          <a:p>
            <a:pPr>
              <a:buFont typeface="Wingdings" panose="05000000000000000000" pitchFamily="2" charset="2"/>
              <a:buChar char="§"/>
            </a:pPr>
            <a:r>
              <a:rPr lang="en-US" dirty="0" smtClean="0">
                <a:latin typeface="Times New Roman" panose="02020603050405020304" pitchFamily="18" charset="0"/>
                <a:cs typeface="Times New Roman" panose="02020603050405020304" pitchFamily="18" charset="0"/>
              </a:rPr>
              <a:t> </a:t>
            </a:r>
            <a:r>
              <a:rPr lang="en-US" dirty="0">
                <a:latin typeface="Times New Roman" panose="02020603050405020304" pitchFamily="18" charset="0"/>
                <a:cs typeface="Times New Roman" panose="02020603050405020304" pitchFamily="18" charset="0"/>
              </a:rPr>
              <a:t>This has helped the Alibaba company to lead in change rather than reacting to it. </a:t>
            </a:r>
            <a:endParaRPr lang="en-US" dirty="0" smtClean="0">
              <a:latin typeface="Times New Roman" panose="02020603050405020304" pitchFamily="18" charset="0"/>
              <a:cs typeface="Times New Roman" panose="02020603050405020304" pitchFamily="18" charset="0"/>
            </a:endParaRPr>
          </a:p>
          <a:p>
            <a:pPr>
              <a:buFont typeface="Wingdings" panose="05000000000000000000" pitchFamily="2" charset="2"/>
              <a:buChar char="§"/>
            </a:pPr>
            <a:r>
              <a:rPr lang="en-US" dirty="0" smtClean="0">
                <a:latin typeface="Times New Roman" panose="02020603050405020304" pitchFamily="18" charset="0"/>
                <a:cs typeface="Times New Roman" panose="02020603050405020304" pitchFamily="18" charset="0"/>
              </a:rPr>
              <a:t>For </a:t>
            </a:r>
            <a:r>
              <a:rPr lang="en-US" dirty="0">
                <a:latin typeface="Times New Roman" panose="02020603050405020304" pitchFamily="18" charset="0"/>
                <a:cs typeface="Times New Roman" panose="02020603050405020304" pitchFamily="18" charset="0"/>
              </a:rPr>
              <a:t>example, during the corona pandemic, changes had to be done with immediate effects due to the new measures established and the ability of the company to maintain its set productivity goals. </a:t>
            </a:r>
            <a:endParaRPr lang="en-US" dirty="0" smtClean="0">
              <a:latin typeface="Times New Roman" panose="02020603050405020304" pitchFamily="18" charset="0"/>
              <a:cs typeface="Times New Roman" panose="02020603050405020304" pitchFamily="18" charset="0"/>
            </a:endParaRPr>
          </a:p>
          <a:p>
            <a:pPr>
              <a:buFont typeface="Wingdings" panose="05000000000000000000" pitchFamily="2" charset="2"/>
              <a:buChar char="§"/>
            </a:pPr>
            <a:r>
              <a:rPr lang="en-US" dirty="0" smtClean="0">
                <a:latin typeface="Times New Roman" panose="02020603050405020304" pitchFamily="18" charset="0"/>
                <a:cs typeface="Times New Roman" panose="02020603050405020304" pitchFamily="18" charset="0"/>
              </a:rPr>
              <a:t>Therefore</a:t>
            </a:r>
            <a:r>
              <a:rPr lang="en-US" dirty="0">
                <a:latin typeface="Times New Roman" panose="02020603050405020304" pitchFamily="18" charset="0"/>
                <a:cs typeface="Times New Roman" panose="02020603050405020304" pitchFamily="18" charset="0"/>
              </a:rPr>
              <a:t>, the company had to improve its innovation to stay ahead of the curve and respond to the dynamics in the market. </a:t>
            </a:r>
            <a:endParaRPr lang="en-US" dirty="0" smtClean="0">
              <a:latin typeface="Times New Roman" panose="02020603050405020304" pitchFamily="18" charset="0"/>
              <a:cs typeface="Times New Roman" panose="02020603050405020304" pitchFamily="18" charset="0"/>
            </a:endParaRPr>
          </a:p>
          <a:p>
            <a:pPr>
              <a:buFont typeface="Wingdings" panose="05000000000000000000" pitchFamily="2" charset="2"/>
              <a:buChar char="§"/>
            </a:pPr>
            <a:r>
              <a:rPr lang="en-US" dirty="0" smtClean="0">
                <a:latin typeface="Times New Roman" panose="02020603050405020304" pitchFamily="18" charset="0"/>
                <a:cs typeface="Times New Roman" panose="02020603050405020304" pitchFamily="18" charset="0"/>
              </a:rPr>
              <a:t>In </a:t>
            </a:r>
            <a:r>
              <a:rPr lang="en-US" dirty="0">
                <a:latin typeface="Times New Roman" panose="02020603050405020304" pitchFamily="18" charset="0"/>
                <a:cs typeface="Times New Roman" panose="02020603050405020304" pitchFamily="18" charset="0"/>
              </a:rPr>
              <a:t>addition, the company has demonstrated a willingness to pivot it is and embrace new technologies and business models to cope with the change</a:t>
            </a:r>
            <a:endParaRPr lang="en-US"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深度视觉·原创设计 https://www.docer.com/works?userid=22383862"/>
          <p:cNvSpPr/>
          <p:nvPr/>
        </p:nvSpPr>
        <p:spPr>
          <a:xfrm>
            <a:off x="658495" y="676910"/>
            <a:ext cx="7190740" cy="798830"/>
          </a:xfrm>
          <a:prstGeom prst="roundRect">
            <a:avLst>
              <a:gd name="adj" fmla="val 25938"/>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800">
              <a:latin typeface="汉仪正圆-55W" panose="00020600040101010101" pitchFamily="18" charset="-122"/>
              <a:ea typeface="汉仪正圆-55W" panose="00020600040101010101" pitchFamily="18" charset="-122"/>
              <a:sym typeface="汉仪正圆-55W" panose="00020600040101010101" pitchFamily="18" charset="-122"/>
            </a:endParaRPr>
          </a:p>
        </p:txBody>
      </p:sp>
      <p:sp>
        <p:nvSpPr>
          <p:cNvPr id="7" name="深度视觉·原创设计 https://www.docer.com/works?userid=22383862"/>
          <p:cNvSpPr txBox="1"/>
          <p:nvPr/>
        </p:nvSpPr>
        <p:spPr>
          <a:xfrm>
            <a:off x="737235" y="717550"/>
            <a:ext cx="6938645" cy="750570"/>
          </a:xfrm>
          <a:prstGeom prst="rect">
            <a:avLst/>
          </a:prstGeom>
          <a:noFill/>
        </p:spPr>
        <p:txBody>
          <a:bodyPr wrap="square" rtlCol="0">
            <a:noAutofit/>
          </a:bodyPr>
          <a:lstStyle/>
          <a:p>
            <a:pPr algn="dist"/>
            <a:r>
              <a:rPr lang="en-US" sz="3600" b="1" dirty="0">
                <a:solidFill>
                  <a:schemeClr val="bg1"/>
                </a:solidFill>
                <a:latin typeface="Times New Roman" panose="02020603050405020304" pitchFamily="18" charset="0"/>
                <a:cs typeface="Times New Roman" panose="02020603050405020304" pitchFamily="18" charset="0"/>
                <a:sym typeface="+mn-ea"/>
              </a:rPr>
              <a:t>Utilization of Change Model</a:t>
            </a:r>
            <a:br>
              <a:rPr lang="en-US" sz="3600" dirty="0">
                <a:solidFill>
                  <a:schemeClr val="bg1"/>
                </a:solidFill>
                <a:latin typeface="Times New Roman" panose="02020603050405020304" pitchFamily="18" charset="0"/>
                <a:cs typeface="Times New Roman" panose="02020603050405020304" pitchFamily="18" charset="0"/>
                <a:sym typeface="+mn-ea"/>
              </a:rPr>
            </a:br>
            <a:endParaRPr lang="en-US" altLang="en-US" sz="3600" b="1" dirty="0">
              <a:solidFill>
                <a:schemeClr val="bg1"/>
              </a:solidFill>
              <a:latin typeface="Times New Roman" panose="02020603050405020304" pitchFamily="18" charset="0"/>
              <a:ea typeface="汉仪正圆-55W" panose="00020600040101010101" pitchFamily="18" charset="-122"/>
              <a:cs typeface="Times New Roman" panose="02020603050405020304" pitchFamily="18" charset="0"/>
              <a:sym typeface="+mn-ea"/>
            </a:endParaRPr>
          </a:p>
        </p:txBody>
      </p:sp>
      <p:sp>
        <p:nvSpPr>
          <p:cNvPr id="23" name="深度视觉·原创设计 https://www.docer.com/works?userid=22383862"/>
          <p:cNvSpPr/>
          <p:nvPr>
            <p:custDataLst>
              <p:tags r:id="rId1"/>
            </p:custDataLst>
          </p:nvPr>
        </p:nvSpPr>
        <p:spPr>
          <a:xfrm flipH="1">
            <a:off x="9677400" y="4533899"/>
            <a:ext cx="2514600" cy="2324101"/>
          </a:xfrm>
          <a:prstGeom prst="corner">
            <a:avLst>
              <a:gd name="adj1" fmla="val 17397"/>
              <a:gd name="adj2" fmla="val 16614"/>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latin typeface="汉仪正圆-55W" panose="00020600040101010101" pitchFamily="18" charset="-122"/>
              <a:ea typeface="汉仪正圆-55W" panose="00020600040101010101" pitchFamily="18" charset="-122"/>
              <a:sym typeface="汉仪正圆-55W" panose="00020600040101010101" pitchFamily="18" charset="-122"/>
            </a:endParaRPr>
          </a:p>
        </p:txBody>
      </p:sp>
      <p:sp>
        <p:nvSpPr>
          <p:cNvPr id="24" name="深度视觉·原创设计 https://www.docer.com/works?userid=22383862"/>
          <p:cNvSpPr/>
          <p:nvPr>
            <p:custDataLst>
              <p:tags r:id="rId2"/>
            </p:custDataLst>
          </p:nvPr>
        </p:nvSpPr>
        <p:spPr>
          <a:xfrm rot="10800000" flipH="1">
            <a:off x="0" y="0"/>
            <a:ext cx="2514600" cy="2324101"/>
          </a:xfrm>
          <a:prstGeom prst="corner">
            <a:avLst>
              <a:gd name="adj1" fmla="val 17397"/>
              <a:gd name="adj2" fmla="val 16614"/>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latin typeface="汉仪正圆-55W" panose="00020600040101010101" pitchFamily="18" charset="-122"/>
              <a:ea typeface="汉仪正圆-55W" panose="00020600040101010101" pitchFamily="18" charset="-122"/>
              <a:sym typeface="汉仪正圆-55W" panose="00020600040101010101" pitchFamily="18" charset="-122"/>
            </a:endParaRPr>
          </a:p>
        </p:txBody>
      </p:sp>
      <p:sp>
        <p:nvSpPr>
          <p:cNvPr id="2" name="Content Placeholder 2"/>
          <p:cNvSpPr>
            <a:spLocks noGrp="1"/>
          </p:cNvSpPr>
          <p:nvPr>
            <p:custDataLst>
              <p:tags r:id="rId3"/>
            </p:custDataLst>
          </p:nvPr>
        </p:nvSpPr>
        <p:spPr>
          <a:xfrm>
            <a:off x="838200" y="1807210"/>
            <a:ext cx="10483850" cy="4567555"/>
          </a:xfrm>
          <a:prstGeom prst="rect">
            <a:avLst/>
          </a:prstGeom>
          <a:solidFill>
            <a:schemeClr val="accent2"/>
          </a:solidFill>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 typeface="Wingdings" panose="05000000000000000000" pitchFamily="2" charset="2"/>
              <a:buChar char="§"/>
            </a:pPr>
            <a:r>
              <a:rPr lang="en-US" sz="2400" dirty="0">
                <a:latin typeface="Times New Roman" panose="02020603050405020304" pitchFamily="18" charset="0"/>
                <a:cs typeface="Times New Roman" panose="02020603050405020304" pitchFamily="18" charset="0"/>
              </a:rPr>
              <a:t>Alibaba has utilized change models to suit the competitive market and maintain its brand and productivity. </a:t>
            </a:r>
            <a:endParaRPr lang="en-US" sz="2400" dirty="0" smtClean="0">
              <a:latin typeface="Times New Roman" panose="02020603050405020304" pitchFamily="18" charset="0"/>
              <a:cs typeface="Times New Roman" panose="02020603050405020304" pitchFamily="18" charset="0"/>
            </a:endParaRPr>
          </a:p>
          <a:p>
            <a:pPr>
              <a:buFont typeface="Wingdings" panose="05000000000000000000" pitchFamily="2" charset="2"/>
              <a:buChar char="§"/>
            </a:pPr>
            <a:r>
              <a:rPr lang="en-US" sz="2400" dirty="0" smtClean="0">
                <a:latin typeface="Times New Roman" panose="02020603050405020304" pitchFamily="18" charset="0"/>
                <a:cs typeface="Times New Roman" panose="02020603050405020304" pitchFamily="18" charset="0"/>
              </a:rPr>
              <a:t>The </a:t>
            </a:r>
            <a:r>
              <a:rPr lang="en-US" sz="2400" dirty="0">
                <a:latin typeface="Times New Roman" panose="02020603050405020304" pitchFamily="18" charset="0"/>
                <a:cs typeface="Times New Roman" panose="02020603050405020304" pitchFamily="18" charset="0"/>
              </a:rPr>
              <a:t>company has utilized Lewin's change model, which involves unfreezing, freezing, and refreezing stags</a:t>
            </a:r>
            <a:r>
              <a:rPr lang="en-US" sz="2400" dirty="0" smtClean="0">
                <a:latin typeface="Times New Roman" panose="02020603050405020304" pitchFamily="18" charset="0"/>
                <a:cs typeface="Times New Roman" panose="02020603050405020304" pitchFamily="18" charset="0"/>
              </a:rPr>
              <a:t>.</a:t>
            </a:r>
            <a:endParaRPr lang="en-US" sz="2400" dirty="0" smtClean="0">
              <a:latin typeface="Times New Roman" panose="02020603050405020304" pitchFamily="18" charset="0"/>
              <a:cs typeface="Times New Roman" panose="02020603050405020304" pitchFamily="18" charset="0"/>
            </a:endParaRPr>
          </a:p>
          <a:p>
            <a:pPr>
              <a:buFont typeface="Wingdings" panose="05000000000000000000" pitchFamily="2" charset="2"/>
              <a:buChar char="§"/>
            </a:pPr>
            <a:r>
              <a:rPr lang="en-US" sz="2400" dirty="0" smtClean="0">
                <a:latin typeface="Times New Roman" panose="02020603050405020304" pitchFamily="18" charset="0"/>
                <a:cs typeface="Times New Roman" panose="02020603050405020304" pitchFamily="18" charset="0"/>
              </a:rPr>
              <a:t> </a:t>
            </a:r>
            <a:r>
              <a:rPr lang="en-US" sz="2400" dirty="0">
                <a:latin typeface="Times New Roman" panose="02020603050405020304" pitchFamily="18" charset="0"/>
                <a:cs typeface="Times New Roman" panose="02020603050405020304" pitchFamily="18" charset="0"/>
              </a:rPr>
              <a:t>This model has been essential for the company to respond to the resistance of change and to ensure that the smooth implementation of the latter is effectively done (Yun et al., 2020). </a:t>
            </a:r>
            <a:endParaRPr lang="en-US" sz="2400" dirty="0" smtClean="0">
              <a:latin typeface="Times New Roman" panose="02020603050405020304" pitchFamily="18" charset="0"/>
              <a:cs typeface="Times New Roman" panose="02020603050405020304" pitchFamily="18" charset="0"/>
            </a:endParaRPr>
          </a:p>
          <a:p>
            <a:pPr>
              <a:buFont typeface="Wingdings" panose="05000000000000000000" pitchFamily="2" charset="2"/>
              <a:buChar char="§"/>
            </a:pPr>
            <a:r>
              <a:rPr lang="en-US" sz="2400" dirty="0" smtClean="0">
                <a:latin typeface="Times New Roman" panose="02020603050405020304" pitchFamily="18" charset="0"/>
                <a:cs typeface="Times New Roman" panose="02020603050405020304" pitchFamily="18" charset="0"/>
              </a:rPr>
              <a:t>The </a:t>
            </a:r>
            <a:r>
              <a:rPr lang="en-US" sz="2400" dirty="0">
                <a:latin typeface="Times New Roman" panose="02020603050405020304" pitchFamily="18" charset="0"/>
                <a:cs typeface="Times New Roman" panose="02020603050405020304" pitchFamily="18" charset="0"/>
              </a:rPr>
              <a:t>ability to utilize the Lewins model has helped the employees in the company to accept the changes with time. </a:t>
            </a:r>
            <a:endParaRPr lang="en-US" sz="2400" dirty="0" smtClean="0">
              <a:latin typeface="Times New Roman" panose="02020603050405020304" pitchFamily="18" charset="0"/>
              <a:cs typeface="Times New Roman" panose="02020603050405020304" pitchFamily="18" charset="0"/>
            </a:endParaRPr>
          </a:p>
          <a:p>
            <a:pPr>
              <a:buFont typeface="Wingdings" panose="05000000000000000000" pitchFamily="2" charset="2"/>
              <a:buChar char="§"/>
            </a:pPr>
            <a:r>
              <a:rPr lang="en-US" sz="2400" dirty="0" smtClean="0">
                <a:latin typeface="Times New Roman" panose="02020603050405020304" pitchFamily="18" charset="0"/>
                <a:cs typeface="Times New Roman" panose="02020603050405020304" pitchFamily="18" charset="0"/>
              </a:rPr>
              <a:t>For </a:t>
            </a:r>
            <a:r>
              <a:rPr lang="en-US" sz="2400" dirty="0">
                <a:latin typeface="Times New Roman" panose="02020603050405020304" pitchFamily="18" charset="0"/>
                <a:cs typeface="Times New Roman" panose="02020603050405020304" pitchFamily="18" charset="0"/>
              </a:rPr>
              <a:t>example, before the implementation of the change, working from home was an issue for most of the employees since they thought of the company's closure during the corona pandemic. </a:t>
            </a:r>
            <a:endParaRPr lang="en-US" sz="24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深度视觉·原创设计 https://www.docer.com/works?userid=22383862"/>
          <p:cNvSpPr/>
          <p:nvPr/>
        </p:nvSpPr>
        <p:spPr>
          <a:xfrm>
            <a:off x="658495" y="676910"/>
            <a:ext cx="7190740" cy="798830"/>
          </a:xfrm>
          <a:prstGeom prst="roundRect">
            <a:avLst>
              <a:gd name="adj" fmla="val 25938"/>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800">
              <a:latin typeface="汉仪正圆-55W" panose="00020600040101010101" pitchFamily="18" charset="-122"/>
              <a:ea typeface="汉仪正圆-55W" panose="00020600040101010101" pitchFamily="18" charset="-122"/>
              <a:sym typeface="汉仪正圆-55W" panose="00020600040101010101" pitchFamily="18" charset="-122"/>
            </a:endParaRPr>
          </a:p>
        </p:txBody>
      </p:sp>
      <p:sp>
        <p:nvSpPr>
          <p:cNvPr id="7" name="深度视觉·原创设计 https://www.docer.com/works?userid=22383862"/>
          <p:cNvSpPr txBox="1"/>
          <p:nvPr/>
        </p:nvSpPr>
        <p:spPr>
          <a:xfrm>
            <a:off x="737235" y="717550"/>
            <a:ext cx="6938645" cy="750570"/>
          </a:xfrm>
          <a:prstGeom prst="rect">
            <a:avLst/>
          </a:prstGeom>
          <a:noFill/>
        </p:spPr>
        <p:txBody>
          <a:bodyPr wrap="square" rtlCol="0">
            <a:noAutofit/>
          </a:bodyPr>
          <a:lstStyle/>
          <a:p>
            <a:pPr algn="dist"/>
            <a:r>
              <a:rPr lang="en-US" sz="3600" b="1" dirty="0" smtClean="0">
                <a:solidFill>
                  <a:schemeClr val="bg1"/>
                </a:solidFill>
                <a:latin typeface="Times New Roman" panose="02020603050405020304" pitchFamily="18" charset="0"/>
                <a:cs typeface="Times New Roman" panose="02020603050405020304" pitchFamily="18" charset="0"/>
                <a:sym typeface="+mn-ea"/>
              </a:rPr>
              <a:t>Change </a:t>
            </a:r>
            <a:r>
              <a:rPr lang="en-US" sz="3600" b="1" dirty="0">
                <a:solidFill>
                  <a:schemeClr val="bg1"/>
                </a:solidFill>
                <a:latin typeface="Times New Roman" panose="02020603050405020304" pitchFamily="18" charset="0"/>
                <a:cs typeface="Times New Roman" panose="02020603050405020304" pitchFamily="18" charset="0"/>
                <a:sym typeface="+mn-ea"/>
              </a:rPr>
              <a:t>Resistant Factors</a:t>
            </a:r>
            <a:br>
              <a:rPr lang="en-US" sz="3600" dirty="0">
                <a:solidFill>
                  <a:schemeClr val="bg1"/>
                </a:solidFill>
                <a:latin typeface="Times New Roman" panose="02020603050405020304" pitchFamily="18" charset="0"/>
                <a:cs typeface="Times New Roman" panose="02020603050405020304" pitchFamily="18" charset="0"/>
                <a:sym typeface="+mn-ea"/>
              </a:rPr>
            </a:br>
            <a:endParaRPr lang="en-US" altLang="en-US" sz="3600" b="1" dirty="0">
              <a:solidFill>
                <a:schemeClr val="bg1"/>
              </a:solidFill>
              <a:latin typeface="Times New Roman" panose="02020603050405020304" pitchFamily="18" charset="0"/>
              <a:ea typeface="汉仪正圆-55W" panose="00020600040101010101" pitchFamily="18" charset="-122"/>
              <a:cs typeface="Times New Roman" panose="02020603050405020304" pitchFamily="18" charset="0"/>
              <a:sym typeface="+mn-ea"/>
            </a:endParaRPr>
          </a:p>
        </p:txBody>
      </p:sp>
      <p:sp>
        <p:nvSpPr>
          <p:cNvPr id="23" name="深度视觉·原创设计 https://www.docer.com/works?userid=22383862"/>
          <p:cNvSpPr/>
          <p:nvPr>
            <p:custDataLst>
              <p:tags r:id="rId1"/>
            </p:custDataLst>
          </p:nvPr>
        </p:nvSpPr>
        <p:spPr>
          <a:xfrm flipH="1">
            <a:off x="9677400" y="4533899"/>
            <a:ext cx="2514600" cy="2324101"/>
          </a:xfrm>
          <a:prstGeom prst="corner">
            <a:avLst>
              <a:gd name="adj1" fmla="val 17397"/>
              <a:gd name="adj2" fmla="val 16614"/>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latin typeface="汉仪正圆-55W" panose="00020600040101010101" pitchFamily="18" charset="-122"/>
              <a:ea typeface="汉仪正圆-55W" panose="00020600040101010101" pitchFamily="18" charset="-122"/>
              <a:sym typeface="汉仪正圆-55W" panose="00020600040101010101" pitchFamily="18" charset="-122"/>
            </a:endParaRPr>
          </a:p>
        </p:txBody>
      </p:sp>
      <p:sp>
        <p:nvSpPr>
          <p:cNvPr id="24" name="深度视觉·原创设计 https://www.docer.com/works?userid=22383862"/>
          <p:cNvSpPr/>
          <p:nvPr>
            <p:custDataLst>
              <p:tags r:id="rId2"/>
            </p:custDataLst>
          </p:nvPr>
        </p:nvSpPr>
        <p:spPr>
          <a:xfrm rot="10800000" flipH="1">
            <a:off x="0" y="0"/>
            <a:ext cx="2514600" cy="2324101"/>
          </a:xfrm>
          <a:prstGeom prst="corner">
            <a:avLst>
              <a:gd name="adj1" fmla="val 17397"/>
              <a:gd name="adj2" fmla="val 16614"/>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latin typeface="汉仪正圆-55W" panose="00020600040101010101" pitchFamily="18" charset="-122"/>
              <a:ea typeface="汉仪正圆-55W" panose="00020600040101010101" pitchFamily="18" charset="-122"/>
              <a:sym typeface="汉仪正圆-55W" panose="00020600040101010101" pitchFamily="18" charset="-122"/>
            </a:endParaRPr>
          </a:p>
        </p:txBody>
      </p:sp>
      <p:sp>
        <p:nvSpPr>
          <p:cNvPr id="3" name="Content Placeholder 2"/>
          <p:cNvSpPr>
            <a:spLocks noGrp="1"/>
          </p:cNvSpPr>
          <p:nvPr>
            <p:custDataLst>
              <p:tags r:id="rId3"/>
            </p:custDataLst>
          </p:nvPr>
        </p:nvSpPr>
        <p:spPr>
          <a:xfrm>
            <a:off x="658495" y="1772920"/>
            <a:ext cx="8074025" cy="4521835"/>
          </a:xfrm>
          <a:prstGeom prst="rect">
            <a:avLst/>
          </a:prstGeom>
          <a:solidFill>
            <a:schemeClr val="accent3"/>
          </a:solidFill>
        </p:spPr>
        <p:txBody>
          <a:bodyPr vert="horz" lIns="91440" tIns="45720" rIns="91440" bIns="45720" rtlCol="0">
            <a:normAutofit fontScale="75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Alibaba company had faced resistance to change within the company. </a:t>
            </a:r>
            <a:endParaRPr lang="en-US" dirty="0" smtClean="0">
              <a:latin typeface="Times New Roman" panose="02020603050405020304" pitchFamily="18" charset="0"/>
              <a:cs typeface="Times New Roman" panose="02020603050405020304" pitchFamily="18" charset="0"/>
            </a:endParaRPr>
          </a:p>
          <a:p>
            <a:pPr>
              <a:buFont typeface="Wingdings" panose="05000000000000000000" pitchFamily="2" charset="2"/>
              <a:buChar char="Ø"/>
            </a:pPr>
            <a:r>
              <a:rPr lang="en-US" dirty="0" smtClean="0">
                <a:latin typeface="Times New Roman" panose="02020603050405020304" pitchFamily="18" charset="0"/>
                <a:cs typeface="Times New Roman" panose="02020603050405020304" pitchFamily="18" charset="0"/>
              </a:rPr>
              <a:t>One </a:t>
            </a:r>
            <a:r>
              <a:rPr lang="en-US" dirty="0">
                <a:latin typeface="Times New Roman" panose="02020603050405020304" pitchFamily="18" charset="0"/>
                <a:cs typeface="Times New Roman" panose="02020603050405020304" pitchFamily="18" charset="0"/>
              </a:rPr>
              <a:t>contributor to resistance to change was the unknown fear of the employees. </a:t>
            </a:r>
            <a:endParaRPr lang="en-US" dirty="0" smtClean="0">
              <a:latin typeface="Times New Roman" panose="02020603050405020304" pitchFamily="18" charset="0"/>
              <a:cs typeface="Times New Roman" panose="02020603050405020304" pitchFamily="18" charset="0"/>
            </a:endParaRPr>
          </a:p>
          <a:p>
            <a:pPr>
              <a:buFont typeface="Wingdings" panose="05000000000000000000" pitchFamily="2" charset="2"/>
              <a:buChar char="Ø"/>
            </a:pPr>
            <a:r>
              <a:rPr lang="en-US" dirty="0" smtClean="0">
                <a:latin typeface="Times New Roman" panose="02020603050405020304" pitchFamily="18" charset="0"/>
                <a:cs typeface="Times New Roman" panose="02020603050405020304" pitchFamily="18" charset="0"/>
              </a:rPr>
              <a:t>Initially</a:t>
            </a:r>
            <a:r>
              <a:rPr lang="en-US" dirty="0">
                <a:latin typeface="Times New Roman" panose="02020603050405020304" pitchFamily="18" charset="0"/>
                <a:cs typeface="Times New Roman" panose="02020603050405020304" pitchFamily="18" charset="0"/>
              </a:rPr>
              <a:t>, the employees thought that the new change strategies would result in the failure and closure of the company</a:t>
            </a:r>
            <a:r>
              <a:rPr lang="en-US" dirty="0" smtClean="0">
                <a:latin typeface="Times New Roman" panose="02020603050405020304" pitchFamily="18" charset="0"/>
                <a:cs typeface="Times New Roman" panose="02020603050405020304" pitchFamily="18" charset="0"/>
              </a:rPr>
              <a:t>.</a:t>
            </a:r>
            <a:endParaRPr lang="en-US" dirty="0" smtClean="0">
              <a:latin typeface="Times New Roman" panose="02020603050405020304" pitchFamily="18" charset="0"/>
              <a:cs typeface="Times New Roman" panose="02020603050405020304" pitchFamily="18" charset="0"/>
            </a:endParaRPr>
          </a:p>
          <a:p>
            <a:pPr>
              <a:buFont typeface="Wingdings" panose="05000000000000000000" pitchFamily="2" charset="2"/>
              <a:buChar char="Ø"/>
            </a:pPr>
            <a:r>
              <a:rPr lang="en-US" dirty="0" smtClean="0">
                <a:latin typeface="Times New Roman" panose="02020603050405020304" pitchFamily="18" charset="0"/>
                <a:cs typeface="Times New Roman" panose="02020603050405020304" pitchFamily="18" charset="0"/>
              </a:rPr>
              <a:t> </a:t>
            </a:r>
            <a:r>
              <a:rPr lang="en-US" dirty="0">
                <a:latin typeface="Times New Roman" panose="02020603050405020304" pitchFamily="18" charset="0"/>
                <a:cs typeface="Times New Roman" panose="02020603050405020304" pitchFamily="18" charset="0"/>
              </a:rPr>
              <a:t>In addition, the organizational culture and the implementation of the change seemed impossible since one would be left out of the productivity process. </a:t>
            </a:r>
            <a:endParaRPr lang="en-US" dirty="0" smtClean="0">
              <a:latin typeface="Times New Roman" panose="02020603050405020304" pitchFamily="18" charset="0"/>
              <a:cs typeface="Times New Roman" panose="02020603050405020304" pitchFamily="18" charset="0"/>
            </a:endParaRPr>
          </a:p>
          <a:p>
            <a:pPr>
              <a:buFont typeface="Wingdings" panose="05000000000000000000" pitchFamily="2" charset="2"/>
              <a:buChar char="Ø"/>
            </a:pPr>
            <a:r>
              <a:rPr lang="en-US" dirty="0" smtClean="0">
                <a:latin typeface="Times New Roman" panose="02020603050405020304" pitchFamily="18" charset="0"/>
                <a:cs typeface="Times New Roman" panose="02020603050405020304" pitchFamily="18" charset="0"/>
              </a:rPr>
              <a:t>It </a:t>
            </a:r>
            <a:r>
              <a:rPr lang="en-US" dirty="0">
                <a:latin typeface="Times New Roman" panose="02020603050405020304" pitchFamily="18" charset="0"/>
                <a:cs typeface="Times New Roman" panose="02020603050405020304" pitchFamily="18" charset="0"/>
              </a:rPr>
              <a:t>took much work for the change to be implemented, as most of the employees were attached to their existing culture in the company (Tan et al., 2015</a:t>
            </a:r>
            <a:r>
              <a:rPr lang="en-US" dirty="0" smtClean="0">
                <a:latin typeface="Times New Roman" panose="02020603050405020304" pitchFamily="18" charset="0"/>
                <a:cs typeface="Times New Roman" panose="02020603050405020304" pitchFamily="18" charset="0"/>
              </a:rPr>
              <a:t>).</a:t>
            </a:r>
            <a:endParaRPr lang="en-US" dirty="0" smtClean="0">
              <a:latin typeface="Times New Roman" panose="02020603050405020304" pitchFamily="18" charset="0"/>
              <a:cs typeface="Times New Roman" panose="02020603050405020304" pitchFamily="18" charset="0"/>
            </a:endParaRPr>
          </a:p>
          <a:p>
            <a:pPr>
              <a:buFont typeface="Wingdings" panose="05000000000000000000" pitchFamily="2" charset="2"/>
              <a:buChar char="Ø"/>
            </a:pPr>
            <a:r>
              <a:rPr lang="en-US" dirty="0" smtClean="0">
                <a:latin typeface="Times New Roman" panose="02020603050405020304" pitchFamily="18" charset="0"/>
                <a:cs typeface="Times New Roman" panose="02020603050405020304" pitchFamily="18" charset="0"/>
              </a:rPr>
              <a:t> </a:t>
            </a:r>
            <a:r>
              <a:rPr lang="en-US" dirty="0">
                <a:latin typeface="Times New Roman" panose="02020603050405020304" pitchFamily="18" charset="0"/>
                <a:cs typeface="Times New Roman" panose="02020603050405020304" pitchFamily="18" charset="0"/>
              </a:rPr>
              <a:t>The Alibaba company had to come up with its new wants to overcome the resistance by creating assisted leadership that helped the employees to adapt to the new changes</a:t>
            </a:r>
            <a:r>
              <a:rPr lang="en-US" dirty="0" smtClean="0">
                <a:latin typeface="Times New Roman" panose="02020603050405020304" pitchFamily="18" charset="0"/>
                <a:cs typeface="Times New Roman" panose="02020603050405020304" pitchFamily="18" charset="0"/>
              </a:rPr>
              <a:t>.</a:t>
            </a:r>
            <a:endParaRPr lang="en-US" dirty="0" smtClean="0">
              <a:latin typeface="Times New Roman" panose="02020603050405020304" pitchFamily="18" charset="0"/>
              <a:cs typeface="Times New Roman" panose="02020603050405020304" pitchFamily="18" charset="0"/>
            </a:endParaRPr>
          </a:p>
          <a:p>
            <a:pPr>
              <a:buFont typeface="Wingdings" panose="05000000000000000000" pitchFamily="2" charset="2"/>
              <a:buChar char="Ø"/>
            </a:pPr>
            <a:r>
              <a:rPr lang="en-US" dirty="0" smtClean="0">
                <a:latin typeface="Times New Roman" panose="02020603050405020304" pitchFamily="18" charset="0"/>
                <a:cs typeface="Times New Roman" panose="02020603050405020304" pitchFamily="18" charset="0"/>
              </a:rPr>
              <a:t> </a:t>
            </a:r>
            <a:r>
              <a:rPr lang="en-US" dirty="0">
                <a:latin typeface="Times New Roman" panose="02020603050405020304" pitchFamily="18" charset="0"/>
                <a:cs typeface="Times New Roman" panose="02020603050405020304" pitchFamily="18" charset="0"/>
              </a:rPr>
              <a:t>In addition, the company's teamwork helped the employees adapt to the changes and make remarkable improvements quickly. </a:t>
            </a:r>
            <a:endParaRPr lang="en-US" dirty="0">
              <a:latin typeface="Times New Roman" panose="02020603050405020304" pitchFamily="18" charset="0"/>
              <a:cs typeface="Times New Roman" panose="02020603050405020304" pitchFamily="18" charset="0"/>
            </a:endParaRPr>
          </a:p>
          <a:p>
            <a:pPr>
              <a:buFont typeface="Wingdings" panose="05000000000000000000" pitchFamily="2" charset="2"/>
              <a:buChar char="Ø"/>
            </a:pPr>
            <a:endParaRPr lang="en-US" dirty="0"/>
          </a:p>
        </p:txBody>
      </p:sp>
      <p:pic>
        <p:nvPicPr>
          <p:cNvPr id="4" name="Picture 3"/>
          <p:cNvPicPr>
            <a:picLocks noChangeAspect="1"/>
          </p:cNvPicPr>
          <p:nvPr>
            <p:custDataLst>
              <p:tags r:id="rId4"/>
            </p:custDataLst>
          </p:nvPr>
        </p:nvPicPr>
        <p:blipFill>
          <a:blip r:embed="rId5"/>
          <a:stretch>
            <a:fillRect/>
          </a:stretch>
        </p:blipFill>
        <p:spPr>
          <a:xfrm>
            <a:off x="8732520" y="2091690"/>
            <a:ext cx="3456305" cy="3883660"/>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深度视觉·原创设计 https://www.docer.com/works?userid=22383862"/>
          <p:cNvSpPr/>
          <p:nvPr/>
        </p:nvSpPr>
        <p:spPr>
          <a:xfrm>
            <a:off x="658495" y="676910"/>
            <a:ext cx="7190740" cy="798830"/>
          </a:xfrm>
          <a:prstGeom prst="roundRect">
            <a:avLst>
              <a:gd name="adj" fmla="val 25938"/>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800">
              <a:latin typeface="汉仪正圆-55W" panose="00020600040101010101" pitchFamily="18" charset="-122"/>
              <a:ea typeface="汉仪正圆-55W" panose="00020600040101010101" pitchFamily="18" charset="-122"/>
              <a:sym typeface="汉仪正圆-55W" panose="00020600040101010101" pitchFamily="18" charset="-122"/>
            </a:endParaRPr>
          </a:p>
        </p:txBody>
      </p:sp>
      <p:sp>
        <p:nvSpPr>
          <p:cNvPr id="7" name="深度视觉·原创设计 https://www.docer.com/works?userid=22383862"/>
          <p:cNvSpPr txBox="1"/>
          <p:nvPr/>
        </p:nvSpPr>
        <p:spPr>
          <a:xfrm>
            <a:off x="2393315" y="717550"/>
            <a:ext cx="3153410" cy="750570"/>
          </a:xfrm>
          <a:prstGeom prst="rect">
            <a:avLst/>
          </a:prstGeom>
          <a:noFill/>
        </p:spPr>
        <p:txBody>
          <a:bodyPr wrap="square" rtlCol="0">
            <a:noAutofit/>
          </a:bodyPr>
          <a:lstStyle/>
          <a:p>
            <a:pPr algn="dist"/>
            <a:r>
              <a:rPr lang="en-US" sz="3600" b="1" dirty="0" smtClean="0">
                <a:solidFill>
                  <a:schemeClr val="bg1"/>
                </a:solidFill>
                <a:latin typeface="Times New Roman" panose="02020603050405020304" pitchFamily="18" charset="0"/>
                <a:cs typeface="Times New Roman" panose="02020603050405020304" pitchFamily="18" charset="0"/>
                <a:sym typeface="+mn-ea"/>
              </a:rPr>
              <a:t>Conclusion</a:t>
            </a:r>
            <a:endParaRPr lang="en-US" altLang="en-US" sz="3600" b="1" dirty="0" smtClean="0">
              <a:solidFill>
                <a:schemeClr val="bg1"/>
              </a:solidFill>
              <a:latin typeface="Times New Roman" panose="02020603050405020304" pitchFamily="18" charset="0"/>
              <a:ea typeface="汉仪正圆-55W" panose="00020600040101010101" pitchFamily="18" charset="-122"/>
              <a:cs typeface="Times New Roman" panose="02020603050405020304" pitchFamily="18" charset="0"/>
              <a:sym typeface="+mn-ea"/>
            </a:endParaRPr>
          </a:p>
        </p:txBody>
      </p:sp>
      <p:sp>
        <p:nvSpPr>
          <p:cNvPr id="23" name="深度视觉·原创设计 https://www.docer.com/works?userid=22383862"/>
          <p:cNvSpPr/>
          <p:nvPr>
            <p:custDataLst>
              <p:tags r:id="rId1"/>
            </p:custDataLst>
          </p:nvPr>
        </p:nvSpPr>
        <p:spPr>
          <a:xfrm flipH="1">
            <a:off x="9677400" y="4533899"/>
            <a:ext cx="2514600" cy="2324101"/>
          </a:xfrm>
          <a:prstGeom prst="corner">
            <a:avLst>
              <a:gd name="adj1" fmla="val 17397"/>
              <a:gd name="adj2" fmla="val 16614"/>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latin typeface="汉仪正圆-55W" panose="00020600040101010101" pitchFamily="18" charset="-122"/>
              <a:ea typeface="汉仪正圆-55W" panose="00020600040101010101" pitchFamily="18" charset="-122"/>
              <a:sym typeface="汉仪正圆-55W" panose="00020600040101010101" pitchFamily="18" charset="-122"/>
            </a:endParaRPr>
          </a:p>
        </p:txBody>
      </p:sp>
      <p:sp>
        <p:nvSpPr>
          <p:cNvPr id="24" name="深度视觉·原创设计 https://www.docer.com/works?userid=22383862"/>
          <p:cNvSpPr/>
          <p:nvPr>
            <p:custDataLst>
              <p:tags r:id="rId2"/>
            </p:custDataLst>
          </p:nvPr>
        </p:nvSpPr>
        <p:spPr>
          <a:xfrm rot="10800000" flipH="1">
            <a:off x="0" y="0"/>
            <a:ext cx="2514600" cy="2324101"/>
          </a:xfrm>
          <a:prstGeom prst="corner">
            <a:avLst>
              <a:gd name="adj1" fmla="val 17397"/>
              <a:gd name="adj2" fmla="val 16614"/>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latin typeface="汉仪正圆-55W" panose="00020600040101010101" pitchFamily="18" charset="-122"/>
              <a:ea typeface="汉仪正圆-55W" panose="00020600040101010101" pitchFamily="18" charset="-122"/>
              <a:sym typeface="汉仪正圆-55W" panose="00020600040101010101" pitchFamily="18" charset="-122"/>
            </a:endParaRPr>
          </a:p>
        </p:txBody>
      </p:sp>
      <p:sp>
        <p:nvSpPr>
          <p:cNvPr id="6" name="Content Placeholder 2"/>
          <p:cNvSpPr>
            <a:spLocks noGrp="1"/>
          </p:cNvSpPr>
          <p:nvPr>
            <p:custDataLst>
              <p:tags r:id="rId3"/>
            </p:custDataLst>
          </p:nvPr>
        </p:nvSpPr>
        <p:spPr>
          <a:xfrm>
            <a:off x="777875" y="1825625"/>
            <a:ext cx="10332720" cy="4299585"/>
          </a:xfrm>
          <a:prstGeom prst="rect">
            <a:avLst/>
          </a:prstGeom>
          <a:solidFill>
            <a:schemeClr val="accent2"/>
          </a:solidFill>
        </p:spPr>
        <p:txBody>
          <a:bodyPr vert="horz" lIns="91440" tIns="45720" rIns="91440" bIns="45720" rtlCol="0">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dirty="0" smtClean="0">
                <a:latin typeface="Times New Roman" panose="02020603050405020304" pitchFamily="18" charset="0"/>
                <a:cs typeface="Times New Roman" panose="02020603050405020304" pitchFamily="18" charset="0"/>
              </a:rPr>
              <a:t>Managing </a:t>
            </a:r>
            <a:r>
              <a:rPr lang="en-US" dirty="0">
                <a:latin typeface="Times New Roman" panose="02020603050405020304" pitchFamily="18" charset="0"/>
                <a:cs typeface="Times New Roman" panose="02020603050405020304" pitchFamily="18" charset="0"/>
              </a:rPr>
              <a:t>change is crucial in the company for effectiveness to be achieved in the competitive market dynamics. </a:t>
            </a:r>
            <a:endParaRPr lang="en-US" dirty="0" smtClean="0">
              <a:latin typeface="Times New Roman" panose="02020603050405020304" pitchFamily="18" charset="0"/>
              <a:cs typeface="Times New Roman" panose="02020603050405020304" pitchFamily="18" charset="0"/>
            </a:endParaRPr>
          </a:p>
          <a:p>
            <a:r>
              <a:rPr lang="en-US" dirty="0" smtClean="0">
                <a:latin typeface="Times New Roman" panose="02020603050405020304" pitchFamily="18" charset="0"/>
                <a:cs typeface="Times New Roman" panose="02020603050405020304" pitchFamily="18" charset="0"/>
              </a:rPr>
              <a:t>Alibaba </a:t>
            </a:r>
            <a:r>
              <a:rPr lang="en-US" dirty="0">
                <a:latin typeface="Times New Roman" panose="02020603050405020304" pitchFamily="18" charset="0"/>
                <a:cs typeface="Times New Roman" panose="02020603050405020304" pitchFamily="18" charset="0"/>
              </a:rPr>
              <a:t>company has been doing well in the market dynamics due to its high innovativeness. </a:t>
            </a:r>
            <a:endParaRPr lang="en-US" dirty="0" smtClean="0">
              <a:latin typeface="Times New Roman" panose="02020603050405020304" pitchFamily="18" charset="0"/>
              <a:cs typeface="Times New Roman" panose="02020603050405020304" pitchFamily="18" charset="0"/>
            </a:endParaRPr>
          </a:p>
          <a:p>
            <a:r>
              <a:rPr lang="en-US" dirty="0" smtClean="0">
                <a:latin typeface="Times New Roman" panose="02020603050405020304" pitchFamily="18" charset="0"/>
                <a:cs typeface="Times New Roman" panose="02020603050405020304" pitchFamily="18" charset="0"/>
              </a:rPr>
              <a:t>Alibaba </a:t>
            </a:r>
            <a:r>
              <a:rPr lang="en-US" dirty="0">
                <a:latin typeface="Times New Roman" panose="02020603050405020304" pitchFamily="18" charset="0"/>
                <a:cs typeface="Times New Roman" panose="02020603050405020304" pitchFamily="18" charset="0"/>
              </a:rPr>
              <a:t>company has shown commitment to managing change effectively by utilizing the change model of Lewin's successful adoption of change techniques. </a:t>
            </a:r>
            <a:endParaRPr lang="en-US" dirty="0" smtClean="0">
              <a:latin typeface="Times New Roman" panose="02020603050405020304" pitchFamily="18" charset="0"/>
              <a:cs typeface="Times New Roman" panose="02020603050405020304" pitchFamily="18" charset="0"/>
            </a:endParaRPr>
          </a:p>
          <a:p>
            <a:r>
              <a:rPr lang="en-US" dirty="0" smtClean="0">
                <a:latin typeface="Times New Roman" panose="02020603050405020304" pitchFamily="18" charset="0"/>
                <a:cs typeface="Times New Roman" panose="02020603050405020304" pitchFamily="18" charset="0"/>
              </a:rPr>
              <a:t>It </a:t>
            </a:r>
            <a:r>
              <a:rPr lang="en-US" dirty="0">
                <a:latin typeface="Times New Roman" panose="02020603050405020304" pitchFamily="18" charset="0"/>
                <a:cs typeface="Times New Roman" panose="02020603050405020304" pitchFamily="18" charset="0"/>
              </a:rPr>
              <a:t>has also faced the issue of resistance, but due to teamwork, it has successfully been able to adopt to change. </a:t>
            </a:r>
            <a:endParaRPr lang="en-US" dirty="0" smtClean="0">
              <a:latin typeface="Times New Roman" panose="02020603050405020304" pitchFamily="18" charset="0"/>
              <a:cs typeface="Times New Roman" panose="02020603050405020304" pitchFamily="18" charset="0"/>
            </a:endParaRPr>
          </a:p>
          <a:p>
            <a:r>
              <a:rPr lang="en-US" dirty="0" smtClean="0">
                <a:latin typeface="Times New Roman" panose="02020603050405020304" pitchFamily="18" charset="0"/>
                <a:cs typeface="Times New Roman" panose="02020603050405020304" pitchFamily="18" charset="0"/>
              </a:rPr>
              <a:t>Therefore</a:t>
            </a:r>
            <a:r>
              <a:rPr lang="en-US" dirty="0">
                <a:latin typeface="Times New Roman" panose="02020603050405020304" pitchFamily="18" charset="0"/>
                <a:cs typeface="Times New Roman" panose="02020603050405020304" pitchFamily="18" charset="0"/>
              </a:rPr>
              <a:t>, change management is a continuous process; hence, companies must be flexible. </a:t>
            </a:r>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深度视觉·原创设计 https://www.docer.com/works?userid=22383862"/>
          <p:cNvSpPr/>
          <p:nvPr/>
        </p:nvSpPr>
        <p:spPr>
          <a:xfrm>
            <a:off x="841375" y="676910"/>
            <a:ext cx="7190740" cy="798830"/>
          </a:xfrm>
          <a:prstGeom prst="roundRect">
            <a:avLst>
              <a:gd name="adj" fmla="val 25938"/>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800">
              <a:latin typeface="汉仪正圆-55W" panose="00020600040101010101" pitchFamily="18" charset="-122"/>
              <a:ea typeface="汉仪正圆-55W" panose="00020600040101010101" pitchFamily="18" charset="-122"/>
              <a:sym typeface="汉仪正圆-55W" panose="00020600040101010101" pitchFamily="18" charset="-122"/>
            </a:endParaRPr>
          </a:p>
        </p:txBody>
      </p:sp>
      <p:sp>
        <p:nvSpPr>
          <p:cNvPr id="7" name="深度视觉·原创设计 https://www.docer.com/works?userid=22383862"/>
          <p:cNvSpPr txBox="1"/>
          <p:nvPr/>
        </p:nvSpPr>
        <p:spPr>
          <a:xfrm>
            <a:off x="2657475" y="717550"/>
            <a:ext cx="3153410" cy="750570"/>
          </a:xfrm>
          <a:prstGeom prst="rect">
            <a:avLst/>
          </a:prstGeom>
          <a:noFill/>
        </p:spPr>
        <p:txBody>
          <a:bodyPr wrap="square" rtlCol="0">
            <a:noAutofit/>
          </a:bodyPr>
          <a:lstStyle/>
          <a:p>
            <a:pPr algn="dist"/>
            <a:r>
              <a:rPr lang="en-US" sz="3600" b="1" dirty="0" smtClean="0">
                <a:solidFill>
                  <a:schemeClr val="bg1"/>
                </a:solidFill>
                <a:latin typeface="Times New Roman" panose="02020603050405020304" pitchFamily="18" charset="0"/>
                <a:cs typeface="Times New Roman" panose="02020603050405020304" pitchFamily="18" charset="0"/>
                <a:sym typeface="+mn-ea"/>
              </a:rPr>
              <a:t>References</a:t>
            </a:r>
            <a:br>
              <a:rPr lang="en-US" sz="3600" b="1" dirty="0" smtClean="0">
                <a:solidFill>
                  <a:schemeClr val="bg1"/>
                </a:solidFill>
                <a:latin typeface="Times New Roman" panose="02020603050405020304" pitchFamily="18" charset="0"/>
                <a:cs typeface="Times New Roman" panose="02020603050405020304" pitchFamily="18" charset="0"/>
                <a:sym typeface="+mn-ea"/>
              </a:rPr>
            </a:br>
            <a:endParaRPr lang="en-US" altLang="en-US" sz="3600" b="1" dirty="0" smtClean="0">
              <a:solidFill>
                <a:schemeClr val="bg1"/>
              </a:solidFill>
              <a:latin typeface="Times New Roman" panose="02020603050405020304" pitchFamily="18" charset="0"/>
              <a:ea typeface="汉仪正圆-55W" panose="00020600040101010101" pitchFamily="18" charset="-122"/>
              <a:cs typeface="Times New Roman" panose="02020603050405020304" pitchFamily="18" charset="0"/>
              <a:sym typeface="+mn-ea"/>
            </a:endParaRPr>
          </a:p>
        </p:txBody>
      </p:sp>
      <p:sp>
        <p:nvSpPr>
          <p:cNvPr id="23" name="深度视觉·原创设计 https://www.docer.com/works?userid=22383862"/>
          <p:cNvSpPr/>
          <p:nvPr>
            <p:custDataLst>
              <p:tags r:id="rId1"/>
            </p:custDataLst>
          </p:nvPr>
        </p:nvSpPr>
        <p:spPr>
          <a:xfrm flipH="1">
            <a:off x="9677400" y="4533899"/>
            <a:ext cx="2514600" cy="2324101"/>
          </a:xfrm>
          <a:prstGeom prst="corner">
            <a:avLst>
              <a:gd name="adj1" fmla="val 17397"/>
              <a:gd name="adj2" fmla="val 16614"/>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latin typeface="汉仪正圆-55W" panose="00020600040101010101" pitchFamily="18" charset="-122"/>
              <a:ea typeface="汉仪正圆-55W" panose="00020600040101010101" pitchFamily="18" charset="-122"/>
              <a:sym typeface="汉仪正圆-55W" panose="00020600040101010101" pitchFamily="18" charset="-122"/>
            </a:endParaRPr>
          </a:p>
        </p:txBody>
      </p:sp>
      <p:sp>
        <p:nvSpPr>
          <p:cNvPr id="24" name="深度视觉·原创设计 https://www.docer.com/works?userid=22383862"/>
          <p:cNvSpPr/>
          <p:nvPr>
            <p:custDataLst>
              <p:tags r:id="rId2"/>
            </p:custDataLst>
          </p:nvPr>
        </p:nvSpPr>
        <p:spPr>
          <a:xfrm rot="10800000" flipH="1">
            <a:off x="0" y="0"/>
            <a:ext cx="2514600" cy="2324101"/>
          </a:xfrm>
          <a:prstGeom prst="corner">
            <a:avLst>
              <a:gd name="adj1" fmla="val 17397"/>
              <a:gd name="adj2" fmla="val 16614"/>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latin typeface="汉仪正圆-55W" panose="00020600040101010101" pitchFamily="18" charset="-122"/>
              <a:ea typeface="汉仪正圆-55W" panose="00020600040101010101" pitchFamily="18" charset="-122"/>
              <a:sym typeface="汉仪正圆-55W" panose="00020600040101010101" pitchFamily="18" charset="-122"/>
            </a:endParaRPr>
          </a:p>
        </p:txBody>
      </p:sp>
      <p:sp>
        <p:nvSpPr>
          <p:cNvPr id="3" name="Content Placeholder 2"/>
          <p:cNvSpPr>
            <a:spLocks noGrp="1"/>
          </p:cNvSpPr>
          <p:nvPr>
            <p:custDataLst>
              <p:tags r:id="rId3"/>
            </p:custDataLst>
          </p:nvPr>
        </p:nvSpPr>
        <p:spPr>
          <a:xfrm>
            <a:off x="841375" y="1477010"/>
            <a:ext cx="10724515" cy="2646045"/>
          </a:xfrm>
          <a:prstGeom prst="rect">
            <a:avLst/>
          </a:prstGeom>
          <a:solidFill>
            <a:schemeClr val="bg2"/>
          </a:solidFill>
        </p:spPr>
        <p:txBody>
          <a:bodyPr vert="horz" lIns="91440" tIns="45720" rIns="91440" bIns="45720" rtlCol="0"/>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lvl="0"/>
            <a:r>
              <a:rPr lang="en-US" sz="1400" dirty="0"/>
              <a:t>Fan, J., &amp; Liu, S. (2015, November). An Analysis of a New Business Model: A Case of </a:t>
            </a:r>
            <a:r>
              <a:rPr lang="en-US" sz="1400" dirty="0" err="1"/>
              <a:t>Alibaba</a:t>
            </a:r>
            <a:r>
              <a:rPr lang="en-US" sz="1400" dirty="0"/>
              <a:t>-Ecosystem. In </a:t>
            </a:r>
            <a:r>
              <a:rPr lang="en-US" sz="1400" i="1" dirty="0"/>
              <a:t>INTERNATIONAL INTERDISCIPLINARY BUSINESS-ECONOMICS ADVANCEMENT CONFERENCE</a:t>
            </a:r>
            <a:r>
              <a:rPr lang="en-US" sz="1400" dirty="0"/>
              <a:t> (p. 170).</a:t>
            </a:r>
            <a:endParaRPr lang="en-US" sz="1400" dirty="0"/>
          </a:p>
          <a:p>
            <a:pPr lvl="0"/>
            <a:r>
              <a:rPr lang="en-US" sz="1400" dirty="0"/>
              <a:t>Hu, Q., Wu, X., &amp; Wang, C. K. (2004). Lessons from Alibaba. com: government's role in electronic contracting. </a:t>
            </a:r>
            <a:r>
              <a:rPr lang="en-US" sz="1400" i="1" dirty="0"/>
              <a:t>info</a:t>
            </a:r>
            <a:r>
              <a:rPr lang="en-US" sz="1400" dirty="0"/>
              <a:t>, </a:t>
            </a:r>
            <a:r>
              <a:rPr lang="en-US" sz="1400" i="1" dirty="0"/>
              <a:t>6</a:t>
            </a:r>
            <a:r>
              <a:rPr lang="en-US" sz="1400" dirty="0"/>
              <a:t>(5), 298-307.</a:t>
            </a:r>
            <a:endParaRPr lang="en-US" sz="1400" dirty="0"/>
          </a:p>
          <a:p>
            <a:pPr lvl="0"/>
            <a:r>
              <a:rPr lang="en-US" sz="1400" dirty="0"/>
              <a:t>Jin, H., &amp; Hurd, F. (2018). Exploring the impact of digital platforms on SME internationalization: New Zealand SMEs use of the Alibaba platform for Chinese market entry. </a:t>
            </a:r>
            <a:r>
              <a:rPr lang="en-US" sz="1400" i="1" dirty="0"/>
              <a:t>Journal of Asia-Pacific Business</a:t>
            </a:r>
            <a:r>
              <a:rPr lang="en-US" sz="1400" dirty="0"/>
              <a:t>, </a:t>
            </a:r>
            <a:r>
              <a:rPr lang="en-US" sz="1400" i="1" dirty="0"/>
              <a:t>19</a:t>
            </a:r>
            <a:r>
              <a:rPr lang="en-US" sz="1400" dirty="0"/>
              <a:t>(2), 72-95.</a:t>
            </a:r>
            <a:endParaRPr lang="en-US" sz="1400" dirty="0"/>
          </a:p>
          <a:p>
            <a:pPr lvl="0"/>
            <a:r>
              <a:rPr lang="en-US" sz="1400" dirty="0"/>
              <a:t>Li, M. T. H., &amp; </a:t>
            </a:r>
            <a:r>
              <a:rPr lang="en-US" sz="1400" dirty="0" err="1"/>
              <a:t>Yazdanifard</a:t>
            </a:r>
            <a:r>
              <a:rPr lang="en-US" sz="1400" dirty="0"/>
              <a:t>, R. (2014). The Review of </a:t>
            </a:r>
            <a:r>
              <a:rPr lang="en-US" sz="1400" dirty="0" err="1"/>
              <a:t>Alibabaas</a:t>
            </a:r>
            <a:r>
              <a:rPr lang="en-US" sz="1400" dirty="0"/>
              <a:t> Online Business Marketing Strategies which Navigate them to Present Success. </a:t>
            </a:r>
            <a:r>
              <a:rPr lang="en-US" sz="1400" i="1" dirty="0"/>
              <a:t>Global Journal of management and business research</a:t>
            </a:r>
            <a:r>
              <a:rPr lang="en-US" sz="1400" dirty="0"/>
              <a:t>, </a:t>
            </a:r>
            <a:r>
              <a:rPr lang="en-US" sz="1400" i="1" dirty="0"/>
              <a:t>14</a:t>
            </a:r>
            <a:r>
              <a:rPr lang="en-US" sz="1400" dirty="0"/>
              <a:t>(E7), 33-39.</a:t>
            </a:r>
            <a:endParaRPr lang="en-US" sz="1400" dirty="0"/>
          </a:p>
          <a:p>
            <a:pPr lvl="0"/>
            <a:r>
              <a:rPr lang="en-US" sz="1400" dirty="0"/>
              <a:t>Schmuck, R., &amp; </a:t>
            </a:r>
            <a:r>
              <a:rPr lang="en-US" sz="1400" dirty="0" err="1"/>
              <a:t>Benke</a:t>
            </a:r>
            <a:r>
              <a:rPr lang="en-US" sz="1400" dirty="0"/>
              <a:t>, M. (2020). An overview of innovation strategies and the case of Alibaba. </a:t>
            </a:r>
            <a:r>
              <a:rPr lang="en-US" sz="1400" i="1" dirty="0" err="1"/>
              <a:t>Procedia</a:t>
            </a:r>
            <a:r>
              <a:rPr lang="en-US" sz="1400" i="1" dirty="0"/>
              <a:t> Manufacturing</a:t>
            </a:r>
            <a:r>
              <a:rPr lang="en-US" sz="1400" dirty="0"/>
              <a:t>, </a:t>
            </a:r>
            <a:r>
              <a:rPr lang="en-US" sz="1400" i="1" dirty="0"/>
              <a:t>51</a:t>
            </a:r>
            <a:r>
              <a:rPr lang="en-US" sz="1400" dirty="0"/>
              <a:t>, 1259-1266.</a:t>
            </a:r>
            <a:endParaRPr lang="en-US" sz="1400" dirty="0"/>
          </a:p>
          <a:p>
            <a:pPr lvl="0"/>
            <a:r>
              <a:rPr lang="en-US" sz="1400" dirty="0"/>
              <a:t>Tan, B., Pan, S. L., Lu, X., &amp; Huang, L. (2015). The role of IS capabilities in the development of multi-sided platforms: The digital ecosystem strategy of Alibaba. com. </a:t>
            </a:r>
            <a:r>
              <a:rPr lang="en-US" sz="1400" i="1" dirty="0"/>
              <a:t>Journal of the Association for Information systems</a:t>
            </a:r>
            <a:r>
              <a:rPr lang="en-US" sz="1400" dirty="0"/>
              <a:t>, </a:t>
            </a:r>
            <a:r>
              <a:rPr lang="en-US" sz="1400" i="1" dirty="0"/>
              <a:t>16</a:t>
            </a:r>
            <a:r>
              <a:rPr lang="en-US" sz="1400" dirty="0"/>
              <a:t>(4), 2</a:t>
            </a:r>
            <a:r>
              <a:rPr lang="en-US" sz="1400" dirty="0" smtClean="0"/>
              <a:t>.</a:t>
            </a:r>
            <a:endParaRPr lang="en-US" sz="1400" dirty="0" smtClean="0"/>
          </a:p>
        </p:txBody>
      </p:sp>
      <p:sp>
        <p:nvSpPr>
          <p:cNvPr id="2" name="Content Placeholder 2"/>
          <p:cNvSpPr>
            <a:spLocks noGrp="1"/>
          </p:cNvSpPr>
          <p:nvPr>
            <p:custDataLst>
              <p:tags r:id="rId4"/>
            </p:custDataLst>
          </p:nvPr>
        </p:nvSpPr>
        <p:spPr>
          <a:xfrm>
            <a:off x="841375" y="4132580"/>
            <a:ext cx="10735310" cy="2436495"/>
          </a:xfrm>
          <a:prstGeom prst="rect">
            <a:avLst/>
          </a:prstGeom>
          <a:solidFill>
            <a:schemeClr val="bg2"/>
          </a:solidFill>
        </p:spPr>
        <p:txBody>
          <a:bodyPr vert="horz" lIns="91440" tIns="45720" rIns="91440" bIns="45720" rtlCol="0">
            <a:normAutofit fontScale="5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lvl="0"/>
            <a:r>
              <a:rPr lang="en-US" dirty="0"/>
              <a:t>Tan, F. T. C., Tan, B., &amp; Pan, S. L. (2016). Developing a leading digital multi-sided platform: examining IT affordances and competitive actions in Alibaba. com. </a:t>
            </a:r>
            <a:r>
              <a:rPr lang="en-US" i="1" dirty="0"/>
              <a:t>Communications of the Association for Information Systems</a:t>
            </a:r>
            <a:r>
              <a:rPr lang="en-US" dirty="0"/>
              <a:t>, </a:t>
            </a:r>
            <a:r>
              <a:rPr lang="en-US" i="1" dirty="0"/>
              <a:t>38</a:t>
            </a:r>
            <a:r>
              <a:rPr lang="en-US" dirty="0"/>
              <a:t>(1), 36.</a:t>
            </a:r>
            <a:endParaRPr lang="en-US" dirty="0"/>
          </a:p>
          <a:p>
            <a:pPr lvl="0"/>
            <a:r>
              <a:rPr lang="en-US" dirty="0"/>
              <a:t>Wang, G. A., &amp; Lim, Y. T. (2011, August). Notice of Retraction: Research in China's Alibaba's development. In </a:t>
            </a:r>
            <a:r>
              <a:rPr lang="en-US" i="1" dirty="0"/>
              <a:t>2011 2nd International Conference on Artificial Intelligence, Management Science and Electronic Commerce (AIMSEC)</a:t>
            </a:r>
            <a:r>
              <a:rPr lang="en-US" dirty="0"/>
              <a:t> (pp. 2295-2301). IEEE.</a:t>
            </a:r>
            <a:endParaRPr lang="en-US" dirty="0"/>
          </a:p>
          <a:p>
            <a:pPr lvl="0"/>
            <a:r>
              <a:rPr lang="en-US" dirty="0"/>
              <a:t>Wu, X., &amp; </a:t>
            </a:r>
            <a:r>
              <a:rPr lang="en-US" dirty="0" err="1"/>
              <a:t>Gereffi</a:t>
            </a:r>
            <a:r>
              <a:rPr lang="en-US" dirty="0"/>
              <a:t>, G. (2018). Amazon and Alibaba: Internet governance, business models, and internationalization strategies. In </a:t>
            </a:r>
            <a:r>
              <a:rPr lang="en-US" i="1" dirty="0"/>
              <a:t>International business in the information and digital age</a:t>
            </a:r>
            <a:r>
              <a:rPr lang="en-US" dirty="0"/>
              <a:t> (Vol. 13, pp. 327-356). Emerald Publishing Limited.</a:t>
            </a:r>
            <a:endParaRPr lang="en-US" dirty="0"/>
          </a:p>
          <a:p>
            <a:pPr lvl="0"/>
            <a:r>
              <a:rPr lang="en-US" dirty="0"/>
              <a:t>Yun, J. J., Zhao, X., Park, K., &amp; Shi, L. (2020). Sustainability condition of open innovation: Dynamic Growth of </a:t>
            </a:r>
            <a:r>
              <a:rPr lang="en-US" dirty="0"/>
              <a:t>A</a:t>
            </a:r>
            <a:r>
              <a:rPr lang="en-US" dirty="0" smtClean="0"/>
              <a:t>libaba </a:t>
            </a:r>
            <a:r>
              <a:rPr lang="en-US" dirty="0"/>
              <a:t>from SME to large enterprise. </a:t>
            </a:r>
            <a:r>
              <a:rPr lang="en-US" i="1" dirty="0"/>
              <a:t>Sustainability</a:t>
            </a:r>
            <a:r>
              <a:rPr lang="en-US" dirty="0"/>
              <a:t>, </a:t>
            </a:r>
            <a:r>
              <a:rPr lang="en-US" i="1" dirty="0"/>
              <a:t>12</a:t>
            </a:r>
            <a:r>
              <a:rPr lang="en-US" dirty="0"/>
              <a:t>(11), 4379</a:t>
            </a:r>
            <a:r>
              <a:rPr lang="en-US" dirty="0" smtClean="0"/>
              <a:t>.</a:t>
            </a:r>
            <a:endParaRPr lang="en-US"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深度视觉·原创设计 https://www.docer.com/works?userid=22383862"/>
          <p:cNvSpPr/>
          <p:nvPr/>
        </p:nvSpPr>
        <p:spPr>
          <a:xfrm flipH="1">
            <a:off x="9677400" y="4533899"/>
            <a:ext cx="2514600" cy="2324101"/>
          </a:xfrm>
          <a:prstGeom prst="corner">
            <a:avLst>
              <a:gd name="adj1" fmla="val 17397"/>
              <a:gd name="adj2" fmla="val 16614"/>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latin typeface="汉仪正圆-55W" panose="00020600040101010101" pitchFamily="18" charset="-122"/>
              <a:ea typeface="汉仪正圆-55W" panose="00020600040101010101" pitchFamily="18" charset="-122"/>
              <a:sym typeface="汉仪正圆-55W" panose="00020600040101010101" pitchFamily="18" charset="-122"/>
            </a:endParaRPr>
          </a:p>
        </p:txBody>
      </p:sp>
      <p:sp>
        <p:nvSpPr>
          <p:cNvPr id="3" name="深度视觉·原创设计 https://www.docer.com/works?userid=22383862"/>
          <p:cNvSpPr/>
          <p:nvPr/>
        </p:nvSpPr>
        <p:spPr>
          <a:xfrm rot="10800000" flipH="1">
            <a:off x="0" y="0"/>
            <a:ext cx="2514600" cy="2324101"/>
          </a:xfrm>
          <a:prstGeom prst="corner">
            <a:avLst>
              <a:gd name="adj1" fmla="val 17397"/>
              <a:gd name="adj2" fmla="val 16614"/>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latin typeface="汉仪正圆-55W" panose="00020600040101010101" pitchFamily="18" charset="-122"/>
              <a:ea typeface="汉仪正圆-55W" panose="00020600040101010101" pitchFamily="18" charset="-122"/>
              <a:sym typeface="汉仪正圆-55W" panose="00020600040101010101" pitchFamily="18" charset="-122"/>
            </a:endParaRPr>
          </a:p>
        </p:txBody>
      </p:sp>
      <p:sp>
        <p:nvSpPr>
          <p:cNvPr id="5" name="深度视觉·原创设计 https://www.docer.com/works?userid=22383862"/>
          <p:cNvSpPr/>
          <p:nvPr/>
        </p:nvSpPr>
        <p:spPr>
          <a:xfrm>
            <a:off x="682170" y="674280"/>
            <a:ext cx="10827660" cy="550944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正圆-55W" panose="00020600040101010101" pitchFamily="18" charset="-122"/>
              <a:ea typeface="汉仪正圆-55W" panose="00020600040101010101" pitchFamily="18" charset="-122"/>
              <a:sym typeface="汉仪正圆-55W" panose="00020600040101010101" pitchFamily="18" charset="-122"/>
            </a:endParaRPr>
          </a:p>
        </p:txBody>
      </p:sp>
      <p:sp>
        <p:nvSpPr>
          <p:cNvPr id="6" name="深度视觉·原创设计 https://www.docer.com/works?userid=22383862"/>
          <p:cNvSpPr/>
          <p:nvPr/>
        </p:nvSpPr>
        <p:spPr>
          <a:xfrm>
            <a:off x="2623127" y="3580209"/>
            <a:ext cx="6945746" cy="338553"/>
          </a:xfrm>
          <a:prstGeom prst="roundRect">
            <a:avLst>
              <a:gd name="adj" fmla="val 25938"/>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正圆-55W" panose="00020600040101010101" pitchFamily="18" charset="-122"/>
              <a:ea typeface="汉仪正圆-55W" panose="00020600040101010101" pitchFamily="18" charset="-122"/>
              <a:sym typeface="汉仪正圆-55W" panose="00020600040101010101" pitchFamily="18" charset="-122"/>
            </a:endParaRPr>
          </a:p>
        </p:txBody>
      </p:sp>
      <p:sp>
        <p:nvSpPr>
          <p:cNvPr id="7" name="深度视觉·原创设计 https://www.docer.com/works?userid=22383862"/>
          <p:cNvSpPr txBox="1"/>
          <p:nvPr/>
        </p:nvSpPr>
        <p:spPr>
          <a:xfrm>
            <a:off x="1524000" y="2095960"/>
            <a:ext cx="9144000" cy="1198880"/>
          </a:xfrm>
          <a:prstGeom prst="rect">
            <a:avLst/>
          </a:prstGeom>
          <a:noFill/>
        </p:spPr>
        <p:txBody>
          <a:bodyPr wrap="square" rtlCol="0">
            <a:spAutoFit/>
          </a:bodyPr>
          <a:lstStyle/>
          <a:p>
            <a:pPr algn="ctr"/>
            <a:r>
              <a:rPr lang="en-US" altLang="zh-CN" sz="7200" b="1" dirty="0">
                <a:solidFill>
                  <a:schemeClr val="tx1">
                    <a:lumMod val="75000"/>
                    <a:lumOff val="25000"/>
                  </a:schemeClr>
                </a:solidFill>
                <a:latin typeface="汉仪正圆-55W" panose="00020600040101010101" pitchFamily="18" charset="-122"/>
                <a:ea typeface="汉仪正圆-55W" panose="00020600040101010101" pitchFamily="18" charset="-122"/>
                <a:sym typeface="汉仪正圆-55W" panose="00020600040101010101" pitchFamily="18" charset="-122"/>
              </a:rPr>
              <a:t>THANKS</a:t>
            </a:r>
            <a:endParaRPr lang="en-US" altLang="zh-CN" sz="7200" b="1" dirty="0">
              <a:solidFill>
                <a:schemeClr val="tx1">
                  <a:lumMod val="75000"/>
                  <a:lumOff val="25000"/>
                </a:schemeClr>
              </a:solidFill>
              <a:latin typeface="汉仪正圆-55W" panose="00020600040101010101" pitchFamily="18" charset="-122"/>
              <a:ea typeface="汉仪正圆-55W" panose="00020600040101010101" pitchFamily="18" charset="-122"/>
              <a:sym typeface="汉仪正圆-55W" panose="00020600040101010101" pitchFamily="18" charset="-122"/>
            </a:endParaRPr>
          </a:p>
        </p:txBody>
      </p:sp>
    </p:spTree>
  </p:cSld>
  <p:clrMapOvr>
    <a:masterClrMapping/>
  </p:clrMapOvr>
</p:sld>
</file>

<file path=ppt/tags/tag1.xml><?xml version="1.0" encoding="utf-8"?>
<p:tagLst xmlns:p="http://schemas.openxmlformats.org/presentationml/2006/main">
  <p:tag name="KSO_WM_BEAUTIFY_FLAG" val=""/>
</p:tagLst>
</file>

<file path=ppt/tags/tag2.xml><?xml version="1.0" encoding="utf-8"?>
<p:tagLst xmlns:p="http://schemas.openxmlformats.org/presentationml/2006/main">
  <p:tag name="KSO_WM_BEAUTIFY_FLAG" val=""/>
</p:tagLst>
</file>

<file path=ppt/tags/tag3.xml><?xml version="1.0" encoding="utf-8"?>
<p:tagLst xmlns:p="http://schemas.openxmlformats.org/presentationml/2006/main">
  <p:tag name="KSO_WM_BEAUTIFY_FLAG" val=""/>
</p:tagLst>
</file>

<file path=ppt/tags/tag4.xml><?xml version="1.0" encoding="utf-8"?>
<p:tagLst xmlns:p="http://schemas.openxmlformats.org/presentationml/2006/main">
  <p:tag name="KSO_WM_BEAUTIFY_FLAG" val=""/>
</p:tagLst>
</file>

<file path=ppt/tags/tag5.xml><?xml version="1.0" encoding="utf-8"?>
<p:tagLst xmlns:p="http://schemas.openxmlformats.org/presentationml/2006/main">
  <p:tag name="KSO_WM_BEAUTIFY_FLAG" val=""/>
</p:tagLst>
</file>

<file path=ppt/tags/tag6.xml><?xml version="1.0" encoding="utf-8"?>
<p:tagLst xmlns:p="http://schemas.openxmlformats.org/presentationml/2006/main">
  <p:tag name="KSO_WM_BEAUTIFY_FLAG" val=""/>
</p:tagLst>
</file>

<file path=ppt/tags/tag7.xml><?xml version="1.0" encoding="utf-8"?>
<p:tagLst xmlns:p="http://schemas.openxmlformats.org/presentationml/2006/main">
  <p:tag name="KSO_WM_BEAUTIFY_FLAG" val=""/>
</p:tagLst>
</file>

<file path=ppt/tags/tag8.xml><?xml version="1.0" encoding="utf-8"?>
<p:tagLst xmlns:p="http://schemas.openxmlformats.org/presentationml/2006/main">
  <p:tag name="KSO_WM_BEAUTIFY_FLAG" val=""/>
</p:tagLst>
</file>

<file path=ppt/tags/tag9.xml><?xml version="1.0" encoding="utf-8"?>
<p:tagLst xmlns:p="http://schemas.openxmlformats.org/presentationml/2006/main">
  <p:tag name="KSO_WM_BEAUTIFY_FLAG" val=""/>
</p:tagLst>
</file>

<file path=ppt/tags/tag10.xml><?xml version="1.0" encoding="utf-8"?>
<p:tagLst xmlns:p="http://schemas.openxmlformats.org/presentationml/2006/main">
  <p:tag name="KSO_WM_BEAUTIFY_FLAG" val=""/>
</p:tagLst>
</file>

<file path=ppt/tags/tag11.xml><?xml version="1.0" encoding="utf-8"?>
<p:tagLst xmlns:p="http://schemas.openxmlformats.org/presentationml/2006/main">
  <p:tag name="KSO_WM_BEAUTIFY_FLAG" val=""/>
</p:tagLst>
</file>

<file path=ppt/tags/tag12.xml><?xml version="1.0" encoding="utf-8"?>
<p:tagLst xmlns:p="http://schemas.openxmlformats.org/presentationml/2006/main">
  <p:tag name="KSO_WM_BEAUTIFY_FLAG" val=""/>
</p:tagLst>
</file>

<file path=ppt/tags/tag13.xml><?xml version="1.0" encoding="utf-8"?>
<p:tagLst xmlns:p="http://schemas.openxmlformats.org/presentationml/2006/main">
  <p:tag name="KSO_WM_BEAUTIFY_FLAG" val=""/>
</p:tagLst>
</file>

<file path=ppt/tags/tag14.xml><?xml version="1.0" encoding="utf-8"?>
<p:tagLst xmlns:p="http://schemas.openxmlformats.org/presentationml/2006/main">
  <p:tag name="KSO_WM_BEAUTIFY_FLAG" val=""/>
</p:tagLst>
</file>

<file path=ppt/tags/tag15.xml><?xml version="1.0" encoding="utf-8"?>
<p:tagLst xmlns:p="http://schemas.openxmlformats.org/presentationml/2006/main">
  <p:tag name="KSO_WM_BEAUTIFY_FLAG" val=""/>
</p:tagLst>
</file>

<file path=ppt/tags/tag16.xml><?xml version="1.0" encoding="utf-8"?>
<p:tagLst xmlns:p="http://schemas.openxmlformats.org/presentationml/2006/main">
  <p:tag name="KSO_WM_BEAUTIFY_FLAG" val=""/>
</p:tagLst>
</file>

<file path=ppt/tags/tag17.xml><?xml version="1.0" encoding="utf-8"?>
<p:tagLst xmlns:p="http://schemas.openxmlformats.org/presentationml/2006/main">
  <p:tag name="KSO_WM_BEAUTIFY_FLAG" val=""/>
</p:tagLst>
</file>

<file path=ppt/tags/tag18.xml><?xml version="1.0" encoding="utf-8"?>
<p:tagLst xmlns:p="http://schemas.openxmlformats.org/presentationml/2006/main">
  <p:tag name="KSO_WM_BEAUTIFY_FLAG" val=""/>
</p:tagLst>
</file>

<file path=ppt/tags/tag19.xml><?xml version="1.0" encoding="utf-8"?>
<p:tagLst xmlns:p="http://schemas.openxmlformats.org/presentationml/2006/main">
  <p:tag name="KSO_WM_BEAUTIFY_FLAG" val=""/>
</p:tagLst>
</file>

<file path=ppt/tags/tag20.xml><?xml version="1.0" encoding="utf-8"?>
<p:tagLst xmlns:p="http://schemas.openxmlformats.org/presentationml/2006/main">
  <p:tag name="KSO_WM_BEAUTIFY_FLAG" val=""/>
</p:tagLst>
</file>

<file path=ppt/tags/tag21.xml><?xml version="1.0" encoding="utf-8"?>
<p:tagLst xmlns:p="http://schemas.openxmlformats.org/presentationml/2006/main">
  <p:tag name="KSO_WM_BEAUTIFY_FLAG" val=""/>
</p:tagLst>
</file>

<file path=ppt/tags/tag22.xml><?xml version="1.0" encoding="utf-8"?>
<p:tagLst xmlns:p="http://schemas.openxmlformats.org/presentationml/2006/main">
  <p:tag name="KSO_WM_BEAUTIFY_FLAG" val=""/>
</p:tagLst>
</file>

<file path=ppt/tags/tag23.xml><?xml version="1.0" encoding="utf-8"?>
<p:tagLst xmlns:p="http://schemas.openxmlformats.org/presentationml/2006/main">
  <p:tag name="KSO_WM_BEAUTIFY_FLAG" val=""/>
</p:tagLst>
</file>

<file path=ppt/tags/tag24.xml><?xml version="1.0" encoding="utf-8"?>
<p:tagLst xmlns:p="http://schemas.openxmlformats.org/presentationml/2006/main">
  <p:tag name="KSO_WM_BEAUTIFY_FLAG" val=""/>
</p:tagLst>
</file>

<file path=ppt/tags/tag25.xml><?xml version="1.0" encoding="utf-8"?>
<p:tagLst xmlns:p="http://schemas.openxmlformats.org/presentationml/2006/main">
  <p:tag name="KSO_WM_BEAUTIFY_FLAG" val=""/>
</p:tagLst>
</file>

<file path=ppt/tags/tag26.xml><?xml version="1.0" encoding="utf-8"?>
<p:tagLst xmlns:p="http://schemas.openxmlformats.org/presentationml/2006/main">
  <p:tag name="KSO_WM_BEAUTIFY_FLAG" val=""/>
</p:tagLst>
</file>

<file path=ppt/tags/tag27.xml><?xml version="1.0" encoding="utf-8"?>
<p:tagLst xmlns:p="http://schemas.openxmlformats.org/presentationml/2006/main">
  <p:tag name="KSO_WM_BEAUTIFY_FLAG" val=""/>
</p:tagLst>
</file>

<file path=ppt/tags/tag28.xml><?xml version="1.0" encoding="utf-8"?>
<p:tagLst xmlns:p="http://schemas.openxmlformats.org/presentationml/2006/main">
  <p:tag name="KSO_WM_BEAUTIFY_FLAG" val=""/>
</p:tagLst>
</file>

<file path=ppt/tags/tag29.xml><?xml version="1.0" encoding="utf-8"?>
<p:tagLst xmlns:p="http://schemas.openxmlformats.org/presentationml/2006/main">
  <p:tag name="KSO_WM_BEAUTIFY_FLAG" val=""/>
</p:tagLst>
</file>

<file path=ppt/tags/tag30.xml><?xml version="1.0" encoding="utf-8"?>
<p:tagLst xmlns:p="http://schemas.openxmlformats.org/presentationml/2006/main">
  <p:tag name="KSO_WM_BEAUTIFY_FLAG" val=""/>
</p:tagLst>
</file>

<file path=ppt/tags/tag31.xml><?xml version="1.0" encoding="utf-8"?>
<p:tagLst xmlns:p="http://schemas.openxmlformats.org/presentationml/2006/main">
  <p:tag name="KSO_WM_BEAUTIFY_FLAG" val=""/>
</p:tagLst>
</file>

<file path=ppt/tags/tag32.xml><?xml version="1.0" encoding="utf-8"?>
<p:tagLst xmlns:p="http://schemas.openxmlformats.org/presentationml/2006/main">
  <p:tag name="KSO_WM_BEAUTIFY_FLAG" val=""/>
</p:tagLst>
</file>

<file path=ppt/tags/tag33.xml><?xml version="1.0" encoding="utf-8"?>
<p:tagLst xmlns:p="http://schemas.openxmlformats.org/presentationml/2006/main">
  <p:tag name="KSO_WPP_MARK_KEY" val="e563d539-965e-4064-a854-ac3e06271c10"/>
  <p:tag name="COMMONDATA" val="eyJjb3VudCI6NCwiaGRpZCI6ImFiY2Y4YzBmMDFiZWZjMGE2ZjIyNTM0MDU1NWEzZTZmIiwidXNlckNvdW50IjoxfQ=="/>
</p:tagLst>
</file>

<file path=ppt/theme/theme1.xml><?xml version="1.0" encoding="utf-8"?>
<a:theme xmlns:a="http://schemas.openxmlformats.org/drawingml/2006/main" name="Office 主题​​">
  <a:themeElements>
    <a:clrScheme name="自定义 20">
      <a:dk1>
        <a:srgbClr val="000000"/>
      </a:dk1>
      <a:lt1>
        <a:srgbClr val="FFFFFF"/>
      </a:lt1>
      <a:dk2>
        <a:srgbClr val="44546A"/>
      </a:dk2>
      <a:lt2>
        <a:srgbClr val="E7E6E6"/>
      </a:lt2>
      <a:accent1>
        <a:srgbClr val="00265D"/>
      </a:accent1>
      <a:accent2>
        <a:srgbClr val="FEB728"/>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7574</Words>
  <Application>WPS 演示</Application>
  <PresentationFormat>Widescreen</PresentationFormat>
  <Paragraphs>90</Paragraphs>
  <Slides>11</Slides>
  <Notes>0</Notes>
  <HiddenSlides>0</HiddenSlides>
  <MMClips>0</MMClips>
  <ScaleCrop>false</ScaleCrop>
  <HeadingPairs>
    <vt:vector size="6" baseType="variant">
      <vt:variant>
        <vt:lpstr>已用的字体</vt:lpstr>
      </vt:variant>
      <vt:variant>
        <vt:i4>12</vt:i4>
      </vt:variant>
      <vt:variant>
        <vt:lpstr>主题</vt:lpstr>
      </vt:variant>
      <vt:variant>
        <vt:i4>1</vt:i4>
      </vt:variant>
      <vt:variant>
        <vt:lpstr>幻灯片标题</vt:lpstr>
      </vt:variant>
      <vt:variant>
        <vt:i4>11</vt:i4>
      </vt:variant>
    </vt:vector>
  </HeadingPairs>
  <TitlesOfParts>
    <vt:vector size="24" baseType="lpstr">
      <vt:lpstr>Arial</vt:lpstr>
      <vt:lpstr>宋体</vt:lpstr>
      <vt:lpstr>Wingdings</vt:lpstr>
      <vt:lpstr>汉仪正圆-55W</vt:lpstr>
      <vt:lpstr>Times New Roman</vt:lpstr>
      <vt:lpstr>微软雅黑</vt:lpstr>
      <vt:lpstr>Arial Unicode MS</vt:lpstr>
      <vt:lpstr>等线 Light</vt:lpstr>
      <vt:lpstr>等线</vt:lpstr>
      <vt:lpstr>Calibri</vt:lpstr>
      <vt:lpstr>庞门正道粗书体6.0</vt:lpstr>
      <vt:lpstr>思源黑体 CN Regular</vt:lpstr>
      <vt:lpstr>Office 主题​​</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kittij徐</cp:lastModifiedBy>
  <cp:revision>3</cp:revision>
  <dcterms:created xsi:type="dcterms:W3CDTF">2023-02-27T03:27:00Z</dcterms:created>
  <dcterms:modified xsi:type="dcterms:W3CDTF">2023-02-27T05:43:29Z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2052-11.1.0.13703</vt:lpwstr>
  </property>
  <property fmtid="{D5CDD505-2E9C-101B-9397-08002B2CF9AE}" pid="3" name="KSOTemplateUUID">
    <vt:lpwstr>v1.0_mb_Jmb9RG/n/BRcF2ta8XUeyA==</vt:lpwstr>
  </property>
  <property fmtid="{D5CDD505-2E9C-101B-9397-08002B2CF9AE}" pid="4" name="ICV">
    <vt:lpwstr>89FEC160B3C24EC0966F38EA544C9D83</vt:lpwstr>
  </property>
</Properties>
</file>