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60" r:id="rId4"/>
    <p:sldId id="264" r:id="rId5"/>
    <p:sldId id="262" r:id="rId6"/>
    <p:sldId id="257" r:id="rId7"/>
    <p:sldId id="261" r:id="rId8"/>
    <p:sldId id="258" r:id="rId9"/>
    <p:sldId id="259" r:id="rId10"/>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9595A1-A582-4302-A0E6-3CBCF608FD52}" v="5" dt="2022-04-02T15:54:27.964"/>
    <p1510:client id="{66FAED7E-8675-4800-A6E7-57E3555F4BC4}" v="69" dt="2022-04-12T22:11:47.575"/>
    <p1510:client id="{8583665A-F5D2-4B04-9722-684BF39A3686}" v="19" dt="2022-04-12T22:05:01.946"/>
    <p1510:client id="{B5078F6C-503B-4427-8721-CC0B790B6A37}" v="755" dt="2022-03-30T10:37:57.925"/>
    <p1510:client id="{ED581825-0464-45BB-BF85-3D898D640559}" v="843" dt="2022-04-12T22:28:27.4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2D7BD9-0886-4B77-9AED-161D17D3BF27}" type="doc">
      <dgm:prSet loTypeId="urn:microsoft.com/office/officeart/2005/8/layout/default" loCatId="list" qsTypeId="urn:microsoft.com/office/officeart/2005/8/quickstyle/simple5" qsCatId="simple" csTypeId="urn:microsoft.com/office/officeart/2005/8/colors/accent2_2" csCatId="accent2"/>
      <dgm:spPr/>
      <dgm:t>
        <a:bodyPr/>
        <a:lstStyle/>
        <a:p>
          <a:endParaRPr lang="en-US"/>
        </a:p>
      </dgm:t>
    </dgm:pt>
    <dgm:pt modelId="{F06D00E5-2FEE-4E2B-99B8-7CA2425BE11C}">
      <dgm:prSet/>
      <dgm:spPr/>
      <dgm:t>
        <a:bodyPr/>
        <a:lstStyle/>
        <a:p>
          <a:r>
            <a:rPr lang="ro-RO"/>
            <a:t>TRUST</a:t>
          </a:r>
          <a:endParaRPr lang="en-US"/>
        </a:p>
      </dgm:t>
    </dgm:pt>
    <dgm:pt modelId="{74629E45-0D52-4C56-ADC8-B60690A1CD03}" type="parTrans" cxnId="{993D98AD-D585-4398-AB80-9618CF470EBF}">
      <dgm:prSet/>
      <dgm:spPr/>
      <dgm:t>
        <a:bodyPr/>
        <a:lstStyle/>
        <a:p>
          <a:endParaRPr lang="en-US"/>
        </a:p>
      </dgm:t>
    </dgm:pt>
    <dgm:pt modelId="{E73444A0-A01A-419E-8C10-0F8F524F3AD6}" type="sibTrans" cxnId="{993D98AD-D585-4398-AB80-9618CF470EBF}">
      <dgm:prSet/>
      <dgm:spPr/>
      <dgm:t>
        <a:bodyPr/>
        <a:lstStyle/>
        <a:p>
          <a:endParaRPr lang="en-US"/>
        </a:p>
      </dgm:t>
    </dgm:pt>
    <dgm:pt modelId="{227650D1-5FDA-4FD7-B3FE-DFB1D34AA959}">
      <dgm:prSet/>
      <dgm:spPr/>
      <dgm:t>
        <a:bodyPr/>
        <a:lstStyle/>
        <a:p>
          <a:r>
            <a:rPr lang="ro-RO"/>
            <a:t>BENEFITS</a:t>
          </a:r>
          <a:endParaRPr lang="en-US"/>
        </a:p>
      </dgm:t>
    </dgm:pt>
    <dgm:pt modelId="{918CB75A-6B86-41C2-9421-6FDEB74B3ECD}" type="parTrans" cxnId="{1B42CE07-B936-44D0-AC5F-7CB4C7B8CA5B}">
      <dgm:prSet/>
      <dgm:spPr/>
      <dgm:t>
        <a:bodyPr/>
        <a:lstStyle/>
        <a:p>
          <a:endParaRPr lang="en-US"/>
        </a:p>
      </dgm:t>
    </dgm:pt>
    <dgm:pt modelId="{042B7EFA-DBBD-4146-9BB3-4F6B9229E63A}" type="sibTrans" cxnId="{1B42CE07-B936-44D0-AC5F-7CB4C7B8CA5B}">
      <dgm:prSet/>
      <dgm:spPr/>
      <dgm:t>
        <a:bodyPr/>
        <a:lstStyle/>
        <a:p>
          <a:endParaRPr lang="en-US"/>
        </a:p>
      </dgm:t>
    </dgm:pt>
    <dgm:pt modelId="{6B417F72-9795-49FA-883B-3C2A119F2B9A}">
      <dgm:prSet/>
      <dgm:spPr/>
      <dgm:t>
        <a:bodyPr/>
        <a:lstStyle/>
        <a:p>
          <a:r>
            <a:rPr lang="ro-RO"/>
            <a:t>WORKING IN A TEAM</a:t>
          </a:r>
          <a:endParaRPr lang="en-US"/>
        </a:p>
      </dgm:t>
    </dgm:pt>
    <dgm:pt modelId="{EB48D318-011D-4A9B-B1C9-1DE16F26EA53}" type="parTrans" cxnId="{8B64EFEF-D163-45F5-9451-6037581512BB}">
      <dgm:prSet/>
      <dgm:spPr/>
      <dgm:t>
        <a:bodyPr/>
        <a:lstStyle/>
        <a:p>
          <a:endParaRPr lang="en-US"/>
        </a:p>
      </dgm:t>
    </dgm:pt>
    <dgm:pt modelId="{96C1091E-C75F-4B6B-BDE3-BEC2530B9F3B}" type="sibTrans" cxnId="{8B64EFEF-D163-45F5-9451-6037581512BB}">
      <dgm:prSet/>
      <dgm:spPr/>
      <dgm:t>
        <a:bodyPr/>
        <a:lstStyle/>
        <a:p>
          <a:endParaRPr lang="en-US"/>
        </a:p>
      </dgm:t>
    </dgm:pt>
    <dgm:pt modelId="{61116D9D-49FF-48B4-988F-F4A61241677D}">
      <dgm:prSet/>
      <dgm:spPr/>
      <dgm:t>
        <a:bodyPr/>
        <a:lstStyle/>
        <a:p>
          <a:r>
            <a:rPr lang="ro-RO"/>
            <a:t>COMUNICATE</a:t>
          </a:r>
          <a:endParaRPr lang="en-US"/>
        </a:p>
      </dgm:t>
    </dgm:pt>
    <dgm:pt modelId="{C6180A9D-E944-47BC-8019-D6E82768432A}" type="parTrans" cxnId="{E3E5E96D-B123-4DC3-BDE0-2F88E36C8BCA}">
      <dgm:prSet/>
      <dgm:spPr/>
      <dgm:t>
        <a:bodyPr/>
        <a:lstStyle/>
        <a:p>
          <a:endParaRPr lang="en-US"/>
        </a:p>
      </dgm:t>
    </dgm:pt>
    <dgm:pt modelId="{8DFC62A9-1A30-4ED5-B860-62DCD7F71281}" type="sibTrans" cxnId="{E3E5E96D-B123-4DC3-BDE0-2F88E36C8BCA}">
      <dgm:prSet/>
      <dgm:spPr/>
      <dgm:t>
        <a:bodyPr/>
        <a:lstStyle/>
        <a:p>
          <a:endParaRPr lang="en-US"/>
        </a:p>
      </dgm:t>
    </dgm:pt>
    <dgm:pt modelId="{6D90E1D1-4FF5-4182-A4BA-E97A36AF1ABE}">
      <dgm:prSet/>
      <dgm:spPr/>
      <dgm:t>
        <a:bodyPr/>
        <a:lstStyle/>
        <a:p>
          <a:r>
            <a:rPr lang="ro-RO"/>
            <a:t>WILLING TO LEARN</a:t>
          </a:r>
          <a:endParaRPr lang="en-US"/>
        </a:p>
      </dgm:t>
    </dgm:pt>
    <dgm:pt modelId="{0ADCD056-77E7-4475-AE11-E3ED086909A4}" type="parTrans" cxnId="{12770A44-47AA-451D-AF1A-5A46A75F4808}">
      <dgm:prSet/>
      <dgm:spPr/>
      <dgm:t>
        <a:bodyPr/>
        <a:lstStyle/>
        <a:p>
          <a:endParaRPr lang="en-US"/>
        </a:p>
      </dgm:t>
    </dgm:pt>
    <dgm:pt modelId="{7FD43ACC-02F9-427C-8CEE-C4077DDB4DF6}" type="sibTrans" cxnId="{12770A44-47AA-451D-AF1A-5A46A75F4808}">
      <dgm:prSet/>
      <dgm:spPr/>
      <dgm:t>
        <a:bodyPr/>
        <a:lstStyle/>
        <a:p>
          <a:endParaRPr lang="en-US"/>
        </a:p>
      </dgm:t>
    </dgm:pt>
    <dgm:pt modelId="{94803683-A4BD-4AC9-A026-D094BD10141B}">
      <dgm:prSet/>
      <dgm:spPr/>
      <dgm:t>
        <a:bodyPr/>
        <a:lstStyle/>
        <a:p>
          <a:r>
            <a:rPr lang="ro-RO"/>
            <a:t>FLEXIBILITY</a:t>
          </a:r>
          <a:endParaRPr lang="en-US"/>
        </a:p>
      </dgm:t>
    </dgm:pt>
    <dgm:pt modelId="{1EA1F61D-D301-4E26-B046-08577534497D}" type="parTrans" cxnId="{A9EDBABB-DEE7-4058-A880-707208D013C8}">
      <dgm:prSet/>
      <dgm:spPr/>
      <dgm:t>
        <a:bodyPr/>
        <a:lstStyle/>
        <a:p>
          <a:endParaRPr lang="en-US"/>
        </a:p>
      </dgm:t>
    </dgm:pt>
    <dgm:pt modelId="{0CD7A273-AD82-4DC6-BC0A-24F2EC3195B3}" type="sibTrans" cxnId="{A9EDBABB-DEE7-4058-A880-707208D013C8}">
      <dgm:prSet/>
      <dgm:spPr/>
      <dgm:t>
        <a:bodyPr/>
        <a:lstStyle/>
        <a:p>
          <a:endParaRPr lang="en-US"/>
        </a:p>
      </dgm:t>
    </dgm:pt>
    <dgm:pt modelId="{6705BC32-A5E3-4FE7-B8DA-926414993EB9}">
      <dgm:prSet/>
      <dgm:spPr/>
      <dgm:t>
        <a:bodyPr/>
        <a:lstStyle/>
        <a:p>
          <a:r>
            <a:rPr lang="ro-RO"/>
            <a:t>LEADERSHIP</a:t>
          </a:r>
          <a:endParaRPr lang="en-US"/>
        </a:p>
      </dgm:t>
    </dgm:pt>
    <dgm:pt modelId="{D3C41919-1282-4FD2-A1EF-0D8DD22B104F}" type="parTrans" cxnId="{631A6080-B8A9-4138-A458-6AC1C8674834}">
      <dgm:prSet/>
      <dgm:spPr/>
      <dgm:t>
        <a:bodyPr/>
        <a:lstStyle/>
        <a:p>
          <a:endParaRPr lang="en-US"/>
        </a:p>
      </dgm:t>
    </dgm:pt>
    <dgm:pt modelId="{5621976E-7485-4179-B2BE-F90828F3FCD7}" type="sibTrans" cxnId="{631A6080-B8A9-4138-A458-6AC1C8674834}">
      <dgm:prSet/>
      <dgm:spPr/>
      <dgm:t>
        <a:bodyPr/>
        <a:lstStyle/>
        <a:p>
          <a:endParaRPr lang="en-US"/>
        </a:p>
      </dgm:t>
    </dgm:pt>
    <dgm:pt modelId="{33AD76C8-3582-43D4-B07B-9D9EB33F5C53}">
      <dgm:prSet/>
      <dgm:spPr/>
      <dgm:t>
        <a:bodyPr/>
        <a:lstStyle/>
        <a:p>
          <a:r>
            <a:rPr lang="ro-RO"/>
            <a:t>MOTIVATION</a:t>
          </a:r>
          <a:endParaRPr lang="en-US"/>
        </a:p>
      </dgm:t>
    </dgm:pt>
    <dgm:pt modelId="{C0C1FD94-A9DD-4DA8-8448-1C809C70AC8E}" type="parTrans" cxnId="{B7D1C581-A0E3-458A-BFFC-7DDFCB530414}">
      <dgm:prSet/>
      <dgm:spPr/>
      <dgm:t>
        <a:bodyPr/>
        <a:lstStyle/>
        <a:p>
          <a:endParaRPr lang="en-US"/>
        </a:p>
      </dgm:t>
    </dgm:pt>
    <dgm:pt modelId="{9555B86D-160D-4B42-B0FC-A8E424AD8C92}" type="sibTrans" cxnId="{B7D1C581-A0E3-458A-BFFC-7DDFCB530414}">
      <dgm:prSet/>
      <dgm:spPr/>
      <dgm:t>
        <a:bodyPr/>
        <a:lstStyle/>
        <a:p>
          <a:endParaRPr lang="en-US"/>
        </a:p>
      </dgm:t>
    </dgm:pt>
    <dgm:pt modelId="{41E398DA-A370-4B4C-BDB3-6B3A5868C141}" type="pres">
      <dgm:prSet presAssocID="{FA2D7BD9-0886-4B77-9AED-161D17D3BF27}" presName="diagram" presStyleCnt="0">
        <dgm:presLayoutVars>
          <dgm:dir/>
          <dgm:resizeHandles val="exact"/>
        </dgm:presLayoutVars>
      </dgm:prSet>
      <dgm:spPr/>
    </dgm:pt>
    <dgm:pt modelId="{E8EB0D6E-ED9D-4EC7-B3DC-956EA66B149D}" type="pres">
      <dgm:prSet presAssocID="{F06D00E5-2FEE-4E2B-99B8-7CA2425BE11C}" presName="node" presStyleLbl="node1" presStyleIdx="0" presStyleCnt="8">
        <dgm:presLayoutVars>
          <dgm:bulletEnabled val="1"/>
        </dgm:presLayoutVars>
      </dgm:prSet>
      <dgm:spPr/>
    </dgm:pt>
    <dgm:pt modelId="{37F278FA-8435-47E1-A565-E19810C6DF70}" type="pres">
      <dgm:prSet presAssocID="{E73444A0-A01A-419E-8C10-0F8F524F3AD6}" presName="sibTrans" presStyleCnt="0"/>
      <dgm:spPr/>
    </dgm:pt>
    <dgm:pt modelId="{F2178D34-F9C8-4C89-AAF6-142CF38DE12A}" type="pres">
      <dgm:prSet presAssocID="{227650D1-5FDA-4FD7-B3FE-DFB1D34AA959}" presName="node" presStyleLbl="node1" presStyleIdx="1" presStyleCnt="8">
        <dgm:presLayoutVars>
          <dgm:bulletEnabled val="1"/>
        </dgm:presLayoutVars>
      </dgm:prSet>
      <dgm:spPr/>
    </dgm:pt>
    <dgm:pt modelId="{873B0238-BA88-401B-8786-8ECF5AA522C7}" type="pres">
      <dgm:prSet presAssocID="{042B7EFA-DBBD-4146-9BB3-4F6B9229E63A}" presName="sibTrans" presStyleCnt="0"/>
      <dgm:spPr/>
    </dgm:pt>
    <dgm:pt modelId="{F3DE7385-12B9-48FF-B84D-3938D7BE3B4B}" type="pres">
      <dgm:prSet presAssocID="{6B417F72-9795-49FA-883B-3C2A119F2B9A}" presName="node" presStyleLbl="node1" presStyleIdx="2" presStyleCnt="8">
        <dgm:presLayoutVars>
          <dgm:bulletEnabled val="1"/>
        </dgm:presLayoutVars>
      </dgm:prSet>
      <dgm:spPr/>
    </dgm:pt>
    <dgm:pt modelId="{6EE439EF-5D12-4A5B-8C70-A337EC774EA5}" type="pres">
      <dgm:prSet presAssocID="{96C1091E-C75F-4B6B-BDE3-BEC2530B9F3B}" presName="sibTrans" presStyleCnt="0"/>
      <dgm:spPr/>
    </dgm:pt>
    <dgm:pt modelId="{4A748ADD-EB54-4043-A1B8-317A773810F0}" type="pres">
      <dgm:prSet presAssocID="{61116D9D-49FF-48B4-988F-F4A61241677D}" presName="node" presStyleLbl="node1" presStyleIdx="3" presStyleCnt="8">
        <dgm:presLayoutVars>
          <dgm:bulletEnabled val="1"/>
        </dgm:presLayoutVars>
      </dgm:prSet>
      <dgm:spPr/>
    </dgm:pt>
    <dgm:pt modelId="{B7438D64-ACE8-4B20-9418-B6061823E18E}" type="pres">
      <dgm:prSet presAssocID="{8DFC62A9-1A30-4ED5-B860-62DCD7F71281}" presName="sibTrans" presStyleCnt="0"/>
      <dgm:spPr/>
    </dgm:pt>
    <dgm:pt modelId="{067CD10F-638D-46FC-AFA9-32AF1E128D29}" type="pres">
      <dgm:prSet presAssocID="{6D90E1D1-4FF5-4182-A4BA-E97A36AF1ABE}" presName="node" presStyleLbl="node1" presStyleIdx="4" presStyleCnt="8">
        <dgm:presLayoutVars>
          <dgm:bulletEnabled val="1"/>
        </dgm:presLayoutVars>
      </dgm:prSet>
      <dgm:spPr/>
    </dgm:pt>
    <dgm:pt modelId="{ACA3CF90-7FE5-4C4A-885E-631E74BAA5A0}" type="pres">
      <dgm:prSet presAssocID="{7FD43ACC-02F9-427C-8CEE-C4077DDB4DF6}" presName="sibTrans" presStyleCnt="0"/>
      <dgm:spPr/>
    </dgm:pt>
    <dgm:pt modelId="{0CDD92E3-A18E-461E-9A78-2AA3089088F6}" type="pres">
      <dgm:prSet presAssocID="{94803683-A4BD-4AC9-A026-D094BD10141B}" presName="node" presStyleLbl="node1" presStyleIdx="5" presStyleCnt="8">
        <dgm:presLayoutVars>
          <dgm:bulletEnabled val="1"/>
        </dgm:presLayoutVars>
      </dgm:prSet>
      <dgm:spPr/>
    </dgm:pt>
    <dgm:pt modelId="{E8E0818B-0141-4D91-907B-7AFE653F45AF}" type="pres">
      <dgm:prSet presAssocID="{0CD7A273-AD82-4DC6-BC0A-24F2EC3195B3}" presName="sibTrans" presStyleCnt="0"/>
      <dgm:spPr/>
    </dgm:pt>
    <dgm:pt modelId="{E0BD1DF7-D450-45D8-9990-FC64D5D2AD89}" type="pres">
      <dgm:prSet presAssocID="{6705BC32-A5E3-4FE7-B8DA-926414993EB9}" presName="node" presStyleLbl="node1" presStyleIdx="6" presStyleCnt="8">
        <dgm:presLayoutVars>
          <dgm:bulletEnabled val="1"/>
        </dgm:presLayoutVars>
      </dgm:prSet>
      <dgm:spPr/>
    </dgm:pt>
    <dgm:pt modelId="{117551A7-4F95-4A59-9BBF-068EDCF7254D}" type="pres">
      <dgm:prSet presAssocID="{5621976E-7485-4179-B2BE-F90828F3FCD7}" presName="sibTrans" presStyleCnt="0"/>
      <dgm:spPr/>
    </dgm:pt>
    <dgm:pt modelId="{5540A316-39AA-4A75-A8B9-5E8EB171E6FD}" type="pres">
      <dgm:prSet presAssocID="{33AD76C8-3582-43D4-B07B-9D9EB33F5C53}" presName="node" presStyleLbl="node1" presStyleIdx="7" presStyleCnt="8">
        <dgm:presLayoutVars>
          <dgm:bulletEnabled val="1"/>
        </dgm:presLayoutVars>
      </dgm:prSet>
      <dgm:spPr/>
    </dgm:pt>
  </dgm:ptLst>
  <dgm:cxnLst>
    <dgm:cxn modelId="{E6603D07-1106-4DB4-A7FA-EC503116E5D6}" type="presOf" srcId="{FA2D7BD9-0886-4B77-9AED-161D17D3BF27}" destId="{41E398DA-A370-4B4C-BDB3-6B3A5868C141}" srcOrd="0" destOrd="0" presId="urn:microsoft.com/office/officeart/2005/8/layout/default"/>
    <dgm:cxn modelId="{1B42CE07-B936-44D0-AC5F-7CB4C7B8CA5B}" srcId="{FA2D7BD9-0886-4B77-9AED-161D17D3BF27}" destId="{227650D1-5FDA-4FD7-B3FE-DFB1D34AA959}" srcOrd="1" destOrd="0" parTransId="{918CB75A-6B86-41C2-9421-6FDEB74B3ECD}" sibTransId="{042B7EFA-DBBD-4146-9BB3-4F6B9229E63A}"/>
    <dgm:cxn modelId="{091E7B09-DF32-4C65-A195-8AA310C79B8C}" type="presOf" srcId="{33AD76C8-3582-43D4-B07B-9D9EB33F5C53}" destId="{5540A316-39AA-4A75-A8B9-5E8EB171E6FD}" srcOrd="0" destOrd="0" presId="urn:microsoft.com/office/officeart/2005/8/layout/default"/>
    <dgm:cxn modelId="{8BDB350E-FFD5-444E-862C-A030E6564346}" type="presOf" srcId="{6B417F72-9795-49FA-883B-3C2A119F2B9A}" destId="{F3DE7385-12B9-48FF-B84D-3938D7BE3B4B}" srcOrd="0" destOrd="0" presId="urn:microsoft.com/office/officeart/2005/8/layout/default"/>
    <dgm:cxn modelId="{DCD63516-EB0B-443E-9F4B-65396A6AF3B6}" type="presOf" srcId="{F06D00E5-2FEE-4E2B-99B8-7CA2425BE11C}" destId="{E8EB0D6E-ED9D-4EC7-B3DC-956EA66B149D}" srcOrd="0" destOrd="0" presId="urn:microsoft.com/office/officeart/2005/8/layout/default"/>
    <dgm:cxn modelId="{6878A438-FD6B-4365-8663-8F1D34265C7E}" type="presOf" srcId="{61116D9D-49FF-48B4-988F-F4A61241677D}" destId="{4A748ADD-EB54-4043-A1B8-317A773810F0}" srcOrd="0" destOrd="0" presId="urn:microsoft.com/office/officeart/2005/8/layout/default"/>
    <dgm:cxn modelId="{12770A44-47AA-451D-AF1A-5A46A75F4808}" srcId="{FA2D7BD9-0886-4B77-9AED-161D17D3BF27}" destId="{6D90E1D1-4FF5-4182-A4BA-E97A36AF1ABE}" srcOrd="4" destOrd="0" parTransId="{0ADCD056-77E7-4475-AE11-E3ED086909A4}" sibTransId="{7FD43ACC-02F9-427C-8CEE-C4077DDB4DF6}"/>
    <dgm:cxn modelId="{E3E5E96D-B123-4DC3-BDE0-2F88E36C8BCA}" srcId="{FA2D7BD9-0886-4B77-9AED-161D17D3BF27}" destId="{61116D9D-49FF-48B4-988F-F4A61241677D}" srcOrd="3" destOrd="0" parTransId="{C6180A9D-E944-47BC-8019-D6E82768432A}" sibTransId="{8DFC62A9-1A30-4ED5-B860-62DCD7F71281}"/>
    <dgm:cxn modelId="{268E3A79-4E57-4BE1-BA78-DBE2EE4FFE12}" type="presOf" srcId="{227650D1-5FDA-4FD7-B3FE-DFB1D34AA959}" destId="{F2178D34-F9C8-4C89-AAF6-142CF38DE12A}" srcOrd="0" destOrd="0" presId="urn:microsoft.com/office/officeart/2005/8/layout/default"/>
    <dgm:cxn modelId="{631A6080-B8A9-4138-A458-6AC1C8674834}" srcId="{FA2D7BD9-0886-4B77-9AED-161D17D3BF27}" destId="{6705BC32-A5E3-4FE7-B8DA-926414993EB9}" srcOrd="6" destOrd="0" parTransId="{D3C41919-1282-4FD2-A1EF-0D8DD22B104F}" sibTransId="{5621976E-7485-4179-B2BE-F90828F3FCD7}"/>
    <dgm:cxn modelId="{B7D1C581-A0E3-458A-BFFC-7DDFCB530414}" srcId="{FA2D7BD9-0886-4B77-9AED-161D17D3BF27}" destId="{33AD76C8-3582-43D4-B07B-9D9EB33F5C53}" srcOrd="7" destOrd="0" parTransId="{C0C1FD94-A9DD-4DA8-8448-1C809C70AC8E}" sibTransId="{9555B86D-160D-4B42-B0FC-A8E424AD8C92}"/>
    <dgm:cxn modelId="{993D98AD-D585-4398-AB80-9618CF470EBF}" srcId="{FA2D7BD9-0886-4B77-9AED-161D17D3BF27}" destId="{F06D00E5-2FEE-4E2B-99B8-7CA2425BE11C}" srcOrd="0" destOrd="0" parTransId="{74629E45-0D52-4C56-ADC8-B60690A1CD03}" sibTransId="{E73444A0-A01A-419E-8C10-0F8F524F3AD6}"/>
    <dgm:cxn modelId="{A9EDBABB-DEE7-4058-A880-707208D013C8}" srcId="{FA2D7BD9-0886-4B77-9AED-161D17D3BF27}" destId="{94803683-A4BD-4AC9-A026-D094BD10141B}" srcOrd="5" destOrd="0" parTransId="{1EA1F61D-D301-4E26-B046-08577534497D}" sibTransId="{0CD7A273-AD82-4DC6-BC0A-24F2EC3195B3}"/>
    <dgm:cxn modelId="{D22ED7C6-D383-4A08-B91D-09BDCB95F246}" type="presOf" srcId="{94803683-A4BD-4AC9-A026-D094BD10141B}" destId="{0CDD92E3-A18E-461E-9A78-2AA3089088F6}" srcOrd="0" destOrd="0" presId="urn:microsoft.com/office/officeart/2005/8/layout/default"/>
    <dgm:cxn modelId="{1717BEC7-95DE-4B14-93D5-429C7F52D6B9}" type="presOf" srcId="{6D90E1D1-4FF5-4182-A4BA-E97A36AF1ABE}" destId="{067CD10F-638D-46FC-AFA9-32AF1E128D29}" srcOrd="0" destOrd="0" presId="urn:microsoft.com/office/officeart/2005/8/layout/default"/>
    <dgm:cxn modelId="{D3D6E6CC-BEC6-4287-998E-AD0BE2F07F04}" type="presOf" srcId="{6705BC32-A5E3-4FE7-B8DA-926414993EB9}" destId="{E0BD1DF7-D450-45D8-9990-FC64D5D2AD89}" srcOrd="0" destOrd="0" presId="urn:microsoft.com/office/officeart/2005/8/layout/default"/>
    <dgm:cxn modelId="{8B64EFEF-D163-45F5-9451-6037581512BB}" srcId="{FA2D7BD9-0886-4B77-9AED-161D17D3BF27}" destId="{6B417F72-9795-49FA-883B-3C2A119F2B9A}" srcOrd="2" destOrd="0" parTransId="{EB48D318-011D-4A9B-B1C9-1DE16F26EA53}" sibTransId="{96C1091E-C75F-4B6B-BDE3-BEC2530B9F3B}"/>
    <dgm:cxn modelId="{F6334C5C-B3EB-4CB4-A389-59DB1BEA56AD}" type="presParOf" srcId="{41E398DA-A370-4B4C-BDB3-6B3A5868C141}" destId="{E8EB0D6E-ED9D-4EC7-B3DC-956EA66B149D}" srcOrd="0" destOrd="0" presId="urn:microsoft.com/office/officeart/2005/8/layout/default"/>
    <dgm:cxn modelId="{36AC031F-5AEA-475A-B912-4F6B7A3F0070}" type="presParOf" srcId="{41E398DA-A370-4B4C-BDB3-6B3A5868C141}" destId="{37F278FA-8435-47E1-A565-E19810C6DF70}" srcOrd="1" destOrd="0" presId="urn:microsoft.com/office/officeart/2005/8/layout/default"/>
    <dgm:cxn modelId="{00E35B7F-2D12-4340-B1E6-48B5BAA1C8DC}" type="presParOf" srcId="{41E398DA-A370-4B4C-BDB3-6B3A5868C141}" destId="{F2178D34-F9C8-4C89-AAF6-142CF38DE12A}" srcOrd="2" destOrd="0" presId="urn:microsoft.com/office/officeart/2005/8/layout/default"/>
    <dgm:cxn modelId="{C0DC3243-56CF-459E-978F-2F4C7971BB51}" type="presParOf" srcId="{41E398DA-A370-4B4C-BDB3-6B3A5868C141}" destId="{873B0238-BA88-401B-8786-8ECF5AA522C7}" srcOrd="3" destOrd="0" presId="urn:microsoft.com/office/officeart/2005/8/layout/default"/>
    <dgm:cxn modelId="{ACD3F69F-643F-42DD-8E10-A92CD4005384}" type="presParOf" srcId="{41E398DA-A370-4B4C-BDB3-6B3A5868C141}" destId="{F3DE7385-12B9-48FF-B84D-3938D7BE3B4B}" srcOrd="4" destOrd="0" presId="urn:microsoft.com/office/officeart/2005/8/layout/default"/>
    <dgm:cxn modelId="{FA17C97E-3956-4A26-8B9E-0B1DBCC333A1}" type="presParOf" srcId="{41E398DA-A370-4B4C-BDB3-6B3A5868C141}" destId="{6EE439EF-5D12-4A5B-8C70-A337EC774EA5}" srcOrd="5" destOrd="0" presId="urn:microsoft.com/office/officeart/2005/8/layout/default"/>
    <dgm:cxn modelId="{D7597813-26B3-4DF1-9F11-AA8BDC5C0F18}" type="presParOf" srcId="{41E398DA-A370-4B4C-BDB3-6B3A5868C141}" destId="{4A748ADD-EB54-4043-A1B8-317A773810F0}" srcOrd="6" destOrd="0" presId="urn:microsoft.com/office/officeart/2005/8/layout/default"/>
    <dgm:cxn modelId="{D948EADB-18A8-444A-88E9-21FDCC3CFF5B}" type="presParOf" srcId="{41E398DA-A370-4B4C-BDB3-6B3A5868C141}" destId="{B7438D64-ACE8-4B20-9418-B6061823E18E}" srcOrd="7" destOrd="0" presId="urn:microsoft.com/office/officeart/2005/8/layout/default"/>
    <dgm:cxn modelId="{5ECE2AC4-8E37-43CF-ACB6-50DD2703DEA7}" type="presParOf" srcId="{41E398DA-A370-4B4C-BDB3-6B3A5868C141}" destId="{067CD10F-638D-46FC-AFA9-32AF1E128D29}" srcOrd="8" destOrd="0" presId="urn:microsoft.com/office/officeart/2005/8/layout/default"/>
    <dgm:cxn modelId="{D6B60810-4F3A-461E-83D5-93070743B8F8}" type="presParOf" srcId="{41E398DA-A370-4B4C-BDB3-6B3A5868C141}" destId="{ACA3CF90-7FE5-4C4A-885E-631E74BAA5A0}" srcOrd="9" destOrd="0" presId="urn:microsoft.com/office/officeart/2005/8/layout/default"/>
    <dgm:cxn modelId="{CABA85C5-0427-4F68-B98C-BD94278EA4C1}" type="presParOf" srcId="{41E398DA-A370-4B4C-BDB3-6B3A5868C141}" destId="{0CDD92E3-A18E-461E-9A78-2AA3089088F6}" srcOrd="10" destOrd="0" presId="urn:microsoft.com/office/officeart/2005/8/layout/default"/>
    <dgm:cxn modelId="{18E2C5EE-19EE-473A-B8B3-991DCF35DD33}" type="presParOf" srcId="{41E398DA-A370-4B4C-BDB3-6B3A5868C141}" destId="{E8E0818B-0141-4D91-907B-7AFE653F45AF}" srcOrd="11" destOrd="0" presId="urn:microsoft.com/office/officeart/2005/8/layout/default"/>
    <dgm:cxn modelId="{204A6B76-3EC7-4209-A497-FC49D3AECE74}" type="presParOf" srcId="{41E398DA-A370-4B4C-BDB3-6B3A5868C141}" destId="{E0BD1DF7-D450-45D8-9990-FC64D5D2AD89}" srcOrd="12" destOrd="0" presId="urn:microsoft.com/office/officeart/2005/8/layout/default"/>
    <dgm:cxn modelId="{56EA665B-330B-43FD-B2A3-8539AA8D6CBE}" type="presParOf" srcId="{41E398DA-A370-4B4C-BDB3-6B3A5868C141}" destId="{117551A7-4F95-4A59-9BBF-068EDCF7254D}" srcOrd="13" destOrd="0" presId="urn:microsoft.com/office/officeart/2005/8/layout/default"/>
    <dgm:cxn modelId="{321EE1D0-6BEA-42B1-ABB8-B0A9D7EDA2E1}" type="presParOf" srcId="{41E398DA-A370-4B4C-BDB3-6B3A5868C141}" destId="{5540A316-39AA-4A75-A8B9-5E8EB171E6FD}" srcOrd="1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EB0D6E-ED9D-4EC7-B3DC-956EA66B149D}">
      <dsp:nvSpPr>
        <dsp:cNvPr id="0" name=""/>
        <dsp:cNvSpPr/>
      </dsp:nvSpPr>
      <dsp:spPr>
        <a:xfrm>
          <a:off x="0" y="57414"/>
          <a:ext cx="1450509" cy="87030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ro-RO" sz="1800" kern="1200"/>
            <a:t>TRUST</a:t>
          </a:r>
          <a:endParaRPr lang="en-US" sz="1800" kern="1200"/>
        </a:p>
      </dsp:txBody>
      <dsp:txXfrm>
        <a:off x="0" y="57414"/>
        <a:ext cx="1450509" cy="870305"/>
      </dsp:txXfrm>
    </dsp:sp>
    <dsp:sp modelId="{F2178D34-F9C8-4C89-AAF6-142CF38DE12A}">
      <dsp:nvSpPr>
        <dsp:cNvPr id="0" name=""/>
        <dsp:cNvSpPr/>
      </dsp:nvSpPr>
      <dsp:spPr>
        <a:xfrm>
          <a:off x="1595560" y="57414"/>
          <a:ext cx="1450509" cy="87030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ro-RO" sz="1800" kern="1200"/>
            <a:t>BENEFITS</a:t>
          </a:r>
          <a:endParaRPr lang="en-US" sz="1800" kern="1200"/>
        </a:p>
      </dsp:txBody>
      <dsp:txXfrm>
        <a:off x="1595560" y="57414"/>
        <a:ext cx="1450509" cy="870305"/>
      </dsp:txXfrm>
    </dsp:sp>
    <dsp:sp modelId="{F3DE7385-12B9-48FF-B84D-3938D7BE3B4B}">
      <dsp:nvSpPr>
        <dsp:cNvPr id="0" name=""/>
        <dsp:cNvSpPr/>
      </dsp:nvSpPr>
      <dsp:spPr>
        <a:xfrm>
          <a:off x="3191121" y="57414"/>
          <a:ext cx="1450509" cy="87030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ro-RO" sz="1800" kern="1200"/>
            <a:t>WORKING IN A TEAM</a:t>
          </a:r>
          <a:endParaRPr lang="en-US" sz="1800" kern="1200"/>
        </a:p>
      </dsp:txBody>
      <dsp:txXfrm>
        <a:off x="3191121" y="57414"/>
        <a:ext cx="1450509" cy="870305"/>
      </dsp:txXfrm>
    </dsp:sp>
    <dsp:sp modelId="{4A748ADD-EB54-4043-A1B8-317A773810F0}">
      <dsp:nvSpPr>
        <dsp:cNvPr id="0" name=""/>
        <dsp:cNvSpPr/>
      </dsp:nvSpPr>
      <dsp:spPr>
        <a:xfrm>
          <a:off x="0" y="1072771"/>
          <a:ext cx="1450509" cy="87030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ro-RO" sz="1800" kern="1200"/>
            <a:t>COMUNICATE</a:t>
          </a:r>
          <a:endParaRPr lang="en-US" sz="1800" kern="1200"/>
        </a:p>
      </dsp:txBody>
      <dsp:txXfrm>
        <a:off x="0" y="1072771"/>
        <a:ext cx="1450509" cy="870305"/>
      </dsp:txXfrm>
    </dsp:sp>
    <dsp:sp modelId="{067CD10F-638D-46FC-AFA9-32AF1E128D29}">
      <dsp:nvSpPr>
        <dsp:cNvPr id="0" name=""/>
        <dsp:cNvSpPr/>
      </dsp:nvSpPr>
      <dsp:spPr>
        <a:xfrm>
          <a:off x="1595560" y="1072771"/>
          <a:ext cx="1450509" cy="87030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ro-RO" sz="1800" kern="1200"/>
            <a:t>WILLING TO LEARN</a:t>
          </a:r>
          <a:endParaRPr lang="en-US" sz="1800" kern="1200"/>
        </a:p>
      </dsp:txBody>
      <dsp:txXfrm>
        <a:off x="1595560" y="1072771"/>
        <a:ext cx="1450509" cy="870305"/>
      </dsp:txXfrm>
    </dsp:sp>
    <dsp:sp modelId="{0CDD92E3-A18E-461E-9A78-2AA3089088F6}">
      <dsp:nvSpPr>
        <dsp:cNvPr id="0" name=""/>
        <dsp:cNvSpPr/>
      </dsp:nvSpPr>
      <dsp:spPr>
        <a:xfrm>
          <a:off x="3191121" y="1072771"/>
          <a:ext cx="1450509" cy="87030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ro-RO" sz="1800" kern="1200"/>
            <a:t>FLEXIBILITY</a:t>
          </a:r>
          <a:endParaRPr lang="en-US" sz="1800" kern="1200"/>
        </a:p>
      </dsp:txBody>
      <dsp:txXfrm>
        <a:off x="3191121" y="1072771"/>
        <a:ext cx="1450509" cy="870305"/>
      </dsp:txXfrm>
    </dsp:sp>
    <dsp:sp modelId="{E0BD1DF7-D450-45D8-9990-FC64D5D2AD89}">
      <dsp:nvSpPr>
        <dsp:cNvPr id="0" name=""/>
        <dsp:cNvSpPr/>
      </dsp:nvSpPr>
      <dsp:spPr>
        <a:xfrm>
          <a:off x="797780" y="2088128"/>
          <a:ext cx="1450509" cy="87030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ro-RO" sz="1800" kern="1200"/>
            <a:t>LEADERSHIP</a:t>
          </a:r>
          <a:endParaRPr lang="en-US" sz="1800" kern="1200"/>
        </a:p>
      </dsp:txBody>
      <dsp:txXfrm>
        <a:off x="797780" y="2088128"/>
        <a:ext cx="1450509" cy="870305"/>
      </dsp:txXfrm>
    </dsp:sp>
    <dsp:sp modelId="{5540A316-39AA-4A75-A8B9-5E8EB171E6FD}">
      <dsp:nvSpPr>
        <dsp:cNvPr id="0" name=""/>
        <dsp:cNvSpPr/>
      </dsp:nvSpPr>
      <dsp:spPr>
        <a:xfrm>
          <a:off x="2393340" y="2088128"/>
          <a:ext cx="1450509" cy="87030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ro-RO" sz="1800" kern="1200"/>
            <a:t>MOTIVATION</a:t>
          </a:r>
          <a:endParaRPr lang="en-US" sz="1800" kern="1200"/>
        </a:p>
      </dsp:txBody>
      <dsp:txXfrm>
        <a:off x="2393340" y="2088128"/>
        <a:ext cx="1450509" cy="87030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u 1"/>
          <p:cNvSpPr>
            <a:spLocks noGrp="1"/>
          </p:cNvSpPr>
          <p:nvPr>
            <p:ph type="ctrTitle"/>
          </p:nvPr>
        </p:nvSpPr>
        <p:spPr>
          <a:xfrm>
            <a:off x="1524000" y="1122363"/>
            <a:ext cx="9144000" cy="2387600"/>
          </a:xfrm>
        </p:spPr>
        <p:txBody>
          <a:bodyPr anchor="b"/>
          <a:lstStyle>
            <a:lvl1pPr algn="ctr">
              <a:defRPr sz="6000"/>
            </a:lvl1pPr>
          </a:lstStyle>
          <a:p>
            <a:r>
              <a:rPr lang="ro-RO"/>
              <a:t>Clic pentru editare stil titlu</a:t>
            </a:r>
          </a:p>
        </p:txBody>
      </p:sp>
      <p:sp>
        <p:nvSpPr>
          <p:cNvPr id="3" name="Subtitlu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o-RO"/>
              <a:t>Clic pentru a edita stilul de subtitlu</a:t>
            </a:r>
          </a:p>
        </p:txBody>
      </p:sp>
      <p:sp>
        <p:nvSpPr>
          <p:cNvPr id="4" name="Substituent dată 3"/>
          <p:cNvSpPr>
            <a:spLocks noGrp="1"/>
          </p:cNvSpPr>
          <p:nvPr>
            <p:ph type="dt" sz="half" idx="10"/>
          </p:nvPr>
        </p:nvSpPr>
        <p:spPr/>
        <p:txBody>
          <a:bodyPr/>
          <a:lstStyle/>
          <a:p>
            <a:fld id="{7363E8AD-4F80-492A-97A9-79DD5BB5D54F}" type="datetimeFigureOut">
              <a:rPr lang="ro-RO" smtClean="0"/>
              <a:t>12.04.2022</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106736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conținut 2"/>
          <p:cNvSpPr>
            <a:spLocks noGrp="1"/>
          </p:cNvSpPr>
          <p:nvPr>
            <p:ph idx="1"/>
          </p:nvPr>
        </p:nvSpPr>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10"/>
          </p:nvPr>
        </p:nvSpPr>
        <p:spPr/>
        <p:txBody>
          <a:bodyPr/>
          <a:lstStyle/>
          <a:p>
            <a:fld id="{7363E8AD-4F80-492A-97A9-79DD5BB5D54F}" type="datetimeFigureOut">
              <a:rPr lang="ro-RO" smtClean="0"/>
              <a:t>12.04.2022</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27927695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u 1"/>
          <p:cNvSpPr>
            <a:spLocks noGrp="1"/>
          </p:cNvSpPr>
          <p:nvPr>
            <p:ph type="title"/>
          </p:nvPr>
        </p:nvSpPr>
        <p:spPr>
          <a:xfrm>
            <a:off x="831850" y="1709738"/>
            <a:ext cx="10515600" cy="2852737"/>
          </a:xfrm>
        </p:spPr>
        <p:txBody>
          <a:bodyPr anchor="b"/>
          <a:lstStyle>
            <a:lvl1pPr>
              <a:defRPr sz="6000"/>
            </a:lvl1pPr>
          </a:lstStyle>
          <a:p>
            <a:r>
              <a:rPr lang="ro-RO"/>
              <a:t>Clic pentru editare stil titlu</a:t>
            </a:r>
          </a:p>
        </p:txBody>
      </p:sp>
      <p:sp>
        <p:nvSpPr>
          <p:cNvPr id="3" name="Substituent text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o-RO"/>
              <a:t>Clic pentru editare stiluri text Coordonator</a:t>
            </a:r>
          </a:p>
        </p:txBody>
      </p:sp>
      <p:sp>
        <p:nvSpPr>
          <p:cNvPr id="4" name="Substituent dată 3"/>
          <p:cNvSpPr>
            <a:spLocks noGrp="1"/>
          </p:cNvSpPr>
          <p:nvPr>
            <p:ph type="dt" sz="half" idx="10"/>
          </p:nvPr>
        </p:nvSpPr>
        <p:spPr/>
        <p:txBody>
          <a:bodyPr/>
          <a:lstStyle/>
          <a:p>
            <a:fld id="{7363E8AD-4F80-492A-97A9-79DD5BB5D54F}" type="datetimeFigureOut">
              <a:rPr lang="ro-RO" smtClean="0"/>
              <a:t>12.04.2022</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27031491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conținut 2"/>
          <p:cNvSpPr>
            <a:spLocks noGrp="1"/>
          </p:cNvSpPr>
          <p:nvPr>
            <p:ph sz="half" idx="1"/>
          </p:nvPr>
        </p:nvSpPr>
        <p:spPr>
          <a:xfrm>
            <a:off x="838200" y="1825625"/>
            <a:ext cx="5181600" cy="435133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conținut 3"/>
          <p:cNvSpPr>
            <a:spLocks noGrp="1"/>
          </p:cNvSpPr>
          <p:nvPr>
            <p:ph sz="half" idx="2"/>
          </p:nvPr>
        </p:nvSpPr>
        <p:spPr>
          <a:xfrm>
            <a:off x="6172200" y="1825625"/>
            <a:ext cx="5181600" cy="435133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5" name="Substituent dată 4"/>
          <p:cNvSpPr>
            <a:spLocks noGrp="1"/>
          </p:cNvSpPr>
          <p:nvPr>
            <p:ph type="dt" sz="half" idx="10"/>
          </p:nvPr>
        </p:nvSpPr>
        <p:spPr/>
        <p:txBody>
          <a:bodyPr/>
          <a:lstStyle/>
          <a:p>
            <a:fld id="{7363E8AD-4F80-492A-97A9-79DD5BB5D54F}" type="datetimeFigureOut">
              <a:rPr lang="ro-RO" smtClean="0"/>
              <a:t>12.04.2022</a:t>
            </a:fld>
            <a:endParaRPr lang="ro-RO"/>
          </a:p>
        </p:txBody>
      </p:sp>
      <p:sp>
        <p:nvSpPr>
          <p:cNvPr id="6" name="Substituent subsol 5"/>
          <p:cNvSpPr>
            <a:spLocks noGrp="1"/>
          </p:cNvSpPr>
          <p:nvPr>
            <p:ph type="ftr" sz="quarter" idx="11"/>
          </p:nvPr>
        </p:nvSpPr>
        <p:spPr/>
        <p:txBody>
          <a:bodyPr/>
          <a:lstStyle/>
          <a:p>
            <a:endParaRPr lang="ro-RO"/>
          </a:p>
        </p:txBody>
      </p:sp>
      <p:sp>
        <p:nvSpPr>
          <p:cNvPr id="7" name="Substituent număr diapozitiv 6"/>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4139618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u 1"/>
          <p:cNvSpPr>
            <a:spLocks noGrp="1"/>
          </p:cNvSpPr>
          <p:nvPr>
            <p:ph type="title"/>
          </p:nvPr>
        </p:nvSpPr>
        <p:spPr>
          <a:xfrm>
            <a:off x="839788" y="365125"/>
            <a:ext cx="10515600" cy="1325563"/>
          </a:xfrm>
        </p:spPr>
        <p:txBody>
          <a:bodyPr/>
          <a:lstStyle/>
          <a:p>
            <a:r>
              <a:rPr lang="ro-RO"/>
              <a:t>Clic pentru editare stil titlu</a:t>
            </a:r>
          </a:p>
        </p:txBody>
      </p:sp>
      <p:sp>
        <p:nvSpPr>
          <p:cNvPr id="3" name="Substituent text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Clic pentru editare stiluri text Coordonator</a:t>
            </a:r>
          </a:p>
        </p:txBody>
      </p:sp>
      <p:sp>
        <p:nvSpPr>
          <p:cNvPr id="4" name="Substituent conținut 3"/>
          <p:cNvSpPr>
            <a:spLocks noGrp="1"/>
          </p:cNvSpPr>
          <p:nvPr>
            <p:ph sz="half" idx="2"/>
          </p:nvPr>
        </p:nvSpPr>
        <p:spPr>
          <a:xfrm>
            <a:off x="839788" y="2505075"/>
            <a:ext cx="5157787" cy="368458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5" name="Substituent text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Clic pentru editare stiluri text Coordonator</a:t>
            </a:r>
          </a:p>
        </p:txBody>
      </p:sp>
      <p:sp>
        <p:nvSpPr>
          <p:cNvPr id="6" name="Substituent conținut 5"/>
          <p:cNvSpPr>
            <a:spLocks noGrp="1"/>
          </p:cNvSpPr>
          <p:nvPr>
            <p:ph sz="quarter" idx="4"/>
          </p:nvPr>
        </p:nvSpPr>
        <p:spPr>
          <a:xfrm>
            <a:off x="6172200" y="2505075"/>
            <a:ext cx="5183188" cy="368458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7" name="Substituent dată 6"/>
          <p:cNvSpPr>
            <a:spLocks noGrp="1"/>
          </p:cNvSpPr>
          <p:nvPr>
            <p:ph type="dt" sz="half" idx="10"/>
          </p:nvPr>
        </p:nvSpPr>
        <p:spPr/>
        <p:txBody>
          <a:bodyPr/>
          <a:lstStyle/>
          <a:p>
            <a:fld id="{7363E8AD-4F80-492A-97A9-79DD5BB5D54F}" type="datetimeFigureOut">
              <a:rPr lang="ro-RO" smtClean="0"/>
              <a:t>12.04.2022</a:t>
            </a:fld>
            <a:endParaRPr lang="ro-RO"/>
          </a:p>
        </p:txBody>
      </p:sp>
      <p:sp>
        <p:nvSpPr>
          <p:cNvPr id="8" name="Substituent subsol 7"/>
          <p:cNvSpPr>
            <a:spLocks noGrp="1"/>
          </p:cNvSpPr>
          <p:nvPr>
            <p:ph type="ftr" sz="quarter" idx="11"/>
          </p:nvPr>
        </p:nvSpPr>
        <p:spPr/>
        <p:txBody>
          <a:bodyPr/>
          <a:lstStyle/>
          <a:p>
            <a:endParaRPr lang="ro-RO"/>
          </a:p>
        </p:txBody>
      </p:sp>
      <p:sp>
        <p:nvSpPr>
          <p:cNvPr id="9" name="Substituent număr diapozitiv 8"/>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3652911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dată 2"/>
          <p:cNvSpPr>
            <a:spLocks noGrp="1"/>
          </p:cNvSpPr>
          <p:nvPr>
            <p:ph type="dt" sz="half" idx="10"/>
          </p:nvPr>
        </p:nvSpPr>
        <p:spPr/>
        <p:txBody>
          <a:bodyPr/>
          <a:lstStyle/>
          <a:p>
            <a:fld id="{7363E8AD-4F80-492A-97A9-79DD5BB5D54F}" type="datetimeFigureOut">
              <a:rPr lang="ro-RO" smtClean="0"/>
              <a:t>12.04.2022</a:t>
            </a:fld>
            <a:endParaRPr lang="ro-RO"/>
          </a:p>
        </p:txBody>
      </p:sp>
      <p:sp>
        <p:nvSpPr>
          <p:cNvPr id="4" name="Substituent subsol 3"/>
          <p:cNvSpPr>
            <a:spLocks noGrp="1"/>
          </p:cNvSpPr>
          <p:nvPr>
            <p:ph type="ftr" sz="quarter" idx="11"/>
          </p:nvPr>
        </p:nvSpPr>
        <p:spPr/>
        <p:txBody>
          <a:bodyPr/>
          <a:lstStyle/>
          <a:p>
            <a:endParaRPr lang="ro-RO"/>
          </a:p>
        </p:txBody>
      </p:sp>
      <p:sp>
        <p:nvSpPr>
          <p:cNvPr id="5" name="Substituent număr diapozitiv 4"/>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3836998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Substituent dată 1"/>
          <p:cNvSpPr>
            <a:spLocks noGrp="1"/>
          </p:cNvSpPr>
          <p:nvPr>
            <p:ph type="dt" sz="half" idx="10"/>
          </p:nvPr>
        </p:nvSpPr>
        <p:spPr/>
        <p:txBody>
          <a:bodyPr/>
          <a:lstStyle/>
          <a:p>
            <a:fld id="{7363E8AD-4F80-492A-97A9-79DD5BB5D54F}" type="datetimeFigureOut">
              <a:rPr lang="ro-RO" smtClean="0"/>
              <a:t>12.04.2022</a:t>
            </a:fld>
            <a:endParaRPr lang="ro-RO"/>
          </a:p>
        </p:txBody>
      </p:sp>
      <p:sp>
        <p:nvSpPr>
          <p:cNvPr id="3" name="Substituent subsol 2"/>
          <p:cNvSpPr>
            <a:spLocks noGrp="1"/>
          </p:cNvSpPr>
          <p:nvPr>
            <p:ph type="ftr" sz="quarter" idx="11"/>
          </p:nvPr>
        </p:nvSpPr>
        <p:spPr/>
        <p:txBody>
          <a:bodyPr/>
          <a:lstStyle/>
          <a:p>
            <a:endParaRPr lang="ro-RO"/>
          </a:p>
        </p:txBody>
      </p:sp>
      <p:sp>
        <p:nvSpPr>
          <p:cNvPr id="4" name="Substituent număr diapozitiv 3"/>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18959687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u 1"/>
          <p:cNvSpPr>
            <a:spLocks noGrp="1"/>
          </p:cNvSpPr>
          <p:nvPr>
            <p:ph type="title"/>
          </p:nvPr>
        </p:nvSpPr>
        <p:spPr>
          <a:xfrm>
            <a:off x="839788" y="457200"/>
            <a:ext cx="3932237" cy="1600200"/>
          </a:xfrm>
        </p:spPr>
        <p:txBody>
          <a:bodyPr anchor="b"/>
          <a:lstStyle>
            <a:lvl1pPr>
              <a:defRPr sz="3200"/>
            </a:lvl1pPr>
          </a:lstStyle>
          <a:p>
            <a:r>
              <a:rPr lang="ro-RO"/>
              <a:t>Clic pentru editare stil titlu</a:t>
            </a:r>
          </a:p>
        </p:txBody>
      </p:sp>
      <p:sp>
        <p:nvSpPr>
          <p:cNvPr id="3" name="Substituent conținut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text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Clic pentru editare stiluri text Coordonator</a:t>
            </a:r>
          </a:p>
        </p:txBody>
      </p:sp>
      <p:sp>
        <p:nvSpPr>
          <p:cNvPr id="5" name="Substituent dată 4"/>
          <p:cNvSpPr>
            <a:spLocks noGrp="1"/>
          </p:cNvSpPr>
          <p:nvPr>
            <p:ph type="dt" sz="half" idx="10"/>
          </p:nvPr>
        </p:nvSpPr>
        <p:spPr/>
        <p:txBody>
          <a:bodyPr/>
          <a:lstStyle/>
          <a:p>
            <a:fld id="{7363E8AD-4F80-492A-97A9-79DD5BB5D54F}" type="datetimeFigureOut">
              <a:rPr lang="ro-RO" smtClean="0"/>
              <a:t>12.04.2022</a:t>
            </a:fld>
            <a:endParaRPr lang="ro-RO"/>
          </a:p>
        </p:txBody>
      </p:sp>
      <p:sp>
        <p:nvSpPr>
          <p:cNvPr id="6" name="Substituent subsol 5"/>
          <p:cNvSpPr>
            <a:spLocks noGrp="1"/>
          </p:cNvSpPr>
          <p:nvPr>
            <p:ph type="ftr" sz="quarter" idx="11"/>
          </p:nvPr>
        </p:nvSpPr>
        <p:spPr/>
        <p:txBody>
          <a:bodyPr/>
          <a:lstStyle/>
          <a:p>
            <a:endParaRPr lang="ro-RO"/>
          </a:p>
        </p:txBody>
      </p:sp>
      <p:sp>
        <p:nvSpPr>
          <p:cNvPr id="7" name="Substituent număr diapozitiv 6"/>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2243803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u 1"/>
          <p:cNvSpPr>
            <a:spLocks noGrp="1"/>
          </p:cNvSpPr>
          <p:nvPr>
            <p:ph type="title"/>
          </p:nvPr>
        </p:nvSpPr>
        <p:spPr>
          <a:xfrm>
            <a:off x="839788" y="457200"/>
            <a:ext cx="3932237" cy="1600200"/>
          </a:xfrm>
        </p:spPr>
        <p:txBody>
          <a:bodyPr anchor="b"/>
          <a:lstStyle>
            <a:lvl1pPr>
              <a:defRPr sz="3200"/>
            </a:lvl1pPr>
          </a:lstStyle>
          <a:p>
            <a:r>
              <a:rPr lang="ro-RO"/>
              <a:t>Clic pentru editare stil titlu</a:t>
            </a:r>
          </a:p>
        </p:txBody>
      </p:sp>
      <p:sp>
        <p:nvSpPr>
          <p:cNvPr id="3" name="Substituent imagine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o-RO"/>
          </a:p>
        </p:txBody>
      </p:sp>
      <p:sp>
        <p:nvSpPr>
          <p:cNvPr id="4" name="Substituent text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Clic pentru editare stiluri text Coordonator</a:t>
            </a:r>
          </a:p>
        </p:txBody>
      </p:sp>
      <p:sp>
        <p:nvSpPr>
          <p:cNvPr id="5" name="Substituent dată 4"/>
          <p:cNvSpPr>
            <a:spLocks noGrp="1"/>
          </p:cNvSpPr>
          <p:nvPr>
            <p:ph type="dt" sz="half" idx="10"/>
          </p:nvPr>
        </p:nvSpPr>
        <p:spPr/>
        <p:txBody>
          <a:bodyPr/>
          <a:lstStyle/>
          <a:p>
            <a:fld id="{7363E8AD-4F80-492A-97A9-79DD5BB5D54F}" type="datetimeFigureOut">
              <a:rPr lang="ro-RO" smtClean="0"/>
              <a:t>12.04.2022</a:t>
            </a:fld>
            <a:endParaRPr lang="ro-RO"/>
          </a:p>
        </p:txBody>
      </p:sp>
      <p:sp>
        <p:nvSpPr>
          <p:cNvPr id="6" name="Substituent subsol 5"/>
          <p:cNvSpPr>
            <a:spLocks noGrp="1"/>
          </p:cNvSpPr>
          <p:nvPr>
            <p:ph type="ftr" sz="quarter" idx="11"/>
          </p:nvPr>
        </p:nvSpPr>
        <p:spPr/>
        <p:txBody>
          <a:bodyPr/>
          <a:lstStyle/>
          <a:p>
            <a:endParaRPr lang="ro-RO"/>
          </a:p>
        </p:txBody>
      </p:sp>
      <p:sp>
        <p:nvSpPr>
          <p:cNvPr id="7" name="Substituent număr diapozitiv 6"/>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1525016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text vertical 2"/>
          <p:cNvSpPr>
            <a:spLocks noGrp="1"/>
          </p:cNvSpPr>
          <p:nvPr>
            <p:ph type="body" orient="vert" idx="1"/>
          </p:nvPr>
        </p:nvSpPr>
        <p:spPr/>
        <p:txBody>
          <a:bodyPr vert="eaVert"/>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10"/>
          </p:nvPr>
        </p:nvSpPr>
        <p:spPr/>
        <p:txBody>
          <a:bodyPr/>
          <a:lstStyle/>
          <a:p>
            <a:fld id="{7363E8AD-4F80-492A-97A9-79DD5BB5D54F}" type="datetimeFigureOut">
              <a:rPr lang="ro-RO" smtClean="0"/>
              <a:t>12.04.2022</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8818997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Titlu vertical 1"/>
          <p:cNvSpPr>
            <a:spLocks noGrp="1"/>
          </p:cNvSpPr>
          <p:nvPr>
            <p:ph type="title" orient="vert"/>
          </p:nvPr>
        </p:nvSpPr>
        <p:spPr>
          <a:xfrm>
            <a:off x="8724900" y="365125"/>
            <a:ext cx="2628900" cy="5811838"/>
          </a:xfrm>
        </p:spPr>
        <p:txBody>
          <a:bodyPr vert="eaVert"/>
          <a:lstStyle/>
          <a:p>
            <a:r>
              <a:rPr lang="ro-RO"/>
              <a:t>Clic pentru editare stil titlu</a:t>
            </a:r>
          </a:p>
        </p:txBody>
      </p:sp>
      <p:sp>
        <p:nvSpPr>
          <p:cNvPr id="3" name="Substituent text vertical 2"/>
          <p:cNvSpPr>
            <a:spLocks noGrp="1"/>
          </p:cNvSpPr>
          <p:nvPr>
            <p:ph type="body" orient="vert" idx="1"/>
          </p:nvPr>
        </p:nvSpPr>
        <p:spPr>
          <a:xfrm>
            <a:off x="838200" y="365125"/>
            <a:ext cx="7734300" cy="5811838"/>
          </a:xfrm>
        </p:spPr>
        <p:txBody>
          <a:bodyPr vert="eaVert"/>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10"/>
          </p:nvPr>
        </p:nvSpPr>
        <p:spPr/>
        <p:txBody>
          <a:bodyPr/>
          <a:lstStyle/>
          <a:p>
            <a:fld id="{7363E8AD-4F80-492A-97A9-79DD5BB5D54F}" type="datetimeFigureOut">
              <a:rPr lang="ro-RO" smtClean="0"/>
              <a:t>12.04.2022</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3668357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titlu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ro-RO"/>
              <a:t>Clic pentru editare stil titlu</a:t>
            </a:r>
          </a:p>
        </p:txBody>
      </p:sp>
      <p:sp>
        <p:nvSpPr>
          <p:cNvPr id="3" name="Substituent text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63E8AD-4F80-492A-97A9-79DD5BB5D54F}" type="datetimeFigureOut">
              <a:rPr lang="ro-RO" smtClean="0"/>
              <a:t>12.04.2022</a:t>
            </a:fld>
            <a:endParaRPr lang="ro-RO"/>
          </a:p>
        </p:txBody>
      </p:sp>
      <p:sp>
        <p:nvSpPr>
          <p:cNvPr id="5" name="Substituent subsol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ro-RO"/>
          </a:p>
        </p:txBody>
      </p:sp>
      <p:sp>
        <p:nvSpPr>
          <p:cNvPr id="6" name="Substituent număr diapozitiv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6C7AF6-F5DD-4AA3-9281-1BCA95A92161}" type="slidenum">
              <a:rPr lang="ro-RO" smtClean="0"/>
              <a:t>‹#›</a:t>
            </a:fld>
            <a:endParaRPr lang="ro-RO"/>
          </a:p>
        </p:txBody>
      </p:sp>
    </p:spTree>
    <p:extLst>
      <p:ext uri="{BB962C8B-B14F-4D97-AF65-F5344CB8AC3E}">
        <p14:creationId xmlns:p14="http://schemas.microsoft.com/office/powerpoint/2010/main" val="29349502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0.jpeg"/><Relationship Id="rId7" Type="http://schemas.openxmlformats.org/officeDocument/2006/relationships/diagramColors" Target="../diagrams/colors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18.png"/><Relationship Id="rId7" Type="http://schemas.openxmlformats.org/officeDocument/2006/relationships/image" Target="../media/image6.jpeg"/><Relationship Id="rId12" Type="http://schemas.openxmlformats.org/officeDocument/2006/relationships/image" Target="../media/image2.png"/><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image" Target="../media/image11.png"/><Relationship Id="rId11" Type="http://schemas.openxmlformats.org/officeDocument/2006/relationships/image" Target="../media/image20.jpeg"/><Relationship Id="rId5" Type="http://schemas.openxmlformats.org/officeDocument/2006/relationships/image" Target="../media/image14.jpeg"/><Relationship Id="rId10" Type="http://schemas.openxmlformats.org/officeDocument/2006/relationships/image" Target="../media/image7.jpeg"/><Relationship Id="rId4" Type="http://schemas.openxmlformats.org/officeDocument/2006/relationships/image" Target="../media/image12.png"/><Relationship Id="rId9" Type="http://schemas.openxmlformats.org/officeDocument/2006/relationships/image" Target="../media/image19.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u 1"/>
          <p:cNvSpPr>
            <a:spLocks noGrp="1"/>
          </p:cNvSpPr>
          <p:nvPr>
            <p:ph type="ctrTitle"/>
          </p:nvPr>
        </p:nvSpPr>
        <p:spPr>
          <a:xfrm>
            <a:off x="767289" y="1296537"/>
            <a:ext cx="4220967" cy="1907840"/>
          </a:xfrm>
        </p:spPr>
        <p:txBody>
          <a:bodyPr vert="horz" lIns="91440" tIns="45720" rIns="91440" bIns="45720" rtlCol="0" anchor="b">
            <a:normAutofit/>
          </a:bodyPr>
          <a:lstStyle/>
          <a:p>
            <a:pPr algn="l"/>
            <a:br>
              <a:rPr lang="en-US" sz="2300">
                <a:solidFill>
                  <a:schemeClr val="bg1"/>
                </a:solidFill>
              </a:rPr>
            </a:br>
            <a:br>
              <a:rPr lang="en-US" sz="2300">
                <a:solidFill>
                  <a:schemeClr val="bg1"/>
                </a:solidFill>
              </a:rPr>
            </a:br>
            <a:r>
              <a:rPr lang="en-US" sz="2300" b="1" i="1">
                <a:solidFill>
                  <a:schemeClr val="bg1"/>
                </a:solidFill>
              </a:rPr>
              <a:t>ANALYSING EMPLOYABILITY SKILLS</a:t>
            </a:r>
            <a:br>
              <a:rPr lang="en-US" sz="2300">
                <a:solidFill>
                  <a:schemeClr val="bg1"/>
                </a:solidFill>
              </a:rPr>
            </a:br>
            <a:br>
              <a:rPr lang="en-US" sz="2300">
                <a:solidFill>
                  <a:schemeClr val="bg1"/>
                </a:solidFill>
              </a:rPr>
            </a:br>
            <a:endParaRPr lang="en-US" sz="2300">
              <a:solidFill>
                <a:schemeClr val="bg1"/>
              </a:solidFill>
            </a:endParaRPr>
          </a:p>
        </p:txBody>
      </p:sp>
      <p:grpSp>
        <p:nvGrpSpPr>
          <p:cNvPr id="19" name="Group 18">
            <a:extLst>
              <a:ext uri="{FF2B5EF4-FFF2-40B4-BE49-F238E27FC236}">
                <a16:creationId xmlns:a16="http://schemas.microsoft.com/office/drawing/2014/main" id="{9C6E8597-0CCE-4A8A-9326-AA52691A1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0080" y="640080"/>
            <a:ext cx="1128382" cy="847206"/>
            <a:chOff x="5307830" y="325570"/>
            <a:chExt cx="1128382" cy="847206"/>
          </a:xfrm>
        </p:grpSpPr>
        <p:sp>
          <p:nvSpPr>
            <p:cNvPr id="20" name="Freeform 5">
              <a:extLst>
                <a:ext uri="{FF2B5EF4-FFF2-40B4-BE49-F238E27FC236}">
                  <a16:creationId xmlns:a16="http://schemas.microsoft.com/office/drawing/2014/main" id="{E78FE76E-DF1D-420B-957F-8ECE93C02B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21" name="Freeform 5">
              <a:extLst>
                <a:ext uri="{FF2B5EF4-FFF2-40B4-BE49-F238E27FC236}">
                  <a16:creationId xmlns:a16="http://schemas.microsoft.com/office/drawing/2014/main" id="{CF2F61F0-9758-4DEF-AC08-7B00F04A46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pic>
        <p:nvPicPr>
          <p:cNvPr id="6" name="Imagine 6" descr="O imagine care conține text, miniatură&#10;&#10;Descriere generată automat">
            <a:extLst>
              <a:ext uri="{FF2B5EF4-FFF2-40B4-BE49-F238E27FC236}">
                <a16:creationId xmlns:a16="http://schemas.microsoft.com/office/drawing/2014/main" id="{1ABFFA95-C68F-7365-2131-CE5037D5FF55}"/>
              </a:ext>
            </a:extLst>
          </p:cNvPr>
          <p:cNvPicPr>
            <a:picLocks noChangeAspect="1"/>
          </p:cNvPicPr>
          <p:nvPr/>
        </p:nvPicPr>
        <p:blipFill>
          <a:blip r:embed="rId2"/>
          <a:stretch>
            <a:fillRect/>
          </a:stretch>
        </p:blipFill>
        <p:spPr>
          <a:xfrm>
            <a:off x="7932167" y="891906"/>
            <a:ext cx="2135598" cy="2376229"/>
          </a:xfrm>
          <a:prstGeom prst="rect">
            <a:avLst/>
          </a:prstGeom>
        </p:spPr>
      </p:pic>
      <p:sp>
        <p:nvSpPr>
          <p:cNvPr id="3" name="Subtitlu 2"/>
          <p:cNvSpPr>
            <a:spLocks noGrp="1"/>
          </p:cNvSpPr>
          <p:nvPr>
            <p:ph type="subTitle" idx="1"/>
          </p:nvPr>
        </p:nvSpPr>
        <p:spPr>
          <a:xfrm>
            <a:off x="767290" y="3428999"/>
            <a:ext cx="4075054" cy="2741213"/>
          </a:xfrm>
        </p:spPr>
        <p:txBody>
          <a:bodyPr vert="horz" lIns="91440" tIns="45720" rIns="91440" bIns="45720" rtlCol="0" anchor="t">
            <a:normAutofit/>
          </a:bodyPr>
          <a:lstStyle/>
          <a:p>
            <a:pPr indent="-228600" algn="l">
              <a:buFont typeface="Arial" panose="020B0604020202020204" pitchFamily="34" charset="0"/>
              <a:buChar char="•"/>
            </a:pPr>
            <a:r>
              <a:rPr lang="en-US" sz="2000" b="1">
                <a:solidFill>
                  <a:schemeClr val="bg1"/>
                </a:solidFill>
              </a:rPr>
              <a:t>MODULE NAME-ACADEMIC AND EMPLOYABILITY SKILSS</a:t>
            </a:r>
          </a:p>
          <a:p>
            <a:pPr indent="-228600" algn="l">
              <a:buFont typeface="Arial" panose="020B0604020202020204" pitchFamily="34" charset="0"/>
              <a:buChar char="•"/>
            </a:pPr>
            <a:r>
              <a:rPr lang="en-US" sz="2000" b="1">
                <a:solidFill>
                  <a:schemeClr val="bg1"/>
                </a:solidFill>
              </a:rPr>
              <a:t>STUDENT NAME-GILCESCU MIHAELA</a:t>
            </a:r>
          </a:p>
          <a:p>
            <a:pPr indent="-228600" algn="l">
              <a:buFont typeface="Arial" panose="020B0604020202020204" pitchFamily="34" charset="0"/>
              <a:buChar char="•"/>
            </a:pPr>
            <a:r>
              <a:rPr lang="en-US" sz="2000" b="1">
                <a:solidFill>
                  <a:schemeClr val="bg1"/>
                </a:solidFill>
              </a:rPr>
              <a:t>STUDENT ID-2124585</a:t>
            </a:r>
          </a:p>
          <a:p>
            <a:pPr indent="-228600" algn="l">
              <a:buFont typeface="Arial" panose="020B0604020202020204" pitchFamily="34" charset="0"/>
              <a:buChar char="•"/>
            </a:pPr>
            <a:endParaRPr lang="en-US" sz="2000" b="1">
              <a:solidFill>
                <a:schemeClr val="bg1"/>
              </a:solidFill>
            </a:endParaRPr>
          </a:p>
          <a:p>
            <a:pPr indent="-228600" algn="l">
              <a:buFont typeface="Arial" panose="020B0604020202020204" pitchFamily="34" charset="0"/>
              <a:buChar char="•"/>
            </a:pPr>
            <a:endParaRPr lang="en-US" sz="2000" b="1">
              <a:solidFill>
                <a:schemeClr val="bg1"/>
              </a:solidFill>
            </a:endParaRPr>
          </a:p>
        </p:txBody>
      </p:sp>
      <p:pic>
        <p:nvPicPr>
          <p:cNvPr id="7" name="Imagine 7" descr="O imagine care conține text&#10;&#10;Descriere generată automat">
            <a:extLst>
              <a:ext uri="{FF2B5EF4-FFF2-40B4-BE49-F238E27FC236}">
                <a16:creationId xmlns:a16="http://schemas.microsoft.com/office/drawing/2014/main" id="{6FDBC85E-7DD3-864D-DB3A-CDC514F983FA}"/>
              </a:ext>
            </a:extLst>
          </p:cNvPr>
          <p:cNvPicPr>
            <a:picLocks noChangeAspect="1"/>
          </p:cNvPicPr>
          <p:nvPr/>
        </p:nvPicPr>
        <p:blipFill>
          <a:blip r:embed="rId3"/>
          <a:stretch>
            <a:fillRect/>
          </a:stretch>
        </p:blipFill>
        <p:spPr>
          <a:xfrm>
            <a:off x="6585046" y="3729779"/>
            <a:ext cx="4837061" cy="2015442"/>
          </a:xfrm>
          <a:prstGeom prst="rect">
            <a:avLst/>
          </a:prstGeom>
        </p:spPr>
      </p:pic>
      <p:sp>
        <p:nvSpPr>
          <p:cNvPr id="5" name="CasetăText 4">
            <a:extLst>
              <a:ext uri="{FF2B5EF4-FFF2-40B4-BE49-F238E27FC236}">
                <a16:creationId xmlns:a16="http://schemas.microsoft.com/office/drawing/2014/main" id="{87CBDE78-BB54-49B9-EC09-A9091FC2359A}"/>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endParaRPr lang="ro-RO">
              <a:cs typeface="Calibri"/>
            </a:endParaRPr>
          </a:p>
        </p:txBody>
      </p:sp>
    </p:spTree>
    <p:extLst>
      <p:ext uri="{BB962C8B-B14F-4D97-AF65-F5344CB8AC3E}">
        <p14:creationId xmlns:p14="http://schemas.microsoft.com/office/powerpoint/2010/main" val="24997911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Titlu 6">
            <a:extLst>
              <a:ext uri="{FF2B5EF4-FFF2-40B4-BE49-F238E27FC236}">
                <a16:creationId xmlns:a16="http://schemas.microsoft.com/office/drawing/2014/main" id="{4C77EB76-1829-2294-1B58-0434AF46D7E9}"/>
              </a:ext>
            </a:extLst>
          </p:cNvPr>
          <p:cNvSpPr>
            <a:spLocks noGrp="1"/>
          </p:cNvSpPr>
          <p:nvPr>
            <p:ph type="title"/>
          </p:nvPr>
        </p:nvSpPr>
        <p:spPr>
          <a:xfrm>
            <a:off x="5202621" y="4665605"/>
            <a:ext cx="6638806" cy="1292433"/>
          </a:xfrm>
        </p:spPr>
        <p:txBody>
          <a:bodyPr vert="horz" lIns="91440" tIns="45720" rIns="91440" bIns="45720" rtlCol="0" anchor="ctr">
            <a:normAutofit fontScale="90000"/>
          </a:bodyPr>
          <a:lstStyle/>
          <a:p>
            <a:r>
              <a:rPr lang="en-US" sz="2600" b="1" kern="1200">
                <a:latin typeface="+mj-lt"/>
                <a:ea typeface="+mj-ea"/>
                <a:cs typeface="+mj-cs"/>
              </a:rPr>
              <a:t> </a:t>
            </a:r>
            <a:br>
              <a:rPr lang="en-US" sz="2600" kern="1200"/>
            </a:br>
            <a:r>
              <a:rPr lang="en-US" b="1">
                <a:cs typeface="Calibri Light"/>
              </a:rPr>
              <a:t>Intended career</a:t>
            </a:r>
            <a:br>
              <a:rPr lang="en-US" b="1" kern="1200">
                <a:cs typeface="Calibri Light"/>
              </a:rPr>
            </a:br>
            <a:br>
              <a:rPr lang="en-US" sz="2600" b="1"/>
            </a:br>
            <a:endParaRPr lang="en-US" sz="2600" kern="1200">
              <a:solidFill>
                <a:schemeClr val="tx1"/>
              </a:solidFill>
              <a:latin typeface="+mj-lt"/>
              <a:ea typeface="+mj-ea"/>
              <a:cs typeface="+mj-cs"/>
            </a:endParaRPr>
          </a:p>
        </p:txBody>
      </p:sp>
      <p:pic>
        <p:nvPicPr>
          <p:cNvPr id="4" name="Imagine 4" descr="O imagine care conține automat&#10;&#10;Descriere generată automat">
            <a:extLst>
              <a:ext uri="{FF2B5EF4-FFF2-40B4-BE49-F238E27FC236}">
                <a16:creationId xmlns:a16="http://schemas.microsoft.com/office/drawing/2014/main" id="{A3B6F7CD-4321-36D1-C1FF-AC6FF1B3D712}"/>
              </a:ext>
            </a:extLst>
          </p:cNvPr>
          <p:cNvPicPr>
            <a:picLocks noGrp="1" noChangeAspect="1"/>
          </p:cNvPicPr>
          <p:nvPr>
            <p:ph idx="1"/>
          </p:nvPr>
        </p:nvPicPr>
        <p:blipFill rotWithShape="1">
          <a:blip r:embed="rId2"/>
          <a:srcRect t="4516" b="5567"/>
          <a:stretch/>
        </p:blipFill>
        <p:spPr>
          <a:xfrm>
            <a:off x="20" y="1"/>
            <a:ext cx="4848284" cy="4359438"/>
          </a:xfrm>
          <a:prstGeom prst="rect">
            <a:avLst/>
          </a:prstGeom>
        </p:spPr>
      </p:pic>
      <p:pic>
        <p:nvPicPr>
          <p:cNvPr id="3" name="Imagine 5" descr="O imagine care conține text, interior, depozit&#10;&#10;Descriere generată automat">
            <a:extLst>
              <a:ext uri="{FF2B5EF4-FFF2-40B4-BE49-F238E27FC236}">
                <a16:creationId xmlns:a16="http://schemas.microsoft.com/office/drawing/2014/main" id="{BD6212B5-74F9-EEA4-7C17-13D55609C6C3}"/>
              </a:ext>
            </a:extLst>
          </p:cNvPr>
          <p:cNvPicPr>
            <a:picLocks noChangeAspect="1"/>
          </p:cNvPicPr>
          <p:nvPr/>
        </p:nvPicPr>
        <p:blipFill rotWithShape="1">
          <a:blip r:embed="rId3"/>
          <a:srcRect l="672" r="-1" b="-1"/>
          <a:stretch/>
        </p:blipFill>
        <p:spPr>
          <a:xfrm>
            <a:off x="4972050" y="-1"/>
            <a:ext cx="7216902" cy="4359440"/>
          </a:xfrm>
          <a:prstGeom prst="rect">
            <a:avLst/>
          </a:prstGeom>
        </p:spPr>
      </p:pic>
      <p:pic>
        <p:nvPicPr>
          <p:cNvPr id="5" name="Imagine 5" descr="O imagine care conține text&#10;&#10;Descriere generată automat">
            <a:extLst>
              <a:ext uri="{FF2B5EF4-FFF2-40B4-BE49-F238E27FC236}">
                <a16:creationId xmlns:a16="http://schemas.microsoft.com/office/drawing/2014/main" id="{D1C7E16B-BB06-C16C-39B8-A44E3415E91C}"/>
              </a:ext>
            </a:extLst>
          </p:cNvPr>
          <p:cNvPicPr>
            <a:picLocks noChangeAspect="1"/>
          </p:cNvPicPr>
          <p:nvPr/>
        </p:nvPicPr>
        <p:blipFill rotWithShape="1">
          <a:blip r:embed="rId4"/>
          <a:srcRect t="1599" r="-1" b="-1"/>
          <a:stretch/>
        </p:blipFill>
        <p:spPr>
          <a:xfrm>
            <a:off x="20" y="4472610"/>
            <a:ext cx="4848284" cy="2385390"/>
          </a:xfrm>
          <a:prstGeom prst="rect">
            <a:avLst/>
          </a:prstGeom>
        </p:spPr>
      </p:pic>
    </p:spTree>
    <p:extLst>
      <p:ext uri="{BB962C8B-B14F-4D97-AF65-F5344CB8AC3E}">
        <p14:creationId xmlns:p14="http://schemas.microsoft.com/office/powerpoint/2010/main" val="415158555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Imagine 6" descr="O imagine care conține text&#10;&#10;Descriere generată automat">
            <a:extLst>
              <a:ext uri="{FF2B5EF4-FFF2-40B4-BE49-F238E27FC236}">
                <a16:creationId xmlns:a16="http://schemas.microsoft.com/office/drawing/2014/main" id="{F91ED985-81E3-1625-4570-7E099AF194E7}"/>
              </a:ext>
            </a:extLst>
          </p:cNvPr>
          <p:cNvPicPr>
            <a:picLocks noChangeAspect="1"/>
          </p:cNvPicPr>
          <p:nvPr/>
        </p:nvPicPr>
        <p:blipFill rotWithShape="1">
          <a:blip r:embed="rId2"/>
          <a:srcRect t="22338" r="2" b="22838"/>
          <a:stretch/>
        </p:blipFill>
        <p:spPr>
          <a:xfrm>
            <a:off x="5926240" y="10"/>
            <a:ext cx="6265758" cy="2285990"/>
          </a:xfrm>
          <a:custGeom>
            <a:avLst/>
            <a:gdLst/>
            <a:ahLst/>
            <a:cxnLst/>
            <a:rect l="l" t="t" r="r" b="b"/>
            <a:pathLst>
              <a:path w="6265758" h="2286000">
                <a:moveTo>
                  <a:pt x="0" y="0"/>
                </a:moveTo>
                <a:lnTo>
                  <a:pt x="6265758" y="0"/>
                </a:lnTo>
                <a:lnTo>
                  <a:pt x="6265758" y="2286000"/>
                </a:lnTo>
                <a:lnTo>
                  <a:pt x="1062168" y="2286000"/>
                </a:lnTo>
                <a:lnTo>
                  <a:pt x="790683" y="1700078"/>
                </a:lnTo>
                <a:lnTo>
                  <a:pt x="787725" y="1700078"/>
                </a:lnTo>
                <a:close/>
              </a:path>
            </a:pathLst>
          </a:custGeom>
        </p:spPr>
      </p:pic>
      <p:pic>
        <p:nvPicPr>
          <p:cNvPr id="4" name="Imagine 4" descr="O imagine care conține text, miniatură&#10;&#10;Descriere generată automat">
            <a:extLst>
              <a:ext uri="{FF2B5EF4-FFF2-40B4-BE49-F238E27FC236}">
                <a16:creationId xmlns:a16="http://schemas.microsoft.com/office/drawing/2014/main" id="{E846D51F-48F3-6450-C149-636A7C809654}"/>
              </a:ext>
            </a:extLst>
          </p:cNvPr>
          <p:cNvPicPr>
            <a:picLocks noChangeAspect="1"/>
          </p:cNvPicPr>
          <p:nvPr/>
        </p:nvPicPr>
        <p:blipFill rotWithShape="1">
          <a:blip r:embed="rId3"/>
          <a:srcRect t="12207" r="3" b="3"/>
          <a:stretch/>
        </p:blipFill>
        <p:spPr>
          <a:xfrm>
            <a:off x="6984273" y="2286000"/>
            <a:ext cx="5207727" cy="2286000"/>
          </a:xfrm>
          <a:custGeom>
            <a:avLst/>
            <a:gdLst/>
            <a:ahLst/>
            <a:cxnLst/>
            <a:rect l="l" t="t" r="r" b="b"/>
            <a:pathLst>
              <a:path w="5203590" h="2286000">
                <a:moveTo>
                  <a:pt x="0" y="0"/>
                </a:moveTo>
                <a:lnTo>
                  <a:pt x="5203590" y="0"/>
                </a:lnTo>
                <a:lnTo>
                  <a:pt x="5203590" y="2286000"/>
                </a:lnTo>
                <a:lnTo>
                  <a:pt x="1059212" y="2286000"/>
                </a:lnTo>
                <a:lnTo>
                  <a:pt x="925708" y="1997870"/>
                </a:lnTo>
                <a:lnTo>
                  <a:pt x="925707" y="1997870"/>
                </a:lnTo>
                <a:close/>
              </a:path>
            </a:pathLst>
          </a:custGeom>
        </p:spPr>
      </p:pic>
      <p:pic>
        <p:nvPicPr>
          <p:cNvPr id="5" name="Imagine 5">
            <a:extLst>
              <a:ext uri="{FF2B5EF4-FFF2-40B4-BE49-F238E27FC236}">
                <a16:creationId xmlns:a16="http://schemas.microsoft.com/office/drawing/2014/main" id="{8525996A-06A5-D504-6B89-164B7C06786F}"/>
              </a:ext>
            </a:extLst>
          </p:cNvPr>
          <p:cNvPicPr>
            <a:picLocks noChangeAspect="1"/>
          </p:cNvPicPr>
          <p:nvPr/>
        </p:nvPicPr>
        <p:blipFill rotWithShape="1">
          <a:blip r:embed="rId4"/>
          <a:srcRect l="14662" r="16793" b="-1"/>
          <a:stretch/>
        </p:blipFill>
        <p:spPr>
          <a:xfrm>
            <a:off x="8047618" y="4572000"/>
            <a:ext cx="4144382" cy="2286000"/>
          </a:xfrm>
          <a:custGeom>
            <a:avLst/>
            <a:gdLst/>
            <a:ahLst/>
            <a:cxnLst/>
            <a:rect l="l" t="t" r="r" b="b"/>
            <a:pathLst>
              <a:path w="4144382" h="2286000">
                <a:moveTo>
                  <a:pt x="0" y="0"/>
                </a:moveTo>
                <a:lnTo>
                  <a:pt x="4144382" y="0"/>
                </a:lnTo>
                <a:lnTo>
                  <a:pt x="4144382" y="2286000"/>
                </a:lnTo>
                <a:lnTo>
                  <a:pt x="1054581" y="2286000"/>
                </a:lnTo>
                <a:lnTo>
                  <a:pt x="1054581" y="2285999"/>
                </a:lnTo>
                <a:lnTo>
                  <a:pt x="1059211" y="2285999"/>
                </a:lnTo>
                <a:close/>
              </a:path>
            </a:pathLst>
          </a:custGeom>
        </p:spPr>
      </p:pic>
      <p:sp>
        <p:nvSpPr>
          <p:cNvPr id="11" name="Freeform 16">
            <a:extLst>
              <a:ext uri="{FF2B5EF4-FFF2-40B4-BE49-F238E27FC236}">
                <a16:creationId xmlns:a16="http://schemas.microsoft.com/office/drawing/2014/main" id="{98BA90CC-0056-473E-80AE-8CB0EE6AC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0203" cy="6858000"/>
          </a:xfrm>
          <a:custGeom>
            <a:avLst/>
            <a:gdLst>
              <a:gd name="connsiteX0" fmla="*/ 0 w 9590203"/>
              <a:gd name="connsiteY0" fmla="*/ 0 h 6858000"/>
              <a:gd name="connsiteX1" fmla="*/ 6414049 w 9590203"/>
              <a:gd name="connsiteY1" fmla="*/ 0 h 6858000"/>
              <a:gd name="connsiteX2" fmla="*/ 9590203 w 9590203"/>
              <a:gd name="connsiteY2" fmla="*/ 6858000 h 6858000"/>
              <a:gd name="connsiteX3" fmla="*/ 0 w 959020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590203" h="6858000">
                <a:moveTo>
                  <a:pt x="0" y="0"/>
                </a:moveTo>
                <a:lnTo>
                  <a:pt x="6414049" y="0"/>
                </a:lnTo>
                <a:lnTo>
                  <a:pt x="9590203"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2396E232-7219-4009-893A-28527CAD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02664" cy="6858000"/>
          </a:xfrm>
          <a:custGeom>
            <a:avLst/>
            <a:gdLst>
              <a:gd name="connsiteX0" fmla="*/ 0 w 9102664"/>
              <a:gd name="connsiteY0" fmla="*/ 0 h 6858000"/>
              <a:gd name="connsiteX1" fmla="*/ 5926510 w 9102664"/>
              <a:gd name="connsiteY1" fmla="*/ 0 h 6858000"/>
              <a:gd name="connsiteX2" fmla="*/ 9102664 w 9102664"/>
              <a:gd name="connsiteY2" fmla="*/ 6858000 h 6858000"/>
              <a:gd name="connsiteX3" fmla="*/ 0 w 910266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102664" h="6858000">
                <a:moveTo>
                  <a:pt x="0" y="0"/>
                </a:moveTo>
                <a:lnTo>
                  <a:pt x="5926510" y="0"/>
                </a:lnTo>
                <a:lnTo>
                  <a:pt x="9102664"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u 1">
            <a:extLst>
              <a:ext uri="{FF2B5EF4-FFF2-40B4-BE49-F238E27FC236}">
                <a16:creationId xmlns:a16="http://schemas.microsoft.com/office/drawing/2014/main" id="{D4F02D90-0BBC-74D2-B61D-E7E8D178CFB6}"/>
              </a:ext>
            </a:extLst>
          </p:cNvPr>
          <p:cNvSpPr>
            <a:spLocks noGrp="1"/>
          </p:cNvSpPr>
          <p:nvPr>
            <p:ph type="title"/>
          </p:nvPr>
        </p:nvSpPr>
        <p:spPr>
          <a:xfrm>
            <a:off x="838200" y="365125"/>
            <a:ext cx="5191125" cy="1325563"/>
          </a:xfrm>
        </p:spPr>
        <p:txBody>
          <a:bodyPr>
            <a:normAutofit/>
          </a:bodyPr>
          <a:lstStyle/>
          <a:p>
            <a:r>
              <a:rPr lang="ro-RO" b="1">
                <a:cs typeface="Calibri Light"/>
              </a:rPr>
              <a:t>INTRODUCTION</a:t>
            </a:r>
            <a:endParaRPr lang="ro-RO"/>
          </a:p>
        </p:txBody>
      </p:sp>
      <p:sp>
        <p:nvSpPr>
          <p:cNvPr id="3" name="Substituent conținut 2">
            <a:extLst>
              <a:ext uri="{FF2B5EF4-FFF2-40B4-BE49-F238E27FC236}">
                <a16:creationId xmlns:a16="http://schemas.microsoft.com/office/drawing/2014/main" id="{F8F5EA97-EDDE-D992-1B9B-56CC7EA27FE3}"/>
              </a:ext>
            </a:extLst>
          </p:cNvPr>
          <p:cNvSpPr>
            <a:spLocks noGrp="1"/>
          </p:cNvSpPr>
          <p:nvPr>
            <p:ph idx="1"/>
          </p:nvPr>
        </p:nvSpPr>
        <p:spPr>
          <a:xfrm>
            <a:off x="838200" y="2021249"/>
            <a:ext cx="5707565" cy="4155713"/>
          </a:xfrm>
        </p:spPr>
        <p:txBody>
          <a:bodyPr vert="horz" lIns="91440" tIns="45720" rIns="91440" bIns="45720" rtlCol="0">
            <a:normAutofit/>
          </a:bodyPr>
          <a:lstStyle/>
          <a:p>
            <a:r>
              <a:rPr lang="ro-RO" sz="2000">
                <a:ea typeface="+mn-lt"/>
                <a:cs typeface="+mn-lt"/>
              </a:rPr>
              <a:t>Employability skills are personal qualities that make you “employable”. They are sometimes called “soft skills” or “transferable skills” because they are separate from your technical knowledge and work experience and can be applied to almost any job, in any industry.</a:t>
            </a:r>
            <a:endParaRPr lang="ro-RO" sz="2000"/>
          </a:p>
        </p:txBody>
      </p:sp>
      <p:pic>
        <p:nvPicPr>
          <p:cNvPr id="7" name="Imagine 7" descr="O imagine care conține text&#10;&#10;Descriere generată automat">
            <a:extLst>
              <a:ext uri="{FF2B5EF4-FFF2-40B4-BE49-F238E27FC236}">
                <a16:creationId xmlns:a16="http://schemas.microsoft.com/office/drawing/2014/main" id="{7BBD2092-5DEF-F9AE-8015-0AD65E5FE1CB}"/>
              </a:ext>
            </a:extLst>
          </p:cNvPr>
          <p:cNvPicPr>
            <a:picLocks noChangeAspect="1"/>
          </p:cNvPicPr>
          <p:nvPr/>
        </p:nvPicPr>
        <p:blipFill>
          <a:blip r:embed="rId5"/>
          <a:stretch>
            <a:fillRect/>
          </a:stretch>
        </p:blipFill>
        <p:spPr>
          <a:xfrm>
            <a:off x="37171" y="5879945"/>
            <a:ext cx="2286000" cy="952500"/>
          </a:xfrm>
          <a:prstGeom prst="rect">
            <a:avLst/>
          </a:prstGeom>
        </p:spPr>
      </p:pic>
    </p:spTree>
    <p:extLst>
      <p:ext uri="{BB962C8B-B14F-4D97-AF65-F5344CB8AC3E}">
        <p14:creationId xmlns:p14="http://schemas.microsoft.com/office/powerpoint/2010/main" val="79418018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Imagine 3" descr="O imagine care conține text&#10;&#10;Descriere generată automat">
            <a:extLst>
              <a:ext uri="{FF2B5EF4-FFF2-40B4-BE49-F238E27FC236}">
                <a16:creationId xmlns:a16="http://schemas.microsoft.com/office/drawing/2014/main" id="{1229F240-6153-F715-5CB8-A1B6B22277F2}"/>
              </a:ext>
            </a:extLst>
          </p:cNvPr>
          <p:cNvPicPr>
            <a:picLocks noChangeAspect="1"/>
          </p:cNvPicPr>
          <p:nvPr/>
        </p:nvPicPr>
        <p:blipFill rotWithShape="1">
          <a:blip r:embed="rId2"/>
          <a:srcRect l="6087" r="-1" b="-1"/>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8" name="CasetăText 7">
            <a:extLst>
              <a:ext uri="{FF2B5EF4-FFF2-40B4-BE49-F238E27FC236}">
                <a16:creationId xmlns:a16="http://schemas.microsoft.com/office/drawing/2014/main" id="{52A19D65-FCA2-FDCA-F00E-71F18A9B8EAD}"/>
              </a:ext>
            </a:extLst>
          </p:cNvPr>
          <p:cNvSpPr txBox="1"/>
          <p:nvPr/>
        </p:nvSpPr>
        <p:spPr>
          <a:xfrm>
            <a:off x="6638578" y="2871982"/>
            <a:ext cx="5004073" cy="318168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endParaRPr lang="en-US">
              <a:cs typeface="Calibri"/>
            </a:endParaRPr>
          </a:p>
        </p:txBody>
      </p:sp>
      <p:sp>
        <p:nvSpPr>
          <p:cNvPr id="4" name="CasetăText 3">
            <a:extLst>
              <a:ext uri="{FF2B5EF4-FFF2-40B4-BE49-F238E27FC236}">
                <a16:creationId xmlns:a16="http://schemas.microsoft.com/office/drawing/2014/main" id="{78FCBA7C-AC9F-EF6A-0299-E1B4A4C0B54A}"/>
              </a:ext>
            </a:extLst>
          </p:cNvPr>
          <p:cNvSpPr txBox="1"/>
          <p:nvPr/>
        </p:nvSpPr>
        <p:spPr>
          <a:xfrm>
            <a:off x="797080" y="70415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ro-RO">
              <a:cs typeface="Calibri"/>
            </a:endParaRPr>
          </a:p>
        </p:txBody>
      </p:sp>
      <p:sp>
        <p:nvSpPr>
          <p:cNvPr id="7" name="CasetăText 6">
            <a:extLst>
              <a:ext uri="{FF2B5EF4-FFF2-40B4-BE49-F238E27FC236}">
                <a16:creationId xmlns:a16="http://schemas.microsoft.com/office/drawing/2014/main" id="{164D996F-4A90-8F72-5200-E3903447FB85}"/>
              </a:ext>
            </a:extLst>
          </p:cNvPr>
          <p:cNvSpPr txBox="1"/>
          <p:nvPr/>
        </p:nvSpPr>
        <p:spPr>
          <a:xfrm>
            <a:off x="8250973" y="3771900"/>
            <a:ext cx="37189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ro-RO">
              <a:cs typeface="Calibri"/>
            </a:endParaRPr>
          </a:p>
        </p:txBody>
      </p:sp>
      <p:sp>
        <p:nvSpPr>
          <p:cNvPr id="9" name="CasetăText 8">
            <a:extLst>
              <a:ext uri="{FF2B5EF4-FFF2-40B4-BE49-F238E27FC236}">
                <a16:creationId xmlns:a16="http://schemas.microsoft.com/office/drawing/2014/main" id="{59E0C252-3FA5-F835-1243-A59BA8F9CECD}"/>
              </a:ext>
            </a:extLst>
          </p:cNvPr>
          <p:cNvSpPr txBox="1"/>
          <p:nvPr/>
        </p:nvSpPr>
        <p:spPr>
          <a:xfrm>
            <a:off x="5581650" y="40576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ro-RO">
              <a:cs typeface="Calibri"/>
            </a:endParaRPr>
          </a:p>
        </p:txBody>
      </p:sp>
      <p:sp>
        <p:nvSpPr>
          <p:cNvPr id="10" name="CasetăText 9">
            <a:extLst>
              <a:ext uri="{FF2B5EF4-FFF2-40B4-BE49-F238E27FC236}">
                <a16:creationId xmlns:a16="http://schemas.microsoft.com/office/drawing/2014/main" id="{0B11F84F-A071-8527-8AB7-A19A30B48B32}"/>
              </a:ext>
            </a:extLst>
          </p:cNvPr>
          <p:cNvSpPr txBox="1"/>
          <p:nvPr/>
        </p:nvSpPr>
        <p:spPr>
          <a:xfrm>
            <a:off x="6291378" y="446281"/>
            <a:ext cx="5679688" cy="60939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sz="5400" b="1">
                <a:cs typeface="Calibri"/>
              </a:rPr>
              <a:t>S- </a:t>
            </a:r>
            <a:r>
              <a:rPr lang="ro-RO" sz="2000" b="1">
                <a:cs typeface="Calibri"/>
              </a:rPr>
              <a:t>dedicate</a:t>
            </a:r>
          </a:p>
          <a:p>
            <a:r>
              <a:rPr lang="ro-RO" sz="2000" b="1">
                <a:cs typeface="Calibri"/>
              </a:rPr>
              <a:t>Problem </a:t>
            </a:r>
            <a:r>
              <a:rPr lang="ro-RO" sz="2000" b="1" err="1">
                <a:cs typeface="Calibri"/>
              </a:rPr>
              <a:t>solving</a:t>
            </a:r>
            <a:r>
              <a:rPr lang="ro-RO" sz="2000" b="1">
                <a:cs typeface="Calibri"/>
              </a:rPr>
              <a:t> </a:t>
            </a:r>
          </a:p>
          <a:p>
            <a:r>
              <a:rPr lang="ro-RO" sz="2000" b="1" err="1">
                <a:cs typeface="Calibri"/>
              </a:rPr>
              <a:t>Abylity</a:t>
            </a:r>
            <a:r>
              <a:rPr lang="ro-RO" sz="2000" b="1">
                <a:cs typeface="Calibri"/>
              </a:rPr>
              <a:t> </a:t>
            </a:r>
            <a:r>
              <a:rPr lang="ro-RO" sz="2000" b="1" err="1">
                <a:cs typeface="Calibri"/>
              </a:rPr>
              <a:t>to</a:t>
            </a:r>
            <a:r>
              <a:rPr lang="ro-RO" sz="2000" b="1">
                <a:cs typeface="Calibri"/>
              </a:rPr>
              <a:t> </a:t>
            </a:r>
            <a:r>
              <a:rPr lang="ro-RO" sz="2000" b="1" err="1">
                <a:cs typeface="Calibri"/>
              </a:rPr>
              <a:t>work</a:t>
            </a:r>
            <a:r>
              <a:rPr lang="ro-RO" sz="2000" b="1">
                <a:cs typeface="Calibri"/>
              </a:rPr>
              <a:t> </a:t>
            </a:r>
            <a:r>
              <a:rPr lang="ro-RO" sz="2000" b="1" err="1">
                <a:cs typeface="Calibri"/>
              </a:rPr>
              <a:t>under</a:t>
            </a:r>
            <a:r>
              <a:rPr lang="ro-RO" sz="2000" b="1">
                <a:cs typeface="Calibri"/>
              </a:rPr>
              <a:t> presure</a:t>
            </a:r>
          </a:p>
          <a:p>
            <a:r>
              <a:rPr lang="ro-RO" sz="5400" b="1">
                <a:cs typeface="Calibri"/>
              </a:rPr>
              <a:t>w- </a:t>
            </a:r>
            <a:r>
              <a:rPr lang="ro-RO" sz="2000" b="1" err="1">
                <a:cs typeface="Calibri"/>
              </a:rPr>
              <a:t>Disorganised</a:t>
            </a:r>
          </a:p>
          <a:p>
            <a:r>
              <a:rPr lang="ro-RO" sz="2000" b="1" err="1">
                <a:cs typeface="Calibri"/>
              </a:rPr>
              <a:t>Insecure</a:t>
            </a:r>
          </a:p>
          <a:p>
            <a:r>
              <a:rPr lang="ro-RO" sz="2000" b="1" err="1">
                <a:cs typeface="Calibri"/>
              </a:rPr>
              <a:t>Sayng</a:t>
            </a:r>
            <a:r>
              <a:rPr lang="ro-RO" sz="2000" b="1">
                <a:cs typeface="Calibri"/>
              </a:rPr>
              <a:t> NO</a:t>
            </a:r>
          </a:p>
          <a:p>
            <a:r>
              <a:rPr lang="ro-RO" sz="5400" b="1">
                <a:cs typeface="Calibri"/>
              </a:rPr>
              <a:t>O- </a:t>
            </a:r>
            <a:r>
              <a:rPr lang="ro-RO" sz="2000" b="1" err="1">
                <a:cs typeface="Calibri"/>
              </a:rPr>
              <a:t>To</a:t>
            </a:r>
            <a:r>
              <a:rPr lang="ro-RO" sz="2000" b="1">
                <a:cs typeface="Calibri"/>
              </a:rPr>
              <a:t> </a:t>
            </a:r>
            <a:r>
              <a:rPr lang="ro-RO" sz="2000" b="1" err="1">
                <a:cs typeface="Calibri"/>
              </a:rPr>
              <a:t>advance</a:t>
            </a:r>
          </a:p>
          <a:p>
            <a:r>
              <a:rPr lang="ro-RO" sz="5400" b="1">
                <a:cs typeface="Calibri"/>
              </a:rPr>
              <a:t>T-</a:t>
            </a:r>
            <a:r>
              <a:rPr lang="ro-RO" sz="2000" b="1">
                <a:cs typeface="Calibri"/>
              </a:rPr>
              <a:t> The theme of </a:t>
            </a:r>
            <a:r>
              <a:rPr lang="ro-RO" sz="2000" b="1" err="1">
                <a:cs typeface="Calibri"/>
              </a:rPr>
              <a:t>not</a:t>
            </a:r>
            <a:r>
              <a:rPr lang="ro-RO" sz="2000" b="1">
                <a:cs typeface="Calibri"/>
              </a:rPr>
              <a:t> </a:t>
            </a:r>
            <a:r>
              <a:rPr lang="ro-RO" sz="2000" b="1" err="1">
                <a:cs typeface="Calibri"/>
              </a:rPr>
              <a:t>being</a:t>
            </a:r>
            <a:r>
              <a:rPr lang="ro-RO" sz="2000" b="1">
                <a:cs typeface="Calibri"/>
              </a:rPr>
              <a:t> </a:t>
            </a:r>
            <a:r>
              <a:rPr lang="ro-RO" sz="2000" b="1" err="1">
                <a:cs typeface="Calibri"/>
              </a:rPr>
              <a:t>listened</a:t>
            </a:r>
            <a:r>
              <a:rPr lang="ro-RO" sz="2000" b="1">
                <a:cs typeface="Calibri"/>
              </a:rPr>
              <a:t> </a:t>
            </a:r>
            <a:r>
              <a:rPr lang="ro-RO" sz="2000" b="1" err="1">
                <a:cs typeface="Calibri"/>
              </a:rPr>
              <a:t>to</a:t>
            </a:r>
            <a:r>
              <a:rPr lang="ro-RO" sz="2000" b="1">
                <a:cs typeface="Calibri"/>
              </a:rPr>
              <a:t> </a:t>
            </a:r>
            <a:r>
              <a:rPr lang="ro-RO" sz="2000" b="1" err="1">
                <a:cs typeface="Calibri"/>
              </a:rPr>
              <a:t>and</a:t>
            </a:r>
            <a:r>
              <a:rPr lang="ro-RO" sz="2000" b="1">
                <a:cs typeface="Calibri"/>
              </a:rPr>
              <a:t> </a:t>
            </a:r>
            <a:r>
              <a:rPr lang="ro-RO" sz="2000" b="1" err="1">
                <a:cs typeface="Calibri"/>
              </a:rPr>
              <a:t>taken</a:t>
            </a:r>
            <a:r>
              <a:rPr lang="ro-RO" sz="2000" b="1">
                <a:cs typeface="Calibri"/>
              </a:rPr>
              <a:t> </a:t>
            </a:r>
            <a:r>
              <a:rPr lang="ro-RO" sz="2000" b="1" err="1">
                <a:cs typeface="Calibri"/>
              </a:rPr>
              <a:t>seriously</a:t>
            </a:r>
          </a:p>
          <a:p>
            <a:endParaRPr lang="ro-RO" sz="5400" b="1">
              <a:cs typeface="Calibri"/>
            </a:endParaRPr>
          </a:p>
          <a:p>
            <a:endParaRPr lang="ro-RO" sz="2000" b="1">
              <a:cs typeface="Calibri"/>
            </a:endParaRPr>
          </a:p>
        </p:txBody>
      </p:sp>
    </p:spTree>
    <p:extLst>
      <p:ext uri="{BB962C8B-B14F-4D97-AF65-F5344CB8AC3E}">
        <p14:creationId xmlns:p14="http://schemas.microsoft.com/office/powerpoint/2010/main" val="169386307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35C956CA-A8FB-4F91-A258-FBE459CD9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Imagine 25" descr="O imagine care conține text&#10;&#10;Descriere generată automat">
            <a:extLst>
              <a:ext uri="{FF2B5EF4-FFF2-40B4-BE49-F238E27FC236}">
                <a16:creationId xmlns:a16="http://schemas.microsoft.com/office/drawing/2014/main" id="{7208D98C-386C-28DD-3D91-A36D59DE511B}"/>
              </a:ext>
            </a:extLst>
          </p:cNvPr>
          <p:cNvPicPr>
            <a:picLocks noChangeAspect="1"/>
          </p:cNvPicPr>
          <p:nvPr/>
        </p:nvPicPr>
        <p:blipFill rotWithShape="1">
          <a:blip r:embed="rId2"/>
          <a:srcRect t="5959" r="-1" b="7677"/>
          <a:stretch/>
        </p:blipFill>
        <p:spPr>
          <a:xfrm>
            <a:off x="5546558" y="-1"/>
            <a:ext cx="6645441" cy="2391331"/>
          </a:xfrm>
          <a:prstGeom prst="rect">
            <a:avLst/>
          </a:prstGeom>
        </p:spPr>
      </p:pic>
      <p:pic>
        <p:nvPicPr>
          <p:cNvPr id="6" name="Picture 5">
            <a:extLst>
              <a:ext uri="{FF2B5EF4-FFF2-40B4-BE49-F238E27FC236}">
                <a16:creationId xmlns:a16="http://schemas.microsoft.com/office/drawing/2014/main" id="{E6CF542D-A057-C246-A5A5-DF59078ADB85}"/>
              </a:ext>
            </a:extLst>
          </p:cNvPr>
          <p:cNvPicPr>
            <a:picLocks noChangeAspect="1"/>
          </p:cNvPicPr>
          <p:nvPr/>
        </p:nvPicPr>
        <p:blipFill rotWithShape="1">
          <a:blip r:embed="rId3"/>
          <a:srcRect r="690"/>
          <a:stretch/>
        </p:blipFill>
        <p:spPr>
          <a:xfrm>
            <a:off x="5546558" y="2391337"/>
            <a:ext cx="6645441" cy="4466657"/>
          </a:xfrm>
          <a:prstGeom prst="rect">
            <a:avLst/>
          </a:prstGeom>
        </p:spPr>
      </p:pic>
      <p:sp>
        <p:nvSpPr>
          <p:cNvPr id="32" name="Rectangle 31">
            <a:extLst>
              <a:ext uri="{FF2B5EF4-FFF2-40B4-BE49-F238E27FC236}">
                <a16:creationId xmlns:a16="http://schemas.microsoft.com/office/drawing/2014/main" id="{70A48D59-8581-41F7-B529-F4617FE0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9607391E-08D1-8FC9-9DF8-F66754233F0F}"/>
              </a:ext>
            </a:extLst>
          </p:cNvPr>
          <p:cNvSpPr>
            <a:spLocks noGrp="1"/>
          </p:cNvSpPr>
          <p:nvPr>
            <p:ph type="title"/>
          </p:nvPr>
        </p:nvSpPr>
        <p:spPr>
          <a:xfrm>
            <a:off x="1187668" y="910431"/>
            <a:ext cx="4641631" cy="1466455"/>
          </a:xfrm>
        </p:spPr>
        <p:txBody>
          <a:bodyPr anchor="b">
            <a:normAutofit/>
          </a:bodyPr>
          <a:lstStyle/>
          <a:p>
            <a:r>
              <a:rPr lang="ro-RO" b="1">
                <a:solidFill>
                  <a:schemeClr val="bg1"/>
                </a:solidFill>
                <a:cs typeface="Calibri Light"/>
              </a:rPr>
              <a:t>WHAT EMPLOYERS LOOKING?</a:t>
            </a:r>
            <a:endParaRPr lang="ro-RO">
              <a:solidFill>
                <a:schemeClr val="bg1"/>
              </a:solidFill>
            </a:endParaRPr>
          </a:p>
        </p:txBody>
      </p:sp>
      <p:cxnSp>
        <p:nvCxnSpPr>
          <p:cNvPr id="34" name="Straight Connector 33">
            <a:extLst>
              <a:ext uri="{FF2B5EF4-FFF2-40B4-BE49-F238E27FC236}">
                <a16:creationId xmlns:a16="http://schemas.microsoft.com/office/drawing/2014/main" id="{967F2066-0253-4771-A5F6-68111E1FE8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87669" y="2397906"/>
            <a:ext cx="11004331"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graphicFrame>
        <p:nvGraphicFramePr>
          <p:cNvPr id="5" name="Substituent conținut 2">
            <a:extLst>
              <a:ext uri="{FF2B5EF4-FFF2-40B4-BE49-F238E27FC236}">
                <a16:creationId xmlns:a16="http://schemas.microsoft.com/office/drawing/2014/main" id="{5047699A-2936-C01F-DE7A-B66B2D648299}"/>
              </a:ext>
            </a:extLst>
          </p:cNvPr>
          <p:cNvGraphicFramePr>
            <a:graphicFrameLocks noGrp="1"/>
          </p:cNvGraphicFramePr>
          <p:nvPr>
            <p:ph idx="1"/>
            <p:extLst>
              <p:ext uri="{D42A27DB-BD31-4B8C-83A1-F6EECF244321}">
                <p14:modId xmlns:p14="http://schemas.microsoft.com/office/powerpoint/2010/main" val="650880036"/>
              </p:ext>
            </p:extLst>
          </p:nvPr>
        </p:nvGraphicFramePr>
        <p:xfrm>
          <a:off x="1187668" y="2492080"/>
          <a:ext cx="4641631" cy="30158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262322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B2078E0F-7B01-54F5-AFEB-C2E66F68249F}"/>
              </a:ext>
            </a:extLst>
          </p:cNvPr>
          <p:cNvSpPr>
            <a:spLocks noGrp="1"/>
          </p:cNvSpPr>
          <p:nvPr>
            <p:ph type="title"/>
          </p:nvPr>
        </p:nvSpPr>
        <p:spPr>
          <a:xfrm>
            <a:off x="6940295" y="1396289"/>
            <a:ext cx="4668257" cy="1325563"/>
          </a:xfrm>
        </p:spPr>
        <p:txBody>
          <a:bodyPr>
            <a:normAutofit/>
          </a:bodyPr>
          <a:lstStyle/>
          <a:p>
            <a:r>
              <a:rPr lang="ro-RO">
                <a:cs typeface="Calibri Light"/>
              </a:rPr>
              <a:t>SKILLS</a:t>
            </a:r>
            <a:br>
              <a:rPr lang="ro-RO">
                <a:cs typeface="Calibri Light"/>
              </a:rPr>
            </a:br>
            <a:endParaRPr lang="ro-RO"/>
          </a:p>
        </p:txBody>
      </p:sp>
      <p:sp>
        <p:nvSpPr>
          <p:cNvPr id="11" name="Freeform: Shape 10">
            <a:extLst>
              <a:ext uri="{FF2B5EF4-FFF2-40B4-BE49-F238E27FC236}">
                <a16:creationId xmlns:a16="http://schemas.microsoft.com/office/drawing/2014/main" id="{2EEE8F11-3582-44B7-9869-F2D26D7DD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133221" cy="3548529"/>
          </a:xfrm>
          <a:custGeom>
            <a:avLst/>
            <a:gdLst>
              <a:gd name="connsiteX0" fmla="*/ 0 w 4133221"/>
              <a:gd name="connsiteY0" fmla="*/ 0 h 3548529"/>
              <a:gd name="connsiteX1" fmla="*/ 3798429 w 4133221"/>
              <a:gd name="connsiteY1" fmla="*/ 0 h 3548529"/>
              <a:gd name="connsiteX2" fmla="*/ 3850140 w 4133221"/>
              <a:gd name="connsiteY2" fmla="*/ 85119 h 3548529"/>
              <a:gd name="connsiteX3" fmla="*/ 4133221 w 4133221"/>
              <a:gd name="connsiteY3" fmla="*/ 1203093 h 3548529"/>
              <a:gd name="connsiteX4" fmla="*/ 1787785 w 4133221"/>
              <a:gd name="connsiteY4" fmla="*/ 3548529 h 3548529"/>
              <a:gd name="connsiteX5" fmla="*/ 129311 w 4133221"/>
              <a:gd name="connsiteY5" fmla="*/ 2861567 h 3548529"/>
              <a:gd name="connsiteX6" fmla="*/ 0 w 4133221"/>
              <a:gd name="connsiteY6" fmla="*/ 2719289 h 3548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3221" h="3548529">
                <a:moveTo>
                  <a:pt x="0" y="0"/>
                </a:moveTo>
                <a:lnTo>
                  <a:pt x="3798429" y="0"/>
                </a:lnTo>
                <a:lnTo>
                  <a:pt x="3850140" y="85119"/>
                </a:lnTo>
                <a:cubicBezTo>
                  <a:pt x="4030674" y="417451"/>
                  <a:pt x="4133221" y="798296"/>
                  <a:pt x="4133221" y="1203093"/>
                </a:cubicBezTo>
                <a:cubicBezTo>
                  <a:pt x="4133221" y="2498442"/>
                  <a:pt x="3083134" y="3548529"/>
                  <a:pt x="1787785" y="3548529"/>
                </a:cubicBezTo>
                <a:cubicBezTo>
                  <a:pt x="1140111" y="3548529"/>
                  <a:pt x="553752" y="3286007"/>
                  <a:pt x="129311" y="2861567"/>
                </a:cubicBezTo>
                <a:lnTo>
                  <a:pt x="0" y="271928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2141F1CC-6A53-4BCF-9127-AABB52E24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1" y="3842187"/>
            <a:ext cx="3321156" cy="3015812"/>
          </a:xfrm>
          <a:custGeom>
            <a:avLst/>
            <a:gdLst>
              <a:gd name="connsiteX0" fmla="*/ 1359768 w 3321156"/>
              <a:gd name="connsiteY0" fmla="*/ 0 h 3015812"/>
              <a:gd name="connsiteX1" fmla="*/ 3321156 w 3321156"/>
              <a:gd name="connsiteY1" fmla="*/ 1961388 h 3015812"/>
              <a:gd name="connsiteX2" fmla="*/ 3084427 w 3321156"/>
              <a:gd name="connsiteY2" fmla="*/ 2896302 h 3015812"/>
              <a:gd name="connsiteX3" fmla="*/ 3011823 w 3321156"/>
              <a:gd name="connsiteY3" fmla="*/ 3015812 h 3015812"/>
              <a:gd name="connsiteX4" fmla="*/ 0 w 3321156"/>
              <a:gd name="connsiteY4" fmla="*/ 3015812 h 3015812"/>
              <a:gd name="connsiteX5" fmla="*/ 0 w 3321156"/>
              <a:gd name="connsiteY5" fmla="*/ 549808 h 3015812"/>
              <a:gd name="connsiteX6" fmla="*/ 112143 w 3321156"/>
              <a:gd name="connsiteY6" fmla="*/ 447886 h 3015812"/>
              <a:gd name="connsiteX7" fmla="*/ 1359768 w 3321156"/>
              <a:gd name="connsiteY7" fmla="*/ 0 h 3015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1156" h="3015812">
                <a:moveTo>
                  <a:pt x="1359768" y="0"/>
                </a:moveTo>
                <a:cubicBezTo>
                  <a:pt x="2443013" y="0"/>
                  <a:pt x="3321156" y="878143"/>
                  <a:pt x="3321156" y="1961388"/>
                </a:cubicBezTo>
                <a:cubicBezTo>
                  <a:pt x="3321156" y="2299902"/>
                  <a:pt x="3235400" y="2618387"/>
                  <a:pt x="3084427" y="2896302"/>
                </a:cubicBezTo>
                <a:lnTo>
                  <a:pt x="3011823" y="3015812"/>
                </a:lnTo>
                <a:lnTo>
                  <a:pt x="0" y="3015812"/>
                </a:lnTo>
                <a:lnTo>
                  <a:pt x="0" y="549808"/>
                </a:lnTo>
                <a:lnTo>
                  <a:pt x="112143" y="447886"/>
                </a:lnTo>
                <a:cubicBezTo>
                  <a:pt x="451187" y="168082"/>
                  <a:pt x="885848" y="0"/>
                  <a:pt x="135976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561B2B49-7142-4CA8-A929-4671548E6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4530" y="2496668"/>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Imagine 5">
            <a:extLst>
              <a:ext uri="{FF2B5EF4-FFF2-40B4-BE49-F238E27FC236}">
                <a16:creationId xmlns:a16="http://schemas.microsoft.com/office/drawing/2014/main" id="{AD3C5F80-180F-8031-21C6-AF1347EEC0C0}"/>
              </a:ext>
            </a:extLst>
          </p:cNvPr>
          <p:cNvPicPr>
            <a:picLocks noChangeAspect="1"/>
          </p:cNvPicPr>
          <p:nvPr/>
        </p:nvPicPr>
        <p:blipFill rotWithShape="1">
          <a:blip r:embed="rId2"/>
          <a:srcRect l="4329" r="16308" b="3"/>
          <a:stretch/>
        </p:blipFill>
        <p:spPr>
          <a:xfrm>
            <a:off x="3559122" y="2661260"/>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4" name="Imagine 4" descr="O imagine care conține text&#10;&#10;Descriere generată automat">
            <a:extLst>
              <a:ext uri="{FF2B5EF4-FFF2-40B4-BE49-F238E27FC236}">
                <a16:creationId xmlns:a16="http://schemas.microsoft.com/office/drawing/2014/main" id="{3DD2BF0A-B782-7141-1A10-42D281BD4AF9}"/>
              </a:ext>
            </a:extLst>
          </p:cNvPr>
          <p:cNvPicPr>
            <a:picLocks noChangeAspect="1"/>
          </p:cNvPicPr>
          <p:nvPr/>
        </p:nvPicPr>
        <p:blipFill rotWithShape="1">
          <a:blip r:embed="rId3"/>
          <a:srcRect l="10792" r="11163" b="1"/>
          <a:stretch/>
        </p:blipFill>
        <p:spPr>
          <a:xfrm>
            <a:off x="20" y="10"/>
            <a:ext cx="3967953" cy="3383270"/>
          </a:xfrm>
          <a:custGeom>
            <a:avLst/>
            <a:gdLst/>
            <a:ahLst/>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p:spPr>
      </p:pic>
      <p:pic>
        <p:nvPicPr>
          <p:cNvPr id="6" name="Imagine 6" descr="O imagine care conține lumină&#10;&#10;Descriere generată automat">
            <a:extLst>
              <a:ext uri="{FF2B5EF4-FFF2-40B4-BE49-F238E27FC236}">
                <a16:creationId xmlns:a16="http://schemas.microsoft.com/office/drawing/2014/main" id="{FDFB4C54-7938-3D2E-83CB-83FE422D959A}"/>
              </a:ext>
            </a:extLst>
          </p:cNvPr>
          <p:cNvPicPr>
            <a:picLocks noChangeAspect="1"/>
          </p:cNvPicPr>
          <p:nvPr/>
        </p:nvPicPr>
        <p:blipFill rotWithShape="1">
          <a:blip r:embed="rId4"/>
          <a:srcRect l="19986" r="8402" b="2"/>
          <a:stretch/>
        </p:blipFill>
        <p:spPr>
          <a:xfrm>
            <a:off x="4825" y="4007260"/>
            <a:ext cx="3155071" cy="2850749"/>
          </a:xfrm>
          <a:custGeom>
            <a:avLst/>
            <a:gdLst/>
            <a:ahLst/>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p:spPr>
      </p:pic>
      <p:sp>
        <p:nvSpPr>
          <p:cNvPr id="3" name="Substituent conținut 2">
            <a:extLst>
              <a:ext uri="{FF2B5EF4-FFF2-40B4-BE49-F238E27FC236}">
                <a16:creationId xmlns:a16="http://schemas.microsoft.com/office/drawing/2014/main" id="{21FA5C1D-5C82-9A76-5B8B-28DF63A16C1B}"/>
              </a:ext>
            </a:extLst>
          </p:cNvPr>
          <p:cNvSpPr>
            <a:spLocks noGrp="1"/>
          </p:cNvSpPr>
          <p:nvPr>
            <p:ph idx="1"/>
          </p:nvPr>
        </p:nvSpPr>
        <p:spPr>
          <a:xfrm>
            <a:off x="6940296" y="2871982"/>
            <a:ext cx="4668256" cy="3181684"/>
          </a:xfrm>
        </p:spPr>
        <p:txBody>
          <a:bodyPr vert="horz" lIns="91440" tIns="45720" rIns="91440" bIns="45720" rtlCol="0" anchor="t">
            <a:normAutofit/>
          </a:bodyPr>
          <a:lstStyle/>
          <a:p>
            <a:r>
              <a:rPr lang="ro-RO" sz="1800">
                <a:cs typeface="Calibri"/>
              </a:rPr>
              <a:t>INITIATIVE</a:t>
            </a:r>
          </a:p>
          <a:p>
            <a:r>
              <a:rPr lang="ro-RO" sz="1800">
                <a:cs typeface="Calibri"/>
              </a:rPr>
              <a:t>AGILITY</a:t>
            </a:r>
          </a:p>
          <a:p>
            <a:r>
              <a:rPr lang="ro-RO" sz="1800">
                <a:cs typeface="Calibri"/>
              </a:rPr>
              <a:t>PROBLEM SOLVING</a:t>
            </a:r>
          </a:p>
          <a:p>
            <a:r>
              <a:rPr lang="ro-RO" sz="1800">
                <a:cs typeface="Calibri"/>
              </a:rPr>
              <a:t>POSITIVITY</a:t>
            </a:r>
          </a:p>
          <a:p>
            <a:r>
              <a:rPr lang="ro-RO" sz="1800">
                <a:cs typeface="Calibri"/>
              </a:rPr>
              <a:t>TEAMWORK</a:t>
            </a:r>
          </a:p>
        </p:txBody>
      </p:sp>
      <p:pic>
        <p:nvPicPr>
          <p:cNvPr id="7" name="Imagine 7" descr="O imagine care conține text&#10;&#10;Descriere generată automat">
            <a:extLst>
              <a:ext uri="{FF2B5EF4-FFF2-40B4-BE49-F238E27FC236}">
                <a16:creationId xmlns:a16="http://schemas.microsoft.com/office/drawing/2014/main" id="{EB1BA459-A7FF-0147-65DA-0BD923B44ED7}"/>
              </a:ext>
            </a:extLst>
          </p:cNvPr>
          <p:cNvPicPr>
            <a:picLocks noChangeAspect="1"/>
          </p:cNvPicPr>
          <p:nvPr/>
        </p:nvPicPr>
        <p:blipFill>
          <a:blip r:embed="rId5"/>
          <a:stretch>
            <a:fillRect/>
          </a:stretch>
        </p:blipFill>
        <p:spPr>
          <a:xfrm>
            <a:off x="9913189" y="5885731"/>
            <a:ext cx="2286000" cy="952500"/>
          </a:xfrm>
          <a:prstGeom prst="rect">
            <a:avLst/>
          </a:prstGeom>
        </p:spPr>
      </p:pic>
    </p:spTree>
    <p:extLst>
      <p:ext uri="{BB962C8B-B14F-4D97-AF65-F5344CB8AC3E}">
        <p14:creationId xmlns:p14="http://schemas.microsoft.com/office/powerpoint/2010/main" val="120808731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Imagine 4">
            <a:extLst>
              <a:ext uri="{FF2B5EF4-FFF2-40B4-BE49-F238E27FC236}">
                <a16:creationId xmlns:a16="http://schemas.microsoft.com/office/drawing/2014/main" id="{94D5945D-73AD-FF75-B9C6-D1E7A29DBA4A}"/>
              </a:ext>
            </a:extLst>
          </p:cNvPr>
          <p:cNvPicPr>
            <a:picLocks noChangeAspect="1"/>
          </p:cNvPicPr>
          <p:nvPr/>
        </p:nvPicPr>
        <p:blipFill rotWithShape="1">
          <a:blip r:embed="rId2"/>
          <a:srcRect t="12219" r="2" b="2847"/>
          <a:stretch/>
        </p:blipFill>
        <p:spPr>
          <a:xfrm>
            <a:off x="6015107" y="-1"/>
            <a:ext cx="6176895" cy="2937954"/>
          </a:xfrm>
          <a:prstGeom prst="rect">
            <a:avLst/>
          </a:prstGeom>
        </p:spPr>
      </p:pic>
      <p:pic>
        <p:nvPicPr>
          <p:cNvPr id="5" name="Imagine 5" descr="O imagine care conține text, schi&#10;&#10;Descriere generată automat">
            <a:extLst>
              <a:ext uri="{FF2B5EF4-FFF2-40B4-BE49-F238E27FC236}">
                <a16:creationId xmlns:a16="http://schemas.microsoft.com/office/drawing/2014/main" id="{02002F6C-A003-DAC2-6A76-24A27996EE3B}"/>
              </a:ext>
            </a:extLst>
          </p:cNvPr>
          <p:cNvPicPr>
            <a:picLocks noChangeAspect="1"/>
          </p:cNvPicPr>
          <p:nvPr/>
        </p:nvPicPr>
        <p:blipFill rotWithShape="1">
          <a:blip r:embed="rId3"/>
          <a:srcRect t="6176" b="12037"/>
          <a:stretch/>
        </p:blipFill>
        <p:spPr>
          <a:xfrm>
            <a:off x="4203638" y="2937953"/>
            <a:ext cx="7988360" cy="3920047"/>
          </a:xfrm>
          <a:prstGeom prst="rect">
            <a:avLst/>
          </a:prstGeom>
        </p:spPr>
      </p:pic>
      <p:sp>
        <p:nvSpPr>
          <p:cNvPr id="43" name="Freeform: Shape 42">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Shape 44">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u 1">
            <a:extLst>
              <a:ext uri="{FF2B5EF4-FFF2-40B4-BE49-F238E27FC236}">
                <a16:creationId xmlns:a16="http://schemas.microsoft.com/office/drawing/2014/main" id="{DEFD58AE-E7AD-54CD-D5CC-9B8A759ADAE0}"/>
              </a:ext>
            </a:extLst>
          </p:cNvPr>
          <p:cNvSpPr>
            <a:spLocks noGrp="1"/>
          </p:cNvSpPr>
          <p:nvPr>
            <p:ph type="title"/>
          </p:nvPr>
        </p:nvSpPr>
        <p:spPr>
          <a:xfrm>
            <a:off x="804672" y="365125"/>
            <a:ext cx="5266155" cy="1325563"/>
          </a:xfrm>
        </p:spPr>
        <p:txBody>
          <a:bodyPr>
            <a:normAutofit/>
          </a:bodyPr>
          <a:lstStyle/>
          <a:p>
            <a:r>
              <a:rPr lang="ro-RO" sz="3700">
                <a:cs typeface="Calibri Light"/>
              </a:rPr>
              <a:t>SKILLS NEED TO IMPROVE</a:t>
            </a:r>
            <a:br>
              <a:rPr lang="ro-RO" sz="3700">
                <a:cs typeface="Calibri Light"/>
              </a:rPr>
            </a:br>
            <a:endParaRPr lang="ro-RO" sz="3700"/>
          </a:p>
        </p:txBody>
      </p:sp>
      <p:sp>
        <p:nvSpPr>
          <p:cNvPr id="3" name="Substituent conținut 2">
            <a:extLst>
              <a:ext uri="{FF2B5EF4-FFF2-40B4-BE49-F238E27FC236}">
                <a16:creationId xmlns:a16="http://schemas.microsoft.com/office/drawing/2014/main" id="{DE37085A-0283-2292-2D95-FE7B813A879A}"/>
              </a:ext>
            </a:extLst>
          </p:cNvPr>
          <p:cNvSpPr>
            <a:spLocks noGrp="1"/>
          </p:cNvSpPr>
          <p:nvPr>
            <p:ph idx="1"/>
          </p:nvPr>
        </p:nvSpPr>
        <p:spPr>
          <a:xfrm>
            <a:off x="804672" y="2022601"/>
            <a:ext cx="3941499" cy="4154361"/>
          </a:xfrm>
        </p:spPr>
        <p:txBody>
          <a:bodyPr vert="horz" lIns="91440" tIns="45720" rIns="91440" bIns="45720" rtlCol="0">
            <a:normAutofit/>
          </a:bodyPr>
          <a:lstStyle/>
          <a:p>
            <a:r>
              <a:rPr lang="ro-RO" sz="2000" b="1">
                <a:cs typeface="Calibri"/>
              </a:rPr>
              <a:t>IMAGINATION</a:t>
            </a:r>
          </a:p>
          <a:p>
            <a:r>
              <a:rPr lang="ro-RO" sz="2000" b="1">
                <a:cs typeface="Calibri"/>
              </a:rPr>
              <a:t>EFECTIVE ORAL </a:t>
            </a:r>
          </a:p>
          <a:p>
            <a:r>
              <a:rPr lang="ro-RO" sz="2000" b="1">
                <a:cs typeface="Calibri"/>
              </a:rPr>
              <a:t>WRITTEN AND COMUNICATION</a:t>
            </a:r>
          </a:p>
          <a:p>
            <a:r>
              <a:rPr lang="ro-RO" sz="2000" b="1">
                <a:cs typeface="Calibri"/>
              </a:rPr>
              <a:t>ACCESING AND ANALYZING INFORMATION</a:t>
            </a:r>
          </a:p>
        </p:txBody>
      </p:sp>
      <p:pic>
        <p:nvPicPr>
          <p:cNvPr id="6" name="Imagine 6" descr="O imagine care conține text&#10;&#10;Descriere generată automat">
            <a:extLst>
              <a:ext uri="{FF2B5EF4-FFF2-40B4-BE49-F238E27FC236}">
                <a16:creationId xmlns:a16="http://schemas.microsoft.com/office/drawing/2014/main" id="{2CAF0A08-D201-44C9-91E4-66339BEE894D}"/>
              </a:ext>
            </a:extLst>
          </p:cNvPr>
          <p:cNvPicPr>
            <a:picLocks noChangeAspect="1"/>
          </p:cNvPicPr>
          <p:nvPr/>
        </p:nvPicPr>
        <p:blipFill>
          <a:blip r:embed="rId4"/>
          <a:stretch>
            <a:fillRect/>
          </a:stretch>
        </p:blipFill>
        <p:spPr>
          <a:xfrm>
            <a:off x="7189" y="5885731"/>
            <a:ext cx="2286000" cy="952500"/>
          </a:xfrm>
          <a:prstGeom prst="rect">
            <a:avLst/>
          </a:prstGeom>
        </p:spPr>
      </p:pic>
    </p:spTree>
    <p:extLst>
      <p:ext uri="{BB962C8B-B14F-4D97-AF65-F5344CB8AC3E}">
        <p14:creationId xmlns:p14="http://schemas.microsoft.com/office/powerpoint/2010/main" val="267780656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1C05B1E3-D702-F654-9F98-69065B15C0E3}"/>
              </a:ext>
            </a:extLst>
          </p:cNvPr>
          <p:cNvSpPr>
            <a:spLocks noGrp="1"/>
          </p:cNvSpPr>
          <p:nvPr>
            <p:ph type="title"/>
          </p:nvPr>
        </p:nvSpPr>
        <p:spPr>
          <a:xfrm>
            <a:off x="801098" y="1396289"/>
            <a:ext cx="4624342" cy="1325563"/>
          </a:xfrm>
        </p:spPr>
        <p:txBody>
          <a:bodyPr>
            <a:normAutofit/>
          </a:bodyPr>
          <a:lstStyle/>
          <a:p>
            <a:r>
              <a:rPr lang="ro-RO">
                <a:cs typeface="Calibri Light"/>
              </a:rPr>
              <a:t>CONCLUSION</a:t>
            </a:r>
            <a:br>
              <a:rPr lang="ro-RO">
                <a:cs typeface="Calibri Light"/>
              </a:rPr>
            </a:br>
            <a:endParaRPr lang="ro-RO"/>
          </a:p>
        </p:txBody>
      </p:sp>
      <p:sp>
        <p:nvSpPr>
          <p:cNvPr id="20" name="Oval 11">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495" y="197110"/>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Imagine 5" descr="O imagine care conține text&#10;&#10;Descriere generată automat">
            <a:extLst>
              <a:ext uri="{FF2B5EF4-FFF2-40B4-BE49-F238E27FC236}">
                <a16:creationId xmlns:a16="http://schemas.microsoft.com/office/drawing/2014/main" id="{B1FE2718-22D1-E2A8-0991-894F916C8A3E}"/>
              </a:ext>
            </a:extLst>
          </p:cNvPr>
          <p:cNvPicPr>
            <a:picLocks noChangeAspect="1"/>
          </p:cNvPicPr>
          <p:nvPr/>
        </p:nvPicPr>
        <p:blipFill rotWithShape="1">
          <a:blip r:embed="rId2"/>
          <a:srcRect l="29424" r="28908" b="-2"/>
          <a:stretch/>
        </p:blipFill>
        <p:spPr>
          <a:xfrm>
            <a:off x="5680087" y="361702"/>
            <a:ext cx="169164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sp>
        <p:nvSpPr>
          <p:cNvPr id="3" name="Substituent conținut 2">
            <a:extLst>
              <a:ext uri="{FF2B5EF4-FFF2-40B4-BE49-F238E27FC236}">
                <a16:creationId xmlns:a16="http://schemas.microsoft.com/office/drawing/2014/main" id="{A1574BD9-5A02-BD1C-05B1-EE6D1850060A}"/>
              </a:ext>
            </a:extLst>
          </p:cNvPr>
          <p:cNvSpPr>
            <a:spLocks noGrp="1"/>
          </p:cNvSpPr>
          <p:nvPr>
            <p:ph idx="1"/>
          </p:nvPr>
        </p:nvSpPr>
        <p:spPr>
          <a:xfrm>
            <a:off x="805543" y="2871982"/>
            <a:ext cx="4558309" cy="3181684"/>
          </a:xfrm>
        </p:spPr>
        <p:txBody>
          <a:bodyPr vert="horz" lIns="91440" tIns="45720" rIns="91440" bIns="45720" rtlCol="0" anchor="t">
            <a:normAutofit/>
          </a:bodyPr>
          <a:lstStyle/>
          <a:p>
            <a:r>
              <a:rPr lang="ro-RO" sz="1800">
                <a:cs typeface="Calibri"/>
              </a:rPr>
              <a:t>TODAY I THALK ABOUT MY SKILLS AND WHAT I NEED TO IMPROVE TO BE A GOOD AND BETTER LEADERSHIP THAT CAN HELP ME ON FUTUTRE TO FIND A GOOD JOB.SO IN CONCLUSION I WHANT TO SAY THAT THIS COURSE IS EXACTLY WHAT I NEED FOR MY FUTURE AS IT WILL HELP ME TO BECOME A PROFESIONAL AND SUCCESFUL PERSON</a:t>
            </a:r>
            <a:endParaRPr lang="ro-RO" sz="1800"/>
          </a:p>
        </p:txBody>
      </p:sp>
      <p:sp>
        <p:nvSpPr>
          <p:cNvPr id="21" name="Freeform: Shape 13">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Oval 15">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3660" y="2557569"/>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Imagine 4" descr="O imagine care conține text, miniatură&#10;&#10;Descriere generată automat">
            <a:extLst>
              <a:ext uri="{FF2B5EF4-FFF2-40B4-BE49-F238E27FC236}">
                <a16:creationId xmlns:a16="http://schemas.microsoft.com/office/drawing/2014/main" id="{31EE693D-F9C0-C9BF-AF0A-E070062FAF87}"/>
              </a:ext>
            </a:extLst>
          </p:cNvPr>
          <p:cNvPicPr>
            <a:picLocks noChangeAspect="1"/>
          </p:cNvPicPr>
          <p:nvPr/>
        </p:nvPicPr>
        <p:blipFill rotWithShape="1">
          <a:blip r:embed="rId3"/>
          <a:srcRect t="10126" r="1" b="1"/>
          <a:stretch/>
        </p:blipFill>
        <p:spPr>
          <a:xfrm>
            <a:off x="5838252" y="2722161"/>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7" name="Imagine 7" descr="O imagine care conține text&#10;&#10;Descriere generată automat">
            <a:extLst>
              <a:ext uri="{FF2B5EF4-FFF2-40B4-BE49-F238E27FC236}">
                <a16:creationId xmlns:a16="http://schemas.microsoft.com/office/drawing/2014/main" id="{A1F52E42-7695-1D55-B6FE-02C3D9633EF0}"/>
              </a:ext>
            </a:extLst>
          </p:cNvPr>
          <p:cNvPicPr>
            <a:picLocks noChangeAspect="1"/>
          </p:cNvPicPr>
          <p:nvPr/>
        </p:nvPicPr>
        <p:blipFill rotWithShape="1">
          <a:blip r:embed="rId4"/>
          <a:srcRect l="13782" r="6860"/>
          <a:stretch/>
        </p:blipFill>
        <p:spPr>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23" name="Freeform: Shape 17">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Imagine 6" descr="O imagine care conține text, miniatură&#10;&#10;Descriere generată automat">
            <a:extLst>
              <a:ext uri="{FF2B5EF4-FFF2-40B4-BE49-F238E27FC236}">
                <a16:creationId xmlns:a16="http://schemas.microsoft.com/office/drawing/2014/main" id="{15E91ECA-B9DA-3AA0-3E4F-06CD0226F744}"/>
              </a:ext>
            </a:extLst>
          </p:cNvPr>
          <p:cNvPicPr>
            <a:picLocks noChangeAspect="1"/>
          </p:cNvPicPr>
          <p:nvPr/>
        </p:nvPicPr>
        <p:blipFill rotWithShape="1">
          <a:blip r:embed="rId5"/>
          <a:srcRect t="10408" r="-4" b="3822"/>
          <a:stretch/>
        </p:blipFill>
        <p:spPr>
          <a:xfrm>
            <a:off x="9009416" y="4131546"/>
            <a:ext cx="3178912"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Tree>
    <p:extLst>
      <p:ext uri="{BB962C8B-B14F-4D97-AF65-F5344CB8AC3E}">
        <p14:creationId xmlns:p14="http://schemas.microsoft.com/office/powerpoint/2010/main" val="243010276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F8AECB96-2B0A-B584-B01D-1D2F7B341D7F}"/>
              </a:ext>
            </a:extLst>
          </p:cNvPr>
          <p:cNvSpPr>
            <a:spLocks noGrp="1"/>
          </p:cNvSpPr>
          <p:nvPr>
            <p:ph type="title"/>
          </p:nvPr>
        </p:nvSpPr>
        <p:spPr>
          <a:xfrm>
            <a:off x="1102368" y="1877492"/>
            <a:ext cx="4030132" cy="3215373"/>
          </a:xfrm>
        </p:spPr>
        <p:txBody>
          <a:bodyPr>
            <a:normAutofit/>
          </a:bodyPr>
          <a:lstStyle/>
          <a:p>
            <a:pPr algn="ctr"/>
            <a:r>
              <a:rPr lang="ro-RO" sz="2100" b="1" i="1">
                <a:solidFill>
                  <a:schemeClr val="bg1"/>
                </a:solidFill>
                <a:cs typeface="Calibri Light"/>
              </a:rPr>
              <a:t>CURIOSITY</a:t>
            </a:r>
            <a:br>
              <a:rPr lang="ro-RO" sz="2100" b="1" i="1">
                <a:solidFill>
                  <a:schemeClr val="bg1"/>
                </a:solidFill>
                <a:cs typeface="Calibri Light"/>
              </a:rPr>
            </a:br>
            <a:r>
              <a:rPr lang="ro-RO" sz="2100" b="1" i="1">
                <a:solidFill>
                  <a:schemeClr val="bg1"/>
                </a:solidFill>
                <a:cs typeface="Calibri Light"/>
              </a:rPr>
              <a:t>IMAGINATION</a:t>
            </a:r>
            <a:br>
              <a:rPr lang="ro-RO" sz="2100" b="1" i="1">
                <a:solidFill>
                  <a:schemeClr val="bg1"/>
                </a:solidFill>
                <a:cs typeface="Calibri Light"/>
              </a:rPr>
            </a:br>
            <a:r>
              <a:rPr lang="ro-RO" sz="2100" b="1" i="1">
                <a:solidFill>
                  <a:schemeClr val="bg1"/>
                </a:solidFill>
                <a:cs typeface="Calibri Light"/>
              </a:rPr>
              <a:t>INITIATIVE</a:t>
            </a:r>
            <a:br>
              <a:rPr lang="ro-RO" sz="2100" b="1" i="1">
                <a:solidFill>
                  <a:schemeClr val="bg1"/>
                </a:solidFill>
                <a:cs typeface="Calibri Light"/>
              </a:rPr>
            </a:br>
            <a:r>
              <a:rPr lang="ro-RO" sz="2100" b="1" i="1">
                <a:solidFill>
                  <a:schemeClr val="bg1"/>
                </a:solidFill>
                <a:cs typeface="Calibri Light"/>
              </a:rPr>
              <a:t>AGILITY</a:t>
            </a:r>
            <a:br>
              <a:rPr lang="ro-RO" sz="2100" b="1" i="1">
                <a:solidFill>
                  <a:schemeClr val="bg1"/>
                </a:solidFill>
                <a:cs typeface="Calibri Light"/>
              </a:rPr>
            </a:br>
            <a:r>
              <a:rPr lang="ro-RO" sz="2100" b="1" i="1">
                <a:solidFill>
                  <a:schemeClr val="bg1"/>
                </a:solidFill>
                <a:cs typeface="Calibri Light"/>
              </a:rPr>
              <a:t>CRITICAL THINKING</a:t>
            </a:r>
            <a:br>
              <a:rPr lang="ro-RO" sz="2100" b="1" i="1">
                <a:solidFill>
                  <a:schemeClr val="bg1"/>
                </a:solidFill>
                <a:cs typeface="Calibri Light"/>
              </a:rPr>
            </a:br>
            <a:r>
              <a:rPr lang="ro-RO" sz="2100" b="1" i="1">
                <a:solidFill>
                  <a:schemeClr val="bg1"/>
                </a:solidFill>
                <a:cs typeface="Calibri Light"/>
              </a:rPr>
              <a:t>PROBLEM SOLVING</a:t>
            </a:r>
            <a:br>
              <a:rPr lang="ro-RO" sz="2100" b="1" i="1">
                <a:solidFill>
                  <a:schemeClr val="bg1"/>
                </a:solidFill>
                <a:cs typeface="Calibri Light"/>
              </a:rPr>
            </a:br>
            <a:r>
              <a:rPr lang="ro-RO" sz="2100" b="1" i="1">
                <a:solidFill>
                  <a:schemeClr val="bg1"/>
                </a:solidFill>
                <a:cs typeface="Calibri Light"/>
              </a:rPr>
              <a:t>EFECTIVE ORAL WRITEN AND COMUNICATION</a:t>
            </a:r>
            <a:br>
              <a:rPr lang="ro-RO" sz="2100" b="1" i="1">
                <a:solidFill>
                  <a:schemeClr val="bg1"/>
                </a:solidFill>
                <a:cs typeface="Calibri Light"/>
              </a:rPr>
            </a:br>
            <a:r>
              <a:rPr lang="ro-RO" sz="2100" b="1" i="1">
                <a:solidFill>
                  <a:schemeClr val="bg1"/>
                </a:solidFill>
                <a:cs typeface="Calibri Light"/>
              </a:rPr>
              <a:t>ACCESING AND ANALISING INFORMATION</a:t>
            </a:r>
            <a:endParaRPr lang="ro-RO" sz="2100" i="1">
              <a:solidFill>
                <a:schemeClr val="bg1"/>
              </a:solidFill>
              <a:cs typeface="Calibri Light"/>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4" name="Imagine 4">
            <a:extLst>
              <a:ext uri="{FF2B5EF4-FFF2-40B4-BE49-F238E27FC236}">
                <a16:creationId xmlns:a16="http://schemas.microsoft.com/office/drawing/2014/main" id="{D775F7A4-DDDD-0C81-EF2C-B641400119C8}"/>
              </a:ext>
            </a:extLst>
          </p:cNvPr>
          <p:cNvPicPr>
            <a:picLocks noGrp="1" noChangeAspect="1"/>
          </p:cNvPicPr>
          <p:nvPr>
            <p:ph idx="1"/>
          </p:nvPr>
        </p:nvPicPr>
        <p:blipFill>
          <a:blip r:embed="rId2"/>
          <a:stretch>
            <a:fillRect/>
          </a:stretch>
        </p:blipFill>
        <p:spPr>
          <a:xfrm>
            <a:off x="9890426" y="415075"/>
            <a:ext cx="1875961" cy="729941"/>
          </a:xfrm>
        </p:spPr>
      </p:pic>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5" name="Imagine 5" descr="O imagine care conține tablă albă&#10;&#10;Descriere generată automat">
            <a:extLst>
              <a:ext uri="{FF2B5EF4-FFF2-40B4-BE49-F238E27FC236}">
                <a16:creationId xmlns:a16="http://schemas.microsoft.com/office/drawing/2014/main" id="{C5B5D16A-73BD-97F7-767F-007F01B289D5}"/>
              </a:ext>
            </a:extLst>
          </p:cNvPr>
          <p:cNvPicPr>
            <a:picLocks noChangeAspect="1"/>
          </p:cNvPicPr>
          <p:nvPr/>
        </p:nvPicPr>
        <p:blipFill>
          <a:blip r:embed="rId3"/>
          <a:stretch>
            <a:fillRect/>
          </a:stretch>
        </p:blipFill>
        <p:spPr>
          <a:xfrm>
            <a:off x="5839522" y="4120291"/>
            <a:ext cx="1971908" cy="1042807"/>
          </a:xfrm>
          <a:prstGeom prst="rect">
            <a:avLst/>
          </a:prstGeom>
        </p:spPr>
      </p:pic>
      <p:pic>
        <p:nvPicPr>
          <p:cNvPr id="6" name="Imagine 6" descr="O imagine care conține lumină&#10;&#10;Descriere generată automat">
            <a:extLst>
              <a:ext uri="{FF2B5EF4-FFF2-40B4-BE49-F238E27FC236}">
                <a16:creationId xmlns:a16="http://schemas.microsoft.com/office/drawing/2014/main" id="{801A4097-3281-B60C-CA5F-A675576374AF}"/>
              </a:ext>
            </a:extLst>
          </p:cNvPr>
          <p:cNvPicPr>
            <a:picLocks noChangeAspect="1"/>
          </p:cNvPicPr>
          <p:nvPr/>
        </p:nvPicPr>
        <p:blipFill>
          <a:blip r:embed="rId4"/>
          <a:stretch>
            <a:fillRect/>
          </a:stretch>
        </p:blipFill>
        <p:spPr>
          <a:xfrm>
            <a:off x="-42746" y="1584347"/>
            <a:ext cx="2334322" cy="1505525"/>
          </a:xfrm>
          <a:prstGeom prst="rect">
            <a:avLst/>
          </a:prstGeom>
        </p:spPr>
      </p:pic>
      <p:pic>
        <p:nvPicPr>
          <p:cNvPr id="7" name="Imagine 8" descr="O imagine care conține text, schi&#10;&#10;Descriere generată automat">
            <a:extLst>
              <a:ext uri="{FF2B5EF4-FFF2-40B4-BE49-F238E27FC236}">
                <a16:creationId xmlns:a16="http://schemas.microsoft.com/office/drawing/2014/main" id="{D1A607DB-2559-E7A0-6294-43D5A7BB0164}"/>
              </a:ext>
            </a:extLst>
          </p:cNvPr>
          <p:cNvPicPr>
            <a:picLocks noChangeAspect="1"/>
          </p:cNvPicPr>
          <p:nvPr/>
        </p:nvPicPr>
        <p:blipFill>
          <a:blip r:embed="rId5"/>
          <a:stretch>
            <a:fillRect/>
          </a:stretch>
        </p:blipFill>
        <p:spPr>
          <a:xfrm>
            <a:off x="6917473" y="5598283"/>
            <a:ext cx="1590908" cy="939677"/>
          </a:xfrm>
          <a:prstGeom prst="rect">
            <a:avLst/>
          </a:prstGeom>
        </p:spPr>
      </p:pic>
      <p:pic>
        <p:nvPicPr>
          <p:cNvPr id="9" name="Imagine 10">
            <a:extLst>
              <a:ext uri="{FF2B5EF4-FFF2-40B4-BE49-F238E27FC236}">
                <a16:creationId xmlns:a16="http://schemas.microsoft.com/office/drawing/2014/main" id="{08DF88A1-C43C-3CC6-7627-F736035D03CE}"/>
              </a:ext>
            </a:extLst>
          </p:cNvPr>
          <p:cNvPicPr>
            <a:picLocks noChangeAspect="1"/>
          </p:cNvPicPr>
          <p:nvPr/>
        </p:nvPicPr>
        <p:blipFill>
          <a:blip r:embed="rId6"/>
          <a:stretch>
            <a:fillRect/>
          </a:stretch>
        </p:blipFill>
        <p:spPr>
          <a:xfrm>
            <a:off x="9811679" y="1602988"/>
            <a:ext cx="1461740" cy="1161586"/>
          </a:xfrm>
          <a:prstGeom prst="rect">
            <a:avLst/>
          </a:prstGeom>
        </p:spPr>
      </p:pic>
      <p:pic>
        <p:nvPicPr>
          <p:cNvPr id="11" name="Imagine 12" descr="O imagine care conține text&#10;&#10;Descriere generată automat">
            <a:extLst>
              <a:ext uri="{FF2B5EF4-FFF2-40B4-BE49-F238E27FC236}">
                <a16:creationId xmlns:a16="http://schemas.microsoft.com/office/drawing/2014/main" id="{F5AB5CD5-DB62-FDBB-B4BC-0B5F2D406589}"/>
              </a:ext>
            </a:extLst>
          </p:cNvPr>
          <p:cNvPicPr>
            <a:picLocks noChangeAspect="1"/>
          </p:cNvPicPr>
          <p:nvPr/>
        </p:nvPicPr>
        <p:blipFill>
          <a:blip r:embed="rId7"/>
          <a:stretch>
            <a:fillRect/>
          </a:stretch>
        </p:blipFill>
        <p:spPr>
          <a:xfrm>
            <a:off x="4591166" y="5521828"/>
            <a:ext cx="1634351" cy="1083295"/>
          </a:xfrm>
          <a:prstGeom prst="rect">
            <a:avLst/>
          </a:prstGeom>
        </p:spPr>
      </p:pic>
      <p:pic>
        <p:nvPicPr>
          <p:cNvPr id="13" name="Imagine 14">
            <a:extLst>
              <a:ext uri="{FF2B5EF4-FFF2-40B4-BE49-F238E27FC236}">
                <a16:creationId xmlns:a16="http://schemas.microsoft.com/office/drawing/2014/main" id="{5BE7990B-C8C9-9F27-464A-6735CDFA4347}"/>
              </a:ext>
            </a:extLst>
          </p:cNvPr>
          <p:cNvPicPr>
            <a:picLocks noChangeAspect="1"/>
          </p:cNvPicPr>
          <p:nvPr/>
        </p:nvPicPr>
        <p:blipFill>
          <a:blip r:embed="rId8"/>
          <a:stretch>
            <a:fillRect/>
          </a:stretch>
        </p:blipFill>
        <p:spPr>
          <a:xfrm>
            <a:off x="8692375" y="3367148"/>
            <a:ext cx="1702420" cy="932168"/>
          </a:xfrm>
          <a:prstGeom prst="rect">
            <a:avLst/>
          </a:prstGeom>
        </p:spPr>
      </p:pic>
      <p:pic>
        <p:nvPicPr>
          <p:cNvPr id="15" name="Imagine 18">
            <a:extLst>
              <a:ext uri="{FF2B5EF4-FFF2-40B4-BE49-F238E27FC236}">
                <a16:creationId xmlns:a16="http://schemas.microsoft.com/office/drawing/2014/main" id="{A55B76ED-6785-05E3-B6E2-4E889AEE0D79}"/>
              </a:ext>
            </a:extLst>
          </p:cNvPr>
          <p:cNvPicPr>
            <a:picLocks noChangeAspect="1"/>
          </p:cNvPicPr>
          <p:nvPr/>
        </p:nvPicPr>
        <p:blipFill>
          <a:blip r:embed="rId9"/>
          <a:stretch>
            <a:fillRect/>
          </a:stretch>
        </p:blipFill>
        <p:spPr>
          <a:xfrm>
            <a:off x="6917473" y="921044"/>
            <a:ext cx="2102005" cy="1085106"/>
          </a:xfrm>
          <a:prstGeom prst="rect">
            <a:avLst/>
          </a:prstGeom>
        </p:spPr>
      </p:pic>
      <p:pic>
        <p:nvPicPr>
          <p:cNvPr id="19" name="Imagine 20" descr="O imagine care conține text, miniatură&#10;&#10;Descriere generată automat">
            <a:extLst>
              <a:ext uri="{FF2B5EF4-FFF2-40B4-BE49-F238E27FC236}">
                <a16:creationId xmlns:a16="http://schemas.microsoft.com/office/drawing/2014/main" id="{148D6C28-2A4A-7484-4740-F7332095664C}"/>
              </a:ext>
            </a:extLst>
          </p:cNvPr>
          <p:cNvPicPr>
            <a:picLocks noChangeAspect="1"/>
          </p:cNvPicPr>
          <p:nvPr/>
        </p:nvPicPr>
        <p:blipFill>
          <a:blip r:embed="rId10"/>
          <a:stretch>
            <a:fillRect/>
          </a:stretch>
        </p:blipFill>
        <p:spPr>
          <a:xfrm>
            <a:off x="3717" y="1859"/>
            <a:ext cx="2743200" cy="1371600"/>
          </a:xfrm>
          <a:prstGeom prst="rect">
            <a:avLst/>
          </a:prstGeom>
        </p:spPr>
      </p:pic>
      <p:pic>
        <p:nvPicPr>
          <p:cNvPr id="21" name="Imagine 22">
            <a:extLst>
              <a:ext uri="{FF2B5EF4-FFF2-40B4-BE49-F238E27FC236}">
                <a16:creationId xmlns:a16="http://schemas.microsoft.com/office/drawing/2014/main" id="{03B1EADC-E98A-2A0E-2915-EEF35B90E0DE}"/>
              </a:ext>
            </a:extLst>
          </p:cNvPr>
          <p:cNvPicPr>
            <a:picLocks noChangeAspect="1"/>
          </p:cNvPicPr>
          <p:nvPr/>
        </p:nvPicPr>
        <p:blipFill>
          <a:blip r:embed="rId11"/>
          <a:stretch>
            <a:fillRect/>
          </a:stretch>
        </p:blipFill>
        <p:spPr>
          <a:xfrm>
            <a:off x="9841532" y="4871340"/>
            <a:ext cx="1801619" cy="1194807"/>
          </a:xfrm>
          <a:prstGeom prst="rect">
            <a:avLst/>
          </a:prstGeom>
        </p:spPr>
      </p:pic>
      <p:pic>
        <p:nvPicPr>
          <p:cNvPr id="23" name="Imagine 24" descr="O imagine care conține text&#10;&#10;Descriere generată automat">
            <a:extLst>
              <a:ext uri="{FF2B5EF4-FFF2-40B4-BE49-F238E27FC236}">
                <a16:creationId xmlns:a16="http://schemas.microsoft.com/office/drawing/2014/main" id="{DD7A03D7-B5EE-E20C-A216-075F25C4C534}"/>
              </a:ext>
            </a:extLst>
          </p:cNvPr>
          <p:cNvPicPr>
            <a:picLocks noChangeAspect="1"/>
          </p:cNvPicPr>
          <p:nvPr/>
        </p:nvPicPr>
        <p:blipFill>
          <a:blip r:embed="rId12"/>
          <a:stretch>
            <a:fillRect/>
          </a:stretch>
        </p:blipFill>
        <p:spPr>
          <a:xfrm>
            <a:off x="7189" y="5856976"/>
            <a:ext cx="2286000" cy="952500"/>
          </a:xfrm>
          <a:prstGeom prst="rect">
            <a:avLst/>
          </a:prstGeom>
        </p:spPr>
      </p:pic>
    </p:spTree>
    <p:extLst>
      <p:ext uri="{BB962C8B-B14F-4D97-AF65-F5344CB8AC3E}">
        <p14:creationId xmlns:p14="http://schemas.microsoft.com/office/powerpoint/2010/main" val="3046986779"/>
      </p:ext>
    </p:extLst>
  </p:cSld>
  <p:clrMapOvr>
    <a:masterClrMapping/>
  </p:clrMapOvr>
</p:sld>
</file>

<file path=ppt/theme/theme1.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Ecran lat</PresentationFormat>
  <Slides>9</Slides>
  <Notes>0</Notes>
  <HiddenSlides>0</HiddenSlides>
  <ScaleCrop>false</ScaleCrop>
  <HeadingPairs>
    <vt:vector size="4" baseType="variant">
      <vt:variant>
        <vt:lpstr>Temă</vt:lpstr>
      </vt:variant>
      <vt:variant>
        <vt:i4>1</vt:i4>
      </vt:variant>
      <vt:variant>
        <vt:lpstr>Titluri diapozitive</vt:lpstr>
      </vt:variant>
      <vt:variant>
        <vt:i4>9</vt:i4>
      </vt:variant>
    </vt:vector>
  </HeadingPairs>
  <TitlesOfParts>
    <vt:vector size="10" baseType="lpstr">
      <vt:lpstr>Temă Office</vt:lpstr>
      <vt:lpstr>  ANALYSING EMPLOYABILITY SKILLS  </vt:lpstr>
      <vt:lpstr>  Intended career  </vt:lpstr>
      <vt:lpstr>INTRODUCTION</vt:lpstr>
      <vt:lpstr>Prezentare PowerPoint</vt:lpstr>
      <vt:lpstr>WHAT EMPLOYERS LOOKING?</vt:lpstr>
      <vt:lpstr>SKILLS </vt:lpstr>
      <vt:lpstr>SKILLS NEED TO IMPROVE </vt:lpstr>
      <vt:lpstr>CONCLUSION </vt:lpstr>
      <vt:lpstr>CURIOSITY IMAGINATION INITIATIVE AGILITY CRITICAL THINKING PROBLEM SOLVING EFECTIVE ORAL WRITEN AND COMUNICATION ACCESING AND ANALISING INFORMATION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
  <cp:revision>2</cp:revision>
  <dcterms:created xsi:type="dcterms:W3CDTF">2022-03-30T09:31:25Z</dcterms:created>
  <dcterms:modified xsi:type="dcterms:W3CDTF">2022-04-12T22:56:41Z</dcterms:modified>
</cp:coreProperties>
</file>