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notesMasterIdLst>
    <p:notesMasterId r:id="rId33"/>
  </p:notesMasterIdLst>
  <p:sldIdLst>
    <p:sldId id="256" r:id="rId2"/>
    <p:sldId id="262" r:id="rId3"/>
    <p:sldId id="263" r:id="rId4"/>
    <p:sldId id="264" r:id="rId5"/>
    <p:sldId id="260" r:id="rId6"/>
    <p:sldId id="266" r:id="rId7"/>
    <p:sldId id="267" r:id="rId8"/>
    <p:sldId id="268" r:id="rId9"/>
    <p:sldId id="269" r:id="rId10"/>
    <p:sldId id="270" r:id="rId11"/>
    <p:sldId id="271" r:id="rId12"/>
    <p:sldId id="273" r:id="rId13"/>
    <p:sldId id="274" r:id="rId14"/>
    <p:sldId id="261" r:id="rId15"/>
    <p:sldId id="275" r:id="rId16"/>
    <p:sldId id="276" r:id="rId17"/>
    <p:sldId id="277" r:id="rId18"/>
    <p:sldId id="278" r:id="rId19"/>
    <p:sldId id="282" r:id="rId20"/>
    <p:sldId id="258" r:id="rId21"/>
    <p:sldId id="259" r:id="rId22"/>
    <p:sldId id="279" r:id="rId23"/>
    <p:sldId id="280" r:id="rId24"/>
    <p:sldId id="283" r:id="rId25"/>
    <p:sldId id="287" r:id="rId26"/>
    <p:sldId id="284" r:id="rId27"/>
    <p:sldId id="285" r:id="rId28"/>
    <p:sldId id="286" r:id="rId29"/>
    <p:sldId id="288" r:id="rId30"/>
    <p:sldId id="289" r:id="rId31"/>
    <p:sldId id="29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FBF14D-21A5-6216-00F1-062AE3F83DAF}" v="1523" dt="2023-02-23T21:34:52.934"/>
    <p1510:client id="{355775FA-8785-A7F5-8AE5-2BD01FB92CE9}" v="21" dt="2023-03-02T01:41:53.757"/>
    <p1510:client id="{3879F222-50B3-6F76-5991-3867F4565E5C}" v="297" dt="2023-03-01T12:01:17.573"/>
    <p1510:client id="{3D611259-995F-0E7F-BC27-9E1BED7B7CB6}" v="1404" dt="2023-02-28T16:51:57.465"/>
    <p1510:client id="{A310F371-F5E1-AC08-0DF3-7371684E171E}" v="719" dt="2023-03-02T01:24:52.945"/>
    <p1510:client id="{A8274749-5A44-F00D-228D-DABC805D7492}" v="1941" dt="2023-02-24T23:26:55.689"/>
    <p1510:client id="{B933E965-C4E2-D223-3950-AB07A0974B5F}" v="1574" dt="2023-03-01T02:30:18.329"/>
    <p1510:client id="{CCC180D4-07FC-4706-B6E4-C075454FB4DD}" v="118" dt="2023-02-14T16:39:22.9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itlin Joyce (2204263)" userId="S::2204263@student.uwtsd.ac.uk::f4f85af2-f6c3-4705-8779-8ace254058a2" providerId="AD" clId="Web-{CCC180D4-07FC-4706-B6E4-C075454FB4DD}"/>
    <pc:docChg chg="addSld modSld">
      <pc:chgData name="Caitlin Joyce (2204263)" userId="S::2204263@student.uwtsd.ac.uk::f4f85af2-f6c3-4705-8779-8ace254058a2" providerId="AD" clId="Web-{CCC180D4-07FC-4706-B6E4-C075454FB4DD}" dt="2023-02-14T16:39:22.991" v="116" actId="20577"/>
      <pc:docMkLst>
        <pc:docMk/>
      </pc:docMkLst>
      <pc:sldChg chg="modSp new">
        <pc:chgData name="Caitlin Joyce (2204263)" userId="S::2204263@student.uwtsd.ac.uk::f4f85af2-f6c3-4705-8779-8ace254058a2" providerId="AD" clId="Web-{CCC180D4-07FC-4706-B6E4-C075454FB4DD}" dt="2023-02-12T17:04:17.527" v="7" actId="20577"/>
        <pc:sldMkLst>
          <pc:docMk/>
          <pc:sldMk cId="933201056" sldId="257"/>
        </pc:sldMkLst>
        <pc:spChg chg="mod">
          <ac:chgData name="Caitlin Joyce (2204263)" userId="S::2204263@student.uwtsd.ac.uk::f4f85af2-f6c3-4705-8779-8ace254058a2" providerId="AD" clId="Web-{CCC180D4-07FC-4706-B6E4-C075454FB4DD}" dt="2023-02-12T17:04:17.527" v="7" actId="20577"/>
          <ac:spMkLst>
            <pc:docMk/>
            <pc:sldMk cId="933201056" sldId="257"/>
            <ac:spMk id="3" creationId="{7A77692E-B974-9A8F-A5E0-307163224297}"/>
          </ac:spMkLst>
        </pc:spChg>
      </pc:sldChg>
      <pc:sldChg chg="modSp new">
        <pc:chgData name="Caitlin Joyce (2204263)" userId="S::2204263@student.uwtsd.ac.uk::f4f85af2-f6c3-4705-8779-8ace254058a2" providerId="AD" clId="Web-{CCC180D4-07FC-4706-B6E4-C075454FB4DD}" dt="2023-02-12T17:19:09.597" v="25" actId="20577"/>
        <pc:sldMkLst>
          <pc:docMk/>
          <pc:sldMk cId="2539474636" sldId="258"/>
        </pc:sldMkLst>
        <pc:spChg chg="mod">
          <ac:chgData name="Caitlin Joyce (2204263)" userId="S::2204263@student.uwtsd.ac.uk::f4f85af2-f6c3-4705-8779-8ace254058a2" providerId="AD" clId="Web-{CCC180D4-07FC-4706-B6E4-C075454FB4DD}" dt="2023-02-12T17:16:42.546" v="16" actId="20577"/>
          <ac:spMkLst>
            <pc:docMk/>
            <pc:sldMk cId="2539474636" sldId="258"/>
            <ac:spMk id="2" creationId="{D9471E53-AD68-155E-4588-0D0B57BA04AA}"/>
          </ac:spMkLst>
        </pc:spChg>
        <pc:spChg chg="mod">
          <ac:chgData name="Caitlin Joyce (2204263)" userId="S::2204263@student.uwtsd.ac.uk::f4f85af2-f6c3-4705-8779-8ace254058a2" providerId="AD" clId="Web-{CCC180D4-07FC-4706-B6E4-C075454FB4DD}" dt="2023-02-12T17:19:09.597" v="25" actId="20577"/>
          <ac:spMkLst>
            <pc:docMk/>
            <pc:sldMk cId="2539474636" sldId="258"/>
            <ac:spMk id="3" creationId="{46E60F08-99BF-7114-5BF6-76240A51B5DD}"/>
          </ac:spMkLst>
        </pc:spChg>
      </pc:sldChg>
      <pc:sldChg chg="modSp new">
        <pc:chgData name="Caitlin Joyce (2204263)" userId="S::2204263@student.uwtsd.ac.uk::f4f85af2-f6c3-4705-8779-8ace254058a2" providerId="AD" clId="Web-{CCC180D4-07FC-4706-B6E4-C075454FB4DD}" dt="2023-02-14T16:39:22.991" v="116" actId="20577"/>
        <pc:sldMkLst>
          <pc:docMk/>
          <pc:sldMk cId="1341911316" sldId="259"/>
        </pc:sldMkLst>
        <pc:spChg chg="mod">
          <ac:chgData name="Caitlin Joyce (2204263)" userId="S::2204263@student.uwtsd.ac.uk::f4f85af2-f6c3-4705-8779-8ace254058a2" providerId="AD" clId="Web-{CCC180D4-07FC-4706-B6E4-C075454FB4DD}" dt="2023-02-14T16:39:22.991" v="116" actId="20577"/>
          <ac:spMkLst>
            <pc:docMk/>
            <pc:sldMk cId="1341911316" sldId="259"/>
            <ac:spMk id="3" creationId="{8290B014-04FC-E92A-B2CD-35545DC19686}"/>
          </ac:spMkLst>
        </pc:spChg>
      </pc:sldChg>
      <pc:sldChg chg="addSp delSp modSp new mod setBg addAnim delAnim">
        <pc:chgData name="Caitlin Joyce (2204263)" userId="S::2204263@student.uwtsd.ac.uk::f4f85af2-f6c3-4705-8779-8ace254058a2" providerId="AD" clId="Web-{CCC180D4-07FC-4706-B6E4-C075454FB4DD}" dt="2023-02-12T17:35:24.791" v="44"/>
        <pc:sldMkLst>
          <pc:docMk/>
          <pc:sldMk cId="2493796715" sldId="260"/>
        </pc:sldMkLst>
        <pc:spChg chg="mod">
          <ac:chgData name="Caitlin Joyce (2204263)" userId="S::2204263@student.uwtsd.ac.uk::f4f85af2-f6c3-4705-8779-8ace254058a2" providerId="AD" clId="Web-{CCC180D4-07FC-4706-B6E4-C075454FB4DD}" dt="2023-02-12T17:35:24.791" v="44"/>
          <ac:spMkLst>
            <pc:docMk/>
            <pc:sldMk cId="2493796715" sldId="260"/>
            <ac:spMk id="2" creationId="{1FE82501-13FC-0C21-8578-6527196B3264}"/>
          </ac:spMkLst>
        </pc:spChg>
        <pc:spChg chg="mod">
          <ac:chgData name="Caitlin Joyce (2204263)" userId="S::2204263@student.uwtsd.ac.uk::f4f85af2-f6c3-4705-8779-8ace254058a2" providerId="AD" clId="Web-{CCC180D4-07FC-4706-B6E4-C075454FB4DD}" dt="2023-02-12T17:35:24.791" v="44"/>
          <ac:spMkLst>
            <pc:docMk/>
            <pc:sldMk cId="2493796715" sldId="260"/>
            <ac:spMk id="3" creationId="{CC7A38F4-3EFE-B6EA-8BAC-835C9EBBD1EC}"/>
          </ac:spMkLst>
        </pc:spChg>
        <pc:spChg chg="add del">
          <ac:chgData name="Caitlin Joyce (2204263)" userId="S::2204263@student.uwtsd.ac.uk::f4f85af2-f6c3-4705-8779-8ace254058a2" providerId="AD" clId="Web-{CCC180D4-07FC-4706-B6E4-C075454FB4DD}" dt="2023-02-12T17:35:24.791" v="44"/>
          <ac:spMkLst>
            <pc:docMk/>
            <pc:sldMk cId="2493796715" sldId="260"/>
            <ac:spMk id="8" creationId="{1A3C89F8-0D2F-47FF-B903-151248265F47}"/>
          </ac:spMkLst>
        </pc:spChg>
        <pc:spChg chg="add del">
          <ac:chgData name="Caitlin Joyce (2204263)" userId="S::2204263@student.uwtsd.ac.uk::f4f85af2-f6c3-4705-8779-8ace254058a2" providerId="AD" clId="Web-{CCC180D4-07FC-4706-B6E4-C075454FB4DD}" dt="2023-02-12T17:35:24.791" v="44"/>
          <ac:spMkLst>
            <pc:docMk/>
            <pc:sldMk cId="2493796715" sldId="260"/>
            <ac:spMk id="10" creationId="{C5CB530E-515E-412C-9DF1-5F8FFBD6F383}"/>
          </ac:spMkLst>
        </pc:spChg>
        <pc:spChg chg="add del">
          <ac:chgData name="Caitlin Joyce (2204263)" userId="S::2204263@student.uwtsd.ac.uk::f4f85af2-f6c3-4705-8779-8ace254058a2" providerId="AD" clId="Web-{CCC180D4-07FC-4706-B6E4-C075454FB4DD}" dt="2023-02-12T17:35:24.791" v="44"/>
          <ac:spMkLst>
            <pc:docMk/>
            <pc:sldMk cId="2493796715" sldId="260"/>
            <ac:spMk id="12" creationId="{712D4376-A578-4FF1-94FC-245E7A6A489F}"/>
          </ac:spMkLst>
        </pc:spChg>
        <pc:spChg chg="add del">
          <ac:chgData name="Caitlin Joyce (2204263)" userId="S::2204263@student.uwtsd.ac.uk::f4f85af2-f6c3-4705-8779-8ace254058a2" providerId="AD" clId="Web-{CCC180D4-07FC-4706-B6E4-C075454FB4DD}" dt="2023-02-12T17:35:24.791" v="44"/>
          <ac:spMkLst>
            <pc:docMk/>
            <pc:sldMk cId="2493796715" sldId="260"/>
            <ac:spMk id="14" creationId="{AEA7509D-F04F-40CB-A0B3-EEF16499CC9F}"/>
          </ac:spMkLst>
        </pc:spChg>
        <pc:spChg chg="add del">
          <ac:chgData name="Caitlin Joyce (2204263)" userId="S::2204263@student.uwtsd.ac.uk::f4f85af2-f6c3-4705-8779-8ace254058a2" providerId="AD" clId="Web-{CCC180D4-07FC-4706-B6E4-C075454FB4DD}" dt="2023-02-12T17:35:24.791" v="44"/>
          <ac:spMkLst>
            <pc:docMk/>
            <pc:sldMk cId="2493796715" sldId="260"/>
            <ac:spMk id="18" creationId="{508BEF50-7B1E-49A4-BC19-5F4F1D755E64}"/>
          </ac:spMkLst>
        </pc:spChg>
        <pc:spChg chg="add del">
          <ac:chgData name="Caitlin Joyce (2204263)" userId="S::2204263@student.uwtsd.ac.uk::f4f85af2-f6c3-4705-8779-8ace254058a2" providerId="AD" clId="Web-{CCC180D4-07FC-4706-B6E4-C075454FB4DD}" dt="2023-02-12T17:35:24.791" v="44"/>
          <ac:spMkLst>
            <pc:docMk/>
            <pc:sldMk cId="2493796715" sldId="260"/>
            <ac:spMk id="20" creationId="{3FBAD350-5664-4811-A208-657FB882D350}"/>
          </ac:spMkLst>
        </pc:spChg>
        <pc:spChg chg="add del">
          <ac:chgData name="Caitlin Joyce (2204263)" userId="S::2204263@student.uwtsd.ac.uk::f4f85af2-f6c3-4705-8779-8ace254058a2" providerId="AD" clId="Web-{CCC180D4-07FC-4706-B6E4-C075454FB4DD}" dt="2023-02-12T17:35:24.791" v="44"/>
          <ac:spMkLst>
            <pc:docMk/>
            <pc:sldMk cId="2493796715" sldId="260"/>
            <ac:spMk id="22" creationId="{C39ADB8F-D187-49D7-BDCF-C1B6DC727068}"/>
          </ac:spMkLst>
        </pc:spChg>
        <pc:cxnChg chg="add del">
          <ac:chgData name="Caitlin Joyce (2204263)" userId="S::2204263@student.uwtsd.ac.uk::f4f85af2-f6c3-4705-8779-8ace254058a2" providerId="AD" clId="Web-{CCC180D4-07FC-4706-B6E4-C075454FB4DD}" dt="2023-02-12T17:35:24.791" v="44"/>
          <ac:cxnSpMkLst>
            <pc:docMk/>
            <pc:sldMk cId="2493796715" sldId="260"/>
            <ac:cxnSpMk id="16" creationId="{56020367-4FD5-4596-8E10-C5F095CD8DBF}"/>
          </ac:cxnSpMkLst>
        </pc:cxnChg>
      </pc:sldChg>
      <pc:sldChg chg="modSp new">
        <pc:chgData name="Caitlin Joyce (2204263)" userId="S::2204263@student.uwtsd.ac.uk::f4f85af2-f6c3-4705-8779-8ace254058a2" providerId="AD" clId="Web-{CCC180D4-07FC-4706-B6E4-C075454FB4DD}" dt="2023-02-12T17:42:33.723" v="58" actId="20577"/>
        <pc:sldMkLst>
          <pc:docMk/>
          <pc:sldMk cId="557154926" sldId="261"/>
        </pc:sldMkLst>
        <pc:spChg chg="mod">
          <ac:chgData name="Caitlin Joyce (2204263)" userId="S::2204263@student.uwtsd.ac.uk::f4f85af2-f6c3-4705-8779-8ace254058a2" providerId="AD" clId="Web-{CCC180D4-07FC-4706-B6E4-C075454FB4DD}" dt="2023-02-12T17:29:20.359" v="40" actId="20577"/>
          <ac:spMkLst>
            <pc:docMk/>
            <pc:sldMk cId="557154926" sldId="261"/>
            <ac:spMk id="2" creationId="{1CDE6AD1-C2FF-1416-0551-ABAA9905C21D}"/>
          </ac:spMkLst>
        </pc:spChg>
        <pc:spChg chg="mod">
          <ac:chgData name="Caitlin Joyce (2204263)" userId="S::2204263@student.uwtsd.ac.uk::f4f85af2-f6c3-4705-8779-8ace254058a2" providerId="AD" clId="Web-{CCC180D4-07FC-4706-B6E4-C075454FB4DD}" dt="2023-02-12T17:42:33.723" v="58" actId="20577"/>
          <ac:spMkLst>
            <pc:docMk/>
            <pc:sldMk cId="557154926" sldId="261"/>
            <ac:spMk id="3" creationId="{DB398661-8F4A-B8D7-38FE-6B3CC6F08479}"/>
          </ac:spMkLst>
        </pc:spChg>
      </pc:sldChg>
    </pc:docChg>
  </pc:docChgLst>
  <pc:docChgLst>
    <pc:chgData name="Caitlin Joyce (2204263)" userId="S::2204263@student.uwtsd.ac.uk::f4f85af2-f6c3-4705-8779-8ace254058a2" providerId="AD" clId="Web-{A8274749-5A44-F00D-228D-DABC805D7492}"/>
    <pc:docChg chg="mod addSld delSld modSld addMainMaster delMainMaster modMainMaster setSldSz">
      <pc:chgData name="Caitlin Joyce (2204263)" userId="S::2204263@student.uwtsd.ac.uk::f4f85af2-f6c3-4705-8779-8ace254058a2" providerId="AD" clId="Web-{A8274749-5A44-F00D-228D-DABC805D7492}" dt="2023-02-24T23:26:55.689" v="1934" actId="1076"/>
      <pc:docMkLst>
        <pc:docMk/>
      </pc:docMkLst>
      <pc:sldChg chg="addSp delSp modSp mod setBg modClrScheme setClrOvrMap chgLayout">
        <pc:chgData name="Caitlin Joyce (2204263)" userId="S::2204263@student.uwtsd.ac.uk::f4f85af2-f6c3-4705-8779-8ace254058a2" providerId="AD" clId="Web-{A8274749-5A44-F00D-228D-DABC805D7492}" dt="2023-02-24T23:26:40" v="1933"/>
        <pc:sldMkLst>
          <pc:docMk/>
          <pc:sldMk cId="109857222" sldId="256"/>
        </pc:sldMkLst>
        <pc:spChg chg="mod ord">
          <ac:chgData name="Caitlin Joyce (2204263)" userId="S::2204263@student.uwtsd.ac.uk::f4f85af2-f6c3-4705-8779-8ace254058a2" providerId="AD" clId="Web-{A8274749-5A44-F00D-228D-DABC805D7492}" dt="2023-02-24T23:26:40" v="1933"/>
          <ac:spMkLst>
            <pc:docMk/>
            <pc:sldMk cId="109857222" sldId="256"/>
            <ac:spMk id="2" creationId="{00000000-0000-0000-0000-000000000000}"/>
          </ac:spMkLst>
        </pc:spChg>
        <pc:spChg chg="mod ord">
          <ac:chgData name="Caitlin Joyce (2204263)" userId="S::2204263@student.uwtsd.ac.uk::f4f85af2-f6c3-4705-8779-8ace254058a2" providerId="AD" clId="Web-{A8274749-5A44-F00D-228D-DABC805D7492}" dt="2023-02-24T23:26:40" v="1933"/>
          <ac:spMkLst>
            <pc:docMk/>
            <pc:sldMk cId="109857222" sldId="256"/>
            <ac:spMk id="3" creationId="{00000000-0000-0000-0000-000000000000}"/>
          </ac:spMkLst>
        </pc:spChg>
        <pc:spChg chg="add del">
          <ac:chgData name="Caitlin Joyce (2204263)" userId="S::2204263@student.uwtsd.ac.uk::f4f85af2-f6c3-4705-8779-8ace254058a2" providerId="AD" clId="Web-{A8274749-5A44-F00D-228D-DABC805D7492}" dt="2023-02-23T21:44:08.818" v="28"/>
          <ac:spMkLst>
            <pc:docMk/>
            <pc:sldMk cId="109857222" sldId="256"/>
            <ac:spMk id="8" creationId="{27577DEC-D9A5-404D-9789-702F4319BEC8}"/>
          </ac:spMkLst>
        </pc:spChg>
        <pc:spChg chg="add del">
          <ac:chgData name="Caitlin Joyce (2204263)" userId="S::2204263@student.uwtsd.ac.uk::f4f85af2-f6c3-4705-8779-8ace254058a2" providerId="AD" clId="Web-{A8274749-5A44-F00D-228D-DABC805D7492}" dt="2023-02-23T21:43:17.754" v="26"/>
          <ac:spMkLst>
            <pc:docMk/>
            <pc:sldMk cId="109857222" sldId="256"/>
            <ac:spMk id="13" creationId="{66D61E08-70C3-48D8-BEA0-787111DC30DA}"/>
          </ac:spMkLst>
        </pc:spChg>
        <pc:spChg chg="add del">
          <ac:chgData name="Caitlin Joyce (2204263)" userId="S::2204263@student.uwtsd.ac.uk::f4f85af2-f6c3-4705-8779-8ace254058a2" providerId="AD" clId="Web-{A8274749-5A44-F00D-228D-DABC805D7492}" dt="2023-02-23T21:44:12.396" v="30"/>
          <ac:spMkLst>
            <pc:docMk/>
            <pc:sldMk cId="109857222" sldId="256"/>
            <ac:spMk id="14" creationId="{52FB45E9-914E-4471-AC87-E475CD51767D}"/>
          </ac:spMkLst>
        </pc:spChg>
        <pc:spChg chg="add del">
          <ac:chgData name="Caitlin Joyce (2204263)" userId="S::2204263@student.uwtsd.ac.uk::f4f85af2-f6c3-4705-8779-8ace254058a2" providerId="AD" clId="Web-{A8274749-5A44-F00D-228D-DABC805D7492}" dt="2023-02-23T21:43:17.754" v="26"/>
          <ac:spMkLst>
            <pc:docMk/>
            <pc:sldMk cId="109857222" sldId="256"/>
            <ac:spMk id="15" creationId="{FC55298F-0AE5-478E-AD2B-03C2614C5833}"/>
          </ac:spMkLst>
        </pc:spChg>
        <pc:spChg chg="add del">
          <ac:chgData name="Caitlin Joyce (2204263)" userId="S::2204263@student.uwtsd.ac.uk::f4f85af2-f6c3-4705-8779-8ace254058a2" providerId="AD" clId="Web-{A8274749-5A44-F00D-228D-DABC805D7492}" dt="2023-02-23T21:44:12.396" v="30"/>
          <ac:spMkLst>
            <pc:docMk/>
            <pc:sldMk cId="109857222" sldId="256"/>
            <ac:spMk id="16" creationId="{C310626D-5743-49D4-8F7D-88C4F8F05774}"/>
          </ac:spMkLst>
        </pc:spChg>
        <pc:spChg chg="add del">
          <ac:chgData name="Caitlin Joyce (2204263)" userId="S::2204263@student.uwtsd.ac.uk::f4f85af2-f6c3-4705-8779-8ace254058a2" providerId="AD" clId="Web-{A8274749-5A44-F00D-228D-DABC805D7492}" dt="2023-02-23T21:43:17.754" v="26"/>
          <ac:spMkLst>
            <pc:docMk/>
            <pc:sldMk cId="109857222" sldId="256"/>
            <ac:spMk id="17" creationId="{C180E4EA-0B63-4779-A895-7E90E71088F3}"/>
          </ac:spMkLst>
        </pc:spChg>
        <pc:spChg chg="add del">
          <ac:chgData name="Caitlin Joyce (2204263)" userId="S::2204263@student.uwtsd.ac.uk::f4f85af2-f6c3-4705-8779-8ace254058a2" providerId="AD" clId="Web-{A8274749-5A44-F00D-228D-DABC805D7492}" dt="2023-02-23T21:44:12.396" v="30"/>
          <ac:spMkLst>
            <pc:docMk/>
            <pc:sldMk cId="109857222" sldId="256"/>
            <ac:spMk id="18" creationId="{3C195FC1-B568-4C72-9902-34CB35DDD7A1}"/>
          </ac:spMkLst>
        </pc:spChg>
        <pc:spChg chg="add del">
          <ac:chgData name="Caitlin Joyce (2204263)" userId="S::2204263@student.uwtsd.ac.uk::f4f85af2-f6c3-4705-8779-8ace254058a2" providerId="AD" clId="Web-{A8274749-5A44-F00D-228D-DABC805D7492}" dt="2023-02-23T21:43:17.754" v="26"/>
          <ac:spMkLst>
            <pc:docMk/>
            <pc:sldMk cId="109857222" sldId="256"/>
            <ac:spMk id="19" creationId="{CEE01D9D-3DE8-4EED-B0D3-8F3C79CC7673}"/>
          </ac:spMkLst>
        </pc:spChg>
        <pc:spChg chg="add del">
          <ac:chgData name="Caitlin Joyce (2204263)" userId="S::2204263@student.uwtsd.ac.uk::f4f85af2-f6c3-4705-8779-8ace254058a2" providerId="AD" clId="Web-{A8274749-5A44-F00D-228D-DABC805D7492}" dt="2023-02-23T21:44:12.396" v="30"/>
          <ac:spMkLst>
            <pc:docMk/>
            <pc:sldMk cId="109857222" sldId="256"/>
            <ac:spMk id="20" creationId="{EF2BDF77-362C-43F0-8CBB-A969EC2AE0C4}"/>
          </ac:spMkLst>
        </pc:spChg>
        <pc:spChg chg="add del">
          <ac:chgData name="Caitlin Joyce (2204263)" userId="S::2204263@student.uwtsd.ac.uk::f4f85af2-f6c3-4705-8779-8ace254058a2" providerId="AD" clId="Web-{A8274749-5A44-F00D-228D-DABC805D7492}" dt="2023-02-23T21:43:17.754" v="26"/>
          <ac:spMkLst>
            <pc:docMk/>
            <pc:sldMk cId="109857222" sldId="256"/>
            <ac:spMk id="21" creationId="{89AF5CE9-607F-43F4-8983-DCD6DA4051FD}"/>
          </ac:spMkLst>
        </pc:spChg>
        <pc:spChg chg="add del">
          <ac:chgData name="Caitlin Joyce (2204263)" userId="S::2204263@student.uwtsd.ac.uk::f4f85af2-f6c3-4705-8779-8ace254058a2" providerId="AD" clId="Web-{A8274749-5A44-F00D-228D-DABC805D7492}" dt="2023-02-23T21:44:12.396" v="30"/>
          <ac:spMkLst>
            <pc:docMk/>
            <pc:sldMk cId="109857222" sldId="256"/>
            <ac:spMk id="22" creationId="{4BE96B01-3929-432D-B8C2-ADBCB74C2EF4}"/>
          </ac:spMkLst>
        </pc:spChg>
        <pc:spChg chg="add del">
          <ac:chgData name="Caitlin Joyce (2204263)" userId="S::2204263@student.uwtsd.ac.uk::f4f85af2-f6c3-4705-8779-8ace254058a2" providerId="AD" clId="Web-{A8274749-5A44-F00D-228D-DABC805D7492}" dt="2023-02-23T21:43:17.754" v="26"/>
          <ac:spMkLst>
            <pc:docMk/>
            <pc:sldMk cId="109857222" sldId="256"/>
            <ac:spMk id="23" creationId="{6EEA2DBD-9E1E-4521-8C01-F32AD18A89E3}"/>
          </ac:spMkLst>
        </pc:spChg>
        <pc:spChg chg="add del">
          <ac:chgData name="Caitlin Joyce (2204263)" userId="S::2204263@student.uwtsd.ac.uk::f4f85af2-f6c3-4705-8779-8ace254058a2" providerId="AD" clId="Web-{A8274749-5A44-F00D-228D-DABC805D7492}" dt="2023-02-23T21:44:12.396" v="30"/>
          <ac:spMkLst>
            <pc:docMk/>
            <pc:sldMk cId="109857222" sldId="256"/>
            <ac:spMk id="24" creationId="{2A6FCDE6-CDE2-4C51-B18E-A95CFB679714}"/>
          </ac:spMkLst>
        </pc:spChg>
        <pc:spChg chg="add del">
          <ac:chgData name="Caitlin Joyce (2204263)" userId="S::2204263@student.uwtsd.ac.uk::f4f85af2-f6c3-4705-8779-8ace254058a2" providerId="AD" clId="Web-{A8274749-5A44-F00D-228D-DABC805D7492}" dt="2023-02-23T21:43:17.754" v="26"/>
          <ac:spMkLst>
            <pc:docMk/>
            <pc:sldMk cId="109857222" sldId="256"/>
            <ac:spMk id="25" creationId="{15BBD2C1-BA9B-46A9-A27A-33498B169272}"/>
          </ac:spMkLst>
        </pc:spChg>
        <pc:spChg chg="add del">
          <ac:chgData name="Caitlin Joyce (2204263)" userId="S::2204263@student.uwtsd.ac.uk::f4f85af2-f6c3-4705-8779-8ace254058a2" providerId="AD" clId="Web-{A8274749-5A44-F00D-228D-DABC805D7492}" dt="2023-02-23T21:44:12.396" v="30"/>
          <ac:spMkLst>
            <pc:docMk/>
            <pc:sldMk cId="109857222" sldId="256"/>
            <ac:spMk id="26" creationId="{9D2E8756-2465-473A-BA2A-2DB1D6224745}"/>
          </ac:spMkLst>
        </pc:spChg>
        <pc:spChg chg="add del">
          <ac:chgData name="Caitlin Joyce (2204263)" userId="S::2204263@student.uwtsd.ac.uk::f4f85af2-f6c3-4705-8779-8ace254058a2" providerId="AD" clId="Web-{A8274749-5A44-F00D-228D-DABC805D7492}" dt="2023-02-23T21:44:12.396" v="30"/>
          <ac:spMkLst>
            <pc:docMk/>
            <pc:sldMk cId="109857222" sldId="256"/>
            <ac:spMk id="33" creationId="{9179DE42-5613-4B35-A1E6-6CCBAA13C743}"/>
          </ac:spMkLst>
        </pc:spChg>
        <pc:spChg chg="add mod">
          <ac:chgData name="Caitlin Joyce (2204263)" userId="S::2204263@student.uwtsd.ac.uk::f4f85af2-f6c3-4705-8779-8ace254058a2" providerId="AD" clId="Web-{A8274749-5A44-F00D-228D-DABC805D7492}" dt="2023-02-24T23:26:39.266" v="1932"/>
          <ac:spMkLst>
            <pc:docMk/>
            <pc:sldMk cId="109857222" sldId="256"/>
            <ac:spMk id="36" creationId="{DD6BC9EB-F181-48AB-BCA2-3D1DB20D2D87}"/>
          </ac:spMkLst>
        </pc:spChg>
        <pc:spChg chg="add mod">
          <ac:chgData name="Caitlin Joyce (2204263)" userId="S::2204263@student.uwtsd.ac.uk::f4f85af2-f6c3-4705-8779-8ace254058a2" providerId="AD" clId="Web-{A8274749-5A44-F00D-228D-DABC805D7492}" dt="2023-02-24T23:26:39.266" v="1932"/>
          <ac:spMkLst>
            <pc:docMk/>
            <pc:sldMk cId="109857222" sldId="256"/>
            <ac:spMk id="37" creationId="{D33AAA80-39DC-4020-9BFF-0718F35C7661}"/>
          </ac:spMkLst>
        </pc:spChg>
        <pc:spChg chg="add mod">
          <ac:chgData name="Caitlin Joyce (2204263)" userId="S::2204263@student.uwtsd.ac.uk::f4f85af2-f6c3-4705-8779-8ace254058a2" providerId="AD" clId="Web-{A8274749-5A44-F00D-228D-DABC805D7492}" dt="2023-02-24T23:26:39.266" v="1932"/>
          <ac:spMkLst>
            <pc:docMk/>
            <pc:sldMk cId="109857222" sldId="256"/>
            <ac:spMk id="39" creationId="{1177F295-741F-4EFF-B0CA-BE69295ADA07}"/>
          </ac:spMkLst>
        </pc:spChg>
        <pc:grpChg chg="add del">
          <ac:chgData name="Caitlin Joyce (2204263)" userId="S::2204263@student.uwtsd.ac.uk::f4f85af2-f6c3-4705-8779-8ace254058a2" providerId="AD" clId="Web-{A8274749-5A44-F00D-228D-DABC805D7492}" dt="2023-02-23T21:44:08.818" v="28"/>
          <ac:grpSpMkLst>
            <pc:docMk/>
            <pc:sldMk cId="109857222" sldId="256"/>
            <ac:grpSpMk id="10" creationId="{CEEA9366-CEA8-4F23-B065-4337F0D836FE}"/>
          </ac:grpSpMkLst>
        </pc:grpChg>
        <pc:picChg chg="add del">
          <ac:chgData name="Caitlin Joyce (2204263)" userId="S::2204263@student.uwtsd.ac.uk::f4f85af2-f6c3-4705-8779-8ace254058a2" providerId="AD" clId="Web-{A8274749-5A44-F00D-228D-DABC805D7492}" dt="2023-02-23T21:43:17.754" v="26"/>
          <ac:picMkLst>
            <pc:docMk/>
            <pc:sldMk cId="109857222" sldId="256"/>
            <ac:picMk id="5" creationId="{E7877262-0F36-FD86-EFDF-E32AB100E68D}"/>
          </ac:picMkLst>
        </pc:picChg>
        <pc:cxnChg chg="add del">
          <ac:chgData name="Caitlin Joyce (2204263)" userId="S::2204263@student.uwtsd.ac.uk::f4f85af2-f6c3-4705-8779-8ace254058a2" providerId="AD" clId="Web-{A8274749-5A44-F00D-228D-DABC805D7492}" dt="2023-02-23T21:43:17.754" v="26"/>
          <ac:cxnSpMkLst>
            <pc:docMk/>
            <pc:sldMk cId="109857222" sldId="256"/>
            <ac:cxnSpMk id="9" creationId="{A57C1A16-B8AB-4D99-A195-A38F556A6486}"/>
          </ac:cxnSpMkLst>
        </pc:cxnChg>
        <pc:cxnChg chg="add del">
          <ac:chgData name="Caitlin Joyce (2204263)" userId="S::2204263@student.uwtsd.ac.uk::f4f85af2-f6c3-4705-8779-8ace254058a2" providerId="AD" clId="Web-{A8274749-5A44-F00D-228D-DABC805D7492}" dt="2023-02-23T21:43:17.754" v="26"/>
          <ac:cxnSpMkLst>
            <pc:docMk/>
            <pc:sldMk cId="109857222" sldId="256"/>
            <ac:cxnSpMk id="11" creationId="{F8A9B20B-D1DD-4573-B5EC-558029519236}"/>
          </ac:cxnSpMkLst>
        </pc:cxnChg>
        <pc:cxnChg chg="add del">
          <ac:chgData name="Caitlin Joyce (2204263)" userId="S::2204263@student.uwtsd.ac.uk::f4f85af2-f6c3-4705-8779-8ace254058a2" providerId="AD" clId="Web-{A8274749-5A44-F00D-228D-DABC805D7492}" dt="2023-02-23T21:44:12.396" v="30"/>
          <ac:cxnSpMkLst>
            <pc:docMk/>
            <pc:sldMk cId="109857222" sldId="256"/>
            <ac:cxnSpMk id="12" creationId="{4AE4806D-B8F9-4679-A68A-9BD21C01A301}"/>
          </ac:cxnSpMkLst>
        </pc:cxnChg>
        <pc:cxnChg chg="add del">
          <ac:chgData name="Caitlin Joyce (2204263)" userId="S::2204263@student.uwtsd.ac.uk::f4f85af2-f6c3-4705-8779-8ace254058a2" providerId="AD" clId="Web-{A8274749-5A44-F00D-228D-DABC805D7492}" dt="2023-02-23T21:44:12.396" v="30"/>
          <ac:cxnSpMkLst>
            <pc:docMk/>
            <pc:sldMk cId="109857222" sldId="256"/>
            <ac:cxnSpMk id="34" creationId="{EB898B32-3891-4C3A-8F58-C5969D2E9033}"/>
          </ac:cxnSpMkLst>
        </pc:cxnChg>
        <pc:cxnChg chg="add mod">
          <ac:chgData name="Caitlin Joyce (2204263)" userId="S::2204263@student.uwtsd.ac.uk::f4f85af2-f6c3-4705-8779-8ace254058a2" providerId="AD" clId="Web-{A8274749-5A44-F00D-228D-DABC805D7492}" dt="2023-02-24T23:26:39.266" v="1932"/>
          <ac:cxnSpMkLst>
            <pc:docMk/>
            <pc:sldMk cId="109857222" sldId="256"/>
            <ac:cxnSpMk id="38" creationId="{C9C5D90B-7EE3-4D26-AB7D-A5A3A6E11203}"/>
          </ac:cxnSpMkLst>
        </pc:cxnChg>
      </pc:sldChg>
      <pc:sldChg chg="modSp mod modClrScheme chgLayout">
        <pc:chgData name="Caitlin Joyce (2204263)" userId="S::2204263@student.uwtsd.ac.uk::f4f85af2-f6c3-4705-8779-8ace254058a2" providerId="AD" clId="Web-{A8274749-5A44-F00D-228D-DABC805D7492}" dt="2023-02-24T23:26:40" v="1933"/>
        <pc:sldMkLst>
          <pc:docMk/>
          <pc:sldMk cId="933201056" sldId="257"/>
        </pc:sldMkLst>
        <pc:spChg chg="mod ord">
          <ac:chgData name="Caitlin Joyce (2204263)" userId="S::2204263@student.uwtsd.ac.uk::f4f85af2-f6c3-4705-8779-8ace254058a2" providerId="AD" clId="Web-{A8274749-5A44-F00D-228D-DABC805D7492}" dt="2023-02-24T23:26:40" v="1933"/>
          <ac:spMkLst>
            <pc:docMk/>
            <pc:sldMk cId="933201056" sldId="257"/>
            <ac:spMk id="2" creationId="{25F33625-BFE4-E769-96E2-10FFC3431140}"/>
          </ac:spMkLst>
        </pc:spChg>
        <pc:spChg chg="mod ord">
          <ac:chgData name="Caitlin Joyce (2204263)" userId="S::2204263@student.uwtsd.ac.uk::f4f85af2-f6c3-4705-8779-8ace254058a2" providerId="AD" clId="Web-{A8274749-5A44-F00D-228D-DABC805D7492}" dt="2023-02-24T23:26:40" v="1933"/>
          <ac:spMkLst>
            <pc:docMk/>
            <pc:sldMk cId="933201056" sldId="257"/>
            <ac:spMk id="3" creationId="{7A77692E-B974-9A8F-A5E0-307163224297}"/>
          </ac:spMkLst>
        </pc:spChg>
      </pc:sldChg>
      <pc:sldChg chg="addSp delSp modSp mod modClrScheme chgLayout">
        <pc:chgData name="Caitlin Joyce (2204263)" userId="S::2204263@student.uwtsd.ac.uk::f4f85af2-f6c3-4705-8779-8ace254058a2" providerId="AD" clId="Web-{A8274749-5A44-F00D-228D-DABC805D7492}" dt="2023-02-24T23:26:40" v="1933"/>
        <pc:sldMkLst>
          <pc:docMk/>
          <pc:sldMk cId="2539474636" sldId="258"/>
        </pc:sldMkLst>
        <pc:spChg chg="mod ord">
          <ac:chgData name="Caitlin Joyce (2204263)" userId="S::2204263@student.uwtsd.ac.uk::f4f85af2-f6c3-4705-8779-8ace254058a2" providerId="AD" clId="Web-{A8274749-5A44-F00D-228D-DABC805D7492}" dt="2023-02-24T23:26:40" v="1933"/>
          <ac:spMkLst>
            <pc:docMk/>
            <pc:sldMk cId="2539474636" sldId="258"/>
            <ac:spMk id="2" creationId="{D9471E53-AD68-155E-4588-0D0B57BA04AA}"/>
          </ac:spMkLst>
        </pc:spChg>
        <pc:spChg chg="del mod ord">
          <ac:chgData name="Caitlin Joyce (2204263)" userId="S::2204263@student.uwtsd.ac.uk::f4f85af2-f6c3-4705-8779-8ace254058a2" providerId="AD" clId="Web-{A8274749-5A44-F00D-228D-DABC805D7492}" dt="2023-02-24T17:17:08.353" v="134"/>
          <ac:spMkLst>
            <pc:docMk/>
            <pc:sldMk cId="2539474636" sldId="258"/>
            <ac:spMk id="3" creationId="{46E60F08-99BF-7114-5BF6-76240A51B5DD}"/>
          </ac:spMkLst>
        </pc:spChg>
        <pc:spChg chg="add del mod">
          <ac:chgData name="Caitlin Joyce (2204263)" userId="S::2204263@student.uwtsd.ac.uk::f4f85af2-f6c3-4705-8779-8ace254058a2" providerId="AD" clId="Web-{A8274749-5A44-F00D-228D-DABC805D7492}" dt="2023-02-24T17:17:12.712" v="135"/>
          <ac:spMkLst>
            <pc:docMk/>
            <pc:sldMk cId="2539474636" sldId="258"/>
            <ac:spMk id="5" creationId="{F2DFE0F1-25D3-CC58-8FD2-895EAFC1C33D}"/>
          </ac:spMkLst>
        </pc:spChg>
      </pc:sldChg>
      <pc:sldChg chg="modSp mod modClrScheme chgLayout">
        <pc:chgData name="Caitlin Joyce (2204263)" userId="S::2204263@student.uwtsd.ac.uk::f4f85af2-f6c3-4705-8779-8ace254058a2" providerId="AD" clId="Web-{A8274749-5A44-F00D-228D-DABC805D7492}" dt="2023-02-24T23:26:40" v="1933"/>
        <pc:sldMkLst>
          <pc:docMk/>
          <pc:sldMk cId="1341911316" sldId="259"/>
        </pc:sldMkLst>
        <pc:spChg chg="mod ord">
          <ac:chgData name="Caitlin Joyce (2204263)" userId="S::2204263@student.uwtsd.ac.uk::f4f85af2-f6c3-4705-8779-8ace254058a2" providerId="AD" clId="Web-{A8274749-5A44-F00D-228D-DABC805D7492}" dt="2023-02-24T23:26:40" v="1933"/>
          <ac:spMkLst>
            <pc:docMk/>
            <pc:sldMk cId="1341911316" sldId="259"/>
            <ac:spMk id="2" creationId="{33DFD567-49C4-3359-1DEC-2FE4165E07BB}"/>
          </ac:spMkLst>
        </pc:spChg>
        <pc:spChg chg="mod ord">
          <ac:chgData name="Caitlin Joyce (2204263)" userId="S::2204263@student.uwtsd.ac.uk::f4f85af2-f6c3-4705-8779-8ace254058a2" providerId="AD" clId="Web-{A8274749-5A44-F00D-228D-DABC805D7492}" dt="2023-02-24T23:26:40" v="1933"/>
          <ac:spMkLst>
            <pc:docMk/>
            <pc:sldMk cId="1341911316" sldId="259"/>
            <ac:spMk id="3" creationId="{8290B014-04FC-E92A-B2CD-35545DC19686}"/>
          </ac:spMkLst>
        </pc:spChg>
      </pc:sldChg>
      <pc:sldChg chg="modSp mod modClrScheme chgLayout">
        <pc:chgData name="Caitlin Joyce (2204263)" userId="S::2204263@student.uwtsd.ac.uk::f4f85af2-f6c3-4705-8779-8ace254058a2" providerId="AD" clId="Web-{A8274749-5A44-F00D-228D-DABC805D7492}" dt="2023-02-24T23:26:40" v="1933"/>
        <pc:sldMkLst>
          <pc:docMk/>
          <pc:sldMk cId="2493796715" sldId="260"/>
        </pc:sldMkLst>
        <pc:spChg chg="mod ord">
          <ac:chgData name="Caitlin Joyce (2204263)" userId="S::2204263@student.uwtsd.ac.uk::f4f85af2-f6c3-4705-8779-8ace254058a2" providerId="AD" clId="Web-{A8274749-5A44-F00D-228D-DABC805D7492}" dt="2023-02-24T23:26:40" v="1933"/>
          <ac:spMkLst>
            <pc:docMk/>
            <pc:sldMk cId="2493796715" sldId="260"/>
            <ac:spMk id="2" creationId="{1FE82501-13FC-0C21-8578-6527196B3264}"/>
          </ac:spMkLst>
        </pc:spChg>
        <pc:spChg chg="mod ord">
          <ac:chgData name="Caitlin Joyce (2204263)" userId="S::2204263@student.uwtsd.ac.uk::f4f85af2-f6c3-4705-8779-8ace254058a2" providerId="AD" clId="Web-{A8274749-5A44-F00D-228D-DABC805D7492}" dt="2023-02-24T23:26:40" v="1933"/>
          <ac:spMkLst>
            <pc:docMk/>
            <pc:sldMk cId="2493796715" sldId="260"/>
            <ac:spMk id="3" creationId="{CC7A38F4-3EFE-B6EA-8BAC-835C9EBBD1EC}"/>
          </ac:spMkLst>
        </pc:spChg>
      </pc:sldChg>
      <pc:sldChg chg="modSp mod modClrScheme chgLayout">
        <pc:chgData name="Caitlin Joyce (2204263)" userId="S::2204263@student.uwtsd.ac.uk::f4f85af2-f6c3-4705-8779-8ace254058a2" providerId="AD" clId="Web-{A8274749-5A44-F00D-228D-DABC805D7492}" dt="2023-02-24T23:26:40" v="1933"/>
        <pc:sldMkLst>
          <pc:docMk/>
          <pc:sldMk cId="557154926" sldId="261"/>
        </pc:sldMkLst>
        <pc:spChg chg="mod ord">
          <ac:chgData name="Caitlin Joyce (2204263)" userId="S::2204263@student.uwtsd.ac.uk::f4f85af2-f6c3-4705-8779-8ace254058a2" providerId="AD" clId="Web-{A8274749-5A44-F00D-228D-DABC805D7492}" dt="2023-02-24T23:26:40" v="1933"/>
          <ac:spMkLst>
            <pc:docMk/>
            <pc:sldMk cId="557154926" sldId="261"/>
            <ac:spMk id="2" creationId="{1CDE6AD1-C2FF-1416-0551-ABAA9905C21D}"/>
          </ac:spMkLst>
        </pc:spChg>
        <pc:spChg chg="mod ord">
          <ac:chgData name="Caitlin Joyce (2204263)" userId="S::2204263@student.uwtsd.ac.uk::f4f85af2-f6c3-4705-8779-8ace254058a2" providerId="AD" clId="Web-{A8274749-5A44-F00D-228D-DABC805D7492}" dt="2023-02-24T23:26:40" v="1933"/>
          <ac:spMkLst>
            <pc:docMk/>
            <pc:sldMk cId="557154926" sldId="261"/>
            <ac:spMk id="3" creationId="{DB398661-8F4A-B8D7-38FE-6B3CC6F08479}"/>
          </ac:spMkLst>
        </pc:spChg>
      </pc:sldChg>
      <pc:sldChg chg="modSp mod modClrScheme chgLayout">
        <pc:chgData name="Caitlin Joyce (2204263)" userId="S::2204263@student.uwtsd.ac.uk::f4f85af2-f6c3-4705-8779-8ace254058a2" providerId="AD" clId="Web-{A8274749-5A44-F00D-228D-DABC805D7492}" dt="2023-02-24T23:26:40" v="1933"/>
        <pc:sldMkLst>
          <pc:docMk/>
          <pc:sldMk cId="476717877" sldId="262"/>
        </pc:sldMkLst>
        <pc:spChg chg="mod ord">
          <ac:chgData name="Caitlin Joyce (2204263)" userId="S::2204263@student.uwtsd.ac.uk::f4f85af2-f6c3-4705-8779-8ace254058a2" providerId="AD" clId="Web-{A8274749-5A44-F00D-228D-DABC805D7492}" dt="2023-02-24T23:26:40" v="1933"/>
          <ac:spMkLst>
            <pc:docMk/>
            <pc:sldMk cId="476717877" sldId="262"/>
            <ac:spMk id="2" creationId="{926432E9-794C-DF1C-547D-7111FDDE4D36}"/>
          </ac:spMkLst>
        </pc:spChg>
        <pc:spChg chg="mod ord">
          <ac:chgData name="Caitlin Joyce (2204263)" userId="S::2204263@student.uwtsd.ac.uk::f4f85af2-f6c3-4705-8779-8ace254058a2" providerId="AD" clId="Web-{A8274749-5A44-F00D-228D-DABC805D7492}" dt="2023-02-24T23:26:40" v="1933"/>
          <ac:spMkLst>
            <pc:docMk/>
            <pc:sldMk cId="476717877" sldId="262"/>
            <ac:spMk id="3" creationId="{49D52880-CB0F-AFCD-7ADC-2204C79DB9EC}"/>
          </ac:spMkLst>
        </pc:spChg>
      </pc:sldChg>
      <pc:sldChg chg="modSp mod modClrScheme chgLayout">
        <pc:chgData name="Caitlin Joyce (2204263)" userId="S::2204263@student.uwtsd.ac.uk::f4f85af2-f6c3-4705-8779-8ace254058a2" providerId="AD" clId="Web-{A8274749-5A44-F00D-228D-DABC805D7492}" dt="2023-02-24T23:26:40" v="1933"/>
        <pc:sldMkLst>
          <pc:docMk/>
          <pc:sldMk cId="699103050" sldId="263"/>
        </pc:sldMkLst>
        <pc:spChg chg="mod ord">
          <ac:chgData name="Caitlin Joyce (2204263)" userId="S::2204263@student.uwtsd.ac.uk::f4f85af2-f6c3-4705-8779-8ace254058a2" providerId="AD" clId="Web-{A8274749-5A44-F00D-228D-DABC805D7492}" dt="2023-02-24T23:26:40" v="1933"/>
          <ac:spMkLst>
            <pc:docMk/>
            <pc:sldMk cId="699103050" sldId="263"/>
            <ac:spMk id="2" creationId="{E79599FC-BAA9-0FA8-315E-7C4A2DA0532A}"/>
          </ac:spMkLst>
        </pc:spChg>
        <pc:spChg chg="mod ord">
          <ac:chgData name="Caitlin Joyce (2204263)" userId="S::2204263@student.uwtsd.ac.uk::f4f85af2-f6c3-4705-8779-8ace254058a2" providerId="AD" clId="Web-{A8274749-5A44-F00D-228D-DABC805D7492}" dt="2023-02-24T23:26:40" v="1933"/>
          <ac:spMkLst>
            <pc:docMk/>
            <pc:sldMk cId="699103050" sldId="263"/>
            <ac:spMk id="3" creationId="{08A37307-1127-CF24-FDE0-96FC42200CE2}"/>
          </ac:spMkLst>
        </pc:spChg>
      </pc:sldChg>
      <pc:sldChg chg="modSp mod modClrScheme chgLayout">
        <pc:chgData name="Caitlin Joyce (2204263)" userId="S::2204263@student.uwtsd.ac.uk::f4f85af2-f6c3-4705-8779-8ace254058a2" providerId="AD" clId="Web-{A8274749-5A44-F00D-228D-DABC805D7492}" dt="2023-02-24T23:26:40" v="1933"/>
        <pc:sldMkLst>
          <pc:docMk/>
          <pc:sldMk cId="2615516156" sldId="264"/>
        </pc:sldMkLst>
        <pc:spChg chg="mod ord">
          <ac:chgData name="Caitlin Joyce (2204263)" userId="S::2204263@student.uwtsd.ac.uk::f4f85af2-f6c3-4705-8779-8ace254058a2" providerId="AD" clId="Web-{A8274749-5A44-F00D-228D-DABC805D7492}" dt="2023-02-24T23:26:40" v="1933"/>
          <ac:spMkLst>
            <pc:docMk/>
            <pc:sldMk cId="2615516156" sldId="264"/>
            <ac:spMk id="2" creationId="{135A5BE9-2DF7-1ABF-050F-3D97AA041EAA}"/>
          </ac:spMkLst>
        </pc:spChg>
        <pc:spChg chg="mod ord">
          <ac:chgData name="Caitlin Joyce (2204263)" userId="S::2204263@student.uwtsd.ac.uk::f4f85af2-f6c3-4705-8779-8ace254058a2" providerId="AD" clId="Web-{A8274749-5A44-F00D-228D-DABC805D7492}" dt="2023-02-24T23:26:40" v="1933"/>
          <ac:spMkLst>
            <pc:docMk/>
            <pc:sldMk cId="2615516156" sldId="264"/>
            <ac:spMk id="3" creationId="{9186D507-E144-586E-2B50-3F3270061529}"/>
          </ac:spMkLst>
        </pc:spChg>
      </pc:sldChg>
      <pc:sldChg chg="modSp mod modClrScheme chgLayout">
        <pc:chgData name="Caitlin Joyce (2204263)" userId="S::2204263@student.uwtsd.ac.uk::f4f85af2-f6c3-4705-8779-8ace254058a2" providerId="AD" clId="Web-{A8274749-5A44-F00D-228D-DABC805D7492}" dt="2023-02-24T23:26:40" v="1933"/>
        <pc:sldMkLst>
          <pc:docMk/>
          <pc:sldMk cId="1719792074" sldId="265"/>
        </pc:sldMkLst>
        <pc:spChg chg="mod ord">
          <ac:chgData name="Caitlin Joyce (2204263)" userId="S::2204263@student.uwtsd.ac.uk::f4f85af2-f6c3-4705-8779-8ace254058a2" providerId="AD" clId="Web-{A8274749-5A44-F00D-228D-DABC805D7492}" dt="2023-02-24T23:26:40" v="1933"/>
          <ac:spMkLst>
            <pc:docMk/>
            <pc:sldMk cId="1719792074" sldId="265"/>
            <ac:spMk id="2" creationId="{8D9534DD-B099-4597-2FEE-B0363F8BAAED}"/>
          </ac:spMkLst>
        </pc:spChg>
      </pc:sldChg>
      <pc:sldChg chg="modSp mod modClrScheme chgLayout">
        <pc:chgData name="Caitlin Joyce (2204263)" userId="S::2204263@student.uwtsd.ac.uk::f4f85af2-f6c3-4705-8779-8ace254058a2" providerId="AD" clId="Web-{A8274749-5A44-F00D-228D-DABC805D7492}" dt="2023-02-24T23:26:40" v="1933"/>
        <pc:sldMkLst>
          <pc:docMk/>
          <pc:sldMk cId="1770932006" sldId="266"/>
        </pc:sldMkLst>
        <pc:spChg chg="mod ord">
          <ac:chgData name="Caitlin Joyce (2204263)" userId="S::2204263@student.uwtsd.ac.uk::f4f85af2-f6c3-4705-8779-8ace254058a2" providerId="AD" clId="Web-{A8274749-5A44-F00D-228D-DABC805D7492}" dt="2023-02-24T23:26:40" v="1933"/>
          <ac:spMkLst>
            <pc:docMk/>
            <pc:sldMk cId="1770932006" sldId="266"/>
            <ac:spMk id="2" creationId="{F7CBE3DE-76C7-C462-106B-11EF2F007F32}"/>
          </ac:spMkLst>
        </pc:spChg>
        <pc:spChg chg="mod ord">
          <ac:chgData name="Caitlin Joyce (2204263)" userId="S::2204263@student.uwtsd.ac.uk::f4f85af2-f6c3-4705-8779-8ace254058a2" providerId="AD" clId="Web-{A8274749-5A44-F00D-228D-DABC805D7492}" dt="2023-02-24T23:26:40" v="1933"/>
          <ac:spMkLst>
            <pc:docMk/>
            <pc:sldMk cId="1770932006" sldId="266"/>
            <ac:spMk id="3" creationId="{1766391C-FDA8-1BBA-D263-2F6C89943A79}"/>
          </ac:spMkLst>
        </pc:spChg>
      </pc:sldChg>
      <pc:sldChg chg="modSp mod modClrScheme chgLayout">
        <pc:chgData name="Caitlin Joyce (2204263)" userId="S::2204263@student.uwtsd.ac.uk::f4f85af2-f6c3-4705-8779-8ace254058a2" providerId="AD" clId="Web-{A8274749-5A44-F00D-228D-DABC805D7492}" dt="2023-02-24T23:26:40" v="1933"/>
        <pc:sldMkLst>
          <pc:docMk/>
          <pc:sldMk cId="1084660066" sldId="267"/>
        </pc:sldMkLst>
        <pc:spChg chg="mod ord">
          <ac:chgData name="Caitlin Joyce (2204263)" userId="S::2204263@student.uwtsd.ac.uk::f4f85af2-f6c3-4705-8779-8ace254058a2" providerId="AD" clId="Web-{A8274749-5A44-F00D-228D-DABC805D7492}" dt="2023-02-24T23:26:40" v="1933"/>
          <ac:spMkLst>
            <pc:docMk/>
            <pc:sldMk cId="1084660066" sldId="267"/>
            <ac:spMk id="2" creationId="{1FD2A456-5911-2728-173B-4D8C48C2079E}"/>
          </ac:spMkLst>
        </pc:spChg>
        <pc:spChg chg="mod ord">
          <ac:chgData name="Caitlin Joyce (2204263)" userId="S::2204263@student.uwtsd.ac.uk::f4f85af2-f6c3-4705-8779-8ace254058a2" providerId="AD" clId="Web-{A8274749-5A44-F00D-228D-DABC805D7492}" dt="2023-02-24T23:26:40" v="1933"/>
          <ac:spMkLst>
            <pc:docMk/>
            <pc:sldMk cId="1084660066" sldId="267"/>
            <ac:spMk id="3" creationId="{B5D69FD2-554A-BFA6-AF36-C7FFEAF2AFF5}"/>
          </ac:spMkLst>
        </pc:spChg>
      </pc:sldChg>
      <pc:sldChg chg="modSp mod modClrScheme chgLayout">
        <pc:chgData name="Caitlin Joyce (2204263)" userId="S::2204263@student.uwtsd.ac.uk::f4f85af2-f6c3-4705-8779-8ace254058a2" providerId="AD" clId="Web-{A8274749-5A44-F00D-228D-DABC805D7492}" dt="2023-02-24T23:26:40" v="1933"/>
        <pc:sldMkLst>
          <pc:docMk/>
          <pc:sldMk cId="4285984365" sldId="268"/>
        </pc:sldMkLst>
        <pc:spChg chg="mod ord">
          <ac:chgData name="Caitlin Joyce (2204263)" userId="S::2204263@student.uwtsd.ac.uk::f4f85af2-f6c3-4705-8779-8ace254058a2" providerId="AD" clId="Web-{A8274749-5A44-F00D-228D-DABC805D7492}" dt="2023-02-24T23:26:40" v="1933"/>
          <ac:spMkLst>
            <pc:docMk/>
            <pc:sldMk cId="4285984365" sldId="268"/>
            <ac:spMk id="2" creationId="{18C4404C-340F-3C2D-415F-B44AACE8DD6D}"/>
          </ac:spMkLst>
        </pc:spChg>
        <pc:spChg chg="mod ord">
          <ac:chgData name="Caitlin Joyce (2204263)" userId="S::2204263@student.uwtsd.ac.uk::f4f85af2-f6c3-4705-8779-8ace254058a2" providerId="AD" clId="Web-{A8274749-5A44-F00D-228D-DABC805D7492}" dt="2023-02-24T23:26:40" v="1933"/>
          <ac:spMkLst>
            <pc:docMk/>
            <pc:sldMk cId="4285984365" sldId="268"/>
            <ac:spMk id="3" creationId="{5A42FFE7-F0C9-6F52-9633-D4A854AC30E5}"/>
          </ac:spMkLst>
        </pc:spChg>
      </pc:sldChg>
      <pc:sldChg chg="modSp mod modClrScheme chgLayout">
        <pc:chgData name="Caitlin Joyce (2204263)" userId="S::2204263@student.uwtsd.ac.uk::f4f85af2-f6c3-4705-8779-8ace254058a2" providerId="AD" clId="Web-{A8274749-5A44-F00D-228D-DABC805D7492}" dt="2023-02-24T23:26:40" v="1933"/>
        <pc:sldMkLst>
          <pc:docMk/>
          <pc:sldMk cId="2405289586" sldId="269"/>
        </pc:sldMkLst>
        <pc:spChg chg="mod ord">
          <ac:chgData name="Caitlin Joyce (2204263)" userId="S::2204263@student.uwtsd.ac.uk::f4f85af2-f6c3-4705-8779-8ace254058a2" providerId="AD" clId="Web-{A8274749-5A44-F00D-228D-DABC805D7492}" dt="2023-02-24T23:26:40" v="1933"/>
          <ac:spMkLst>
            <pc:docMk/>
            <pc:sldMk cId="2405289586" sldId="269"/>
            <ac:spMk id="2" creationId="{728E6062-4773-AAC1-B0F9-3E30EE6390F7}"/>
          </ac:spMkLst>
        </pc:spChg>
        <pc:spChg chg="mod ord">
          <ac:chgData name="Caitlin Joyce (2204263)" userId="S::2204263@student.uwtsd.ac.uk::f4f85af2-f6c3-4705-8779-8ace254058a2" providerId="AD" clId="Web-{A8274749-5A44-F00D-228D-DABC805D7492}" dt="2023-02-24T23:26:40" v="1933"/>
          <ac:spMkLst>
            <pc:docMk/>
            <pc:sldMk cId="2405289586" sldId="269"/>
            <ac:spMk id="3" creationId="{D9D475F2-45D9-4EAE-40F7-25DEE932223C}"/>
          </ac:spMkLst>
        </pc:spChg>
      </pc:sldChg>
      <pc:sldChg chg="modSp mod modClrScheme chgLayout">
        <pc:chgData name="Caitlin Joyce (2204263)" userId="S::2204263@student.uwtsd.ac.uk::f4f85af2-f6c3-4705-8779-8ace254058a2" providerId="AD" clId="Web-{A8274749-5A44-F00D-228D-DABC805D7492}" dt="2023-02-24T23:26:40" v="1933"/>
        <pc:sldMkLst>
          <pc:docMk/>
          <pc:sldMk cId="2824900106" sldId="270"/>
        </pc:sldMkLst>
        <pc:spChg chg="mod ord">
          <ac:chgData name="Caitlin Joyce (2204263)" userId="S::2204263@student.uwtsd.ac.uk::f4f85af2-f6c3-4705-8779-8ace254058a2" providerId="AD" clId="Web-{A8274749-5A44-F00D-228D-DABC805D7492}" dt="2023-02-24T23:26:40" v="1933"/>
          <ac:spMkLst>
            <pc:docMk/>
            <pc:sldMk cId="2824900106" sldId="270"/>
            <ac:spMk id="2" creationId="{8CAB7157-0438-A3FF-F4F9-74F075AEF8CE}"/>
          </ac:spMkLst>
        </pc:spChg>
        <pc:spChg chg="mod ord">
          <ac:chgData name="Caitlin Joyce (2204263)" userId="S::2204263@student.uwtsd.ac.uk::f4f85af2-f6c3-4705-8779-8ace254058a2" providerId="AD" clId="Web-{A8274749-5A44-F00D-228D-DABC805D7492}" dt="2023-02-24T23:26:40" v="1933"/>
          <ac:spMkLst>
            <pc:docMk/>
            <pc:sldMk cId="2824900106" sldId="270"/>
            <ac:spMk id="3" creationId="{B9F27590-6E53-82D5-7B3B-FEBB02294684}"/>
          </ac:spMkLst>
        </pc:spChg>
      </pc:sldChg>
      <pc:sldChg chg="modSp mod modClrScheme chgLayout">
        <pc:chgData name="Caitlin Joyce (2204263)" userId="S::2204263@student.uwtsd.ac.uk::f4f85af2-f6c3-4705-8779-8ace254058a2" providerId="AD" clId="Web-{A8274749-5A44-F00D-228D-DABC805D7492}" dt="2023-02-24T23:26:40" v="1933"/>
        <pc:sldMkLst>
          <pc:docMk/>
          <pc:sldMk cId="557541807" sldId="271"/>
        </pc:sldMkLst>
        <pc:spChg chg="mod ord">
          <ac:chgData name="Caitlin Joyce (2204263)" userId="S::2204263@student.uwtsd.ac.uk::f4f85af2-f6c3-4705-8779-8ace254058a2" providerId="AD" clId="Web-{A8274749-5A44-F00D-228D-DABC805D7492}" dt="2023-02-24T23:26:40" v="1933"/>
          <ac:spMkLst>
            <pc:docMk/>
            <pc:sldMk cId="557541807" sldId="271"/>
            <ac:spMk id="2" creationId="{2585CEE1-7F02-A27E-A90D-A8A80F5541C1}"/>
          </ac:spMkLst>
        </pc:spChg>
        <pc:spChg chg="mod ord">
          <ac:chgData name="Caitlin Joyce (2204263)" userId="S::2204263@student.uwtsd.ac.uk::f4f85af2-f6c3-4705-8779-8ace254058a2" providerId="AD" clId="Web-{A8274749-5A44-F00D-228D-DABC805D7492}" dt="2023-02-24T23:26:40" v="1933"/>
          <ac:spMkLst>
            <pc:docMk/>
            <pc:sldMk cId="557541807" sldId="271"/>
            <ac:spMk id="3" creationId="{307C55DE-97F5-5467-E6B3-852EABB12FC9}"/>
          </ac:spMkLst>
        </pc:spChg>
      </pc:sldChg>
      <pc:sldChg chg="modSp del mod modClrScheme chgLayout">
        <pc:chgData name="Caitlin Joyce (2204263)" userId="S::2204263@student.uwtsd.ac.uk::f4f85af2-f6c3-4705-8779-8ace254058a2" providerId="AD" clId="Web-{A8274749-5A44-F00D-228D-DABC805D7492}" dt="2023-02-23T22:08:44.969" v="125"/>
        <pc:sldMkLst>
          <pc:docMk/>
          <pc:sldMk cId="1101870649" sldId="272"/>
        </pc:sldMkLst>
        <pc:spChg chg="mod ord">
          <ac:chgData name="Caitlin Joyce (2204263)" userId="S::2204263@student.uwtsd.ac.uk::f4f85af2-f6c3-4705-8779-8ace254058a2" providerId="AD" clId="Web-{A8274749-5A44-F00D-228D-DABC805D7492}" dt="2023-02-23T21:48:44.532" v="61" actId="20577"/>
          <ac:spMkLst>
            <pc:docMk/>
            <pc:sldMk cId="1101870649" sldId="272"/>
            <ac:spMk id="2" creationId="{46B7346C-ADA9-FB63-CDEB-4F2719448ABD}"/>
          </ac:spMkLst>
        </pc:spChg>
        <pc:spChg chg="mod ord">
          <ac:chgData name="Caitlin Joyce (2204263)" userId="S::2204263@student.uwtsd.ac.uk::f4f85af2-f6c3-4705-8779-8ace254058a2" providerId="AD" clId="Web-{A8274749-5A44-F00D-228D-DABC805D7492}" dt="2023-02-23T21:42:46.613" v="24"/>
          <ac:spMkLst>
            <pc:docMk/>
            <pc:sldMk cId="1101870649" sldId="272"/>
            <ac:spMk id="3" creationId="{5BA90073-FD11-BF96-ABAD-6D1A81C13074}"/>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3270987558" sldId="273"/>
        </pc:sldMkLst>
        <pc:spChg chg="mod ord">
          <ac:chgData name="Caitlin Joyce (2204263)" userId="S::2204263@student.uwtsd.ac.uk::f4f85af2-f6c3-4705-8779-8ace254058a2" providerId="AD" clId="Web-{A8274749-5A44-F00D-228D-DABC805D7492}" dt="2023-02-24T23:26:40" v="1933"/>
          <ac:spMkLst>
            <pc:docMk/>
            <pc:sldMk cId="3270987558" sldId="273"/>
            <ac:spMk id="2" creationId="{C6D09159-8CC1-783D-273C-E2D84E001050}"/>
          </ac:spMkLst>
        </pc:spChg>
        <pc:spChg chg="mod ord">
          <ac:chgData name="Caitlin Joyce (2204263)" userId="S::2204263@student.uwtsd.ac.uk::f4f85af2-f6c3-4705-8779-8ace254058a2" providerId="AD" clId="Web-{A8274749-5A44-F00D-228D-DABC805D7492}" dt="2023-02-24T23:26:40" v="1933"/>
          <ac:spMkLst>
            <pc:docMk/>
            <pc:sldMk cId="3270987558" sldId="273"/>
            <ac:spMk id="3" creationId="{BBA62214-711A-4D98-C36A-08F225AFD1D8}"/>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419473062" sldId="274"/>
        </pc:sldMkLst>
        <pc:spChg chg="mod ord">
          <ac:chgData name="Caitlin Joyce (2204263)" userId="S::2204263@student.uwtsd.ac.uk::f4f85af2-f6c3-4705-8779-8ace254058a2" providerId="AD" clId="Web-{A8274749-5A44-F00D-228D-DABC805D7492}" dt="2023-02-24T23:26:40" v="1933"/>
          <ac:spMkLst>
            <pc:docMk/>
            <pc:sldMk cId="419473062" sldId="274"/>
            <ac:spMk id="2" creationId="{FC5BB778-B907-D990-7546-F2659D1E4C78}"/>
          </ac:spMkLst>
        </pc:spChg>
        <pc:spChg chg="mod ord">
          <ac:chgData name="Caitlin Joyce (2204263)" userId="S::2204263@student.uwtsd.ac.uk::f4f85af2-f6c3-4705-8779-8ace254058a2" providerId="AD" clId="Web-{A8274749-5A44-F00D-228D-DABC805D7492}" dt="2023-02-24T23:26:40" v="1933"/>
          <ac:spMkLst>
            <pc:docMk/>
            <pc:sldMk cId="419473062" sldId="274"/>
            <ac:spMk id="3" creationId="{46EE3759-A47A-7175-75F3-2A181687319E}"/>
          </ac:spMkLst>
        </pc:spChg>
      </pc:sldChg>
      <pc:sldChg chg="addSp modSp new mod modClrScheme chgLayout modNotes">
        <pc:chgData name="Caitlin Joyce (2204263)" userId="S::2204263@student.uwtsd.ac.uk::f4f85af2-f6c3-4705-8779-8ace254058a2" providerId="AD" clId="Web-{A8274749-5A44-F00D-228D-DABC805D7492}" dt="2023-02-24T23:26:55.689" v="1934" actId="1076"/>
        <pc:sldMkLst>
          <pc:docMk/>
          <pc:sldMk cId="1440775729" sldId="275"/>
        </pc:sldMkLst>
        <pc:spChg chg="mod ord">
          <ac:chgData name="Caitlin Joyce (2204263)" userId="S::2204263@student.uwtsd.ac.uk::f4f85af2-f6c3-4705-8779-8ace254058a2" providerId="AD" clId="Web-{A8274749-5A44-F00D-228D-DABC805D7492}" dt="2023-02-24T23:26:55.689" v="1934" actId="1076"/>
          <ac:spMkLst>
            <pc:docMk/>
            <pc:sldMk cId="1440775729" sldId="275"/>
            <ac:spMk id="2" creationId="{BC91089F-AB3F-5D05-8465-FBB877180852}"/>
          </ac:spMkLst>
        </pc:spChg>
        <pc:spChg chg="mod ord">
          <ac:chgData name="Caitlin Joyce (2204263)" userId="S::2204263@student.uwtsd.ac.uk::f4f85af2-f6c3-4705-8779-8ace254058a2" providerId="AD" clId="Web-{A8274749-5A44-F00D-228D-DABC805D7492}" dt="2023-02-24T23:26:40" v="1933"/>
          <ac:spMkLst>
            <pc:docMk/>
            <pc:sldMk cId="1440775729" sldId="275"/>
            <ac:spMk id="3" creationId="{BD673F5F-7CEA-0962-50AF-3B336A842344}"/>
          </ac:spMkLst>
        </pc:spChg>
        <pc:spChg chg="add mod">
          <ac:chgData name="Caitlin Joyce (2204263)" userId="S::2204263@student.uwtsd.ac.uk::f4f85af2-f6c3-4705-8779-8ace254058a2" providerId="AD" clId="Web-{A8274749-5A44-F00D-228D-DABC805D7492}" dt="2023-02-24T23:26:39.266" v="1932"/>
          <ac:spMkLst>
            <pc:docMk/>
            <pc:sldMk cId="1440775729" sldId="275"/>
            <ac:spMk id="4" creationId="{DD32A247-0BE6-CF8C-F55B-FC80D340D39E}"/>
          </ac:spMkLst>
        </pc:spChg>
        <pc:spChg chg="add mod">
          <ac:chgData name="Caitlin Joyce (2204263)" userId="S::2204263@student.uwtsd.ac.uk::f4f85af2-f6c3-4705-8779-8ace254058a2" providerId="AD" clId="Web-{A8274749-5A44-F00D-228D-DABC805D7492}" dt="2023-02-24T23:26:39.266" v="1932"/>
          <ac:spMkLst>
            <pc:docMk/>
            <pc:sldMk cId="1440775729" sldId="275"/>
            <ac:spMk id="5" creationId="{E6DD3B3B-0736-8A84-1BA6-796D357FCE03}"/>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4286195810" sldId="276"/>
        </pc:sldMkLst>
        <pc:spChg chg="mod ord">
          <ac:chgData name="Caitlin Joyce (2204263)" userId="S::2204263@student.uwtsd.ac.uk::f4f85af2-f6c3-4705-8779-8ace254058a2" providerId="AD" clId="Web-{A8274749-5A44-F00D-228D-DABC805D7492}" dt="2023-02-24T23:26:40" v="1933"/>
          <ac:spMkLst>
            <pc:docMk/>
            <pc:sldMk cId="4286195810" sldId="276"/>
            <ac:spMk id="2" creationId="{4EF79DD9-9375-DD09-FF6F-00C798C53743}"/>
          </ac:spMkLst>
        </pc:spChg>
        <pc:spChg chg="mod ord">
          <ac:chgData name="Caitlin Joyce (2204263)" userId="S::2204263@student.uwtsd.ac.uk::f4f85af2-f6c3-4705-8779-8ace254058a2" providerId="AD" clId="Web-{A8274749-5A44-F00D-228D-DABC805D7492}" dt="2023-02-24T23:26:40" v="1933"/>
          <ac:spMkLst>
            <pc:docMk/>
            <pc:sldMk cId="4286195810" sldId="276"/>
            <ac:spMk id="3" creationId="{C3A00316-98C2-090F-400E-8C0D7162C756}"/>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2521118509" sldId="277"/>
        </pc:sldMkLst>
        <pc:spChg chg="mod ord">
          <ac:chgData name="Caitlin Joyce (2204263)" userId="S::2204263@student.uwtsd.ac.uk::f4f85af2-f6c3-4705-8779-8ace254058a2" providerId="AD" clId="Web-{A8274749-5A44-F00D-228D-DABC805D7492}" dt="2023-02-24T23:26:40" v="1933"/>
          <ac:spMkLst>
            <pc:docMk/>
            <pc:sldMk cId="2521118509" sldId="277"/>
            <ac:spMk id="2" creationId="{32684A5B-4355-5295-B10D-344F36C9A519}"/>
          </ac:spMkLst>
        </pc:spChg>
        <pc:spChg chg="mod ord">
          <ac:chgData name="Caitlin Joyce (2204263)" userId="S::2204263@student.uwtsd.ac.uk::f4f85af2-f6c3-4705-8779-8ace254058a2" providerId="AD" clId="Web-{A8274749-5A44-F00D-228D-DABC805D7492}" dt="2023-02-24T23:26:40" v="1933"/>
          <ac:spMkLst>
            <pc:docMk/>
            <pc:sldMk cId="2521118509" sldId="277"/>
            <ac:spMk id="3" creationId="{601238A7-F461-6468-F575-ED1E955C1476}"/>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378413230" sldId="278"/>
        </pc:sldMkLst>
        <pc:spChg chg="mod ord">
          <ac:chgData name="Caitlin Joyce (2204263)" userId="S::2204263@student.uwtsd.ac.uk::f4f85af2-f6c3-4705-8779-8ace254058a2" providerId="AD" clId="Web-{A8274749-5A44-F00D-228D-DABC805D7492}" dt="2023-02-24T23:26:40" v="1933"/>
          <ac:spMkLst>
            <pc:docMk/>
            <pc:sldMk cId="378413230" sldId="278"/>
            <ac:spMk id="2" creationId="{2C52474D-E77D-74BB-2495-878E79146E50}"/>
          </ac:spMkLst>
        </pc:spChg>
        <pc:spChg chg="mod ord">
          <ac:chgData name="Caitlin Joyce (2204263)" userId="S::2204263@student.uwtsd.ac.uk::f4f85af2-f6c3-4705-8779-8ace254058a2" providerId="AD" clId="Web-{A8274749-5A44-F00D-228D-DABC805D7492}" dt="2023-02-24T23:26:40" v="1933"/>
          <ac:spMkLst>
            <pc:docMk/>
            <pc:sldMk cId="378413230" sldId="278"/>
            <ac:spMk id="3" creationId="{5DBD3F7D-10DD-96A8-57F2-4346078EB1C6}"/>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2884483296" sldId="279"/>
        </pc:sldMkLst>
        <pc:spChg chg="mod ord">
          <ac:chgData name="Caitlin Joyce (2204263)" userId="S::2204263@student.uwtsd.ac.uk::f4f85af2-f6c3-4705-8779-8ace254058a2" providerId="AD" clId="Web-{A8274749-5A44-F00D-228D-DABC805D7492}" dt="2023-02-24T23:26:40" v="1933"/>
          <ac:spMkLst>
            <pc:docMk/>
            <pc:sldMk cId="2884483296" sldId="279"/>
            <ac:spMk id="2" creationId="{DF9D11FB-1E0F-F132-A535-C1CE9D6CB819}"/>
          </ac:spMkLst>
        </pc:spChg>
        <pc:spChg chg="mod ord">
          <ac:chgData name="Caitlin Joyce (2204263)" userId="S::2204263@student.uwtsd.ac.uk::f4f85af2-f6c3-4705-8779-8ace254058a2" providerId="AD" clId="Web-{A8274749-5A44-F00D-228D-DABC805D7492}" dt="2023-02-24T23:26:40" v="1933"/>
          <ac:spMkLst>
            <pc:docMk/>
            <pc:sldMk cId="2884483296" sldId="279"/>
            <ac:spMk id="3" creationId="{C40C2FC4-E6A4-7317-C9CE-948EAB805051}"/>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339619179" sldId="280"/>
        </pc:sldMkLst>
        <pc:spChg chg="mod ord">
          <ac:chgData name="Caitlin Joyce (2204263)" userId="S::2204263@student.uwtsd.ac.uk::f4f85af2-f6c3-4705-8779-8ace254058a2" providerId="AD" clId="Web-{A8274749-5A44-F00D-228D-DABC805D7492}" dt="2023-02-24T23:26:40" v="1933"/>
          <ac:spMkLst>
            <pc:docMk/>
            <pc:sldMk cId="339619179" sldId="280"/>
            <ac:spMk id="2" creationId="{84F4B2A4-9ACD-A73C-FF65-479B4908E9C9}"/>
          </ac:spMkLst>
        </pc:spChg>
        <pc:spChg chg="mod ord">
          <ac:chgData name="Caitlin Joyce (2204263)" userId="S::2204263@student.uwtsd.ac.uk::f4f85af2-f6c3-4705-8779-8ace254058a2" providerId="AD" clId="Web-{A8274749-5A44-F00D-228D-DABC805D7492}" dt="2023-02-24T23:26:40" v="1933"/>
          <ac:spMkLst>
            <pc:docMk/>
            <pc:sldMk cId="339619179" sldId="280"/>
            <ac:spMk id="3" creationId="{2CA143F7-9957-DA5E-BA00-6DD6E37E0DF1}"/>
          </ac:spMkLst>
        </pc:spChg>
      </pc:sldChg>
      <pc:sldChg chg="modSp new mod modClrScheme chgLayout">
        <pc:chgData name="Caitlin Joyce (2204263)" userId="S::2204263@student.uwtsd.ac.uk::f4f85af2-f6c3-4705-8779-8ace254058a2" providerId="AD" clId="Web-{A8274749-5A44-F00D-228D-DABC805D7492}" dt="2023-02-24T23:26:40" v="1933"/>
        <pc:sldMkLst>
          <pc:docMk/>
          <pc:sldMk cId="3304834548" sldId="281"/>
        </pc:sldMkLst>
        <pc:spChg chg="mod ord">
          <ac:chgData name="Caitlin Joyce (2204263)" userId="S::2204263@student.uwtsd.ac.uk::f4f85af2-f6c3-4705-8779-8ace254058a2" providerId="AD" clId="Web-{A8274749-5A44-F00D-228D-DABC805D7492}" dt="2023-02-24T23:26:40" v="1933"/>
          <ac:spMkLst>
            <pc:docMk/>
            <pc:sldMk cId="3304834548" sldId="281"/>
            <ac:spMk id="2" creationId="{3AE1E5DA-0E98-1B0E-C473-45D2FC47EF9E}"/>
          </ac:spMkLst>
        </pc:spChg>
        <pc:spChg chg="mod ord">
          <ac:chgData name="Caitlin Joyce (2204263)" userId="S::2204263@student.uwtsd.ac.uk::f4f85af2-f6c3-4705-8779-8ace254058a2" providerId="AD" clId="Web-{A8274749-5A44-F00D-228D-DABC805D7492}" dt="2023-02-24T23:26:40" v="1933"/>
          <ac:spMkLst>
            <pc:docMk/>
            <pc:sldMk cId="3304834548" sldId="281"/>
            <ac:spMk id="3" creationId="{E696C8FA-D901-DA42-3E30-6230490A7FDC}"/>
          </ac:spMkLst>
        </pc:spChg>
      </pc:sldChg>
      <pc:sldMasterChg chg="del delSldLayout">
        <pc:chgData name="Caitlin Joyce (2204263)" userId="S::2204263@student.uwtsd.ac.uk::f4f85af2-f6c3-4705-8779-8ace254058a2" providerId="AD" clId="Web-{A8274749-5A44-F00D-228D-DABC805D7492}" dt="2023-02-23T21:42:46.613" v="24"/>
        <pc:sldMasterMkLst>
          <pc:docMk/>
          <pc:sldMasterMk cId="2460954070" sldId="2147483660"/>
        </pc:sldMasterMkLst>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2385387890" sldId="2147483661"/>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949138452" sldId="2147483662"/>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2591524520" sldId="2147483663"/>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1203092039" sldId="2147483664"/>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3733172339" sldId="2147483665"/>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3210312558" sldId="2147483666"/>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3146388984" sldId="2147483667"/>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3171841454" sldId="2147483668"/>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1718958274" sldId="2147483669"/>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2202905451" sldId="2147483670"/>
          </pc:sldLayoutMkLst>
        </pc:sldLayoutChg>
        <pc:sldLayoutChg chg="del">
          <pc:chgData name="Caitlin Joyce (2204263)" userId="S::2204263@student.uwtsd.ac.uk::f4f85af2-f6c3-4705-8779-8ace254058a2" providerId="AD" clId="Web-{A8274749-5A44-F00D-228D-DABC805D7492}" dt="2023-02-23T21:42:46.613" v="24"/>
          <pc:sldLayoutMkLst>
            <pc:docMk/>
            <pc:sldMasterMk cId="2460954070" sldId="2147483660"/>
            <pc:sldLayoutMk cId="3479445657" sldId="2147483671"/>
          </pc:sldLayoutMkLst>
        </pc:sldLayoutChg>
      </pc:sldMasterChg>
      <pc:sldMasterChg chg="modSp add del addSldLayout delSldLayout modSldLayout">
        <pc:chgData name="Caitlin Joyce (2204263)" userId="S::2204263@student.uwtsd.ac.uk::f4f85af2-f6c3-4705-8779-8ace254058a2" providerId="AD" clId="Web-{A8274749-5A44-F00D-228D-DABC805D7492}" dt="2023-02-24T23:26:31.687" v="1931"/>
        <pc:sldMasterMkLst>
          <pc:docMk/>
          <pc:sldMasterMk cId="3401356815" sldId="2147483672"/>
        </pc:sldMasterMkLst>
        <pc:spChg chg="mod">
          <ac:chgData name="Caitlin Joyce (2204263)" userId="S::2204263@student.uwtsd.ac.uk::f4f85af2-f6c3-4705-8779-8ace254058a2" providerId="AD" clId="Web-{A8274749-5A44-F00D-228D-DABC805D7492}" dt="2023-02-24T23:26:30.781" v="1930"/>
          <ac:spMkLst>
            <pc:docMk/>
            <pc:sldMasterMk cId="3401356815" sldId="2147483672"/>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ac:spMk id="4"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ac:spMk id="5"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ac:spMk id="6" creationId="{00000000-0000-0000-0000-000000000000}"/>
          </ac:spMkLst>
        </pc:spChg>
        <pc:grpChg chg="mod">
          <ac:chgData name="Caitlin Joyce (2204263)" userId="S::2204263@student.uwtsd.ac.uk::f4f85af2-f6c3-4705-8779-8ace254058a2" providerId="AD" clId="Web-{A8274749-5A44-F00D-228D-DABC805D7492}" dt="2023-02-24T23:26:30.781" v="1930"/>
          <ac:grpSpMkLst>
            <pc:docMk/>
            <pc:sldMasterMk cId="3401356815" sldId="2147483672"/>
            <ac:grpSpMk id="7" creationId="{00000000-0000-0000-0000-000000000000}"/>
          </ac:grpSpMkLst>
        </pc:grp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866646424" sldId="2147483673"/>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3866646424" sldId="2147483673"/>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3866646424" sldId="2147483673"/>
              <ac:spMk id="3" creationId="{00000000-0000-0000-0000-000000000000}"/>
            </ac:spMkLst>
          </pc:spChg>
          <pc:grpChg chg="mod">
            <ac:chgData name="Caitlin Joyce (2204263)" userId="S::2204263@student.uwtsd.ac.uk::f4f85af2-f6c3-4705-8779-8ace254058a2" providerId="AD" clId="Web-{A8274749-5A44-F00D-228D-DABC805D7492}" dt="2023-02-24T23:26:30.781" v="1930"/>
            <ac:grpSpMkLst>
              <pc:docMk/>
              <pc:sldMasterMk cId="3401356815" sldId="2147483672"/>
              <pc:sldLayoutMk cId="3866646424" sldId="2147483673"/>
              <ac:grpSpMk id="7" creationId="{00000000-0000-0000-0000-000000000000}"/>
            </ac:grpSpMkLst>
          </pc:gr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959252361" sldId="2147483674"/>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3959252361" sldId="2147483674"/>
              <ac:spMk id="2"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111648504" sldId="2147483675"/>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3111648504" sldId="2147483675"/>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3111648504" sldId="2147483675"/>
              <ac:spMk id="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1322475393" sldId="2147483676"/>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1322475393" sldId="2147483676"/>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1322475393" sldId="2147483676"/>
              <ac:spMk id="4"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1288020857" sldId="2147483677"/>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1288020857" sldId="2147483677"/>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1288020857" sldId="2147483677"/>
              <ac:spMk id="4"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1288020857" sldId="2147483677"/>
              <ac:spMk id="5"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1288020857" sldId="2147483677"/>
              <ac:spMk id="6"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69658681" sldId="2147483678"/>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369658681" sldId="2147483678"/>
              <ac:spMk id="2" creationId="{00000000-0000-0000-0000-000000000000}"/>
            </ac:spMkLst>
          </pc:spChg>
        </pc:sldLayoutChg>
        <pc:sldLayoutChg chg="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4238582796" sldId="2147483679"/>
          </pc:sldLayoutMkLst>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754792387" sldId="2147483680"/>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3754792387" sldId="2147483680"/>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3754792387" sldId="2147483680"/>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3754792387" sldId="2147483680"/>
              <ac:spMk id="4"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4258888879" sldId="2147483681"/>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4258888879" sldId="2147483681"/>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4258888879" sldId="2147483681"/>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4258888879" sldId="2147483681"/>
              <ac:spMk id="4"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1966195478" sldId="2147483682"/>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1966195478" sldId="2147483682"/>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1966195478" sldId="2147483682"/>
              <ac:spMk id="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2057073874" sldId="2147483683"/>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2057073874" sldId="2147483683"/>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057073874" sldId="2147483683"/>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057073874" sldId="2147483683"/>
              <ac:spMk id="20"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057073874" sldId="2147483683"/>
              <ac:spMk id="2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057073874" sldId="2147483683"/>
              <ac:spMk id="2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938539770" sldId="2147483684"/>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938539770" sldId="2147483684"/>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938539770" sldId="2147483684"/>
              <ac:spMk id="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2483071559" sldId="2147483685"/>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2483071559" sldId="2147483685"/>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483071559" sldId="2147483685"/>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483071559" sldId="2147483685"/>
              <ac:spMk id="2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483071559" sldId="2147483685"/>
              <ac:spMk id="24"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2483071559" sldId="2147483685"/>
              <ac:spMk id="25"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4264580991" sldId="2147483686"/>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4264580991" sldId="2147483686"/>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4264580991" sldId="2147483686"/>
              <ac:spMk id="3"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4264580991" sldId="2147483686"/>
              <ac:spMk id="23" creationId="{00000000-0000-0000-0000-000000000000}"/>
            </ac:spMkLst>
          </pc:spChg>
        </pc:sldLayoutChg>
        <pc:sldLayoutChg chg="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524464396" sldId="2147483687"/>
          </pc:sldLayoutMkLst>
        </pc:sldLayoutChg>
        <pc:sldLayoutChg chg="modSp add del mod replId">
          <pc:chgData name="Caitlin Joyce (2204263)" userId="S::2204263@student.uwtsd.ac.uk::f4f85af2-f6c3-4705-8779-8ace254058a2" providerId="AD" clId="Web-{A8274749-5A44-F00D-228D-DABC805D7492}" dt="2023-02-24T23:26:31.687" v="1931"/>
          <pc:sldLayoutMkLst>
            <pc:docMk/>
            <pc:sldMasterMk cId="3401356815" sldId="2147483672"/>
            <pc:sldLayoutMk cId="3776712502" sldId="2147483688"/>
          </pc:sldLayoutMkLst>
          <pc:spChg chg="mod">
            <ac:chgData name="Caitlin Joyce (2204263)" userId="S::2204263@student.uwtsd.ac.uk::f4f85af2-f6c3-4705-8779-8ace254058a2" providerId="AD" clId="Web-{A8274749-5A44-F00D-228D-DABC805D7492}" dt="2023-02-24T23:26:30.781" v="1930"/>
            <ac:spMkLst>
              <pc:docMk/>
              <pc:sldMasterMk cId="3401356815" sldId="2147483672"/>
              <pc:sldLayoutMk cId="3776712502" sldId="2147483688"/>
              <ac:spMk id="2" creationId="{00000000-0000-0000-0000-000000000000}"/>
            </ac:spMkLst>
          </pc:spChg>
          <pc:spChg chg="mod">
            <ac:chgData name="Caitlin Joyce (2204263)" userId="S::2204263@student.uwtsd.ac.uk::f4f85af2-f6c3-4705-8779-8ace254058a2" providerId="AD" clId="Web-{A8274749-5A44-F00D-228D-DABC805D7492}" dt="2023-02-24T23:26:30.781" v="1930"/>
            <ac:spMkLst>
              <pc:docMk/>
              <pc:sldMasterMk cId="3401356815" sldId="2147483672"/>
              <pc:sldLayoutMk cId="3776712502" sldId="2147483688"/>
              <ac:spMk id="3" creationId="{00000000-0000-0000-0000-000000000000}"/>
            </ac:spMkLst>
          </pc:spChg>
        </pc:sldLayoutChg>
      </pc:sldMasterChg>
      <pc:sldMasterChg chg="modSp add del addSldLayout delSldLayout modSldLayout">
        <pc:chgData name="Caitlin Joyce (2204263)" userId="S::2204263@student.uwtsd.ac.uk::f4f85af2-f6c3-4705-8779-8ace254058a2" providerId="AD" clId="Web-{A8274749-5A44-F00D-228D-DABC805D7492}" dt="2023-02-24T23:26:40" v="1933"/>
        <pc:sldMasterMkLst>
          <pc:docMk/>
          <pc:sldMasterMk cId="2226491616" sldId="2147483689"/>
        </pc:sldMasterMkLst>
        <pc:spChg chg="mod">
          <ac:chgData name="Caitlin Joyce (2204263)" userId="S::2204263@student.uwtsd.ac.uk::f4f85af2-f6c3-4705-8779-8ace254058a2" providerId="AD" clId="Web-{A8274749-5A44-F00D-228D-DABC805D7492}" dt="2023-02-24T23:26:39.266" v="1932"/>
          <ac:spMkLst>
            <pc:docMk/>
            <pc:sldMasterMk cId="2226491616" sldId="2147483689"/>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ac:spMk id="4"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ac:spMk id="5"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ac:spMk id="6" creationId="{00000000-0000-0000-0000-000000000000}"/>
          </ac:spMkLst>
        </pc:spChg>
        <pc:grpChg chg="mod">
          <ac:chgData name="Caitlin Joyce (2204263)" userId="S::2204263@student.uwtsd.ac.uk::f4f85af2-f6c3-4705-8779-8ace254058a2" providerId="AD" clId="Web-{A8274749-5A44-F00D-228D-DABC805D7492}" dt="2023-02-24T23:26:39.266" v="1932"/>
          <ac:grpSpMkLst>
            <pc:docMk/>
            <pc:sldMasterMk cId="2226491616" sldId="2147483689"/>
            <ac:grpSpMk id="17" creationId="{00000000-0000-0000-0000-000000000000}"/>
          </ac:grpSpMkLst>
        </pc:grp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430455772" sldId="2147483690"/>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1430455772" sldId="2147483690"/>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430455772" sldId="2147483690"/>
              <ac:spMk id="3" creationId="{00000000-0000-0000-0000-000000000000}"/>
            </ac:spMkLst>
          </pc:spChg>
          <pc:grpChg chg="mod">
            <ac:chgData name="Caitlin Joyce (2204263)" userId="S::2204263@student.uwtsd.ac.uk::f4f85af2-f6c3-4705-8779-8ace254058a2" providerId="AD" clId="Web-{A8274749-5A44-F00D-228D-DABC805D7492}" dt="2023-02-24T23:26:39.266" v="1932"/>
            <ac:grpSpMkLst>
              <pc:docMk/>
              <pc:sldMasterMk cId="2226491616" sldId="2147483689"/>
              <pc:sldLayoutMk cId="1430455772" sldId="2147483690"/>
              <ac:grpSpMk id="7" creationId="{00000000-0000-0000-0000-000000000000}"/>
            </ac:grpSpMkLst>
          </pc:grpChg>
        </pc:sldLayoutChg>
        <pc:sldLayoutChg chg="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3867817838" sldId="2147483691"/>
          </pc:sldLayoutMkLst>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2625361129" sldId="2147483692"/>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2625361129" sldId="2147483692"/>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625361129" sldId="2147483692"/>
              <ac:spMk id="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3766275715" sldId="2147483693"/>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3766275715" sldId="2147483693"/>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3766275715" sldId="2147483693"/>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3766275715" sldId="2147483693"/>
              <ac:spMk id="4"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2695843811" sldId="2147483694"/>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2695843811" sldId="2147483694"/>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695843811" sldId="2147483694"/>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695843811" sldId="2147483694"/>
              <ac:spMk id="4"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695843811" sldId="2147483694"/>
              <ac:spMk id="5"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695843811" sldId="2147483694"/>
              <ac:spMk id="6"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403764706" sldId="2147483695"/>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1403764706" sldId="2147483695"/>
              <ac:spMk id="2" creationId="{00000000-0000-0000-0000-000000000000}"/>
            </ac:spMkLst>
          </pc:spChg>
        </pc:sldLayoutChg>
        <pc:sldLayoutChg chg="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2093674470" sldId="2147483696"/>
          </pc:sldLayoutMkLst>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052736581" sldId="2147483697"/>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1052736581" sldId="2147483697"/>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052736581" sldId="2147483697"/>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052736581" sldId="2147483697"/>
              <ac:spMk id="4"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2260131917" sldId="2147483698"/>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2260131917" sldId="2147483698"/>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260131917" sldId="2147483698"/>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260131917" sldId="2147483698"/>
              <ac:spMk id="4"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3445542400" sldId="2147483699"/>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3445542400" sldId="2147483699"/>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3445542400" sldId="2147483699"/>
              <ac:spMk id="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030342466" sldId="2147483700"/>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1030342466" sldId="2147483700"/>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030342466" sldId="2147483700"/>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030342466" sldId="2147483700"/>
              <ac:spMk id="2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030342466" sldId="2147483700"/>
              <ac:spMk id="24"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030342466" sldId="2147483700"/>
              <ac:spMk id="25"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705658489" sldId="2147483701"/>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1705658489" sldId="2147483701"/>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705658489" sldId="2147483701"/>
              <ac:spMk id="3"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74262397" sldId="2147483702"/>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174262397" sldId="2147483702"/>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74262397" sldId="2147483702"/>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74262397" sldId="2147483702"/>
              <ac:spMk id="2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74262397" sldId="2147483702"/>
              <ac:spMk id="24"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174262397" sldId="2147483702"/>
              <ac:spMk id="25" creationId="{00000000-0000-0000-0000-000000000000}"/>
            </ac:spMkLst>
          </pc:spChg>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396172779" sldId="2147483703"/>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396172779" sldId="2147483703"/>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396172779" sldId="2147483703"/>
              <ac:spMk id="3"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396172779" sldId="2147483703"/>
              <ac:spMk id="23" creationId="{00000000-0000-0000-0000-000000000000}"/>
            </ac:spMkLst>
          </pc:spChg>
        </pc:sldLayoutChg>
        <pc:sldLayoutChg chg="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1760894015" sldId="2147483704"/>
          </pc:sldLayoutMkLst>
        </pc:sldLayoutChg>
        <pc:sldLayoutChg chg="modSp add del mod replId">
          <pc:chgData name="Caitlin Joyce (2204263)" userId="S::2204263@student.uwtsd.ac.uk::f4f85af2-f6c3-4705-8779-8ace254058a2" providerId="AD" clId="Web-{A8274749-5A44-F00D-228D-DABC805D7492}" dt="2023-02-24T23:26:40" v="1933"/>
          <pc:sldLayoutMkLst>
            <pc:docMk/>
            <pc:sldMasterMk cId="2226491616" sldId="2147483689"/>
            <pc:sldLayoutMk cId="2707136747" sldId="2147483705"/>
          </pc:sldLayoutMkLst>
          <pc:spChg chg="mod">
            <ac:chgData name="Caitlin Joyce (2204263)" userId="S::2204263@student.uwtsd.ac.uk::f4f85af2-f6c3-4705-8779-8ace254058a2" providerId="AD" clId="Web-{A8274749-5A44-F00D-228D-DABC805D7492}" dt="2023-02-24T23:26:39.266" v="1932"/>
            <ac:spMkLst>
              <pc:docMk/>
              <pc:sldMasterMk cId="2226491616" sldId="2147483689"/>
              <pc:sldLayoutMk cId="2707136747" sldId="2147483705"/>
              <ac:spMk id="2" creationId="{00000000-0000-0000-0000-000000000000}"/>
            </ac:spMkLst>
          </pc:spChg>
          <pc:spChg chg="mod">
            <ac:chgData name="Caitlin Joyce (2204263)" userId="S::2204263@student.uwtsd.ac.uk::f4f85af2-f6c3-4705-8779-8ace254058a2" providerId="AD" clId="Web-{A8274749-5A44-F00D-228D-DABC805D7492}" dt="2023-02-24T23:26:39.266" v="1932"/>
            <ac:spMkLst>
              <pc:docMk/>
              <pc:sldMasterMk cId="2226491616" sldId="2147483689"/>
              <pc:sldLayoutMk cId="2707136747" sldId="2147483705"/>
              <ac:spMk id="3" creationId="{00000000-0000-0000-0000-000000000000}"/>
            </ac:spMkLst>
          </pc:spChg>
        </pc:sldLayoutChg>
      </pc:sldMasterChg>
      <pc:sldMasterChg chg="add addSldLayout modSldLayout">
        <pc:chgData name="Caitlin Joyce (2204263)" userId="S::2204263@student.uwtsd.ac.uk::f4f85af2-f6c3-4705-8779-8ace254058a2" providerId="AD" clId="Web-{A8274749-5A44-F00D-228D-DABC805D7492}" dt="2023-02-24T23:26:40" v="1933"/>
        <pc:sldMasterMkLst>
          <pc:docMk/>
          <pc:sldMasterMk cId="1015787736" sldId="2147483706"/>
        </pc:sldMasterMkLst>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4158396195" sldId="2147483707"/>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580867906" sldId="2147483708"/>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2343238312" sldId="2147483709"/>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1221160200" sldId="2147483710"/>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3811993415" sldId="2147483711"/>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2500989643" sldId="2147483712"/>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4204125146" sldId="2147483713"/>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1133516773" sldId="2147483714"/>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1884604657" sldId="2147483715"/>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3778597" sldId="2147483716"/>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1069389258" sldId="2147483717"/>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3284736984" sldId="2147483718"/>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2353507236" sldId="2147483719"/>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3539780408" sldId="2147483720"/>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3671749293" sldId="2147483721"/>
          </pc:sldLayoutMkLst>
        </pc:sldLayoutChg>
        <pc:sldLayoutChg chg="add mod replId">
          <pc:chgData name="Caitlin Joyce (2204263)" userId="S::2204263@student.uwtsd.ac.uk::f4f85af2-f6c3-4705-8779-8ace254058a2" providerId="AD" clId="Web-{A8274749-5A44-F00D-228D-DABC805D7492}" dt="2023-02-24T23:26:40" v="1933"/>
          <pc:sldLayoutMkLst>
            <pc:docMk/>
            <pc:sldMasterMk cId="1015787736" sldId="2147483706"/>
            <pc:sldLayoutMk cId="2613206189" sldId="2147483722"/>
          </pc:sldLayoutMkLst>
        </pc:sldLayoutChg>
      </pc:sldMasterChg>
    </pc:docChg>
  </pc:docChgLst>
  <pc:docChgLst>
    <pc:chgData name="Caitlin Joyce (2204263)" userId="S::2204263@student.uwtsd.ac.uk::f4f85af2-f6c3-4705-8779-8ace254058a2" providerId="AD" clId="Web-{355775FA-8785-A7F5-8AE5-2BD01FB92CE9}"/>
    <pc:docChg chg="modSld">
      <pc:chgData name="Caitlin Joyce (2204263)" userId="S::2204263@student.uwtsd.ac.uk::f4f85af2-f6c3-4705-8779-8ace254058a2" providerId="AD" clId="Web-{355775FA-8785-A7F5-8AE5-2BD01FB92CE9}" dt="2023-03-02T01:41:53.757" v="17" actId="20577"/>
      <pc:docMkLst>
        <pc:docMk/>
      </pc:docMkLst>
      <pc:sldChg chg="modSp">
        <pc:chgData name="Caitlin Joyce (2204263)" userId="S::2204263@student.uwtsd.ac.uk::f4f85af2-f6c3-4705-8779-8ace254058a2" providerId="AD" clId="Web-{355775FA-8785-A7F5-8AE5-2BD01FB92CE9}" dt="2023-03-02T01:41:53.757" v="17" actId="20577"/>
        <pc:sldMkLst>
          <pc:docMk/>
          <pc:sldMk cId="109857222" sldId="256"/>
        </pc:sldMkLst>
        <pc:spChg chg="mod">
          <ac:chgData name="Caitlin Joyce (2204263)" userId="S::2204263@student.uwtsd.ac.uk::f4f85af2-f6c3-4705-8779-8ace254058a2" providerId="AD" clId="Web-{355775FA-8785-A7F5-8AE5-2BD01FB92CE9}" dt="2023-03-02T01:41:53.757" v="17" actId="20577"/>
          <ac:spMkLst>
            <pc:docMk/>
            <pc:sldMk cId="109857222" sldId="256"/>
            <ac:spMk id="2" creationId="{00000000-0000-0000-0000-000000000000}"/>
          </ac:spMkLst>
        </pc:spChg>
        <pc:spChg chg="mod">
          <ac:chgData name="Caitlin Joyce (2204263)" userId="S::2204263@student.uwtsd.ac.uk::f4f85af2-f6c3-4705-8779-8ace254058a2" providerId="AD" clId="Web-{355775FA-8785-A7F5-8AE5-2BD01FB92CE9}" dt="2023-03-02T01:41:37.224" v="9" actId="20577"/>
          <ac:spMkLst>
            <pc:docMk/>
            <pc:sldMk cId="109857222" sldId="256"/>
            <ac:spMk id="3" creationId="{00000000-0000-0000-0000-000000000000}"/>
          </ac:spMkLst>
        </pc:spChg>
      </pc:sldChg>
    </pc:docChg>
  </pc:docChgLst>
  <pc:docChgLst>
    <pc:chgData name="Caitlin Joyce (2204263)" userId="S::2204263@student.uwtsd.ac.uk::f4f85af2-f6c3-4705-8779-8ace254058a2" providerId="AD" clId="Web-{3879F222-50B3-6F76-5991-3867F4565E5C}"/>
    <pc:docChg chg="modSld">
      <pc:chgData name="Caitlin Joyce (2204263)" userId="S::2204263@student.uwtsd.ac.uk::f4f85af2-f6c3-4705-8779-8ace254058a2" providerId="AD" clId="Web-{3879F222-50B3-6F76-5991-3867F4565E5C}" dt="2023-03-01T12:01:17.573" v="534" actId="1076"/>
      <pc:docMkLst>
        <pc:docMk/>
      </pc:docMkLst>
      <pc:sldChg chg="modSp modNotes">
        <pc:chgData name="Caitlin Joyce (2204263)" userId="S::2204263@student.uwtsd.ac.uk::f4f85af2-f6c3-4705-8779-8ace254058a2" providerId="AD" clId="Web-{3879F222-50B3-6F76-5991-3867F4565E5C}" dt="2023-03-01T11:53:49.886" v="420"/>
        <pc:sldMkLst>
          <pc:docMk/>
          <pc:sldMk cId="1341911316" sldId="259"/>
        </pc:sldMkLst>
        <pc:spChg chg="mod">
          <ac:chgData name="Caitlin Joyce (2204263)" userId="S::2204263@student.uwtsd.ac.uk::f4f85af2-f6c3-4705-8779-8ace254058a2" providerId="AD" clId="Web-{3879F222-50B3-6F76-5991-3867F4565E5C}" dt="2023-03-01T11:52:25.114" v="362" actId="20577"/>
          <ac:spMkLst>
            <pc:docMk/>
            <pc:sldMk cId="1341911316" sldId="259"/>
            <ac:spMk id="3" creationId="{8290B014-04FC-E92A-B2CD-35545DC19686}"/>
          </ac:spMkLst>
        </pc:spChg>
      </pc:sldChg>
      <pc:sldChg chg="modSp modNotes">
        <pc:chgData name="Caitlin Joyce (2204263)" userId="S::2204263@student.uwtsd.ac.uk::f4f85af2-f6c3-4705-8779-8ace254058a2" providerId="AD" clId="Web-{3879F222-50B3-6F76-5991-3867F4565E5C}" dt="2023-03-01T11:40:59.051" v="55" actId="20577"/>
        <pc:sldMkLst>
          <pc:docMk/>
          <pc:sldMk cId="4286195810" sldId="276"/>
        </pc:sldMkLst>
        <pc:spChg chg="mod">
          <ac:chgData name="Caitlin Joyce (2204263)" userId="S::2204263@student.uwtsd.ac.uk::f4f85af2-f6c3-4705-8779-8ace254058a2" providerId="AD" clId="Web-{3879F222-50B3-6F76-5991-3867F4565E5C}" dt="2023-03-01T11:40:59.051" v="55" actId="20577"/>
          <ac:spMkLst>
            <pc:docMk/>
            <pc:sldMk cId="4286195810" sldId="276"/>
            <ac:spMk id="3" creationId="{C3A00316-98C2-090F-400E-8C0D7162C756}"/>
          </ac:spMkLst>
        </pc:spChg>
      </pc:sldChg>
      <pc:sldChg chg="modSp modNotes">
        <pc:chgData name="Caitlin Joyce (2204263)" userId="S::2204263@student.uwtsd.ac.uk::f4f85af2-f6c3-4705-8779-8ace254058a2" providerId="AD" clId="Web-{3879F222-50B3-6F76-5991-3867F4565E5C}" dt="2023-03-01T11:44:49.942" v="149"/>
        <pc:sldMkLst>
          <pc:docMk/>
          <pc:sldMk cId="2521118509" sldId="277"/>
        </pc:sldMkLst>
        <pc:spChg chg="mod">
          <ac:chgData name="Caitlin Joyce (2204263)" userId="S::2204263@student.uwtsd.ac.uk::f4f85af2-f6c3-4705-8779-8ace254058a2" providerId="AD" clId="Web-{3879F222-50B3-6F76-5991-3867F4565E5C}" dt="2023-03-01T11:41:31.991" v="62" actId="20577"/>
          <ac:spMkLst>
            <pc:docMk/>
            <pc:sldMk cId="2521118509" sldId="277"/>
            <ac:spMk id="2" creationId="{32684A5B-4355-5295-B10D-344F36C9A519}"/>
          </ac:spMkLst>
        </pc:spChg>
        <pc:spChg chg="mod">
          <ac:chgData name="Caitlin Joyce (2204263)" userId="S::2204263@student.uwtsd.ac.uk::f4f85af2-f6c3-4705-8779-8ace254058a2" providerId="AD" clId="Web-{3879F222-50B3-6F76-5991-3867F4565E5C}" dt="2023-03-01T11:43:33.671" v="96" actId="20577"/>
          <ac:spMkLst>
            <pc:docMk/>
            <pc:sldMk cId="2521118509" sldId="277"/>
            <ac:spMk id="5" creationId="{846C6EAD-29A6-E505-B786-A71FD98428B6}"/>
          </ac:spMkLst>
        </pc:spChg>
        <pc:spChg chg="mod">
          <ac:chgData name="Caitlin Joyce (2204263)" userId="S::2204263@student.uwtsd.ac.uk::f4f85af2-f6c3-4705-8779-8ace254058a2" providerId="AD" clId="Web-{3879F222-50B3-6F76-5991-3867F4565E5C}" dt="2023-03-01T11:42:32.526" v="73" actId="14100"/>
          <ac:spMkLst>
            <pc:docMk/>
            <pc:sldMk cId="2521118509" sldId="277"/>
            <ac:spMk id="8" creationId="{6B3FC655-6B08-7F6A-0EB3-2B333155BB70}"/>
          </ac:spMkLst>
        </pc:spChg>
        <pc:picChg chg="mod">
          <ac:chgData name="Caitlin Joyce (2204263)" userId="S::2204263@student.uwtsd.ac.uk::f4f85af2-f6c3-4705-8779-8ace254058a2" providerId="AD" clId="Web-{3879F222-50B3-6F76-5991-3867F4565E5C}" dt="2023-03-01T11:42:14.541" v="69" actId="14100"/>
          <ac:picMkLst>
            <pc:docMk/>
            <pc:sldMk cId="2521118509" sldId="277"/>
            <ac:picMk id="4" creationId="{DD20B688-5B1A-89B2-A0AC-CBC60B44F7F6}"/>
          </ac:picMkLst>
        </pc:picChg>
      </pc:sldChg>
      <pc:sldChg chg="modSp modNotes">
        <pc:chgData name="Caitlin Joyce (2204263)" userId="S::2204263@student.uwtsd.ac.uk::f4f85af2-f6c3-4705-8779-8ace254058a2" providerId="AD" clId="Web-{3879F222-50B3-6F76-5991-3867F4565E5C}" dt="2023-03-01T11:48:25.613" v="251"/>
        <pc:sldMkLst>
          <pc:docMk/>
          <pc:sldMk cId="378413230" sldId="278"/>
        </pc:sldMkLst>
        <pc:spChg chg="mod">
          <ac:chgData name="Caitlin Joyce (2204263)" userId="S::2204263@student.uwtsd.ac.uk::f4f85af2-f6c3-4705-8779-8ace254058a2" providerId="AD" clId="Web-{3879F222-50B3-6F76-5991-3867F4565E5C}" dt="2023-03-01T11:46:06.151" v="162" actId="20577"/>
          <ac:spMkLst>
            <pc:docMk/>
            <pc:sldMk cId="378413230" sldId="278"/>
            <ac:spMk id="3" creationId="{5DBD3F7D-10DD-96A8-57F2-4346078EB1C6}"/>
          </ac:spMkLst>
        </pc:spChg>
        <pc:spChg chg="mod">
          <ac:chgData name="Caitlin Joyce (2204263)" userId="S::2204263@student.uwtsd.ac.uk::f4f85af2-f6c3-4705-8779-8ace254058a2" providerId="AD" clId="Web-{3879F222-50B3-6F76-5991-3867F4565E5C}" dt="2023-03-01T11:46:57.967" v="186" actId="20577"/>
          <ac:spMkLst>
            <pc:docMk/>
            <pc:sldMk cId="378413230" sldId="278"/>
            <ac:spMk id="5" creationId="{F7D37DD0-A61B-97DF-4707-371638B8AC9E}"/>
          </ac:spMkLst>
        </pc:spChg>
      </pc:sldChg>
      <pc:sldChg chg="modSp modNotes">
        <pc:chgData name="Caitlin Joyce (2204263)" userId="S::2204263@student.uwtsd.ac.uk::f4f85af2-f6c3-4705-8779-8ace254058a2" providerId="AD" clId="Web-{3879F222-50B3-6F76-5991-3867F4565E5C}" dt="2023-03-01T11:58:39.094" v="490"/>
        <pc:sldMkLst>
          <pc:docMk/>
          <pc:sldMk cId="2884483296" sldId="279"/>
        </pc:sldMkLst>
        <pc:spChg chg="mod">
          <ac:chgData name="Caitlin Joyce (2204263)" userId="S::2204263@student.uwtsd.ac.uk::f4f85af2-f6c3-4705-8779-8ace254058a2" providerId="AD" clId="Web-{3879F222-50B3-6F76-5991-3867F4565E5C}" dt="2023-03-01T11:55:54.457" v="422" actId="20577"/>
          <ac:spMkLst>
            <pc:docMk/>
            <pc:sldMk cId="2884483296" sldId="279"/>
            <ac:spMk id="3" creationId="{0A7BEBAF-EE4E-A2F6-76E3-CA4D83D92C12}"/>
          </ac:spMkLst>
        </pc:spChg>
        <pc:spChg chg="mod">
          <ac:chgData name="Caitlin Joyce (2204263)" userId="S::2204263@student.uwtsd.ac.uk::f4f85af2-f6c3-4705-8779-8ace254058a2" providerId="AD" clId="Web-{3879F222-50B3-6F76-5991-3867F4565E5C}" dt="2023-03-01T11:56:00.176" v="423" actId="20577"/>
          <ac:spMkLst>
            <pc:docMk/>
            <pc:sldMk cId="2884483296" sldId="279"/>
            <ac:spMk id="5" creationId="{87DD52F3-1154-B056-19BE-11339DBAE489}"/>
          </ac:spMkLst>
        </pc:spChg>
        <pc:spChg chg="mod">
          <ac:chgData name="Caitlin Joyce (2204263)" userId="S::2204263@student.uwtsd.ac.uk::f4f85af2-f6c3-4705-8779-8ace254058a2" providerId="AD" clId="Web-{3879F222-50B3-6F76-5991-3867F4565E5C}" dt="2023-03-01T11:57:14.088" v="448" actId="20577"/>
          <ac:spMkLst>
            <pc:docMk/>
            <pc:sldMk cId="2884483296" sldId="279"/>
            <ac:spMk id="7" creationId="{5CE27E5D-F8AE-8448-2F9A-904603E341AD}"/>
          </ac:spMkLst>
        </pc:spChg>
      </pc:sldChg>
      <pc:sldChg chg="addSp modSp">
        <pc:chgData name="Caitlin Joyce (2204263)" userId="S::2204263@student.uwtsd.ac.uk::f4f85af2-f6c3-4705-8779-8ace254058a2" providerId="AD" clId="Web-{3879F222-50B3-6F76-5991-3867F4565E5C}" dt="2023-03-01T12:01:17.573" v="534" actId="1076"/>
        <pc:sldMkLst>
          <pc:docMk/>
          <pc:sldMk cId="339619179" sldId="280"/>
        </pc:sldMkLst>
        <pc:spChg chg="mod">
          <ac:chgData name="Caitlin Joyce (2204263)" userId="S::2204263@student.uwtsd.ac.uk::f4f85af2-f6c3-4705-8779-8ace254058a2" providerId="AD" clId="Web-{3879F222-50B3-6F76-5991-3867F4565E5C}" dt="2023-03-01T11:59:37.082" v="500" actId="20577"/>
          <ac:spMkLst>
            <pc:docMk/>
            <pc:sldMk cId="339619179" sldId="280"/>
            <ac:spMk id="3" creationId="{2CA143F7-9957-DA5E-BA00-6DD6E37E0DF1}"/>
          </ac:spMkLst>
        </pc:spChg>
        <pc:spChg chg="mod">
          <ac:chgData name="Caitlin Joyce (2204263)" userId="S::2204263@student.uwtsd.ac.uk::f4f85af2-f6c3-4705-8779-8ace254058a2" providerId="AD" clId="Web-{3879F222-50B3-6F76-5991-3867F4565E5C}" dt="2023-03-01T12:01:08.526" v="533" actId="1076"/>
          <ac:spMkLst>
            <pc:docMk/>
            <pc:sldMk cId="339619179" sldId="280"/>
            <ac:spMk id="4" creationId="{7F553EE2-CCFF-F407-8C61-F8FC448E92B5}"/>
          </ac:spMkLst>
        </pc:spChg>
        <pc:spChg chg="add mod">
          <ac:chgData name="Caitlin Joyce (2204263)" userId="S::2204263@student.uwtsd.ac.uk::f4f85af2-f6c3-4705-8779-8ace254058a2" providerId="AD" clId="Web-{3879F222-50B3-6F76-5991-3867F4565E5C}" dt="2023-03-01T12:01:17.573" v="534" actId="1076"/>
          <ac:spMkLst>
            <pc:docMk/>
            <pc:sldMk cId="339619179" sldId="280"/>
            <ac:spMk id="5" creationId="{07A1E83E-6AD4-027E-F0F8-30A3BC09155A}"/>
          </ac:spMkLst>
        </pc:spChg>
      </pc:sldChg>
      <pc:sldChg chg="modSp modNotes">
        <pc:chgData name="Caitlin Joyce (2204263)" userId="S::2204263@student.uwtsd.ac.uk::f4f85af2-f6c3-4705-8779-8ace254058a2" providerId="AD" clId="Web-{3879F222-50B3-6F76-5991-3867F4565E5C}" dt="2023-03-01T11:50:19.278" v="333"/>
        <pc:sldMkLst>
          <pc:docMk/>
          <pc:sldMk cId="2367695085" sldId="282"/>
        </pc:sldMkLst>
        <pc:spChg chg="mod">
          <ac:chgData name="Caitlin Joyce (2204263)" userId="S::2204263@student.uwtsd.ac.uk::f4f85af2-f6c3-4705-8779-8ace254058a2" providerId="AD" clId="Web-{3879F222-50B3-6F76-5991-3867F4565E5C}" dt="2023-03-01T11:49:20.680" v="270" actId="20577"/>
          <ac:spMkLst>
            <pc:docMk/>
            <pc:sldMk cId="2367695085" sldId="282"/>
            <ac:spMk id="3" creationId="{F019C700-04DC-76E8-A049-4AE4B23D058E}"/>
          </ac:spMkLst>
        </pc:spChg>
      </pc:sldChg>
    </pc:docChg>
  </pc:docChgLst>
  <pc:docChgLst>
    <pc:chgData name="Caitlin Joyce (2204263)" userId="S::2204263@student.uwtsd.ac.uk::f4f85af2-f6c3-4705-8779-8ace254058a2" providerId="AD" clId="Web-{A310F371-F5E1-AC08-0DF3-7371684E171E}"/>
    <pc:docChg chg="addSld delSld modSld">
      <pc:chgData name="Caitlin Joyce (2204263)" userId="S::2204263@student.uwtsd.ac.uk::f4f85af2-f6c3-4705-8779-8ace254058a2" providerId="AD" clId="Web-{A310F371-F5E1-AC08-0DF3-7371684E171E}" dt="2023-03-02T01:24:52.945" v="743" actId="20577"/>
      <pc:docMkLst>
        <pc:docMk/>
      </pc:docMkLst>
      <pc:sldChg chg="modSp">
        <pc:chgData name="Caitlin Joyce (2204263)" userId="S::2204263@student.uwtsd.ac.uk::f4f85af2-f6c3-4705-8779-8ace254058a2" providerId="AD" clId="Web-{A310F371-F5E1-AC08-0DF3-7371684E171E}" dt="2023-03-02T00:55:38.578" v="419" actId="20577"/>
        <pc:sldMkLst>
          <pc:docMk/>
          <pc:sldMk cId="109857222" sldId="256"/>
        </pc:sldMkLst>
        <pc:spChg chg="mod">
          <ac:chgData name="Caitlin Joyce (2204263)" userId="S::2204263@student.uwtsd.ac.uk::f4f85af2-f6c3-4705-8779-8ace254058a2" providerId="AD" clId="Web-{A310F371-F5E1-AC08-0DF3-7371684E171E}" dt="2023-03-02T00:55:38.578" v="419" actId="20577"/>
          <ac:spMkLst>
            <pc:docMk/>
            <pc:sldMk cId="109857222" sldId="256"/>
            <ac:spMk id="2" creationId="{00000000-0000-0000-0000-000000000000}"/>
          </ac:spMkLst>
        </pc:spChg>
        <pc:spChg chg="mod">
          <ac:chgData name="Caitlin Joyce (2204263)" userId="S::2204263@student.uwtsd.ac.uk::f4f85af2-f6c3-4705-8779-8ace254058a2" providerId="AD" clId="Web-{A310F371-F5E1-AC08-0DF3-7371684E171E}" dt="2023-03-02T00:54:56.527" v="415" actId="20577"/>
          <ac:spMkLst>
            <pc:docMk/>
            <pc:sldMk cId="109857222" sldId="256"/>
            <ac:spMk id="3" creationId="{00000000-0000-0000-0000-000000000000}"/>
          </ac:spMkLst>
        </pc:spChg>
      </pc:sldChg>
      <pc:sldChg chg="del">
        <pc:chgData name="Caitlin Joyce (2204263)" userId="S::2204263@student.uwtsd.ac.uk::f4f85af2-f6c3-4705-8779-8ace254058a2" providerId="AD" clId="Web-{A310F371-F5E1-AC08-0DF3-7371684E171E}" dt="2023-03-01T19:30:32.564" v="130"/>
        <pc:sldMkLst>
          <pc:docMk/>
          <pc:sldMk cId="933201056" sldId="257"/>
        </pc:sldMkLst>
      </pc:sldChg>
      <pc:sldChg chg="modSp">
        <pc:chgData name="Caitlin Joyce (2204263)" userId="S::2204263@student.uwtsd.ac.uk::f4f85af2-f6c3-4705-8779-8ace254058a2" providerId="AD" clId="Web-{A310F371-F5E1-AC08-0DF3-7371684E171E}" dt="2023-03-02T01:09:45.014" v="487" actId="20577"/>
        <pc:sldMkLst>
          <pc:docMk/>
          <pc:sldMk cId="2539474636" sldId="258"/>
        </pc:sldMkLst>
        <pc:spChg chg="mod">
          <ac:chgData name="Caitlin Joyce (2204263)" userId="S::2204263@student.uwtsd.ac.uk::f4f85af2-f6c3-4705-8779-8ace254058a2" providerId="AD" clId="Web-{A310F371-F5E1-AC08-0DF3-7371684E171E}" dt="2023-03-02T01:09:45.014" v="487" actId="20577"/>
          <ac:spMkLst>
            <pc:docMk/>
            <pc:sldMk cId="2539474636" sldId="258"/>
            <ac:spMk id="2" creationId="{D9471E53-AD68-155E-4588-0D0B57BA04AA}"/>
          </ac:spMkLst>
        </pc:spChg>
      </pc:sldChg>
      <pc:sldChg chg="modSp">
        <pc:chgData name="Caitlin Joyce (2204263)" userId="S::2204263@student.uwtsd.ac.uk::f4f85af2-f6c3-4705-8779-8ace254058a2" providerId="AD" clId="Web-{A310F371-F5E1-AC08-0DF3-7371684E171E}" dt="2023-03-02T01:10:09.422" v="490" actId="1076"/>
        <pc:sldMkLst>
          <pc:docMk/>
          <pc:sldMk cId="1341911316" sldId="259"/>
        </pc:sldMkLst>
        <pc:spChg chg="mod">
          <ac:chgData name="Caitlin Joyce (2204263)" userId="S::2204263@student.uwtsd.ac.uk::f4f85af2-f6c3-4705-8779-8ace254058a2" providerId="AD" clId="Web-{A310F371-F5E1-AC08-0DF3-7371684E171E}" dt="2023-03-02T01:10:09.422" v="490" actId="1076"/>
          <ac:spMkLst>
            <pc:docMk/>
            <pc:sldMk cId="1341911316" sldId="259"/>
            <ac:spMk id="2" creationId="{33DFD567-49C4-3359-1DEC-2FE4165E07BB}"/>
          </ac:spMkLst>
        </pc:spChg>
        <pc:spChg chg="mod">
          <ac:chgData name="Caitlin Joyce (2204263)" userId="S::2204263@student.uwtsd.ac.uk::f4f85af2-f6c3-4705-8779-8ace254058a2" providerId="AD" clId="Web-{A310F371-F5E1-AC08-0DF3-7371684E171E}" dt="2023-03-02T01:09:54.952" v="488" actId="20577"/>
          <ac:spMkLst>
            <pc:docMk/>
            <pc:sldMk cId="1341911316" sldId="259"/>
            <ac:spMk id="3" creationId="{8290B014-04FC-E92A-B2CD-35545DC19686}"/>
          </ac:spMkLst>
        </pc:spChg>
      </pc:sldChg>
      <pc:sldChg chg="addSp delSp modSp">
        <pc:chgData name="Caitlin Joyce (2204263)" userId="S::2204263@student.uwtsd.ac.uk::f4f85af2-f6c3-4705-8779-8ace254058a2" providerId="AD" clId="Web-{A310F371-F5E1-AC08-0DF3-7371684E171E}" dt="2023-03-02T00:58:04.096" v="429" actId="20577"/>
        <pc:sldMkLst>
          <pc:docMk/>
          <pc:sldMk cId="2493796715" sldId="260"/>
        </pc:sldMkLst>
        <pc:spChg chg="mod">
          <ac:chgData name="Caitlin Joyce (2204263)" userId="S::2204263@student.uwtsd.ac.uk::f4f85af2-f6c3-4705-8779-8ace254058a2" providerId="AD" clId="Web-{A310F371-F5E1-AC08-0DF3-7371684E171E}" dt="2023-03-02T00:58:04.096" v="429" actId="20577"/>
          <ac:spMkLst>
            <pc:docMk/>
            <pc:sldMk cId="2493796715" sldId="260"/>
            <ac:spMk id="2" creationId="{1FE82501-13FC-0C21-8578-6527196B3264}"/>
          </ac:spMkLst>
        </pc:spChg>
        <pc:spChg chg="del mod">
          <ac:chgData name="Caitlin Joyce (2204263)" userId="S::2204263@student.uwtsd.ac.uk::f4f85af2-f6c3-4705-8779-8ace254058a2" providerId="AD" clId="Web-{A310F371-F5E1-AC08-0DF3-7371684E171E}" dt="2023-03-01T12:33:16.215" v="23"/>
          <ac:spMkLst>
            <pc:docMk/>
            <pc:sldMk cId="2493796715" sldId="260"/>
            <ac:spMk id="3" creationId="{CC7A38F4-3EFE-B6EA-8BAC-835C9EBBD1EC}"/>
          </ac:spMkLst>
        </pc:spChg>
        <pc:spChg chg="add del mod">
          <ac:chgData name="Caitlin Joyce (2204263)" userId="S::2204263@student.uwtsd.ac.uk::f4f85af2-f6c3-4705-8779-8ace254058a2" providerId="AD" clId="Web-{A310F371-F5E1-AC08-0DF3-7371684E171E}" dt="2023-03-01T19:35:05.743" v="176"/>
          <ac:spMkLst>
            <pc:docMk/>
            <pc:sldMk cId="2493796715" sldId="260"/>
            <ac:spMk id="5" creationId="{6F4DA773-4462-7BE4-80C4-20CF632F34BD}"/>
          </ac:spMkLst>
        </pc:spChg>
      </pc:sldChg>
      <pc:sldChg chg="addSp delSp modSp">
        <pc:chgData name="Caitlin Joyce (2204263)" userId="S::2204263@student.uwtsd.ac.uk::f4f85af2-f6c3-4705-8779-8ace254058a2" providerId="AD" clId="Web-{A310F371-F5E1-AC08-0DF3-7371684E171E}" dt="2023-03-02T01:03:39.116" v="458" actId="20577"/>
        <pc:sldMkLst>
          <pc:docMk/>
          <pc:sldMk cId="557154926" sldId="261"/>
        </pc:sldMkLst>
        <pc:spChg chg="mod">
          <ac:chgData name="Caitlin Joyce (2204263)" userId="S::2204263@student.uwtsd.ac.uk::f4f85af2-f6c3-4705-8779-8ace254058a2" providerId="AD" clId="Web-{A310F371-F5E1-AC08-0DF3-7371684E171E}" dt="2023-03-02T01:03:39.116" v="458" actId="20577"/>
          <ac:spMkLst>
            <pc:docMk/>
            <pc:sldMk cId="557154926" sldId="261"/>
            <ac:spMk id="2" creationId="{1CDE6AD1-C2FF-1416-0551-ABAA9905C21D}"/>
          </ac:spMkLst>
        </pc:spChg>
        <pc:spChg chg="del mod">
          <ac:chgData name="Caitlin Joyce (2204263)" userId="S::2204263@student.uwtsd.ac.uk::f4f85af2-f6c3-4705-8779-8ace254058a2" providerId="AD" clId="Web-{A310F371-F5E1-AC08-0DF3-7371684E171E}" dt="2023-03-01T12:38:26.204" v="25"/>
          <ac:spMkLst>
            <pc:docMk/>
            <pc:sldMk cId="557154926" sldId="261"/>
            <ac:spMk id="3" creationId="{DB398661-8F4A-B8D7-38FE-6B3CC6F08479}"/>
          </ac:spMkLst>
        </pc:spChg>
        <pc:spChg chg="add del mod">
          <ac:chgData name="Caitlin Joyce (2204263)" userId="S::2204263@student.uwtsd.ac.uk::f4f85af2-f6c3-4705-8779-8ace254058a2" providerId="AD" clId="Web-{A310F371-F5E1-AC08-0DF3-7371684E171E}" dt="2023-03-02T01:03:06.176" v="456"/>
          <ac:spMkLst>
            <pc:docMk/>
            <pc:sldMk cId="557154926" sldId="261"/>
            <ac:spMk id="5" creationId="{8E0EA7CA-BFF4-0547-20B7-65317BAB46A4}"/>
          </ac:spMkLst>
        </pc:spChg>
      </pc:sldChg>
      <pc:sldChg chg="modSp">
        <pc:chgData name="Caitlin Joyce (2204263)" userId="S::2204263@student.uwtsd.ac.uk::f4f85af2-f6c3-4705-8779-8ace254058a2" providerId="AD" clId="Web-{A310F371-F5E1-AC08-0DF3-7371684E171E}" dt="2023-03-02T00:56:01.799" v="421" actId="20577"/>
        <pc:sldMkLst>
          <pc:docMk/>
          <pc:sldMk cId="476717877" sldId="262"/>
        </pc:sldMkLst>
        <pc:spChg chg="mod">
          <ac:chgData name="Caitlin Joyce (2204263)" userId="S::2204263@student.uwtsd.ac.uk::f4f85af2-f6c3-4705-8779-8ace254058a2" providerId="AD" clId="Web-{A310F371-F5E1-AC08-0DF3-7371684E171E}" dt="2023-03-02T00:56:01.799" v="421" actId="20577"/>
          <ac:spMkLst>
            <pc:docMk/>
            <pc:sldMk cId="476717877" sldId="262"/>
            <ac:spMk id="2" creationId="{926432E9-794C-DF1C-547D-7111FDDE4D36}"/>
          </ac:spMkLst>
        </pc:spChg>
        <pc:spChg chg="mod">
          <ac:chgData name="Caitlin Joyce (2204263)" userId="S::2204263@student.uwtsd.ac.uk::f4f85af2-f6c3-4705-8779-8ace254058a2" providerId="AD" clId="Web-{A310F371-F5E1-AC08-0DF3-7371684E171E}" dt="2023-03-02T00:55:51.907" v="420" actId="20577"/>
          <ac:spMkLst>
            <pc:docMk/>
            <pc:sldMk cId="476717877" sldId="262"/>
            <ac:spMk id="3" creationId="{49D52880-CB0F-AFCD-7ADC-2204C79DB9EC}"/>
          </ac:spMkLst>
        </pc:spChg>
      </pc:sldChg>
      <pc:sldChg chg="modSp">
        <pc:chgData name="Caitlin Joyce (2204263)" userId="S::2204263@student.uwtsd.ac.uk::f4f85af2-f6c3-4705-8779-8ace254058a2" providerId="AD" clId="Web-{A310F371-F5E1-AC08-0DF3-7371684E171E}" dt="2023-03-02T00:57:22.453" v="425" actId="20577"/>
        <pc:sldMkLst>
          <pc:docMk/>
          <pc:sldMk cId="699103050" sldId="263"/>
        </pc:sldMkLst>
        <pc:spChg chg="mod">
          <ac:chgData name="Caitlin Joyce (2204263)" userId="S::2204263@student.uwtsd.ac.uk::f4f85af2-f6c3-4705-8779-8ace254058a2" providerId="AD" clId="Web-{A310F371-F5E1-AC08-0DF3-7371684E171E}" dt="2023-03-02T00:57:22.453" v="425" actId="20577"/>
          <ac:spMkLst>
            <pc:docMk/>
            <pc:sldMk cId="699103050" sldId="263"/>
            <ac:spMk id="2" creationId="{E79599FC-BAA9-0FA8-315E-7C4A2DA0532A}"/>
          </ac:spMkLst>
        </pc:spChg>
        <pc:spChg chg="mod">
          <ac:chgData name="Caitlin Joyce (2204263)" userId="S::2204263@student.uwtsd.ac.uk::f4f85af2-f6c3-4705-8779-8ace254058a2" providerId="AD" clId="Web-{A310F371-F5E1-AC08-0DF3-7371684E171E}" dt="2023-03-02T00:56:10.924" v="422" actId="20577"/>
          <ac:spMkLst>
            <pc:docMk/>
            <pc:sldMk cId="699103050" sldId="263"/>
            <ac:spMk id="3" creationId="{08A37307-1127-CF24-FDE0-96FC42200CE2}"/>
          </ac:spMkLst>
        </pc:spChg>
      </pc:sldChg>
      <pc:sldChg chg="modSp">
        <pc:chgData name="Caitlin Joyce (2204263)" userId="S::2204263@student.uwtsd.ac.uk::f4f85af2-f6c3-4705-8779-8ace254058a2" providerId="AD" clId="Web-{A310F371-F5E1-AC08-0DF3-7371684E171E}" dt="2023-03-02T00:57:50.986" v="428" actId="20577"/>
        <pc:sldMkLst>
          <pc:docMk/>
          <pc:sldMk cId="2615516156" sldId="264"/>
        </pc:sldMkLst>
        <pc:spChg chg="mod">
          <ac:chgData name="Caitlin Joyce (2204263)" userId="S::2204263@student.uwtsd.ac.uk::f4f85af2-f6c3-4705-8779-8ace254058a2" providerId="AD" clId="Web-{A310F371-F5E1-AC08-0DF3-7371684E171E}" dt="2023-03-02T00:57:50.986" v="428" actId="20577"/>
          <ac:spMkLst>
            <pc:docMk/>
            <pc:sldMk cId="2615516156" sldId="264"/>
            <ac:spMk id="2" creationId="{135A5BE9-2DF7-1ABF-050F-3D97AA041EAA}"/>
          </ac:spMkLst>
        </pc:spChg>
        <pc:spChg chg="mod">
          <ac:chgData name="Caitlin Joyce (2204263)" userId="S::2204263@student.uwtsd.ac.uk::f4f85af2-f6c3-4705-8779-8ace254058a2" providerId="AD" clId="Web-{A310F371-F5E1-AC08-0DF3-7371684E171E}" dt="2023-03-02T00:57:46.923" v="427" actId="20577"/>
          <ac:spMkLst>
            <pc:docMk/>
            <pc:sldMk cId="2615516156" sldId="264"/>
            <ac:spMk id="3" creationId="{9186D507-E144-586E-2B50-3F3270061529}"/>
          </ac:spMkLst>
        </pc:spChg>
      </pc:sldChg>
      <pc:sldChg chg="modSp">
        <pc:chgData name="Caitlin Joyce (2204263)" userId="S::2204263@student.uwtsd.ac.uk::f4f85af2-f6c3-4705-8779-8ace254058a2" providerId="AD" clId="Web-{A310F371-F5E1-AC08-0DF3-7371684E171E}" dt="2023-03-02T00:58:30.113" v="431" actId="20577"/>
        <pc:sldMkLst>
          <pc:docMk/>
          <pc:sldMk cId="1770932006" sldId="266"/>
        </pc:sldMkLst>
        <pc:spChg chg="mod">
          <ac:chgData name="Caitlin Joyce (2204263)" userId="S::2204263@student.uwtsd.ac.uk::f4f85af2-f6c3-4705-8779-8ace254058a2" providerId="AD" clId="Web-{A310F371-F5E1-AC08-0DF3-7371684E171E}" dt="2023-03-02T00:58:30.113" v="431" actId="20577"/>
          <ac:spMkLst>
            <pc:docMk/>
            <pc:sldMk cId="1770932006" sldId="266"/>
            <ac:spMk id="2" creationId="{F7CBE3DE-76C7-C462-106B-11EF2F007F32}"/>
          </ac:spMkLst>
        </pc:spChg>
        <pc:spChg chg="mod">
          <ac:chgData name="Caitlin Joyce (2204263)" userId="S::2204263@student.uwtsd.ac.uk::f4f85af2-f6c3-4705-8779-8ace254058a2" providerId="AD" clId="Web-{A310F371-F5E1-AC08-0DF3-7371684E171E}" dt="2023-03-02T00:58:24.004" v="430" actId="20577"/>
          <ac:spMkLst>
            <pc:docMk/>
            <pc:sldMk cId="1770932006" sldId="266"/>
            <ac:spMk id="3" creationId="{1766391C-FDA8-1BBA-D263-2F6C89943A79}"/>
          </ac:spMkLst>
        </pc:spChg>
      </pc:sldChg>
      <pc:sldChg chg="modSp">
        <pc:chgData name="Caitlin Joyce (2204263)" userId="S::2204263@student.uwtsd.ac.uk::f4f85af2-f6c3-4705-8779-8ace254058a2" providerId="AD" clId="Web-{A310F371-F5E1-AC08-0DF3-7371684E171E}" dt="2023-03-02T00:59:19.226" v="435" actId="1076"/>
        <pc:sldMkLst>
          <pc:docMk/>
          <pc:sldMk cId="1084660066" sldId="267"/>
        </pc:sldMkLst>
        <pc:spChg chg="mod">
          <ac:chgData name="Caitlin Joyce (2204263)" userId="S::2204263@student.uwtsd.ac.uk::f4f85af2-f6c3-4705-8779-8ace254058a2" providerId="AD" clId="Web-{A310F371-F5E1-AC08-0DF3-7371684E171E}" dt="2023-03-02T00:58:53.240" v="433" actId="20577"/>
          <ac:spMkLst>
            <pc:docMk/>
            <pc:sldMk cId="1084660066" sldId="267"/>
            <ac:spMk id="2" creationId="{1FD2A456-5911-2728-173B-4D8C48C2079E}"/>
          </ac:spMkLst>
        </pc:spChg>
        <pc:spChg chg="mod">
          <ac:chgData name="Caitlin Joyce (2204263)" userId="S::2204263@student.uwtsd.ac.uk::f4f85af2-f6c3-4705-8779-8ace254058a2" providerId="AD" clId="Web-{A310F371-F5E1-AC08-0DF3-7371684E171E}" dt="2023-03-02T00:58:44.411" v="432" actId="20577"/>
          <ac:spMkLst>
            <pc:docMk/>
            <pc:sldMk cId="1084660066" sldId="267"/>
            <ac:spMk id="3" creationId="{B5D69FD2-554A-BFA6-AF36-C7FFEAF2AFF5}"/>
          </ac:spMkLst>
        </pc:spChg>
        <pc:spChg chg="mod">
          <ac:chgData name="Caitlin Joyce (2204263)" userId="S::2204263@student.uwtsd.ac.uk::f4f85af2-f6c3-4705-8779-8ace254058a2" providerId="AD" clId="Web-{A310F371-F5E1-AC08-0DF3-7371684E171E}" dt="2023-03-02T00:59:19.226" v="435" actId="1076"/>
          <ac:spMkLst>
            <pc:docMk/>
            <pc:sldMk cId="1084660066" sldId="267"/>
            <ac:spMk id="4" creationId="{559D685B-F0D5-D103-DA64-F4F799EF1385}"/>
          </ac:spMkLst>
        </pc:spChg>
      </pc:sldChg>
      <pc:sldChg chg="modSp">
        <pc:chgData name="Caitlin Joyce (2204263)" userId="S::2204263@student.uwtsd.ac.uk::f4f85af2-f6c3-4705-8779-8ace254058a2" providerId="AD" clId="Web-{A310F371-F5E1-AC08-0DF3-7371684E171E}" dt="2023-03-02T01:00:05.869" v="441" actId="20577"/>
        <pc:sldMkLst>
          <pc:docMk/>
          <pc:sldMk cId="4285984365" sldId="268"/>
        </pc:sldMkLst>
        <pc:spChg chg="mod">
          <ac:chgData name="Caitlin Joyce (2204263)" userId="S::2204263@student.uwtsd.ac.uk::f4f85af2-f6c3-4705-8779-8ace254058a2" providerId="AD" clId="Web-{A310F371-F5E1-AC08-0DF3-7371684E171E}" dt="2023-03-02T00:59:46.384" v="437" actId="20577"/>
          <ac:spMkLst>
            <pc:docMk/>
            <pc:sldMk cId="4285984365" sldId="268"/>
            <ac:spMk id="2" creationId="{18C4404C-340F-3C2D-415F-B44AACE8DD6D}"/>
          </ac:spMkLst>
        </pc:spChg>
        <pc:spChg chg="mod">
          <ac:chgData name="Caitlin Joyce (2204263)" userId="S::2204263@student.uwtsd.ac.uk::f4f85af2-f6c3-4705-8779-8ace254058a2" providerId="AD" clId="Web-{A310F371-F5E1-AC08-0DF3-7371684E171E}" dt="2023-03-02T00:59:31.445" v="436" actId="20577"/>
          <ac:spMkLst>
            <pc:docMk/>
            <pc:sldMk cId="4285984365" sldId="268"/>
            <ac:spMk id="3" creationId="{5A42FFE7-F0C9-6F52-9633-D4A854AC30E5}"/>
          </ac:spMkLst>
        </pc:spChg>
        <pc:spChg chg="mod">
          <ac:chgData name="Caitlin Joyce (2204263)" userId="S::2204263@student.uwtsd.ac.uk::f4f85af2-f6c3-4705-8779-8ace254058a2" providerId="AD" clId="Web-{A310F371-F5E1-AC08-0DF3-7371684E171E}" dt="2023-03-02T01:00:05.869" v="441" actId="20577"/>
          <ac:spMkLst>
            <pc:docMk/>
            <pc:sldMk cId="4285984365" sldId="268"/>
            <ac:spMk id="4" creationId="{4566E5EC-D3AF-E926-1875-0B2EF4516DA7}"/>
          </ac:spMkLst>
        </pc:spChg>
        <pc:spChg chg="mod">
          <ac:chgData name="Caitlin Joyce (2204263)" userId="S::2204263@student.uwtsd.ac.uk::f4f85af2-f6c3-4705-8779-8ace254058a2" providerId="AD" clId="Web-{A310F371-F5E1-AC08-0DF3-7371684E171E}" dt="2023-03-02T00:59:55.165" v="439" actId="20577"/>
          <ac:spMkLst>
            <pc:docMk/>
            <pc:sldMk cId="4285984365" sldId="268"/>
            <ac:spMk id="5" creationId="{5E6FDF83-1E15-ECB7-C0FC-A88438093335}"/>
          </ac:spMkLst>
        </pc:spChg>
      </pc:sldChg>
      <pc:sldChg chg="modSp">
        <pc:chgData name="Caitlin Joyce (2204263)" userId="S::2204263@student.uwtsd.ac.uk::f4f85af2-f6c3-4705-8779-8ace254058a2" providerId="AD" clId="Web-{A310F371-F5E1-AC08-0DF3-7371684E171E}" dt="2023-03-02T01:00:27.573" v="443" actId="20577"/>
        <pc:sldMkLst>
          <pc:docMk/>
          <pc:sldMk cId="2405289586" sldId="269"/>
        </pc:sldMkLst>
        <pc:spChg chg="mod">
          <ac:chgData name="Caitlin Joyce (2204263)" userId="S::2204263@student.uwtsd.ac.uk::f4f85af2-f6c3-4705-8779-8ace254058a2" providerId="AD" clId="Web-{A310F371-F5E1-AC08-0DF3-7371684E171E}" dt="2023-03-02T01:00:27.573" v="443" actId="20577"/>
          <ac:spMkLst>
            <pc:docMk/>
            <pc:sldMk cId="2405289586" sldId="269"/>
            <ac:spMk id="2" creationId="{728E6062-4773-AAC1-B0F9-3E30EE6390F7}"/>
          </ac:spMkLst>
        </pc:spChg>
        <pc:spChg chg="mod">
          <ac:chgData name="Caitlin Joyce (2204263)" userId="S::2204263@student.uwtsd.ac.uk::f4f85af2-f6c3-4705-8779-8ace254058a2" providerId="AD" clId="Web-{A310F371-F5E1-AC08-0DF3-7371684E171E}" dt="2023-03-02T01:00:21.245" v="442" actId="20577"/>
          <ac:spMkLst>
            <pc:docMk/>
            <pc:sldMk cId="2405289586" sldId="269"/>
            <ac:spMk id="3" creationId="{D9D475F2-45D9-4EAE-40F7-25DEE932223C}"/>
          </ac:spMkLst>
        </pc:spChg>
      </pc:sldChg>
      <pc:sldChg chg="modSp">
        <pc:chgData name="Caitlin Joyce (2204263)" userId="S::2204263@student.uwtsd.ac.uk::f4f85af2-f6c3-4705-8779-8ace254058a2" providerId="AD" clId="Web-{A310F371-F5E1-AC08-0DF3-7371684E171E}" dt="2023-03-02T01:01:45.125" v="447" actId="20577"/>
        <pc:sldMkLst>
          <pc:docMk/>
          <pc:sldMk cId="2824900106" sldId="270"/>
        </pc:sldMkLst>
        <pc:spChg chg="mod">
          <ac:chgData name="Caitlin Joyce (2204263)" userId="S::2204263@student.uwtsd.ac.uk::f4f85af2-f6c3-4705-8779-8ace254058a2" providerId="AD" clId="Web-{A310F371-F5E1-AC08-0DF3-7371684E171E}" dt="2023-03-02T01:01:29.843" v="446" actId="20577"/>
          <ac:spMkLst>
            <pc:docMk/>
            <pc:sldMk cId="2824900106" sldId="270"/>
            <ac:spMk id="2" creationId="{8CAB7157-0438-A3FF-F4F9-74F075AEF8CE}"/>
          </ac:spMkLst>
        </pc:spChg>
        <pc:spChg chg="mod">
          <ac:chgData name="Caitlin Joyce (2204263)" userId="S::2204263@student.uwtsd.ac.uk::f4f85af2-f6c3-4705-8779-8ace254058a2" providerId="AD" clId="Web-{A310F371-F5E1-AC08-0DF3-7371684E171E}" dt="2023-03-02T01:01:21.405" v="445" actId="20577"/>
          <ac:spMkLst>
            <pc:docMk/>
            <pc:sldMk cId="2824900106" sldId="270"/>
            <ac:spMk id="3" creationId="{B9F27590-6E53-82D5-7B3B-FEBB02294684}"/>
          </ac:spMkLst>
        </pc:spChg>
        <pc:spChg chg="mod">
          <ac:chgData name="Caitlin Joyce (2204263)" userId="S::2204263@student.uwtsd.ac.uk::f4f85af2-f6c3-4705-8779-8ace254058a2" providerId="AD" clId="Web-{A310F371-F5E1-AC08-0DF3-7371684E171E}" dt="2023-03-02T01:01:45.125" v="447" actId="20577"/>
          <ac:spMkLst>
            <pc:docMk/>
            <pc:sldMk cId="2824900106" sldId="270"/>
            <ac:spMk id="4" creationId="{3707C6FD-D910-5E00-F731-72F28D31A87C}"/>
          </ac:spMkLst>
        </pc:spChg>
      </pc:sldChg>
      <pc:sldChg chg="modSp">
        <pc:chgData name="Caitlin Joyce (2204263)" userId="S::2204263@student.uwtsd.ac.uk::f4f85af2-f6c3-4705-8779-8ace254058a2" providerId="AD" clId="Web-{A310F371-F5E1-AC08-0DF3-7371684E171E}" dt="2023-03-02T01:02:08.642" v="449" actId="20577"/>
        <pc:sldMkLst>
          <pc:docMk/>
          <pc:sldMk cId="557541807" sldId="271"/>
        </pc:sldMkLst>
        <pc:spChg chg="mod">
          <ac:chgData name="Caitlin Joyce (2204263)" userId="S::2204263@student.uwtsd.ac.uk::f4f85af2-f6c3-4705-8779-8ace254058a2" providerId="AD" clId="Web-{A310F371-F5E1-AC08-0DF3-7371684E171E}" dt="2023-03-02T01:02:08.642" v="449" actId="20577"/>
          <ac:spMkLst>
            <pc:docMk/>
            <pc:sldMk cId="557541807" sldId="271"/>
            <ac:spMk id="2" creationId="{2585CEE1-7F02-A27E-A90D-A8A80F5541C1}"/>
          </ac:spMkLst>
        </pc:spChg>
        <pc:spChg chg="mod">
          <ac:chgData name="Caitlin Joyce (2204263)" userId="S::2204263@student.uwtsd.ac.uk::f4f85af2-f6c3-4705-8779-8ace254058a2" providerId="AD" clId="Web-{A310F371-F5E1-AC08-0DF3-7371684E171E}" dt="2023-03-02T01:01:55.844" v="448" actId="20577"/>
          <ac:spMkLst>
            <pc:docMk/>
            <pc:sldMk cId="557541807" sldId="271"/>
            <ac:spMk id="3" creationId="{307C55DE-97F5-5467-E6B3-852EABB12FC9}"/>
          </ac:spMkLst>
        </pc:spChg>
      </pc:sldChg>
      <pc:sldChg chg="modSp">
        <pc:chgData name="Caitlin Joyce (2204263)" userId="S::2204263@student.uwtsd.ac.uk::f4f85af2-f6c3-4705-8779-8ace254058a2" providerId="AD" clId="Web-{A310F371-F5E1-AC08-0DF3-7371684E171E}" dt="2023-03-02T01:02:33.878" v="452" actId="20577"/>
        <pc:sldMkLst>
          <pc:docMk/>
          <pc:sldMk cId="3270987558" sldId="273"/>
        </pc:sldMkLst>
        <pc:spChg chg="mod">
          <ac:chgData name="Caitlin Joyce (2204263)" userId="S::2204263@student.uwtsd.ac.uk::f4f85af2-f6c3-4705-8779-8ace254058a2" providerId="AD" clId="Web-{A310F371-F5E1-AC08-0DF3-7371684E171E}" dt="2023-03-02T01:02:27.190" v="451" actId="20577"/>
          <ac:spMkLst>
            <pc:docMk/>
            <pc:sldMk cId="3270987558" sldId="273"/>
            <ac:spMk id="2" creationId="{C6D09159-8CC1-783D-273C-E2D84E001050}"/>
          </ac:spMkLst>
        </pc:spChg>
        <pc:spChg chg="mod">
          <ac:chgData name="Caitlin Joyce (2204263)" userId="S::2204263@student.uwtsd.ac.uk::f4f85af2-f6c3-4705-8779-8ace254058a2" providerId="AD" clId="Web-{A310F371-F5E1-AC08-0DF3-7371684E171E}" dt="2023-03-02T01:02:33.878" v="452" actId="20577"/>
          <ac:spMkLst>
            <pc:docMk/>
            <pc:sldMk cId="3270987558" sldId="273"/>
            <ac:spMk id="3" creationId="{BBA62214-711A-4D98-C36A-08F225AFD1D8}"/>
          </ac:spMkLst>
        </pc:spChg>
      </pc:sldChg>
      <pc:sldChg chg="modSp">
        <pc:chgData name="Caitlin Joyce (2204263)" userId="S::2204263@student.uwtsd.ac.uk::f4f85af2-f6c3-4705-8779-8ace254058a2" providerId="AD" clId="Web-{A310F371-F5E1-AC08-0DF3-7371684E171E}" dt="2023-03-02T01:02:54.332" v="455" actId="20577"/>
        <pc:sldMkLst>
          <pc:docMk/>
          <pc:sldMk cId="419473062" sldId="274"/>
        </pc:sldMkLst>
        <pc:spChg chg="mod">
          <ac:chgData name="Caitlin Joyce (2204263)" userId="S::2204263@student.uwtsd.ac.uk::f4f85af2-f6c3-4705-8779-8ace254058a2" providerId="AD" clId="Web-{A310F371-F5E1-AC08-0DF3-7371684E171E}" dt="2023-03-02T01:02:54.332" v="455" actId="20577"/>
          <ac:spMkLst>
            <pc:docMk/>
            <pc:sldMk cId="419473062" sldId="274"/>
            <ac:spMk id="2" creationId="{FC5BB778-B907-D990-7546-F2659D1E4C78}"/>
          </ac:spMkLst>
        </pc:spChg>
        <pc:spChg chg="mod">
          <ac:chgData name="Caitlin Joyce (2204263)" userId="S::2204263@student.uwtsd.ac.uk::f4f85af2-f6c3-4705-8779-8ace254058a2" providerId="AD" clId="Web-{A310F371-F5E1-AC08-0DF3-7371684E171E}" dt="2023-03-02T01:02:44.410" v="454" actId="20577"/>
          <ac:spMkLst>
            <pc:docMk/>
            <pc:sldMk cId="419473062" sldId="274"/>
            <ac:spMk id="3" creationId="{46EE3759-A47A-7175-75F3-2A181687319E}"/>
          </ac:spMkLst>
        </pc:spChg>
      </pc:sldChg>
      <pc:sldChg chg="modSp">
        <pc:chgData name="Caitlin Joyce (2204263)" userId="S::2204263@student.uwtsd.ac.uk::f4f85af2-f6c3-4705-8779-8ace254058a2" providerId="AD" clId="Web-{A310F371-F5E1-AC08-0DF3-7371684E171E}" dt="2023-03-02T01:05:16.889" v="469" actId="20577"/>
        <pc:sldMkLst>
          <pc:docMk/>
          <pc:sldMk cId="1440775729" sldId="275"/>
        </pc:sldMkLst>
        <pc:spChg chg="mod">
          <ac:chgData name="Caitlin Joyce (2204263)" userId="S::2204263@student.uwtsd.ac.uk::f4f85af2-f6c3-4705-8779-8ace254058a2" providerId="AD" clId="Web-{A310F371-F5E1-AC08-0DF3-7371684E171E}" dt="2023-03-02T01:05:16.889" v="469" actId="20577"/>
          <ac:spMkLst>
            <pc:docMk/>
            <pc:sldMk cId="1440775729" sldId="275"/>
            <ac:spMk id="2" creationId="{BC91089F-AB3F-5D05-8465-FBB877180852}"/>
          </ac:spMkLst>
        </pc:spChg>
        <pc:spChg chg="mod">
          <ac:chgData name="Caitlin Joyce (2204263)" userId="S::2204263@student.uwtsd.ac.uk::f4f85af2-f6c3-4705-8779-8ace254058a2" providerId="AD" clId="Web-{A310F371-F5E1-AC08-0DF3-7371684E171E}" dt="2023-03-02T01:04:50.981" v="465" actId="20577"/>
          <ac:spMkLst>
            <pc:docMk/>
            <pc:sldMk cId="1440775729" sldId="275"/>
            <ac:spMk id="3" creationId="{BD673F5F-7CEA-0962-50AF-3B336A842344}"/>
          </ac:spMkLst>
        </pc:spChg>
        <pc:spChg chg="mod">
          <ac:chgData name="Caitlin Joyce (2204263)" userId="S::2204263@student.uwtsd.ac.uk::f4f85af2-f6c3-4705-8779-8ace254058a2" providerId="AD" clId="Web-{A310F371-F5E1-AC08-0DF3-7371684E171E}" dt="2023-03-02T01:05:03.451" v="468" actId="20577"/>
          <ac:spMkLst>
            <pc:docMk/>
            <pc:sldMk cId="1440775729" sldId="275"/>
            <ac:spMk id="5" creationId="{E6DD3B3B-0736-8A84-1BA6-796D357FCE03}"/>
          </ac:spMkLst>
        </pc:spChg>
      </pc:sldChg>
      <pc:sldChg chg="modSp">
        <pc:chgData name="Caitlin Joyce (2204263)" userId="S::2204263@student.uwtsd.ac.uk::f4f85af2-f6c3-4705-8779-8ace254058a2" providerId="AD" clId="Web-{A310F371-F5E1-AC08-0DF3-7371684E171E}" dt="2023-03-02T01:05:47.031" v="472" actId="20577"/>
        <pc:sldMkLst>
          <pc:docMk/>
          <pc:sldMk cId="4286195810" sldId="276"/>
        </pc:sldMkLst>
        <pc:spChg chg="mod">
          <ac:chgData name="Caitlin Joyce (2204263)" userId="S::2204263@student.uwtsd.ac.uk::f4f85af2-f6c3-4705-8779-8ace254058a2" providerId="AD" clId="Web-{A310F371-F5E1-AC08-0DF3-7371684E171E}" dt="2023-03-02T01:05:47.031" v="472" actId="20577"/>
          <ac:spMkLst>
            <pc:docMk/>
            <pc:sldMk cId="4286195810" sldId="276"/>
            <ac:spMk id="2" creationId="{4EF79DD9-9375-DD09-FF6F-00C798C53743}"/>
          </ac:spMkLst>
        </pc:spChg>
        <pc:spChg chg="mod">
          <ac:chgData name="Caitlin Joyce (2204263)" userId="S::2204263@student.uwtsd.ac.uk::f4f85af2-f6c3-4705-8779-8ace254058a2" providerId="AD" clId="Web-{A310F371-F5E1-AC08-0DF3-7371684E171E}" dt="2023-03-02T01:05:43" v="471" actId="20577"/>
          <ac:spMkLst>
            <pc:docMk/>
            <pc:sldMk cId="4286195810" sldId="276"/>
            <ac:spMk id="3" creationId="{C3A00316-98C2-090F-400E-8C0D7162C756}"/>
          </ac:spMkLst>
        </pc:spChg>
      </pc:sldChg>
      <pc:sldChg chg="addSp delSp modSp">
        <pc:chgData name="Caitlin Joyce (2204263)" userId="S::2204263@student.uwtsd.ac.uk::f4f85af2-f6c3-4705-8779-8ace254058a2" providerId="AD" clId="Web-{A310F371-F5E1-AC08-0DF3-7371684E171E}" dt="2023-03-02T01:06:43.660" v="477" actId="1076"/>
        <pc:sldMkLst>
          <pc:docMk/>
          <pc:sldMk cId="2521118509" sldId="277"/>
        </pc:sldMkLst>
        <pc:spChg chg="mod">
          <ac:chgData name="Caitlin Joyce (2204263)" userId="S::2204263@student.uwtsd.ac.uk::f4f85af2-f6c3-4705-8779-8ace254058a2" providerId="AD" clId="Web-{A310F371-F5E1-AC08-0DF3-7371684E171E}" dt="2023-03-02T01:06:31.128" v="475" actId="20577"/>
          <ac:spMkLst>
            <pc:docMk/>
            <pc:sldMk cId="2521118509" sldId="277"/>
            <ac:spMk id="2" creationId="{32684A5B-4355-5295-B10D-344F36C9A519}"/>
          </ac:spMkLst>
        </pc:spChg>
        <pc:spChg chg="add del mod">
          <ac:chgData name="Caitlin Joyce (2204263)" userId="S::2204263@student.uwtsd.ac.uk::f4f85af2-f6c3-4705-8779-8ace254058a2" providerId="AD" clId="Web-{A310F371-F5E1-AC08-0DF3-7371684E171E}" dt="2023-03-02T01:06:37.316" v="476" actId="1076"/>
          <ac:spMkLst>
            <pc:docMk/>
            <pc:sldMk cId="2521118509" sldId="277"/>
            <ac:spMk id="5" creationId="{846C6EAD-29A6-E505-B786-A71FD98428B6}"/>
          </ac:spMkLst>
        </pc:spChg>
        <pc:spChg chg="mod">
          <ac:chgData name="Caitlin Joyce (2204263)" userId="S::2204263@student.uwtsd.ac.uk::f4f85af2-f6c3-4705-8779-8ace254058a2" providerId="AD" clId="Web-{A310F371-F5E1-AC08-0DF3-7371684E171E}" dt="2023-03-02T01:06:43.660" v="477" actId="1076"/>
          <ac:spMkLst>
            <pc:docMk/>
            <pc:sldMk cId="2521118509" sldId="277"/>
            <ac:spMk id="8" creationId="{6B3FC655-6B08-7F6A-0EB3-2B333155BB70}"/>
          </ac:spMkLst>
        </pc:spChg>
      </pc:sldChg>
      <pc:sldChg chg="modSp">
        <pc:chgData name="Caitlin Joyce (2204263)" userId="S::2204263@student.uwtsd.ac.uk::f4f85af2-f6c3-4705-8779-8ace254058a2" providerId="AD" clId="Web-{A310F371-F5E1-AC08-0DF3-7371684E171E}" dt="2023-03-02T01:09:11.809" v="484" actId="20577"/>
        <pc:sldMkLst>
          <pc:docMk/>
          <pc:sldMk cId="378413230" sldId="278"/>
        </pc:sldMkLst>
        <pc:spChg chg="mod">
          <ac:chgData name="Caitlin Joyce (2204263)" userId="S::2204263@student.uwtsd.ac.uk::f4f85af2-f6c3-4705-8779-8ace254058a2" providerId="AD" clId="Web-{A310F371-F5E1-AC08-0DF3-7371684E171E}" dt="2023-03-02T01:07:38.147" v="483" actId="20577"/>
          <ac:spMkLst>
            <pc:docMk/>
            <pc:sldMk cId="378413230" sldId="278"/>
            <ac:spMk id="2" creationId="{2C52474D-E77D-74BB-2495-878E79146E50}"/>
          </ac:spMkLst>
        </pc:spChg>
        <pc:spChg chg="mod">
          <ac:chgData name="Caitlin Joyce (2204263)" userId="S::2204263@student.uwtsd.ac.uk::f4f85af2-f6c3-4705-8779-8ace254058a2" providerId="AD" clId="Web-{A310F371-F5E1-AC08-0DF3-7371684E171E}" dt="2023-03-02T01:07:18.240" v="481" actId="20577"/>
          <ac:spMkLst>
            <pc:docMk/>
            <pc:sldMk cId="378413230" sldId="278"/>
            <ac:spMk id="3" creationId="{5DBD3F7D-10DD-96A8-57F2-4346078EB1C6}"/>
          </ac:spMkLst>
        </pc:spChg>
        <pc:spChg chg="mod">
          <ac:chgData name="Caitlin Joyce (2204263)" userId="S::2204263@student.uwtsd.ac.uk::f4f85af2-f6c3-4705-8779-8ace254058a2" providerId="AD" clId="Web-{A310F371-F5E1-AC08-0DF3-7371684E171E}" dt="2023-03-02T01:07:01.348" v="478" actId="20577"/>
          <ac:spMkLst>
            <pc:docMk/>
            <pc:sldMk cId="378413230" sldId="278"/>
            <ac:spMk id="5" creationId="{F7D37DD0-A61B-97DF-4707-371638B8AC9E}"/>
          </ac:spMkLst>
        </pc:spChg>
        <pc:spChg chg="mod">
          <ac:chgData name="Caitlin Joyce (2204263)" userId="S::2204263@student.uwtsd.ac.uk::f4f85af2-f6c3-4705-8779-8ace254058a2" providerId="AD" clId="Web-{A310F371-F5E1-AC08-0DF3-7371684E171E}" dt="2023-03-02T01:09:11.809" v="484" actId="20577"/>
          <ac:spMkLst>
            <pc:docMk/>
            <pc:sldMk cId="378413230" sldId="278"/>
            <ac:spMk id="6" creationId="{B8E8401B-BDB8-2B14-E028-C16E86505074}"/>
          </ac:spMkLst>
        </pc:spChg>
      </pc:sldChg>
      <pc:sldChg chg="modSp">
        <pc:chgData name="Caitlin Joyce (2204263)" userId="S::2204263@student.uwtsd.ac.uk::f4f85af2-f6c3-4705-8779-8ace254058a2" providerId="AD" clId="Web-{A310F371-F5E1-AC08-0DF3-7371684E171E}" dt="2023-03-02T01:10:45.080" v="496" actId="1076"/>
        <pc:sldMkLst>
          <pc:docMk/>
          <pc:sldMk cId="2884483296" sldId="279"/>
        </pc:sldMkLst>
        <pc:spChg chg="mod">
          <ac:chgData name="Caitlin Joyce (2204263)" userId="S::2204263@student.uwtsd.ac.uk::f4f85af2-f6c3-4705-8779-8ace254058a2" providerId="AD" clId="Web-{A310F371-F5E1-AC08-0DF3-7371684E171E}" dt="2023-03-02T01:10:45.080" v="496" actId="1076"/>
          <ac:spMkLst>
            <pc:docMk/>
            <pc:sldMk cId="2884483296" sldId="279"/>
            <ac:spMk id="2" creationId="{DF9D11FB-1E0F-F132-A535-C1CE9D6CB819}"/>
          </ac:spMkLst>
        </pc:spChg>
        <pc:spChg chg="mod">
          <ac:chgData name="Caitlin Joyce (2204263)" userId="S::2204263@student.uwtsd.ac.uk::f4f85af2-f6c3-4705-8779-8ace254058a2" providerId="AD" clId="Web-{A310F371-F5E1-AC08-0DF3-7371684E171E}" dt="2023-03-02T01:10:17.750" v="492" actId="20577"/>
          <ac:spMkLst>
            <pc:docMk/>
            <pc:sldMk cId="2884483296" sldId="279"/>
            <ac:spMk id="3" creationId="{0A7BEBAF-EE4E-A2F6-76E3-CA4D83D92C12}"/>
          </ac:spMkLst>
        </pc:spChg>
        <pc:spChg chg="mod">
          <ac:chgData name="Caitlin Joyce (2204263)" userId="S::2204263@student.uwtsd.ac.uk::f4f85af2-f6c3-4705-8779-8ace254058a2" providerId="AD" clId="Web-{A310F371-F5E1-AC08-0DF3-7371684E171E}" dt="2023-03-02T01:10:27.485" v="493" actId="20577"/>
          <ac:spMkLst>
            <pc:docMk/>
            <pc:sldMk cId="2884483296" sldId="279"/>
            <ac:spMk id="5" creationId="{87DD52F3-1154-B056-19BE-11339DBAE489}"/>
          </ac:spMkLst>
        </pc:spChg>
        <pc:spChg chg="mod">
          <ac:chgData name="Caitlin Joyce (2204263)" userId="S::2204263@student.uwtsd.ac.uk::f4f85af2-f6c3-4705-8779-8ace254058a2" providerId="AD" clId="Web-{A310F371-F5E1-AC08-0DF3-7371684E171E}" dt="2023-03-02T01:10:35.220" v="494" actId="20577"/>
          <ac:spMkLst>
            <pc:docMk/>
            <pc:sldMk cId="2884483296" sldId="279"/>
            <ac:spMk id="7" creationId="{5CE27E5D-F8AE-8448-2F9A-904603E341AD}"/>
          </ac:spMkLst>
        </pc:spChg>
      </pc:sldChg>
      <pc:sldChg chg="modSp modNotes">
        <pc:chgData name="Caitlin Joyce (2204263)" userId="S::2204263@student.uwtsd.ac.uk::f4f85af2-f6c3-4705-8779-8ace254058a2" providerId="AD" clId="Web-{A310F371-F5E1-AC08-0DF3-7371684E171E}" dt="2023-03-02T01:11:41.177" v="502" actId="1076"/>
        <pc:sldMkLst>
          <pc:docMk/>
          <pc:sldMk cId="339619179" sldId="280"/>
        </pc:sldMkLst>
        <pc:spChg chg="mod">
          <ac:chgData name="Caitlin Joyce (2204263)" userId="S::2204263@student.uwtsd.ac.uk::f4f85af2-f6c3-4705-8779-8ace254058a2" providerId="AD" clId="Web-{A310F371-F5E1-AC08-0DF3-7371684E171E}" dt="2023-03-02T01:11:07.206" v="499" actId="20577"/>
          <ac:spMkLst>
            <pc:docMk/>
            <pc:sldMk cId="339619179" sldId="280"/>
            <ac:spMk id="2" creationId="{84F4B2A4-9ACD-A73C-FF65-479B4908E9C9}"/>
          </ac:spMkLst>
        </pc:spChg>
        <pc:spChg chg="mod">
          <ac:chgData name="Caitlin Joyce (2204263)" userId="S::2204263@student.uwtsd.ac.uk::f4f85af2-f6c3-4705-8779-8ace254058a2" providerId="AD" clId="Web-{A310F371-F5E1-AC08-0DF3-7371684E171E}" dt="2023-03-02T01:11:00.784" v="498" actId="20577"/>
          <ac:spMkLst>
            <pc:docMk/>
            <pc:sldMk cId="339619179" sldId="280"/>
            <ac:spMk id="3" creationId="{2CA143F7-9957-DA5E-BA00-6DD6E37E0DF1}"/>
          </ac:spMkLst>
        </pc:spChg>
        <pc:spChg chg="mod">
          <ac:chgData name="Caitlin Joyce (2204263)" userId="S::2204263@student.uwtsd.ac.uk::f4f85af2-f6c3-4705-8779-8ace254058a2" providerId="AD" clId="Web-{A310F371-F5E1-AC08-0DF3-7371684E171E}" dt="2023-03-02T01:11:29.583" v="501" actId="1076"/>
          <ac:spMkLst>
            <pc:docMk/>
            <pc:sldMk cId="339619179" sldId="280"/>
            <ac:spMk id="4" creationId="{7F553EE2-CCFF-F407-8C61-F8FC448E92B5}"/>
          </ac:spMkLst>
        </pc:spChg>
        <pc:spChg chg="mod">
          <ac:chgData name="Caitlin Joyce (2204263)" userId="S::2204263@student.uwtsd.ac.uk::f4f85af2-f6c3-4705-8779-8ace254058a2" providerId="AD" clId="Web-{A310F371-F5E1-AC08-0DF3-7371684E171E}" dt="2023-03-02T01:11:41.177" v="502" actId="1076"/>
          <ac:spMkLst>
            <pc:docMk/>
            <pc:sldMk cId="339619179" sldId="280"/>
            <ac:spMk id="5" creationId="{07A1E83E-6AD4-027E-F0F8-30A3BC09155A}"/>
          </ac:spMkLst>
        </pc:spChg>
      </pc:sldChg>
      <pc:sldChg chg="modSp">
        <pc:chgData name="Caitlin Joyce (2204263)" userId="S::2204263@student.uwtsd.ac.uk::f4f85af2-f6c3-4705-8779-8ace254058a2" providerId="AD" clId="Web-{A310F371-F5E1-AC08-0DF3-7371684E171E}" dt="2023-03-02T01:09:26.794" v="486" actId="20577"/>
        <pc:sldMkLst>
          <pc:docMk/>
          <pc:sldMk cId="2367695085" sldId="282"/>
        </pc:sldMkLst>
        <pc:spChg chg="mod">
          <ac:chgData name="Caitlin Joyce (2204263)" userId="S::2204263@student.uwtsd.ac.uk::f4f85af2-f6c3-4705-8779-8ace254058a2" providerId="AD" clId="Web-{A310F371-F5E1-AC08-0DF3-7371684E171E}" dt="2023-03-02T01:09:26.794" v="486" actId="20577"/>
          <ac:spMkLst>
            <pc:docMk/>
            <pc:sldMk cId="2367695085" sldId="282"/>
            <ac:spMk id="3" creationId="{F019C700-04DC-76E8-A049-4AE4B23D058E}"/>
          </ac:spMkLst>
        </pc:spChg>
      </pc:sldChg>
      <pc:sldChg chg="modSp">
        <pc:chgData name="Caitlin Joyce (2204263)" userId="S::2204263@student.uwtsd.ac.uk::f4f85af2-f6c3-4705-8779-8ace254058a2" providerId="AD" clId="Web-{A310F371-F5E1-AC08-0DF3-7371684E171E}" dt="2023-03-02T01:24:52.945" v="743" actId="20577"/>
        <pc:sldMkLst>
          <pc:docMk/>
          <pc:sldMk cId="1245565232" sldId="283"/>
        </pc:sldMkLst>
        <pc:spChg chg="mod">
          <ac:chgData name="Caitlin Joyce (2204263)" userId="S::2204263@student.uwtsd.ac.uk::f4f85af2-f6c3-4705-8779-8ace254058a2" providerId="AD" clId="Web-{A310F371-F5E1-AC08-0DF3-7371684E171E}" dt="2023-03-02T01:21:55.185" v="677" actId="1076"/>
          <ac:spMkLst>
            <pc:docMk/>
            <pc:sldMk cId="1245565232" sldId="283"/>
            <ac:spMk id="2" creationId="{C8552E15-4D0E-5D22-8388-B77380618321}"/>
          </ac:spMkLst>
        </pc:spChg>
        <pc:spChg chg="mod">
          <ac:chgData name="Caitlin Joyce (2204263)" userId="S::2204263@student.uwtsd.ac.uk::f4f85af2-f6c3-4705-8779-8ace254058a2" providerId="AD" clId="Web-{A310F371-F5E1-AC08-0DF3-7371684E171E}" dt="2023-03-02T01:24:52.945" v="743" actId="20577"/>
          <ac:spMkLst>
            <pc:docMk/>
            <pc:sldMk cId="1245565232" sldId="283"/>
            <ac:spMk id="3" creationId="{95ABDFC4-39E4-88E1-6EFF-796F420A5F2F}"/>
          </ac:spMkLst>
        </pc:spChg>
      </pc:sldChg>
      <pc:sldChg chg="modSp">
        <pc:chgData name="Caitlin Joyce (2204263)" userId="S::2204263@student.uwtsd.ac.uk::f4f85af2-f6c3-4705-8779-8ace254058a2" providerId="AD" clId="Web-{A310F371-F5E1-AC08-0DF3-7371684E171E}" dt="2023-03-02T01:19:48.225" v="584" actId="1076"/>
        <pc:sldMkLst>
          <pc:docMk/>
          <pc:sldMk cId="2927783350" sldId="284"/>
        </pc:sldMkLst>
        <pc:spChg chg="mod">
          <ac:chgData name="Caitlin Joyce (2204263)" userId="S::2204263@student.uwtsd.ac.uk::f4f85af2-f6c3-4705-8779-8ace254058a2" providerId="AD" clId="Web-{A310F371-F5E1-AC08-0DF3-7371684E171E}" dt="2023-03-02T01:19:40.802" v="583" actId="1076"/>
          <ac:spMkLst>
            <pc:docMk/>
            <pc:sldMk cId="2927783350" sldId="284"/>
            <ac:spMk id="2" creationId="{48E57FC4-92DA-145B-69A6-E7CEB51FF9EF}"/>
          </ac:spMkLst>
        </pc:spChg>
        <pc:spChg chg="mod">
          <ac:chgData name="Caitlin Joyce (2204263)" userId="S::2204263@student.uwtsd.ac.uk::f4f85af2-f6c3-4705-8779-8ace254058a2" providerId="AD" clId="Web-{A310F371-F5E1-AC08-0DF3-7371684E171E}" dt="2023-03-02T01:19:48.225" v="584" actId="1076"/>
          <ac:spMkLst>
            <pc:docMk/>
            <pc:sldMk cId="2927783350" sldId="284"/>
            <ac:spMk id="3" creationId="{F483D639-C55D-BF1A-8992-2142C25779B3}"/>
          </ac:spMkLst>
        </pc:spChg>
      </pc:sldChg>
      <pc:sldChg chg="modSp">
        <pc:chgData name="Caitlin Joyce (2204263)" userId="S::2204263@student.uwtsd.ac.uk::f4f85af2-f6c3-4705-8779-8ace254058a2" providerId="AD" clId="Web-{A310F371-F5E1-AC08-0DF3-7371684E171E}" dt="2023-03-02T01:18:59.031" v="565" actId="20577"/>
        <pc:sldMkLst>
          <pc:docMk/>
          <pc:sldMk cId="307987642" sldId="285"/>
        </pc:sldMkLst>
        <pc:spChg chg="mod">
          <ac:chgData name="Caitlin Joyce (2204263)" userId="S::2204263@student.uwtsd.ac.uk::f4f85af2-f6c3-4705-8779-8ace254058a2" providerId="AD" clId="Web-{A310F371-F5E1-AC08-0DF3-7371684E171E}" dt="2023-03-02T01:18:59.031" v="565" actId="20577"/>
          <ac:spMkLst>
            <pc:docMk/>
            <pc:sldMk cId="307987642" sldId="285"/>
            <ac:spMk id="2" creationId="{88D28748-3773-D4A6-5B78-A0AA859BDB0B}"/>
          </ac:spMkLst>
        </pc:spChg>
        <pc:spChg chg="mod">
          <ac:chgData name="Caitlin Joyce (2204263)" userId="S::2204263@student.uwtsd.ac.uk::f4f85af2-f6c3-4705-8779-8ace254058a2" providerId="AD" clId="Web-{A310F371-F5E1-AC08-0DF3-7371684E171E}" dt="2023-03-02T01:13:34.590" v="520" actId="1076"/>
          <ac:spMkLst>
            <pc:docMk/>
            <pc:sldMk cId="307987642" sldId="285"/>
            <ac:spMk id="3" creationId="{90C0CDC6-DD19-F3EF-D862-DB476147309C}"/>
          </ac:spMkLst>
        </pc:spChg>
      </pc:sldChg>
      <pc:sldChg chg="addSp delSp modSp mod setBg">
        <pc:chgData name="Caitlin Joyce (2204263)" userId="S::2204263@student.uwtsd.ac.uk::f4f85af2-f6c3-4705-8779-8ace254058a2" providerId="AD" clId="Web-{A310F371-F5E1-AC08-0DF3-7371684E171E}" dt="2023-03-02T01:16:18.381" v="540" actId="1076"/>
        <pc:sldMkLst>
          <pc:docMk/>
          <pc:sldMk cId="3418520922" sldId="286"/>
        </pc:sldMkLst>
        <pc:spChg chg="mod">
          <ac:chgData name="Caitlin Joyce (2204263)" userId="S::2204263@student.uwtsd.ac.uk::f4f85af2-f6c3-4705-8779-8ace254058a2" providerId="AD" clId="Web-{A310F371-F5E1-AC08-0DF3-7371684E171E}" dt="2023-03-02T01:16:18.381" v="540" actId="1076"/>
          <ac:spMkLst>
            <pc:docMk/>
            <pc:sldMk cId="3418520922" sldId="286"/>
            <ac:spMk id="2" creationId="{CAA351B6-D299-0579-8257-CBABD97C6859}"/>
          </ac:spMkLst>
        </pc:spChg>
        <pc:spChg chg="mod">
          <ac:chgData name="Caitlin Joyce (2204263)" userId="S::2204263@student.uwtsd.ac.uk::f4f85af2-f6c3-4705-8779-8ace254058a2" providerId="AD" clId="Web-{A310F371-F5E1-AC08-0DF3-7371684E171E}" dt="2023-03-02T01:16:13.959" v="539"/>
          <ac:spMkLst>
            <pc:docMk/>
            <pc:sldMk cId="3418520922" sldId="286"/>
            <ac:spMk id="3" creationId="{7CC17E6D-61D2-5CFD-32BE-23441DD2481F}"/>
          </ac:spMkLst>
        </pc:spChg>
        <pc:cxnChg chg="add del">
          <ac:chgData name="Caitlin Joyce (2204263)" userId="S::2204263@student.uwtsd.ac.uk::f4f85af2-f6c3-4705-8779-8ace254058a2" providerId="AD" clId="Web-{A310F371-F5E1-AC08-0DF3-7371684E171E}" dt="2023-03-02T01:16:13.959" v="539"/>
          <ac:cxnSpMkLst>
            <pc:docMk/>
            <pc:sldMk cId="3418520922" sldId="286"/>
            <ac:cxnSpMk id="8" creationId="{0B5F7E3B-C5F1-40E0-A491-558BAFBC1127}"/>
          </ac:cxnSpMkLst>
        </pc:cxnChg>
      </pc:sldChg>
      <pc:sldChg chg="delSp modSp new">
        <pc:chgData name="Caitlin Joyce (2204263)" userId="S::2204263@student.uwtsd.ac.uk::f4f85af2-f6c3-4705-8779-8ace254058a2" providerId="AD" clId="Web-{A310F371-F5E1-AC08-0DF3-7371684E171E}" dt="2023-03-02T01:12:00.522" v="504" actId="20577"/>
        <pc:sldMkLst>
          <pc:docMk/>
          <pc:sldMk cId="4236662710" sldId="287"/>
        </pc:sldMkLst>
        <pc:spChg chg="mod">
          <ac:chgData name="Caitlin Joyce (2204263)" userId="S::2204263@student.uwtsd.ac.uk::f4f85af2-f6c3-4705-8779-8ace254058a2" providerId="AD" clId="Web-{A310F371-F5E1-AC08-0DF3-7371684E171E}" dt="2023-03-02T01:12:00.522" v="504" actId="20577"/>
          <ac:spMkLst>
            <pc:docMk/>
            <pc:sldMk cId="4236662710" sldId="287"/>
            <ac:spMk id="2" creationId="{6B61A59C-BE3A-1C3A-C33B-445C6724F176}"/>
          </ac:spMkLst>
        </pc:spChg>
        <pc:spChg chg="del">
          <ac:chgData name="Caitlin Joyce (2204263)" userId="S::2204263@student.uwtsd.ac.uk::f4f85af2-f6c3-4705-8779-8ace254058a2" providerId="AD" clId="Web-{A310F371-F5E1-AC08-0DF3-7371684E171E}" dt="2023-03-01T12:28:53.354" v="13"/>
          <ac:spMkLst>
            <pc:docMk/>
            <pc:sldMk cId="4236662710" sldId="287"/>
            <ac:spMk id="3" creationId="{E6799E7F-1301-0097-4790-F002D84C9059}"/>
          </ac:spMkLst>
        </pc:spChg>
      </pc:sldChg>
      <pc:sldChg chg="modSp add replId">
        <pc:chgData name="Caitlin Joyce (2204263)" userId="S::2204263@student.uwtsd.ac.uk::f4f85af2-f6c3-4705-8779-8ace254058a2" providerId="AD" clId="Web-{A310F371-F5E1-AC08-0DF3-7371684E171E}" dt="2023-03-02T01:17:04.353" v="548" actId="1076"/>
        <pc:sldMkLst>
          <pc:docMk/>
          <pc:sldMk cId="3838095727" sldId="288"/>
        </pc:sldMkLst>
        <pc:spChg chg="mod">
          <ac:chgData name="Caitlin Joyce (2204263)" userId="S::2204263@student.uwtsd.ac.uk::f4f85af2-f6c3-4705-8779-8ace254058a2" providerId="AD" clId="Web-{A310F371-F5E1-AC08-0DF3-7371684E171E}" dt="2023-03-02T01:17:04.353" v="548" actId="1076"/>
          <ac:spMkLst>
            <pc:docMk/>
            <pc:sldMk cId="3838095727" sldId="288"/>
            <ac:spMk id="2" creationId="{CAA351B6-D299-0579-8257-CBABD97C6859}"/>
          </ac:spMkLst>
        </pc:spChg>
        <pc:spChg chg="mod">
          <ac:chgData name="Caitlin Joyce (2204263)" userId="S::2204263@student.uwtsd.ac.uk::f4f85af2-f6c3-4705-8779-8ace254058a2" providerId="AD" clId="Web-{A310F371-F5E1-AC08-0DF3-7371684E171E}" dt="2023-03-02T01:16:59.024" v="547" actId="1076"/>
          <ac:spMkLst>
            <pc:docMk/>
            <pc:sldMk cId="3838095727" sldId="288"/>
            <ac:spMk id="3" creationId="{7CC17E6D-61D2-5CFD-32BE-23441DD2481F}"/>
          </ac:spMkLst>
        </pc:spChg>
      </pc:sldChg>
      <pc:sldChg chg="new del">
        <pc:chgData name="Caitlin Joyce (2204263)" userId="S::2204263@student.uwtsd.ac.uk::f4f85af2-f6c3-4705-8779-8ace254058a2" providerId="AD" clId="Web-{A310F371-F5E1-AC08-0DF3-7371684E171E}" dt="2023-03-01T12:32:21.789" v="21"/>
        <pc:sldMkLst>
          <pc:docMk/>
          <pc:sldMk cId="4099060731" sldId="288"/>
        </pc:sldMkLst>
      </pc:sldChg>
      <pc:sldChg chg="modSp add replId">
        <pc:chgData name="Caitlin Joyce (2204263)" userId="S::2204263@student.uwtsd.ac.uk::f4f85af2-f6c3-4705-8779-8ace254058a2" providerId="AD" clId="Web-{A310F371-F5E1-AC08-0DF3-7371684E171E}" dt="2023-03-02T01:18:20.904" v="563" actId="20577"/>
        <pc:sldMkLst>
          <pc:docMk/>
          <pc:sldMk cId="2176596716" sldId="289"/>
        </pc:sldMkLst>
        <pc:spChg chg="mod">
          <ac:chgData name="Caitlin Joyce (2204263)" userId="S::2204263@student.uwtsd.ac.uk::f4f85af2-f6c3-4705-8779-8ace254058a2" providerId="AD" clId="Web-{A310F371-F5E1-AC08-0DF3-7371684E171E}" dt="2023-03-02T01:18:20.904" v="563" actId="20577"/>
          <ac:spMkLst>
            <pc:docMk/>
            <pc:sldMk cId="2176596716" sldId="289"/>
            <ac:spMk id="2" creationId="{CAA351B6-D299-0579-8257-CBABD97C6859}"/>
          </ac:spMkLst>
        </pc:spChg>
        <pc:spChg chg="mod">
          <ac:chgData name="Caitlin Joyce (2204263)" userId="S::2204263@student.uwtsd.ac.uk::f4f85af2-f6c3-4705-8779-8ace254058a2" providerId="AD" clId="Web-{A310F371-F5E1-AC08-0DF3-7371684E171E}" dt="2023-03-02T01:18:06.685" v="560" actId="1076"/>
          <ac:spMkLst>
            <pc:docMk/>
            <pc:sldMk cId="2176596716" sldId="289"/>
            <ac:spMk id="3" creationId="{7CC17E6D-61D2-5CFD-32BE-23441DD2481F}"/>
          </ac:spMkLst>
        </pc:spChg>
      </pc:sldChg>
      <pc:sldChg chg="modSp new">
        <pc:chgData name="Caitlin Joyce (2204263)" userId="S::2204263@student.uwtsd.ac.uk::f4f85af2-f6c3-4705-8779-8ace254058a2" providerId="AD" clId="Web-{A310F371-F5E1-AC08-0DF3-7371684E171E}" dt="2023-03-02T01:17:45.996" v="556" actId="1076"/>
        <pc:sldMkLst>
          <pc:docMk/>
          <pc:sldMk cId="1562009212" sldId="290"/>
        </pc:sldMkLst>
        <pc:spChg chg="mod">
          <ac:chgData name="Caitlin Joyce (2204263)" userId="S::2204263@student.uwtsd.ac.uk::f4f85af2-f6c3-4705-8779-8ace254058a2" providerId="AD" clId="Web-{A310F371-F5E1-AC08-0DF3-7371684E171E}" dt="2023-03-02T01:17:24.713" v="553" actId="20577"/>
          <ac:spMkLst>
            <pc:docMk/>
            <pc:sldMk cId="1562009212" sldId="290"/>
            <ac:spMk id="2" creationId="{1732C7EC-5C54-B137-4722-9102D7451253}"/>
          </ac:spMkLst>
        </pc:spChg>
        <pc:spChg chg="mod">
          <ac:chgData name="Caitlin Joyce (2204263)" userId="S::2204263@student.uwtsd.ac.uk::f4f85af2-f6c3-4705-8779-8ace254058a2" providerId="AD" clId="Web-{A310F371-F5E1-AC08-0DF3-7371684E171E}" dt="2023-03-02T01:17:45.996" v="556" actId="1076"/>
          <ac:spMkLst>
            <pc:docMk/>
            <pc:sldMk cId="1562009212" sldId="290"/>
            <ac:spMk id="3" creationId="{5D058037-6CB7-7450-9083-D36721E45F1D}"/>
          </ac:spMkLst>
        </pc:spChg>
      </pc:sldChg>
    </pc:docChg>
  </pc:docChgLst>
  <pc:docChgLst>
    <pc:chgData name="Caitlin Joyce (2204263)" userId="S::2204263@student.uwtsd.ac.uk::f4f85af2-f6c3-4705-8779-8ace254058a2" providerId="AD" clId="Web-{23FBF14D-21A5-6216-00F1-062AE3F83DAF}"/>
    <pc:docChg chg="addSld modSld sldOrd">
      <pc:chgData name="Caitlin Joyce (2204263)" userId="S::2204263@student.uwtsd.ac.uk::f4f85af2-f6c3-4705-8779-8ace254058a2" providerId="AD" clId="Web-{23FBF14D-21A5-6216-00F1-062AE3F83DAF}" dt="2023-02-23T21:34:52.934" v="1517" actId="20577"/>
      <pc:docMkLst>
        <pc:docMk/>
      </pc:docMkLst>
      <pc:sldChg chg="modSp">
        <pc:chgData name="Caitlin Joyce (2204263)" userId="S::2204263@student.uwtsd.ac.uk::f4f85af2-f6c3-4705-8779-8ace254058a2" providerId="AD" clId="Web-{23FBF14D-21A5-6216-00F1-062AE3F83DAF}" dt="2023-02-21T13:41:00.117" v="70" actId="20577"/>
        <pc:sldMkLst>
          <pc:docMk/>
          <pc:sldMk cId="109857222" sldId="256"/>
        </pc:sldMkLst>
        <pc:spChg chg="mod">
          <ac:chgData name="Caitlin Joyce (2204263)" userId="S::2204263@student.uwtsd.ac.uk::f4f85af2-f6c3-4705-8779-8ace254058a2" providerId="AD" clId="Web-{23FBF14D-21A5-6216-00F1-062AE3F83DAF}" dt="2023-02-21T13:39:27.831" v="53" actId="20577"/>
          <ac:spMkLst>
            <pc:docMk/>
            <pc:sldMk cId="109857222" sldId="256"/>
            <ac:spMk id="2" creationId="{00000000-0000-0000-0000-000000000000}"/>
          </ac:spMkLst>
        </pc:spChg>
        <pc:spChg chg="mod">
          <ac:chgData name="Caitlin Joyce (2204263)" userId="S::2204263@student.uwtsd.ac.uk::f4f85af2-f6c3-4705-8779-8ace254058a2" providerId="AD" clId="Web-{23FBF14D-21A5-6216-00F1-062AE3F83DAF}" dt="2023-02-21T13:41:00.117" v="70" actId="20577"/>
          <ac:spMkLst>
            <pc:docMk/>
            <pc:sldMk cId="109857222" sldId="256"/>
            <ac:spMk id="3" creationId="{00000000-0000-0000-0000-000000000000}"/>
          </ac:spMkLst>
        </pc:spChg>
      </pc:sldChg>
      <pc:sldChg chg="modSp">
        <pc:chgData name="Caitlin Joyce (2204263)" userId="S::2204263@student.uwtsd.ac.uk::f4f85af2-f6c3-4705-8779-8ace254058a2" providerId="AD" clId="Web-{23FBF14D-21A5-6216-00F1-062AE3F83DAF}" dt="2023-02-23T15:32:05.247" v="1110" actId="20577"/>
        <pc:sldMkLst>
          <pc:docMk/>
          <pc:sldMk cId="2493796715" sldId="260"/>
        </pc:sldMkLst>
        <pc:spChg chg="mod">
          <ac:chgData name="Caitlin Joyce (2204263)" userId="S::2204263@student.uwtsd.ac.uk::f4f85af2-f6c3-4705-8779-8ace254058a2" providerId="AD" clId="Web-{23FBF14D-21A5-6216-00F1-062AE3F83DAF}" dt="2023-02-23T15:32:05.247" v="1110" actId="20577"/>
          <ac:spMkLst>
            <pc:docMk/>
            <pc:sldMk cId="2493796715" sldId="260"/>
            <ac:spMk id="3" creationId="{CC7A38F4-3EFE-B6EA-8BAC-835C9EBBD1EC}"/>
          </ac:spMkLst>
        </pc:spChg>
      </pc:sldChg>
      <pc:sldChg chg="modSp ord">
        <pc:chgData name="Caitlin Joyce (2204263)" userId="S::2204263@student.uwtsd.ac.uk::f4f85af2-f6c3-4705-8779-8ace254058a2" providerId="AD" clId="Web-{23FBF14D-21A5-6216-00F1-062AE3F83DAF}" dt="2023-02-23T18:45:44.574" v="1243"/>
        <pc:sldMkLst>
          <pc:docMk/>
          <pc:sldMk cId="557154926" sldId="261"/>
        </pc:sldMkLst>
        <pc:spChg chg="mod">
          <ac:chgData name="Caitlin Joyce (2204263)" userId="S::2204263@student.uwtsd.ac.uk::f4f85af2-f6c3-4705-8779-8ace254058a2" providerId="AD" clId="Web-{23FBF14D-21A5-6216-00F1-062AE3F83DAF}" dt="2023-02-21T14:29:19.448" v="86" actId="20577"/>
          <ac:spMkLst>
            <pc:docMk/>
            <pc:sldMk cId="557154926" sldId="261"/>
            <ac:spMk id="3" creationId="{DB398661-8F4A-B8D7-38FE-6B3CC6F08479}"/>
          </ac:spMkLst>
        </pc:spChg>
      </pc:sldChg>
      <pc:sldChg chg="modSp new">
        <pc:chgData name="Caitlin Joyce (2204263)" userId="S::2204263@student.uwtsd.ac.uk::f4f85af2-f6c3-4705-8779-8ace254058a2" providerId="AD" clId="Web-{23FBF14D-21A5-6216-00F1-062AE3F83DAF}" dt="2023-02-21T14:55:57.187" v="229" actId="20577"/>
        <pc:sldMkLst>
          <pc:docMk/>
          <pc:sldMk cId="476717877" sldId="262"/>
        </pc:sldMkLst>
        <pc:spChg chg="mod">
          <ac:chgData name="Caitlin Joyce (2204263)" userId="S::2204263@student.uwtsd.ac.uk::f4f85af2-f6c3-4705-8779-8ace254058a2" providerId="AD" clId="Web-{23FBF14D-21A5-6216-00F1-062AE3F83DAF}" dt="2023-02-21T13:38:33.312" v="6" actId="20577"/>
          <ac:spMkLst>
            <pc:docMk/>
            <pc:sldMk cId="476717877" sldId="262"/>
            <ac:spMk id="2" creationId="{926432E9-794C-DF1C-547D-7111FDDE4D36}"/>
          </ac:spMkLst>
        </pc:spChg>
        <pc:spChg chg="mod">
          <ac:chgData name="Caitlin Joyce (2204263)" userId="S::2204263@student.uwtsd.ac.uk::f4f85af2-f6c3-4705-8779-8ace254058a2" providerId="AD" clId="Web-{23FBF14D-21A5-6216-00F1-062AE3F83DAF}" dt="2023-02-21T14:55:57.187" v="229" actId="20577"/>
          <ac:spMkLst>
            <pc:docMk/>
            <pc:sldMk cId="476717877" sldId="262"/>
            <ac:spMk id="3" creationId="{49D52880-CB0F-AFCD-7ADC-2204C79DB9EC}"/>
          </ac:spMkLst>
        </pc:spChg>
      </pc:sldChg>
      <pc:sldChg chg="modSp new">
        <pc:chgData name="Caitlin Joyce (2204263)" userId="S::2204263@student.uwtsd.ac.uk::f4f85af2-f6c3-4705-8779-8ace254058a2" providerId="AD" clId="Web-{23FBF14D-21A5-6216-00F1-062AE3F83DAF}" dt="2023-02-21T14:59:52.037" v="250" actId="20577"/>
        <pc:sldMkLst>
          <pc:docMk/>
          <pc:sldMk cId="699103050" sldId="263"/>
        </pc:sldMkLst>
        <pc:spChg chg="mod">
          <ac:chgData name="Caitlin Joyce (2204263)" userId="S::2204263@student.uwtsd.ac.uk::f4f85af2-f6c3-4705-8779-8ace254058a2" providerId="AD" clId="Web-{23FBF14D-21A5-6216-00F1-062AE3F83DAF}" dt="2023-02-21T14:56:07.078" v="232" actId="20577"/>
          <ac:spMkLst>
            <pc:docMk/>
            <pc:sldMk cId="699103050" sldId="263"/>
            <ac:spMk id="2" creationId="{E79599FC-BAA9-0FA8-315E-7C4A2DA0532A}"/>
          </ac:spMkLst>
        </pc:spChg>
        <pc:spChg chg="mod">
          <ac:chgData name="Caitlin Joyce (2204263)" userId="S::2204263@student.uwtsd.ac.uk::f4f85af2-f6c3-4705-8779-8ace254058a2" providerId="AD" clId="Web-{23FBF14D-21A5-6216-00F1-062AE3F83DAF}" dt="2023-02-21T14:59:52.037" v="250" actId="20577"/>
          <ac:spMkLst>
            <pc:docMk/>
            <pc:sldMk cId="699103050" sldId="263"/>
            <ac:spMk id="3" creationId="{08A37307-1127-CF24-FDE0-96FC42200CE2}"/>
          </ac:spMkLst>
        </pc:spChg>
      </pc:sldChg>
      <pc:sldChg chg="modSp new">
        <pc:chgData name="Caitlin Joyce (2204263)" userId="S::2204263@student.uwtsd.ac.uk::f4f85af2-f6c3-4705-8779-8ace254058a2" providerId="AD" clId="Web-{23FBF14D-21A5-6216-00F1-062AE3F83DAF}" dt="2023-02-21T15:16:53.155" v="463" actId="20577"/>
        <pc:sldMkLst>
          <pc:docMk/>
          <pc:sldMk cId="2615516156" sldId="264"/>
        </pc:sldMkLst>
        <pc:spChg chg="mod">
          <ac:chgData name="Caitlin Joyce (2204263)" userId="S::2204263@student.uwtsd.ac.uk::f4f85af2-f6c3-4705-8779-8ace254058a2" providerId="AD" clId="Web-{23FBF14D-21A5-6216-00F1-062AE3F83DAF}" dt="2023-02-21T15:00:12.053" v="257" actId="20577"/>
          <ac:spMkLst>
            <pc:docMk/>
            <pc:sldMk cId="2615516156" sldId="264"/>
            <ac:spMk id="2" creationId="{135A5BE9-2DF7-1ABF-050F-3D97AA041EAA}"/>
          </ac:spMkLst>
        </pc:spChg>
        <pc:spChg chg="mod">
          <ac:chgData name="Caitlin Joyce (2204263)" userId="S::2204263@student.uwtsd.ac.uk::f4f85af2-f6c3-4705-8779-8ace254058a2" providerId="AD" clId="Web-{23FBF14D-21A5-6216-00F1-062AE3F83DAF}" dt="2023-02-21T15:16:53.155" v="463" actId="20577"/>
          <ac:spMkLst>
            <pc:docMk/>
            <pc:sldMk cId="2615516156" sldId="264"/>
            <ac:spMk id="3" creationId="{9186D507-E144-586E-2B50-3F3270061529}"/>
          </ac:spMkLst>
        </pc:spChg>
      </pc:sldChg>
      <pc:sldChg chg="delSp modSp new ord">
        <pc:chgData name="Caitlin Joyce (2204263)" userId="S::2204263@student.uwtsd.ac.uk::f4f85af2-f6c3-4705-8779-8ace254058a2" providerId="AD" clId="Web-{23FBF14D-21A5-6216-00F1-062AE3F83DAF}" dt="2023-02-21T15:21:15.740" v="487" actId="1076"/>
        <pc:sldMkLst>
          <pc:docMk/>
          <pc:sldMk cId="1719792074" sldId="265"/>
        </pc:sldMkLst>
        <pc:spChg chg="mod">
          <ac:chgData name="Caitlin Joyce (2204263)" userId="S::2204263@student.uwtsd.ac.uk::f4f85af2-f6c3-4705-8779-8ace254058a2" providerId="AD" clId="Web-{23FBF14D-21A5-6216-00F1-062AE3F83DAF}" dt="2023-02-21T15:21:15.740" v="487" actId="1076"/>
          <ac:spMkLst>
            <pc:docMk/>
            <pc:sldMk cId="1719792074" sldId="265"/>
            <ac:spMk id="2" creationId="{8D9534DD-B099-4597-2FEE-B0363F8BAAED}"/>
          </ac:spMkLst>
        </pc:spChg>
        <pc:spChg chg="del">
          <ac:chgData name="Caitlin Joyce (2204263)" userId="S::2204263@student.uwtsd.ac.uk::f4f85af2-f6c3-4705-8779-8ace254058a2" providerId="AD" clId="Web-{23FBF14D-21A5-6216-00F1-062AE3F83DAF}" dt="2023-02-21T15:20:47.942" v="484"/>
          <ac:spMkLst>
            <pc:docMk/>
            <pc:sldMk cId="1719792074" sldId="265"/>
            <ac:spMk id="3" creationId="{E023FF8B-C7CF-0E80-5F8A-833AAC3DCB40}"/>
          </ac:spMkLst>
        </pc:spChg>
      </pc:sldChg>
      <pc:sldChg chg="modSp new">
        <pc:chgData name="Caitlin Joyce (2204263)" userId="S::2204263@student.uwtsd.ac.uk::f4f85af2-f6c3-4705-8779-8ace254058a2" providerId="AD" clId="Web-{23FBF14D-21A5-6216-00F1-062AE3F83DAF}" dt="2023-02-23T18:53:55.374" v="1311" actId="20577"/>
        <pc:sldMkLst>
          <pc:docMk/>
          <pc:sldMk cId="1770932006" sldId="266"/>
        </pc:sldMkLst>
        <pc:spChg chg="mod">
          <ac:chgData name="Caitlin Joyce (2204263)" userId="S::2204263@student.uwtsd.ac.uk::f4f85af2-f6c3-4705-8779-8ace254058a2" providerId="AD" clId="Web-{23FBF14D-21A5-6216-00F1-062AE3F83DAF}" dt="2023-02-23T15:28:58.036" v="1064" actId="20577"/>
          <ac:spMkLst>
            <pc:docMk/>
            <pc:sldMk cId="1770932006" sldId="266"/>
            <ac:spMk id="2" creationId="{F7CBE3DE-76C7-C462-106B-11EF2F007F32}"/>
          </ac:spMkLst>
        </pc:spChg>
        <pc:spChg chg="mod">
          <ac:chgData name="Caitlin Joyce (2204263)" userId="S::2204263@student.uwtsd.ac.uk::f4f85af2-f6c3-4705-8779-8ace254058a2" providerId="AD" clId="Web-{23FBF14D-21A5-6216-00F1-062AE3F83DAF}" dt="2023-02-23T18:53:55.374" v="1311" actId="20577"/>
          <ac:spMkLst>
            <pc:docMk/>
            <pc:sldMk cId="1770932006" sldId="266"/>
            <ac:spMk id="3" creationId="{1766391C-FDA8-1BBA-D263-2F6C89943A79}"/>
          </ac:spMkLst>
        </pc:spChg>
      </pc:sldChg>
      <pc:sldChg chg="modSp new">
        <pc:chgData name="Caitlin Joyce (2204263)" userId="S::2204263@student.uwtsd.ac.uk::f4f85af2-f6c3-4705-8779-8ace254058a2" providerId="AD" clId="Web-{23FBF14D-21A5-6216-00F1-062AE3F83DAF}" dt="2023-02-23T18:54:19.813" v="1327" actId="20577"/>
        <pc:sldMkLst>
          <pc:docMk/>
          <pc:sldMk cId="1084660066" sldId="267"/>
        </pc:sldMkLst>
        <pc:spChg chg="mod">
          <ac:chgData name="Caitlin Joyce (2204263)" userId="S::2204263@student.uwtsd.ac.uk::f4f85af2-f6c3-4705-8779-8ace254058a2" providerId="AD" clId="Web-{23FBF14D-21A5-6216-00F1-062AE3F83DAF}" dt="2023-02-23T15:29:16.256" v="1071" actId="20577"/>
          <ac:spMkLst>
            <pc:docMk/>
            <pc:sldMk cId="1084660066" sldId="267"/>
            <ac:spMk id="2" creationId="{1FD2A456-5911-2728-173B-4D8C48C2079E}"/>
          </ac:spMkLst>
        </pc:spChg>
        <pc:spChg chg="mod">
          <ac:chgData name="Caitlin Joyce (2204263)" userId="S::2204263@student.uwtsd.ac.uk::f4f85af2-f6c3-4705-8779-8ace254058a2" providerId="AD" clId="Web-{23FBF14D-21A5-6216-00F1-062AE3F83DAF}" dt="2023-02-23T18:54:19.813" v="1327" actId="20577"/>
          <ac:spMkLst>
            <pc:docMk/>
            <pc:sldMk cId="1084660066" sldId="267"/>
            <ac:spMk id="3" creationId="{B5D69FD2-554A-BFA6-AF36-C7FFEAF2AFF5}"/>
          </ac:spMkLst>
        </pc:spChg>
      </pc:sldChg>
      <pc:sldChg chg="modSp new">
        <pc:chgData name="Caitlin Joyce (2204263)" userId="S::2204263@student.uwtsd.ac.uk::f4f85af2-f6c3-4705-8779-8ace254058a2" providerId="AD" clId="Web-{23FBF14D-21A5-6216-00F1-062AE3F83DAF}" dt="2023-02-23T18:54:44.690" v="1364" actId="20577"/>
        <pc:sldMkLst>
          <pc:docMk/>
          <pc:sldMk cId="4285984365" sldId="268"/>
        </pc:sldMkLst>
        <pc:spChg chg="mod">
          <ac:chgData name="Caitlin Joyce (2204263)" userId="S::2204263@student.uwtsd.ac.uk::f4f85af2-f6c3-4705-8779-8ace254058a2" providerId="AD" clId="Web-{23FBF14D-21A5-6216-00F1-062AE3F83DAF}" dt="2023-02-23T18:47:14.456" v="1249" actId="20577"/>
          <ac:spMkLst>
            <pc:docMk/>
            <pc:sldMk cId="4285984365" sldId="268"/>
            <ac:spMk id="2" creationId="{18C4404C-340F-3C2D-415F-B44AACE8DD6D}"/>
          </ac:spMkLst>
        </pc:spChg>
        <pc:spChg chg="mod">
          <ac:chgData name="Caitlin Joyce (2204263)" userId="S::2204263@student.uwtsd.ac.uk::f4f85af2-f6c3-4705-8779-8ace254058a2" providerId="AD" clId="Web-{23FBF14D-21A5-6216-00F1-062AE3F83DAF}" dt="2023-02-23T18:54:44.690" v="1364" actId="20577"/>
          <ac:spMkLst>
            <pc:docMk/>
            <pc:sldMk cId="4285984365" sldId="268"/>
            <ac:spMk id="3" creationId="{5A42FFE7-F0C9-6F52-9633-D4A854AC30E5}"/>
          </ac:spMkLst>
        </pc:spChg>
      </pc:sldChg>
      <pc:sldChg chg="modSp new">
        <pc:chgData name="Caitlin Joyce (2204263)" userId="S::2204263@student.uwtsd.ac.uk::f4f85af2-f6c3-4705-8779-8ace254058a2" providerId="AD" clId="Web-{23FBF14D-21A5-6216-00F1-062AE3F83DAF}" dt="2023-02-23T21:34:52.934" v="1517" actId="20577"/>
        <pc:sldMkLst>
          <pc:docMk/>
          <pc:sldMk cId="2405289586" sldId="269"/>
        </pc:sldMkLst>
        <pc:spChg chg="mod">
          <ac:chgData name="Caitlin Joyce (2204263)" userId="S::2204263@student.uwtsd.ac.uk::f4f85af2-f6c3-4705-8779-8ace254058a2" providerId="AD" clId="Web-{23FBF14D-21A5-6216-00F1-062AE3F83DAF}" dt="2023-02-23T18:52:12.961" v="1257" actId="20577"/>
          <ac:spMkLst>
            <pc:docMk/>
            <pc:sldMk cId="2405289586" sldId="269"/>
            <ac:spMk id="2" creationId="{728E6062-4773-AAC1-B0F9-3E30EE6390F7}"/>
          </ac:spMkLst>
        </pc:spChg>
        <pc:spChg chg="mod">
          <ac:chgData name="Caitlin Joyce (2204263)" userId="S::2204263@student.uwtsd.ac.uk::f4f85af2-f6c3-4705-8779-8ace254058a2" providerId="AD" clId="Web-{23FBF14D-21A5-6216-00F1-062AE3F83DAF}" dt="2023-02-23T21:34:52.934" v="1517" actId="20577"/>
          <ac:spMkLst>
            <pc:docMk/>
            <pc:sldMk cId="2405289586" sldId="269"/>
            <ac:spMk id="3" creationId="{D9D475F2-45D9-4EAE-40F7-25DEE932223C}"/>
          </ac:spMkLst>
        </pc:spChg>
      </pc:sldChg>
      <pc:sldChg chg="modSp new">
        <pc:chgData name="Caitlin Joyce (2204263)" userId="S::2204263@student.uwtsd.ac.uk::f4f85af2-f6c3-4705-8779-8ace254058a2" providerId="AD" clId="Web-{23FBF14D-21A5-6216-00F1-062AE3F83DAF}" dt="2023-02-23T18:52:32.197" v="1278" actId="20577"/>
        <pc:sldMkLst>
          <pc:docMk/>
          <pc:sldMk cId="2824900106" sldId="270"/>
        </pc:sldMkLst>
        <pc:spChg chg="mod">
          <ac:chgData name="Caitlin Joyce (2204263)" userId="S::2204263@student.uwtsd.ac.uk::f4f85af2-f6c3-4705-8779-8ace254058a2" providerId="AD" clId="Web-{23FBF14D-21A5-6216-00F1-062AE3F83DAF}" dt="2023-02-23T18:52:32.197" v="1278" actId="20577"/>
          <ac:spMkLst>
            <pc:docMk/>
            <pc:sldMk cId="2824900106" sldId="270"/>
            <ac:spMk id="2" creationId="{8CAB7157-0438-A3FF-F4F9-74F075AEF8CE}"/>
          </ac:spMkLst>
        </pc:spChg>
      </pc:sldChg>
      <pc:sldChg chg="modSp new">
        <pc:chgData name="Caitlin Joyce (2204263)" userId="S::2204263@student.uwtsd.ac.uk::f4f85af2-f6c3-4705-8779-8ace254058a2" providerId="AD" clId="Web-{23FBF14D-21A5-6216-00F1-062AE3F83DAF}" dt="2023-02-23T18:52:49.385" v="1290" actId="20577"/>
        <pc:sldMkLst>
          <pc:docMk/>
          <pc:sldMk cId="557541807" sldId="271"/>
        </pc:sldMkLst>
        <pc:spChg chg="mod">
          <ac:chgData name="Caitlin Joyce (2204263)" userId="S::2204263@student.uwtsd.ac.uk::f4f85af2-f6c3-4705-8779-8ace254058a2" providerId="AD" clId="Web-{23FBF14D-21A5-6216-00F1-062AE3F83DAF}" dt="2023-02-23T18:52:49.385" v="1290" actId="20577"/>
          <ac:spMkLst>
            <pc:docMk/>
            <pc:sldMk cId="557541807" sldId="271"/>
            <ac:spMk id="2" creationId="{2585CEE1-7F02-A27E-A90D-A8A80F5541C1}"/>
          </ac:spMkLst>
        </pc:spChg>
      </pc:sldChg>
      <pc:sldChg chg="modSp new">
        <pc:chgData name="Caitlin Joyce (2204263)" userId="S::2204263@student.uwtsd.ac.uk::f4f85af2-f6c3-4705-8779-8ace254058a2" providerId="AD" clId="Web-{23FBF14D-21A5-6216-00F1-062AE3F83DAF}" dt="2023-02-23T21:32:33.706" v="1464" actId="20577"/>
        <pc:sldMkLst>
          <pc:docMk/>
          <pc:sldMk cId="1101870649" sldId="272"/>
        </pc:sldMkLst>
        <pc:spChg chg="mod">
          <ac:chgData name="Caitlin Joyce (2204263)" userId="S::2204263@student.uwtsd.ac.uk::f4f85af2-f6c3-4705-8779-8ace254058a2" providerId="AD" clId="Web-{23FBF14D-21A5-6216-00F1-062AE3F83DAF}" dt="2023-02-23T21:32:33.706" v="1464" actId="20577"/>
          <ac:spMkLst>
            <pc:docMk/>
            <pc:sldMk cId="1101870649" sldId="272"/>
            <ac:spMk id="2" creationId="{46B7346C-ADA9-FB63-CDEB-4F2719448ABD}"/>
          </ac:spMkLst>
        </pc:spChg>
      </pc:sldChg>
    </pc:docChg>
  </pc:docChgLst>
  <pc:docChgLst>
    <pc:chgData clId="Web-{355775FA-8785-A7F5-8AE5-2BD01FB92CE9}"/>
    <pc:docChg chg="modSld">
      <pc:chgData name="" userId="" providerId="" clId="Web-{355775FA-8785-A7F5-8AE5-2BD01FB92CE9}" dt="2023-03-02T01:41:28.927" v="1" actId="20577"/>
      <pc:docMkLst>
        <pc:docMk/>
      </pc:docMkLst>
      <pc:sldChg chg="modSp">
        <pc:chgData name="" userId="" providerId="" clId="Web-{355775FA-8785-A7F5-8AE5-2BD01FB92CE9}" dt="2023-03-02T01:41:28.927" v="1" actId="20577"/>
        <pc:sldMkLst>
          <pc:docMk/>
          <pc:sldMk cId="109857222" sldId="256"/>
        </pc:sldMkLst>
        <pc:spChg chg="mod">
          <ac:chgData name="" userId="" providerId="" clId="Web-{355775FA-8785-A7F5-8AE5-2BD01FB92CE9}" dt="2023-03-02T01:41:28.927" v="1" actId="20577"/>
          <ac:spMkLst>
            <pc:docMk/>
            <pc:sldMk cId="109857222" sldId="256"/>
            <ac:spMk id="3" creationId="{00000000-0000-0000-0000-000000000000}"/>
          </ac:spMkLst>
        </pc:spChg>
      </pc:sldChg>
    </pc:docChg>
  </pc:docChgLst>
  <pc:docChgLst>
    <pc:chgData name="Caitlin Joyce (2204263)" userId="S::2204263@student.uwtsd.ac.uk::f4f85af2-f6c3-4705-8779-8ace254058a2" providerId="AD" clId="Web-{B933E965-C4E2-D223-3950-AB07A0974B5F}"/>
    <pc:docChg chg="addSld delSld modSld">
      <pc:chgData name="Caitlin Joyce (2204263)" userId="S::2204263@student.uwtsd.ac.uk::f4f85af2-f6c3-4705-8779-8ace254058a2" providerId="AD" clId="Web-{B933E965-C4E2-D223-3950-AB07A0974B5F}" dt="2023-03-01T02:30:18.329" v="2262" actId="20577"/>
      <pc:docMkLst>
        <pc:docMk/>
      </pc:docMkLst>
      <pc:sldChg chg="addSp modSp">
        <pc:chgData name="Caitlin Joyce (2204263)" userId="S::2204263@student.uwtsd.ac.uk::f4f85af2-f6c3-4705-8779-8ace254058a2" providerId="AD" clId="Web-{B933E965-C4E2-D223-3950-AB07A0974B5F}" dt="2023-02-28T18:53:54.731" v="371" actId="20577"/>
        <pc:sldMkLst>
          <pc:docMk/>
          <pc:sldMk cId="1341911316" sldId="259"/>
        </pc:sldMkLst>
        <pc:spChg chg="mod">
          <ac:chgData name="Caitlin Joyce (2204263)" userId="S::2204263@student.uwtsd.ac.uk::f4f85af2-f6c3-4705-8779-8ace254058a2" providerId="AD" clId="Web-{B933E965-C4E2-D223-3950-AB07A0974B5F}" dt="2023-02-28T18:53:54.731" v="371" actId="20577"/>
          <ac:spMkLst>
            <pc:docMk/>
            <pc:sldMk cId="1341911316" sldId="259"/>
            <ac:spMk id="3" creationId="{8290B014-04FC-E92A-B2CD-35545DC19686}"/>
          </ac:spMkLst>
        </pc:spChg>
        <pc:picChg chg="add mod">
          <ac:chgData name="Caitlin Joyce (2204263)" userId="S::2204263@student.uwtsd.ac.uk::f4f85af2-f6c3-4705-8779-8ace254058a2" providerId="AD" clId="Web-{B933E965-C4E2-D223-3950-AB07A0974B5F}" dt="2023-02-28T17:40:15.187" v="138" actId="1076"/>
          <ac:picMkLst>
            <pc:docMk/>
            <pc:sldMk cId="1341911316" sldId="259"/>
            <ac:picMk id="4" creationId="{8619B9FB-BF8A-580E-EC12-F71F77BAED8C}"/>
          </ac:picMkLst>
        </pc:picChg>
      </pc:sldChg>
      <pc:sldChg chg="modSp">
        <pc:chgData name="Caitlin Joyce (2204263)" userId="S::2204263@student.uwtsd.ac.uk::f4f85af2-f6c3-4705-8779-8ace254058a2" providerId="AD" clId="Web-{B933E965-C4E2-D223-3950-AB07A0974B5F}" dt="2023-03-01T02:25:38.944" v="2209" actId="20577"/>
        <pc:sldMkLst>
          <pc:docMk/>
          <pc:sldMk cId="2493796715" sldId="260"/>
        </pc:sldMkLst>
        <pc:spChg chg="mod">
          <ac:chgData name="Caitlin Joyce (2204263)" userId="S::2204263@student.uwtsd.ac.uk::f4f85af2-f6c3-4705-8779-8ace254058a2" providerId="AD" clId="Web-{B933E965-C4E2-D223-3950-AB07A0974B5F}" dt="2023-03-01T02:25:38.944" v="2209" actId="20577"/>
          <ac:spMkLst>
            <pc:docMk/>
            <pc:sldMk cId="2493796715" sldId="260"/>
            <ac:spMk id="3" creationId="{CC7A38F4-3EFE-B6EA-8BAC-835C9EBBD1EC}"/>
          </ac:spMkLst>
        </pc:spChg>
      </pc:sldChg>
      <pc:sldChg chg="modSp">
        <pc:chgData name="Caitlin Joyce (2204263)" userId="S::2204263@student.uwtsd.ac.uk::f4f85af2-f6c3-4705-8779-8ace254058a2" providerId="AD" clId="Web-{B933E965-C4E2-D223-3950-AB07A0974B5F}" dt="2023-03-01T02:25:29.678" v="2208" actId="20577"/>
        <pc:sldMkLst>
          <pc:docMk/>
          <pc:sldMk cId="557154926" sldId="261"/>
        </pc:sldMkLst>
        <pc:spChg chg="mod">
          <ac:chgData name="Caitlin Joyce (2204263)" userId="S::2204263@student.uwtsd.ac.uk::f4f85af2-f6c3-4705-8779-8ace254058a2" providerId="AD" clId="Web-{B933E965-C4E2-D223-3950-AB07A0974B5F}" dt="2023-03-01T02:25:29.678" v="2208" actId="20577"/>
          <ac:spMkLst>
            <pc:docMk/>
            <pc:sldMk cId="557154926" sldId="261"/>
            <ac:spMk id="3" creationId="{DB398661-8F4A-B8D7-38FE-6B3CC6F08479}"/>
          </ac:spMkLst>
        </pc:spChg>
      </pc:sldChg>
      <pc:sldChg chg="modSp">
        <pc:chgData name="Caitlin Joyce (2204263)" userId="S::2204263@student.uwtsd.ac.uk::f4f85af2-f6c3-4705-8779-8ace254058a2" providerId="AD" clId="Web-{B933E965-C4E2-D223-3950-AB07A0974B5F}" dt="2023-02-28T19:09:40.962" v="800" actId="20577"/>
        <pc:sldMkLst>
          <pc:docMk/>
          <pc:sldMk cId="476717877" sldId="262"/>
        </pc:sldMkLst>
        <pc:spChg chg="mod">
          <ac:chgData name="Caitlin Joyce (2204263)" userId="S::2204263@student.uwtsd.ac.uk::f4f85af2-f6c3-4705-8779-8ace254058a2" providerId="AD" clId="Web-{B933E965-C4E2-D223-3950-AB07A0974B5F}" dt="2023-02-28T19:09:40.962" v="800" actId="20577"/>
          <ac:spMkLst>
            <pc:docMk/>
            <pc:sldMk cId="476717877" sldId="262"/>
            <ac:spMk id="3" creationId="{49D52880-CB0F-AFCD-7ADC-2204C79DB9EC}"/>
          </ac:spMkLst>
        </pc:spChg>
      </pc:sldChg>
      <pc:sldChg chg="modSp modNotes">
        <pc:chgData name="Caitlin Joyce (2204263)" userId="S::2204263@student.uwtsd.ac.uk::f4f85af2-f6c3-4705-8779-8ace254058a2" providerId="AD" clId="Web-{B933E965-C4E2-D223-3950-AB07A0974B5F}" dt="2023-02-28T19:09:20.254" v="798"/>
        <pc:sldMkLst>
          <pc:docMk/>
          <pc:sldMk cId="2615516156" sldId="264"/>
        </pc:sldMkLst>
        <pc:spChg chg="mod">
          <ac:chgData name="Caitlin Joyce (2204263)" userId="S::2204263@student.uwtsd.ac.uk::f4f85af2-f6c3-4705-8779-8ace254058a2" providerId="AD" clId="Web-{B933E965-C4E2-D223-3950-AB07A0974B5F}" dt="2023-02-28T19:07:17.137" v="704" actId="20577"/>
          <ac:spMkLst>
            <pc:docMk/>
            <pc:sldMk cId="2615516156" sldId="264"/>
            <ac:spMk id="3" creationId="{9186D507-E144-586E-2B50-3F3270061529}"/>
          </ac:spMkLst>
        </pc:spChg>
      </pc:sldChg>
      <pc:sldChg chg="del">
        <pc:chgData name="Caitlin Joyce (2204263)" userId="S::2204263@student.uwtsd.ac.uk::f4f85af2-f6c3-4705-8779-8ace254058a2" providerId="AD" clId="Web-{B933E965-C4E2-D223-3950-AB07A0974B5F}" dt="2023-02-28T19:05:59.508" v="671"/>
        <pc:sldMkLst>
          <pc:docMk/>
          <pc:sldMk cId="1719792074" sldId="265"/>
        </pc:sldMkLst>
      </pc:sldChg>
      <pc:sldChg chg="modSp modNotes">
        <pc:chgData name="Caitlin Joyce (2204263)" userId="S::2204263@student.uwtsd.ac.uk::f4f85af2-f6c3-4705-8779-8ace254058a2" providerId="AD" clId="Web-{B933E965-C4E2-D223-3950-AB07A0974B5F}" dt="2023-02-28T19:16:43.690" v="1010"/>
        <pc:sldMkLst>
          <pc:docMk/>
          <pc:sldMk cId="1770932006" sldId="266"/>
        </pc:sldMkLst>
        <pc:spChg chg="mod">
          <ac:chgData name="Caitlin Joyce (2204263)" userId="S::2204263@student.uwtsd.ac.uk::f4f85af2-f6c3-4705-8779-8ace254058a2" providerId="AD" clId="Web-{B933E965-C4E2-D223-3950-AB07A0974B5F}" dt="2023-02-28T19:11:00.529" v="826" actId="20577"/>
          <ac:spMkLst>
            <pc:docMk/>
            <pc:sldMk cId="1770932006" sldId="266"/>
            <ac:spMk id="3" creationId="{1766391C-FDA8-1BBA-D263-2F6C89943A79}"/>
          </ac:spMkLst>
        </pc:spChg>
      </pc:sldChg>
      <pc:sldChg chg="addSp modSp modNotes">
        <pc:chgData name="Caitlin Joyce (2204263)" userId="S::2204263@student.uwtsd.ac.uk::f4f85af2-f6c3-4705-8779-8ace254058a2" providerId="AD" clId="Web-{B933E965-C4E2-D223-3950-AB07A0974B5F}" dt="2023-02-28T19:20:44.594" v="1082" actId="20577"/>
        <pc:sldMkLst>
          <pc:docMk/>
          <pc:sldMk cId="1084660066" sldId="267"/>
        </pc:sldMkLst>
        <pc:spChg chg="mod">
          <ac:chgData name="Caitlin Joyce (2204263)" userId="S::2204263@student.uwtsd.ac.uk::f4f85af2-f6c3-4705-8779-8ace254058a2" providerId="AD" clId="Web-{B933E965-C4E2-D223-3950-AB07A0974B5F}" dt="2023-02-28T19:18:54.088" v="1062" actId="20577"/>
          <ac:spMkLst>
            <pc:docMk/>
            <pc:sldMk cId="1084660066" sldId="267"/>
            <ac:spMk id="2" creationId="{1FD2A456-5911-2728-173B-4D8C48C2079E}"/>
          </ac:spMkLst>
        </pc:spChg>
        <pc:spChg chg="mod">
          <ac:chgData name="Caitlin Joyce (2204263)" userId="S::2204263@student.uwtsd.ac.uk::f4f85af2-f6c3-4705-8779-8ace254058a2" providerId="AD" clId="Web-{B933E965-C4E2-D223-3950-AB07A0974B5F}" dt="2023-02-28T19:19:45.966" v="1071" actId="20577"/>
          <ac:spMkLst>
            <pc:docMk/>
            <pc:sldMk cId="1084660066" sldId="267"/>
            <ac:spMk id="3" creationId="{B5D69FD2-554A-BFA6-AF36-C7FFEAF2AFF5}"/>
          </ac:spMkLst>
        </pc:spChg>
        <pc:spChg chg="add mod">
          <ac:chgData name="Caitlin Joyce (2204263)" userId="S::2204263@student.uwtsd.ac.uk::f4f85af2-f6c3-4705-8779-8ace254058a2" providerId="AD" clId="Web-{B933E965-C4E2-D223-3950-AB07A0974B5F}" dt="2023-02-28T19:20:44.594" v="1082" actId="20577"/>
          <ac:spMkLst>
            <pc:docMk/>
            <pc:sldMk cId="1084660066" sldId="267"/>
            <ac:spMk id="4" creationId="{559D685B-F0D5-D103-DA64-F4F799EF1385}"/>
          </ac:spMkLst>
        </pc:spChg>
      </pc:sldChg>
      <pc:sldChg chg="addSp modSp modNotes">
        <pc:chgData name="Caitlin Joyce (2204263)" userId="S::2204263@student.uwtsd.ac.uk::f4f85af2-f6c3-4705-8779-8ace254058a2" providerId="AD" clId="Web-{B933E965-C4E2-D223-3950-AB07A0974B5F}" dt="2023-02-28T20:09:42.308" v="1263"/>
        <pc:sldMkLst>
          <pc:docMk/>
          <pc:sldMk cId="4285984365" sldId="268"/>
        </pc:sldMkLst>
        <pc:spChg chg="mod">
          <ac:chgData name="Caitlin Joyce (2204263)" userId="S::2204263@student.uwtsd.ac.uk::f4f85af2-f6c3-4705-8779-8ace254058a2" providerId="AD" clId="Web-{B933E965-C4E2-D223-3950-AB07A0974B5F}" dt="2023-02-28T20:05:25.036" v="1199" actId="20577"/>
          <ac:spMkLst>
            <pc:docMk/>
            <pc:sldMk cId="4285984365" sldId="268"/>
            <ac:spMk id="3" creationId="{5A42FFE7-F0C9-6F52-9633-D4A854AC30E5}"/>
          </ac:spMkLst>
        </pc:spChg>
        <pc:spChg chg="add mod">
          <ac:chgData name="Caitlin Joyce (2204263)" userId="S::2204263@student.uwtsd.ac.uk::f4f85af2-f6c3-4705-8779-8ace254058a2" providerId="AD" clId="Web-{B933E965-C4E2-D223-3950-AB07A0974B5F}" dt="2023-02-28T20:02:54.094" v="1156" actId="1076"/>
          <ac:spMkLst>
            <pc:docMk/>
            <pc:sldMk cId="4285984365" sldId="268"/>
            <ac:spMk id="4" creationId="{4566E5EC-D3AF-E926-1875-0B2EF4516DA7}"/>
          </ac:spMkLst>
        </pc:spChg>
        <pc:spChg chg="add mod">
          <ac:chgData name="Caitlin Joyce (2204263)" userId="S::2204263@student.uwtsd.ac.uk::f4f85af2-f6c3-4705-8779-8ace254058a2" providerId="AD" clId="Web-{B933E965-C4E2-D223-3950-AB07A0974B5F}" dt="2023-02-28T20:06:09.287" v="1201" actId="20577"/>
          <ac:spMkLst>
            <pc:docMk/>
            <pc:sldMk cId="4285984365" sldId="268"/>
            <ac:spMk id="5" creationId="{5E6FDF83-1E15-ECB7-C0FC-A88438093335}"/>
          </ac:spMkLst>
        </pc:spChg>
      </pc:sldChg>
      <pc:sldChg chg="modSp modNotes">
        <pc:chgData name="Caitlin Joyce (2204263)" userId="S::2204263@student.uwtsd.ac.uk::f4f85af2-f6c3-4705-8779-8ace254058a2" providerId="AD" clId="Web-{B933E965-C4E2-D223-3950-AB07A0974B5F}" dt="2023-02-28T20:14:36.395" v="1386"/>
        <pc:sldMkLst>
          <pc:docMk/>
          <pc:sldMk cId="2405289586" sldId="269"/>
        </pc:sldMkLst>
        <pc:spChg chg="mod">
          <ac:chgData name="Caitlin Joyce (2204263)" userId="S::2204263@student.uwtsd.ac.uk::f4f85af2-f6c3-4705-8779-8ace254058a2" providerId="AD" clId="Web-{B933E965-C4E2-D223-3950-AB07A0974B5F}" dt="2023-02-28T20:12:59.486" v="1322" actId="20577"/>
          <ac:spMkLst>
            <pc:docMk/>
            <pc:sldMk cId="2405289586" sldId="269"/>
            <ac:spMk id="3" creationId="{D9D475F2-45D9-4EAE-40F7-25DEE932223C}"/>
          </ac:spMkLst>
        </pc:spChg>
      </pc:sldChg>
      <pc:sldChg chg="addSp modSp modNotes">
        <pc:chgData name="Caitlin Joyce (2204263)" userId="S::2204263@student.uwtsd.ac.uk::f4f85af2-f6c3-4705-8779-8ace254058a2" providerId="AD" clId="Web-{B933E965-C4E2-D223-3950-AB07A0974B5F}" dt="2023-02-28T20:25:55.492" v="1522"/>
        <pc:sldMkLst>
          <pc:docMk/>
          <pc:sldMk cId="2824900106" sldId="270"/>
        </pc:sldMkLst>
        <pc:spChg chg="mod">
          <ac:chgData name="Caitlin Joyce (2204263)" userId="S::2204263@student.uwtsd.ac.uk::f4f85af2-f6c3-4705-8779-8ace254058a2" providerId="AD" clId="Web-{B933E965-C4E2-D223-3950-AB07A0974B5F}" dt="2023-02-28T20:17:57.963" v="1393" actId="1076"/>
          <ac:spMkLst>
            <pc:docMk/>
            <pc:sldMk cId="2824900106" sldId="270"/>
            <ac:spMk id="2" creationId="{8CAB7157-0438-A3FF-F4F9-74F075AEF8CE}"/>
          </ac:spMkLst>
        </pc:spChg>
        <pc:spChg chg="mod">
          <ac:chgData name="Caitlin Joyce (2204263)" userId="S::2204263@student.uwtsd.ac.uk::f4f85af2-f6c3-4705-8779-8ace254058a2" providerId="AD" clId="Web-{B933E965-C4E2-D223-3950-AB07A0974B5F}" dt="2023-02-28T20:20:44.795" v="1449" actId="14100"/>
          <ac:spMkLst>
            <pc:docMk/>
            <pc:sldMk cId="2824900106" sldId="270"/>
            <ac:spMk id="3" creationId="{B9F27590-6E53-82D5-7B3B-FEBB02294684}"/>
          </ac:spMkLst>
        </pc:spChg>
        <pc:spChg chg="add mod">
          <ac:chgData name="Caitlin Joyce (2204263)" userId="S::2204263@student.uwtsd.ac.uk::f4f85af2-f6c3-4705-8779-8ace254058a2" providerId="AD" clId="Web-{B933E965-C4E2-D223-3950-AB07A0974B5F}" dt="2023-02-28T20:21:20.812" v="1456" actId="14100"/>
          <ac:spMkLst>
            <pc:docMk/>
            <pc:sldMk cId="2824900106" sldId="270"/>
            <ac:spMk id="4" creationId="{3707C6FD-D910-5E00-F731-72F28D31A87C}"/>
          </ac:spMkLst>
        </pc:spChg>
      </pc:sldChg>
      <pc:sldChg chg="modSp modNotes">
        <pc:chgData name="Caitlin Joyce (2204263)" userId="S::2204263@student.uwtsd.ac.uk::f4f85af2-f6c3-4705-8779-8ace254058a2" providerId="AD" clId="Web-{B933E965-C4E2-D223-3950-AB07A0974B5F}" dt="2023-03-01T01:56:04.882" v="1724" actId="20577"/>
        <pc:sldMkLst>
          <pc:docMk/>
          <pc:sldMk cId="557541807" sldId="271"/>
        </pc:sldMkLst>
        <pc:spChg chg="mod">
          <ac:chgData name="Caitlin Joyce (2204263)" userId="S::2204263@student.uwtsd.ac.uk::f4f85af2-f6c3-4705-8779-8ace254058a2" providerId="AD" clId="Web-{B933E965-C4E2-D223-3950-AB07A0974B5F}" dt="2023-03-01T01:56:04.882" v="1724" actId="20577"/>
          <ac:spMkLst>
            <pc:docMk/>
            <pc:sldMk cId="557541807" sldId="271"/>
            <ac:spMk id="3" creationId="{307C55DE-97F5-5467-E6B3-852EABB12FC9}"/>
          </ac:spMkLst>
        </pc:spChg>
      </pc:sldChg>
      <pc:sldChg chg="modSp modNotes">
        <pc:chgData name="Caitlin Joyce (2204263)" userId="S::2204263@student.uwtsd.ac.uk::f4f85af2-f6c3-4705-8779-8ace254058a2" providerId="AD" clId="Web-{B933E965-C4E2-D223-3950-AB07A0974B5F}" dt="2023-03-01T01:59:54.607" v="1860" actId="20577"/>
        <pc:sldMkLst>
          <pc:docMk/>
          <pc:sldMk cId="3270987558" sldId="273"/>
        </pc:sldMkLst>
        <pc:spChg chg="mod">
          <ac:chgData name="Caitlin Joyce (2204263)" userId="S::2204263@student.uwtsd.ac.uk::f4f85af2-f6c3-4705-8779-8ace254058a2" providerId="AD" clId="Web-{B933E965-C4E2-D223-3950-AB07A0974B5F}" dt="2023-03-01T01:59:54.607" v="1860" actId="20577"/>
          <ac:spMkLst>
            <pc:docMk/>
            <pc:sldMk cId="3270987558" sldId="273"/>
            <ac:spMk id="3" creationId="{BBA62214-711A-4D98-C36A-08F225AFD1D8}"/>
          </ac:spMkLst>
        </pc:spChg>
      </pc:sldChg>
      <pc:sldChg chg="modSp modNotes">
        <pc:chgData name="Caitlin Joyce (2204263)" userId="S::2204263@student.uwtsd.ac.uk::f4f85af2-f6c3-4705-8779-8ace254058a2" providerId="AD" clId="Web-{B933E965-C4E2-D223-3950-AB07A0974B5F}" dt="2023-03-01T02:21:19.125" v="2015" actId="20577"/>
        <pc:sldMkLst>
          <pc:docMk/>
          <pc:sldMk cId="419473062" sldId="274"/>
        </pc:sldMkLst>
        <pc:spChg chg="mod">
          <ac:chgData name="Caitlin Joyce (2204263)" userId="S::2204263@student.uwtsd.ac.uk::f4f85af2-f6c3-4705-8779-8ace254058a2" providerId="AD" clId="Web-{B933E965-C4E2-D223-3950-AB07A0974B5F}" dt="2023-03-01T02:21:19.125" v="2015" actId="20577"/>
          <ac:spMkLst>
            <pc:docMk/>
            <pc:sldMk cId="419473062" sldId="274"/>
            <ac:spMk id="3" creationId="{46EE3759-A47A-7175-75F3-2A181687319E}"/>
          </ac:spMkLst>
        </pc:spChg>
      </pc:sldChg>
      <pc:sldChg chg="modSp modNotes">
        <pc:chgData name="Caitlin Joyce (2204263)" userId="S::2204263@student.uwtsd.ac.uk::f4f85af2-f6c3-4705-8779-8ace254058a2" providerId="AD" clId="Web-{B933E965-C4E2-D223-3950-AB07A0974B5F}" dt="2023-03-01T02:30:04.794" v="2253" actId="20577"/>
        <pc:sldMkLst>
          <pc:docMk/>
          <pc:sldMk cId="1440775729" sldId="275"/>
        </pc:sldMkLst>
        <pc:spChg chg="mod">
          <ac:chgData name="Caitlin Joyce (2204263)" userId="S::2204263@student.uwtsd.ac.uk::f4f85af2-f6c3-4705-8779-8ace254058a2" providerId="AD" clId="Web-{B933E965-C4E2-D223-3950-AB07A0974B5F}" dt="2023-03-01T02:30:04.794" v="2253" actId="20577"/>
          <ac:spMkLst>
            <pc:docMk/>
            <pc:sldMk cId="1440775729" sldId="275"/>
            <ac:spMk id="3" creationId="{BD673F5F-7CEA-0962-50AF-3B336A842344}"/>
          </ac:spMkLst>
        </pc:spChg>
        <pc:graphicFrameChg chg="mod">
          <ac:chgData name="Caitlin Joyce (2204263)" userId="S::2204263@student.uwtsd.ac.uk::f4f85af2-f6c3-4705-8779-8ace254058a2" providerId="AD" clId="Web-{B933E965-C4E2-D223-3950-AB07A0974B5F}" dt="2023-03-01T02:24:10.801" v="2158" actId="1076"/>
          <ac:graphicFrameMkLst>
            <pc:docMk/>
            <pc:sldMk cId="1440775729" sldId="275"/>
            <ac:graphicFrameMk id="11" creationId="{92A30EF4-EC14-F613-2E16-DBADEA68A8EB}"/>
          </ac:graphicFrameMkLst>
        </pc:graphicFrameChg>
      </pc:sldChg>
      <pc:sldChg chg="modSp">
        <pc:chgData name="Caitlin Joyce (2204263)" userId="S::2204263@student.uwtsd.ac.uk::f4f85af2-f6c3-4705-8779-8ace254058a2" providerId="AD" clId="Web-{B933E965-C4E2-D223-3950-AB07A0974B5F}" dt="2023-03-01T02:30:18.329" v="2262" actId="20577"/>
        <pc:sldMkLst>
          <pc:docMk/>
          <pc:sldMk cId="4286195810" sldId="276"/>
        </pc:sldMkLst>
        <pc:spChg chg="mod">
          <ac:chgData name="Caitlin Joyce (2204263)" userId="S::2204263@student.uwtsd.ac.uk::f4f85af2-f6c3-4705-8779-8ace254058a2" providerId="AD" clId="Web-{B933E965-C4E2-D223-3950-AB07A0974B5F}" dt="2023-03-01T02:30:18.329" v="2262" actId="20577"/>
          <ac:spMkLst>
            <pc:docMk/>
            <pc:sldMk cId="4286195810" sldId="276"/>
            <ac:spMk id="3" creationId="{C3A00316-98C2-090F-400E-8C0D7162C756}"/>
          </ac:spMkLst>
        </pc:spChg>
      </pc:sldChg>
      <pc:sldChg chg="addSp delSp modSp">
        <pc:chgData name="Caitlin Joyce (2204263)" userId="S::2204263@student.uwtsd.ac.uk::f4f85af2-f6c3-4705-8779-8ace254058a2" providerId="AD" clId="Web-{B933E965-C4E2-D223-3950-AB07A0974B5F}" dt="2023-02-28T18:55:44.988" v="440" actId="20577"/>
        <pc:sldMkLst>
          <pc:docMk/>
          <pc:sldMk cId="2884483296" sldId="279"/>
        </pc:sldMkLst>
        <pc:spChg chg="mod">
          <ac:chgData name="Caitlin Joyce (2204263)" userId="S::2204263@student.uwtsd.ac.uk::f4f85af2-f6c3-4705-8779-8ace254058a2" providerId="AD" clId="Web-{B933E965-C4E2-D223-3950-AB07A0974B5F}" dt="2023-02-28T18:48:44.854" v="270" actId="20577"/>
          <ac:spMkLst>
            <pc:docMk/>
            <pc:sldMk cId="2884483296" sldId="279"/>
            <ac:spMk id="2" creationId="{DF9D11FB-1E0F-F132-A535-C1CE9D6CB819}"/>
          </ac:spMkLst>
        </pc:spChg>
        <pc:spChg chg="add mod">
          <ac:chgData name="Caitlin Joyce (2204263)" userId="S::2204263@student.uwtsd.ac.uk::f4f85af2-f6c3-4705-8779-8ace254058a2" providerId="AD" clId="Web-{B933E965-C4E2-D223-3950-AB07A0974B5F}" dt="2023-02-28T18:55:44.988" v="440" actId="20577"/>
          <ac:spMkLst>
            <pc:docMk/>
            <pc:sldMk cId="2884483296" sldId="279"/>
            <ac:spMk id="3" creationId="{0A7BEBAF-EE4E-A2F6-76E3-CA4D83D92C12}"/>
          </ac:spMkLst>
        </pc:spChg>
        <pc:spChg chg="del">
          <ac:chgData name="Caitlin Joyce (2204263)" userId="S::2204263@student.uwtsd.ac.uk::f4f85af2-f6c3-4705-8779-8ace254058a2" providerId="AD" clId="Web-{B933E965-C4E2-D223-3950-AB07A0974B5F}" dt="2023-02-28T17:53:43.549" v="139"/>
          <ac:spMkLst>
            <pc:docMk/>
            <pc:sldMk cId="2884483296" sldId="279"/>
            <ac:spMk id="3" creationId="{C40C2FC4-E6A4-7317-C9CE-948EAB805051}"/>
          </ac:spMkLst>
        </pc:spChg>
        <pc:spChg chg="add mod">
          <ac:chgData name="Caitlin Joyce (2204263)" userId="S::2204263@student.uwtsd.ac.uk::f4f85af2-f6c3-4705-8779-8ace254058a2" providerId="AD" clId="Web-{B933E965-C4E2-D223-3950-AB07A0974B5F}" dt="2023-02-28T18:55:24.518" v="436" actId="1076"/>
          <ac:spMkLst>
            <pc:docMk/>
            <pc:sldMk cId="2884483296" sldId="279"/>
            <ac:spMk id="5" creationId="{87DD52F3-1154-B056-19BE-11339DBAE489}"/>
          </ac:spMkLst>
        </pc:spChg>
        <pc:spChg chg="add mod">
          <ac:chgData name="Caitlin Joyce (2204263)" userId="S::2204263@student.uwtsd.ac.uk::f4f85af2-f6c3-4705-8779-8ace254058a2" providerId="AD" clId="Web-{B933E965-C4E2-D223-3950-AB07A0974B5F}" dt="2023-02-28T18:55:08.814" v="433" actId="1076"/>
          <ac:spMkLst>
            <pc:docMk/>
            <pc:sldMk cId="2884483296" sldId="279"/>
            <ac:spMk id="6" creationId="{47A94BFB-BD5B-2152-EC20-4B4F4CE56C37}"/>
          </ac:spMkLst>
        </pc:spChg>
        <pc:spChg chg="add mod">
          <ac:chgData name="Caitlin Joyce (2204263)" userId="S::2204263@student.uwtsd.ac.uk::f4f85af2-f6c3-4705-8779-8ace254058a2" providerId="AD" clId="Web-{B933E965-C4E2-D223-3950-AB07A0974B5F}" dt="2023-02-28T18:55:21.564" v="435" actId="1076"/>
          <ac:spMkLst>
            <pc:docMk/>
            <pc:sldMk cId="2884483296" sldId="279"/>
            <ac:spMk id="7" creationId="{5CE27E5D-F8AE-8448-2F9A-904603E341AD}"/>
          </ac:spMkLst>
        </pc:spChg>
        <pc:picChg chg="add mod ord">
          <ac:chgData name="Caitlin Joyce (2204263)" userId="S::2204263@student.uwtsd.ac.uk::f4f85af2-f6c3-4705-8779-8ace254058a2" providerId="AD" clId="Web-{B933E965-C4E2-D223-3950-AB07A0974B5F}" dt="2023-02-28T18:55:32.768" v="438" actId="1076"/>
          <ac:picMkLst>
            <pc:docMk/>
            <pc:sldMk cId="2884483296" sldId="279"/>
            <ac:picMk id="4" creationId="{3791E4D3-440C-157D-8390-4D37626AFACE}"/>
          </ac:picMkLst>
        </pc:picChg>
      </pc:sldChg>
      <pc:sldChg chg="addSp modSp">
        <pc:chgData name="Caitlin Joyce (2204263)" userId="S::2204263@student.uwtsd.ac.uk::f4f85af2-f6c3-4705-8779-8ace254058a2" providerId="AD" clId="Web-{B933E965-C4E2-D223-3950-AB07A0974B5F}" dt="2023-02-28T19:05:29.162" v="670" actId="20577"/>
        <pc:sldMkLst>
          <pc:docMk/>
          <pc:sldMk cId="339619179" sldId="280"/>
        </pc:sldMkLst>
        <pc:spChg chg="mod">
          <ac:chgData name="Caitlin Joyce (2204263)" userId="S::2204263@student.uwtsd.ac.uk::f4f85af2-f6c3-4705-8779-8ace254058a2" providerId="AD" clId="Web-{B933E965-C4E2-D223-3950-AB07A0974B5F}" dt="2023-02-28T18:50:15.406" v="280" actId="20577"/>
          <ac:spMkLst>
            <pc:docMk/>
            <pc:sldMk cId="339619179" sldId="280"/>
            <ac:spMk id="2" creationId="{84F4B2A4-9ACD-A73C-FF65-479B4908E9C9}"/>
          </ac:spMkLst>
        </pc:spChg>
        <pc:spChg chg="mod">
          <ac:chgData name="Caitlin Joyce (2204263)" userId="S::2204263@student.uwtsd.ac.uk::f4f85af2-f6c3-4705-8779-8ace254058a2" providerId="AD" clId="Web-{B933E965-C4E2-D223-3950-AB07A0974B5F}" dt="2023-02-28T19:05:29.162" v="670" actId="20577"/>
          <ac:spMkLst>
            <pc:docMk/>
            <pc:sldMk cId="339619179" sldId="280"/>
            <ac:spMk id="3" creationId="{2CA143F7-9957-DA5E-BA00-6DD6E37E0DF1}"/>
          </ac:spMkLst>
        </pc:spChg>
        <pc:spChg chg="add mod">
          <ac:chgData name="Caitlin Joyce (2204263)" userId="S::2204263@student.uwtsd.ac.uk::f4f85af2-f6c3-4705-8779-8ace254058a2" providerId="AD" clId="Web-{B933E965-C4E2-D223-3950-AB07A0974B5F}" dt="2023-02-28T18:58:02.339" v="500" actId="20577"/>
          <ac:spMkLst>
            <pc:docMk/>
            <pc:sldMk cId="339619179" sldId="280"/>
            <ac:spMk id="4" creationId="{7F553EE2-CCFF-F407-8C61-F8FC448E92B5}"/>
          </ac:spMkLst>
        </pc:spChg>
      </pc:sldChg>
      <pc:sldChg chg="modSp">
        <pc:chgData name="Caitlin Joyce (2204263)" userId="S::2204263@student.uwtsd.ac.uk::f4f85af2-f6c3-4705-8779-8ace254058a2" providerId="AD" clId="Web-{B933E965-C4E2-D223-3950-AB07A0974B5F}" dt="2023-02-28T17:38:19.637" v="111" actId="20577"/>
        <pc:sldMkLst>
          <pc:docMk/>
          <pc:sldMk cId="2367695085" sldId="282"/>
        </pc:sldMkLst>
        <pc:spChg chg="mod">
          <ac:chgData name="Caitlin Joyce (2204263)" userId="S::2204263@student.uwtsd.ac.uk::f4f85af2-f6c3-4705-8779-8ace254058a2" providerId="AD" clId="Web-{B933E965-C4E2-D223-3950-AB07A0974B5F}" dt="2023-02-28T17:38:19.637" v="111" actId="20577"/>
          <ac:spMkLst>
            <pc:docMk/>
            <pc:sldMk cId="2367695085" sldId="282"/>
            <ac:spMk id="3" creationId="{F019C700-04DC-76E8-A049-4AE4B23D058E}"/>
          </ac:spMkLst>
        </pc:spChg>
      </pc:sldChg>
      <pc:sldChg chg="modSp new">
        <pc:chgData name="Caitlin Joyce (2204263)" userId="S::2204263@student.uwtsd.ac.uk::f4f85af2-f6c3-4705-8779-8ace254058a2" providerId="AD" clId="Web-{B933E965-C4E2-D223-3950-AB07A0974B5F}" dt="2023-03-01T02:00:24.185" v="1864" actId="20577"/>
        <pc:sldMkLst>
          <pc:docMk/>
          <pc:sldMk cId="1245565232" sldId="283"/>
        </pc:sldMkLst>
        <pc:spChg chg="mod">
          <ac:chgData name="Caitlin Joyce (2204263)" userId="S::2204263@student.uwtsd.ac.uk::f4f85af2-f6c3-4705-8779-8ace254058a2" providerId="AD" clId="Web-{B933E965-C4E2-D223-3950-AB07A0974B5F}" dt="2023-03-01T02:00:24.185" v="1864" actId="20577"/>
          <ac:spMkLst>
            <pc:docMk/>
            <pc:sldMk cId="1245565232" sldId="283"/>
            <ac:spMk id="2" creationId="{C8552E15-4D0E-5D22-8388-B77380618321}"/>
          </ac:spMkLst>
        </pc:spChg>
      </pc:sldChg>
      <pc:sldChg chg="modSp new">
        <pc:chgData name="Caitlin Joyce (2204263)" userId="S::2204263@student.uwtsd.ac.uk::f4f85af2-f6c3-4705-8779-8ace254058a2" providerId="AD" clId="Web-{B933E965-C4E2-D223-3950-AB07A0974B5F}" dt="2023-03-01T02:00:41.420" v="1878" actId="20577"/>
        <pc:sldMkLst>
          <pc:docMk/>
          <pc:sldMk cId="2927783350" sldId="284"/>
        </pc:sldMkLst>
        <pc:spChg chg="mod">
          <ac:chgData name="Caitlin Joyce (2204263)" userId="S::2204263@student.uwtsd.ac.uk::f4f85af2-f6c3-4705-8779-8ace254058a2" providerId="AD" clId="Web-{B933E965-C4E2-D223-3950-AB07A0974B5F}" dt="2023-03-01T02:00:41.420" v="1878" actId="20577"/>
          <ac:spMkLst>
            <pc:docMk/>
            <pc:sldMk cId="2927783350" sldId="284"/>
            <ac:spMk id="2" creationId="{48E57FC4-92DA-145B-69A6-E7CEB51FF9EF}"/>
          </ac:spMkLst>
        </pc:spChg>
      </pc:sldChg>
      <pc:sldChg chg="modSp new">
        <pc:chgData name="Caitlin Joyce (2204263)" userId="S::2204263@student.uwtsd.ac.uk::f4f85af2-f6c3-4705-8779-8ace254058a2" providerId="AD" clId="Web-{B933E965-C4E2-D223-3950-AB07A0974B5F}" dt="2023-03-01T02:00:49.545" v="1881" actId="20577"/>
        <pc:sldMkLst>
          <pc:docMk/>
          <pc:sldMk cId="307987642" sldId="285"/>
        </pc:sldMkLst>
        <pc:spChg chg="mod">
          <ac:chgData name="Caitlin Joyce (2204263)" userId="S::2204263@student.uwtsd.ac.uk::f4f85af2-f6c3-4705-8779-8ace254058a2" providerId="AD" clId="Web-{B933E965-C4E2-D223-3950-AB07A0974B5F}" dt="2023-03-01T02:00:49.545" v="1881" actId="20577"/>
          <ac:spMkLst>
            <pc:docMk/>
            <pc:sldMk cId="307987642" sldId="285"/>
            <ac:spMk id="2" creationId="{88D28748-3773-D4A6-5B78-A0AA859BDB0B}"/>
          </ac:spMkLst>
        </pc:spChg>
      </pc:sldChg>
      <pc:sldChg chg="modSp new">
        <pc:chgData name="Caitlin Joyce (2204263)" userId="S::2204263@student.uwtsd.ac.uk::f4f85af2-f6c3-4705-8779-8ace254058a2" providerId="AD" clId="Web-{B933E965-C4E2-D223-3950-AB07A0974B5F}" dt="2023-03-01T02:00:58.061" v="1884" actId="20577"/>
        <pc:sldMkLst>
          <pc:docMk/>
          <pc:sldMk cId="3418520922" sldId="286"/>
        </pc:sldMkLst>
        <pc:spChg chg="mod">
          <ac:chgData name="Caitlin Joyce (2204263)" userId="S::2204263@student.uwtsd.ac.uk::f4f85af2-f6c3-4705-8779-8ace254058a2" providerId="AD" clId="Web-{B933E965-C4E2-D223-3950-AB07A0974B5F}" dt="2023-03-01T02:00:58.061" v="1884" actId="20577"/>
          <ac:spMkLst>
            <pc:docMk/>
            <pc:sldMk cId="3418520922" sldId="286"/>
            <ac:spMk id="2" creationId="{CAA351B6-D299-0579-8257-CBABD97C6859}"/>
          </ac:spMkLst>
        </pc:spChg>
      </pc:sldChg>
    </pc:docChg>
  </pc:docChgLst>
  <pc:docChgLst>
    <pc:chgData name="Caitlin Joyce (2204263)" userId="S::2204263@student.uwtsd.ac.uk::f4f85af2-f6c3-4705-8779-8ace254058a2" providerId="AD" clId="Web-{3D611259-995F-0E7F-BC27-9E1BED7B7CB6}"/>
    <pc:docChg chg="addSld delSld modSld addMainMaster delMainMaster">
      <pc:chgData name="Caitlin Joyce (2204263)" userId="S::2204263@student.uwtsd.ac.uk::f4f85af2-f6c3-4705-8779-8ace254058a2" providerId="AD" clId="Web-{3D611259-995F-0E7F-BC27-9E1BED7B7CB6}" dt="2023-02-28T16:51:57.465" v="1654" actId="20577"/>
      <pc:docMkLst>
        <pc:docMk/>
      </pc:docMkLst>
      <pc:sldChg chg="addSp delSp modSp mod modClrScheme delDesignElem chgLayout">
        <pc:chgData name="Caitlin Joyce (2204263)" userId="S::2204263@student.uwtsd.ac.uk::f4f85af2-f6c3-4705-8779-8ace254058a2" providerId="AD" clId="Web-{3D611259-995F-0E7F-BC27-9E1BED7B7CB6}" dt="2023-02-28T16:28:20.708" v="1452"/>
        <pc:sldMkLst>
          <pc:docMk/>
          <pc:sldMk cId="109857222" sldId="256"/>
        </pc:sldMkLst>
        <pc:spChg chg="mod ord">
          <ac:chgData name="Caitlin Joyce (2204263)" userId="S::2204263@student.uwtsd.ac.uk::f4f85af2-f6c3-4705-8779-8ace254058a2" providerId="AD" clId="Web-{3D611259-995F-0E7F-BC27-9E1BED7B7CB6}" dt="2023-02-28T16:28:20.708" v="1452"/>
          <ac:spMkLst>
            <pc:docMk/>
            <pc:sldMk cId="109857222" sldId="256"/>
            <ac:spMk id="2" creationId="{00000000-0000-0000-0000-000000000000}"/>
          </ac:spMkLst>
        </pc:spChg>
        <pc:spChg chg="mod ord">
          <ac:chgData name="Caitlin Joyce (2204263)" userId="S::2204263@student.uwtsd.ac.uk::f4f85af2-f6c3-4705-8779-8ace254058a2" providerId="AD" clId="Web-{3D611259-995F-0E7F-BC27-9E1BED7B7CB6}" dt="2023-02-28T16:28:20.708" v="1452"/>
          <ac:spMkLst>
            <pc:docMk/>
            <pc:sldMk cId="109857222" sldId="256"/>
            <ac:spMk id="3" creationId="{00000000-0000-0000-0000-000000000000}"/>
          </ac:spMkLst>
        </pc:spChg>
        <pc:spChg chg="del">
          <ac:chgData name="Caitlin Joyce (2204263)" userId="S::2204263@student.uwtsd.ac.uk::f4f85af2-f6c3-4705-8779-8ace254058a2" providerId="AD" clId="Web-{3D611259-995F-0E7F-BC27-9E1BED7B7CB6}" dt="2023-02-24T23:34:25.841" v="64"/>
          <ac:spMkLst>
            <pc:docMk/>
            <pc:sldMk cId="109857222" sldId="256"/>
            <ac:spMk id="36" creationId="{DD6BC9EB-F181-48AB-BCA2-3D1DB20D2D87}"/>
          </ac:spMkLst>
        </pc:spChg>
        <pc:spChg chg="del">
          <ac:chgData name="Caitlin Joyce (2204263)" userId="S::2204263@student.uwtsd.ac.uk::f4f85af2-f6c3-4705-8779-8ace254058a2" providerId="AD" clId="Web-{3D611259-995F-0E7F-BC27-9E1BED7B7CB6}" dt="2023-02-24T23:34:25.841" v="64"/>
          <ac:spMkLst>
            <pc:docMk/>
            <pc:sldMk cId="109857222" sldId="256"/>
            <ac:spMk id="37" creationId="{D33AAA80-39DC-4020-9BFF-0718F35C7661}"/>
          </ac:spMkLst>
        </pc:spChg>
        <pc:spChg chg="del">
          <ac:chgData name="Caitlin Joyce (2204263)" userId="S::2204263@student.uwtsd.ac.uk::f4f85af2-f6c3-4705-8779-8ace254058a2" providerId="AD" clId="Web-{3D611259-995F-0E7F-BC27-9E1BED7B7CB6}" dt="2023-02-24T23:34:25.841" v="64"/>
          <ac:spMkLst>
            <pc:docMk/>
            <pc:sldMk cId="109857222" sldId="256"/>
            <ac:spMk id="39" creationId="{1177F295-741F-4EFF-B0CA-BE69295ADA07}"/>
          </ac:spMkLst>
        </pc:spChg>
        <pc:spChg chg="add del">
          <ac:chgData name="Caitlin Joyce (2204263)" userId="S::2204263@student.uwtsd.ac.uk::f4f85af2-f6c3-4705-8779-8ace254058a2" providerId="AD" clId="Web-{3D611259-995F-0E7F-BC27-9E1BED7B7CB6}" dt="2023-02-28T16:28:20.708" v="1452"/>
          <ac:spMkLst>
            <pc:docMk/>
            <pc:sldMk cId="109857222" sldId="256"/>
            <ac:spMk id="44" creationId="{2783C067-F8BF-4755-B516-8A0CD74CF60C}"/>
          </ac:spMkLst>
        </pc:spChg>
        <pc:spChg chg="add del">
          <ac:chgData name="Caitlin Joyce (2204263)" userId="S::2204263@student.uwtsd.ac.uk::f4f85af2-f6c3-4705-8779-8ace254058a2" providerId="AD" clId="Web-{3D611259-995F-0E7F-BC27-9E1BED7B7CB6}" dt="2023-02-28T16:28:20.708" v="1452"/>
          <ac:spMkLst>
            <pc:docMk/>
            <pc:sldMk cId="109857222" sldId="256"/>
            <ac:spMk id="46" creationId="{2ED796EC-E7FF-46DB-B912-FB08BF12AA6E}"/>
          </ac:spMkLst>
        </pc:spChg>
        <pc:spChg chg="add del">
          <ac:chgData name="Caitlin Joyce (2204263)" userId="S::2204263@student.uwtsd.ac.uk::f4f85af2-f6c3-4705-8779-8ace254058a2" providerId="AD" clId="Web-{3D611259-995F-0E7F-BC27-9E1BED7B7CB6}" dt="2023-02-28T16:28:20.708" v="1452"/>
          <ac:spMkLst>
            <pc:docMk/>
            <pc:sldMk cId="109857222" sldId="256"/>
            <ac:spMk id="48" creationId="{549A2DAB-B431-487D-95AD-BB0FECB49E57}"/>
          </ac:spMkLst>
        </pc:spChg>
        <pc:spChg chg="add del">
          <ac:chgData name="Caitlin Joyce (2204263)" userId="S::2204263@student.uwtsd.ac.uk::f4f85af2-f6c3-4705-8779-8ace254058a2" providerId="AD" clId="Web-{3D611259-995F-0E7F-BC27-9E1BED7B7CB6}" dt="2023-02-28T16:28:20.708" v="1452"/>
          <ac:spMkLst>
            <pc:docMk/>
            <pc:sldMk cId="109857222" sldId="256"/>
            <ac:spMk id="50" creationId="{0819F787-32B4-46A8-BC57-C6571BCEE243}"/>
          </ac:spMkLst>
        </pc:spChg>
        <pc:cxnChg chg="del">
          <ac:chgData name="Caitlin Joyce (2204263)" userId="S::2204263@student.uwtsd.ac.uk::f4f85af2-f6c3-4705-8779-8ace254058a2" providerId="AD" clId="Web-{3D611259-995F-0E7F-BC27-9E1BED7B7CB6}" dt="2023-02-24T23:34:25.841" v="64"/>
          <ac:cxnSpMkLst>
            <pc:docMk/>
            <pc:sldMk cId="109857222" sldId="256"/>
            <ac:cxnSpMk id="38" creationId="{C9C5D90B-7EE3-4D26-AB7D-A5A3A6E11203}"/>
          </ac:cxnSpMkLst>
        </pc:cxnChg>
        <pc:cxnChg chg="add del">
          <ac:chgData name="Caitlin Joyce (2204263)" userId="S::2204263@student.uwtsd.ac.uk::f4f85af2-f6c3-4705-8779-8ace254058a2" providerId="AD" clId="Web-{3D611259-995F-0E7F-BC27-9E1BED7B7CB6}" dt="2023-02-28T16:28:20.708" v="1452"/>
          <ac:cxnSpMkLst>
            <pc:docMk/>
            <pc:sldMk cId="109857222" sldId="256"/>
            <ac:cxnSpMk id="52" creationId="{C5ECDEE1-7093-418F-9CF5-24EEB115C1C1}"/>
          </ac:cxnSpMkLst>
        </pc:cxnChg>
        <pc:cxnChg chg="add del">
          <ac:chgData name="Caitlin Joyce (2204263)" userId="S::2204263@student.uwtsd.ac.uk::f4f85af2-f6c3-4705-8779-8ace254058a2" providerId="AD" clId="Web-{3D611259-995F-0E7F-BC27-9E1BED7B7CB6}" dt="2023-02-28T16:28:20.708" v="1452"/>
          <ac:cxnSpMkLst>
            <pc:docMk/>
            <pc:sldMk cId="109857222" sldId="256"/>
            <ac:cxnSpMk id="54" creationId="{045062AF-EB11-4651-BC4A-4DA21768DE8E}"/>
          </ac:cxnSpMkLst>
        </pc:cxnChg>
      </pc:sldChg>
      <pc:sldChg chg="modSp mod modClrScheme chgLayout">
        <pc:chgData name="Caitlin Joyce (2204263)" userId="S::2204263@student.uwtsd.ac.uk::f4f85af2-f6c3-4705-8779-8ace254058a2" providerId="AD" clId="Web-{3D611259-995F-0E7F-BC27-9E1BED7B7CB6}" dt="2023-02-28T16:28:20.708" v="1452"/>
        <pc:sldMkLst>
          <pc:docMk/>
          <pc:sldMk cId="933201056" sldId="257"/>
        </pc:sldMkLst>
        <pc:spChg chg="mod ord">
          <ac:chgData name="Caitlin Joyce (2204263)" userId="S::2204263@student.uwtsd.ac.uk::f4f85af2-f6c3-4705-8779-8ace254058a2" providerId="AD" clId="Web-{3D611259-995F-0E7F-BC27-9E1BED7B7CB6}" dt="2023-02-28T16:28:20.708" v="1452"/>
          <ac:spMkLst>
            <pc:docMk/>
            <pc:sldMk cId="933201056" sldId="257"/>
            <ac:spMk id="2" creationId="{25F33625-BFE4-E769-96E2-10FFC3431140}"/>
          </ac:spMkLst>
        </pc:spChg>
        <pc:spChg chg="mod ord">
          <ac:chgData name="Caitlin Joyce (2204263)" userId="S::2204263@student.uwtsd.ac.uk::f4f85af2-f6c3-4705-8779-8ace254058a2" providerId="AD" clId="Web-{3D611259-995F-0E7F-BC27-9E1BED7B7CB6}" dt="2023-02-28T16:28:20.708" v="1452"/>
          <ac:spMkLst>
            <pc:docMk/>
            <pc:sldMk cId="933201056" sldId="257"/>
            <ac:spMk id="3" creationId="{7A77692E-B974-9A8F-A5E0-307163224297}"/>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2539474636" sldId="258"/>
        </pc:sldMkLst>
        <pc:spChg chg="mod ord">
          <ac:chgData name="Caitlin Joyce (2204263)" userId="S::2204263@student.uwtsd.ac.uk::f4f85af2-f6c3-4705-8779-8ace254058a2" providerId="AD" clId="Web-{3D611259-995F-0E7F-BC27-9E1BED7B7CB6}" dt="2023-02-28T16:28:20.708" v="1452"/>
          <ac:spMkLst>
            <pc:docMk/>
            <pc:sldMk cId="2539474636" sldId="258"/>
            <ac:spMk id="2" creationId="{D9471E53-AD68-155E-4588-0D0B57BA04AA}"/>
          </ac:spMkLst>
        </pc:spChg>
      </pc:sldChg>
      <pc:sldChg chg="modSp mod modClrScheme chgLayout">
        <pc:chgData name="Caitlin Joyce (2204263)" userId="S::2204263@student.uwtsd.ac.uk::f4f85af2-f6c3-4705-8779-8ace254058a2" providerId="AD" clId="Web-{3D611259-995F-0E7F-BC27-9E1BED7B7CB6}" dt="2023-02-28T16:51:57.465" v="1654" actId="20577"/>
        <pc:sldMkLst>
          <pc:docMk/>
          <pc:sldMk cId="1341911316" sldId="259"/>
        </pc:sldMkLst>
        <pc:spChg chg="mod ord">
          <ac:chgData name="Caitlin Joyce (2204263)" userId="S::2204263@student.uwtsd.ac.uk::f4f85af2-f6c3-4705-8779-8ace254058a2" providerId="AD" clId="Web-{3D611259-995F-0E7F-BC27-9E1BED7B7CB6}" dt="2023-02-28T16:37:36.138" v="1465" actId="20577"/>
          <ac:spMkLst>
            <pc:docMk/>
            <pc:sldMk cId="1341911316" sldId="259"/>
            <ac:spMk id="2" creationId="{33DFD567-49C4-3359-1DEC-2FE4165E07BB}"/>
          </ac:spMkLst>
        </pc:spChg>
        <pc:spChg chg="mod ord">
          <ac:chgData name="Caitlin Joyce (2204263)" userId="S::2204263@student.uwtsd.ac.uk::f4f85af2-f6c3-4705-8779-8ace254058a2" providerId="AD" clId="Web-{3D611259-995F-0E7F-BC27-9E1BED7B7CB6}" dt="2023-02-28T16:51:57.465" v="1654" actId="20577"/>
          <ac:spMkLst>
            <pc:docMk/>
            <pc:sldMk cId="1341911316" sldId="259"/>
            <ac:spMk id="3" creationId="{8290B014-04FC-E92A-B2CD-35545DC19686}"/>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2493796715" sldId="260"/>
        </pc:sldMkLst>
        <pc:spChg chg="mod ord">
          <ac:chgData name="Caitlin Joyce (2204263)" userId="S::2204263@student.uwtsd.ac.uk::f4f85af2-f6c3-4705-8779-8ace254058a2" providerId="AD" clId="Web-{3D611259-995F-0E7F-BC27-9E1BED7B7CB6}" dt="2023-02-28T16:28:20.708" v="1452"/>
          <ac:spMkLst>
            <pc:docMk/>
            <pc:sldMk cId="2493796715" sldId="260"/>
            <ac:spMk id="2" creationId="{1FE82501-13FC-0C21-8578-6527196B3264}"/>
          </ac:spMkLst>
        </pc:spChg>
        <pc:spChg chg="mod ord">
          <ac:chgData name="Caitlin Joyce (2204263)" userId="S::2204263@student.uwtsd.ac.uk::f4f85af2-f6c3-4705-8779-8ace254058a2" providerId="AD" clId="Web-{3D611259-995F-0E7F-BC27-9E1BED7B7CB6}" dt="2023-02-28T16:28:20.708" v="1452"/>
          <ac:spMkLst>
            <pc:docMk/>
            <pc:sldMk cId="2493796715" sldId="260"/>
            <ac:spMk id="3" creationId="{CC7A38F4-3EFE-B6EA-8BAC-835C9EBBD1EC}"/>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557154926" sldId="261"/>
        </pc:sldMkLst>
        <pc:spChg chg="mod ord">
          <ac:chgData name="Caitlin Joyce (2204263)" userId="S::2204263@student.uwtsd.ac.uk::f4f85af2-f6c3-4705-8779-8ace254058a2" providerId="AD" clId="Web-{3D611259-995F-0E7F-BC27-9E1BED7B7CB6}" dt="2023-02-28T16:28:20.708" v="1452"/>
          <ac:spMkLst>
            <pc:docMk/>
            <pc:sldMk cId="557154926" sldId="261"/>
            <ac:spMk id="2" creationId="{1CDE6AD1-C2FF-1416-0551-ABAA9905C21D}"/>
          </ac:spMkLst>
        </pc:spChg>
        <pc:spChg chg="mod ord">
          <ac:chgData name="Caitlin Joyce (2204263)" userId="S::2204263@student.uwtsd.ac.uk::f4f85af2-f6c3-4705-8779-8ace254058a2" providerId="AD" clId="Web-{3D611259-995F-0E7F-BC27-9E1BED7B7CB6}" dt="2023-02-28T16:28:20.708" v="1452"/>
          <ac:spMkLst>
            <pc:docMk/>
            <pc:sldMk cId="557154926" sldId="261"/>
            <ac:spMk id="3" creationId="{DB398661-8F4A-B8D7-38FE-6B3CC6F08479}"/>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476717877" sldId="262"/>
        </pc:sldMkLst>
        <pc:spChg chg="mod ord">
          <ac:chgData name="Caitlin Joyce (2204263)" userId="S::2204263@student.uwtsd.ac.uk::f4f85af2-f6c3-4705-8779-8ace254058a2" providerId="AD" clId="Web-{3D611259-995F-0E7F-BC27-9E1BED7B7CB6}" dt="2023-02-28T16:28:20.708" v="1452"/>
          <ac:spMkLst>
            <pc:docMk/>
            <pc:sldMk cId="476717877" sldId="262"/>
            <ac:spMk id="2" creationId="{926432E9-794C-DF1C-547D-7111FDDE4D36}"/>
          </ac:spMkLst>
        </pc:spChg>
        <pc:spChg chg="mod ord">
          <ac:chgData name="Caitlin Joyce (2204263)" userId="S::2204263@student.uwtsd.ac.uk::f4f85af2-f6c3-4705-8779-8ace254058a2" providerId="AD" clId="Web-{3D611259-995F-0E7F-BC27-9E1BED7B7CB6}" dt="2023-02-28T16:28:20.708" v="1452"/>
          <ac:spMkLst>
            <pc:docMk/>
            <pc:sldMk cId="476717877" sldId="262"/>
            <ac:spMk id="3" creationId="{49D52880-CB0F-AFCD-7ADC-2204C79DB9EC}"/>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699103050" sldId="263"/>
        </pc:sldMkLst>
        <pc:spChg chg="mod ord">
          <ac:chgData name="Caitlin Joyce (2204263)" userId="S::2204263@student.uwtsd.ac.uk::f4f85af2-f6c3-4705-8779-8ace254058a2" providerId="AD" clId="Web-{3D611259-995F-0E7F-BC27-9E1BED7B7CB6}" dt="2023-02-28T16:28:20.708" v="1452"/>
          <ac:spMkLst>
            <pc:docMk/>
            <pc:sldMk cId="699103050" sldId="263"/>
            <ac:spMk id="2" creationId="{E79599FC-BAA9-0FA8-315E-7C4A2DA0532A}"/>
          </ac:spMkLst>
        </pc:spChg>
        <pc:spChg chg="mod ord">
          <ac:chgData name="Caitlin Joyce (2204263)" userId="S::2204263@student.uwtsd.ac.uk::f4f85af2-f6c3-4705-8779-8ace254058a2" providerId="AD" clId="Web-{3D611259-995F-0E7F-BC27-9E1BED7B7CB6}" dt="2023-02-28T16:28:20.708" v="1452"/>
          <ac:spMkLst>
            <pc:docMk/>
            <pc:sldMk cId="699103050" sldId="263"/>
            <ac:spMk id="3" creationId="{08A37307-1127-CF24-FDE0-96FC42200CE2}"/>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2615516156" sldId="264"/>
        </pc:sldMkLst>
        <pc:spChg chg="mod ord">
          <ac:chgData name="Caitlin Joyce (2204263)" userId="S::2204263@student.uwtsd.ac.uk::f4f85af2-f6c3-4705-8779-8ace254058a2" providerId="AD" clId="Web-{3D611259-995F-0E7F-BC27-9E1BED7B7CB6}" dt="2023-02-28T16:28:20.708" v="1452"/>
          <ac:spMkLst>
            <pc:docMk/>
            <pc:sldMk cId="2615516156" sldId="264"/>
            <ac:spMk id="2" creationId="{135A5BE9-2DF7-1ABF-050F-3D97AA041EAA}"/>
          </ac:spMkLst>
        </pc:spChg>
        <pc:spChg chg="mod ord">
          <ac:chgData name="Caitlin Joyce (2204263)" userId="S::2204263@student.uwtsd.ac.uk::f4f85af2-f6c3-4705-8779-8ace254058a2" providerId="AD" clId="Web-{3D611259-995F-0E7F-BC27-9E1BED7B7CB6}" dt="2023-02-28T16:28:20.708" v="1452"/>
          <ac:spMkLst>
            <pc:docMk/>
            <pc:sldMk cId="2615516156" sldId="264"/>
            <ac:spMk id="3" creationId="{9186D507-E144-586E-2B50-3F3270061529}"/>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1719792074" sldId="265"/>
        </pc:sldMkLst>
        <pc:spChg chg="mod ord">
          <ac:chgData name="Caitlin Joyce (2204263)" userId="S::2204263@student.uwtsd.ac.uk::f4f85af2-f6c3-4705-8779-8ace254058a2" providerId="AD" clId="Web-{3D611259-995F-0E7F-BC27-9E1BED7B7CB6}" dt="2023-02-28T16:28:20.708" v="1452"/>
          <ac:spMkLst>
            <pc:docMk/>
            <pc:sldMk cId="1719792074" sldId="265"/>
            <ac:spMk id="2" creationId="{8D9534DD-B099-4597-2FEE-B0363F8BAAED}"/>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1770932006" sldId="266"/>
        </pc:sldMkLst>
        <pc:spChg chg="mod ord">
          <ac:chgData name="Caitlin Joyce (2204263)" userId="S::2204263@student.uwtsd.ac.uk::f4f85af2-f6c3-4705-8779-8ace254058a2" providerId="AD" clId="Web-{3D611259-995F-0E7F-BC27-9E1BED7B7CB6}" dt="2023-02-28T16:28:20.708" v="1452"/>
          <ac:spMkLst>
            <pc:docMk/>
            <pc:sldMk cId="1770932006" sldId="266"/>
            <ac:spMk id="2" creationId="{F7CBE3DE-76C7-C462-106B-11EF2F007F32}"/>
          </ac:spMkLst>
        </pc:spChg>
        <pc:spChg chg="mod ord">
          <ac:chgData name="Caitlin Joyce (2204263)" userId="S::2204263@student.uwtsd.ac.uk::f4f85af2-f6c3-4705-8779-8ace254058a2" providerId="AD" clId="Web-{3D611259-995F-0E7F-BC27-9E1BED7B7CB6}" dt="2023-02-28T16:28:20.708" v="1452"/>
          <ac:spMkLst>
            <pc:docMk/>
            <pc:sldMk cId="1770932006" sldId="266"/>
            <ac:spMk id="3" creationId="{1766391C-FDA8-1BBA-D263-2F6C89943A79}"/>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1084660066" sldId="267"/>
        </pc:sldMkLst>
        <pc:spChg chg="mod ord">
          <ac:chgData name="Caitlin Joyce (2204263)" userId="S::2204263@student.uwtsd.ac.uk::f4f85af2-f6c3-4705-8779-8ace254058a2" providerId="AD" clId="Web-{3D611259-995F-0E7F-BC27-9E1BED7B7CB6}" dt="2023-02-28T16:28:20.708" v="1452"/>
          <ac:spMkLst>
            <pc:docMk/>
            <pc:sldMk cId="1084660066" sldId="267"/>
            <ac:spMk id="2" creationId="{1FD2A456-5911-2728-173B-4D8C48C2079E}"/>
          </ac:spMkLst>
        </pc:spChg>
        <pc:spChg chg="mod ord">
          <ac:chgData name="Caitlin Joyce (2204263)" userId="S::2204263@student.uwtsd.ac.uk::f4f85af2-f6c3-4705-8779-8ace254058a2" providerId="AD" clId="Web-{3D611259-995F-0E7F-BC27-9E1BED7B7CB6}" dt="2023-02-28T16:28:20.708" v="1452"/>
          <ac:spMkLst>
            <pc:docMk/>
            <pc:sldMk cId="1084660066" sldId="267"/>
            <ac:spMk id="3" creationId="{B5D69FD2-554A-BFA6-AF36-C7FFEAF2AFF5}"/>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4285984365" sldId="268"/>
        </pc:sldMkLst>
        <pc:spChg chg="mod ord">
          <ac:chgData name="Caitlin Joyce (2204263)" userId="S::2204263@student.uwtsd.ac.uk::f4f85af2-f6c3-4705-8779-8ace254058a2" providerId="AD" clId="Web-{3D611259-995F-0E7F-BC27-9E1BED7B7CB6}" dt="2023-02-28T16:28:20.708" v="1452"/>
          <ac:spMkLst>
            <pc:docMk/>
            <pc:sldMk cId="4285984365" sldId="268"/>
            <ac:spMk id="2" creationId="{18C4404C-340F-3C2D-415F-B44AACE8DD6D}"/>
          </ac:spMkLst>
        </pc:spChg>
        <pc:spChg chg="mod ord">
          <ac:chgData name="Caitlin Joyce (2204263)" userId="S::2204263@student.uwtsd.ac.uk::f4f85af2-f6c3-4705-8779-8ace254058a2" providerId="AD" clId="Web-{3D611259-995F-0E7F-BC27-9E1BED7B7CB6}" dt="2023-02-28T16:28:20.708" v="1452"/>
          <ac:spMkLst>
            <pc:docMk/>
            <pc:sldMk cId="4285984365" sldId="268"/>
            <ac:spMk id="3" creationId="{5A42FFE7-F0C9-6F52-9633-D4A854AC30E5}"/>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2405289586" sldId="269"/>
        </pc:sldMkLst>
        <pc:spChg chg="mod ord">
          <ac:chgData name="Caitlin Joyce (2204263)" userId="S::2204263@student.uwtsd.ac.uk::f4f85af2-f6c3-4705-8779-8ace254058a2" providerId="AD" clId="Web-{3D611259-995F-0E7F-BC27-9E1BED7B7CB6}" dt="2023-02-28T16:28:20.708" v="1452"/>
          <ac:spMkLst>
            <pc:docMk/>
            <pc:sldMk cId="2405289586" sldId="269"/>
            <ac:spMk id="2" creationId="{728E6062-4773-AAC1-B0F9-3E30EE6390F7}"/>
          </ac:spMkLst>
        </pc:spChg>
        <pc:spChg chg="mod ord">
          <ac:chgData name="Caitlin Joyce (2204263)" userId="S::2204263@student.uwtsd.ac.uk::f4f85af2-f6c3-4705-8779-8ace254058a2" providerId="AD" clId="Web-{3D611259-995F-0E7F-BC27-9E1BED7B7CB6}" dt="2023-02-28T16:28:20.708" v="1452"/>
          <ac:spMkLst>
            <pc:docMk/>
            <pc:sldMk cId="2405289586" sldId="269"/>
            <ac:spMk id="3" creationId="{D9D475F2-45D9-4EAE-40F7-25DEE932223C}"/>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2824900106" sldId="270"/>
        </pc:sldMkLst>
        <pc:spChg chg="mod ord">
          <ac:chgData name="Caitlin Joyce (2204263)" userId="S::2204263@student.uwtsd.ac.uk::f4f85af2-f6c3-4705-8779-8ace254058a2" providerId="AD" clId="Web-{3D611259-995F-0E7F-BC27-9E1BED7B7CB6}" dt="2023-02-28T16:28:20.708" v="1452"/>
          <ac:spMkLst>
            <pc:docMk/>
            <pc:sldMk cId="2824900106" sldId="270"/>
            <ac:spMk id="2" creationId="{8CAB7157-0438-A3FF-F4F9-74F075AEF8CE}"/>
          </ac:spMkLst>
        </pc:spChg>
        <pc:spChg chg="mod ord">
          <ac:chgData name="Caitlin Joyce (2204263)" userId="S::2204263@student.uwtsd.ac.uk::f4f85af2-f6c3-4705-8779-8ace254058a2" providerId="AD" clId="Web-{3D611259-995F-0E7F-BC27-9E1BED7B7CB6}" dt="2023-02-28T16:28:20.708" v="1452"/>
          <ac:spMkLst>
            <pc:docMk/>
            <pc:sldMk cId="2824900106" sldId="270"/>
            <ac:spMk id="3" creationId="{B9F27590-6E53-82D5-7B3B-FEBB02294684}"/>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557541807" sldId="271"/>
        </pc:sldMkLst>
        <pc:spChg chg="mod ord">
          <ac:chgData name="Caitlin Joyce (2204263)" userId="S::2204263@student.uwtsd.ac.uk::f4f85af2-f6c3-4705-8779-8ace254058a2" providerId="AD" clId="Web-{3D611259-995F-0E7F-BC27-9E1BED7B7CB6}" dt="2023-02-28T16:28:20.708" v="1452"/>
          <ac:spMkLst>
            <pc:docMk/>
            <pc:sldMk cId="557541807" sldId="271"/>
            <ac:spMk id="2" creationId="{2585CEE1-7F02-A27E-A90D-A8A80F5541C1}"/>
          </ac:spMkLst>
        </pc:spChg>
        <pc:spChg chg="mod ord">
          <ac:chgData name="Caitlin Joyce (2204263)" userId="S::2204263@student.uwtsd.ac.uk::f4f85af2-f6c3-4705-8779-8ace254058a2" providerId="AD" clId="Web-{3D611259-995F-0E7F-BC27-9E1BED7B7CB6}" dt="2023-02-28T16:28:20.708" v="1452"/>
          <ac:spMkLst>
            <pc:docMk/>
            <pc:sldMk cId="557541807" sldId="271"/>
            <ac:spMk id="3" creationId="{307C55DE-97F5-5467-E6B3-852EABB12FC9}"/>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3270987558" sldId="273"/>
        </pc:sldMkLst>
        <pc:spChg chg="mod ord">
          <ac:chgData name="Caitlin Joyce (2204263)" userId="S::2204263@student.uwtsd.ac.uk::f4f85af2-f6c3-4705-8779-8ace254058a2" providerId="AD" clId="Web-{3D611259-995F-0E7F-BC27-9E1BED7B7CB6}" dt="2023-02-28T16:28:20.708" v="1452"/>
          <ac:spMkLst>
            <pc:docMk/>
            <pc:sldMk cId="3270987558" sldId="273"/>
            <ac:spMk id="2" creationId="{C6D09159-8CC1-783D-273C-E2D84E001050}"/>
          </ac:spMkLst>
        </pc:spChg>
        <pc:spChg chg="mod ord">
          <ac:chgData name="Caitlin Joyce (2204263)" userId="S::2204263@student.uwtsd.ac.uk::f4f85af2-f6c3-4705-8779-8ace254058a2" providerId="AD" clId="Web-{3D611259-995F-0E7F-BC27-9E1BED7B7CB6}" dt="2023-02-28T16:28:20.708" v="1452"/>
          <ac:spMkLst>
            <pc:docMk/>
            <pc:sldMk cId="3270987558" sldId="273"/>
            <ac:spMk id="3" creationId="{BBA62214-711A-4D98-C36A-08F225AFD1D8}"/>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419473062" sldId="274"/>
        </pc:sldMkLst>
        <pc:spChg chg="mod ord">
          <ac:chgData name="Caitlin Joyce (2204263)" userId="S::2204263@student.uwtsd.ac.uk::f4f85af2-f6c3-4705-8779-8ace254058a2" providerId="AD" clId="Web-{3D611259-995F-0E7F-BC27-9E1BED7B7CB6}" dt="2023-02-28T16:28:20.708" v="1452"/>
          <ac:spMkLst>
            <pc:docMk/>
            <pc:sldMk cId="419473062" sldId="274"/>
            <ac:spMk id="2" creationId="{FC5BB778-B907-D990-7546-F2659D1E4C78}"/>
          </ac:spMkLst>
        </pc:spChg>
        <pc:spChg chg="mod ord">
          <ac:chgData name="Caitlin Joyce (2204263)" userId="S::2204263@student.uwtsd.ac.uk::f4f85af2-f6c3-4705-8779-8ace254058a2" providerId="AD" clId="Web-{3D611259-995F-0E7F-BC27-9E1BED7B7CB6}" dt="2023-02-28T16:28:20.708" v="1452"/>
          <ac:spMkLst>
            <pc:docMk/>
            <pc:sldMk cId="419473062" sldId="274"/>
            <ac:spMk id="3" creationId="{46EE3759-A47A-7175-75F3-2A181687319E}"/>
          </ac:spMkLst>
        </pc:spChg>
      </pc:sldChg>
      <pc:sldChg chg="addSp delSp modSp mod modClrScheme chgLayout">
        <pc:chgData name="Caitlin Joyce (2204263)" userId="S::2204263@student.uwtsd.ac.uk::f4f85af2-f6c3-4705-8779-8ace254058a2" providerId="AD" clId="Web-{3D611259-995F-0E7F-BC27-9E1BED7B7CB6}" dt="2023-02-28T16:28:20.708" v="1452"/>
        <pc:sldMkLst>
          <pc:docMk/>
          <pc:sldMk cId="1440775729" sldId="275"/>
        </pc:sldMkLst>
        <pc:spChg chg="mod ord">
          <ac:chgData name="Caitlin Joyce (2204263)" userId="S::2204263@student.uwtsd.ac.uk::f4f85af2-f6c3-4705-8779-8ace254058a2" providerId="AD" clId="Web-{3D611259-995F-0E7F-BC27-9E1BED7B7CB6}" dt="2023-02-28T16:28:20.708" v="1452"/>
          <ac:spMkLst>
            <pc:docMk/>
            <pc:sldMk cId="1440775729" sldId="275"/>
            <ac:spMk id="2" creationId="{BC91089F-AB3F-5D05-8465-FBB877180852}"/>
          </ac:spMkLst>
        </pc:spChg>
        <pc:spChg chg="mod ord">
          <ac:chgData name="Caitlin Joyce (2204263)" userId="S::2204263@student.uwtsd.ac.uk::f4f85af2-f6c3-4705-8779-8ace254058a2" providerId="AD" clId="Web-{3D611259-995F-0E7F-BC27-9E1BED7B7CB6}" dt="2023-02-28T16:28:20.708" v="1452"/>
          <ac:spMkLst>
            <pc:docMk/>
            <pc:sldMk cId="1440775729" sldId="275"/>
            <ac:spMk id="3" creationId="{BD673F5F-7CEA-0962-50AF-3B336A842344}"/>
          </ac:spMkLst>
        </pc:spChg>
        <pc:spChg chg="add del mod">
          <ac:chgData name="Caitlin Joyce (2204263)" userId="S::2204263@student.uwtsd.ac.uk::f4f85af2-f6c3-4705-8779-8ace254058a2" providerId="AD" clId="Web-{3D611259-995F-0E7F-BC27-9E1BED7B7CB6}" dt="2023-02-24T23:31:38.632" v="34"/>
          <ac:spMkLst>
            <pc:docMk/>
            <pc:sldMk cId="1440775729" sldId="275"/>
            <ac:spMk id="4" creationId="{DD32A247-0BE6-CF8C-F55B-FC80D340D39E}"/>
          </ac:spMkLst>
        </pc:spChg>
        <pc:spChg chg="mod">
          <ac:chgData name="Caitlin Joyce (2204263)" userId="S::2204263@student.uwtsd.ac.uk::f4f85af2-f6c3-4705-8779-8ace254058a2" providerId="AD" clId="Web-{3D611259-995F-0E7F-BC27-9E1BED7B7CB6}" dt="2023-02-26T17:06:46.003" v="557" actId="1076"/>
          <ac:spMkLst>
            <pc:docMk/>
            <pc:sldMk cId="1440775729" sldId="275"/>
            <ac:spMk id="5" creationId="{E6DD3B3B-0736-8A84-1BA6-796D357FCE03}"/>
          </ac:spMkLst>
        </pc:spChg>
        <pc:graphicFrameChg chg="add del">
          <ac:chgData name="Caitlin Joyce (2204263)" userId="S::2204263@student.uwtsd.ac.uk::f4f85af2-f6c3-4705-8779-8ace254058a2" providerId="AD" clId="Web-{3D611259-995F-0E7F-BC27-9E1BED7B7CB6}" dt="2023-02-24T23:31:36.085" v="31"/>
          <ac:graphicFrameMkLst>
            <pc:docMk/>
            <pc:sldMk cId="1440775729" sldId="275"/>
            <ac:graphicFrameMk id="7" creationId="{92A30EF4-EC14-F613-2E16-DBADEA68A8EB}"/>
          </ac:graphicFrameMkLst>
        </pc:graphicFrameChg>
        <pc:graphicFrameChg chg="add del">
          <ac:chgData name="Caitlin Joyce (2204263)" userId="S::2204263@student.uwtsd.ac.uk::f4f85af2-f6c3-4705-8779-8ace254058a2" providerId="AD" clId="Web-{3D611259-995F-0E7F-BC27-9E1BED7B7CB6}" dt="2023-02-24T23:31:38.616" v="33"/>
          <ac:graphicFrameMkLst>
            <pc:docMk/>
            <pc:sldMk cId="1440775729" sldId="275"/>
            <ac:graphicFrameMk id="9" creationId="{35B58E36-FE7A-B01C-9B77-5F113F7F3C4A}"/>
          </ac:graphicFrameMkLst>
        </pc:graphicFrameChg>
        <pc:graphicFrameChg chg="add">
          <ac:chgData name="Caitlin Joyce (2204263)" userId="S::2204263@student.uwtsd.ac.uk::f4f85af2-f6c3-4705-8779-8ace254058a2" providerId="AD" clId="Web-{3D611259-995F-0E7F-BC27-9E1BED7B7CB6}" dt="2023-02-24T23:31:38.632" v="34"/>
          <ac:graphicFrameMkLst>
            <pc:docMk/>
            <pc:sldMk cId="1440775729" sldId="275"/>
            <ac:graphicFrameMk id="11" creationId="{92A30EF4-EC14-F613-2E16-DBADEA68A8EB}"/>
          </ac:graphicFrameMkLst>
        </pc:graphicFrameChg>
      </pc:sldChg>
      <pc:sldChg chg="modSp mod modClrScheme chgLayout modNotes">
        <pc:chgData name="Caitlin Joyce (2204263)" userId="S::2204263@student.uwtsd.ac.uk::f4f85af2-f6c3-4705-8779-8ace254058a2" providerId="AD" clId="Web-{3D611259-995F-0E7F-BC27-9E1BED7B7CB6}" dt="2023-02-28T16:28:20.708" v="1452"/>
        <pc:sldMkLst>
          <pc:docMk/>
          <pc:sldMk cId="4286195810" sldId="276"/>
        </pc:sldMkLst>
        <pc:spChg chg="mod ord">
          <ac:chgData name="Caitlin Joyce (2204263)" userId="S::2204263@student.uwtsd.ac.uk::f4f85af2-f6c3-4705-8779-8ace254058a2" providerId="AD" clId="Web-{3D611259-995F-0E7F-BC27-9E1BED7B7CB6}" dt="2023-02-28T16:28:20.708" v="1452"/>
          <ac:spMkLst>
            <pc:docMk/>
            <pc:sldMk cId="4286195810" sldId="276"/>
            <ac:spMk id="2" creationId="{4EF79DD9-9375-DD09-FF6F-00C798C53743}"/>
          </ac:spMkLst>
        </pc:spChg>
        <pc:spChg chg="mod ord">
          <ac:chgData name="Caitlin Joyce (2204263)" userId="S::2204263@student.uwtsd.ac.uk::f4f85af2-f6c3-4705-8779-8ace254058a2" providerId="AD" clId="Web-{3D611259-995F-0E7F-BC27-9E1BED7B7CB6}" dt="2023-02-28T16:28:20.708" v="1452"/>
          <ac:spMkLst>
            <pc:docMk/>
            <pc:sldMk cId="4286195810" sldId="276"/>
            <ac:spMk id="3" creationId="{C3A00316-98C2-090F-400E-8C0D7162C756}"/>
          </ac:spMkLst>
        </pc:spChg>
      </pc:sldChg>
      <pc:sldChg chg="addSp delSp modSp mod setBg modClrScheme chgLayout modNotes">
        <pc:chgData name="Caitlin Joyce (2204263)" userId="S::2204263@student.uwtsd.ac.uk::f4f85af2-f6c3-4705-8779-8ace254058a2" providerId="AD" clId="Web-{3D611259-995F-0E7F-BC27-9E1BED7B7CB6}" dt="2023-02-28T16:28:20.708" v="1452"/>
        <pc:sldMkLst>
          <pc:docMk/>
          <pc:sldMk cId="2521118509" sldId="277"/>
        </pc:sldMkLst>
        <pc:spChg chg="mod ord">
          <ac:chgData name="Caitlin Joyce (2204263)" userId="S::2204263@student.uwtsd.ac.uk::f4f85af2-f6c3-4705-8779-8ace254058a2" providerId="AD" clId="Web-{3D611259-995F-0E7F-BC27-9E1BED7B7CB6}" dt="2023-02-28T16:28:20.708" v="1452"/>
          <ac:spMkLst>
            <pc:docMk/>
            <pc:sldMk cId="2521118509" sldId="277"/>
            <ac:spMk id="2" creationId="{32684A5B-4355-5295-B10D-344F36C9A519}"/>
          </ac:spMkLst>
        </pc:spChg>
        <pc:spChg chg="add mod">
          <ac:chgData name="Caitlin Joyce (2204263)" userId="S::2204263@student.uwtsd.ac.uk::f4f85af2-f6c3-4705-8779-8ace254058a2" providerId="AD" clId="Web-{3D611259-995F-0E7F-BC27-9E1BED7B7CB6}" dt="2023-02-28T12:58:50.414" v="918" actId="1076"/>
          <ac:spMkLst>
            <pc:docMk/>
            <pc:sldMk cId="2521118509" sldId="277"/>
            <ac:spMk id="3" creationId="{40D42A9C-DF01-E2A5-3E77-DEFEF827A7D1}"/>
          </ac:spMkLst>
        </pc:spChg>
        <pc:spChg chg="del">
          <ac:chgData name="Caitlin Joyce (2204263)" userId="S::2204263@student.uwtsd.ac.uk::f4f85af2-f6c3-4705-8779-8ace254058a2" providerId="AD" clId="Web-{3D611259-995F-0E7F-BC27-9E1BED7B7CB6}" dt="2023-02-26T23:19:57.431" v="595"/>
          <ac:spMkLst>
            <pc:docMk/>
            <pc:sldMk cId="2521118509" sldId="277"/>
            <ac:spMk id="3" creationId="{601238A7-F461-6468-F575-ED1E955C1476}"/>
          </ac:spMkLst>
        </pc:spChg>
        <pc:spChg chg="add mod">
          <ac:chgData name="Caitlin Joyce (2204263)" userId="S::2204263@student.uwtsd.ac.uk::f4f85af2-f6c3-4705-8779-8ace254058a2" providerId="AD" clId="Web-{3D611259-995F-0E7F-BC27-9E1BED7B7CB6}" dt="2023-02-28T12:58:56.992" v="919" actId="1076"/>
          <ac:spMkLst>
            <pc:docMk/>
            <pc:sldMk cId="2521118509" sldId="277"/>
            <ac:spMk id="5" creationId="{846C6EAD-29A6-E505-B786-A71FD98428B6}"/>
          </ac:spMkLst>
        </pc:spChg>
        <pc:spChg chg="add mod ord">
          <ac:chgData name="Caitlin Joyce (2204263)" userId="S::2204263@student.uwtsd.ac.uk::f4f85af2-f6c3-4705-8779-8ace254058a2" providerId="AD" clId="Web-{3D611259-995F-0E7F-BC27-9E1BED7B7CB6}" dt="2023-02-28T16:28:20.708" v="1452"/>
          <ac:spMkLst>
            <pc:docMk/>
            <pc:sldMk cId="2521118509" sldId="277"/>
            <ac:spMk id="8" creationId="{6B3FC655-6B08-7F6A-0EB3-2B333155BB70}"/>
          </ac:spMkLst>
        </pc:spChg>
        <pc:picChg chg="add mod ord">
          <ac:chgData name="Caitlin Joyce (2204263)" userId="S::2204263@student.uwtsd.ac.uk::f4f85af2-f6c3-4705-8779-8ace254058a2" providerId="AD" clId="Web-{3D611259-995F-0E7F-BC27-9E1BED7B7CB6}" dt="2023-02-28T12:58:40.804" v="917" actId="1076"/>
          <ac:picMkLst>
            <pc:docMk/>
            <pc:sldMk cId="2521118509" sldId="277"/>
            <ac:picMk id="4" creationId="{DD20B688-5B1A-89B2-A0AC-CBC60B44F7F6}"/>
          </ac:picMkLst>
        </pc:picChg>
      </pc:sldChg>
      <pc:sldChg chg="addSp modSp mod modClrScheme chgLayout modNotes">
        <pc:chgData name="Caitlin Joyce (2204263)" userId="S::2204263@student.uwtsd.ac.uk::f4f85af2-f6c3-4705-8779-8ace254058a2" providerId="AD" clId="Web-{3D611259-995F-0E7F-BC27-9E1BED7B7CB6}" dt="2023-02-28T16:28:20.708" v="1452"/>
        <pc:sldMkLst>
          <pc:docMk/>
          <pc:sldMk cId="378413230" sldId="278"/>
        </pc:sldMkLst>
        <pc:spChg chg="mod ord">
          <ac:chgData name="Caitlin Joyce (2204263)" userId="S::2204263@student.uwtsd.ac.uk::f4f85af2-f6c3-4705-8779-8ace254058a2" providerId="AD" clId="Web-{3D611259-995F-0E7F-BC27-9E1BED7B7CB6}" dt="2023-02-28T16:28:20.708" v="1452"/>
          <ac:spMkLst>
            <pc:docMk/>
            <pc:sldMk cId="378413230" sldId="278"/>
            <ac:spMk id="2" creationId="{2C52474D-E77D-74BB-2495-878E79146E50}"/>
          </ac:spMkLst>
        </pc:spChg>
        <pc:spChg chg="mod ord">
          <ac:chgData name="Caitlin Joyce (2204263)" userId="S::2204263@student.uwtsd.ac.uk::f4f85af2-f6c3-4705-8779-8ace254058a2" providerId="AD" clId="Web-{3D611259-995F-0E7F-BC27-9E1BED7B7CB6}" dt="2023-02-28T16:28:20.708" v="1452"/>
          <ac:spMkLst>
            <pc:docMk/>
            <pc:sldMk cId="378413230" sldId="278"/>
            <ac:spMk id="3" creationId="{5DBD3F7D-10DD-96A8-57F2-4346078EB1C6}"/>
          </ac:spMkLst>
        </pc:spChg>
        <pc:spChg chg="add mod">
          <ac:chgData name="Caitlin Joyce (2204263)" userId="S::2204263@student.uwtsd.ac.uk::f4f85af2-f6c3-4705-8779-8ace254058a2" providerId="AD" clId="Web-{3D611259-995F-0E7F-BC27-9E1BED7B7CB6}" dt="2023-02-28T13:14:29.093" v="1258" actId="1076"/>
          <ac:spMkLst>
            <pc:docMk/>
            <pc:sldMk cId="378413230" sldId="278"/>
            <ac:spMk id="5" creationId="{F7D37DD0-A61B-97DF-4707-371638B8AC9E}"/>
          </ac:spMkLst>
        </pc:spChg>
        <pc:spChg chg="add mod">
          <ac:chgData name="Caitlin Joyce (2204263)" userId="S::2204263@student.uwtsd.ac.uk::f4f85af2-f6c3-4705-8779-8ace254058a2" providerId="AD" clId="Web-{3D611259-995F-0E7F-BC27-9E1BED7B7CB6}" dt="2023-02-28T16:25:37.134" v="1437" actId="20577"/>
          <ac:spMkLst>
            <pc:docMk/>
            <pc:sldMk cId="378413230" sldId="278"/>
            <ac:spMk id="6" creationId="{B8E8401B-BDB8-2B14-E028-C16E86505074}"/>
          </ac:spMkLst>
        </pc:spChg>
        <pc:picChg chg="add mod">
          <ac:chgData name="Caitlin Joyce (2204263)" userId="S::2204263@student.uwtsd.ac.uk::f4f85af2-f6c3-4705-8779-8ace254058a2" providerId="AD" clId="Web-{3D611259-995F-0E7F-BC27-9E1BED7B7CB6}" dt="2023-02-28T13:13:29.169" v="1234" actId="1076"/>
          <ac:picMkLst>
            <pc:docMk/>
            <pc:sldMk cId="378413230" sldId="278"/>
            <ac:picMk id="4" creationId="{0061EAD2-1E1F-DB0B-4CA4-C07D31455808}"/>
          </ac:picMkLst>
        </pc:picChg>
      </pc:sldChg>
      <pc:sldChg chg="modSp mod modClrScheme chgLayout">
        <pc:chgData name="Caitlin Joyce (2204263)" userId="S::2204263@student.uwtsd.ac.uk::f4f85af2-f6c3-4705-8779-8ace254058a2" providerId="AD" clId="Web-{3D611259-995F-0E7F-BC27-9E1BED7B7CB6}" dt="2023-02-28T16:28:20.708" v="1452"/>
        <pc:sldMkLst>
          <pc:docMk/>
          <pc:sldMk cId="2884483296" sldId="279"/>
        </pc:sldMkLst>
        <pc:spChg chg="mod ord">
          <ac:chgData name="Caitlin Joyce (2204263)" userId="S::2204263@student.uwtsd.ac.uk::f4f85af2-f6c3-4705-8779-8ace254058a2" providerId="AD" clId="Web-{3D611259-995F-0E7F-BC27-9E1BED7B7CB6}" dt="2023-02-28T16:28:20.708" v="1452"/>
          <ac:spMkLst>
            <pc:docMk/>
            <pc:sldMk cId="2884483296" sldId="279"/>
            <ac:spMk id="2" creationId="{DF9D11FB-1E0F-F132-A535-C1CE9D6CB819}"/>
          </ac:spMkLst>
        </pc:spChg>
        <pc:spChg chg="mod ord">
          <ac:chgData name="Caitlin Joyce (2204263)" userId="S::2204263@student.uwtsd.ac.uk::f4f85af2-f6c3-4705-8779-8ace254058a2" providerId="AD" clId="Web-{3D611259-995F-0E7F-BC27-9E1BED7B7CB6}" dt="2023-02-28T16:28:20.708" v="1452"/>
          <ac:spMkLst>
            <pc:docMk/>
            <pc:sldMk cId="2884483296" sldId="279"/>
            <ac:spMk id="3" creationId="{C40C2FC4-E6A4-7317-C9CE-948EAB805051}"/>
          </ac:spMkLst>
        </pc:spChg>
      </pc:sldChg>
      <pc:sldChg chg="modSp mod modClrScheme chgLayout">
        <pc:chgData name="Caitlin Joyce (2204263)" userId="S::2204263@student.uwtsd.ac.uk::f4f85af2-f6c3-4705-8779-8ace254058a2" providerId="AD" clId="Web-{3D611259-995F-0E7F-BC27-9E1BED7B7CB6}" dt="2023-02-28T16:28:20.708" v="1452"/>
        <pc:sldMkLst>
          <pc:docMk/>
          <pc:sldMk cId="339619179" sldId="280"/>
        </pc:sldMkLst>
        <pc:spChg chg="mod ord">
          <ac:chgData name="Caitlin Joyce (2204263)" userId="S::2204263@student.uwtsd.ac.uk::f4f85af2-f6c3-4705-8779-8ace254058a2" providerId="AD" clId="Web-{3D611259-995F-0E7F-BC27-9E1BED7B7CB6}" dt="2023-02-28T16:28:20.708" v="1452"/>
          <ac:spMkLst>
            <pc:docMk/>
            <pc:sldMk cId="339619179" sldId="280"/>
            <ac:spMk id="2" creationId="{84F4B2A4-9ACD-A73C-FF65-479B4908E9C9}"/>
          </ac:spMkLst>
        </pc:spChg>
        <pc:spChg chg="mod ord">
          <ac:chgData name="Caitlin Joyce (2204263)" userId="S::2204263@student.uwtsd.ac.uk::f4f85af2-f6c3-4705-8779-8ace254058a2" providerId="AD" clId="Web-{3D611259-995F-0E7F-BC27-9E1BED7B7CB6}" dt="2023-02-28T16:28:20.708" v="1452"/>
          <ac:spMkLst>
            <pc:docMk/>
            <pc:sldMk cId="339619179" sldId="280"/>
            <ac:spMk id="3" creationId="{2CA143F7-9957-DA5E-BA00-6DD6E37E0DF1}"/>
          </ac:spMkLst>
        </pc:spChg>
      </pc:sldChg>
      <pc:sldChg chg="modSp del mod modClrScheme chgLayout">
        <pc:chgData name="Caitlin Joyce (2204263)" userId="S::2204263@student.uwtsd.ac.uk::f4f85af2-f6c3-4705-8779-8ace254058a2" providerId="AD" clId="Web-{3D611259-995F-0E7F-BC27-9E1BED7B7CB6}" dt="2023-02-28T16:38:25.626" v="1467"/>
        <pc:sldMkLst>
          <pc:docMk/>
          <pc:sldMk cId="3304834548" sldId="281"/>
        </pc:sldMkLst>
        <pc:spChg chg="mod ord">
          <ac:chgData name="Caitlin Joyce (2204263)" userId="S::2204263@student.uwtsd.ac.uk::f4f85af2-f6c3-4705-8779-8ace254058a2" providerId="AD" clId="Web-{3D611259-995F-0E7F-BC27-9E1BED7B7CB6}" dt="2023-02-28T16:28:20.708" v="1452"/>
          <ac:spMkLst>
            <pc:docMk/>
            <pc:sldMk cId="3304834548" sldId="281"/>
            <ac:spMk id="2" creationId="{3AE1E5DA-0E98-1B0E-C473-45D2FC47EF9E}"/>
          </ac:spMkLst>
        </pc:spChg>
        <pc:spChg chg="mod ord">
          <ac:chgData name="Caitlin Joyce (2204263)" userId="S::2204263@student.uwtsd.ac.uk::f4f85af2-f6c3-4705-8779-8ace254058a2" providerId="AD" clId="Web-{3D611259-995F-0E7F-BC27-9E1BED7B7CB6}" dt="2023-02-28T16:28:20.708" v="1452"/>
          <ac:spMkLst>
            <pc:docMk/>
            <pc:sldMk cId="3304834548" sldId="281"/>
            <ac:spMk id="3" creationId="{E696C8FA-D901-DA42-3E30-6230490A7FDC}"/>
          </ac:spMkLst>
        </pc:spChg>
      </pc:sldChg>
      <pc:sldChg chg="addSp delSp modSp new mod setBg modClrScheme chgLayout">
        <pc:chgData name="Caitlin Joyce (2204263)" userId="S::2204263@student.uwtsd.ac.uk::f4f85af2-f6c3-4705-8779-8ace254058a2" providerId="AD" clId="Web-{3D611259-995F-0E7F-BC27-9E1BED7B7CB6}" dt="2023-02-28T16:29:26.791" v="1460" actId="1076"/>
        <pc:sldMkLst>
          <pc:docMk/>
          <pc:sldMk cId="2367695085" sldId="282"/>
        </pc:sldMkLst>
        <pc:spChg chg="mod ord">
          <ac:chgData name="Caitlin Joyce (2204263)" userId="S::2204263@student.uwtsd.ac.uk::f4f85af2-f6c3-4705-8779-8ace254058a2" providerId="AD" clId="Web-{3D611259-995F-0E7F-BC27-9E1BED7B7CB6}" dt="2023-02-28T16:28:57.289" v="1459" actId="20577"/>
          <ac:spMkLst>
            <pc:docMk/>
            <pc:sldMk cId="2367695085" sldId="282"/>
            <ac:spMk id="2" creationId="{B1B16E35-D30A-C1A1-ED84-4B427BD1E437}"/>
          </ac:spMkLst>
        </pc:spChg>
        <pc:spChg chg="mod ord">
          <ac:chgData name="Caitlin Joyce (2204263)" userId="S::2204263@student.uwtsd.ac.uk::f4f85af2-f6c3-4705-8779-8ace254058a2" providerId="AD" clId="Web-{3D611259-995F-0E7F-BC27-9E1BED7B7CB6}" dt="2023-02-28T16:28:49.788" v="1458" actId="14100"/>
          <ac:spMkLst>
            <pc:docMk/>
            <pc:sldMk cId="2367695085" sldId="282"/>
            <ac:spMk id="3" creationId="{F019C700-04DC-76E8-A049-4AE4B23D058E}"/>
          </ac:spMkLst>
        </pc:spChg>
        <pc:spChg chg="add mod">
          <ac:chgData name="Caitlin Joyce (2204263)" userId="S::2204263@student.uwtsd.ac.uk::f4f85af2-f6c3-4705-8779-8ace254058a2" providerId="AD" clId="Web-{3D611259-995F-0E7F-BC27-9E1BED7B7CB6}" dt="2023-02-28T16:29:26.791" v="1460" actId="1076"/>
          <ac:spMkLst>
            <pc:docMk/>
            <pc:sldMk cId="2367695085" sldId="282"/>
            <ac:spMk id="5" creationId="{F81D78B9-750B-D8FD-5A47-350BC21AEA99}"/>
          </ac:spMkLst>
        </pc:spChg>
        <pc:spChg chg="add del">
          <ac:chgData name="Caitlin Joyce (2204263)" userId="S::2204263@student.uwtsd.ac.uk::f4f85af2-f6c3-4705-8779-8ace254058a2" providerId="AD" clId="Web-{3D611259-995F-0E7F-BC27-9E1BED7B7CB6}" dt="2023-02-28T16:27:55.128" v="1447"/>
          <ac:spMkLst>
            <pc:docMk/>
            <pc:sldMk cId="2367695085" sldId="282"/>
            <ac:spMk id="14" creationId="{3F088236-D655-4F88-B238-E16762358025}"/>
          </ac:spMkLst>
        </pc:spChg>
        <pc:spChg chg="add del">
          <ac:chgData name="Caitlin Joyce (2204263)" userId="S::2204263@student.uwtsd.ac.uk::f4f85af2-f6c3-4705-8779-8ace254058a2" providerId="AD" clId="Web-{3D611259-995F-0E7F-BC27-9E1BED7B7CB6}" dt="2023-02-28T16:27:55.128" v="1447"/>
          <ac:spMkLst>
            <pc:docMk/>
            <pc:sldMk cId="2367695085" sldId="282"/>
            <ac:spMk id="16" creationId="{3DAC0C92-199E-475C-9390-119A9B027276}"/>
          </ac:spMkLst>
        </pc:spChg>
        <pc:spChg chg="add del">
          <ac:chgData name="Caitlin Joyce (2204263)" userId="S::2204263@student.uwtsd.ac.uk::f4f85af2-f6c3-4705-8779-8ace254058a2" providerId="AD" clId="Web-{3D611259-995F-0E7F-BC27-9E1BED7B7CB6}" dt="2023-02-28T16:27:55.128" v="1447"/>
          <ac:spMkLst>
            <pc:docMk/>
            <pc:sldMk cId="2367695085" sldId="282"/>
            <ac:spMk id="18" creationId="{C4CFB339-0ED8-4FE2-9EF1-6D1375B8499B}"/>
          </ac:spMkLst>
        </pc:spChg>
        <pc:spChg chg="add del">
          <ac:chgData name="Caitlin Joyce (2204263)" userId="S::2204263@student.uwtsd.ac.uk::f4f85af2-f6c3-4705-8779-8ace254058a2" providerId="AD" clId="Web-{3D611259-995F-0E7F-BC27-9E1BED7B7CB6}" dt="2023-02-28T16:27:55.128" v="1447"/>
          <ac:spMkLst>
            <pc:docMk/>
            <pc:sldMk cId="2367695085" sldId="282"/>
            <ac:spMk id="20" creationId="{31896C80-2069-4431-9C19-83B913734490}"/>
          </ac:spMkLst>
        </pc:spChg>
        <pc:spChg chg="add del">
          <ac:chgData name="Caitlin Joyce (2204263)" userId="S::2204263@student.uwtsd.ac.uk::f4f85af2-f6c3-4705-8779-8ace254058a2" providerId="AD" clId="Web-{3D611259-995F-0E7F-BC27-9E1BED7B7CB6}" dt="2023-02-28T16:27:55.128" v="1447"/>
          <ac:spMkLst>
            <pc:docMk/>
            <pc:sldMk cId="2367695085" sldId="282"/>
            <ac:spMk id="22" creationId="{BF120A21-0841-4823-B0C4-28AEBCEF9B78}"/>
          </ac:spMkLst>
        </pc:spChg>
        <pc:spChg chg="add del">
          <ac:chgData name="Caitlin Joyce (2204263)" userId="S::2204263@student.uwtsd.ac.uk::f4f85af2-f6c3-4705-8779-8ace254058a2" providerId="AD" clId="Web-{3D611259-995F-0E7F-BC27-9E1BED7B7CB6}" dt="2023-02-28T16:27:55.128" v="1447"/>
          <ac:spMkLst>
            <pc:docMk/>
            <pc:sldMk cId="2367695085" sldId="282"/>
            <ac:spMk id="24" creationId="{DBB05BAE-BBD3-4289-899F-A6851503C6B0}"/>
          </ac:spMkLst>
        </pc:spChg>
        <pc:spChg chg="add del">
          <ac:chgData name="Caitlin Joyce (2204263)" userId="S::2204263@student.uwtsd.ac.uk::f4f85af2-f6c3-4705-8779-8ace254058a2" providerId="AD" clId="Web-{3D611259-995F-0E7F-BC27-9E1BED7B7CB6}" dt="2023-02-28T16:27:55.128" v="1447"/>
          <ac:spMkLst>
            <pc:docMk/>
            <pc:sldMk cId="2367695085" sldId="282"/>
            <ac:spMk id="26" creationId="{9874D11C-36F5-4BBE-A490-019A54E953B0}"/>
          </ac:spMkLst>
        </pc:spChg>
        <pc:picChg chg="add mod ord">
          <ac:chgData name="Caitlin Joyce (2204263)" userId="S::2204263@student.uwtsd.ac.uk::f4f85af2-f6c3-4705-8779-8ace254058a2" providerId="AD" clId="Web-{3D611259-995F-0E7F-BC27-9E1BED7B7CB6}" dt="2023-02-28T16:28:36.209" v="1455" actId="1076"/>
          <ac:picMkLst>
            <pc:docMk/>
            <pc:sldMk cId="2367695085" sldId="282"/>
            <ac:picMk id="4" creationId="{269C2F4F-101B-B135-B685-0D4C73FB3A82}"/>
          </ac:picMkLst>
        </pc:picChg>
        <pc:cxnChg chg="add del">
          <ac:chgData name="Caitlin Joyce (2204263)" userId="S::2204263@student.uwtsd.ac.uk::f4f85af2-f6c3-4705-8779-8ace254058a2" providerId="AD" clId="Web-{3D611259-995F-0E7F-BC27-9E1BED7B7CB6}" dt="2023-02-28T16:27:55.128" v="1447"/>
          <ac:cxnSpMkLst>
            <pc:docMk/>
            <pc:sldMk cId="2367695085" sldId="282"/>
            <ac:cxnSpMk id="10" creationId="{64FA5DFF-7FE6-4855-84E6-DFA78EE978BD}"/>
          </ac:cxnSpMkLst>
        </pc:cxnChg>
        <pc:cxnChg chg="add del">
          <ac:chgData name="Caitlin Joyce (2204263)" userId="S::2204263@student.uwtsd.ac.uk::f4f85af2-f6c3-4705-8779-8ace254058a2" providerId="AD" clId="Web-{3D611259-995F-0E7F-BC27-9E1BED7B7CB6}" dt="2023-02-28T16:27:55.128" v="1447"/>
          <ac:cxnSpMkLst>
            <pc:docMk/>
            <pc:sldMk cId="2367695085" sldId="282"/>
            <ac:cxnSpMk id="12" creationId="{2AFD8CBA-54A3-4363-991B-B9C631BBFA74}"/>
          </ac:cxnSpMkLst>
        </pc:cxnChg>
      </pc:sldChg>
      <pc:sldChg chg="add del replId">
        <pc:chgData name="Caitlin Joyce (2204263)" userId="S::2204263@student.uwtsd.ac.uk::f4f85af2-f6c3-4705-8779-8ace254058a2" providerId="AD" clId="Web-{3D611259-995F-0E7F-BC27-9E1BED7B7CB6}" dt="2023-02-28T13:11:47.448" v="1229"/>
        <pc:sldMkLst>
          <pc:docMk/>
          <pc:sldMk cId="2986391313" sldId="283"/>
        </pc:sldMkLst>
      </pc:sldChg>
      <pc:sldChg chg="add del replId">
        <pc:chgData name="Caitlin Joyce (2204263)" userId="S::2204263@student.uwtsd.ac.uk::f4f85af2-f6c3-4705-8779-8ace254058a2" providerId="AD" clId="Web-{3D611259-995F-0E7F-BC27-9E1BED7B7CB6}" dt="2023-02-28T13:11:51.511" v="1230"/>
        <pc:sldMkLst>
          <pc:docMk/>
          <pc:sldMk cId="2524053327" sldId="284"/>
        </pc:sldMkLst>
      </pc:sldChg>
      <pc:sldMasterChg chg="add del addSldLayout delSldLayout">
        <pc:chgData name="Caitlin Joyce (2204263)" userId="S::2204263@student.uwtsd.ac.uk::f4f85af2-f6c3-4705-8779-8ace254058a2" providerId="AD" clId="Web-{3D611259-995F-0E7F-BC27-9E1BED7B7CB6}" dt="2023-02-28T16:28:20.708" v="1452"/>
        <pc:sldMasterMkLst>
          <pc:docMk/>
          <pc:sldMasterMk cId="1015787736" sldId="2147483706"/>
        </pc:sldMasterMkLst>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4158396195" sldId="2147483707"/>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580867906" sldId="2147483708"/>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2343238312" sldId="2147483709"/>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1221160200" sldId="2147483710"/>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3811993415" sldId="2147483711"/>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2500989643" sldId="2147483712"/>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4204125146" sldId="2147483713"/>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1133516773" sldId="2147483714"/>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1884604657" sldId="2147483715"/>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3778597" sldId="2147483716"/>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1069389258" sldId="2147483717"/>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3284736984" sldId="2147483718"/>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2353507236" sldId="2147483719"/>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3539780408" sldId="2147483720"/>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3671749293" sldId="2147483721"/>
          </pc:sldLayoutMkLst>
        </pc:sldLayoutChg>
        <pc:sldLayoutChg chg="add del">
          <pc:chgData name="Caitlin Joyce (2204263)" userId="S::2204263@student.uwtsd.ac.uk::f4f85af2-f6c3-4705-8779-8ace254058a2" providerId="AD" clId="Web-{3D611259-995F-0E7F-BC27-9E1BED7B7CB6}" dt="2023-02-28T16:28:20.708" v="1452"/>
          <pc:sldLayoutMkLst>
            <pc:docMk/>
            <pc:sldMasterMk cId="1015787736" sldId="2147483706"/>
            <pc:sldLayoutMk cId="2613206189" sldId="2147483722"/>
          </pc:sldLayoutMkLst>
        </pc:sldLayoutChg>
      </pc:sldMasterChg>
      <pc:sldMasterChg chg="add del addSldLayout delSldLayout modSldLayout">
        <pc:chgData name="Caitlin Joyce (2204263)" userId="S::2204263@student.uwtsd.ac.uk::f4f85af2-f6c3-4705-8779-8ace254058a2" providerId="AD" clId="Web-{3D611259-995F-0E7F-BC27-9E1BED7B7CB6}" dt="2023-02-28T16:28:20.708" v="1452"/>
        <pc:sldMasterMkLst>
          <pc:docMk/>
          <pc:sldMasterMk cId="2258950542" sldId="2147483723"/>
        </pc:sldMasterMkLst>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1482933645" sldId="2147483724"/>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1426010903" sldId="2147483725"/>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3795167141" sldId="2147483726"/>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3585214508" sldId="2147483727"/>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1715197418" sldId="2147483728"/>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1187289799" sldId="2147483729"/>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1803113461" sldId="2147483730"/>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2346004556" sldId="2147483731"/>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2223481155" sldId="2147483732"/>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3797995272" sldId="2147483733"/>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2921578103" sldId="2147483734"/>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296053686" sldId="2147483735"/>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1121263328" sldId="2147483736"/>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3341146078" sldId="2147483737"/>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3023222952" sldId="2147483738"/>
          </pc:sldLayoutMkLst>
        </pc:sldLayoutChg>
        <pc:sldLayoutChg chg="add del mod replId">
          <pc:chgData name="Caitlin Joyce (2204263)" userId="S::2204263@student.uwtsd.ac.uk::f4f85af2-f6c3-4705-8779-8ace254058a2" providerId="AD" clId="Web-{3D611259-995F-0E7F-BC27-9E1BED7B7CB6}" dt="2023-02-28T16:28:20.708" v="1452"/>
          <pc:sldLayoutMkLst>
            <pc:docMk/>
            <pc:sldMasterMk cId="2258950542" sldId="2147483723"/>
            <pc:sldLayoutMk cId="652922396" sldId="214748373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E73C22-5756-4D16-9B9B-73F78B5F51E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C3F5665-7F03-4786-84C2-FBD825709B7E}">
      <dgm:prSet/>
      <dgm:spPr/>
      <dgm:t>
        <a:bodyPr/>
        <a:lstStyle/>
        <a:p>
          <a:r>
            <a:rPr lang="en-US"/>
            <a:t>Connect  </a:t>
          </a:r>
        </a:p>
      </dgm:t>
    </dgm:pt>
    <dgm:pt modelId="{03E5EE89-DA39-4A69-8E3A-866C9B6AC459}" type="parTrans" cxnId="{F0D74584-CF52-470C-8CAB-559B426BCC2B}">
      <dgm:prSet/>
      <dgm:spPr/>
      <dgm:t>
        <a:bodyPr/>
        <a:lstStyle/>
        <a:p>
          <a:endParaRPr lang="en-US"/>
        </a:p>
      </dgm:t>
    </dgm:pt>
    <dgm:pt modelId="{BC3CEC8F-0354-48C0-936E-BE7E1662F2B0}" type="sibTrans" cxnId="{F0D74584-CF52-470C-8CAB-559B426BCC2B}">
      <dgm:prSet/>
      <dgm:spPr/>
      <dgm:t>
        <a:bodyPr/>
        <a:lstStyle/>
        <a:p>
          <a:endParaRPr lang="en-US"/>
        </a:p>
      </dgm:t>
    </dgm:pt>
    <dgm:pt modelId="{2DCE6CD7-A8D7-4B4B-98D3-2812C5579F29}">
      <dgm:prSet/>
      <dgm:spPr/>
      <dgm:t>
        <a:bodyPr/>
        <a:lstStyle/>
        <a:p>
          <a:r>
            <a:rPr lang="en-US"/>
            <a:t>Be physically active  </a:t>
          </a:r>
        </a:p>
      </dgm:t>
    </dgm:pt>
    <dgm:pt modelId="{73746D72-CBE7-41EF-9989-1AA51C131D3E}" type="parTrans" cxnId="{0650BDAB-6E07-4CA5-851A-1BCAEFF1692B}">
      <dgm:prSet/>
      <dgm:spPr/>
      <dgm:t>
        <a:bodyPr/>
        <a:lstStyle/>
        <a:p>
          <a:endParaRPr lang="en-US"/>
        </a:p>
      </dgm:t>
    </dgm:pt>
    <dgm:pt modelId="{2D8AE92F-3414-4A87-87D1-B9A607368A02}" type="sibTrans" cxnId="{0650BDAB-6E07-4CA5-851A-1BCAEFF1692B}">
      <dgm:prSet/>
      <dgm:spPr/>
      <dgm:t>
        <a:bodyPr/>
        <a:lstStyle/>
        <a:p>
          <a:endParaRPr lang="en-US"/>
        </a:p>
      </dgm:t>
    </dgm:pt>
    <dgm:pt modelId="{1C0881C2-5ADD-4974-9ECC-E0B91364332A}">
      <dgm:prSet/>
      <dgm:spPr/>
      <dgm:t>
        <a:bodyPr/>
        <a:lstStyle/>
        <a:p>
          <a:r>
            <a:rPr lang="en-US"/>
            <a:t>Learn new skills </a:t>
          </a:r>
        </a:p>
      </dgm:t>
    </dgm:pt>
    <dgm:pt modelId="{65B3D292-62DB-428C-BC0F-D176A775FE2F}" type="parTrans" cxnId="{513042D2-4CC0-4377-B5A6-378A07E34C9B}">
      <dgm:prSet/>
      <dgm:spPr/>
      <dgm:t>
        <a:bodyPr/>
        <a:lstStyle/>
        <a:p>
          <a:endParaRPr lang="en-US"/>
        </a:p>
      </dgm:t>
    </dgm:pt>
    <dgm:pt modelId="{803C83FA-0A32-4C9E-8F17-D5280EF0A468}" type="sibTrans" cxnId="{513042D2-4CC0-4377-B5A6-378A07E34C9B}">
      <dgm:prSet/>
      <dgm:spPr/>
      <dgm:t>
        <a:bodyPr/>
        <a:lstStyle/>
        <a:p>
          <a:endParaRPr lang="en-US"/>
        </a:p>
      </dgm:t>
    </dgm:pt>
    <dgm:pt modelId="{ECF31862-3F09-477B-9F02-9FD2125F9ECD}">
      <dgm:prSet/>
      <dgm:spPr/>
      <dgm:t>
        <a:bodyPr/>
        <a:lstStyle/>
        <a:p>
          <a:r>
            <a:rPr lang="en-US"/>
            <a:t>Give to others  </a:t>
          </a:r>
        </a:p>
      </dgm:t>
    </dgm:pt>
    <dgm:pt modelId="{7C5B8A24-0B4C-40D5-8EC5-BA64D45EAFC4}" type="parTrans" cxnId="{5D6113FC-D473-4881-93B9-7AF50DED5C6D}">
      <dgm:prSet/>
      <dgm:spPr/>
      <dgm:t>
        <a:bodyPr/>
        <a:lstStyle/>
        <a:p>
          <a:endParaRPr lang="en-US"/>
        </a:p>
      </dgm:t>
    </dgm:pt>
    <dgm:pt modelId="{3F88B7CD-8279-465F-A81B-540F11067D81}" type="sibTrans" cxnId="{5D6113FC-D473-4881-93B9-7AF50DED5C6D}">
      <dgm:prSet/>
      <dgm:spPr/>
      <dgm:t>
        <a:bodyPr/>
        <a:lstStyle/>
        <a:p>
          <a:endParaRPr lang="en-US"/>
        </a:p>
      </dgm:t>
    </dgm:pt>
    <dgm:pt modelId="{74AEC11B-27BA-4FD2-A343-7786AAA43C29}">
      <dgm:prSet/>
      <dgm:spPr/>
      <dgm:t>
        <a:bodyPr/>
        <a:lstStyle/>
        <a:p>
          <a:r>
            <a:rPr lang="en-US"/>
            <a:t>Mindfulness </a:t>
          </a:r>
        </a:p>
      </dgm:t>
    </dgm:pt>
    <dgm:pt modelId="{A7C6E046-D8D0-4780-BC9D-1787E6236AB3}" type="parTrans" cxnId="{8EA209AD-0E89-4D8B-B669-9D2940D7D424}">
      <dgm:prSet/>
      <dgm:spPr/>
      <dgm:t>
        <a:bodyPr/>
        <a:lstStyle/>
        <a:p>
          <a:endParaRPr lang="en-US"/>
        </a:p>
      </dgm:t>
    </dgm:pt>
    <dgm:pt modelId="{894CD67D-639E-4877-8141-99D60072A26D}" type="sibTrans" cxnId="{8EA209AD-0E89-4D8B-B669-9D2940D7D424}">
      <dgm:prSet/>
      <dgm:spPr/>
      <dgm:t>
        <a:bodyPr/>
        <a:lstStyle/>
        <a:p>
          <a:endParaRPr lang="en-US"/>
        </a:p>
      </dgm:t>
    </dgm:pt>
    <dgm:pt modelId="{898A6F22-70EF-4E89-96BE-0347C3F65C3A}">
      <dgm:prSet/>
      <dgm:spPr/>
      <dgm:t>
        <a:bodyPr/>
        <a:lstStyle/>
        <a:p>
          <a:r>
            <a:rPr lang="en-US"/>
            <a:t>(NHS, 2019)</a:t>
          </a:r>
        </a:p>
      </dgm:t>
    </dgm:pt>
    <dgm:pt modelId="{55961C0C-58B3-4FC0-9A45-130ECE2B7523}" type="parTrans" cxnId="{64376687-E9A2-4F36-B370-63BA447C19B8}">
      <dgm:prSet/>
      <dgm:spPr/>
      <dgm:t>
        <a:bodyPr/>
        <a:lstStyle/>
        <a:p>
          <a:endParaRPr lang="en-US"/>
        </a:p>
      </dgm:t>
    </dgm:pt>
    <dgm:pt modelId="{3FDFCAAC-841E-43CF-A245-17B1EF7CD030}" type="sibTrans" cxnId="{64376687-E9A2-4F36-B370-63BA447C19B8}">
      <dgm:prSet/>
      <dgm:spPr/>
      <dgm:t>
        <a:bodyPr/>
        <a:lstStyle/>
        <a:p>
          <a:endParaRPr lang="en-US"/>
        </a:p>
      </dgm:t>
    </dgm:pt>
    <dgm:pt modelId="{840500B0-4CFE-42B3-85B6-6EFB615BCC53}" type="pres">
      <dgm:prSet presAssocID="{B0E73C22-5756-4D16-9B9B-73F78B5F51E0}" presName="linear" presStyleCnt="0">
        <dgm:presLayoutVars>
          <dgm:animLvl val="lvl"/>
          <dgm:resizeHandles val="exact"/>
        </dgm:presLayoutVars>
      </dgm:prSet>
      <dgm:spPr/>
    </dgm:pt>
    <dgm:pt modelId="{1C31CA6C-BFEB-4F01-9459-446DF235D3F2}" type="pres">
      <dgm:prSet presAssocID="{AC3F5665-7F03-4786-84C2-FBD825709B7E}" presName="parentText" presStyleLbl="node1" presStyleIdx="0" presStyleCnt="6">
        <dgm:presLayoutVars>
          <dgm:chMax val="0"/>
          <dgm:bulletEnabled val="1"/>
        </dgm:presLayoutVars>
      </dgm:prSet>
      <dgm:spPr/>
    </dgm:pt>
    <dgm:pt modelId="{65384DB2-DF1D-4968-AB56-3B537221263B}" type="pres">
      <dgm:prSet presAssocID="{BC3CEC8F-0354-48C0-936E-BE7E1662F2B0}" presName="spacer" presStyleCnt="0"/>
      <dgm:spPr/>
    </dgm:pt>
    <dgm:pt modelId="{9586EB8E-A26B-4B35-8B90-E7F12E490A54}" type="pres">
      <dgm:prSet presAssocID="{2DCE6CD7-A8D7-4B4B-98D3-2812C5579F29}" presName="parentText" presStyleLbl="node1" presStyleIdx="1" presStyleCnt="6">
        <dgm:presLayoutVars>
          <dgm:chMax val="0"/>
          <dgm:bulletEnabled val="1"/>
        </dgm:presLayoutVars>
      </dgm:prSet>
      <dgm:spPr/>
    </dgm:pt>
    <dgm:pt modelId="{30F321EE-647E-4423-AB4C-8C5C00E31F1E}" type="pres">
      <dgm:prSet presAssocID="{2D8AE92F-3414-4A87-87D1-B9A607368A02}" presName="spacer" presStyleCnt="0"/>
      <dgm:spPr/>
    </dgm:pt>
    <dgm:pt modelId="{81986692-57F9-4998-A70A-9DA62450D1B9}" type="pres">
      <dgm:prSet presAssocID="{1C0881C2-5ADD-4974-9ECC-E0B91364332A}" presName="parentText" presStyleLbl="node1" presStyleIdx="2" presStyleCnt="6">
        <dgm:presLayoutVars>
          <dgm:chMax val="0"/>
          <dgm:bulletEnabled val="1"/>
        </dgm:presLayoutVars>
      </dgm:prSet>
      <dgm:spPr/>
    </dgm:pt>
    <dgm:pt modelId="{368A7400-ECAE-4B27-BBBB-84EA962419F2}" type="pres">
      <dgm:prSet presAssocID="{803C83FA-0A32-4C9E-8F17-D5280EF0A468}" presName="spacer" presStyleCnt="0"/>
      <dgm:spPr/>
    </dgm:pt>
    <dgm:pt modelId="{6DD2422E-6D20-42FF-90F8-32D960682806}" type="pres">
      <dgm:prSet presAssocID="{ECF31862-3F09-477B-9F02-9FD2125F9ECD}" presName="parentText" presStyleLbl="node1" presStyleIdx="3" presStyleCnt="6">
        <dgm:presLayoutVars>
          <dgm:chMax val="0"/>
          <dgm:bulletEnabled val="1"/>
        </dgm:presLayoutVars>
      </dgm:prSet>
      <dgm:spPr/>
    </dgm:pt>
    <dgm:pt modelId="{D2020C25-EEF9-47A7-A6AA-0103C7473B29}" type="pres">
      <dgm:prSet presAssocID="{3F88B7CD-8279-465F-A81B-540F11067D81}" presName="spacer" presStyleCnt="0"/>
      <dgm:spPr/>
    </dgm:pt>
    <dgm:pt modelId="{FF0C6345-529D-4F31-B406-15563C3F72F2}" type="pres">
      <dgm:prSet presAssocID="{74AEC11B-27BA-4FD2-A343-7786AAA43C29}" presName="parentText" presStyleLbl="node1" presStyleIdx="4" presStyleCnt="6">
        <dgm:presLayoutVars>
          <dgm:chMax val="0"/>
          <dgm:bulletEnabled val="1"/>
        </dgm:presLayoutVars>
      </dgm:prSet>
      <dgm:spPr/>
    </dgm:pt>
    <dgm:pt modelId="{A096C77A-A63C-40E3-B970-0868971240F3}" type="pres">
      <dgm:prSet presAssocID="{894CD67D-639E-4877-8141-99D60072A26D}" presName="spacer" presStyleCnt="0"/>
      <dgm:spPr/>
    </dgm:pt>
    <dgm:pt modelId="{628A31FF-9D72-46E4-8F58-DD4FEFEF3154}" type="pres">
      <dgm:prSet presAssocID="{898A6F22-70EF-4E89-96BE-0347C3F65C3A}" presName="parentText" presStyleLbl="node1" presStyleIdx="5" presStyleCnt="6">
        <dgm:presLayoutVars>
          <dgm:chMax val="0"/>
          <dgm:bulletEnabled val="1"/>
        </dgm:presLayoutVars>
      </dgm:prSet>
      <dgm:spPr/>
    </dgm:pt>
  </dgm:ptLst>
  <dgm:cxnLst>
    <dgm:cxn modelId="{F36EB22E-8E69-4F5F-BD26-DD8D82901157}" type="presOf" srcId="{74AEC11B-27BA-4FD2-A343-7786AAA43C29}" destId="{FF0C6345-529D-4F31-B406-15563C3F72F2}" srcOrd="0" destOrd="0" presId="urn:microsoft.com/office/officeart/2005/8/layout/vList2"/>
    <dgm:cxn modelId="{72D3E95F-30E3-4B21-897A-2B0428920033}" type="presOf" srcId="{ECF31862-3F09-477B-9F02-9FD2125F9ECD}" destId="{6DD2422E-6D20-42FF-90F8-32D960682806}" srcOrd="0" destOrd="0" presId="urn:microsoft.com/office/officeart/2005/8/layout/vList2"/>
    <dgm:cxn modelId="{F0D74584-CF52-470C-8CAB-559B426BCC2B}" srcId="{B0E73C22-5756-4D16-9B9B-73F78B5F51E0}" destId="{AC3F5665-7F03-4786-84C2-FBD825709B7E}" srcOrd="0" destOrd="0" parTransId="{03E5EE89-DA39-4A69-8E3A-866C9B6AC459}" sibTransId="{BC3CEC8F-0354-48C0-936E-BE7E1662F2B0}"/>
    <dgm:cxn modelId="{64376687-E9A2-4F36-B370-63BA447C19B8}" srcId="{B0E73C22-5756-4D16-9B9B-73F78B5F51E0}" destId="{898A6F22-70EF-4E89-96BE-0347C3F65C3A}" srcOrd="5" destOrd="0" parTransId="{55961C0C-58B3-4FC0-9A45-130ECE2B7523}" sibTransId="{3FDFCAAC-841E-43CF-A245-17B1EF7CD030}"/>
    <dgm:cxn modelId="{0650BDAB-6E07-4CA5-851A-1BCAEFF1692B}" srcId="{B0E73C22-5756-4D16-9B9B-73F78B5F51E0}" destId="{2DCE6CD7-A8D7-4B4B-98D3-2812C5579F29}" srcOrd="1" destOrd="0" parTransId="{73746D72-CBE7-41EF-9989-1AA51C131D3E}" sibTransId="{2D8AE92F-3414-4A87-87D1-B9A607368A02}"/>
    <dgm:cxn modelId="{8EA209AD-0E89-4D8B-B669-9D2940D7D424}" srcId="{B0E73C22-5756-4D16-9B9B-73F78B5F51E0}" destId="{74AEC11B-27BA-4FD2-A343-7786AAA43C29}" srcOrd="4" destOrd="0" parTransId="{A7C6E046-D8D0-4780-BC9D-1787E6236AB3}" sibTransId="{894CD67D-639E-4877-8141-99D60072A26D}"/>
    <dgm:cxn modelId="{CA09A1AE-4375-49CB-BD7D-392CC1094806}" type="presOf" srcId="{B0E73C22-5756-4D16-9B9B-73F78B5F51E0}" destId="{840500B0-4CFE-42B3-85B6-6EFB615BCC53}" srcOrd="0" destOrd="0" presId="urn:microsoft.com/office/officeart/2005/8/layout/vList2"/>
    <dgm:cxn modelId="{71736FB8-259E-4B6A-B669-FC4EF340BB96}" type="presOf" srcId="{2DCE6CD7-A8D7-4B4B-98D3-2812C5579F29}" destId="{9586EB8E-A26B-4B35-8B90-E7F12E490A54}" srcOrd="0" destOrd="0" presId="urn:microsoft.com/office/officeart/2005/8/layout/vList2"/>
    <dgm:cxn modelId="{A25AC0C2-25EA-431A-AE1B-3755B97A115E}" type="presOf" srcId="{898A6F22-70EF-4E89-96BE-0347C3F65C3A}" destId="{628A31FF-9D72-46E4-8F58-DD4FEFEF3154}" srcOrd="0" destOrd="0" presId="urn:microsoft.com/office/officeart/2005/8/layout/vList2"/>
    <dgm:cxn modelId="{513042D2-4CC0-4377-B5A6-378A07E34C9B}" srcId="{B0E73C22-5756-4D16-9B9B-73F78B5F51E0}" destId="{1C0881C2-5ADD-4974-9ECC-E0B91364332A}" srcOrd="2" destOrd="0" parTransId="{65B3D292-62DB-428C-BC0F-D176A775FE2F}" sibTransId="{803C83FA-0A32-4C9E-8F17-D5280EF0A468}"/>
    <dgm:cxn modelId="{B58F08E0-AD60-4B93-851D-76CFA0ECF376}" type="presOf" srcId="{AC3F5665-7F03-4786-84C2-FBD825709B7E}" destId="{1C31CA6C-BFEB-4F01-9459-446DF235D3F2}" srcOrd="0" destOrd="0" presId="urn:microsoft.com/office/officeart/2005/8/layout/vList2"/>
    <dgm:cxn modelId="{4372DAE2-F7B7-4E70-9DC0-4508A7B109D9}" type="presOf" srcId="{1C0881C2-5ADD-4974-9ECC-E0B91364332A}" destId="{81986692-57F9-4998-A70A-9DA62450D1B9}" srcOrd="0" destOrd="0" presId="urn:microsoft.com/office/officeart/2005/8/layout/vList2"/>
    <dgm:cxn modelId="{5D6113FC-D473-4881-93B9-7AF50DED5C6D}" srcId="{B0E73C22-5756-4D16-9B9B-73F78B5F51E0}" destId="{ECF31862-3F09-477B-9F02-9FD2125F9ECD}" srcOrd="3" destOrd="0" parTransId="{7C5B8A24-0B4C-40D5-8EC5-BA64D45EAFC4}" sibTransId="{3F88B7CD-8279-465F-A81B-540F11067D81}"/>
    <dgm:cxn modelId="{08899F3E-6740-41EB-B735-BF8F5DC30CD8}" type="presParOf" srcId="{840500B0-4CFE-42B3-85B6-6EFB615BCC53}" destId="{1C31CA6C-BFEB-4F01-9459-446DF235D3F2}" srcOrd="0" destOrd="0" presId="urn:microsoft.com/office/officeart/2005/8/layout/vList2"/>
    <dgm:cxn modelId="{3228F31B-A426-4A33-9B72-EF7D92C15E79}" type="presParOf" srcId="{840500B0-4CFE-42B3-85B6-6EFB615BCC53}" destId="{65384DB2-DF1D-4968-AB56-3B537221263B}" srcOrd="1" destOrd="0" presId="urn:microsoft.com/office/officeart/2005/8/layout/vList2"/>
    <dgm:cxn modelId="{A6647103-C082-4000-AC1E-162FB671E4A9}" type="presParOf" srcId="{840500B0-4CFE-42B3-85B6-6EFB615BCC53}" destId="{9586EB8E-A26B-4B35-8B90-E7F12E490A54}" srcOrd="2" destOrd="0" presId="urn:microsoft.com/office/officeart/2005/8/layout/vList2"/>
    <dgm:cxn modelId="{AC4E9C65-9A68-43FA-B007-1A678699495C}" type="presParOf" srcId="{840500B0-4CFE-42B3-85B6-6EFB615BCC53}" destId="{30F321EE-647E-4423-AB4C-8C5C00E31F1E}" srcOrd="3" destOrd="0" presId="urn:microsoft.com/office/officeart/2005/8/layout/vList2"/>
    <dgm:cxn modelId="{087E57CC-722A-4988-A497-890B028CE4E4}" type="presParOf" srcId="{840500B0-4CFE-42B3-85B6-6EFB615BCC53}" destId="{81986692-57F9-4998-A70A-9DA62450D1B9}" srcOrd="4" destOrd="0" presId="urn:microsoft.com/office/officeart/2005/8/layout/vList2"/>
    <dgm:cxn modelId="{DDEA6167-B9D5-4DB5-98DA-71617DA6A787}" type="presParOf" srcId="{840500B0-4CFE-42B3-85B6-6EFB615BCC53}" destId="{368A7400-ECAE-4B27-BBBB-84EA962419F2}" srcOrd="5" destOrd="0" presId="urn:microsoft.com/office/officeart/2005/8/layout/vList2"/>
    <dgm:cxn modelId="{3784A5F0-4531-41DE-A9EB-42F39F34FDA8}" type="presParOf" srcId="{840500B0-4CFE-42B3-85B6-6EFB615BCC53}" destId="{6DD2422E-6D20-42FF-90F8-32D960682806}" srcOrd="6" destOrd="0" presId="urn:microsoft.com/office/officeart/2005/8/layout/vList2"/>
    <dgm:cxn modelId="{756734F9-E63C-41F5-9B62-B0B9D5B9673E}" type="presParOf" srcId="{840500B0-4CFE-42B3-85B6-6EFB615BCC53}" destId="{D2020C25-EEF9-47A7-A6AA-0103C7473B29}" srcOrd="7" destOrd="0" presId="urn:microsoft.com/office/officeart/2005/8/layout/vList2"/>
    <dgm:cxn modelId="{2CC967E0-E9A2-4E5B-BF21-B6D7E06A2B48}" type="presParOf" srcId="{840500B0-4CFE-42B3-85B6-6EFB615BCC53}" destId="{FF0C6345-529D-4F31-B406-15563C3F72F2}" srcOrd="8" destOrd="0" presId="urn:microsoft.com/office/officeart/2005/8/layout/vList2"/>
    <dgm:cxn modelId="{CE70223F-2C0C-4B38-B68F-11D14BB9696E}" type="presParOf" srcId="{840500B0-4CFE-42B3-85B6-6EFB615BCC53}" destId="{A096C77A-A63C-40E3-B970-0868971240F3}" srcOrd="9" destOrd="0" presId="urn:microsoft.com/office/officeart/2005/8/layout/vList2"/>
    <dgm:cxn modelId="{D904C098-57FC-4783-825B-7BB79ECE8B2E}" type="presParOf" srcId="{840500B0-4CFE-42B3-85B6-6EFB615BCC53}" destId="{628A31FF-9D72-46E4-8F58-DD4FEFEF3154}"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31CA6C-BFEB-4F01-9459-446DF235D3F2}">
      <dsp:nvSpPr>
        <dsp:cNvPr id="0" name=""/>
        <dsp:cNvSpPr/>
      </dsp:nvSpPr>
      <dsp:spPr>
        <a:xfrm>
          <a:off x="0" y="49738"/>
          <a:ext cx="2863640" cy="95062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Connect  </a:t>
          </a:r>
        </a:p>
      </dsp:txBody>
      <dsp:txXfrm>
        <a:off x="46406" y="96144"/>
        <a:ext cx="2770828" cy="857813"/>
      </dsp:txXfrm>
    </dsp:sp>
    <dsp:sp modelId="{9586EB8E-A26B-4B35-8B90-E7F12E490A54}">
      <dsp:nvSpPr>
        <dsp:cNvPr id="0" name=""/>
        <dsp:cNvSpPr/>
      </dsp:nvSpPr>
      <dsp:spPr>
        <a:xfrm>
          <a:off x="0" y="1072363"/>
          <a:ext cx="2863640" cy="95062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Be physically active  </a:t>
          </a:r>
        </a:p>
      </dsp:txBody>
      <dsp:txXfrm>
        <a:off x="46406" y="1118769"/>
        <a:ext cx="2770828" cy="857813"/>
      </dsp:txXfrm>
    </dsp:sp>
    <dsp:sp modelId="{81986692-57F9-4998-A70A-9DA62450D1B9}">
      <dsp:nvSpPr>
        <dsp:cNvPr id="0" name=""/>
        <dsp:cNvSpPr/>
      </dsp:nvSpPr>
      <dsp:spPr>
        <a:xfrm>
          <a:off x="0" y="2094988"/>
          <a:ext cx="2863640" cy="95062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Learn new skills </a:t>
          </a:r>
        </a:p>
      </dsp:txBody>
      <dsp:txXfrm>
        <a:off x="46406" y="2141394"/>
        <a:ext cx="2770828" cy="857813"/>
      </dsp:txXfrm>
    </dsp:sp>
    <dsp:sp modelId="{6DD2422E-6D20-42FF-90F8-32D960682806}">
      <dsp:nvSpPr>
        <dsp:cNvPr id="0" name=""/>
        <dsp:cNvSpPr/>
      </dsp:nvSpPr>
      <dsp:spPr>
        <a:xfrm>
          <a:off x="0" y="3117613"/>
          <a:ext cx="2863640" cy="95062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Give to others  </a:t>
          </a:r>
        </a:p>
      </dsp:txBody>
      <dsp:txXfrm>
        <a:off x="46406" y="3164019"/>
        <a:ext cx="2770828" cy="857813"/>
      </dsp:txXfrm>
    </dsp:sp>
    <dsp:sp modelId="{FF0C6345-529D-4F31-B406-15563C3F72F2}">
      <dsp:nvSpPr>
        <dsp:cNvPr id="0" name=""/>
        <dsp:cNvSpPr/>
      </dsp:nvSpPr>
      <dsp:spPr>
        <a:xfrm>
          <a:off x="0" y="4140238"/>
          <a:ext cx="2863640" cy="95062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Mindfulness </a:t>
          </a:r>
        </a:p>
      </dsp:txBody>
      <dsp:txXfrm>
        <a:off x="46406" y="4186644"/>
        <a:ext cx="2770828" cy="857813"/>
      </dsp:txXfrm>
    </dsp:sp>
    <dsp:sp modelId="{628A31FF-9D72-46E4-8F58-DD4FEFEF3154}">
      <dsp:nvSpPr>
        <dsp:cNvPr id="0" name=""/>
        <dsp:cNvSpPr/>
      </dsp:nvSpPr>
      <dsp:spPr>
        <a:xfrm>
          <a:off x="0" y="5162863"/>
          <a:ext cx="2863640" cy="950625"/>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(NHS, 2019)</a:t>
          </a:r>
        </a:p>
      </dsp:txBody>
      <dsp:txXfrm>
        <a:off x="46406" y="5209269"/>
        <a:ext cx="2770828" cy="8578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C98EE2-23E1-49BB-9BD4-CF2ECD57654E}" type="datetimeFigureOut">
              <a:t>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0FBDBE-9673-49CA-ABBD-9661757394DB}" type="slidenum">
              <a:t>‹#›</a:t>
            </a:fld>
            <a:endParaRPr lang="en-US"/>
          </a:p>
        </p:txBody>
      </p:sp>
    </p:spTree>
    <p:extLst>
      <p:ext uri="{BB962C8B-B14F-4D97-AF65-F5344CB8AC3E}">
        <p14:creationId xmlns:p14="http://schemas.microsoft.com/office/powerpoint/2010/main" val="2343241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activity helps to build meaningful relationships as it gives the young person a chance to open up to both the group and a youth worker. This is because cooking helps communication skills and allows talking to people to feel less forced</a:t>
            </a:r>
          </a:p>
        </p:txBody>
      </p:sp>
      <p:sp>
        <p:nvSpPr>
          <p:cNvPr id="4" name="Slide Number Placeholder 3"/>
          <p:cNvSpPr>
            <a:spLocks noGrp="1"/>
          </p:cNvSpPr>
          <p:nvPr>
            <p:ph type="sldNum" sz="quarter" idx="5"/>
          </p:nvPr>
        </p:nvSpPr>
        <p:spPr/>
        <p:txBody>
          <a:bodyPr/>
          <a:lstStyle/>
          <a:p>
            <a:fld id="{D20FBDBE-9673-49CA-ABBD-9661757394DB}" type="slidenum">
              <a:rPr lang="en-US"/>
              <a:t>4</a:t>
            </a:fld>
            <a:endParaRPr lang="en-US"/>
          </a:p>
        </p:txBody>
      </p:sp>
    </p:spTree>
    <p:extLst>
      <p:ext uri="{BB962C8B-B14F-4D97-AF65-F5344CB8AC3E}">
        <p14:creationId xmlns:p14="http://schemas.microsoft.com/office/powerpoint/2010/main" val="978087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As youth worker a youth worker understanding group </a:t>
            </a:r>
            <a:r>
              <a:rPr lang="en-US" dirty="0" err="1">
                <a:cs typeface="Calibri"/>
              </a:rPr>
              <a:t>dyanimcs</a:t>
            </a:r>
            <a:r>
              <a:rPr lang="en-US" dirty="0">
                <a:cs typeface="Calibri"/>
              </a:rPr>
              <a:t> helps to understand </a:t>
            </a:r>
            <a:r>
              <a:rPr lang="en-US" dirty="0" err="1">
                <a:cs typeface="Calibri"/>
              </a:rPr>
              <a:t>everyones</a:t>
            </a:r>
            <a:r>
              <a:rPr lang="en-US" dirty="0">
                <a:cs typeface="Calibri"/>
              </a:rPr>
              <a:t> role in the group. This helps build </a:t>
            </a:r>
            <a:r>
              <a:rPr lang="en-US" dirty="0" err="1">
                <a:cs typeface="Calibri"/>
              </a:rPr>
              <a:t>meaninful</a:t>
            </a:r>
            <a:r>
              <a:rPr lang="en-US" dirty="0">
                <a:cs typeface="Calibri"/>
              </a:rPr>
              <a:t> </a:t>
            </a:r>
            <a:r>
              <a:rPr lang="en-US" dirty="0" err="1">
                <a:cs typeface="Calibri"/>
              </a:rPr>
              <a:t>realtionships</a:t>
            </a:r>
            <a:r>
              <a:rPr lang="en-US" dirty="0">
                <a:cs typeface="Calibri"/>
              </a:rPr>
              <a:t> as the youth worker can help people in their roles to communicate effectively. </a:t>
            </a:r>
          </a:p>
        </p:txBody>
      </p:sp>
      <p:sp>
        <p:nvSpPr>
          <p:cNvPr id="4" name="Slide Number Placeholder 3"/>
          <p:cNvSpPr>
            <a:spLocks noGrp="1"/>
          </p:cNvSpPr>
          <p:nvPr>
            <p:ph type="sldNum" sz="quarter" idx="5"/>
          </p:nvPr>
        </p:nvSpPr>
        <p:spPr/>
        <p:txBody>
          <a:bodyPr/>
          <a:lstStyle/>
          <a:p>
            <a:fld id="{D20FBDBE-9673-49CA-ABBD-9661757394DB}" type="slidenum">
              <a:rPr lang="en-US"/>
              <a:t>6</a:t>
            </a:fld>
            <a:endParaRPr lang="en-US"/>
          </a:p>
        </p:txBody>
      </p:sp>
    </p:spTree>
    <p:extLst>
      <p:ext uri="{BB962C8B-B14F-4D97-AF65-F5344CB8AC3E}">
        <p14:creationId xmlns:p14="http://schemas.microsoft.com/office/powerpoint/2010/main" val="636683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a youth worker understands </a:t>
            </a:r>
            <a:r>
              <a:rPr lang="en-US" dirty="0" err="1"/>
              <a:t>tuckmans</a:t>
            </a:r>
            <a:r>
              <a:rPr lang="en-US" dirty="0"/>
              <a:t> theory, it helps to build meaningful </a:t>
            </a:r>
            <a:r>
              <a:rPr lang="en-US" dirty="0" err="1"/>
              <a:t>relaitonships</a:t>
            </a:r>
            <a:r>
              <a:rPr lang="en-US" dirty="0"/>
              <a:t> as young people in the groups go through the stages and the end goal is working together effectively. It also helps the youth worker as they are able to understand what stage they are in and help them through it improving their relationship.</a:t>
            </a:r>
          </a:p>
        </p:txBody>
      </p:sp>
      <p:sp>
        <p:nvSpPr>
          <p:cNvPr id="4" name="Slide Number Placeholder 3"/>
          <p:cNvSpPr>
            <a:spLocks noGrp="1"/>
          </p:cNvSpPr>
          <p:nvPr>
            <p:ph type="sldNum" sz="quarter" idx="5"/>
          </p:nvPr>
        </p:nvSpPr>
        <p:spPr/>
        <p:txBody>
          <a:bodyPr/>
          <a:lstStyle/>
          <a:p>
            <a:fld id="{D20FBDBE-9673-49CA-ABBD-9661757394DB}" type="slidenum">
              <a:rPr lang="en-US"/>
              <a:t>7</a:t>
            </a:fld>
            <a:endParaRPr lang="en-US"/>
          </a:p>
        </p:txBody>
      </p:sp>
    </p:spTree>
    <p:extLst>
      <p:ext uri="{BB962C8B-B14F-4D97-AF65-F5344CB8AC3E}">
        <p14:creationId xmlns:p14="http://schemas.microsoft.com/office/powerpoint/2010/main" val="4177778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cs typeface="Calibri"/>
              </a:rPr>
              <a:t>Couselling</a:t>
            </a:r>
            <a:r>
              <a:rPr lang="en-US" dirty="0">
                <a:cs typeface="Calibri"/>
              </a:rPr>
              <a:t> skills help to build meaningful relationships as they allow the youth worker using them to communicate effectively to help build a relationship</a:t>
            </a:r>
          </a:p>
        </p:txBody>
      </p:sp>
      <p:sp>
        <p:nvSpPr>
          <p:cNvPr id="4" name="Slide Number Placeholder 3"/>
          <p:cNvSpPr>
            <a:spLocks noGrp="1"/>
          </p:cNvSpPr>
          <p:nvPr>
            <p:ph type="sldNum" sz="quarter" idx="5"/>
          </p:nvPr>
        </p:nvSpPr>
        <p:spPr/>
        <p:txBody>
          <a:bodyPr/>
          <a:lstStyle/>
          <a:p>
            <a:fld id="{D20FBDBE-9673-49CA-ABBD-9661757394DB}" type="slidenum">
              <a:rPr lang="en-US"/>
              <a:t>8</a:t>
            </a:fld>
            <a:endParaRPr lang="en-US"/>
          </a:p>
        </p:txBody>
      </p:sp>
    </p:spTree>
    <p:extLst>
      <p:ext uri="{BB962C8B-B14F-4D97-AF65-F5344CB8AC3E}">
        <p14:creationId xmlns:p14="http://schemas.microsoft.com/office/powerpoint/2010/main" val="395589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Using skills such as a soler help to communicate and build relationships with young people both in one to ones and groups. This is because it makes you approachable and makes conversation easier and more comfortable for those involved. </a:t>
            </a:r>
          </a:p>
        </p:txBody>
      </p:sp>
      <p:sp>
        <p:nvSpPr>
          <p:cNvPr id="4" name="Slide Number Placeholder 3"/>
          <p:cNvSpPr>
            <a:spLocks noGrp="1"/>
          </p:cNvSpPr>
          <p:nvPr>
            <p:ph type="sldNum" sz="quarter" idx="5"/>
          </p:nvPr>
        </p:nvSpPr>
        <p:spPr/>
        <p:txBody>
          <a:bodyPr/>
          <a:lstStyle/>
          <a:p>
            <a:fld id="{D20FBDBE-9673-49CA-ABBD-9661757394DB}" type="slidenum">
              <a:rPr lang="en-US"/>
              <a:t>9</a:t>
            </a:fld>
            <a:endParaRPr lang="en-US"/>
          </a:p>
        </p:txBody>
      </p:sp>
    </p:spTree>
    <p:extLst>
      <p:ext uri="{BB962C8B-B14F-4D97-AF65-F5344CB8AC3E}">
        <p14:creationId xmlns:p14="http://schemas.microsoft.com/office/powerpoint/2010/main" val="3584166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As good leaderships results in young people being motivated. It allows for a meaningful relationship to form as young people will trust the youth worker and look up to them</a:t>
            </a:r>
          </a:p>
        </p:txBody>
      </p:sp>
      <p:sp>
        <p:nvSpPr>
          <p:cNvPr id="4" name="Slide Number Placeholder 3"/>
          <p:cNvSpPr>
            <a:spLocks noGrp="1"/>
          </p:cNvSpPr>
          <p:nvPr>
            <p:ph type="sldNum" sz="quarter" idx="5"/>
          </p:nvPr>
        </p:nvSpPr>
        <p:spPr/>
        <p:txBody>
          <a:bodyPr/>
          <a:lstStyle/>
          <a:p>
            <a:fld id="{D20FBDBE-9673-49CA-ABBD-9661757394DB}" type="slidenum">
              <a:rPr lang="en-US"/>
              <a:t>10</a:t>
            </a:fld>
            <a:endParaRPr lang="en-US"/>
          </a:p>
        </p:txBody>
      </p:sp>
    </p:spTree>
    <p:extLst>
      <p:ext uri="{BB962C8B-B14F-4D97-AF65-F5344CB8AC3E}">
        <p14:creationId xmlns:p14="http://schemas.microsoft.com/office/powerpoint/2010/main" val="976661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 </a:t>
            </a:r>
            <a:r>
              <a:rPr lang="en-US" dirty="0" err="1">
                <a:cs typeface="Calibri"/>
              </a:rPr>
              <a:t>inittially</a:t>
            </a:r>
            <a:r>
              <a:rPr lang="en-US" dirty="0">
                <a:cs typeface="Calibri"/>
              </a:rPr>
              <a:t> in my own placement I was quite stressed with </a:t>
            </a:r>
            <a:r>
              <a:rPr lang="en-US" dirty="0" err="1">
                <a:cs typeface="Calibri"/>
              </a:rPr>
              <a:t>uni</a:t>
            </a:r>
            <a:r>
              <a:rPr lang="en-US" dirty="0">
                <a:cs typeface="Calibri"/>
              </a:rPr>
              <a:t> </a:t>
            </a:r>
            <a:r>
              <a:rPr lang="en-US" dirty="0" err="1">
                <a:cs typeface="Calibri"/>
              </a:rPr>
              <a:t>placment</a:t>
            </a:r>
            <a:r>
              <a:rPr lang="en-US" dirty="0">
                <a:cs typeface="Calibri"/>
              </a:rPr>
              <a:t> and </a:t>
            </a:r>
            <a:r>
              <a:rPr lang="en-US" dirty="0" err="1">
                <a:cs typeface="Calibri"/>
              </a:rPr>
              <a:t>uni</a:t>
            </a:r>
            <a:r>
              <a:rPr lang="en-US" dirty="0">
                <a:cs typeface="Calibri"/>
              </a:rPr>
              <a:t> work. I </a:t>
            </a:r>
            <a:r>
              <a:rPr lang="en-US" dirty="0" err="1">
                <a:cs typeface="Calibri"/>
              </a:rPr>
              <a:t>impleent</a:t>
            </a:r>
            <a:r>
              <a:rPr lang="en-US" dirty="0">
                <a:cs typeface="Calibri"/>
              </a:rPr>
              <a:t> boundaries and a structure, and it reduced my stress and improved my youth work practice as I was able to be in the moment and enjoy my </a:t>
            </a:r>
            <a:r>
              <a:rPr lang="en-US" dirty="0" err="1">
                <a:cs typeface="Calibri"/>
              </a:rPr>
              <a:t>plaecement</a:t>
            </a:r>
            <a:r>
              <a:rPr lang="en-US" dirty="0">
                <a:cs typeface="Calibri"/>
              </a:rPr>
              <a:t> while with the young people. </a:t>
            </a:r>
          </a:p>
          <a:p>
            <a:r>
              <a:rPr lang="en-US" dirty="0">
                <a:cs typeface="Calibri"/>
              </a:rPr>
              <a:t>And then as this allowed me to be in the moment, it resulted in me building </a:t>
            </a:r>
            <a:r>
              <a:rPr lang="en-US" dirty="0" err="1">
                <a:cs typeface="Calibri"/>
              </a:rPr>
              <a:t>meaninful</a:t>
            </a:r>
            <a:r>
              <a:rPr lang="en-US" dirty="0">
                <a:cs typeface="Calibri"/>
              </a:rPr>
              <a:t> </a:t>
            </a:r>
            <a:r>
              <a:rPr lang="en-US" dirty="0" err="1">
                <a:cs typeface="Calibri"/>
              </a:rPr>
              <a:t>reationships</a:t>
            </a:r>
            <a:r>
              <a:rPr lang="en-US" dirty="0">
                <a:cs typeface="Calibri"/>
              </a:rPr>
              <a:t> with the young people. </a:t>
            </a:r>
          </a:p>
          <a:p>
            <a:endParaRPr lang="en-US" dirty="0">
              <a:cs typeface="Calibri"/>
            </a:endParaRPr>
          </a:p>
        </p:txBody>
      </p:sp>
      <p:sp>
        <p:nvSpPr>
          <p:cNvPr id="4" name="Slide Number Placeholder 3"/>
          <p:cNvSpPr>
            <a:spLocks noGrp="1"/>
          </p:cNvSpPr>
          <p:nvPr>
            <p:ph type="sldNum" sz="quarter" idx="5"/>
          </p:nvPr>
        </p:nvSpPr>
        <p:spPr/>
        <p:txBody>
          <a:bodyPr/>
          <a:lstStyle/>
          <a:p>
            <a:fld id="{D20FBDBE-9673-49CA-ABBD-9661757394DB}" type="slidenum">
              <a:rPr lang="en-US"/>
              <a:t>11</a:t>
            </a:fld>
            <a:endParaRPr lang="en-US"/>
          </a:p>
        </p:txBody>
      </p:sp>
    </p:spTree>
    <p:extLst>
      <p:ext uri="{BB962C8B-B14F-4D97-AF65-F5344CB8AC3E}">
        <p14:creationId xmlns:p14="http://schemas.microsoft.com/office/powerpoint/2010/main" val="3282111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After point 2; you can also </a:t>
            </a:r>
            <a:r>
              <a:rPr lang="en-US" dirty="0" err="1">
                <a:cs typeface="Calibri"/>
              </a:rPr>
              <a:t>refere</a:t>
            </a:r>
            <a:r>
              <a:rPr lang="en-US" dirty="0">
                <a:cs typeface="Calibri"/>
              </a:rPr>
              <a:t> back to slide 11 for such examples.</a:t>
            </a:r>
          </a:p>
          <a:p>
            <a:r>
              <a:rPr lang="en-US" dirty="0">
                <a:cs typeface="Calibri"/>
              </a:rPr>
              <a:t>Having a good collaboration skill </a:t>
            </a:r>
            <a:r>
              <a:rPr lang="en-US" dirty="0" err="1">
                <a:cs typeface="Calibri"/>
              </a:rPr>
              <a:t>cn</a:t>
            </a:r>
            <a:r>
              <a:rPr lang="en-US" dirty="0">
                <a:cs typeface="Calibri"/>
              </a:rPr>
              <a:t> help build meaningful relationships as it sets a good example for the young people involved and may make parents more comfortable. It also benefits the young person if </a:t>
            </a:r>
            <a:r>
              <a:rPr lang="en-US" dirty="0" err="1">
                <a:cs typeface="Calibri"/>
              </a:rPr>
              <a:t>multiagencys</a:t>
            </a:r>
            <a:r>
              <a:rPr lang="en-US" dirty="0">
                <a:cs typeface="Calibri"/>
              </a:rPr>
              <a:t> are used. </a:t>
            </a:r>
          </a:p>
        </p:txBody>
      </p:sp>
      <p:sp>
        <p:nvSpPr>
          <p:cNvPr id="4" name="Slide Number Placeholder 3"/>
          <p:cNvSpPr>
            <a:spLocks noGrp="1"/>
          </p:cNvSpPr>
          <p:nvPr>
            <p:ph type="sldNum" sz="quarter" idx="5"/>
          </p:nvPr>
        </p:nvSpPr>
        <p:spPr/>
        <p:txBody>
          <a:bodyPr/>
          <a:lstStyle/>
          <a:p>
            <a:fld id="{D20FBDBE-9673-49CA-ABBD-9661757394DB}" type="slidenum">
              <a:rPr lang="en-US"/>
              <a:t>12</a:t>
            </a:fld>
            <a:endParaRPr lang="en-US"/>
          </a:p>
        </p:txBody>
      </p:sp>
    </p:spTree>
    <p:extLst>
      <p:ext uri="{BB962C8B-B14F-4D97-AF65-F5344CB8AC3E}">
        <p14:creationId xmlns:p14="http://schemas.microsoft.com/office/powerpoint/2010/main" val="858313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One basic skill. </a:t>
            </a:r>
          </a:p>
          <a:p>
            <a:r>
              <a:rPr lang="en-US" dirty="0">
                <a:cs typeface="Calibri"/>
              </a:rPr>
              <a:t>Being respectful helps to build relationships as a lot of young people wont speak to </a:t>
            </a:r>
            <a:r>
              <a:rPr lang="en-US" dirty="0" err="1">
                <a:cs typeface="Calibri"/>
              </a:rPr>
              <a:t>soeone</a:t>
            </a:r>
            <a:r>
              <a:rPr lang="en-US" dirty="0">
                <a:cs typeface="Calibri"/>
              </a:rPr>
              <a:t> if they feel they are being </a:t>
            </a:r>
            <a:r>
              <a:rPr lang="en-US" dirty="0" err="1">
                <a:cs typeface="Calibri"/>
              </a:rPr>
              <a:t>disrespective</a:t>
            </a:r>
            <a:r>
              <a:rPr lang="en-US" dirty="0">
                <a:cs typeface="Calibri"/>
              </a:rPr>
              <a:t>. Being respectful also gives young people to open up either in one to ones or groups if they feel like they can trust who they are with</a:t>
            </a:r>
          </a:p>
          <a:p>
            <a:endParaRPr lang="en-US" dirty="0">
              <a:cs typeface="Calibri"/>
            </a:endParaRPr>
          </a:p>
        </p:txBody>
      </p:sp>
      <p:sp>
        <p:nvSpPr>
          <p:cNvPr id="4" name="Slide Number Placeholder 3"/>
          <p:cNvSpPr>
            <a:spLocks noGrp="1"/>
          </p:cNvSpPr>
          <p:nvPr>
            <p:ph type="sldNum" sz="quarter" idx="5"/>
          </p:nvPr>
        </p:nvSpPr>
        <p:spPr/>
        <p:txBody>
          <a:bodyPr/>
          <a:lstStyle/>
          <a:p>
            <a:fld id="{D20FBDBE-9673-49CA-ABBD-9661757394DB}" type="slidenum">
              <a:rPr lang="en-US"/>
              <a:t>13</a:t>
            </a:fld>
            <a:endParaRPr lang="en-US"/>
          </a:p>
        </p:txBody>
      </p:sp>
    </p:spTree>
    <p:extLst>
      <p:ext uri="{BB962C8B-B14F-4D97-AF65-F5344CB8AC3E}">
        <p14:creationId xmlns:p14="http://schemas.microsoft.com/office/powerpoint/2010/main" val="3695716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To help make a connection you should try speaking to </a:t>
            </a:r>
            <a:r>
              <a:rPr lang="en-US" dirty="0" err="1"/>
              <a:t>soeone</a:t>
            </a:r>
            <a:r>
              <a:rPr lang="en-US" dirty="0"/>
              <a:t> new. Phone someone instead of texting them and make more of an effort to make general conversations with people </a:t>
            </a:r>
          </a:p>
          <a:p>
            <a:r>
              <a:rPr lang="en-US" dirty="0">
                <a:cs typeface="Calibri"/>
              </a:rPr>
              <a:t>Being </a:t>
            </a:r>
            <a:r>
              <a:rPr lang="en-US" dirty="0" err="1">
                <a:cs typeface="Calibri"/>
              </a:rPr>
              <a:t>activie</a:t>
            </a:r>
            <a:r>
              <a:rPr lang="en-US" dirty="0">
                <a:cs typeface="Calibri"/>
              </a:rPr>
              <a:t> does not </a:t>
            </a:r>
            <a:r>
              <a:rPr lang="en-US" dirty="0" err="1">
                <a:cs typeface="Calibri"/>
              </a:rPr>
              <a:t>havw</a:t>
            </a:r>
            <a:r>
              <a:rPr lang="en-US" dirty="0">
                <a:cs typeface="Calibri"/>
              </a:rPr>
              <a:t> to be intense it can be as simple as going for a walk or taking the stairs instead of the elevator. </a:t>
            </a:r>
          </a:p>
          <a:p>
            <a:r>
              <a:rPr lang="en-US" dirty="0">
                <a:cs typeface="Calibri"/>
              </a:rPr>
              <a:t>Learning can be fun. It can be doing </a:t>
            </a:r>
            <a:r>
              <a:rPr lang="en-US" dirty="0" err="1">
                <a:cs typeface="Calibri"/>
              </a:rPr>
              <a:t>suduko</a:t>
            </a:r>
            <a:r>
              <a:rPr lang="en-US" dirty="0">
                <a:cs typeface="Calibri"/>
              </a:rPr>
              <a:t> or researching </a:t>
            </a:r>
            <a:r>
              <a:rPr lang="en-US" dirty="0" err="1">
                <a:cs typeface="Calibri"/>
              </a:rPr>
              <a:t>soething</a:t>
            </a:r>
            <a:r>
              <a:rPr lang="en-US" dirty="0">
                <a:cs typeface="Calibri"/>
              </a:rPr>
              <a:t> you’ve always been interested in, for example learning about youth work. </a:t>
            </a:r>
          </a:p>
          <a:p>
            <a:r>
              <a:rPr lang="en-US" dirty="0">
                <a:cs typeface="Calibri"/>
              </a:rPr>
              <a:t>Giving does </a:t>
            </a:r>
            <a:r>
              <a:rPr lang="en-US" dirty="0" err="1">
                <a:cs typeface="Calibri"/>
              </a:rPr>
              <a:t>noot</a:t>
            </a:r>
            <a:r>
              <a:rPr lang="en-US" dirty="0">
                <a:cs typeface="Calibri"/>
              </a:rPr>
              <a:t> have to be expensive. It can simply mean helping someone find their way around an area you know. </a:t>
            </a:r>
          </a:p>
          <a:p>
            <a:r>
              <a:rPr lang="en-US" dirty="0">
                <a:cs typeface="Calibri"/>
              </a:rPr>
              <a:t>So for example listening to music alone in your room</a:t>
            </a:r>
          </a:p>
          <a:p>
            <a:r>
              <a:rPr lang="en-US" dirty="0">
                <a:cs typeface="Calibri"/>
              </a:rPr>
              <a:t>The 5 ways to well being can help build </a:t>
            </a:r>
            <a:r>
              <a:rPr lang="en-US" dirty="0" err="1">
                <a:cs typeface="Calibri"/>
              </a:rPr>
              <a:t>meanngful</a:t>
            </a:r>
            <a:r>
              <a:rPr lang="en-US" dirty="0">
                <a:cs typeface="Calibri"/>
              </a:rPr>
              <a:t> relationships as the young people can see the youth worker trying to help them as the 5 ways to well being have been proven to help bring happiness to those who take part. </a:t>
            </a:r>
          </a:p>
          <a:p>
            <a:endParaRPr lang="en-US" dirty="0">
              <a:cs typeface="Calibri"/>
            </a:endParaRPr>
          </a:p>
        </p:txBody>
      </p:sp>
      <p:sp>
        <p:nvSpPr>
          <p:cNvPr id="4" name="Slide Number Placeholder 3"/>
          <p:cNvSpPr>
            <a:spLocks noGrp="1"/>
          </p:cNvSpPr>
          <p:nvPr>
            <p:ph type="sldNum" sz="quarter" idx="5"/>
          </p:nvPr>
        </p:nvSpPr>
        <p:spPr/>
        <p:txBody>
          <a:bodyPr/>
          <a:lstStyle/>
          <a:p>
            <a:fld id="{D20FBDBE-9673-49CA-ABBD-9661757394DB}" type="slidenum">
              <a:t>15</a:t>
            </a:fld>
            <a:endParaRPr lang="en-US"/>
          </a:p>
        </p:txBody>
      </p:sp>
    </p:spTree>
    <p:extLst>
      <p:ext uri="{BB962C8B-B14F-4D97-AF65-F5344CB8AC3E}">
        <p14:creationId xmlns:p14="http://schemas.microsoft.com/office/powerpoint/2010/main" val="1372440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After third </a:t>
            </a:r>
            <a:r>
              <a:rPr lang="en-US" dirty="0" err="1">
                <a:cs typeface="Calibri"/>
              </a:rPr>
              <a:t>poinnt</a:t>
            </a:r>
            <a:r>
              <a:rPr lang="en-US" dirty="0">
                <a:cs typeface="Calibri"/>
              </a:rPr>
              <a:t> ; Risk </a:t>
            </a:r>
            <a:r>
              <a:rPr lang="en-US" dirty="0" err="1">
                <a:cs typeface="Calibri"/>
              </a:rPr>
              <a:t>asssessments</a:t>
            </a:r>
            <a:r>
              <a:rPr lang="en-US" dirty="0">
                <a:cs typeface="Calibri"/>
              </a:rPr>
              <a:t> help youth workers meet this standard, as they find the risk, say how likely it is and allows youth workers to have an action </a:t>
            </a:r>
            <a:r>
              <a:rPr lang="en-US" dirty="0" err="1">
                <a:cs typeface="Calibri"/>
              </a:rPr>
              <a:t>plajn</a:t>
            </a:r>
            <a:r>
              <a:rPr lang="en-US" dirty="0">
                <a:cs typeface="Calibri"/>
              </a:rPr>
              <a:t> to eliminate that risk. </a:t>
            </a:r>
          </a:p>
          <a:p>
            <a:r>
              <a:rPr lang="en-US" dirty="0">
                <a:cs typeface="Calibri"/>
              </a:rPr>
              <a:t>Risk assessments allow all of those involved to feel safe and this helps to </a:t>
            </a:r>
            <a:r>
              <a:rPr lang="en-US" dirty="0" err="1">
                <a:cs typeface="Calibri"/>
              </a:rPr>
              <a:t>buil</a:t>
            </a:r>
            <a:r>
              <a:rPr lang="en-US" dirty="0">
                <a:cs typeface="Calibri"/>
              </a:rPr>
              <a:t> </a:t>
            </a:r>
            <a:r>
              <a:rPr lang="en-US" dirty="0" err="1">
                <a:cs typeface="Calibri"/>
              </a:rPr>
              <a:t>realtonships</a:t>
            </a:r>
            <a:r>
              <a:rPr lang="en-US" dirty="0">
                <a:cs typeface="Calibri"/>
              </a:rPr>
              <a:t> as they feel they can trust the youth worker</a:t>
            </a:r>
          </a:p>
        </p:txBody>
      </p:sp>
      <p:sp>
        <p:nvSpPr>
          <p:cNvPr id="4" name="Slide Number Placeholder 3"/>
          <p:cNvSpPr>
            <a:spLocks noGrp="1"/>
          </p:cNvSpPr>
          <p:nvPr>
            <p:ph type="sldNum" sz="quarter" idx="5"/>
          </p:nvPr>
        </p:nvSpPr>
        <p:spPr/>
        <p:txBody>
          <a:bodyPr/>
          <a:lstStyle/>
          <a:p>
            <a:fld id="{D20FBDBE-9673-49CA-ABBD-9661757394DB}" type="slidenum">
              <a:rPr lang="en-US"/>
              <a:t>16</a:t>
            </a:fld>
            <a:endParaRPr lang="en-US"/>
          </a:p>
        </p:txBody>
      </p:sp>
    </p:spTree>
    <p:extLst>
      <p:ext uri="{BB962C8B-B14F-4D97-AF65-F5344CB8AC3E}">
        <p14:creationId xmlns:p14="http://schemas.microsoft.com/office/powerpoint/2010/main" val="880503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For example </a:t>
            </a:r>
            <a:r>
              <a:rPr lang="en-US" dirty="0" err="1">
                <a:cs typeface="Calibri"/>
              </a:rPr>
              <a:t>soeone</a:t>
            </a:r>
            <a:r>
              <a:rPr lang="en-US" dirty="0">
                <a:cs typeface="Calibri"/>
              </a:rPr>
              <a:t> needs to have access to an adequate home with food and water before they can move up to the next tier of employment and security. It is always likely to move up and down these </a:t>
            </a:r>
            <a:r>
              <a:rPr lang="en-US" dirty="0" err="1">
                <a:cs typeface="Calibri"/>
              </a:rPr>
              <a:t>ters</a:t>
            </a:r>
            <a:r>
              <a:rPr lang="en-US" dirty="0">
                <a:cs typeface="Calibri"/>
              </a:rPr>
              <a:t> throughout life. </a:t>
            </a:r>
          </a:p>
          <a:p>
            <a:r>
              <a:rPr lang="en-US" dirty="0">
                <a:cs typeface="Calibri"/>
              </a:rPr>
              <a:t>Once the young </a:t>
            </a:r>
            <a:r>
              <a:rPr lang="en-US" dirty="0" err="1">
                <a:cs typeface="Calibri"/>
              </a:rPr>
              <a:t>perosn</a:t>
            </a:r>
            <a:r>
              <a:rPr lang="en-US" dirty="0">
                <a:cs typeface="Calibri"/>
              </a:rPr>
              <a:t> starts to move up </a:t>
            </a:r>
            <a:r>
              <a:rPr lang="en-US" dirty="0" err="1">
                <a:cs typeface="Calibri"/>
              </a:rPr>
              <a:t>maslows</a:t>
            </a:r>
            <a:r>
              <a:rPr lang="en-US" dirty="0">
                <a:cs typeface="Calibri"/>
              </a:rPr>
              <a:t> </a:t>
            </a:r>
            <a:r>
              <a:rPr lang="en-US" dirty="0" err="1">
                <a:cs typeface="Calibri"/>
              </a:rPr>
              <a:t>hierachy</a:t>
            </a:r>
            <a:r>
              <a:rPr lang="en-US" dirty="0">
                <a:cs typeface="Calibri"/>
              </a:rPr>
              <a:t> of needs they will reach the love and belonging tier which ill help to build meaningful </a:t>
            </a:r>
            <a:r>
              <a:rPr lang="en-US" dirty="0" err="1">
                <a:cs typeface="Calibri"/>
              </a:rPr>
              <a:t>relationhips</a:t>
            </a:r>
            <a:r>
              <a:rPr lang="en-US" dirty="0">
                <a:cs typeface="Calibri"/>
              </a:rPr>
              <a:t> </a:t>
            </a:r>
          </a:p>
        </p:txBody>
      </p:sp>
      <p:sp>
        <p:nvSpPr>
          <p:cNvPr id="4" name="Slide Number Placeholder 3"/>
          <p:cNvSpPr>
            <a:spLocks noGrp="1"/>
          </p:cNvSpPr>
          <p:nvPr>
            <p:ph type="sldNum" sz="quarter" idx="5"/>
          </p:nvPr>
        </p:nvSpPr>
        <p:spPr/>
        <p:txBody>
          <a:bodyPr/>
          <a:lstStyle/>
          <a:p>
            <a:fld id="{D20FBDBE-9673-49CA-ABBD-9661757394DB}" type="slidenum">
              <a:rPr lang="en-US"/>
              <a:t>17</a:t>
            </a:fld>
            <a:endParaRPr lang="en-US"/>
          </a:p>
        </p:txBody>
      </p:sp>
    </p:spTree>
    <p:extLst>
      <p:ext uri="{BB962C8B-B14F-4D97-AF65-F5344CB8AC3E}">
        <p14:creationId xmlns:p14="http://schemas.microsoft.com/office/powerpoint/2010/main" val="1698813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 relation to young people , some young people </a:t>
            </a:r>
            <a:r>
              <a:rPr lang="en-US" dirty="0" err="1">
                <a:cs typeface="Calibri"/>
              </a:rPr>
              <a:t>expereice</a:t>
            </a:r>
            <a:r>
              <a:rPr lang="en-US" dirty="0">
                <a:cs typeface="Calibri"/>
              </a:rPr>
              <a:t> </a:t>
            </a:r>
            <a:r>
              <a:rPr lang="en-US" dirty="0" err="1">
                <a:cs typeface="Calibri"/>
              </a:rPr>
              <a:t>regualry</a:t>
            </a:r>
            <a:r>
              <a:rPr lang="en-US" dirty="0">
                <a:cs typeface="Calibri"/>
              </a:rPr>
              <a:t>, reach out to friends to do self care. </a:t>
            </a:r>
          </a:p>
          <a:p>
            <a:r>
              <a:rPr lang="en-US" dirty="0">
                <a:cs typeface="Calibri"/>
              </a:rPr>
              <a:t>Third point- for example relating back to the five ways to well being, one self care action youth workers can use is helping the </a:t>
            </a:r>
            <a:r>
              <a:rPr lang="en-US" dirty="0" err="1">
                <a:cs typeface="Calibri"/>
              </a:rPr>
              <a:t>yong</a:t>
            </a:r>
            <a:r>
              <a:rPr lang="en-US" dirty="0">
                <a:cs typeface="Calibri"/>
              </a:rPr>
              <a:t> people exercise ore even if it is just a walk. </a:t>
            </a:r>
          </a:p>
          <a:p>
            <a:r>
              <a:rPr lang="en-US" dirty="0">
                <a:cs typeface="Calibri"/>
              </a:rPr>
              <a:t>If a youth worker implements self care into their practice it will help build relationships with young people as it shows the youth worker is implementing what the youth are interested in. </a:t>
            </a:r>
          </a:p>
        </p:txBody>
      </p:sp>
      <p:sp>
        <p:nvSpPr>
          <p:cNvPr id="4" name="Slide Number Placeholder 3"/>
          <p:cNvSpPr>
            <a:spLocks noGrp="1"/>
          </p:cNvSpPr>
          <p:nvPr>
            <p:ph type="sldNum" sz="quarter" idx="5"/>
          </p:nvPr>
        </p:nvSpPr>
        <p:spPr/>
        <p:txBody>
          <a:bodyPr/>
          <a:lstStyle/>
          <a:p>
            <a:fld id="{D20FBDBE-9673-49CA-ABBD-9661757394DB}" type="slidenum">
              <a:rPr lang="en-US"/>
              <a:t>18</a:t>
            </a:fld>
            <a:endParaRPr lang="en-US"/>
          </a:p>
        </p:txBody>
      </p:sp>
    </p:spTree>
    <p:extLst>
      <p:ext uri="{BB962C8B-B14F-4D97-AF65-F5344CB8AC3E}">
        <p14:creationId xmlns:p14="http://schemas.microsoft.com/office/powerpoint/2010/main" val="2346266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If a youth worker shows that they are improving their practice through reflections it will show the youth that they are making an effort for them and can help build relationships</a:t>
            </a:r>
          </a:p>
        </p:txBody>
      </p:sp>
      <p:sp>
        <p:nvSpPr>
          <p:cNvPr id="4" name="Slide Number Placeholder 3"/>
          <p:cNvSpPr>
            <a:spLocks noGrp="1"/>
          </p:cNvSpPr>
          <p:nvPr>
            <p:ph type="sldNum" sz="quarter" idx="5"/>
          </p:nvPr>
        </p:nvSpPr>
        <p:spPr/>
        <p:txBody>
          <a:bodyPr/>
          <a:lstStyle/>
          <a:p>
            <a:fld id="{D20FBDBE-9673-49CA-ABBD-9661757394DB}" type="slidenum">
              <a:rPr lang="en-US"/>
              <a:t>19</a:t>
            </a:fld>
            <a:endParaRPr lang="en-US"/>
          </a:p>
        </p:txBody>
      </p:sp>
    </p:spTree>
    <p:extLst>
      <p:ext uri="{BB962C8B-B14F-4D97-AF65-F5344CB8AC3E}">
        <p14:creationId xmlns:p14="http://schemas.microsoft.com/office/powerpoint/2010/main" val="2111588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Carl rogers theory helps build meaningful </a:t>
            </a:r>
            <a:r>
              <a:rPr lang="en-US" dirty="0" err="1">
                <a:cs typeface="Calibri"/>
              </a:rPr>
              <a:t>realtionships</a:t>
            </a:r>
            <a:r>
              <a:rPr lang="en-US" dirty="0">
                <a:cs typeface="Calibri"/>
              </a:rPr>
              <a:t> as it helps show the young person that youth workers are interested in them and that they are listening to them. </a:t>
            </a:r>
          </a:p>
        </p:txBody>
      </p:sp>
      <p:sp>
        <p:nvSpPr>
          <p:cNvPr id="4" name="Slide Number Placeholder 3"/>
          <p:cNvSpPr>
            <a:spLocks noGrp="1"/>
          </p:cNvSpPr>
          <p:nvPr>
            <p:ph type="sldNum" sz="quarter" idx="5"/>
          </p:nvPr>
        </p:nvSpPr>
        <p:spPr/>
        <p:txBody>
          <a:bodyPr/>
          <a:lstStyle/>
          <a:p>
            <a:fld id="{D20FBDBE-9673-49CA-ABBD-9661757394DB}" type="slidenum">
              <a:rPr lang="en-US"/>
              <a:t>21</a:t>
            </a:fld>
            <a:endParaRPr lang="en-US"/>
          </a:p>
        </p:txBody>
      </p:sp>
    </p:spTree>
    <p:extLst>
      <p:ext uri="{BB962C8B-B14F-4D97-AF65-F5344CB8AC3E}">
        <p14:creationId xmlns:p14="http://schemas.microsoft.com/office/powerpoint/2010/main" val="4724819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Geral </a:t>
            </a:r>
            <a:r>
              <a:rPr lang="en-US" dirty="0" err="1">
                <a:cs typeface="Calibri"/>
              </a:rPr>
              <a:t>egans</a:t>
            </a:r>
            <a:r>
              <a:rPr lang="en-US" dirty="0">
                <a:cs typeface="Calibri"/>
              </a:rPr>
              <a:t> theory is all about relationships. Because of this , knowing what stage you are in can help keep you motivated to carry on and build meaningful </a:t>
            </a:r>
            <a:r>
              <a:rPr lang="en-US" dirty="0" err="1">
                <a:cs typeface="Calibri"/>
              </a:rPr>
              <a:t>relatonships</a:t>
            </a:r>
            <a:r>
              <a:rPr lang="en-US" dirty="0">
                <a:cs typeface="Calibri"/>
              </a:rPr>
              <a:t> </a:t>
            </a:r>
          </a:p>
        </p:txBody>
      </p:sp>
      <p:sp>
        <p:nvSpPr>
          <p:cNvPr id="4" name="Slide Number Placeholder 3"/>
          <p:cNvSpPr>
            <a:spLocks noGrp="1"/>
          </p:cNvSpPr>
          <p:nvPr>
            <p:ph type="sldNum" sz="quarter" idx="5"/>
          </p:nvPr>
        </p:nvSpPr>
        <p:spPr/>
        <p:txBody>
          <a:bodyPr/>
          <a:lstStyle/>
          <a:p>
            <a:fld id="{D20FBDBE-9673-49CA-ABBD-9661757394DB}" type="slidenum">
              <a:rPr lang="en-US"/>
              <a:t>22</a:t>
            </a:fld>
            <a:endParaRPr lang="en-US"/>
          </a:p>
        </p:txBody>
      </p:sp>
    </p:spTree>
    <p:extLst>
      <p:ext uri="{BB962C8B-B14F-4D97-AF65-F5344CB8AC3E}">
        <p14:creationId xmlns:p14="http://schemas.microsoft.com/office/powerpoint/2010/main" val="3216209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 lot of skills a </a:t>
            </a:r>
            <a:r>
              <a:rPr lang="en-US" dirty="0" err="1">
                <a:cs typeface="Calibri"/>
              </a:rPr>
              <a:t>facillitator</a:t>
            </a:r>
            <a:r>
              <a:rPr lang="en-US">
                <a:cs typeface="Calibri"/>
              </a:rPr>
              <a:t> needs helps build meaningful relationships. For example active listening shows the young person you are interested and this ay allow them to open up to the youth worker.</a:t>
            </a:r>
          </a:p>
        </p:txBody>
      </p:sp>
      <p:sp>
        <p:nvSpPr>
          <p:cNvPr id="4" name="Slide Number Placeholder 3"/>
          <p:cNvSpPr>
            <a:spLocks noGrp="1"/>
          </p:cNvSpPr>
          <p:nvPr>
            <p:ph type="sldNum" sz="quarter" idx="5"/>
          </p:nvPr>
        </p:nvSpPr>
        <p:spPr/>
        <p:txBody>
          <a:bodyPr/>
          <a:lstStyle/>
          <a:p>
            <a:fld id="{D20FBDBE-9673-49CA-ABBD-9661757394DB}" type="slidenum">
              <a:rPr lang="en-US"/>
              <a:t>23</a:t>
            </a:fld>
            <a:endParaRPr lang="en-US"/>
          </a:p>
        </p:txBody>
      </p:sp>
    </p:spTree>
    <p:extLst>
      <p:ext uri="{BB962C8B-B14F-4D97-AF65-F5344CB8AC3E}">
        <p14:creationId xmlns:p14="http://schemas.microsoft.com/office/powerpoint/2010/main" val="4031144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58396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8086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43238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1221160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11993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00989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04125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133516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84604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78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693892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847369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535072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39780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36717492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13206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1578773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chas.co.uk/knowledge-base/risk-assessment-importance/" TargetMode="External"/><Relationship Id="rId2" Type="http://schemas.openxmlformats.org/officeDocument/2006/relationships/hyperlink" Target="https://www.businessballs.com/team-management/tuckman-forming-storming-norming-performing-model/" TargetMode="External"/><Relationship Id="rId1" Type="http://schemas.openxmlformats.org/officeDocument/2006/relationships/slideLayout" Target="../slideLayouts/slideLayout2.xml"/><Relationship Id="rId5" Type="http://schemas.openxmlformats.org/officeDocument/2006/relationships/hyperlink" Target="https://counsellingtutor.com/counselling-approaches/person-centred-approach-to-counselling/" TargetMode="External"/><Relationship Id="rId4" Type="http://schemas.openxmlformats.org/officeDocument/2006/relationships/hyperlink" Target="https://voltagecontrol.com/blog/what-are-facilitation-skills-and-why-are-they-important/"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uk.indeed.com/career-advice/career-development/counsellor-skills" TargetMode="External"/><Relationship Id="rId2" Type="http://schemas.openxmlformats.org/officeDocument/2006/relationships/hyperlink" Target="https://www.crowe-associates.co.uk/coaching-tools/gibbs-reflective-cycle/"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theforage.com/blog/skills/collaboration-skills#:~:text=Collaboration%20skills%20include%20written%20communication"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mind.org.uk/workplace/mental-health-at-work/taking-care-of-yourself/five-ways-to-wellbeing/" TargetMode="External"/><Relationship Id="rId2" Type="http://schemas.openxmlformats.org/officeDocument/2006/relationships/hyperlink" Target="https://www.simplypsychology.org/maslow.html" TargetMode="External"/><Relationship Id="rId1" Type="http://schemas.openxmlformats.org/officeDocument/2006/relationships/slideLayout" Target="../slideLayouts/slideLayout2.xml"/><Relationship Id="rId6" Type="http://schemas.openxmlformats.org/officeDocument/2006/relationships/hyperlink" Target="https://www.nhs.uk/mental-health/self-help/guides-tools-and-activities/five-steps-to-mental-wellbeing/" TargetMode="External"/><Relationship Id="rId5" Type="http://schemas.openxmlformats.org/officeDocument/2006/relationships/hyperlink" Target="https://www.nimh.nih.gov/health/topics/caring-for-your-mental-health#:~:text=Self%2Dcare%20means%20taking%20the" TargetMode="External"/><Relationship Id="rId4" Type="http://schemas.openxmlformats.org/officeDocument/2006/relationships/hyperlink" Target="http://www.nimh.nih.gov/"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st-thomas-a-becket.wilts.sch.uk/wellbeing-resources/different-types-of-self-care/" TargetMode="External"/><Relationship Id="rId2" Type="http://schemas.openxmlformats.org/officeDocument/2006/relationships/hyperlink" Target="https://www.open.edu/openlearn/mod/oucontent/view.php?id=104131&amp;section=_unit3.3"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hlinkscotland.org/programmes/youth-work-and-the-attainment-challenge/skills-framework/leadership/" TargetMode="External"/><Relationship Id="rId2" Type="http://schemas.openxmlformats.org/officeDocument/2006/relationships/hyperlink" Target="http://www.youthlinkscotland.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2783C067-F8BF-4755-B516-8A0CD74C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Isosceles Triangle 45">
            <a:extLst>
              <a:ext uri="{FF2B5EF4-FFF2-40B4-BE49-F238E27FC236}">
                <a16:creationId xmlns:a16="http://schemas.microsoft.com/office/drawing/2014/main" id="{2ED796EC-E7FF-46DB-B912-FB08BF12A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8" name="Isosceles Triangle 47">
            <a:extLst>
              <a:ext uri="{FF2B5EF4-FFF2-40B4-BE49-F238E27FC236}">
                <a16:creationId xmlns:a16="http://schemas.microsoft.com/office/drawing/2014/main" id="{549A2DAB-B431-487D-95AD-BB0FECB49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8534" y="3818467"/>
            <a:ext cx="4450292" cy="3039533"/>
          </a:xfrm>
          <a:prstGeom prst="triangle">
            <a:avLst>
              <a:gd name="adj" fmla="val 100000"/>
            </a:avLst>
          </a:prstGeom>
          <a:solidFill>
            <a:schemeClr val="accent1">
              <a:alpha val="88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5641" y="0"/>
            <a:ext cx="1766359"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cxnSp>
        <p:nvCxnSpPr>
          <p:cNvPr id="52" name="Straight Connector 51">
            <a:extLst>
              <a:ext uri="{FF2B5EF4-FFF2-40B4-BE49-F238E27FC236}">
                <a16:creationId xmlns:a16="http://schemas.microsoft.com/office/drawing/2014/main" id="{C5ECDEE1-7093-418F-9CF5-24EEB115C1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134600" y="0"/>
            <a:ext cx="17272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045062AF-EB11-4651-BC4A-4DA21768D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3" name="Subtitle 2"/>
          <p:cNvSpPr>
            <a:spLocks noGrp="1"/>
          </p:cNvSpPr>
          <p:nvPr>
            <p:ph type="subTitle" idx="1"/>
          </p:nvPr>
        </p:nvSpPr>
        <p:spPr>
          <a:xfrm>
            <a:off x="1507067" y="4050833"/>
            <a:ext cx="7766936" cy="1096899"/>
          </a:xfrm>
        </p:spPr>
        <p:txBody>
          <a:bodyPr vert="horz" lIns="68580" tIns="34290" rIns="68580" bIns="34290" rtlCol="0">
            <a:normAutofit/>
          </a:bodyPr>
          <a:lstStyle/>
          <a:p>
            <a:r>
              <a:rPr lang="en-US" sz="2400" dirty="0">
                <a:latin typeface="Calibri"/>
                <a:cs typeface="Calibri"/>
              </a:rPr>
              <a:t>By Caitlin Joyce - 2204263 </a:t>
            </a:r>
            <a:endParaRPr lang="en-US" sz="2400" dirty="0">
              <a:latin typeface="Calibri"/>
            </a:endParaRPr>
          </a:p>
        </p:txBody>
      </p:sp>
      <p:sp>
        <p:nvSpPr>
          <p:cNvPr id="2" name="Title 1"/>
          <p:cNvSpPr>
            <a:spLocks noGrp="1"/>
          </p:cNvSpPr>
          <p:nvPr>
            <p:ph type="ctrTitle"/>
          </p:nvPr>
        </p:nvSpPr>
        <p:spPr>
          <a:xfrm>
            <a:off x="1507067" y="175559"/>
            <a:ext cx="8573759" cy="3886482"/>
          </a:xfrm>
        </p:spPr>
        <p:txBody>
          <a:bodyPr>
            <a:normAutofit/>
          </a:bodyPr>
          <a:lstStyle/>
          <a:p>
            <a:pPr algn="ctr"/>
            <a:r>
              <a:rPr lang="en-US" sz="4800" dirty="0">
                <a:latin typeface="Calibri"/>
                <a:cs typeface="Calibri Light"/>
              </a:rPr>
              <a:t>Tools, skills, and approaches needed to build </a:t>
            </a:r>
            <a:r>
              <a:rPr lang="en-US" sz="4800">
                <a:latin typeface="Calibri"/>
                <a:cs typeface="Calibri Light"/>
              </a:rPr>
              <a:t>meaningful relationships  ECYW4004</a:t>
            </a:r>
            <a:endParaRPr lang="en-US" sz="4800" dirty="0">
              <a:latin typeface="Calibri"/>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432E9-794C-DF1C-547D-7111FDDE4D36}"/>
              </a:ext>
            </a:extLst>
          </p:cNvPr>
          <p:cNvSpPr>
            <a:spLocks noGrp="1"/>
          </p:cNvSpPr>
          <p:nvPr>
            <p:ph type="title"/>
          </p:nvPr>
        </p:nvSpPr>
        <p:spPr/>
        <p:txBody>
          <a:bodyPr>
            <a:normAutofit/>
          </a:bodyPr>
          <a:lstStyle/>
          <a:p>
            <a:r>
              <a:rPr lang="en-US" sz="4800" dirty="0">
                <a:latin typeface="Calibri"/>
                <a:cs typeface="Calibri Light"/>
              </a:rPr>
              <a:t>Introduction</a:t>
            </a:r>
            <a:r>
              <a:rPr lang="en-US" sz="4800" dirty="0">
                <a:cs typeface="Calibri Light"/>
              </a:rPr>
              <a:t> </a:t>
            </a:r>
            <a:endParaRPr lang="en-US" sz="4800" dirty="0"/>
          </a:p>
        </p:txBody>
      </p:sp>
      <p:sp>
        <p:nvSpPr>
          <p:cNvPr id="3" name="Content Placeholder 2">
            <a:extLst>
              <a:ext uri="{FF2B5EF4-FFF2-40B4-BE49-F238E27FC236}">
                <a16:creationId xmlns:a16="http://schemas.microsoft.com/office/drawing/2014/main" id="{49D52880-CB0F-AFCD-7ADC-2204C79DB9EC}"/>
              </a:ext>
            </a:extLst>
          </p:cNvPr>
          <p:cNvSpPr>
            <a:spLocks noGrp="1"/>
          </p:cNvSpPr>
          <p:nvPr>
            <p:ph idx="1"/>
          </p:nvPr>
        </p:nvSpPr>
        <p:spPr/>
        <p:txBody>
          <a:bodyPr vert="horz" lIns="68580" tIns="34290" rIns="68580" bIns="34290" rtlCol="0" anchor="t">
            <a:normAutofit/>
          </a:bodyPr>
          <a:lstStyle/>
          <a:p>
            <a:pPr marL="0" indent="0">
              <a:buNone/>
            </a:pPr>
            <a:r>
              <a:rPr lang="en-US" sz="2400" dirty="0">
                <a:solidFill>
                  <a:schemeClr val="tx1"/>
                </a:solidFill>
                <a:latin typeface="Calibri"/>
                <a:cs typeface="Calibri"/>
              </a:rPr>
              <a:t>This assignment will explain the skills, tools, and approaches needed to help build meaningful relationships with young people, in groups or on a one-to-one basis. Explanations in this presentation will be supported by wider reading and will be related to the national occupational standards. </a:t>
            </a:r>
          </a:p>
        </p:txBody>
      </p:sp>
    </p:spTree>
    <p:extLst>
      <p:ext uri="{BB962C8B-B14F-4D97-AF65-F5344CB8AC3E}">
        <p14:creationId xmlns:p14="http://schemas.microsoft.com/office/powerpoint/2010/main" val="476717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599FC-BAA9-0FA8-315E-7C4A2DA0532A}"/>
              </a:ext>
            </a:extLst>
          </p:cNvPr>
          <p:cNvSpPr>
            <a:spLocks noGrp="1"/>
          </p:cNvSpPr>
          <p:nvPr>
            <p:ph type="title"/>
          </p:nvPr>
        </p:nvSpPr>
        <p:spPr>
          <a:xfrm>
            <a:off x="4123906" y="2888771"/>
            <a:ext cx="3374342" cy="990600"/>
          </a:xfrm>
        </p:spPr>
        <p:txBody>
          <a:bodyPr>
            <a:normAutofit fontScale="90000"/>
          </a:bodyPr>
          <a:lstStyle/>
          <a:p>
            <a:r>
              <a:rPr lang="en-US" sz="7200" dirty="0">
                <a:latin typeface="Calibri"/>
                <a:cs typeface="Calibri Light"/>
              </a:rPr>
              <a:t>Activity!</a:t>
            </a:r>
            <a:r>
              <a:rPr lang="en-US" dirty="0">
                <a:cs typeface="Calibri Light"/>
              </a:rPr>
              <a:t> </a:t>
            </a:r>
            <a:endParaRPr lang="en-US" dirty="0"/>
          </a:p>
        </p:txBody>
      </p:sp>
      <p:sp>
        <p:nvSpPr>
          <p:cNvPr id="3" name="Content Placeholder 2">
            <a:extLst>
              <a:ext uri="{FF2B5EF4-FFF2-40B4-BE49-F238E27FC236}">
                <a16:creationId xmlns:a16="http://schemas.microsoft.com/office/drawing/2014/main" id="{08A37307-1127-CF24-FDE0-96FC42200CE2}"/>
              </a:ext>
            </a:extLst>
          </p:cNvPr>
          <p:cNvSpPr>
            <a:spLocks noGrp="1"/>
          </p:cNvSpPr>
          <p:nvPr>
            <p:ph idx="1"/>
          </p:nvPr>
        </p:nvSpPr>
        <p:spPr>
          <a:xfrm>
            <a:off x="2182964" y="5486155"/>
            <a:ext cx="6401383" cy="837133"/>
          </a:xfrm>
        </p:spPr>
        <p:txBody>
          <a:bodyPr vert="horz" lIns="68580" tIns="34290" rIns="68580" bIns="34290" rtlCol="0" anchor="t">
            <a:noAutofit/>
          </a:bodyPr>
          <a:lstStyle/>
          <a:p>
            <a:r>
              <a:rPr lang="en-US" sz="2400" dirty="0">
                <a:latin typeface="Calibri"/>
                <a:cs typeface="Calibri"/>
              </a:rPr>
              <a:t>Decorate gingerbread cookies! </a:t>
            </a:r>
            <a:endParaRPr lang="en-US" sz="2400" dirty="0">
              <a:latin typeface="Calibri"/>
            </a:endParaRPr>
          </a:p>
        </p:txBody>
      </p:sp>
    </p:spTree>
    <p:extLst>
      <p:ext uri="{BB962C8B-B14F-4D97-AF65-F5344CB8AC3E}">
        <p14:creationId xmlns:p14="http://schemas.microsoft.com/office/powerpoint/2010/main" val="699103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A5BE9-2DF7-1ABF-050F-3D97AA041EAA}"/>
              </a:ext>
            </a:extLst>
          </p:cNvPr>
          <p:cNvSpPr>
            <a:spLocks noGrp="1"/>
          </p:cNvSpPr>
          <p:nvPr>
            <p:ph type="title"/>
          </p:nvPr>
        </p:nvSpPr>
        <p:spPr/>
        <p:txBody>
          <a:bodyPr>
            <a:normAutofit/>
          </a:bodyPr>
          <a:lstStyle/>
          <a:p>
            <a:r>
              <a:rPr lang="en-US" sz="4800" dirty="0">
                <a:latin typeface="Calibri"/>
                <a:cs typeface="Calibri Light"/>
              </a:rPr>
              <a:t>Activity explained </a:t>
            </a:r>
            <a:endParaRPr lang="en-US" sz="4800" dirty="0">
              <a:latin typeface="Calibri"/>
            </a:endParaRPr>
          </a:p>
        </p:txBody>
      </p:sp>
      <p:sp>
        <p:nvSpPr>
          <p:cNvPr id="3" name="Content Placeholder 2">
            <a:extLst>
              <a:ext uri="{FF2B5EF4-FFF2-40B4-BE49-F238E27FC236}">
                <a16:creationId xmlns:a16="http://schemas.microsoft.com/office/drawing/2014/main" id="{9186D507-E144-586E-2B50-3F3270061529}"/>
              </a:ext>
            </a:extLst>
          </p:cNvPr>
          <p:cNvSpPr>
            <a:spLocks noGrp="1"/>
          </p:cNvSpPr>
          <p:nvPr>
            <p:ph idx="1"/>
          </p:nvPr>
        </p:nvSpPr>
        <p:spPr>
          <a:xfrm>
            <a:off x="396877" y="1477567"/>
            <a:ext cx="9624653" cy="4589563"/>
          </a:xfrm>
        </p:spPr>
        <p:txBody>
          <a:bodyPr vert="horz" lIns="68580" tIns="34290" rIns="68580" bIns="34290" rtlCol="0" anchor="t">
            <a:normAutofit/>
          </a:bodyPr>
          <a:lstStyle/>
          <a:p>
            <a:r>
              <a:rPr lang="en-US" sz="2400" dirty="0">
                <a:solidFill>
                  <a:schemeClr val="tx1"/>
                </a:solidFill>
                <a:latin typeface="Calibri"/>
                <a:cs typeface="Calibri"/>
              </a:rPr>
              <a:t>Cooking -</a:t>
            </a:r>
          </a:p>
          <a:p>
            <a:pPr>
              <a:buFont typeface="Calibri" panose="020B0604020202020204" pitchFamily="34" charset="0"/>
              <a:buChar char="-"/>
            </a:pPr>
            <a:r>
              <a:rPr lang="en-US" sz="2400" dirty="0">
                <a:solidFill>
                  <a:schemeClr val="tx1"/>
                </a:solidFill>
                <a:latin typeface="Calibri"/>
                <a:cs typeface="Calibri"/>
              </a:rPr>
              <a:t>Helps towards the five ways to wellbeing. </a:t>
            </a:r>
          </a:p>
          <a:p>
            <a:pPr>
              <a:buFont typeface="Calibri" panose="020B0604020202020204" pitchFamily="34" charset="0"/>
              <a:buChar char="-"/>
            </a:pPr>
            <a:r>
              <a:rPr lang="en-US" sz="2400" dirty="0">
                <a:solidFill>
                  <a:schemeClr val="tx1"/>
                </a:solidFill>
                <a:latin typeface="Calibri"/>
                <a:cs typeface="Calibri"/>
              </a:rPr>
              <a:t>Helps young people connect with others and make friends.</a:t>
            </a:r>
          </a:p>
          <a:p>
            <a:pPr>
              <a:buFont typeface="Calibri" panose="020B0604020202020204" pitchFamily="34" charset="0"/>
              <a:buChar char="-"/>
            </a:pPr>
            <a:r>
              <a:rPr lang="en-US" sz="2400" dirty="0">
                <a:solidFill>
                  <a:schemeClr val="tx1"/>
                </a:solidFill>
                <a:latin typeface="Calibri"/>
                <a:cs typeface="Calibri"/>
              </a:rPr>
              <a:t>Helps improve communication skills. </a:t>
            </a:r>
          </a:p>
          <a:p>
            <a:pPr>
              <a:buFont typeface="Calibri" panose="020B0604020202020204" pitchFamily="34" charset="0"/>
              <a:buChar char="-"/>
            </a:pPr>
            <a:r>
              <a:rPr lang="en-US" sz="2400" dirty="0">
                <a:solidFill>
                  <a:schemeClr val="tx1"/>
                </a:solidFill>
                <a:latin typeface="Calibri"/>
                <a:cs typeface="Calibri"/>
              </a:rPr>
              <a:t>Gives young people the opportunity to open up and relax. </a:t>
            </a:r>
          </a:p>
          <a:p>
            <a:pPr>
              <a:buFont typeface="Calibri" panose="020B0604020202020204" pitchFamily="34" charset="0"/>
              <a:buChar char="-"/>
            </a:pPr>
            <a:r>
              <a:rPr lang="en-US" sz="2400" dirty="0">
                <a:solidFill>
                  <a:schemeClr val="tx1"/>
                </a:solidFill>
                <a:latin typeface="Calibri"/>
                <a:cs typeface="Calibri"/>
              </a:rPr>
              <a:t>Form of self-care. </a:t>
            </a:r>
          </a:p>
          <a:p>
            <a:pPr>
              <a:buFont typeface="Calibri" panose="020B0604020202020204" pitchFamily="34" charset="0"/>
              <a:buChar char="-"/>
            </a:pPr>
            <a:endParaRPr lang="en-US" sz="2400" b="1" dirty="0">
              <a:solidFill>
                <a:schemeClr val="tx1"/>
              </a:solidFill>
              <a:latin typeface="Calibri"/>
              <a:cs typeface="Calibri"/>
            </a:endParaRPr>
          </a:p>
          <a:p>
            <a:pPr>
              <a:buFont typeface="Calibri" panose="020B0604020202020204" pitchFamily="34" charset="0"/>
              <a:buChar char="-"/>
            </a:pPr>
            <a:r>
              <a:rPr lang="en-US" sz="2400" b="1" dirty="0">
                <a:solidFill>
                  <a:schemeClr val="tx1"/>
                </a:solidFill>
                <a:latin typeface="Calibri"/>
                <a:cs typeface="Calibri"/>
              </a:rPr>
              <a:t>How does this help build meaningful relationships?</a:t>
            </a:r>
          </a:p>
        </p:txBody>
      </p:sp>
    </p:spTree>
    <p:extLst>
      <p:ext uri="{BB962C8B-B14F-4D97-AF65-F5344CB8AC3E}">
        <p14:creationId xmlns:p14="http://schemas.microsoft.com/office/powerpoint/2010/main" val="2615516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82501-13FC-0C21-8578-6527196B3264}"/>
              </a:ext>
            </a:extLst>
          </p:cNvPr>
          <p:cNvSpPr>
            <a:spLocks noGrp="1"/>
          </p:cNvSpPr>
          <p:nvPr>
            <p:ph type="title"/>
          </p:nvPr>
        </p:nvSpPr>
        <p:spPr>
          <a:xfrm>
            <a:off x="4127502" y="2647952"/>
            <a:ext cx="3343939" cy="1196975"/>
          </a:xfrm>
        </p:spPr>
        <p:txBody>
          <a:bodyPr/>
          <a:lstStyle/>
          <a:p>
            <a:r>
              <a:rPr lang="en-US" sz="7200" dirty="0">
                <a:latin typeface="Calibri"/>
                <a:cs typeface="Calibri Light"/>
              </a:rPr>
              <a:t>Skills!</a:t>
            </a:r>
            <a:endParaRPr lang="en-US" dirty="0">
              <a:latin typeface="Calibri"/>
              <a:cs typeface="Calibri Light"/>
            </a:endParaRPr>
          </a:p>
        </p:txBody>
      </p:sp>
    </p:spTree>
    <p:extLst>
      <p:ext uri="{BB962C8B-B14F-4D97-AF65-F5344CB8AC3E}">
        <p14:creationId xmlns:p14="http://schemas.microsoft.com/office/powerpoint/2010/main" val="2493796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BE3DE-76C7-C462-106B-11EF2F007F32}"/>
              </a:ext>
            </a:extLst>
          </p:cNvPr>
          <p:cNvSpPr>
            <a:spLocks noGrp="1"/>
          </p:cNvSpPr>
          <p:nvPr>
            <p:ph type="title"/>
          </p:nvPr>
        </p:nvSpPr>
        <p:spPr/>
        <p:txBody>
          <a:bodyPr>
            <a:noAutofit/>
          </a:bodyPr>
          <a:lstStyle/>
          <a:p>
            <a:r>
              <a:rPr lang="en-US" sz="4800" dirty="0">
                <a:latin typeface="Calibri"/>
                <a:cs typeface="Calibri Light"/>
              </a:rPr>
              <a:t>Understanding Group dynamics </a:t>
            </a:r>
            <a:endParaRPr lang="en-US" sz="4800" dirty="0">
              <a:latin typeface="Calibri"/>
            </a:endParaRPr>
          </a:p>
        </p:txBody>
      </p:sp>
      <p:sp>
        <p:nvSpPr>
          <p:cNvPr id="3" name="Content Placeholder 2">
            <a:extLst>
              <a:ext uri="{FF2B5EF4-FFF2-40B4-BE49-F238E27FC236}">
                <a16:creationId xmlns:a16="http://schemas.microsoft.com/office/drawing/2014/main" id="{1766391C-FDA8-1BBA-D263-2F6C89943A79}"/>
              </a:ext>
            </a:extLst>
          </p:cNvPr>
          <p:cNvSpPr>
            <a:spLocks noGrp="1"/>
          </p:cNvSpPr>
          <p:nvPr>
            <p:ph idx="1"/>
          </p:nvPr>
        </p:nvSpPr>
        <p:spPr>
          <a:xfrm>
            <a:off x="677335" y="2296917"/>
            <a:ext cx="8596668" cy="3880773"/>
          </a:xfrm>
        </p:spPr>
        <p:txBody>
          <a:bodyPr vert="horz" lIns="68580" tIns="34290" rIns="68580" bIns="34290" rtlCol="0" anchor="t">
            <a:normAutofit/>
          </a:bodyPr>
          <a:lstStyle/>
          <a:p>
            <a:pPr marL="0" indent="0">
              <a:buNone/>
            </a:pPr>
            <a:r>
              <a:rPr lang="en-US" sz="2400" dirty="0">
                <a:solidFill>
                  <a:schemeClr val="tx1"/>
                </a:solidFill>
                <a:latin typeface="Calibri"/>
                <a:cs typeface="Calibri"/>
              </a:rPr>
              <a:t>"A necessary condition of group work is an appreciation and utilization of group dynamics" (Ord, 2016, p.83).</a:t>
            </a:r>
            <a:endParaRPr lang="en-US" sz="2400">
              <a:solidFill>
                <a:schemeClr val="tx1"/>
              </a:solidFill>
              <a:latin typeface="Calibri"/>
              <a:ea typeface="+mn-lt"/>
              <a:cs typeface="+mn-lt"/>
            </a:endParaRPr>
          </a:p>
          <a:p>
            <a:pPr marL="0" indent="0">
              <a:buNone/>
            </a:pPr>
            <a:r>
              <a:rPr lang="en-US" sz="2400" dirty="0">
                <a:solidFill>
                  <a:schemeClr val="tx1"/>
                </a:solidFill>
                <a:latin typeface="Calibri"/>
                <a:cs typeface="Calibri"/>
              </a:rPr>
              <a:t>As a youth worker it is important to have the skill of understanding group dynamics. </a:t>
            </a:r>
          </a:p>
          <a:p>
            <a:pPr marL="0" indent="0">
              <a:buNone/>
            </a:pPr>
            <a:r>
              <a:rPr lang="en-US" sz="2400" dirty="0">
                <a:solidFill>
                  <a:schemeClr val="tx1"/>
                </a:solidFill>
                <a:latin typeface="Calibri"/>
                <a:cs typeface="Calibri"/>
              </a:rPr>
              <a:t>Understanding group dynamics means understanding the different roles within a group, the stages they go through and how all groups are different (Lewis, 2023a).</a:t>
            </a:r>
            <a:endParaRPr lang="en-US" sz="2400">
              <a:solidFill>
                <a:schemeClr val="tx1"/>
              </a:solidFill>
              <a:latin typeface="Calibri"/>
              <a:ea typeface="+mn-lt"/>
              <a:cs typeface="+mn-lt"/>
            </a:endParaRPr>
          </a:p>
          <a:p>
            <a:pPr marL="0" indent="0">
              <a:buNone/>
            </a:pPr>
            <a:r>
              <a:rPr lang="en-US" sz="2400" b="1" dirty="0">
                <a:solidFill>
                  <a:schemeClr val="tx1"/>
                </a:solidFill>
                <a:latin typeface="Calibri"/>
                <a:cs typeface="Calibri"/>
              </a:rPr>
              <a:t>How does understanding group dynamics help to build meaningful relationships?</a:t>
            </a:r>
          </a:p>
          <a:p>
            <a:pPr marL="0" indent="0">
              <a:buNone/>
            </a:pPr>
            <a:endParaRPr lang="en-US" dirty="0">
              <a:cs typeface="Calibri"/>
            </a:endParaRPr>
          </a:p>
        </p:txBody>
      </p:sp>
    </p:spTree>
    <p:extLst>
      <p:ext uri="{BB962C8B-B14F-4D97-AF65-F5344CB8AC3E}">
        <p14:creationId xmlns:p14="http://schemas.microsoft.com/office/powerpoint/2010/main" val="1770932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2A456-5911-2728-173B-4D8C48C2079E}"/>
              </a:ext>
            </a:extLst>
          </p:cNvPr>
          <p:cNvSpPr>
            <a:spLocks noGrp="1"/>
          </p:cNvSpPr>
          <p:nvPr>
            <p:ph type="title"/>
          </p:nvPr>
        </p:nvSpPr>
        <p:spPr>
          <a:xfrm>
            <a:off x="83232" y="209227"/>
            <a:ext cx="9229515" cy="1824494"/>
          </a:xfrm>
        </p:spPr>
        <p:txBody>
          <a:bodyPr>
            <a:normAutofit/>
          </a:bodyPr>
          <a:lstStyle/>
          <a:p>
            <a:r>
              <a:rPr lang="en-US" sz="4800" dirty="0">
                <a:latin typeface="Calibri"/>
                <a:cs typeface="Calibri Light"/>
              </a:rPr>
              <a:t>Understanding Tuckmans theory</a:t>
            </a:r>
            <a:r>
              <a:rPr lang="en-US" sz="4800" dirty="0">
                <a:cs typeface="Calibri Light"/>
              </a:rPr>
              <a:t> </a:t>
            </a:r>
            <a:endParaRPr lang="en-US" sz="4800"/>
          </a:p>
        </p:txBody>
      </p:sp>
      <p:sp>
        <p:nvSpPr>
          <p:cNvPr id="3" name="Content Placeholder 2">
            <a:extLst>
              <a:ext uri="{FF2B5EF4-FFF2-40B4-BE49-F238E27FC236}">
                <a16:creationId xmlns:a16="http://schemas.microsoft.com/office/drawing/2014/main" id="{B5D69FD2-554A-BFA6-AF36-C7FFEAF2AFF5}"/>
              </a:ext>
            </a:extLst>
          </p:cNvPr>
          <p:cNvSpPr>
            <a:spLocks noGrp="1"/>
          </p:cNvSpPr>
          <p:nvPr>
            <p:ph idx="1"/>
          </p:nvPr>
        </p:nvSpPr>
        <p:spPr>
          <a:xfrm>
            <a:off x="289876" y="1185128"/>
            <a:ext cx="9629888" cy="5378776"/>
          </a:xfrm>
        </p:spPr>
        <p:txBody>
          <a:bodyPr vert="horz" lIns="68580" tIns="34290" rIns="68580" bIns="34290" rtlCol="0" anchor="t">
            <a:noAutofit/>
          </a:bodyPr>
          <a:lstStyle/>
          <a:p>
            <a:pPr marL="0" indent="0">
              <a:buNone/>
            </a:pPr>
            <a:r>
              <a:rPr lang="en-US" sz="2400" dirty="0">
                <a:latin typeface="Calibri"/>
                <a:cs typeface="Calibri"/>
              </a:rPr>
              <a:t>"</a:t>
            </a:r>
            <a:r>
              <a:rPr lang="en-US" sz="2400" dirty="0">
                <a:solidFill>
                  <a:schemeClr val="tx1"/>
                </a:solidFill>
                <a:latin typeface="Calibri"/>
                <a:cs typeface="Calibri"/>
              </a:rPr>
              <a:t>Group work is geared towards development" (Ord, 2016, p.81). This means that while a group is going through its different stages it is developing. </a:t>
            </a:r>
            <a:endParaRPr lang="en-US" sz="2400">
              <a:solidFill>
                <a:schemeClr val="tx1"/>
              </a:solidFill>
              <a:latin typeface="Calibri"/>
              <a:cs typeface="Calibri"/>
            </a:endParaRPr>
          </a:p>
          <a:p>
            <a:pPr marL="0" indent="0">
              <a:buNone/>
            </a:pPr>
            <a:r>
              <a:rPr lang="en-US" sz="2400" dirty="0">
                <a:solidFill>
                  <a:schemeClr val="tx1"/>
                </a:solidFill>
                <a:latin typeface="Calibri"/>
                <a:cs typeface="Calibri"/>
              </a:rPr>
              <a:t>Tuckman a theorist, believes that groups go through four stages as the group develops. However, it is possible to go through these stages more than once and it is seen as a continuum. </a:t>
            </a:r>
          </a:p>
          <a:p>
            <a:pPr marL="0" indent="0">
              <a:buNone/>
            </a:pPr>
            <a:r>
              <a:rPr lang="en-US" sz="2400" dirty="0">
                <a:solidFill>
                  <a:schemeClr val="tx1"/>
                </a:solidFill>
                <a:latin typeface="Calibri"/>
                <a:cs typeface="Calibri"/>
              </a:rPr>
              <a:t>The four stages include:</a:t>
            </a:r>
          </a:p>
          <a:p>
            <a:pPr marL="385445" indent="-385445">
              <a:buAutoNum type="arabicPeriod"/>
            </a:pPr>
            <a:r>
              <a:rPr lang="en-US" sz="2400" dirty="0">
                <a:solidFill>
                  <a:schemeClr val="tx1"/>
                </a:solidFill>
                <a:latin typeface="Calibri"/>
                <a:cs typeface="Calibri"/>
              </a:rPr>
              <a:t>Forming </a:t>
            </a:r>
          </a:p>
          <a:p>
            <a:pPr marL="385445" indent="-385445">
              <a:buAutoNum type="arabicPeriod"/>
            </a:pPr>
            <a:r>
              <a:rPr lang="en-US" sz="2400" dirty="0">
                <a:solidFill>
                  <a:schemeClr val="tx1"/>
                </a:solidFill>
                <a:latin typeface="Calibri"/>
                <a:cs typeface="Calibri"/>
              </a:rPr>
              <a:t>Storming</a:t>
            </a:r>
          </a:p>
          <a:p>
            <a:pPr marL="385445" indent="-385445">
              <a:buAutoNum type="arabicPeriod"/>
            </a:pPr>
            <a:r>
              <a:rPr lang="en-US" sz="2400" dirty="0">
                <a:solidFill>
                  <a:schemeClr val="tx1"/>
                </a:solidFill>
                <a:latin typeface="Calibri"/>
                <a:cs typeface="Calibri"/>
              </a:rPr>
              <a:t>Norming</a:t>
            </a:r>
          </a:p>
          <a:p>
            <a:pPr marL="385445" indent="-385445">
              <a:buAutoNum type="arabicPeriod"/>
            </a:pPr>
            <a:r>
              <a:rPr lang="en-US" sz="2400" dirty="0">
                <a:solidFill>
                  <a:schemeClr val="tx1"/>
                </a:solidFill>
                <a:latin typeface="Calibri"/>
                <a:cs typeface="Calibri"/>
              </a:rPr>
              <a:t>Preforming  </a:t>
            </a:r>
            <a:endParaRPr lang="en-US" sz="2400">
              <a:solidFill>
                <a:schemeClr val="tx1"/>
              </a:solidFill>
              <a:latin typeface="Calibri"/>
              <a:ea typeface="+mn-lt"/>
              <a:cs typeface="Calibri"/>
            </a:endParaRPr>
          </a:p>
          <a:p>
            <a:pPr marL="0" indent="0">
              <a:buNone/>
            </a:pPr>
            <a:r>
              <a:rPr lang="en-US" sz="2400" dirty="0">
                <a:solidFill>
                  <a:schemeClr val="tx1"/>
                </a:solidFill>
                <a:latin typeface="Calibri"/>
                <a:ea typeface="+mn-lt"/>
                <a:cs typeface="+mn-lt"/>
              </a:rPr>
              <a:t>(Chapman, n.d.)</a:t>
            </a:r>
            <a:endParaRPr lang="en-US" dirty="0">
              <a:solidFill>
                <a:schemeClr val="tx1"/>
              </a:solidFill>
              <a:latin typeface="Calibri"/>
            </a:endParaRPr>
          </a:p>
          <a:p>
            <a:pPr marL="0" indent="0">
              <a:buNone/>
            </a:pPr>
            <a:endParaRPr lang="en-US" sz="2400" dirty="0">
              <a:solidFill>
                <a:schemeClr val="tx1"/>
              </a:solidFill>
              <a:cs typeface="Calibri"/>
            </a:endParaRPr>
          </a:p>
          <a:p>
            <a:pPr marL="385445" indent="-385445">
              <a:buAutoNum type="arabicPeriod"/>
            </a:pPr>
            <a:endParaRPr lang="en-US" sz="2400" dirty="0">
              <a:solidFill>
                <a:srgbClr val="FF0000"/>
              </a:solidFill>
              <a:cs typeface="Calibri"/>
            </a:endParaRPr>
          </a:p>
          <a:p>
            <a:pPr marL="0" indent="0">
              <a:buNone/>
            </a:pPr>
            <a:r>
              <a:rPr lang="en-US" sz="2400" dirty="0">
                <a:solidFill>
                  <a:srgbClr val="000000"/>
                </a:solidFill>
                <a:cs typeface="Calibri"/>
              </a:rPr>
              <a:t>Link this to mind how </a:t>
            </a:r>
            <a:r>
              <a:rPr lang="en-US" sz="2400" err="1">
                <a:solidFill>
                  <a:srgbClr val="000000"/>
                </a:solidFill>
                <a:cs typeface="Calibri"/>
              </a:rPr>
              <a:t>thr</a:t>
            </a:r>
            <a:r>
              <a:rPr lang="en-US" sz="2400" dirty="0">
                <a:solidFill>
                  <a:srgbClr val="000000"/>
                </a:solidFill>
                <a:cs typeface="Calibri"/>
              </a:rPr>
              <a:t> group looked at the start </a:t>
            </a:r>
            <a:r>
              <a:rPr lang="en-US" sz="2400" err="1">
                <a:solidFill>
                  <a:srgbClr val="000000"/>
                </a:solidFill>
                <a:cs typeface="Calibri"/>
              </a:rPr>
              <a:t>verus</a:t>
            </a:r>
            <a:r>
              <a:rPr lang="en-US" sz="2400" dirty="0">
                <a:solidFill>
                  <a:srgbClr val="000000"/>
                </a:solidFill>
                <a:cs typeface="Calibri"/>
              </a:rPr>
              <a:t> now. What stages were they in </a:t>
            </a:r>
          </a:p>
          <a:p>
            <a:pPr marL="0" indent="0">
              <a:buNone/>
            </a:pPr>
            <a:endParaRPr lang="en-US" dirty="0">
              <a:cs typeface="Calibri"/>
            </a:endParaRPr>
          </a:p>
        </p:txBody>
      </p:sp>
      <p:sp>
        <p:nvSpPr>
          <p:cNvPr id="4" name="TextBox 3">
            <a:extLst>
              <a:ext uri="{FF2B5EF4-FFF2-40B4-BE49-F238E27FC236}">
                <a16:creationId xmlns:a16="http://schemas.microsoft.com/office/drawing/2014/main" id="{559D685B-F0D5-D103-DA64-F4F799EF1385}"/>
              </a:ext>
            </a:extLst>
          </p:cNvPr>
          <p:cNvSpPr txBox="1"/>
          <p:nvPr/>
        </p:nvSpPr>
        <p:spPr>
          <a:xfrm>
            <a:off x="5103187" y="4666449"/>
            <a:ext cx="399555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ea typeface="+mn-lt"/>
                <a:cs typeface="+mn-lt"/>
              </a:rPr>
              <a:t>How does understanding Tuckman's theory help to build meaningful relationships?</a:t>
            </a:r>
            <a:endParaRPr lang="en-US" sz="2400" b="1" dirty="0">
              <a:latin typeface="Calibri"/>
            </a:endParaRPr>
          </a:p>
        </p:txBody>
      </p:sp>
    </p:spTree>
    <p:extLst>
      <p:ext uri="{BB962C8B-B14F-4D97-AF65-F5344CB8AC3E}">
        <p14:creationId xmlns:p14="http://schemas.microsoft.com/office/powerpoint/2010/main" val="1084660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4404C-340F-3C2D-415F-B44AACE8DD6D}"/>
              </a:ext>
            </a:extLst>
          </p:cNvPr>
          <p:cNvSpPr>
            <a:spLocks noGrp="1"/>
          </p:cNvSpPr>
          <p:nvPr>
            <p:ph type="title"/>
          </p:nvPr>
        </p:nvSpPr>
        <p:spPr>
          <a:xfrm>
            <a:off x="5741" y="131736"/>
            <a:ext cx="10314396" cy="1889071"/>
          </a:xfrm>
        </p:spPr>
        <p:txBody>
          <a:bodyPr>
            <a:normAutofit/>
          </a:bodyPr>
          <a:lstStyle/>
          <a:p>
            <a:r>
              <a:rPr lang="en-US" sz="4800" dirty="0">
                <a:latin typeface="Calibri"/>
                <a:cs typeface="Calibri Light"/>
              </a:rPr>
              <a:t>Interpersonal and Counselling skills</a:t>
            </a:r>
            <a:endParaRPr lang="en-US" sz="4800" dirty="0">
              <a:latin typeface="Calibri"/>
            </a:endParaRPr>
          </a:p>
        </p:txBody>
      </p:sp>
      <p:sp>
        <p:nvSpPr>
          <p:cNvPr id="3" name="Content Placeholder 2">
            <a:extLst>
              <a:ext uri="{FF2B5EF4-FFF2-40B4-BE49-F238E27FC236}">
                <a16:creationId xmlns:a16="http://schemas.microsoft.com/office/drawing/2014/main" id="{5A42FFE7-F0C9-6F52-9633-D4A854AC30E5}"/>
              </a:ext>
            </a:extLst>
          </p:cNvPr>
          <p:cNvSpPr>
            <a:spLocks noGrp="1"/>
          </p:cNvSpPr>
          <p:nvPr>
            <p:ph idx="1"/>
          </p:nvPr>
        </p:nvSpPr>
        <p:spPr>
          <a:xfrm>
            <a:off x="133453" y="1150217"/>
            <a:ext cx="7319460" cy="5304113"/>
          </a:xfrm>
        </p:spPr>
        <p:txBody>
          <a:bodyPr vert="horz" lIns="68580" tIns="34290" rIns="68580" bIns="34290" rtlCol="0" anchor="t">
            <a:noAutofit/>
          </a:bodyPr>
          <a:lstStyle/>
          <a:p>
            <a:r>
              <a:rPr lang="en-US" sz="2400" dirty="0">
                <a:solidFill>
                  <a:schemeClr val="tx1"/>
                </a:solidFill>
                <a:latin typeface="Calibri"/>
                <a:cs typeface="Calibri"/>
              </a:rPr>
              <a:t>As youth workers we use counselling skills, however it is important to remember that we are not councilors </a:t>
            </a:r>
          </a:p>
          <a:p>
            <a:r>
              <a:rPr lang="en-US" sz="2400" dirty="0">
                <a:solidFill>
                  <a:schemeClr val="tx1"/>
                </a:solidFill>
                <a:latin typeface="Calibri"/>
                <a:cs typeface="Calibri"/>
              </a:rPr>
              <a:t>Counselling skills can be used in many places, such as;</a:t>
            </a:r>
          </a:p>
          <a:p>
            <a:pPr>
              <a:buFont typeface="Calibri"/>
              <a:buChar char="-"/>
            </a:pPr>
            <a:r>
              <a:rPr lang="en-US" sz="2400" dirty="0">
                <a:solidFill>
                  <a:schemeClr val="tx1"/>
                </a:solidFill>
                <a:latin typeface="Calibri"/>
                <a:cs typeface="Calibri"/>
              </a:rPr>
              <a:t>One to ones</a:t>
            </a:r>
          </a:p>
          <a:p>
            <a:pPr>
              <a:buFont typeface="Calibri"/>
              <a:buChar char="-"/>
            </a:pPr>
            <a:r>
              <a:rPr lang="en-US" sz="2400" dirty="0">
                <a:solidFill>
                  <a:schemeClr val="tx1"/>
                </a:solidFill>
                <a:latin typeface="Calibri"/>
                <a:cs typeface="Calibri"/>
              </a:rPr>
              <a:t>Group work</a:t>
            </a:r>
          </a:p>
          <a:p>
            <a:pPr>
              <a:buFont typeface="Calibri"/>
              <a:buChar char="-"/>
            </a:pPr>
            <a:r>
              <a:rPr lang="en-US" sz="2400" dirty="0">
                <a:solidFill>
                  <a:schemeClr val="tx1"/>
                </a:solidFill>
                <a:latin typeface="Calibri"/>
                <a:cs typeface="Calibri"/>
              </a:rPr>
              <a:t>Activities </a:t>
            </a:r>
          </a:p>
          <a:p>
            <a:pPr>
              <a:buFont typeface="Calibri"/>
              <a:buChar char="-"/>
            </a:pPr>
            <a:r>
              <a:rPr lang="en-US" sz="2400" dirty="0">
                <a:solidFill>
                  <a:schemeClr val="tx1"/>
                </a:solidFill>
                <a:latin typeface="Calibri"/>
                <a:cs typeface="Calibri"/>
              </a:rPr>
              <a:t>Centre based </a:t>
            </a:r>
          </a:p>
          <a:p>
            <a:r>
              <a:rPr lang="en-US" sz="2400" dirty="0">
                <a:solidFill>
                  <a:schemeClr val="tx1"/>
                </a:solidFill>
                <a:latin typeface="Calibri"/>
                <a:cs typeface="Calibri"/>
              </a:rPr>
              <a:t>But ultimately, they are used wherever the young people are (Lewis, 2023b).</a:t>
            </a:r>
            <a:endParaRPr lang="en-US" sz="2400" dirty="0">
              <a:solidFill>
                <a:schemeClr val="tx1"/>
              </a:solidFill>
              <a:latin typeface="Calibri"/>
              <a:ea typeface="+mn-lt"/>
              <a:cs typeface="+mn-lt"/>
            </a:endParaRPr>
          </a:p>
        </p:txBody>
      </p:sp>
      <p:sp>
        <p:nvSpPr>
          <p:cNvPr id="4" name="TextBox 3">
            <a:extLst>
              <a:ext uri="{FF2B5EF4-FFF2-40B4-BE49-F238E27FC236}">
                <a16:creationId xmlns:a16="http://schemas.microsoft.com/office/drawing/2014/main" id="{4566E5EC-D3AF-E926-1875-0B2EF4516DA7}"/>
              </a:ext>
            </a:extLst>
          </p:cNvPr>
          <p:cNvSpPr txBox="1"/>
          <p:nvPr/>
        </p:nvSpPr>
        <p:spPr>
          <a:xfrm>
            <a:off x="7864928" y="1078675"/>
            <a:ext cx="3451266"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a:cs typeface="Calibri"/>
              </a:rPr>
              <a:t>Some counselling skills include;</a:t>
            </a:r>
          </a:p>
          <a:p>
            <a:pPr marL="285750" indent="-285750">
              <a:buFont typeface="Arial"/>
              <a:buChar char="•"/>
            </a:pPr>
            <a:r>
              <a:rPr lang="en-US" sz="2400" dirty="0">
                <a:latin typeface="Calibri"/>
                <a:cs typeface="Calibri"/>
              </a:rPr>
              <a:t>Problem solving </a:t>
            </a:r>
          </a:p>
          <a:p>
            <a:pPr marL="285750" indent="-285750">
              <a:buFont typeface="Arial"/>
              <a:buChar char="•"/>
            </a:pPr>
            <a:r>
              <a:rPr lang="en-US" sz="2400" dirty="0">
                <a:latin typeface="Calibri"/>
                <a:cs typeface="Calibri"/>
              </a:rPr>
              <a:t>Listening skills </a:t>
            </a:r>
          </a:p>
          <a:p>
            <a:pPr marL="285750" indent="-285750">
              <a:buFont typeface="Arial"/>
              <a:buChar char="•"/>
            </a:pPr>
            <a:r>
              <a:rPr lang="en-US" sz="2400" dirty="0">
                <a:latin typeface="Calibri"/>
                <a:cs typeface="Calibri"/>
              </a:rPr>
              <a:t>Communication skills</a:t>
            </a:r>
          </a:p>
          <a:p>
            <a:pPr marL="285750" indent="-285750">
              <a:buFont typeface="Arial"/>
              <a:buChar char="•"/>
            </a:pPr>
            <a:r>
              <a:rPr lang="en-US" sz="2400" b="1" dirty="0">
                <a:latin typeface="Calibri"/>
                <a:cs typeface="Calibri"/>
              </a:rPr>
              <a:t>Empathy </a:t>
            </a:r>
          </a:p>
          <a:p>
            <a:r>
              <a:rPr lang="en-US" sz="2400" b="1" dirty="0">
                <a:latin typeface="Calibri"/>
                <a:ea typeface="+mn-lt"/>
                <a:cs typeface="+mn-lt"/>
              </a:rPr>
              <a:t>(Indeed Editorial Team, 2021)</a:t>
            </a:r>
            <a:endParaRPr lang="en-US" b="1" dirty="0">
              <a:latin typeface="Calibri"/>
            </a:endParaRPr>
          </a:p>
        </p:txBody>
      </p:sp>
      <p:sp>
        <p:nvSpPr>
          <p:cNvPr id="5" name="TextBox 4">
            <a:extLst>
              <a:ext uri="{FF2B5EF4-FFF2-40B4-BE49-F238E27FC236}">
                <a16:creationId xmlns:a16="http://schemas.microsoft.com/office/drawing/2014/main" id="{5E6FDF83-1E15-ECB7-C0FC-A88438093335}"/>
              </a:ext>
            </a:extLst>
          </p:cNvPr>
          <p:cNvSpPr txBox="1"/>
          <p:nvPr/>
        </p:nvSpPr>
        <p:spPr>
          <a:xfrm>
            <a:off x="7892142" y="4391396"/>
            <a:ext cx="359970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cs typeface="Calibri"/>
              </a:rPr>
              <a:t>How do these skills help to build meaningful relationships ?</a:t>
            </a:r>
          </a:p>
        </p:txBody>
      </p:sp>
    </p:spTree>
    <p:extLst>
      <p:ext uri="{BB962C8B-B14F-4D97-AF65-F5344CB8AC3E}">
        <p14:creationId xmlns:p14="http://schemas.microsoft.com/office/powerpoint/2010/main" val="4285984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E6062-4773-AAC1-B0F9-3E30EE6390F7}"/>
              </a:ext>
            </a:extLst>
          </p:cNvPr>
          <p:cNvSpPr>
            <a:spLocks noGrp="1"/>
          </p:cNvSpPr>
          <p:nvPr>
            <p:ph type="title"/>
          </p:nvPr>
        </p:nvSpPr>
        <p:spPr>
          <a:xfrm>
            <a:off x="134893" y="170481"/>
            <a:ext cx="8596668" cy="1320800"/>
          </a:xfrm>
        </p:spPr>
        <p:txBody>
          <a:bodyPr>
            <a:normAutofit/>
          </a:bodyPr>
          <a:lstStyle/>
          <a:p>
            <a:r>
              <a:rPr lang="en-US" sz="4800" dirty="0">
                <a:latin typeface="Calibri"/>
                <a:cs typeface="Calibri Light"/>
              </a:rPr>
              <a:t>Communication skills </a:t>
            </a:r>
          </a:p>
        </p:txBody>
      </p:sp>
      <p:sp>
        <p:nvSpPr>
          <p:cNvPr id="3" name="Content Placeholder 2">
            <a:extLst>
              <a:ext uri="{FF2B5EF4-FFF2-40B4-BE49-F238E27FC236}">
                <a16:creationId xmlns:a16="http://schemas.microsoft.com/office/drawing/2014/main" id="{D9D475F2-45D9-4EAE-40F7-25DEE932223C}"/>
              </a:ext>
            </a:extLst>
          </p:cNvPr>
          <p:cNvSpPr>
            <a:spLocks noGrp="1"/>
          </p:cNvSpPr>
          <p:nvPr>
            <p:ph idx="1"/>
          </p:nvPr>
        </p:nvSpPr>
        <p:spPr>
          <a:xfrm>
            <a:off x="289877" y="1153199"/>
            <a:ext cx="9888193" cy="5443518"/>
          </a:xfrm>
        </p:spPr>
        <p:txBody>
          <a:bodyPr vert="horz" lIns="68580" tIns="34290" rIns="68580" bIns="34290" rtlCol="0" anchor="t">
            <a:noAutofit/>
          </a:bodyPr>
          <a:lstStyle/>
          <a:p>
            <a:pPr marL="0" indent="0">
              <a:buNone/>
            </a:pPr>
            <a:r>
              <a:rPr lang="en-US" sz="2400" dirty="0">
                <a:solidFill>
                  <a:schemeClr val="tx1"/>
                </a:solidFill>
                <a:latin typeface="Calibri"/>
                <a:cs typeface="Calibri"/>
              </a:rPr>
              <a:t>Communication skills play an important role in youth work practice. </a:t>
            </a:r>
            <a:endParaRPr lang="en-US" sz="2400">
              <a:solidFill>
                <a:schemeClr val="tx1"/>
              </a:solidFill>
              <a:latin typeface="Calibri"/>
              <a:cs typeface="Calibri"/>
            </a:endParaRPr>
          </a:p>
          <a:p>
            <a:pPr marL="0" indent="0">
              <a:buNone/>
            </a:pPr>
            <a:endParaRPr lang="en-US" sz="2400" dirty="0">
              <a:solidFill>
                <a:schemeClr val="tx1"/>
              </a:solidFill>
              <a:latin typeface="Calibri"/>
              <a:cs typeface="Calibri"/>
            </a:endParaRPr>
          </a:p>
          <a:p>
            <a:pPr marL="0" indent="0">
              <a:buNone/>
            </a:pPr>
            <a:r>
              <a:rPr lang="en-US" sz="2400" dirty="0">
                <a:solidFill>
                  <a:schemeClr val="tx1"/>
                </a:solidFill>
                <a:latin typeface="Calibri"/>
                <a:cs typeface="Calibri"/>
              </a:rPr>
              <a:t>There are many ways in which a youth worker can communicate with young people. For example, "</a:t>
            </a:r>
            <a:r>
              <a:rPr lang="en-US" sz="2400" dirty="0">
                <a:solidFill>
                  <a:schemeClr val="tx1"/>
                </a:solidFill>
                <a:latin typeface="Calibri"/>
                <a:ea typeface="+mn-lt"/>
                <a:cs typeface="+mn-lt"/>
              </a:rPr>
              <a:t>written communication, verbal communication, active listening, feedback, and inclusivity skills" (Kaplan, 2022).</a:t>
            </a:r>
            <a:endParaRPr lang="en-US" sz="2400">
              <a:solidFill>
                <a:schemeClr val="tx1"/>
              </a:solidFill>
              <a:latin typeface="Calibri"/>
              <a:cs typeface="Calibri"/>
            </a:endParaRPr>
          </a:p>
          <a:p>
            <a:endParaRPr lang="en-US" sz="2400" dirty="0">
              <a:solidFill>
                <a:schemeClr val="tx1"/>
              </a:solidFill>
              <a:latin typeface="Calibri"/>
              <a:cs typeface="Calibri"/>
            </a:endParaRPr>
          </a:p>
          <a:p>
            <a:pPr marL="0" indent="0">
              <a:buNone/>
            </a:pPr>
            <a:r>
              <a:rPr lang="en-US" sz="2400" dirty="0">
                <a:solidFill>
                  <a:schemeClr val="tx1"/>
                </a:solidFill>
                <a:latin typeface="Calibri"/>
                <a:cs typeface="Calibri"/>
              </a:rPr>
              <a:t>It is important that non-verbal communication skills are taken into consideration. For example, </a:t>
            </a:r>
            <a:r>
              <a:rPr lang="en-US" sz="2400" dirty="0">
                <a:solidFill>
                  <a:schemeClr val="tx1"/>
                </a:solidFill>
                <a:highlight>
                  <a:srgbClr val="FFFF00"/>
                </a:highlight>
                <a:latin typeface="Calibri"/>
                <a:cs typeface="Calibri"/>
              </a:rPr>
              <a:t>S</a:t>
            </a:r>
            <a:r>
              <a:rPr lang="en-US" sz="2400" dirty="0">
                <a:solidFill>
                  <a:schemeClr val="tx1"/>
                </a:solidFill>
                <a:highlight>
                  <a:srgbClr val="00FF00"/>
                </a:highlight>
                <a:latin typeface="Calibri"/>
                <a:cs typeface="Calibri"/>
              </a:rPr>
              <a:t>O</a:t>
            </a:r>
            <a:r>
              <a:rPr lang="en-US" sz="2400" dirty="0">
                <a:solidFill>
                  <a:schemeClr val="tx1"/>
                </a:solidFill>
                <a:highlight>
                  <a:srgbClr val="00FFFF"/>
                </a:highlight>
                <a:latin typeface="Calibri"/>
                <a:cs typeface="Calibri"/>
              </a:rPr>
              <a:t>L</a:t>
            </a:r>
            <a:r>
              <a:rPr lang="en-US" sz="2400" dirty="0">
                <a:solidFill>
                  <a:schemeClr val="tx1"/>
                </a:solidFill>
                <a:highlight>
                  <a:srgbClr val="FF00FF"/>
                </a:highlight>
                <a:latin typeface="Calibri"/>
                <a:cs typeface="Calibri"/>
              </a:rPr>
              <a:t>E</a:t>
            </a:r>
            <a:r>
              <a:rPr lang="en-US" sz="2400" dirty="0">
                <a:solidFill>
                  <a:schemeClr val="tx1"/>
                </a:solidFill>
                <a:highlight>
                  <a:srgbClr val="C0C0C0"/>
                </a:highlight>
                <a:latin typeface="Calibri"/>
                <a:cs typeface="Calibri"/>
              </a:rPr>
              <a:t>R</a:t>
            </a:r>
            <a:r>
              <a:rPr lang="en-US" sz="2400" dirty="0">
                <a:solidFill>
                  <a:schemeClr val="tx1"/>
                </a:solidFill>
                <a:latin typeface="Calibri"/>
                <a:cs typeface="Calibri"/>
              </a:rPr>
              <a:t> </a:t>
            </a:r>
          </a:p>
          <a:p>
            <a:pPr marL="0" indent="0">
              <a:buNone/>
            </a:pPr>
            <a:r>
              <a:rPr lang="en-US" sz="2400" dirty="0">
                <a:solidFill>
                  <a:schemeClr val="tx1"/>
                </a:solidFill>
                <a:highlight>
                  <a:srgbClr val="FFFF00"/>
                </a:highlight>
                <a:latin typeface="Calibri"/>
                <a:cs typeface="Calibri"/>
              </a:rPr>
              <a:t>S</a:t>
            </a:r>
            <a:r>
              <a:rPr lang="en-US" sz="2400" dirty="0">
                <a:solidFill>
                  <a:schemeClr val="tx1"/>
                </a:solidFill>
                <a:latin typeface="Calibri"/>
                <a:cs typeface="Calibri"/>
              </a:rPr>
              <a:t>quarely, </a:t>
            </a:r>
            <a:r>
              <a:rPr lang="en-US" sz="2400" dirty="0">
                <a:solidFill>
                  <a:schemeClr val="tx1"/>
                </a:solidFill>
                <a:highlight>
                  <a:srgbClr val="00FF00"/>
                </a:highlight>
                <a:latin typeface="Calibri"/>
                <a:cs typeface="Calibri"/>
              </a:rPr>
              <a:t>O</a:t>
            </a:r>
            <a:r>
              <a:rPr lang="en-US" sz="2400" dirty="0">
                <a:solidFill>
                  <a:schemeClr val="tx1"/>
                </a:solidFill>
                <a:latin typeface="Calibri"/>
                <a:cs typeface="Calibri"/>
              </a:rPr>
              <a:t>pen posture, </a:t>
            </a:r>
            <a:r>
              <a:rPr lang="en-US" sz="2400" dirty="0">
                <a:solidFill>
                  <a:schemeClr val="tx1"/>
                </a:solidFill>
                <a:highlight>
                  <a:srgbClr val="00FFFF"/>
                </a:highlight>
                <a:latin typeface="Calibri"/>
                <a:cs typeface="Calibri"/>
              </a:rPr>
              <a:t>L</a:t>
            </a:r>
            <a:r>
              <a:rPr lang="en-US" sz="2400" dirty="0">
                <a:solidFill>
                  <a:schemeClr val="tx1"/>
                </a:solidFill>
                <a:latin typeface="Calibri"/>
                <a:cs typeface="Calibri"/>
              </a:rPr>
              <a:t>ean, </a:t>
            </a:r>
            <a:r>
              <a:rPr lang="en-US" sz="2400" dirty="0">
                <a:solidFill>
                  <a:schemeClr val="tx1"/>
                </a:solidFill>
                <a:highlight>
                  <a:srgbClr val="FF00FF"/>
                </a:highlight>
                <a:latin typeface="Calibri"/>
                <a:cs typeface="Calibri"/>
              </a:rPr>
              <a:t>E</a:t>
            </a:r>
            <a:r>
              <a:rPr lang="en-US" sz="2400" dirty="0">
                <a:solidFill>
                  <a:schemeClr val="tx1"/>
                </a:solidFill>
                <a:latin typeface="Calibri"/>
                <a:cs typeface="Calibri"/>
              </a:rPr>
              <a:t>ye contact, </a:t>
            </a:r>
            <a:r>
              <a:rPr lang="en-US" sz="2400" dirty="0">
                <a:solidFill>
                  <a:schemeClr val="tx1"/>
                </a:solidFill>
                <a:highlight>
                  <a:srgbClr val="C0C0C0"/>
                </a:highlight>
                <a:latin typeface="Calibri"/>
                <a:cs typeface="Calibri"/>
              </a:rPr>
              <a:t>R</a:t>
            </a:r>
            <a:r>
              <a:rPr lang="en-US" sz="2400" dirty="0">
                <a:solidFill>
                  <a:schemeClr val="tx1"/>
                </a:solidFill>
                <a:latin typeface="Calibri"/>
                <a:cs typeface="Calibri"/>
              </a:rPr>
              <a:t>elaxed </a:t>
            </a:r>
          </a:p>
          <a:p>
            <a:pPr marL="0" indent="0">
              <a:buNone/>
            </a:pPr>
            <a:r>
              <a:rPr lang="en-US" sz="2400" b="1" dirty="0">
                <a:solidFill>
                  <a:schemeClr val="tx1"/>
                </a:solidFill>
                <a:latin typeface="Calibri"/>
                <a:cs typeface="Calibri"/>
              </a:rPr>
              <a:t>How does communication skills help to build a meaningful relationships?</a:t>
            </a:r>
          </a:p>
        </p:txBody>
      </p:sp>
    </p:spTree>
    <p:extLst>
      <p:ext uri="{BB962C8B-B14F-4D97-AF65-F5344CB8AC3E}">
        <p14:creationId xmlns:p14="http://schemas.microsoft.com/office/powerpoint/2010/main" val="2405289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B7157-0438-A3FF-F4F9-74F075AEF8CE}"/>
              </a:ext>
            </a:extLst>
          </p:cNvPr>
          <p:cNvSpPr>
            <a:spLocks noGrp="1"/>
          </p:cNvSpPr>
          <p:nvPr>
            <p:ph type="title"/>
          </p:nvPr>
        </p:nvSpPr>
        <p:spPr>
          <a:xfrm>
            <a:off x="579715" y="395911"/>
            <a:ext cx="8596668" cy="1320800"/>
          </a:xfrm>
        </p:spPr>
        <p:txBody>
          <a:bodyPr>
            <a:normAutofit/>
          </a:bodyPr>
          <a:lstStyle/>
          <a:p>
            <a:r>
              <a:rPr lang="en-US" sz="4800" dirty="0">
                <a:latin typeface="Calibri"/>
                <a:cs typeface="Calibri Light"/>
              </a:rPr>
              <a:t>Leadership skills </a:t>
            </a:r>
            <a:endParaRPr lang="en-US" sz="4800" dirty="0">
              <a:latin typeface="Calibri"/>
            </a:endParaRPr>
          </a:p>
        </p:txBody>
      </p:sp>
      <p:sp>
        <p:nvSpPr>
          <p:cNvPr id="3" name="Content Placeholder 2">
            <a:extLst>
              <a:ext uri="{FF2B5EF4-FFF2-40B4-BE49-F238E27FC236}">
                <a16:creationId xmlns:a16="http://schemas.microsoft.com/office/drawing/2014/main" id="{B9F27590-6E53-82D5-7B3B-FEBB02294684}"/>
              </a:ext>
            </a:extLst>
          </p:cNvPr>
          <p:cNvSpPr>
            <a:spLocks noGrp="1"/>
          </p:cNvSpPr>
          <p:nvPr>
            <p:ph idx="1"/>
          </p:nvPr>
        </p:nvSpPr>
        <p:spPr>
          <a:xfrm>
            <a:off x="304581" y="1432279"/>
            <a:ext cx="9263026" cy="3412933"/>
          </a:xfrm>
        </p:spPr>
        <p:txBody>
          <a:bodyPr vert="horz" lIns="68580" tIns="34290" rIns="68580" bIns="34290" rtlCol="0" anchor="t">
            <a:noAutofit/>
          </a:bodyPr>
          <a:lstStyle/>
          <a:p>
            <a:r>
              <a:rPr lang="en-US" sz="2400" dirty="0">
                <a:solidFill>
                  <a:schemeClr val="tx1"/>
                </a:solidFill>
                <a:latin typeface="Calibri"/>
                <a:cs typeface="Calibri"/>
              </a:rPr>
              <a:t>In youth work practice, it is sometimes possible to have to use leadership skills. </a:t>
            </a:r>
          </a:p>
          <a:p>
            <a:r>
              <a:rPr lang="en-US" sz="2400" dirty="0">
                <a:solidFill>
                  <a:schemeClr val="tx1"/>
                </a:solidFill>
                <a:latin typeface="Calibri"/>
                <a:cs typeface="Calibri"/>
              </a:rPr>
              <a:t>It is beneficial to have good leadership skills as a youth worker because youth workers should be there to inspire and motivate young people towards their goal. </a:t>
            </a:r>
          </a:p>
          <a:p>
            <a:r>
              <a:rPr lang="en-US" sz="2400" dirty="0">
                <a:solidFill>
                  <a:schemeClr val="tx1"/>
                </a:solidFill>
                <a:latin typeface="Calibri"/>
                <a:cs typeface="Calibri"/>
              </a:rPr>
              <a:t>Good leadership skills also makes it easier to keep projects or events on track and direct the activities of the groups</a:t>
            </a:r>
            <a:r>
              <a:rPr lang="en-US" sz="2400" dirty="0">
                <a:solidFill>
                  <a:schemeClr val="tx1"/>
                </a:solidFill>
                <a:latin typeface="Calibri"/>
                <a:ea typeface="+mn-lt"/>
                <a:cs typeface="+mn-lt"/>
              </a:rPr>
              <a:t> (</a:t>
            </a:r>
            <a:r>
              <a:rPr lang="en-US" sz="2400" err="1">
                <a:solidFill>
                  <a:schemeClr val="tx1"/>
                </a:solidFill>
                <a:latin typeface="Calibri"/>
                <a:ea typeface="+mn-lt"/>
                <a:cs typeface="+mn-lt"/>
              </a:rPr>
              <a:t>YouthLink</a:t>
            </a:r>
            <a:r>
              <a:rPr lang="en-US" sz="2400" dirty="0">
                <a:solidFill>
                  <a:schemeClr val="tx1"/>
                </a:solidFill>
                <a:latin typeface="Calibri"/>
                <a:ea typeface="+mn-lt"/>
                <a:cs typeface="+mn-lt"/>
              </a:rPr>
              <a:t> Scotland, n.d.). </a:t>
            </a:r>
            <a:endParaRPr lang="en-US" dirty="0">
              <a:solidFill>
                <a:schemeClr val="tx1"/>
              </a:solidFill>
              <a:latin typeface="Calibri"/>
            </a:endParaRPr>
          </a:p>
          <a:p>
            <a:endParaRPr lang="en-US" sz="2400" dirty="0"/>
          </a:p>
          <a:p>
            <a:pPr marL="0" indent="0">
              <a:buNone/>
            </a:pPr>
            <a:endParaRPr lang="en-US" sz="2400" b="1">
              <a:solidFill>
                <a:schemeClr val="tx1"/>
              </a:solidFill>
            </a:endParaRPr>
          </a:p>
        </p:txBody>
      </p:sp>
      <p:sp>
        <p:nvSpPr>
          <p:cNvPr id="4" name="TextBox 3">
            <a:extLst>
              <a:ext uri="{FF2B5EF4-FFF2-40B4-BE49-F238E27FC236}">
                <a16:creationId xmlns:a16="http://schemas.microsoft.com/office/drawing/2014/main" id="{3707C6FD-D910-5E00-F731-72F28D31A87C}"/>
              </a:ext>
            </a:extLst>
          </p:cNvPr>
          <p:cNvSpPr txBox="1"/>
          <p:nvPr/>
        </p:nvSpPr>
        <p:spPr>
          <a:xfrm>
            <a:off x="371103" y="5121233"/>
            <a:ext cx="1047007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ea typeface="+mn-lt"/>
                <a:cs typeface="+mn-lt"/>
              </a:rPr>
              <a:t>How does good leadership skills help build meaningful relationships?</a:t>
            </a:r>
            <a:endParaRPr lang="en-US" sz="2400" dirty="0">
              <a:latin typeface="Calibri"/>
            </a:endParaRPr>
          </a:p>
        </p:txBody>
      </p:sp>
    </p:spTree>
    <p:extLst>
      <p:ext uri="{BB962C8B-B14F-4D97-AF65-F5344CB8AC3E}">
        <p14:creationId xmlns:p14="http://schemas.microsoft.com/office/powerpoint/2010/main" val="2824900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5CEE1-7F02-A27E-A90D-A8A80F5541C1}"/>
              </a:ext>
            </a:extLst>
          </p:cNvPr>
          <p:cNvSpPr>
            <a:spLocks noGrp="1"/>
          </p:cNvSpPr>
          <p:nvPr>
            <p:ph type="title"/>
          </p:nvPr>
        </p:nvSpPr>
        <p:spPr>
          <a:xfrm>
            <a:off x="212385" y="170482"/>
            <a:ext cx="8596668" cy="1320800"/>
          </a:xfrm>
        </p:spPr>
        <p:txBody>
          <a:bodyPr>
            <a:normAutofit/>
          </a:bodyPr>
          <a:lstStyle/>
          <a:p>
            <a:r>
              <a:rPr lang="en-US" sz="4800" dirty="0">
                <a:latin typeface="Calibri"/>
                <a:cs typeface="Calibri Light"/>
              </a:rPr>
              <a:t>Managing stress </a:t>
            </a:r>
          </a:p>
        </p:txBody>
      </p:sp>
      <p:sp>
        <p:nvSpPr>
          <p:cNvPr id="3" name="Content Placeholder 2">
            <a:extLst>
              <a:ext uri="{FF2B5EF4-FFF2-40B4-BE49-F238E27FC236}">
                <a16:creationId xmlns:a16="http://schemas.microsoft.com/office/drawing/2014/main" id="{307C55DE-97F5-5467-E6B3-852EABB12FC9}"/>
              </a:ext>
            </a:extLst>
          </p:cNvPr>
          <p:cNvSpPr>
            <a:spLocks noGrp="1"/>
          </p:cNvSpPr>
          <p:nvPr>
            <p:ph idx="1"/>
          </p:nvPr>
        </p:nvSpPr>
        <p:spPr>
          <a:xfrm>
            <a:off x="212160" y="830475"/>
            <a:ext cx="10132837" cy="5168232"/>
          </a:xfrm>
        </p:spPr>
        <p:txBody>
          <a:bodyPr vert="horz" lIns="68580" tIns="34290" rIns="68580" bIns="34290" rtlCol="0" anchor="t">
            <a:noAutofit/>
          </a:bodyPr>
          <a:lstStyle/>
          <a:p>
            <a:pPr marL="0" indent="0">
              <a:buNone/>
            </a:pPr>
            <a:endParaRPr lang="en-US" dirty="0">
              <a:solidFill>
                <a:schemeClr val="tx1"/>
              </a:solidFill>
              <a:ea typeface="+mn-lt"/>
              <a:cs typeface="+mn-lt"/>
            </a:endParaRPr>
          </a:p>
          <a:p>
            <a:r>
              <a:rPr lang="en-US" sz="2400" dirty="0">
                <a:solidFill>
                  <a:schemeClr val="tx1"/>
                </a:solidFill>
                <a:latin typeface="Calibri"/>
                <a:cs typeface="Calibri"/>
              </a:rPr>
              <a:t>Youth workers are always about working towards goals and helping young people develop. This can be difficult if a youth worker is experiencing a lot of stress. </a:t>
            </a:r>
            <a:r>
              <a:rPr lang="en-US" sz="2400" dirty="0">
                <a:solidFill>
                  <a:schemeClr val="tx1"/>
                </a:solidFill>
                <a:latin typeface="Calibri"/>
                <a:ea typeface="+mn-lt"/>
                <a:cs typeface="+mn-lt"/>
              </a:rPr>
              <a:t>This is supported by Ingram and Harris when they say, "Stressed workers are not effective" </a:t>
            </a:r>
            <a:r>
              <a:rPr lang="en-US" sz="2400" dirty="0">
                <a:solidFill>
                  <a:schemeClr val="tx1"/>
                </a:solidFill>
                <a:latin typeface="Calibri"/>
                <a:cs typeface="Calibri"/>
              </a:rPr>
              <a:t>(Ingram and Harris, 2001, p.57). </a:t>
            </a:r>
            <a:endParaRPr lang="en-US" sz="2400">
              <a:solidFill>
                <a:schemeClr val="tx1"/>
              </a:solidFill>
              <a:latin typeface="Calibri"/>
              <a:ea typeface="+mn-lt"/>
              <a:cs typeface="Calibri"/>
            </a:endParaRPr>
          </a:p>
          <a:p>
            <a:r>
              <a:rPr lang="en-US" sz="2400" dirty="0">
                <a:solidFill>
                  <a:schemeClr val="tx1"/>
                </a:solidFill>
                <a:latin typeface="Calibri"/>
                <a:cs typeface="Calibri"/>
              </a:rPr>
              <a:t>Ingram and Harris suggest that one way of managing stress is defining boundaries </a:t>
            </a:r>
            <a:r>
              <a:rPr lang="en-US" sz="2400" dirty="0">
                <a:solidFill>
                  <a:schemeClr val="tx1"/>
                </a:solidFill>
                <a:latin typeface="Calibri"/>
                <a:ea typeface="+mn-lt"/>
                <a:cs typeface="+mn-lt"/>
              </a:rPr>
              <a:t>(Ingram and Harris, 2001, p.58).</a:t>
            </a:r>
            <a:endParaRPr lang="en-US" sz="2400">
              <a:solidFill>
                <a:schemeClr val="tx1"/>
              </a:solidFill>
              <a:latin typeface="Calibri"/>
              <a:cs typeface="Calibri"/>
            </a:endParaRPr>
          </a:p>
          <a:p>
            <a:r>
              <a:rPr lang="en-US" sz="2400" b="1" dirty="0">
                <a:solidFill>
                  <a:schemeClr val="tx1"/>
                </a:solidFill>
                <a:latin typeface="Calibri"/>
                <a:ea typeface="+mn-lt"/>
                <a:cs typeface="+mn-lt"/>
              </a:rPr>
              <a:t>How does managing stress help to build meaningful relationships? </a:t>
            </a:r>
            <a:endParaRPr lang="en-US" sz="2400">
              <a:solidFill>
                <a:schemeClr val="tx1"/>
              </a:solidFill>
              <a:latin typeface="Calibri"/>
              <a:cs typeface="Calibri"/>
            </a:endParaRPr>
          </a:p>
          <a:p>
            <a:r>
              <a:rPr lang="en-US" sz="2400" dirty="0">
                <a:solidFill>
                  <a:schemeClr val="tx1"/>
                </a:solidFill>
                <a:latin typeface="Calibri"/>
                <a:cs typeface="Calibri"/>
              </a:rPr>
              <a:t>Linking theory to practice </a:t>
            </a:r>
          </a:p>
          <a:p>
            <a:pPr>
              <a:buFont typeface="Calibri" charset="2"/>
              <a:buChar char="-"/>
            </a:pPr>
            <a:r>
              <a:rPr lang="en-US" sz="2400" dirty="0">
                <a:solidFill>
                  <a:schemeClr val="tx1"/>
                </a:solidFill>
                <a:latin typeface="Calibri"/>
                <a:cs typeface="Calibri"/>
              </a:rPr>
              <a:t>-My own placement. </a:t>
            </a:r>
            <a:r>
              <a:rPr lang="en-US" sz="2400" b="1" dirty="0">
                <a:solidFill>
                  <a:schemeClr val="tx1"/>
                </a:solidFill>
              </a:rPr>
              <a:t> </a:t>
            </a:r>
          </a:p>
        </p:txBody>
      </p:sp>
    </p:spTree>
    <p:extLst>
      <p:ext uri="{BB962C8B-B14F-4D97-AF65-F5344CB8AC3E}">
        <p14:creationId xmlns:p14="http://schemas.microsoft.com/office/powerpoint/2010/main" val="557541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09159-8CC1-783D-273C-E2D84E001050}"/>
              </a:ext>
            </a:extLst>
          </p:cNvPr>
          <p:cNvSpPr>
            <a:spLocks noGrp="1"/>
          </p:cNvSpPr>
          <p:nvPr>
            <p:ph type="title"/>
          </p:nvPr>
        </p:nvSpPr>
        <p:spPr>
          <a:xfrm>
            <a:off x="134893" y="157566"/>
            <a:ext cx="8596668" cy="1320800"/>
          </a:xfrm>
        </p:spPr>
        <p:txBody>
          <a:bodyPr>
            <a:normAutofit/>
          </a:bodyPr>
          <a:lstStyle/>
          <a:p>
            <a:r>
              <a:rPr lang="en-US" sz="4800" dirty="0">
                <a:latin typeface="Calibri"/>
                <a:cs typeface="Calibri"/>
              </a:rPr>
              <a:t>Collaboration skills</a:t>
            </a:r>
          </a:p>
        </p:txBody>
      </p:sp>
      <p:sp>
        <p:nvSpPr>
          <p:cNvPr id="3" name="Content Placeholder 2">
            <a:extLst>
              <a:ext uri="{FF2B5EF4-FFF2-40B4-BE49-F238E27FC236}">
                <a16:creationId xmlns:a16="http://schemas.microsoft.com/office/drawing/2014/main" id="{BBA62214-711A-4D98-C36A-08F225AFD1D8}"/>
              </a:ext>
            </a:extLst>
          </p:cNvPr>
          <p:cNvSpPr>
            <a:spLocks noGrp="1"/>
          </p:cNvSpPr>
          <p:nvPr>
            <p:ph idx="1"/>
          </p:nvPr>
        </p:nvSpPr>
        <p:spPr>
          <a:xfrm>
            <a:off x="136972" y="1026949"/>
            <a:ext cx="9947534" cy="5299902"/>
          </a:xfrm>
        </p:spPr>
        <p:txBody>
          <a:bodyPr vert="horz" lIns="68580" tIns="34290" rIns="68580" bIns="34290" rtlCol="0" anchor="t">
            <a:noAutofit/>
          </a:bodyPr>
          <a:lstStyle/>
          <a:p>
            <a:r>
              <a:rPr lang="en-US" sz="2400" dirty="0">
                <a:solidFill>
                  <a:schemeClr val="tx1"/>
                </a:solidFill>
                <a:latin typeface="Calibri"/>
                <a:cs typeface="Calibri"/>
              </a:rPr>
              <a:t>Youth workers need good collaboration skills, as youth work practice requires youth workers working with multi-agencies and young people's parents (Young, 1999, p.94).</a:t>
            </a:r>
          </a:p>
          <a:p>
            <a:r>
              <a:rPr lang="en-US" sz="2400" dirty="0">
                <a:solidFill>
                  <a:schemeClr val="tx1"/>
                </a:solidFill>
                <a:latin typeface="Calibri"/>
                <a:cs typeface="Calibri"/>
              </a:rPr>
              <a:t>Collaboration skills are based upon having good communication skills and utilizing the different forms of communication. </a:t>
            </a:r>
          </a:p>
          <a:p>
            <a:pPr marL="213995" indent="-213995"/>
            <a:r>
              <a:rPr lang="en-US" sz="2400" dirty="0">
                <a:solidFill>
                  <a:schemeClr val="tx1"/>
                </a:solidFill>
                <a:latin typeface="Calibri"/>
                <a:cs typeface="Calibri"/>
              </a:rPr>
              <a:t>  Youth workers may need to collaborate with others to help the young people reach a goal that has been set.</a:t>
            </a:r>
          </a:p>
          <a:p>
            <a:endParaRPr lang="en-US" sz="2400" dirty="0">
              <a:solidFill>
                <a:schemeClr val="tx1"/>
              </a:solidFill>
            </a:endParaRPr>
          </a:p>
          <a:p>
            <a:r>
              <a:rPr lang="en-US" sz="2400" b="1" dirty="0">
                <a:solidFill>
                  <a:schemeClr val="tx1"/>
                </a:solidFill>
                <a:latin typeface="Calibri"/>
                <a:cs typeface="Calibri"/>
              </a:rPr>
              <a:t>How can collaboration skills help to build meaningful relationships?</a:t>
            </a:r>
          </a:p>
          <a:p>
            <a:pPr marL="0" indent="0">
              <a:buNone/>
            </a:pPr>
            <a:endParaRPr lang="en-US" sz="2400" dirty="0">
              <a:solidFill>
                <a:srgbClr val="FF0000"/>
              </a:solidFill>
            </a:endParaRPr>
          </a:p>
          <a:p>
            <a:pPr marL="213995" indent="-213995">
              <a:buFont typeface="Calibri" charset="2"/>
              <a:buChar char="-"/>
            </a:pPr>
            <a:endParaRPr lang="en-US" dirty="0">
              <a:solidFill>
                <a:srgbClr val="FF0000"/>
              </a:solidFill>
            </a:endParaRPr>
          </a:p>
        </p:txBody>
      </p:sp>
    </p:spTree>
    <p:extLst>
      <p:ext uri="{BB962C8B-B14F-4D97-AF65-F5344CB8AC3E}">
        <p14:creationId xmlns:p14="http://schemas.microsoft.com/office/powerpoint/2010/main" val="3270987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BB778-B907-D990-7546-F2659D1E4C78}"/>
              </a:ext>
            </a:extLst>
          </p:cNvPr>
          <p:cNvSpPr>
            <a:spLocks noGrp="1"/>
          </p:cNvSpPr>
          <p:nvPr>
            <p:ph type="title"/>
          </p:nvPr>
        </p:nvSpPr>
        <p:spPr>
          <a:xfrm>
            <a:off x="71508" y="201571"/>
            <a:ext cx="6447501" cy="990600"/>
          </a:xfrm>
        </p:spPr>
        <p:txBody>
          <a:bodyPr>
            <a:normAutofit/>
          </a:bodyPr>
          <a:lstStyle/>
          <a:p>
            <a:r>
              <a:rPr lang="en-US" sz="4800" dirty="0">
                <a:latin typeface="Calibri"/>
                <a:cs typeface="Calibri"/>
              </a:rPr>
              <a:t>Being respectful</a:t>
            </a:r>
          </a:p>
        </p:txBody>
      </p:sp>
      <p:sp>
        <p:nvSpPr>
          <p:cNvPr id="3" name="Content Placeholder 2">
            <a:extLst>
              <a:ext uri="{FF2B5EF4-FFF2-40B4-BE49-F238E27FC236}">
                <a16:creationId xmlns:a16="http://schemas.microsoft.com/office/drawing/2014/main" id="{46EE3759-A47A-7175-75F3-2A181687319E}"/>
              </a:ext>
            </a:extLst>
          </p:cNvPr>
          <p:cNvSpPr>
            <a:spLocks noGrp="1"/>
          </p:cNvSpPr>
          <p:nvPr>
            <p:ph idx="1"/>
          </p:nvPr>
        </p:nvSpPr>
        <p:spPr>
          <a:xfrm>
            <a:off x="186241" y="1505400"/>
            <a:ext cx="9029834" cy="2910580"/>
          </a:xfrm>
        </p:spPr>
        <p:txBody>
          <a:bodyPr vert="horz" lIns="68580" tIns="34290" rIns="68580" bIns="34290" rtlCol="0" anchor="t">
            <a:normAutofit/>
          </a:bodyPr>
          <a:lstStyle/>
          <a:p>
            <a:r>
              <a:rPr lang="en-US" sz="2400" dirty="0">
                <a:solidFill>
                  <a:schemeClr val="tx1"/>
                </a:solidFill>
                <a:latin typeface="Calibri"/>
                <a:cs typeface="Calibri"/>
              </a:rPr>
              <a:t>One key skill of being a youth worker is being respectful to young people and other people they may be involved with</a:t>
            </a:r>
          </a:p>
          <a:p>
            <a:r>
              <a:rPr lang="en-US" sz="2400" dirty="0">
                <a:solidFill>
                  <a:schemeClr val="tx1"/>
                </a:solidFill>
                <a:latin typeface="Calibri"/>
                <a:cs typeface="Calibri"/>
              </a:rPr>
              <a:t>This includes respecting peoples' boundaries, feelings, religions and opinion. </a:t>
            </a:r>
          </a:p>
          <a:p>
            <a:endParaRPr lang="en-US" sz="2400" dirty="0">
              <a:solidFill>
                <a:schemeClr val="tx1"/>
              </a:solidFill>
              <a:latin typeface="Calibri"/>
              <a:cs typeface="Calibri"/>
            </a:endParaRPr>
          </a:p>
          <a:p>
            <a:r>
              <a:rPr lang="en-US" sz="2400" b="1" dirty="0">
                <a:solidFill>
                  <a:schemeClr val="tx1"/>
                </a:solidFill>
                <a:latin typeface="Calibri"/>
                <a:cs typeface="Calibri"/>
              </a:rPr>
              <a:t>How does being respectful help to build meaningful relationships?</a:t>
            </a:r>
          </a:p>
        </p:txBody>
      </p:sp>
    </p:spTree>
    <p:extLst>
      <p:ext uri="{BB962C8B-B14F-4D97-AF65-F5344CB8AC3E}">
        <p14:creationId xmlns:p14="http://schemas.microsoft.com/office/powerpoint/2010/main" val="419473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E6AD1-C2FF-1416-0551-ABAA9905C21D}"/>
              </a:ext>
            </a:extLst>
          </p:cNvPr>
          <p:cNvSpPr>
            <a:spLocks noGrp="1"/>
          </p:cNvSpPr>
          <p:nvPr>
            <p:ph type="title"/>
          </p:nvPr>
        </p:nvSpPr>
        <p:spPr>
          <a:xfrm>
            <a:off x="4167190" y="2933700"/>
            <a:ext cx="2990018" cy="1203511"/>
          </a:xfrm>
        </p:spPr>
        <p:txBody>
          <a:bodyPr>
            <a:noAutofit/>
          </a:bodyPr>
          <a:lstStyle/>
          <a:p>
            <a:r>
              <a:rPr lang="en-US" sz="7200" dirty="0">
                <a:latin typeface="Calibri"/>
                <a:cs typeface="Calibri Light"/>
              </a:rPr>
              <a:t>Tools!</a:t>
            </a:r>
            <a:r>
              <a:rPr lang="en-US" sz="7200" dirty="0">
                <a:cs typeface="Calibri Light"/>
              </a:rPr>
              <a:t> </a:t>
            </a:r>
            <a:endParaRPr lang="en-US" sz="7200" dirty="0"/>
          </a:p>
        </p:txBody>
      </p:sp>
    </p:spTree>
    <p:extLst>
      <p:ext uri="{BB962C8B-B14F-4D97-AF65-F5344CB8AC3E}">
        <p14:creationId xmlns:p14="http://schemas.microsoft.com/office/powerpoint/2010/main" val="557154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1089F-AB3F-5D05-8465-FBB877180852}"/>
              </a:ext>
            </a:extLst>
          </p:cNvPr>
          <p:cNvSpPr>
            <a:spLocks noGrp="1"/>
          </p:cNvSpPr>
          <p:nvPr>
            <p:ph type="title"/>
          </p:nvPr>
        </p:nvSpPr>
        <p:spPr>
          <a:xfrm>
            <a:off x="3809" y="-4883"/>
            <a:ext cx="8965973" cy="968710"/>
          </a:xfrm>
        </p:spPr>
        <p:txBody>
          <a:bodyPr>
            <a:normAutofit/>
          </a:bodyPr>
          <a:lstStyle/>
          <a:p>
            <a:r>
              <a:rPr lang="en-US" sz="4800" dirty="0">
                <a:latin typeface="Calibri"/>
                <a:cs typeface="Calibri"/>
              </a:rPr>
              <a:t>The five ways to wellbeing</a:t>
            </a:r>
            <a:r>
              <a:rPr lang="en-US" dirty="0">
                <a:latin typeface="Calibri"/>
                <a:cs typeface="Calibri"/>
              </a:rPr>
              <a:t> </a:t>
            </a:r>
          </a:p>
        </p:txBody>
      </p:sp>
      <p:sp>
        <p:nvSpPr>
          <p:cNvPr id="3" name="Content Placeholder 2">
            <a:extLst>
              <a:ext uri="{FF2B5EF4-FFF2-40B4-BE49-F238E27FC236}">
                <a16:creationId xmlns:a16="http://schemas.microsoft.com/office/drawing/2014/main" id="{BD673F5F-7CEA-0962-50AF-3B336A842344}"/>
              </a:ext>
            </a:extLst>
          </p:cNvPr>
          <p:cNvSpPr>
            <a:spLocks noGrp="1"/>
          </p:cNvSpPr>
          <p:nvPr>
            <p:ph idx="1"/>
          </p:nvPr>
        </p:nvSpPr>
        <p:spPr>
          <a:xfrm>
            <a:off x="163358" y="1775869"/>
            <a:ext cx="8988802" cy="4989892"/>
          </a:xfrm>
        </p:spPr>
        <p:txBody>
          <a:bodyPr vert="horz" lIns="68580" tIns="34290" rIns="68580" bIns="34290" rtlCol="0" anchor="t">
            <a:noAutofit/>
          </a:bodyPr>
          <a:lstStyle/>
          <a:p>
            <a:pPr>
              <a:buAutoNum type="arabicPeriod"/>
            </a:pPr>
            <a:r>
              <a:rPr lang="en-US" sz="2200" dirty="0">
                <a:solidFill>
                  <a:schemeClr val="tx1"/>
                </a:solidFill>
                <a:highlight>
                  <a:srgbClr val="FFFF00"/>
                </a:highlight>
                <a:latin typeface="Calibri"/>
                <a:cs typeface="Calibri"/>
              </a:rPr>
              <a:t>Connect</a:t>
            </a:r>
            <a:r>
              <a:rPr lang="en-US" sz="2200" dirty="0">
                <a:solidFill>
                  <a:schemeClr val="tx1"/>
                </a:solidFill>
                <a:latin typeface="Calibri"/>
                <a:cs typeface="Calibri"/>
              </a:rPr>
              <a:t> – Connecting with someone can improve someone's wellbeing.</a:t>
            </a:r>
          </a:p>
          <a:p>
            <a:pPr>
              <a:buAutoNum type="arabicPeriod"/>
            </a:pPr>
            <a:r>
              <a:rPr lang="en-US" sz="2200" dirty="0">
                <a:solidFill>
                  <a:schemeClr val="tx1"/>
                </a:solidFill>
                <a:highlight>
                  <a:srgbClr val="FFFF00"/>
                </a:highlight>
                <a:latin typeface="Calibri"/>
                <a:cs typeface="Calibri"/>
              </a:rPr>
              <a:t>Be active </a:t>
            </a:r>
            <a:r>
              <a:rPr lang="en-US" sz="2200" dirty="0">
                <a:solidFill>
                  <a:schemeClr val="tx1"/>
                </a:solidFill>
                <a:latin typeface="Calibri"/>
                <a:cs typeface="Calibri"/>
              </a:rPr>
              <a:t>– Physical activity has been shown to help reduce depression and anxiety. It also helps improve overall well-being.</a:t>
            </a:r>
          </a:p>
          <a:p>
            <a:pPr>
              <a:buAutoNum type="arabicPeriod"/>
            </a:pPr>
            <a:r>
              <a:rPr lang="en-US" sz="2200" dirty="0">
                <a:solidFill>
                  <a:schemeClr val="tx1"/>
                </a:solidFill>
                <a:highlight>
                  <a:srgbClr val="FFFF00"/>
                </a:highlight>
                <a:latin typeface="Calibri"/>
                <a:cs typeface="Calibri"/>
              </a:rPr>
              <a:t>Learn</a:t>
            </a:r>
            <a:r>
              <a:rPr lang="en-US" sz="2200" dirty="0">
                <a:solidFill>
                  <a:schemeClr val="tx1"/>
                </a:solidFill>
                <a:latin typeface="Calibri"/>
                <a:cs typeface="Calibri"/>
              </a:rPr>
              <a:t> – learning can help to improve someone's self-esteem and can often aid peoples' social lives.</a:t>
            </a:r>
          </a:p>
          <a:p>
            <a:pPr>
              <a:buAutoNum type="arabicPeriod"/>
            </a:pPr>
            <a:r>
              <a:rPr lang="en-US" sz="2200" dirty="0">
                <a:solidFill>
                  <a:schemeClr val="tx1"/>
                </a:solidFill>
                <a:highlight>
                  <a:srgbClr val="FFFF00"/>
                </a:highlight>
                <a:latin typeface="Calibri"/>
                <a:cs typeface="Calibri"/>
              </a:rPr>
              <a:t>Give</a:t>
            </a:r>
            <a:r>
              <a:rPr lang="en-US" sz="2200" dirty="0">
                <a:solidFill>
                  <a:schemeClr val="tx1"/>
                </a:solidFill>
                <a:latin typeface="Calibri"/>
                <a:cs typeface="Calibri"/>
              </a:rPr>
              <a:t> – Giving to others has been reported to make all involved, overall happier. Even one act of kindness a week can help someone to feel happier.</a:t>
            </a:r>
          </a:p>
          <a:p>
            <a:pPr>
              <a:buAutoNum type="arabicPeriod"/>
            </a:pPr>
            <a:r>
              <a:rPr lang="en-US" sz="2200" dirty="0">
                <a:solidFill>
                  <a:schemeClr val="tx1"/>
                </a:solidFill>
                <a:highlight>
                  <a:srgbClr val="FFFF00"/>
                </a:highlight>
                <a:latin typeface="Calibri"/>
                <a:cs typeface="Calibri"/>
              </a:rPr>
              <a:t>Mindfulness</a:t>
            </a:r>
            <a:r>
              <a:rPr lang="en-US" sz="2200" dirty="0">
                <a:solidFill>
                  <a:schemeClr val="tx1"/>
                </a:solidFill>
                <a:latin typeface="Calibri"/>
                <a:cs typeface="Calibri"/>
              </a:rPr>
              <a:t> – Taking in the moment is often over-looked but can be beneficial in a lot of ways. It can help someone to understand themselves better and improve their own values and motivations </a:t>
            </a:r>
            <a:r>
              <a:rPr lang="en-US" sz="2200" dirty="0">
                <a:solidFill>
                  <a:schemeClr val="tx1"/>
                </a:solidFill>
                <a:latin typeface="Calibri"/>
                <a:ea typeface="+mn-lt"/>
                <a:cs typeface="+mn-lt"/>
              </a:rPr>
              <a:t>(MIND, 2019).</a:t>
            </a:r>
            <a:endParaRPr lang="en-US" sz="2200" dirty="0">
              <a:solidFill>
                <a:schemeClr val="tx1"/>
              </a:solidFill>
              <a:latin typeface="Calibri"/>
              <a:cs typeface="Calibri"/>
            </a:endParaRPr>
          </a:p>
          <a:p>
            <a:pPr>
              <a:buAutoNum type="arabicPeriod"/>
            </a:pPr>
            <a:r>
              <a:rPr lang="en-US" sz="2200" b="1" dirty="0">
                <a:solidFill>
                  <a:schemeClr val="tx1"/>
                </a:solidFill>
                <a:latin typeface="Calibri"/>
                <a:ea typeface="+mn-lt"/>
                <a:cs typeface="+mn-lt"/>
              </a:rPr>
              <a:t>How can the 5 ways to wellbeing help to build meaningful relationships?</a:t>
            </a:r>
          </a:p>
        </p:txBody>
      </p:sp>
      <p:sp>
        <p:nvSpPr>
          <p:cNvPr id="5" name="TextBox 4">
            <a:extLst>
              <a:ext uri="{FF2B5EF4-FFF2-40B4-BE49-F238E27FC236}">
                <a16:creationId xmlns:a16="http://schemas.microsoft.com/office/drawing/2014/main" id="{E6DD3B3B-0736-8A84-1BA6-796D357FCE03}"/>
              </a:ext>
            </a:extLst>
          </p:cNvPr>
          <p:cNvSpPr txBox="1"/>
          <p:nvPr/>
        </p:nvSpPr>
        <p:spPr>
          <a:xfrm>
            <a:off x="47537" y="780431"/>
            <a:ext cx="8984250" cy="1084912"/>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2200" dirty="0">
                <a:latin typeface="Calibri"/>
                <a:cs typeface="Calibri"/>
              </a:rPr>
              <a:t>Youth workers should use the 5 ways to well-being as a tool in planning activities and events with yong people. This is because young people's wellbeing should always be considered. </a:t>
            </a:r>
          </a:p>
        </p:txBody>
      </p:sp>
      <p:graphicFrame>
        <p:nvGraphicFramePr>
          <p:cNvPr id="11" name="TextBox 3">
            <a:extLst>
              <a:ext uri="{FF2B5EF4-FFF2-40B4-BE49-F238E27FC236}">
                <a16:creationId xmlns:a16="http://schemas.microsoft.com/office/drawing/2014/main" id="{92A30EF4-EC14-F613-2E16-DBADEA68A8EB}"/>
              </a:ext>
            </a:extLst>
          </p:cNvPr>
          <p:cNvGraphicFramePr/>
          <p:nvPr>
            <p:extLst>
              <p:ext uri="{D42A27DB-BD31-4B8C-83A1-F6EECF244321}">
                <p14:modId xmlns:p14="http://schemas.microsoft.com/office/powerpoint/2010/main" val="2367807629"/>
              </p:ext>
            </p:extLst>
          </p:nvPr>
        </p:nvGraphicFramePr>
        <p:xfrm>
          <a:off x="9146644" y="312709"/>
          <a:ext cx="2863640" cy="61632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0775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79DD9-9375-DD09-FF6F-00C798C53743}"/>
              </a:ext>
            </a:extLst>
          </p:cNvPr>
          <p:cNvSpPr>
            <a:spLocks noGrp="1"/>
          </p:cNvSpPr>
          <p:nvPr>
            <p:ph type="title"/>
          </p:nvPr>
        </p:nvSpPr>
        <p:spPr/>
        <p:txBody>
          <a:bodyPr>
            <a:normAutofit/>
          </a:bodyPr>
          <a:lstStyle/>
          <a:p>
            <a:r>
              <a:rPr lang="en-US" sz="4800" dirty="0">
                <a:latin typeface="Calibri"/>
                <a:cs typeface="Calibri"/>
              </a:rPr>
              <a:t>Risk assessments </a:t>
            </a:r>
          </a:p>
        </p:txBody>
      </p:sp>
      <p:sp>
        <p:nvSpPr>
          <p:cNvPr id="3" name="Content Placeholder 2">
            <a:extLst>
              <a:ext uri="{FF2B5EF4-FFF2-40B4-BE49-F238E27FC236}">
                <a16:creationId xmlns:a16="http://schemas.microsoft.com/office/drawing/2014/main" id="{C3A00316-98C2-090F-400E-8C0D7162C756}"/>
              </a:ext>
            </a:extLst>
          </p:cNvPr>
          <p:cNvSpPr>
            <a:spLocks noGrp="1"/>
          </p:cNvSpPr>
          <p:nvPr>
            <p:ph idx="1"/>
          </p:nvPr>
        </p:nvSpPr>
        <p:spPr>
          <a:xfrm>
            <a:off x="349251" y="1430339"/>
            <a:ext cx="9824334" cy="4473439"/>
          </a:xfrm>
        </p:spPr>
        <p:txBody>
          <a:bodyPr vert="horz" lIns="91440" tIns="45720" rIns="91440" bIns="45720" rtlCol="0" anchor="t">
            <a:noAutofit/>
          </a:bodyPr>
          <a:lstStyle/>
          <a:p>
            <a:r>
              <a:rPr lang="en-US" sz="2400" dirty="0">
                <a:solidFill>
                  <a:schemeClr val="tx1"/>
                </a:solidFill>
                <a:latin typeface="Calibri"/>
                <a:cs typeface="Calibri"/>
              </a:rPr>
              <a:t>Risk assessments are important in youth work as it allows for youth workers to plan and execute activities and events successfully while keeping all involved safe. </a:t>
            </a:r>
          </a:p>
          <a:p>
            <a:r>
              <a:rPr lang="en-US" sz="2400" dirty="0">
                <a:solidFill>
                  <a:schemeClr val="tx1"/>
                </a:solidFill>
                <a:latin typeface="Calibri"/>
                <a:cs typeface="Calibri"/>
              </a:rPr>
              <a:t>Risk assessments "protect people from potential harm and ill-health" </a:t>
            </a:r>
            <a:r>
              <a:rPr lang="en-US" sz="2400" dirty="0">
                <a:solidFill>
                  <a:schemeClr val="tx1"/>
                </a:solidFill>
                <a:latin typeface="Calibri"/>
                <a:ea typeface="+mn-lt"/>
                <a:cs typeface="+mn-lt"/>
              </a:rPr>
              <a:t>(Chas, n.d.).</a:t>
            </a:r>
          </a:p>
          <a:p>
            <a:r>
              <a:rPr lang="en-US" sz="2400" dirty="0">
                <a:solidFill>
                  <a:schemeClr val="tx1"/>
                </a:solidFill>
                <a:latin typeface="Calibri"/>
                <a:cs typeface="Calibri"/>
              </a:rPr>
              <a:t>In the summary functional map for youth work, key area  E states "maintain health and </a:t>
            </a:r>
            <a:r>
              <a:rPr lang="en-US" sz="2400" dirty="0" err="1">
                <a:solidFill>
                  <a:schemeClr val="tx1"/>
                </a:solidFill>
                <a:latin typeface="Calibri"/>
                <a:cs typeface="Calibri"/>
              </a:rPr>
              <a:t>saftey</a:t>
            </a:r>
            <a:r>
              <a:rPr lang="en-US" sz="2400" dirty="0">
                <a:solidFill>
                  <a:schemeClr val="tx1"/>
                </a:solidFill>
                <a:latin typeface="Calibri"/>
                <a:cs typeface="Calibri"/>
              </a:rPr>
              <a:t> in the workplace". (CLD Standards, 2019, P.6</a:t>
            </a:r>
            <a:r>
              <a:rPr lang="en-US" sz="2400" dirty="0">
                <a:latin typeface="Calibri"/>
                <a:cs typeface="Calibri"/>
              </a:rPr>
              <a:t>) </a:t>
            </a:r>
            <a:r>
              <a:rPr lang="en-US" sz="2400" dirty="0">
                <a:solidFill>
                  <a:srgbClr val="FF0000"/>
                </a:solidFill>
                <a:latin typeface="Calibri"/>
                <a:cs typeface="Calibri"/>
              </a:rPr>
              <a:t>don’t forget to add this to y reference list </a:t>
            </a:r>
            <a:r>
              <a:rPr lang="en-US" sz="2400" dirty="0">
                <a:latin typeface="Calibri"/>
                <a:cs typeface="Calibri"/>
              </a:rPr>
              <a:t> </a:t>
            </a:r>
          </a:p>
          <a:p>
            <a:r>
              <a:rPr lang="en-US" sz="2400" b="1" dirty="0">
                <a:solidFill>
                  <a:schemeClr val="tx1"/>
                </a:solidFill>
                <a:latin typeface="Calibri"/>
                <a:cs typeface="Calibri"/>
              </a:rPr>
              <a:t>How do risk assessments help build meaningful relationships?</a:t>
            </a:r>
            <a:r>
              <a:rPr lang="en-US" sz="2400" dirty="0">
                <a:solidFill>
                  <a:schemeClr val="tx1"/>
                </a:solidFill>
                <a:latin typeface="Calibri"/>
                <a:cs typeface="Calibri"/>
              </a:rPr>
              <a:t> </a:t>
            </a:r>
          </a:p>
          <a:p>
            <a:pPr marL="0" indent="0">
              <a:buNone/>
            </a:pPr>
            <a:endParaRPr lang="en-US" dirty="0"/>
          </a:p>
        </p:txBody>
      </p:sp>
    </p:spTree>
    <p:extLst>
      <p:ext uri="{BB962C8B-B14F-4D97-AF65-F5344CB8AC3E}">
        <p14:creationId xmlns:p14="http://schemas.microsoft.com/office/powerpoint/2010/main" val="4286195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84A5B-4355-5295-B10D-344F36C9A519}"/>
              </a:ext>
            </a:extLst>
          </p:cNvPr>
          <p:cNvSpPr>
            <a:spLocks noGrp="1"/>
          </p:cNvSpPr>
          <p:nvPr>
            <p:ph type="title"/>
          </p:nvPr>
        </p:nvSpPr>
        <p:spPr>
          <a:xfrm>
            <a:off x="677334" y="609600"/>
            <a:ext cx="8596668" cy="1320800"/>
          </a:xfrm>
        </p:spPr>
        <p:txBody>
          <a:bodyPr anchor="t">
            <a:normAutofit/>
          </a:bodyPr>
          <a:lstStyle/>
          <a:p>
            <a:r>
              <a:rPr lang="en-US" sz="4800" dirty="0">
                <a:latin typeface="Calibri"/>
                <a:cs typeface="Calibri"/>
              </a:rPr>
              <a:t>Maslow's hierarchy of needs</a:t>
            </a:r>
            <a:r>
              <a:rPr lang="en-US" sz="4800" dirty="0"/>
              <a:t> </a:t>
            </a:r>
          </a:p>
        </p:txBody>
      </p:sp>
      <p:sp>
        <p:nvSpPr>
          <p:cNvPr id="8" name="Content Placeholder 7">
            <a:extLst>
              <a:ext uri="{FF2B5EF4-FFF2-40B4-BE49-F238E27FC236}">
                <a16:creationId xmlns:a16="http://schemas.microsoft.com/office/drawing/2014/main" id="{6B3FC655-6B08-7F6A-0EB3-2B333155BB70}"/>
              </a:ext>
            </a:extLst>
          </p:cNvPr>
          <p:cNvSpPr>
            <a:spLocks noGrp="1"/>
          </p:cNvSpPr>
          <p:nvPr>
            <p:ph idx="1"/>
          </p:nvPr>
        </p:nvSpPr>
        <p:spPr>
          <a:xfrm>
            <a:off x="239813" y="1779589"/>
            <a:ext cx="7254852" cy="3854942"/>
          </a:xfrm>
        </p:spPr>
        <p:txBody>
          <a:bodyPr vert="horz" lIns="91440" tIns="45720" rIns="91440" bIns="45720" rtlCol="0" anchor="t">
            <a:noAutofit/>
          </a:bodyPr>
          <a:lstStyle/>
          <a:p>
            <a:r>
              <a:rPr lang="en-US" sz="2400" dirty="0">
                <a:solidFill>
                  <a:schemeClr val="tx1"/>
                </a:solidFill>
                <a:latin typeface="Calibri"/>
                <a:cs typeface="Calibri"/>
              </a:rPr>
              <a:t>Maslow's hierarchy of needs was a theory made by Abraham Maslow. It is a five-tier pyramid which consists of human needs. The needs at the bottom need to be met before someone can move up on the pyramid (Mcloed, 2022).</a:t>
            </a:r>
          </a:p>
          <a:p>
            <a:endParaRPr lang="en-US" sz="2400" dirty="0">
              <a:solidFill>
                <a:schemeClr val="tx1"/>
              </a:solidFill>
              <a:latin typeface="Calibri"/>
              <a:cs typeface="Calibri"/>
            </a:endParaRPr>
          </a:p>
          <a:p>
            <a:r>
              <a:rPr lang="en-US" sz="2400" dirty="0">
                <a:solidFill>
                  <a:schemeClr val="tx1"/>
                </a:solidFill>
                <a:latin typeface="Calibri"/>
                <a:cs typeface="Calibri"/>
              </a:rPr>
              <a:t>It is important that youth workers consider this tool in their practice as it would be helpful to figure out what a young person's next step is.</a:t>
            </a:r>
            <a:r>
              <a:rPr lang="en-US" sz="2400" dirty="0">
                <a:solidFill>
                  <a:schemeClr val="tx1"/>
                </a:solidFill>
              </a:rPr>
              <a:t> </a:t>
            </a:r>
          </a:p>
          <a:p>
            <a:endParaRPr lang="en-US" dirty="0"/>
          </a:p>
        </p:txBody>
      </p:sp>
      <p:pic>
        <p:nvPicPr>
          <p:cNvPr id="4" name="Picture 4" descr="Diagram&#10;&#10;Description automatically generated">
            <a:extLst>
              <a:ext uri="{FF2B5EF4-FFF2-40B4-BE49-F238E27FC236}">
                <a16:creationId xmlns:a16="http://schemas.microsoft.com/office/drawing/2014/main" id="{DD20B688-5B1A-89B2-A0AC-CBC60B44F7F6}"/>
              </a:ext>
            </a:extLst>
          </p:cNvPr>
          <p:cNvPicPr>
            <a:picLocks noChangeAspect="1"/>
          </p:cNvPicPr>
          <p:nvPr/>
        </p:nvPicPr>
        <p:blipFill rotWithShape="1">
          <a:blip r:embed="rId3"/>
          <a:srcRect l="1166" r="3" b="3"/>
          <a:stretch/>
        </p:blipFill>
        <p:spPr>
          <a:xfrm>
            <a:off x="7612266" y="1271382"/>
            <a:ext cx="4502268" cy="3972009"/>
          </a:xfrm>
          <a:prstGeom prst="rect">
            <a:avLst/>
          </a:prstGeom>
        </p:spPr>
      </p:pic>
      <p:sp>
        <p:nvSpPr>
          <p:cNvPr id="5" name="TextBox 4">
            <a:extLst>
              <a:ext uri="{FF2B5EF4-FFF2-40B4-BE49-F238E27FC236}">
                <a16:creationId xmlns:a16="http://schemas.microsoft.com/office/drawing/2014/main" id="{846C6EAD-29A6-E505-B786-A71FD98428B6}"/>
              </a:ext>
            </a:extLst>
          </p:cNvPr>
          <p:cNvSpPr txBox="1"/>
          <p:nvPr/>
        </p:nvSpPr>
        <p:spPr>
          <a:xfrm>
            <a:off x="559706" y="5834529"/>
            <a:ext cx="764087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cs typeface="Calibri"/>
              </a:rPr>
              <a:t>How can Maslow's hierarchy of needs help build meaningful relationship?</a:t>
            </a:r>
            <a:r>
              <a:rPr lang="en-US" dirty="0">
                <a:latin typeface="Calibri"/>
                <a:cs typeface="Calibri"/>
              </a:rPr>
              <a:t> </a:t>
            </a:r>
          </a:p>
        </p:txBody>
      </p:sp>
      <p:sp>
        <p:nvSpPr>
          <p:cNvPr id="3" name="TextBox 2">
            <a:extLst>
              <a:ext uri="{FF2B5EF4-FFF2-40B4-BE49-F238E27FC236}">
                <a16:creationId xmlns:a16="http://schemas.microsoft.com/office/drawing/2014/main" id="{40D42A9C-DF01-E2A5-3E77-DEFEF827A7D1}"/>
              </a:ext>
            </a:extLst>
          </p:cNvPr>
          <p:cNvSpPr txBox="1"/>
          <p:nvPr/>
        </p:nvSpPr>
        <p:spPr>
          <a:xfrm>
            <a:off x="10449484" y="5305985"/>
            <a:ext cx="22271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mn-lt"/>
                <a:cs typeface="+mn-lt"/>
              </a:rPr>
              <a:t>(Mcloed, 2022)</a:t>
            </a:r>
            <a:endParaRPr lang="en-US"/>
          </a:p>
        </p:txBody>
      </p:sp>
    </p:spTree>
    <p:extLst>
      <p:ext uri="{BB962C8B-B14F-4D97-AF65-F5344CB8AC3E}">
        <p14:creationId xmlns:p14="http://schemas.microsoft.com/office/powerpoint/2010/main" val="25211185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2474D-E77D-74BB-2495-878E79146E50}"/>
              </a:ext>
            </a:extLst>
          </p:cNvPr>
          <p:cNvSpPr>
            <a:spLocks noGrp="1"/>
          </p:cNvSpPr>
          <p:nvPr>
            <p:ph type="title"/>
          </p:nvPr>
        </p:nvSpPr>
        <p:spPr/>
        <p:txBody>
          <a:bodyPr/>
          <a:lstStyle/>
          <a:p>
            <a:r>
              <a:rPr lang="en-US" sz="4800" dirty="0">
                <a:latin typeface="Calibri"/>
                <a:cs typeface="Calibri"/>
              </a:rPr>
              <a:t>Self-care</a:t>
            </a:r>
            <a:r>
              <a:rPr lang="en-US" dirty="0"/>
              <a:t> </a:t>
            </a:r>
          </a:p>
        </p:txBody>
      </p:sp>
      <p:sp>
        <p:nvSpPr>
          <p:cNvPr id="3" name="Content Placeholder 2">
            <a:extLst>
              <a:ext uri="{FF2B5EF4-FFF2-40B4-BE49-F238E27FC236}">
                <a16:creationId xmlns:a16="http://schemas.microsoft.com/office/drawing/2014/main" id="{5DBD3F7D-10DD-96A8-57F2-4346078EB1C6}"/>
              </a:ext>
            </a:extLst>
          </p:cNvPr>
          <p:cNvSpPr>
            <a:spLocks noGrp="1"/>
          </p:cNvSpPr>
          <p:nvPr>
            <p:ph idx="1"/>
          </p:nvPr>
        </p:nvSpPr>
        <p:spPr>
          <a:xfrm>
            <a:off x="83422" y="1488236"/>
            <a:ext cx="6971816" cy="3880773"/>
          </a:xfrm>
        </p:spPr>
        <p:txBody>
          <a:bodyPr vert="horz" lIns="91440" tIns="45720" rIns="91440" bIns="45720" rtlCol="0" anchor="t">
            <a:normAutofit/>
          </a:bodyPr>
          <a:lstStyle/>
          <a:p>
            <a:pPr lvl="1"/>
            <a:r>
              <a:rPr lang="en-US" sz="2400" dirty="0">
                <a:solidFill>
                  <a:schemeClr val="tx1"/>
                </a:solidFill>
                <a:latin typeface="Calibri"/>
                <a:cs typeface="Calibri"/>
              </a:rPr>
              <a:t>Self-care is acting and doing the things that personally improve someone's mental and physical health (</a:t>
            </a:r>
            <a:r>
              <a:rPr lang="en-US" sz="2400" dirty="0">
                <a:solidFill>
                  <a:schemeClr val="tx1"/>
                </a:solidFill>
                <a:latin typeface="Calibri"/>
                <a:ea typeface="+mn-lt"/>
                <a:cs typeface="+mn-lt"/>
              </a:rPr>
              <a:t>National Institute Of Mental Health, 2022).</a:t>
            </a:r>
            <a:endParaRPr lang="en-US" sz="2400">
              <a:solidFill>
                <a:schemeClr val="tx1"/>
              </a:solidFill>
              <a:latin typeface="Calibri"/>
              <a:cs typeface="Calibri"/>
            </a:endParaRPr>
          </a:p>
          <a:p>
            <a:pPr lvl="1"/>
            <a:r>
              <a:rPr lang="en-US" sz="2400" dirty="0">
                <a:solidFill>
                  <a:schemeClr val="tx1"/>
                </a:solidFill>
                <a:latin typeface="Calibri"/>
                <a:cs typeface="Calibri"/>
              </a:rPr>
              <a:t>Self-care is unique to the person who is doing it. </a:t>
            </a:r>
          </a:p>
          <a:p>
            <a:pPr lvl="1"/>
            <a:r>
              <a:rPr lang="en-US" sz="2400" dirty="0">
                <a:solidFill>
                  <a:schemeClr val="tx1"/>
                </a:solidFill>
                <a:latin typeface="Calibri"/>
                <a:cs typeface="Calibri"/>
              </a:rPr>
              <a:t>Young people often forget to take part in self-care and as a result youth workers should consider self-care as a tool when planning events and activities.</a:t>
            </a:r>
          </a:p>
        </p:txBody>
      </p:sp>
      <p:pic>
        <p:nvPicPr>
          <p:cNvPr id="4" name="Picture 4" descr="A picture containing diagram&#10;&#10;Description automatically generated">
            <a:extLst>
              <a:ext uri="{FF2B5EF4-FFF2-40B4-BE49-F238E27FC236}">
                <a16:creationId xmlns:a16="http://schemas.microsoft.com/office/drawing/2014/main" id="{0061EAD2-1E1F-DB0B-4CA4-C07D31455808}"/>
              </a:ext>
            </a:extLst>
          </p:cNvPr>
          <p:cNvPicPr>
            <a:picLocks noChangeAspect="1"/>
          </p:cNvPicPr>
          <p:nvPr/>
        </p:nvPicPr>
        <p:blipFill>
          <a:blip r:embed="rId3"/>
          <a:stretch>
            <a:fillRect/>
          </a:stretch>
        </p:blipFill>
        <p:spPr>
          <a:xfrm>
            <a:off x="7525871" y="847165"/>
            <a:ext cx="4368052" cy="4368052"/>
          </a:xfrm>
          <a:prstGeom prst="rect">
            <a:avLst/>
          </a:prstGeom>
        </p:spPr>
      </p:pic>
      <p:sp>
        <p:nvSpPr>
          <p:cNvPr id="5" name="TextBox 4">
            <a:extLst>
              <a:ext uri="{FF2B5EF4-FFF2-40B4-BE49-F238E27FC236}">
                <a16:creationId xmlns:a16="http://schemas.microsoft.com/office/drawing/2014/main" id="{F7D37DD0-A61B-97DF-4707-371638B8AC9E}"/>
              </a:ext>
            </a:extLst>
          </p:cNvPr>
          <p:cNvSpPr txBox="1"/>
          <p:nvPr/>
        </p:nvSpPr>
        <p:spPr>
          <a:xfrm>
            <a:off x="731184" y="5600140"/>
            <a:ext cx="721378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cs typeface="Calibri"/>
              </a:rPr>
              <a:t>How does self-care help build meaningful relationships? </a:t>
            </a:r>
          </a:p>
        </p:txBody>
      </p:sp>
      <p:sp>
        <p:nvSpPr>
          <p:cNvPr id="6" name="TextBox 5">
            <a:extLst>
              <a:ext uri="{FF2B5EF4-FFF2-40B4-BE49-F238E27FC236}">
                <a16:creationId xmlns:a16="http://schemas.microsoft.com/office/drawing/2014/main" id="{B8E8401B-BDB8-2B14-E028-C16E86505074}"/>
              </a:ext>
            </a:extLst>
          </p:cNvPr>
          <p:cNvSpPr txBox="1"/>
          <p:nvPr/>
        </p:nvSpPr>
        <p:spPr>
          <a:xfrm>
            <a:off x="7676029" y="5322794"/>
            <a:ext cx="416018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ea typeface="+mn-lt"/>
                <a:cs typeface="+mn-lt"/>
              </a:rPr>
              <a:t>(St Thomas A Becket C of E Primary School, 2021)</a:t>
            </a:r>
            <a:endParaRPr lang="en-US" dirty="0">
              <a:latin typeface="Calibri"/>
            </a:endParaRPr>
          </a:p>
        </p:txBody>
      </p:sp>
    </p:spTree>
    <p:extLst>
      <p:ext uri="{BB962C8B-B14F-4D97-AF65-F5344CB8AC3E}">
        <p14:creationId xmlns:p14="http://schemas.microsoft.com/office/powerpoint/2010/main" val="378413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16E35-D30A-C1A1-ED84-4B427BD1E437}"/>
              </a:ext>
            </a:extLst>
          </p:cNvPr>
          <p:cNvSpPr>
            <a:spLocks noGrp="1"/>
          </p:cNvSpPr>
          <p:nvPr>
            <p:ph type="title"/>
          </p:nvPr>
        </p:nvSpPr>
        <p:spPr>
          <a:xfrm>
            <a:off x="677334" y="609600"/>
            <a:ext cx="8596668" cy="1320800"/>
          </a:xfrm>
        </p:spPr>
        <p:txBody>
          <a:bodyPr anchor="t">
            <a:normAutofit/>
          </a:bodyPr>
          <a:lstStyle/>
          <a:p>
            <a:r>
              <a:rPr lang="en-US" sz="4800"/>
              <a:t>Reflections</a:t>
            </a:r>
            <a:r>
              <a:rPr lang="en-US" sz="4800" dirty="0"/>
              <a:t> </a:t>
            </a:r>
          </a:p>
        </p:txBody>
      </p:sp>
      <p:pic>
        <p:nvPicPr>
          <p:cNvPr id="4" name="Picture 4" descr="A picture containing timeline&#10;&#10;Description automatically generated">
            <a:extLst>
              <a:ext uri="{FF2B5EF4-FFF2-40B4-BE49-F238E27FC236}">
                <a16:creationId xmlns:a16="http://schemas.microsoft.com/office/drawing/2014/main" id="{269C2F4F-101B-B135-B685-0D4C73FB3A82}"/>
              </a:ext>
            </a:extLst>
          </p:cNvPr>
          <p:cNvPicPr>
            <a:picLocks noChangeAspect="1"/>
          </p:cNvPicPr>
          <p:nvPr/>
        </p:nvPicPr>
        <p:blipFill>
          <a:blip r:embed="rId3"/>
          <a:stretch>
            <a:fillRect/>
          </a:stretch>
        </p:blipFill>
        <p:spPr>
          <a:xfrm>
            <a:off x="7566630" y="870654"/>
            <a:ext cx="3790319" cy="3769831"/>
          </a:xfrm>
          <a:prstGeom prst="rect">
            <a:avLst/>
          </a:prstGeom>
        </p:spPr>
      </p:pic>
      <p:sp>
        <p:nvSpPr>
          <p:cNvPr id="3" name="Content Placeholder 2">
            <a:extLst>
              <a:ext uri="{FF2B5EF4-FFF2-40B4-BE49-F238E27FC236}">
                <a16:creationId xmlns:a16="http://schemas.microsoft.com/office/drawing/2014/main" id="{F019C700-04DC-76E8-A049-4AE4B23D058E}"/>
              </a:ext>
            </a:extLst>
          </p:cNvPr>
          <p:cNvSpPr>
            <a:spLocks noGrp="1"/>
          </p:cNvSpPr>
          <p:nvPr>
            <p:ph idx="1"/>
          </p:nvPr>
        </p:nvSpPr>
        <p:spPr>
          <a:xfrm>
            <a:off x="579676" y="1846824"/>
            <a:ext cx="6640646" cy="2961750"/>
          </a:xfrm>
        </p:spPr>
        <p:txBody>
          <a:bodyPr vert="horz" lIns="91440" tIns="45720" rIns="91440" bIns="45720" rtlCol="0" anchor="t">
            <a:noAutofit/>
          </a:bodyPr>
          <a:lstStyle/>
          <a:p>
            <a:pPr marL="0" indent="0">
              <a:buNone/>
            </a:pPr>
            <a:r>
              <a:rPr lang="en-US" sz="2400" dirty="0">
                <a:solidFill>
                  <a:schemeClr val="tx1"/>
                </a:solidFill>
                <a:latin typeface="Calibri"/>
                <a:cs typeface="Calibri"/>
              </a:rPr>
              <a:t>"It is an active process of forming a picture, identifying problems and mapping out a way forward" </a:t>
            </a:r>
            <a:r>
              <a:rPr lang="en-US" sz="2400" dirty="0">
                <a:solidFill>
                  <a:schemeClr val="tx1"/>
                </a:solidFill>
                <a:latin typeface="Calibri"/>
                <a:ea typeface="+mn-lt"/>
                <a:cs typeface="+mn-lt"/>
              </a:rPr>
              <a:t>(Harrison and Wise, 2005, p.196). </a:t>
            </a:r>
          </a:p>
          <a:p>
            <a:pPr marL="0" indent="0">
              <a:buNone/>
            </a:pPr>
            <a:r>
              <a:rPr lang="en-US" sz="2400" dirty="0">
                <a:solidFill>
                  <a:schemeClr val="tx1"/>
                </a:solidFill>
                <a:latin typeface="Calibri"/>
                <a:cs typeface="Calibri"/>
              </a:rPr>
              <a:t>This explains that reflections are important for improving youth work practice.</a:t>
            </a:r>
          </a:p>
          <a:p>
            <a:pPr marL="0" indent="0">
              <a:buNone/>
            </a:pPr>
            <a:r>
              <a:rPr lang="en-US" sz="2400" dirty="0">
                <a:solidFill>
                  <a:schemeClr val="tx1"/>
                </a:solidFill>
                <a:latin typeface="Calibri"/>
                <a:cs typeface="Calibri"/>
              </a:rPr>
              <a:t>It is important that youth workers use reflection as a tool in their practice. </a:t>
            </a:r>
          </a:p>
          <a:p>
            <a:pPr marL="0" indent="0">
              <a:buNone/>
            </a:pPr>
            <a:endParaRPr lang="en-US" sz="2400" dirty="0"/>
          </a:p>
          <a:p>
            <a:pPr marL="0" indent="0">
              <a:buNone/>
            </a:pPr>
            <a:r>
              <a:rPr lang="en-US" sz="2400" b="1" dirty="0">
                <a:solidFill>
                  <a:schemeClr val="tx1"/>
                </a:solidFill>
                <a:latin typeface="Calibri"/>
                <a:cs typeface="Calibri"/>
              </a:rPr>
              <a:t>How does reflections help build meaningful relationships? </a:t>
            </a:r>
          </a:p>
        </p:txBody>
      </p:sp>
      <p:sp>
        <p:nvSpPr>
          <p:cNvPr id="5" name="TextBox 4">
            <a:extLst>
              <a:ext uri="{FF2B5EF4-FFF2-40B4-BE49-F238E27FC236}">
                <a16:creationId xmlns:a16="http://schemas.microsoft.com/office/drawing/2014/main" id="{F81D78B9-750B-D8FD-5A47-350BC21AEA99}"/>
              </a:ext>
            </a:extLst>
          </p:cNvPr>
          <p:cNvSpPr txBox="1"/>
          <p:nvPr/>
        </p:nvSpPr>
        <p:spPr>
          <a:xfrm>
            <a:off x="7566630" y="4700532"/>
            <a:ext cx="3790319" cy="376983"/>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US" sz="1300">
                <a:solidFill>
                  <a:srgbClr val="FFFFFF"/>
                </a:solidFill>
              </a:rPr>
              <a:t>(Crowe Associates Ltd, 2019)</a:t>
            </a:r>
          </a:p>
        </p:txBody>
      </p:sp>
    </p:spTree>
    <p:extLst>
      <p:ext uri="{BB962C8B-B14F-4D97-AF65-F5344CB8AC3E}">
        <p14:creationId xmlns:p14="http://schemas.microsoft.com/office/powerpoint/2010/main" val="23676950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71E53-AD68-155E-4588-0D0B57BA04AA}"/>
              </a:ext>
            </a:extLst>
          </p:cNvPr>
          <p:cNvSpPr>
            <a:spLocks noGrp="1"/>
          </p:cNvSpPr>
          <p:nvPr>
            <p:ph type="title"/>
          </p:nvPr>
        </p:nvSpPr>
        <p:spPr>
          <a:xfrm>
            <a:off x="3095626" y="2735263"/>
            <a:ext cx="5479126" cy="1149350"/>
          </a:xfrm>
        </p:spPr>
        <p:txBody>
          <a:bodyPr>
            <a:noAutofit/>
          </a:bodyPr>
          <a:lstStyle/>
          <a:p>
            <a:r>
              <a:rPr lang="en-US" sz="7200" dirty="0">
                <a:latin typeface="Calibri"/>
                <a:cs typeface="Calibri Light"/>
              </a:rPr>
              <a:t>Approaches!</a:t>
            </a:r>
          </a:p>
        </p:txBody>
      </p:sp>
    </p:spTree>
    <p:extLst>
      <p:ext uri="{BB962C8B-B14F-4D97-AF65-F5344CB8AC3E}">
        <p14:creationId xmlns:p14="http://schemas.microsoft.com/office/powerpoint/2010/main" val="2539474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FD567-49C4-3359-1DEC-2FE4165E07BB}"/>
              </a:ext>
            </a:extLst>
          </p:cNvPr>
          <p:cNvSpPr>
            <a:spLocks noGrp="1"/>
          </p:cNvSpPr>
          <p:nvPr>
            <p:ph type="title"/>
          </p:nvPr>
        </p:nvSpPr>
        <p:spPr>
          <a:xfrm>
            <a:off x="385981" y="396688"/>
            <a:ext cx="8596668" cy="1320800"/>
          </a:xfrm>
        </p:spPr>
        <p:txBody>
          <a:bodyPr/>
          <a:lstStyle/>
          <a:p>
            <a:r>
              <a:rPr lang="en-US" sz="4800" dirty="0"/>
              <a:t>Carl Rogers</a:t>
            </a:r>
            <a:r>
              <a:rPr lang="en-US" dirty="0"/>
              <a:t> </a:t>
            </a:r>
          </a:p>
        </p:txBody>
      </p:sp>
      <p:sp>
        <p:nvSpPr>
          <p:cNvPr id="3" name="Content Placeholder 2">
            <a:extLst>
              <a:ext uri="{FF2B5EF4-FFF2-40B4-BE49-F238E27FC236}">
                <a16:creationId xmlns:a16="http://schemas.microsoft.com/office/drawing/2014/main" id="{8290B014-04FC-E92A-B2CD-35545DC19686}"/>
              </a:ext>
            </a:extLst>
          </p:cNvPr>
          <p:cNvSpPr>
            <a:spLocks noGrp="1"/>
          </p:cNvSpPr>
          <p:nvPr>
            <p:ph idx="1"/>
          </p:nvPr>
        </p:nvSpPr>
        <p:spPr>
          <a:xfrm>
            <a:off x="385981" y="1421001"/>
            <a:ext cx="7646643" cy="5326331"/>
          </a:xfrm>
        </p:spPr>
        <p:txBody>
          <a:bodyPr vert="horz" lIns="68580" tIns="34290" rIns="68580" bIns="34290" rtlCol="0" anchor="t">
            <a:normAutofit lnSpcReduction="10000"/>
          </a:bodyPr>
          <a:lstStyle/>
          <a:p>
            <a:pPr marL="0" indent="0">
              <a:buNone/>
            </a:pPr>
            <a:r>
              <a:rPr lang="en-US" sz="2400" dirty="0">
                <a:solidFill>
                  <a:schemeClr val="tx1"/>
                </a:solidFill>
                <a:latin typeface="Calibri"/>
                <a:ea typeface="Calibri"/>
                <a:cs typeface="Calibri"/>
              </a:rPr>
              <a:t>Carl rogers produced the theory of the person-centered approach, this includes Empathy, unconditional positive regard and congruences (</a:t>
            </a:r>
            <a:r>
              <a:rPr lang="en-US" sz="2400" dirty="0">
                <a:solidFill>
                  <a:schemeClr val="tx1"/>
                </a:solidFill>
                <a:latin typeface="Calibri"/>
                <a:ea typeface="+mn-lt"/>
                <a:cs typeface="+mn-lt"/>
              </a:rPr>
              <a:t>Counselling Tutor, 2016)</a:t>
            </a:r>
            <a:endParaRPr lang="en-US" sz="2400">
              <a:solidFill>
                <a:schemeClr val="tx1"/>
              </a:solidFill>
              <a:latin typeface="Calibri"/>
              <a:ea typeface="Calibri"/>
              <a:cs typeface="Calibri"/>
            </a:endParaRPr>
          </a:p>
          <a:p>
            <a:pPr marL="0" indent="0">
              <a:buNone/>
            </a:pPr>
            <a:r>
              <a:rPr lang="en-US" sz="2400" b="1" dirty="0">
                <a:solidFill>
                  <a:schemeClr val="tx1"/>
                </a:solidFill>
                <a:latin typeface="Calibri"/>
                <a:ea typeface="Calibri"/>
                <a:cs typeface="Calibri"/>
              </a:rPr>
              <a:t>Unconditional positive regard</a:t>
            </a:r>
            <a:r>
              <a:rPr lang="en-US" sz="2400" dirty="0">
                <a:solidFill>
                  <a:schemeClr val="tx1"/>
                </a:solidFill>
                <a:latin typeface="Calibri"/>
                <a:ea typeface="Calibri"/>
                <a:cs typeface="Calibri"/>
              </a:rPr>
              <a:t> – is when the therapist is non-judgmental towards their client and accept the moment that they are in in their lives </a:t>
            </a:r>
            <a:r>
              <a:rPr lang="en-US" sz="2400" dirty="0">
                <a:solidFill>
                  <a:schemeClr val="tx1"/>
                </a:solidFill>
                <a:latin typeface="Calibri"/>
                <a:ea typeface="+mn-lt"/>
                <a:cs typeface="+mn-lt"/>
              </a:rPr>
              <a:t>(Kirschenbaum and Henderson, 1996, p.136). </a:t>
            </a:r>
            <a:endParaRPr lang="en-US" sz="2400">
              <a:solidFill>
                <a:schemeClr val="tx1"/>
              </a:solidFill>
              <a:latin typeface="Calibri"/>
              <a:ea typeface="+mn-lt"/>
              <a:cs typeface="+mn-lt"/>
            </a:endParaRPr>
          </a:p>
          <a:p>
            <a:pPr marL="0" indent="0">
              <a:buNone/>
            </a:pPr>
            <a:r>
              <a:rPr lang="en-US" sz="2400" b="1" dirty="0">
                <a:solidFill>
                  <a:schemeClr val="tx1"/>
                </a:solidFill>
                <a:latin typeface="Calibri"/>
                <a:ea typeface="Calibri"/>
                <a:cs typeface="Calibri"/>
              </a:rPr>
              <a:t>Congruence</a:t>
            </a:r>
            <a:r>
              <a:rPr lang="en-US" sz="2400" dirty="0">
                <a:solidFill>
                  <a:schemeClr val="tx1"/>
                </a:solidFill>
                <a:latin typeface="Calibri"/>
                <a:ea typeface="Calibri"/>
                <a:cs typeface="Calibri"/>
              </a:rPr>
              <a:t> – the Counsellor should be a genuine and nice person</a:t>
            </a:r>
            <a:r>
              <a:rPr lang="en-US" sz="2400" dirty="0">
                <a:solidFill>
                  <a:schemeClr val="tx1"/>
                </a:solidFill>
                <a:latin typeface="Calibri"/>
                <a:ea typeface="+mn-lt"/>
                <a:cs typeface="Calibri"/>
              </a:rPr>
              <a:t> </a:t>
            </a:r>
            <a:r>
              <a:rPr lang="en-US" sz="2400" dirty="0">
                <a:solidFill>
                  <a:schemeClr val="tx1"/>
                </a:solidFill>
                <a:latin typeface="Calibri"/>
                <a:ea typeface="+mn-lt"/>
                <a:cs typeface="+mn-lt"/>
              </a:rPr>
              <a:t>(Counselling Tutor, 2016). </a:t>
            </a:r>
            <a:endParaRPr lang="en-US" sz="2400">
              <a:solidFill>
                <a:schemeClr val="tx1"/>
              </a:solidFill>
              <a:latin typeface="Calibri"/>
              <a:ea typeface="+mn-lt"/>
              <a:cs typeface="+mn-lt"/>
            </a:endParaRPr>
          </a:p>
          <a:p>
            <a:pPr marL="0" indent="0">
              <a:buNone/>
            </a:pPr>
            <a:r>
              <a:rPr lang="en-US" sz="2400" dirty="0">
                <a:solidFill>
                  <a:schemeClr val="tx1"/>
                </a:solidFill>
                <a:latin typeface="Calibri"/>
                <a:ea typeface="+mn-lt"/>
                <a:cs typeface="+mn-lt"/>
              </a:rPr>
              <a:t>It is important for youth workers to use Carl Rogers approach as youth workers use counseling skills. </a:t>
            </a:r>
            <a:endParaRPr lang="en-US" sz="2400">
              <a:solidFill>
                <a:schemeClr val="tx1"/>
              </a:solidFill>
              <a:latin typeface="Calibri"/>
              <a:ea typeface="+mn-lt"/>
              <a:cs typeface="+mn-lt"/>
            </a:endParaRPr>
          </a:p>
          <a:p>
            <a:pPr marL="0" indent="0">
              <a:buNone/>
            </a:pPr>
            <a:r>
              <a:rPr lang="en-US" sz="2400" b="1" dirty="0">
                <a:solidFill>
                  <a:schemeClr val="tx1"/>
                </a:solidFill>
                <a:latin typeface="Calibri"/>
                <a:ea typeface="+mn-lt"/>
                <a:cs typeface="+mn-lt"/>
              </a:rPr>
              <a:t>How can carl rogers' theory help build meaningful relationships? </a:t>
            </a:r>
          </a:p>
        </p:txBody>
      </p:sp>
      <p:pic>
        <p:nvPicPr>
          <p:cNvPr id="4" name="Picture 4" descr="Diagram&#10;&#10;Description automatically generated">
            <a:extLst>
              <a:ext uri="{FF2B5EF4-FFF2-40B4-BE49-F238E27FC236}">
                <a16:creationId xmlns:a16="http://schemas.microsoft.com/office/drawing/2014/main" id="{8619B9FB-BF8A-580E-EC12-F71F77BAED8C}"/>
              </a:ext>
            </a:extLst>
          </p:cNvPr>
          <p:cNvPicPr>
            <a:picLocks noChangeAspect="1"/>
          </p:cNvPicPr>
          <p:nvPr/>
        </p:nvPicPr>
        <p:blipFill>
          <a:blip r:embed="rId3"/>
          <a:stretch>
            <a:fillRect/>
          </a:stretch>
        </p:blipFill>
        <p:spPr>
          <a:xfrm>
            <a:off x="8435439" y="1054925"/>
            <a:ext cx="3416135" cy="5104410"/>
          </a:xfrm>
          <a:prstGeom prst="rect">
            <a:avLst/>
          </a:prstGeom>
        </p:spPr>
      </p:pic>
    </p:spTree>
    <p:extLst>
      <p:ext uri="{BB962C8B-B14F-4D97-AF65-F5344CB8AC3E}">
        <p14:creationId xmlns:p14="http://schemas.microsoft.com/office/powerpoint/2010/main" val="1341911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D11FB-1E0F-F132-A535-C1CE9D6CB819}"/>
              </a:ext>
            </a:extLst>
          </p:cNvPr>
          <p:cNvSpPr>
            <a:spLocks noGrp="1"/>
          </p:cNvSpPr>
          <p:nvPr>
            <p:ph type="title"/>
          </p:nvPr>
        </p:nvSpPr>
        <p:spPr>
          <a:xfrm>
            <a:off x="341157" y="665629"/>
            <a:ext cx="8596668" cy="1320800"/>
          </a:xfrm>
        </p:spPr>
        <p:txBody>
          <a:bodyPr>
            <a:normAutofit/>
          </a:bodyPr>
          <a:lstStyle/>
          <a:p>
            <a:r>
              <a:rPr lang="en-US" sz="4800" dirty="0">
                <a:latin typeface="Calibri"/>
                <a:cs typeface="Calibri"/>
              </a:rPr>
              <a:t>Geral Egan</a:t>
            </a:r>
            <a:r>
              <a:rPr lang="en-US" sz="4800" dirty="0"/>
              <a:t> </a:t>
            </a:r>
          </a:p>
        </p:txBody>
      </p:sp>
      <p:pic>
        <p:nvPicPr>
          <p:cNvPr id="4" name="Picture 4" descr="Graphical user interface, text, application, chat or text message&#10;&#10;Description automatically generated">
            <a:extLst>
              <a:ext uri="{FF2B5EF4-FFF2-40B4-BE49-F238E27FC236}">
                <a16:creationId xmlns:a16="http://schemas.microsoft.com/office/drawing/2014/main" id="{3791E4D3-440C-157D-8390-4D37626AFACE}"/>
              </a:ext>
            </a:extLst>
          </p:cNvPr>
          <p:cNvPicPr>
            <a:picLocks noGrp="1" noChangeAspect="1"/>
          </p:cNvPicPr>
          <p:nvPr>
            <p:ph idx="1"/>
          </p:nvPr>
        </p:nvPicPr>
        <p:blipFill>
          <a:blip r:embed="rId3"/>
          <a:stretch>
            <a:fillRect/>
          </a:stretch>
        </p:blipFill>
        <p:spPr>
          <a:xfrm>
            <a:off x="290853" y="3632273"/>
            <a:ext cx="7776358" cy="2946316"/>
          </a:xfrm>
        </p:spPr>
      </p:pic>
      <p:sp>
        <p:nvSpPr>
          <p:cNvPr id="5" name="TextBox 4">
            <a:extLst>
              <a:ext uri="{FF2B5EF4-FFF2-40B4-BE49-F238E27FC236}">
                <a16:creationId xmlns:a16="http://schemas.microsoft.com/office/drawing/2014/main" id="{87DD52F3-1154-B056-19BE-11339DBAE489}"/>
              </a:ext>
            </a:extLst>
          </p:cNvPr>
          <p:cNvSpPr txBox="1"/>
          <p:nvPr/>
        </p:nvSpPr>
        <p:spPr>
          <a:xfrm>
            <a:off x="341415" y="1472045"/>
            <a:ext cx="718457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a:cs typeface="Calibri"/>
              </a:rPr>
              <a:t>Geral Egan added to Carl Rogers theory.</a:t>
            </a:r>
            <a:r>
              <a:rPr lang="en-US" sz="2400" dirty="0"/>
              <a:t>  </a:t>
            </a:r>
          </a:p>
        </p:txBody>
      </p:sp>
      <p:sp>
        <p:nvSpPr>
          <p:cNvPr id="6" name="TextBox 5">
            <a:extLst>
              <a:ext uri="{FF2B5EF4-FFF2-40B4-BE49-F238E27FC236}">
                <a16:creationId xmlns:a16="http://schemas.microsoft.com/office/drawing/2014/main" id="{47A94BFB-BD5B-2152-EC20-4B4F4CE56C37}"/>
              </a:ext>
            </a:extLst>
          </p:cNvPr>
          <p:cNvSpPr txBox="1"/>
          <p:nvPr/>
        </p:nvSpPr>
        <p:spPr>
          <a:xfrm>
            <a:off x="5644738" y="648590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(OpenLearn, n.d.)</a:t>
            </a:r>
          </a:p>
        </p:txBody>
      </p:sp>
      <p:sp>
        <p:nvSpPr>
          <p:cNvPr id="3" name="TextBox 2">
            <a:extLst>
              <a:ext uri="{FF2B5EF4-FFF2-40B4-BE49-F238E27FC236}">
                <a16:creationId xmlns:a16="http://schemas.microsoft.com/office/drawing/2014/main" id="{0A7BEBAF-EE4E-A2F6-76E3-CA4D83D92C12}"/>
              </a:ext>
            </a:extLst>
          </p:cNvPr>
          <p:cNvSpPr txBox="1"/>
          <p:nvPr/>
        </p:nvSpPr>
        <p:spPr>
          <a:xfrm>
            <a:off x="336467" y="1924792"/>
            <a:ext cx="1034637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a:cs typeface="Calibri"/>
              </a:rPr>
              <a:t>Geral Egan uses these three modes to help explain the different stages of skills helpful in the change process. (Lewis, 2023a)</a:t>
            </a:r>
          </a:p>
          <a:p>
            <a:r>
              <a:rPr lang="en-US" sz="2400" dirty="0">
                <a:latin typeface="Calibri"/>
                <a:cs typeface="Calibri"/>
              </a:rPr>
              <a:t>Geral Egans approach is important for youth workers as it makes it clear the different stages a youth workers and young person's relationship goes through.</a:t>
            </a:r>
          </a:p>
        </p:txBody>
      </p:sp>
      <p:sp>
        <p:nvSpPr>
          <p:cNvPr id="7" name="TextBox 6">
            <a:extLst>
              <a:ext uri="{FF2B5EF4-FFF2-40B4-BE49-F238E27FC236}">
                <a16:creationId xmlns:a16="http://schemas.microsoft.com/office/drawing/2014/main" id="{5CE27E5D-F8AE-8448-2F9A-904603E341AD}"/>
              </a:ext>
            </a:extLst>
          </p:cNvPr>
          <p:cNvSpPr txBox="1"/>
          <p:nvPr/>
        </p:nvSpPr>
        <p:spPr>
          <a:xfrm>
            <a:off x="8291625" y="5445476"/>
            <a:ext cx="427948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libri"/>
                <a:cs typeface="Calibri"/>
              </a:rPr>
              <a:t>How does Geral Egans theory help build meaningful relationships?</a:t>
            </a:r>
          </a:p>
        </p:txBody>
      </p:sp>
    </p:spTree>
    <p:extLst>
      <p:ext uri="{BB962C8B-B14F-4D97-AF65-F5344CB8AC3E}">
        <p14:creationId xmlns:p14="http://schemas.microsoft.com/office/powerpoint/2010/main" val="28844832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4B2A4-9ACD-A73C-FF65-479B4908E9C9}"/>
              </a:ext>
            </a:extLst>
          </p:cNvPr>
          <p:cNvSpPr>
            <a:spLocks noGrp="1"/>
          </p:cNvSpPr>
          <p:nvPr>
            <p:ph type="title"/>
          </p:nvPr>
        </p:nvSpPr>
        <p:spPr/>
        <p:txBody>
          <a:bodyPr/>
          <a:lstStyle/>
          <a:p>
            <a:r>
              <a:rPr lang="en-US" sz="4800" dirty="0">
                <a:latin typeface="Calibri"/>
                <a:cs typeface="Calibri"/>
              </a:rPr>
              <a:t>Facilitation</a:t>
            </a:r>
            <a:r>
              <a:rPr lang="en-US" sz="4800" dirty="0"/>
              <a:t> </a:t>
            </a:r>
          </a:p>
        </p:txBody>
      </p:sp>
      <p:sp>
        <p:nvSpPr>
          <p:cNvPr id="3" name="Content Placeholder 2">
            <a:extLst>
              <a:ext uri="{FF2B5EF4-FFF2-40B4-BE49-F238E27FC236}">
                <a16:creationId xmlns:a16="http://schemas.microsoft.com/office/drawing/2014/main" id="{2CA143F7-9957-DA5E-BA00-6DD6E37E0DF1}"/>
              </a:ext>
            </a:extLst>
          </p:cNvPr>
          <p:cNvSpPr>
            <a:spLocks noGrp="1"/>
          </p:cNvSpPr>
          <p:nvPr>
            <p:ph idx="1"/>
          </p:nvPr>
        </p:nvSpPr>
        <p:spPr>
          <a:xfrm>
            <a:off x="360659" y="1655888"/>
            <a:ext cx="7753462" cy="5135831"/>
          </a:xfrm>
        </p:spPr>
        <p:txBody>
          <a:bodyPr vert="horz" lIns="91440" tIns="45720" rIns="91440" bIns="45720" rtlCol="0" anchor="t">
            <a:normAutofit/>
          </a:bodyPr>
          <a:lstStyle/>
          <a:p>
            <a:r>
              <a:rPr lang="en-US" sz="2400" dirty="0">
                <a:solidFill>
                  <a:schemeClr val="tx1"/>
                </a:solidFill>
                <a:latin typeface="Calibri"/>
                <a:cs typeface="Calibri"/>
              </a:rPr>
              <a:t>Heron a theorist, produced the theory of the three modes of facilitation.</a:t>
            </a:r>
          </a:p>
          <a:p>
            <a:r>
              <a:rPr lang="en-US" sz="2400" dirty="0">
                <a:solidFill>
                  <a:schemeClr val="tx1"/>
                </a:solidFill>
                <a:latin typeface="Calibri"/>
                <a:cs typeface="Calibri"/>
              </a:rPr>
              <a:t>A good facilitator will use all modes effectively when needed and will understand the modes are a continuum. (Lewis, 2023)</a:t>
            </a:r>
          </a:p>
          <a:p>
            <a:r>
              <a:rPr lang="en-US" sz="2400" dirty="0">
                <a:solidFill>
                  <a:schemeClr val="tx1"/>
                </a:solidFill>
                <a:latin typeface="Calibri"/>
                <a:cs typeface="Calibri"/>
              </a:rPr>
              <a:t>Skills of a facilitator:</a:t>
            </a:r>
          </a:p>
          <a:p>
            <a:pPr>
              <a:buFont typeface="Calibri" charset="2"/>
              <a:buChar char="-"/>
            </a:pPr>
            <a:r>
              <a:rPr lang="en-US" sz="2400" dirty="0">
                <a:solidFill>
                  <a:schemeClr val="tx1"/>
                </a:solidFill>
                <a:latin typeface="Calibri"/>
                <a:cs typeface="Calibri"/>
              </a:rPr>
              <a:t>Communication skills</a:t>
            </a:r>
          </a:p>
          <a:p>
            <a:pPr>
              <a:buFont typeface="Calibri" charset="2"/>
              <a:buChar char="-"/>
            </a:pPr>
            <a:r>
              <a:rPr lang="en-US" sz="2400" dirty="0">
                <a:solidFill>
                  <a:schemeClr val="tx1"/>
                </a:solidFill>
                <a:latin typeface="Calibri"/>
                <a:cs typeface="Calibri"/>
              </a:rPr>
              <a:t>Time keeping skills</a:t>
            </a:r>
          </a:p>
          <a:p>
            <a:pPr>
              <a:buFont typeface="Calibri" charset="2"/>
              <a:buChar char="-"/>
            </a:pPr>
            <a:r>
              <a:rPr lang="en-US" sz="2400" dirty="0">
                <a:solidFill>
                  <a:schemeClr val="tx1"/>
                </a:solidFill>
                <a:latin typeface="Calibri"/>
                <a:cs typeface="Calibri"/>
              </a:rPr>
              <a:t>Active listening </a:t>
            </a:r>
          </a:p>
          <a:p>
            <a:pPr>
              <a:buFont typeface="Calibri" charset="2"/>
              <a:buChar char="-"/>
            </a:pPr>
            <a:r>
              <a:rPr lang="en-US" sz="2400" dirty="0">
                <a:solidFill>
                  <a:schemeClr val="tx1"/>
                </a:solidFill>
                <a:latin typeface="Calibri"/>
                <a:cs typeface="Calibri"/>
              </a:rPr>
              <a:t>Being unbiased. </a:t>
            </a:r>
          </a:p>
          <a:p>
            <a:pPr>
              <a:buFont typeface="Calibri" charset="2"/>
              <a:buChar char="-"/>
            </a:pPr>
            <a:r>
              <a:rPr lang="en-US" sz="2400" dirty="0">
                <a:solidFill>
                  <a:schemeClr val="tx1"/>
                </a:solidFill>
                <a:latin typeface="Calibri"/>
                <a:ea typeface="+mn-lt"/>
                <a:cs typeface="+mn-lt"/>
              </a:rPr>
              <a:t>(Control, 2019)</a:t>
            </a:r>
            <a:endParaRPr lang="en-US" sz="2400" dirty="0">
              <a:solidFill>
                <a:schemeClr val="tx1"/>
              </a:solidFill>
              <a:latin typeface="Calibri"/>
            </a:endParaRPr>
          </a:p>
          <a:p>
            <a:pPr>
              <a:buFont typeface="Calibri" charset="2"/>
              <a:buChar char="-"/>
            </a:pPr>
            <a:endParaRPr lang="en-US" sz="2400" dirty="0">
              <a:solidFill>
                <a:srgbClr val="FF0000"/>
              </a:solidFill>
            </a:endParaRPr>
          </a:p>
          <a:p>
            <a:pPr>
              <a:buFont typeface="Calibri" charset="2"/>
              <a:buChar char="-"/>
            </a:pPr>
            <a:endParaRPr lang="en-US" sz="2400" dirty="0">
              <a:solidFill>
                <a:srgbClr val="404040"/>
              </a:solidFill>
            </a:endParaRPr>
          </a:p>
          <a:p>
            <a:pPr>
              <a:buFont typeface="Calibri" charset="2"/>
              <a:buChar char="-"/>
            </a:pPr>
            <a:endParaRPr lang="en-US" sz="2400" dirty="0"/>
          </a:p>
          <a:p>
            <a:endParaRPr lang="en-US" sz="2400" dirty="0"/>
          </a:p>
        </p:txBody>
      </p:sp>
      <p:sp>
        <p:nvSpPr>
          <p:cNvPr id="4" name="TextBox 3">
            <a:extLst>
              <a:ext uri="{FF2B5EF4-FFF2-40B4-BE49-F238E27FC236}">
                <a16:creationId xmlns:a16="http://schemas.microsoft.com/office/drawing/2014/main" id="{7F553EE2-CCFF-F407-8C61-F8FC448E92B5}"/>
              </a:ext>
            </a:extLst>
          </p:cNvPr>
          <p:cNvSpPr txBox="1"/>
          <p:nvPr/>
        </p:nvSpPr>
        <p:spPr>
          <a:xfrm>
            <a:off x="4603871" y="3766776"/>
            <a:ext cx="355022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a:cs typeface="Calibri"/>
              </a:rPr>
              <a:t>The three modes of facilitation;</a:t>
            </a:r>
          </a:p>
          <a:p>
            <a:pPr marL="342900" indent="-342900">
              <a:buAutoNum type="arabicPeriod"/>
            </a:pPr>
            <a:r>
              <a:rPr lang="en-US" sz="2400" dirty="0" err="1">
                <a:latin typeface="Calibri"/>
                <a:cs typeface="Calibri"/>
              </a:rPr>
              <a:t>Authoritan</a:t>
            </a:r>
            <a:r>
              <a:rPr lang="en-US" sz="2400" dirty="0">
                <a:latin typeface="Calibri"/>
                <a:cs typeface="Calibri"/>
              </a:rPr>
              <a:t> mode</a:t>
            </a:r>
          </a:p>
          <a:p>
            <a:pPr marL="342900" indent="-342900">
              <a:buAutoNum type="arabicPeriod"/>
            </a:pPr>
            <a:r>
              <a:rPr lang="en-US" sz="2400" dirty="0">
                <a:latin typeface="Calibri"/>
                <a:cs typeface="Calibri"/>
              </a:rPr>
              <a:t>Cooperative mode</a:t>
            </a:r>
          </a:p>
          <a:p>
            <a:pPr marL="342900" indent="-342900">
              <a:buAutoNum type="arabicPeriod"/>
            </a:pPr>
            <a:r>
              <a:rPr lang="en-US" sz="2400" dirty="0">
                <a:latin typeface="Calibri"/>
                <a:cs typeface="Calibri"/>
              </a:rPr>
              <a:t>Autonomous mode</a:t>
            </a:r>
          </a:p>
        </p:txBody>
      </p:sp>
      <p:sp>
        <p:nvSpPr>
          <p:cNvPr id="5" name="TextBox 4">
            <a:extLst>
              <a:ext uri="{FF2B5EF4-FFF2-40B4-BE49-F238E27FC236}">
                <a16:creationId xmlns:a16="http://schemas.microsoft.com/office/drawing/2014/main" id="{07A1E83E-6AD4-027E-F0F8-30A3BC09155A}"/>
              </a:ext>
            </a:extLst>
          </p:cNvPr>
          <p:cNvSpPr txBox="1"/>
          <p:nvPr/>
        </p:nvSpPr>
        <p:spPr>
          <a:xfrm>
            <a:off x="8569699" y="5451662"/>
            <a:ext cx="38100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t>How does facilitation help build meaningful relationships?</a:t>
            </a:r>
          </a:p>
        </p:txBody>
      </p:sp>
    </p:spTree>
    <p:extLst>
      <p:ext uri="{BB962C8B-B14F-4D97-AF65-F5344CB8AC3E}">
        <p14:creationId xmlns:p14="http://schemas.microsoft.com/office/powerpoint/2010/main" val="339619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52E15-4D0E-5D22-8388-B77380618321}"/>
              </a:ext>
            </a:extLst>
          </p:cNvPr>
          <p:cNvSpPr>
            <a:spLocks noGrp="1"/>
          </p:cNvSpPr>
          <p:nvPr>
            <p:ph type="title"/>
          </p:nvPr>
        </p:nvSpPr>
        <p:spPr>
          <a:xfrm>
            <a:off x="935069" y="1181100"/>
            <a:ext cx="8596668" cy="1320800"/>
          </a:xfrm>
        </p:spPr>
        <p:txBody>
          <a:bodyPr>
            <a:normAutofit/>
          </a:bodyPr>
          <a:lstStyle/>
          <a:p>
            <a:r>
              <a:rPr lang="en-US" sz="4800" dirty="0">
                <a:latin typeface="Calibri"/>
                <a:cs typeface="Calibri"/>
              </a:rPr>
              <a:t>Conclusion</a:t>
            </a:r>
            <a:r>
              <a:rPr lang="en-US" sz="4800" dirty="0"/>
              <a:t> </a:t>
            </a:r>
          </a:p>
        </p:txBody>
      </p:sp>
      <p:sp>
        <p:nvSpPr>
          <p:cNvPr id="3" name="Content Placeholder 2">
            <a:extLst>
              <a:ext uri="{FF2B5EF4-FFF2-40B4-BE49-F238E27FC236}">
                <a16:creationId xmlns:a16="http://schemas.microsoft.com/office/drawing/2014/main" id="{95ABDFC4-39E4-88E1-6EFF-796F420A5F2F}"/>
              </a:ext>
            </a:extLst>
          </p:cNvPr>
          <p:cNvSpPr>
            <a:spLocks noGrp="1"/>
          </p:cNvSpPr>
          <p:nvPr>
            <p:ph idx="1"/>
          </p:nvPr>
        </p:nvSpPr>
        <p:spPr/>
        <p:txBody>
          <a:bodyPr vert="horz" lIns="91440" tIns="45720" rIns="91440" bIns="45720" rtlCol="0" anchor="t">
            <a:normAutofit/>
          </a:bodyPr>
          <a:lstStyle/>
          <a:p>
            <a:r>
              <a:rPr lang="en-US" sz="2400">
                <a:solidFill>
                  <a:schemeClr val="tx1"/>
                </a:solidFill>
                <a:latin typeface="Calibri"/>
                <a:cs typeface="Calibri"/>
              </a:rPr>
              <a:t>To conclude there are a number of tools, skills and approaches that youth workers should implement in their youth work practice. Using said tools, skills and approaches will help build meaningful relationships. It is also important to notice the link between theory and </a:t>
            </a:r>
            <a:r>
              <a:rPr lang="en-US" sz="2400" dirty="0">
                <a:solidFill>
                  <a:schemeClr val="tx1"/>
                </a:solidFill>
                <a:latin typeface="Calibri"/>
                <a:cs typeface="Calibri"/>
              </a:rPr>
              <a:t>practice. </a:t>
            </a:r>
          </a:p>
        </p:txBody>
      </p:sp>
    </p:spTree>
    <p:extLst>
      <p:ext uri="{BB962C8B-B14F-4D97-AF65-F5344CB8AC3E}">
        <p14:creationId xmlns:p14="http://schemas.microsoft.com/office/powerpoint/2010/main" val="12455652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1A59C-BE3A-1C3A-C33B-445C6724F176}"/>
              </a:ext>
            </a:extLst>
          </p:cNvPr>
          <p:cNvSpPr>
            <a:spLocks noGrp="1"/>
          </p:cNvSpPr>
          <p:nvPr>
            <p:ph type="title"/>
          </p:nvPr>
        </p:nvSpPr>
        <p:spPr>
          <a:xfrm>
            <a:off x="3893232" y="2869769"/>
            <a:ext cx="8596668" cy="1320800"/>
          </a:xfrm>
        </p:spPr>
        <p:txBody>
          <a:bodyPr>
            <a:normAutofit/>
          </a:bodyPr>
          <a:lstStyle/>
          <a:p>
            <a:r>
              <a:rPr lang="en-US" sz="4800" dirty="0">
                <a:latin typeface="Calibri"/>
                <a:cs typeface="Calibri"/>
              </a:rPr>
              <a:t>Thank you!</a:t>
            </a:r>
          </a:p>
        </p:txBody>
      </p:sp>
    </p:spTree>
    <p:extLst>
      <p:ext uri="{BB962C8B-B14F-4D97-AF65-F5344CB8AC3E}">
        <p14:creationId xmlns:p14="http://schemas.microsoft.com/office/powerpoint/2010/main" val="4236662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57FC4-92DA-145B-69A6-E7CEB51FF9EF}"/>
              </a:ext>
            </a:extLst>
          </p:cNvPr>
          <p:cNvSpPr>
            <a:spLocks noGrp="1"/>
          </p:cNvSpPr>
          <p:nvPr>
            <p:ph type="title"/>
          </p:nvPr>
        </p:nvSpPr>
        <p:spPr>
          <a:xfrm>
            <a:off x="520452" y="4482"/>
            <a:ext cx="8596668" cy="1320800"/>
          </a:xfrm>
        </p:spPr>
        <p:txBody>
          <a:bodyPr>
            <a:normAutofit/>
          </a:bodyPr>
          <a:lstStyle/>
          <a:p>
            <a:r>
              <a:rPr lang="en-US" sz="4800" dirty="0">
                <a:latin typeface="Calibri"/>
                <a:cs typeface="Calibri"/>
              </a:rPr>
              <a:t>References </a:t>
            </a:r>
          </a:p>
        </p:txBody>
      </p:sp>
      <p:sp>
        <p:nvSpPr>
          <p:cNvPr id="3" name="Content Placeholder 2">
            <a:extLst>
              <a:ext uri="{FF2B5EF4-FFF2-40B4-BE49-F238E27FC236}">
                <a16:creationId xmlns:a16="http://schemas.microsoft.com/office/drawing/2014/main" id="{F483D639-C55D-BF1A-8992-2142C25779B3}"/>
              </a:ext>
            </a:extLst>
          </p:cNvPr>
          <p:cNvSpPr>
            <a:spLocks noGrp="1"/>
          </p:cNvSpPr>
          <p:nvPr>
            <p:ph idx="1"/>
          </p:nvPr>
        </p:nvSpPr>
        <p:spPr>
          <a:xfrm>
            <a:off x="273923" y="109912"/>
            <a:ext cx="8596668" cy="3522185"/>
          </a:xfrm>
        </p:spPr>
        <p:txBody>
          <a:bodyPr vert="horz" lIns="91440" tIns="45720" rIns="91440" bIns="45720" rtlCol="0" anchor="t">
            <a:noAutofit/>
          </a:bodyPr>
          <a:lstStyle/>
          <a:p>
            <a:pPr marL="0" indent="0">
              <a:buNone/>
            </a:pPr>
            <a:endParaRPr lang="en-US" sz="2400" dirty="0">
              <a:latin typeface="Calibri"/>
              <a:cs typeface="Calibri"/>
            </a:endParaRPr>
          </a:p>
          <a:p>
            <a:r>
              <a:rPr lang="en-US" sz="2400" dirty="0">
                <a:latin typeface="Calibri"/>
                <a:ea typeface="+mn-lt"/>
                <a:cs typeface="+mn-lt"/>
              </a:rPr>
              <a:t>Chapman, A. (n.d.). </a:t>
            </a:r>
            <a:r>
              <a:rPr lang="en-US" sz="2400" i="1" dirty="0">
                <a:latin typeface="Calibri"/>
                <a:ea typeface="+mn-lt"/>
                <a:cs typeface="+mn-lt"/>
              </a:rPr>
              <a:t>Tuckman: Forming, Storming, Norming and Performing - BusinessBalls.com</a:t>
            </a:r>
            <a:r>
              <a:rPr lang="en-US" sz="2400" dirty="0">
                <a:latin typeface="Calibri"/>
                <a:ea typeface="+mn-lt"/>
                <a:cs typeface="+mn-lt"/>
              </a:rPr>
              <a:t>. [online] Businessballs.com. Available at: </a:t>
            </a:r>
            <a:r>
              <a:rPr lang="en-US" sz="2400" dirty="0">
                <a:latin typeface="Calibri"/>
                <a:ea typeface="+mn-lt"/>
                <a:cs typeface="+mn-lt"/>
                <a:hlinkClick r:id="rId2"/>
              </a:rPr>
              <a:t>https://www.businessballs.com/team-management/tuckman-forming-storming-norming-performing-model/</a:t>
            </a:r>
            <a:r>
              <a:rPr lang="en-US" sz="2400" dirty="0">
                <a:latin typeface="Calibri"/>
                <a:ea typeface="+mn-lt"/>
                <a:cs typeface="+mn-lt"/>
              </a:rPr>
              <a:t>.</a:t>
            </a:r>
            <a:endParaRPr lang="en-US" sz="2400">
              <a:latin typeface="Calibri"/>
              <a:cs typeface="Calibri"/>
            </a:endParaRPr>
          </a:p>
          <a:p>
            <a:r>
              <a:rPr lang="en-US" sz="2400" dirty="0">
                <a:latin typeface="Calibri"/>
                <a:ea typeface="+mn-lt"/>
                <a:cs typeface="+mn-lt"/>
              </a:rPr>
              <a:t>Chas (n.d.). </a:t>
            </a:r>
            <a:r>
              <a:rPr lang="en-US" sz="2400" i="1" dirty="0">
                <a:latin typeface="Calibri"/>
                <a:ea typeface="+mn-lt"/>
                <a:cs typeface="+mn-lt"/>
              </a:rPr>
              <a:t>Why Are Risk Assessments Important?</a:t>
            </a:r>
            <a:r>
              <a:rPr lang="en-US" sz="2400" dirty="0">
                <a:latin typeface="Calibri"/>
                <a:ea typeface="+mn-lt"/>
                <a:cs typeface="+mn-lt"/>
              </a:rPr>
              <a:t> [online] CHAS. Available at: </a:t>
            </a:r>
            <a:r>
              <a:rPr lang="en-US" sz="2400" dirty="0">
                <a:latin typeface="Calibri"/>
                <a:ea typeface="+mn-lt"/>
                <a:cs typeface="+mn-lt"/>
                <a:hlinkClick r:id="rId3"/>
              </a:rPr>
              <a:t>https://www.chas.co.uk/knowledge-base/risk-assessment-importance/</a:t>
            </a:r>
            <a:r>
              <a:rPr lang="en-US" sz="2400" dirty="0">
                <a:latin typeface="Calibri"/>
                <a:ea typeface="+mn-lt"/>
                <a:cs typeface="+mn-lt"/>
              </a:rPr>
              <a:t>.</a:t>
            </a:r>
            <a:endParaRPr lang="en-US" sz="2400">
              <a:latin typeface="Calibri"/>
              <a:cs typeface="Calibri"/>
            </a:endParaRPr>
          </a:p>
          <a:p>
            <a:r>
              <a:rPr lang="en-US" sz="2400" dirty="0">
                <a:latin typeface="Calibri"/>
                <a:ea typeface="+mn-lt"/>
                <a:cs typeface="+mn-lt"/>
              </a:rPr>
              <a:t>Control, V. (2019). </a:t>
            </a:r>
            <a:r>
              <a:rPr lang="en-US" sz="2400" i="1" dirty="0">
                <a:latin typeface="Calibri"/>
                <a:ea typeface="+mn-lt"/>
                <a:cs typeface="+mn-lt"/>
              </a:rPr>
              <a:t>What are Facilitation Skills and Why are They Important? + Voltage Control</a:t>
            </a:r>
            <a:r>
              <a:rPr lang="en-US" sz="2400" dirty="0">
                <a:latin typeface="Calibri"/>
                <a:ea typeface="+mn-lt"/>
                <a:cs typeface="+mn-lt"/>
              </a:rPr>
              <a:t>. [online] Voltage Control. Available at: </a:t>
            </a:r>
            <a:r>
              <a:rPr lang="en-US" sz="2400" dirty="0">
                <a:latin typeface="Calibri"/>
                <a:ea typeface="+mn-lt"/>
                <a:cs typeface="+mn-lt"/>
                <a:hlinkClick r:id="rId4"/>
              </a:rPr>
              <a:t>https://voltagecontrol.com/blog/what-are-facilitation-skills-and-why-are-they-important/</a:t>
            </a:r>
            <a:r>
              <a:rPr lang="en-US" sz="2400" dirty="0">
                <a:latin typeface="Calibri"/>
                <a:ea typeface="+mn-lt"/>
                <a:cs typeface="+mn-lt"/>
              </a:rPr>
              <a:t>.</a:t>
            </a:r>
            <a:endParaRPr lang="en-US" sz="2400">
              <a:latin typeface="Calibri"/>
              <a:cs typeface="Calibri"/>
            </a:endParaRPr>
          </a:p>
          <a:p>
            <a:r>
              <a:rPr lang="en-US" sz="2400" dirty="0">
                <a:latin typeface="Calibri"/>
                <a:ea typeface="+mn-lt"/>
                <a:cs typeface="+mn-lt"/>
              </a:rPr>
              <a:t>Counselling Tutor (2016). </a:t>
            </a:r>
            <a:r>
              <a:rPr lang="en-US" sz="2400" i="1" dirty="0">
                <a:latin typeface="Calibri"/>
                <a:ea typeface="+mn-lt"/>
                <a:cs typeface="+mn-lt"/>
              </a:rPr>
              <a:t>Person-</a:t>
            </a:r>
            <a:r>
              <a:rPr lang="en-US" sz="2400" i="1" err="1">
                <a:latin typeface="Calibri"/>
                <a:ea typeface="+mn-lt"/>
                <a:cs typeface="+mn-lt"/>
              </a:rPr>
              <a:t>Centred</a:t>
            </a:r>
            <a:r>
              <a:rPr lang="en-US" sz="2400" i="1" dirty="0">
                <a:latin typeface="Calibri"/>
                <a:ea typeface="+mn-lt"/>
                <a:cs typeface="+mn-lt"/>
              </a:rPr>
              <a:t> Approach to Counselling • Counselling Tutor</a:t>
            </a:r>
            <a:r>
              <a:rPr lang="en-US" sz="2400" dirty="0">
                <a:latin typeface="Calibri"/>
                <a:ea typeface="+mn-lt"/>
                <a:cs typeface="+mn-lt"/>
              </a:rPr>
              <a:t>. [online] Counselling Tutor. Available at: </a:t>
            </a:r>
            <a:r>
              <a:rPr lang="en-US" sz="2400" dirty="0">
                <a:latin typeface="Calibri"/>
                <a:ea typeface="+mn-lt"/>
                <a:cs typeface="+mn-lt"/>
                <a:hlinkClick r:id="rId5"/>
              </a:rPr>
              <a:t>https://counsellingtutor.com/counselling-approaches/person-centred-approach-to-counselling/</a:t>
            </a:r>
            <a:r>
              <a:rPr lang="en-US" sz="2400" dirty="0">
                <a:latin typeface="Calibri"/>
                <a:ea typeface="+mn-lt"/>
                <a:cs typeface="+mn-lt"/>
              </a:rPr>
              <a:t>.</a:t>
            </a:r>
            <a:endParaRPr lang="en-US" sz="2400">
              <a:latin typeface="Calibri"/>
            </a:endParaRPr>
          </a:p>
          <a:p>
            <a:endParaRPr lang="en-US"/>
          </a:p>
        </p:txBody>
      </p:sp>
    </p:spTree>
    <p:extLst>
      <p:ext uri="{BB962C8B-B14F-4D97-AF65-F5344CB8AC3E}">
        <p14:creationId xmlns:p14="http://schemas.microsoft.com/office/powerpoint/2010/main" val="2927783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28748-3773-D4A6-5B78-A0AA859BDB0B}"/>
              </a:ext>
            </a:extLst>
          </p:cNvPr>
          <p:cNvSpPr>
            <a:spLocks noGrp="1"/>
          </p:cNvSpPr>
          <p:nvPr>
            <p:ph type="title"/>
          </p:nvPr>
        </p:nvSpPr>
        <p:spPr>
          <a:xfrm>
            <a:off x="991098" y="307042"/>
            <a:ext cx="8596668" cy="1320800"/>
          </a:xfrm>
        </p:spPr>
        <p:txBody>
          <a:bodyPr>
            <a:normAutofit/>
          </a:bodyPr>
          <a:lstStyle/>
          <a:p>
            <a:r>
              <a:rPr lang="en-US" sz="4800" dirty="0"/>
              <a:t>References</a:t>
            </a:r>
          </a:p>
        </p:txBody>
      </p:sp>
      <p:sp>
        <p:nvSpPr>
          <p:cNvPr id="3" name="Content Placeholder 2">
            <a:extLst>
              <a:ext uri="{FF2B5EF4-FFF2-40B4-BE49-F238E27FC236}">
                <a16:creationId xmlns:a16="http://schemas.microsoft.com/office/drawing/2014/main" id="{90C0CDC6-DD19-F3EF-D862-DB476147309C}"/>
              </a:ext>
            </a:extLst>
          </p:cNvPr>
          <p:cNvSpPr>
            <a:spLocks noGrp="1"/>
          </p:cNvSpPr>
          <p:nvPr>
            <p:ph idx="1"/>
          </p:nvPr>
        </p:nvSpPr>
        <p:spPr>
          <a:xfrm>
            <a:off x="677334" y="1353766"/>
            <a:ext cx="8596668" cy="3880773"/>
          </a:xfrm>
        </p:spPr>
        <p:txBody>
          <a:bodyPr vert="horz" lIns="91440" tIns="45720" rIns="91440" bIns="45720" rtlCol="0" anchor="t">
            <a:noAutofit/>
          </a:bodyPr>
          <a:lstStyle/>
          <a:p>
            <a:r>
              <a:rPr lang="en-US" sz="2400" dirty="0">
                <a:latin typeface="Calibri"/>
                <a:cs typeface="Calibri"/>
              </a:rPr>
              <a:t>Crowe Associates Ltd (2019). </a:t>
            </a:r>
            <a:r>
              <a:rPr lang="en-US" sz="2400" i="1" dirty="0">
                <a:latin typeface="Calibri"/>
                <a:cs typeface="Calibri"/>
              </a:rPr>
              <a:t>Gibbs Reflective cycle | Crowe Associates</a:t>
            </a:r>
            <a:r>
              <a:rPr lang="en-US" sz="2400" dirty="0">
                <a:latin typeface="Calibri"/>
                <a:cs typeface="Calibri"/>
              </a:rPr>
              <a:t>. [online] Crowe-associates.co.uk. Available at: </a:t>
            </a:r>
            <a:r>
              <a:rPr lang="en-US" sz="2400" dirty="0">
                <a:latin typeface="Calibri"/>
                <a:cs typeface="Calibri"/>
                <a:hlinkClick r:id="rId2"/>
              </a:rPr>
              <a:t>https://www.crowe-associates.co.uk/coaching-tools/gibbs-reflective-cycle/</a:t>
            </a:r>
            <a:r>
              <a:rPr lang="en-US" sz="2400" dirty="0">
                <a:latin typeface="Calibri"/>
                <a:cs typeface="Calibri"/>
              </a:rPr>
              <a:t>.</a:t>
            </a:r>
            <a:endParaRPr lang="en-US" sz="2400">
              <a:latin typeface="Calibri"/>
              <a:ea typeface="+mn-lt"/>
              <a:cs typeface="Calibri"/>
            </a:endParaRPr>
          </a:p>
          <a:p>
            <a:r>
              <a:rPr lang="en-US" sz="2400" dirty="0">
                <a:latin typeface="Calibri"/>
                <a:cs typeface="Calibri"/>
              </a:rPr>
              <a:t>Harrison, R. and Wise, C. (2005). </a:t>
            </a:r>
            <a:r>
              <a:rPr lang="en-US" sz="2400" i="1" dirty="0">
                <a:latin typeface="Calibri"/>
                <a:cs typeface="Calibri"/>
              </a:rPr>
              <a:t>Working with young people.</a:t>
            </a:r>
            <a:r>
              <a:rPr lang="en-US" sz="2400" dirty="0">
                <a:latin typeface="Calibri"/>
                <a:cs typeface="Calibri"/>
              </a:rPr>
              <a:t> Los Angeles [Etc.] Sage, p.196.</a:t>
            </a:r>
            <a:endParaRPr lang="en-US" sz="2400">
              <a:latin typeface="Calibri"/>
              <a:ea typeface="+mn-lt"/>
              <a:cs typeface="Calibri"/>
            </a:endParaRPr>
          </a:p>
          <a:p>
            <a:r>
              <a:rPr lang="en-US" sz="2400" dirty="0">
                <a:latin typeface="Calibri"/>
                <a:cs typeface="Calibri"/>
              </a:rPr>
              <a:t>Indeed Editorial Team (2021). </a:t>
            </a:r>
            <a:r>
              <a:rPr lang="en-US" sz="2400" i="1" dirty="0">
                <a:latin typeface="Calibri"/>
                <a:cs typeface="Calibri"/>
              </a:rPr>
              <a:t>10 Essential Counsellor Skills</a:t>
            </a:r>
            <a:r>
              <a:rPr lang="en-US" sz="2400" dirty="0">
                <a:latin typeface="Calibri"/>
                <a:cs typeface="Calibri"/>
              </a:rPr>
              <a:t>. [online] Indeed Career Guide. Available at: </a:t>
            </a:r>
            <a:r>
              <a:rPr lang="en-US" sz="2400" dirty="0">
                <a:latin typeface="Calibri"/>
                <a:cs typeface="Calibri"/>
                <a:hlinkClick r:id="rId3"/>
              </a:rPr>
              <a:t>https://uk.indeed.com/career-advice/career-development/counsellor-skills</a:t>
            </a:r>
            <a:r>
              <a:rPr lang="en-US" sz="2400" dirty="0">
                <a:latin typeface="Calibri"/>
                <a:cs typeface="Calibri"/>
              </a:rPr>
              <a:t> [Accessed 18 Feb. 2023].</a:t>
            </a:r>
            <a:endParaRPr lang="en-US" sz="2400">
              <a:latin typeface="Calibri"/>
              <a:ea typeface="+mn-lt"/>
              <a:cs typeface="Calibri"/>
            </a:endParaRPr>
          </a:p>
          <a:p>
            <a:r>
              <a:rPr lang="en-US" sz="2400" dirty="0">
                <a:latin typeface="Calibri"/>
                <a:cs typeface="Calibri"/>
              </a:rPr>
              <a:t>Ingram, G. and Harris, J. (2001). </a:t>
            </a:r>
            <a:r>
              <a:rPr lang="en-US" sz="2400" i="1" dirty="0">
                <a:latin typeface="Calibri"/>
                <a:cs typeface="Calibri"/>
              </a:rPr>
              <a:t>Delivering good youth work : a working guide to surviving and thriving</a:t>
            </a:r>
            <a:r>
              <a:rPr lang="en-US" sz="2400" dirty="0">
                <a:latin typeface="Calibri"/>
                <a:cs typeface="Calibri"/>
              </a:rPr>
              <a:t>. Lyme Regis: Russell House, pp.57–58.</a:t>
            </a:r>
            <a:endParaRPr lang="en-US" sz="2400" dirty="0">
              <a:latin typeface="Calibri"/>
              <a:ea typeface="+mn-lt"/>
              <a:cs typeface="Calibri"/>
            </a:endParaRPr>
          </a:p>
          <a:p>
            <a:endParaRPr lang="en-US" dirty="0">
              <a:ea typeface="+mn-lt"/>
              <a:cs typeface="+mn-lt"/>
            </a:endParaRPr>
          </a:p>
        </p:txBody>
      </p:sp>
    </p:spTree>
    <p:extLst>
      <p:ext uri="{BB962C8B-B14F-4D97-AF65-F5344CB8AC3E}">
        <p14:creationId xmlns:p14="http://schemas.microsoft.com/office/powerpoint/2010/main" val="3079876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351B6-D299-0579-8257-CBABD97C6859}"/>
              </a:ext>
            </a:extLst>
          </p:cNvPr>
          <p:cNvSpPr>
            <a:spLocks noGrp="1"/>
          </p:cNvSpPr>
          <p:nvPr>
            <p:ph type="title"/>
          </p:nvPr>
        </p:nvSpPr>
        <p:spPr/>
        <p:txBody>
          <a:bodyPr>
            <a:normAutofit/>
          </a:bodyPr>
          <a:lstStyle/>
          <a:p>
            <a:r>
              <a:rPr lang="en-US" sz="4800" dirty="0">
                <a:latin typeface="Calibri"/>
                <a:cs typeface="Calibri"/>
              </a:rPr>
              <a:t>References </a:t>
            </a:r>
          </a:p>
        </p:txBody>
      </p:sp>
      <p:sp>
        <p:nvSpPr>
          <p:cNvPr id="3" name="Content Placeholder 2">
            <a:extLst>
              <a:ext uri="{FF2B5EF4-FFF2-40B4-BE49-F238E27FC236}">
                <a16:creationId xmlns:a16="http://schemas.microsoft.com/office/drawing/2014/main" id="{7CC17E6D-61D2-5CFD-32BE-23441DD2481F}"/>
              </a:ext>
            </a:extLst>
          </p:cNvPr>
          <p:cNvSpPr>
            <a:spLocks noGrp="1"/>
          </p:cNvSpPr>
          <p:nvPr>
            <p:ph idx="1"/>
          </p:nvPr>
        </p:nvSpPr>
        <p:spPr>
          <a:xfrm>
            <a:off x="397187" y="1488236"/>
            <a:ext cx="8596668" cy="3880773"/>
          </a:xfrm>
        </p:spPr>
        <p:txBody>
          <a:bodyPr vert="horz" lIns="91440" tIns="45720" rIns="91440" bIns="45720" rtlCol="0" anchor="t">
            <a:noAutofit/>
          </a:bodyPr>
          <a:lstStyle/>
          <a:p>
            <a:r>
              <a:rPr lang="en-US" sz="2400" dirty="0">
                <a:latin typeface="Calibri"/>
                <a:ea typeface="+mn-lt"/>
                <a:cs typeface="+mn-lt"/>
              </a:rPr>
              <a:t>Kaplan, Z. (2022). </a:t>
            </a:r>
            <a:r>
              <a:rPr lang="en-US" sz="2400" i="1" dirty="0">
                <a:latin typeface="Calibri"/>
                <a:ea typeface="+mn-lt"/>
                <a:cs typeface="+mn-lt"/>
              </a:rPr>
              <a:t>What Are Collaboration Skills? Definition and Examples</a:t>
            </a:r>
            <a:r>
              <a:rPr lang="en-US" sz="2400" dirty="0">
                <a:latin typeface="Calibri"/>
                <a:ea typeface="+mn-lt"/>
                <a:cs typeface="+mn-lt"/>
              </a:rPr>
              <a:t>. [online] Forage. Available at: </a:t>
            </a:r>
            <a:r>
              <a:rPr lang="en-US" sz="2400" dirty="0">
                <a:latin typeface="Calibri"/>
                <a:ea typeface="+mn-lt"/>
                <a:cs typeface="+mn-lt"/>
                <a:hlinkClick r:id="rId2"/>
              </a:rPr>
              <a:t>https://www.theforage.com/blog/skills/collaboration-skills#:~:text=Collaboration%20skills%20include%20written%20communication</a:t>
            </a:r>
            <a:r>
              <a:rPr lang="en-US" sz="2400" dirty="0">
                <a:latin typeface="Calibri"/>
                <a:ea typeface="+mn-lt"/>
                <a:cs typeface="+mn-lt"/>
              </a:rPr>
              <a:t>.</a:t>
            </a:r>
          </a:p>
          <a:p>
            <a:r>
              <a:rPr lang="en-US" sz="2400" dirty="0">
                <a:latin typeface="Calibri"/>
                <a:ea typeface="+mn-lt"/>
                <a:cs typeface="+mn-lt"/>
              </a:rPr>
              <a:t>Kirschenbaum, H. and Henderson, V.L. (1996). </a:t>
            </a:r>
            <a:r>
              <a:rPr lang="en-US" sz="2400" i="1" dirty="0">
                <a:latin typeface="Calibri"/>
                <a:ea typeface="+mn-lt"/>
                <a:cs typeface="+mn-lt"/>
              </a:rPr>
              <a:t>The Carl Rogers reader.</a:t>
            </a:r>
            <a:r>
              <a:rPr lang="en-US" sz="2400" dirty="0">
                <a:latin typeface="Calibri"/>
                <a:ea typeface="+mn-lt"/>
                <a:cs typeface="+mn-lt"/>
              </a:rPr>
              <a:t> Constable, p.136.</a:t>
            </a:r>
          </a:p>
          <a:p>
            <a:r>
              <a:rPr lang="en-US" sz="2400" dirty="0">
                <a:latin typeface="Calibri"/>
                <a:ea typeface="+mn-lt"/>
                <a:cs typeface="+mn-lt"/>
              </a:rPr>
              <a:t>Lewis, A. (2023a). </a:t>
            </a:r>
            <a:r>
              <a:rPr lang="en-US" sz="2400" i="1" dirty="0">
                <a:latin typeface="Calibri"/>
                <a:ea typeface="+mn-lt"/>
                <a:cs typeface="+mn-lt"/>
              </a:rPr>
              <a:t>ECYW4004 COUNSELLING SKILLS, MINDFULNESS AND THERAPEUTIC PRACTICE</a:t>
            </a:r>
            <a:r>
              <a:rPr lang="en-US" sz="2400" dirty="0">
                <a:latin typeface="Calibri"/>
                <a:ea typeface="+mn-lt"/>
                <a:cs typeface="+mn-lt"/>
              </a:rPr>
              <a:t>.</a:t>
            </a:r>
          </a:p>
          <a:p>
            <a:r>
              <a:rPr lang="en-US" sz="2400" dirty="0">
                <a:latin typeface="Calibri"/>
                <a:ea typeface="+mn-lt"/>
                <a:cs typeface="+mn-lt"/>
              </a:rPr>
              <a:t>Lewis, A. (2023b). </a:t>
            </a:r>
            <a:r>
              <a:rPr lang="en-US" sz="2400" i="1" dirty="0">
                <a:latin typeface="Calibri"/>
                <a:ea typeface="+mn-lt"/>
                <a:cs typeface="+mn-lt"/>
              </a:rPr>
              <a:t>ECYW4004: Counselling Skills, Mindfulness and </a:t>
            </a:r>
            <a:r>
              <a:rPr lang="en-US" sz="2400" i="1" dirty="0" err="1">
                <a:latin typeface="Calibri"/>
                <a:ea typeface="+mn-lt"/>
                <a:cs typeface="+mn-lt"/>
              </a:rPr>
              <a:t>Theraputic</a:t>
            </a:r>
            <a:r>
              <a:rPr lang="en-US" sz="2400" i="1" dirty="0">
                <a:latin typeface="Calibri"/>
                <a:ea typeface="+mn-lt"/>
                <a:cs typeface="+mn-lt"/>
              </a:rPr>
              <a:t> Practice</a:t>
            </a:r>
            <a:r>
              <a:rPr lang="en-US" sz="2400" dirty="0">
                <a:latin typeface="Calibri"/>
                <a:ea typeface="+mn-lt"/>
                <a:cs typeface="+mn-lt"/>
              </a:rPr>
              <a:t>.</a:t>
            </a:r>
          </a:p>
          <a:p>
            <a:endParaRPr lang="en-US" dirty="0">
              <a:ea typeface="+mn-lt"/>
              <a:cs typeface="+mn-lt"/>
            </a:endParaRPr>
          </a:p>
          <a:p>
            <a:endParaRPr lang="en-US" dirty="0"/>
          </a:p>
        </p:txBody>
      </p:sp>
    </p:spTree>
    <p:extLst>
      <p:ext uri="{BB962C8B-B14F-4D97-AF65-F5344CB8AC3E}">
        <p14:creationId xmlns:p14="http://schemas.microsoft.com/office/powerpoint/2010/main" val="3418520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351B6-D299-0579-8257-CBABD97C6859}"/>
              </a:ext>
            </a:extLst>
          </p:cNvPr>
          <p:cNvSpPr>
            <a:spLocks noGrp="1"/>
          </p:cNvSpPr>
          <p:nvPr>
            <p:ph type="title"/>
          </p:nvPr>
        </p:nvSpPr>
        <p:spPr>
          <a:xfrm>
            <a:off x="565275" y="273424"/>
            <a:ext cx="8596668" cy="1320800"/>
          </a:xfrm>
        </p:spPr>
        <p:txBody>
          <a:bodyPr>
            <a:normAutofit/>
          </a:bodyPr>
          <a:lstStyle/>
          <a:p>
            <a:r>
              <a:rPr lang="en-US" sz="4800" dirty="0">
                <a:latin typeface="Calibri"/>
                <a:cs typeface="Calibri"/>
              </a:rPr>
              <a:t>References </a:t>
            </a:r>
          </a:p>
        </p:txBody>
      </p:sp>
      <p:sp>
        <p:nvSpPr>
          <p:cNvPr id="3" name="Content Placeholder 2">
            <a:extLst>
              <a:ext uri="{FF2B5EF4-FFF2-40B4-BE49-F238E27FC236}">
                <a16:creationId xmlns:a16="http://schemas.microsoft.com/office/drawing/2014/main" id="{7CC17E6D-61D2-5CFD-32BE-23441DD2481F}"/>
              </a:ext>
            </a:extLst>
          </p:cNvPr>
          <p:cNvSpPr>
            <a:spLocks noGrp="1"/>
          </p:cNvSpPr>
          <p:nvPr>
            <p:ph idx="1"/>
          </p:nvPr>
        </p:nvSpPr>
        <p:spPr>
          <a:xfrm>
            <a:off x="520452" y="1275324"/>
            <a:ext cx="8596668" cy="3880773"/>
          </a:xfrm>
        </p:spPr>
        <p:txBody>
          <a:bodyPr vert="horz" lIns="91440" tIns="45720" rIns="91440" bIns="45720" rtlCol="0" anchor="t">
            <a:noAutofit/>
          </a:bodyPr>
          <a:lstStyle/>
          <a:p>
            <a:r>
              <a:rPr lang="en-US" sz="2400" dirty="0">
                <a:latin typeface="Calibri"/>
                <a:cs typeface="Calibri"/>
              </a:rPr>
              <a:t>McLeod, S. (2022). </a:t>
            </a:r>
            <a:r>
              <a:rPr lang="en-US" sz="2400" i="1" dirty="0">
                <a:latin typeface="Calibri"/>
                <a:cs typeface="Calibri"/>
              </a:rPr>
              <a:t>Maslow’s Hierarchy of Needs</a:t>
            </a:r>
            <a:r>
              <a:rPr lang="en-US" sz="2400" dirty="0">
                <a:latin typeface="Calibri"/>
                <a:cs typeface="Calibri"/>
              </a:rPr>
              <a:t>. [online] Simply Psychology. Available at: </a:t>
            </a:r>
            <a:r>
              <a:rPr lang="en-US" sz="2400" dirty="0">
                <a:latin typeface="Calibri"/>
                <a:cs typeface="Calibri"/>
                <a:hlinkClick r:id="rId2"/>
              </a:rPr>
              <a:t>https://www.simplypsychology.org/maslow.html</a:t>
            </a:r>
            <a:r>
              <a:rPr lang="en-US" sz="2400" dirty="0">
                <a:latin typeface="Calibri"/>
                <a:cs typeface="Calibri"/>
              </a:rPr>
              <a:t>.</a:t>
            </a:r>
            <a:endParaRPr lang="en-US" sz="2400">
              <a:latin typeface="Calibri"/>
              <a:ea typeface="+mn-lt"/>
              <a:cs typeface="Calibri"/>
            </a:endParaRPr>
          </a:p>
          <a:p>
            <a:r>
              <a:rPr lang="en-US" sz="2400" dirty="0">
                <a:latin typeface="Calibri"/>
                <a:cs typeface="Calibri"/>
              </a:rPr>
              <a:t>MIND (2019). </a:t>
            </a:r>
            <a:r>
              <a:rPr lang="en-US" sz="2400" i="1" dirty="0">
                <a:latin typeface="Calibri"/>
                <a:cs typeface="Calibri"/>
              </a:rPr>
              <a:t>Five ways to wellbeing | Mind, the mental health charity - help for mental health problems</a:t>
            </a:r>
            <a:r>
              <a:rPr lang="en-US" sz="2400" dirty="0">
                <a:latin typeface="Calibri"/>
                <a:cs typeface="Calibri"/>
              </a:rPr>
              <a:t>. [online] Mind.org.uk. Available at: </a:t>
            </a:r>
            <a:r>
              <a:rPr lang="en-US" sz="2400" dirty="0">
                <a:latin typeface="Calibri"/>
                <a:cs typeface="Calibri"/>
                <a:hlinkClick r:id="rId3"/>
              </a:rPr>
              <a:t>https://www.mind.org.uk/workplace/mental-health-at-work/taking-care-of-yourself/five-ways-to-wellbeing/</a:t>
            </a:r>
            <a:r>
              <a:rPr lang="en-US" sz="2400" dirty="0">
                <a:latin typeface="Calibri"/>
                <a:cs typeface="Calibri"/>
              </a:rPr>
              <a:t>.</a:t>
            </a:r>
            <a:endParaRPr lang="en-US" sz="2400">
              <a:latin typeface="Calibri"/>
              <a:ea typeface="+mn-lt"/>
              <a:cs typeface="Calibri"/>
            </a:endParaRPr>
          </a:p>
          <a:p>
            <a:r>
              <a:rPr lang="en-US" sz="2400" dirty="0">
                <a:latin typeface="Calibri"/>
                <a:cs typeface="Calibri"/>
              </a:rPr>
              <a:t>National Institute Of Mental Health (2022). </a:t>
            </a:r>
            <a:r>
              <a:rPr lang="en-US" sz="2400" i="1" dirty="0">
                <a:latin typeface="Calibri"/>
                <a:cs typeface="Calibri"/>
              </a:rPr>
              <a:t>NIMH» Caring for Your Mental Health</a:t>
            </a:r>
            <a:r>
              <a:rPr lang="en-US" sz="2400" dirty="0">
                <a:latin typeface="Calibri"/>
                <a:cs typeface="Calibri"/>
              </a:rPr>
              <a:t>. [online] </a:t>
            </a:r>
            <a:r>
              <a:rPr lang="en-US" sz="2400" dirty="0">
                <a:latin typeface="Calibri"/>
                <a:cs typeface="Calibri"/>
                <a:hlinkClick r:id="rId4"/>
              </a:rPr>
              <a:t>www.nimh.nih.gov</a:t>
            </a:r>
            <a:r>
              <a:rPr lang="en-US" sz="2400" dirty="0">
                <a:latin typeface="Calibri"/>
                <a:cs typeface="Calibri"/>
              </a:rPr>
              <a:t>. Available at: </a:t>
            </a:r>
            <a:r>
              <a:rPr lang="en-US" sz="2400" dirty="0">
                <a:latin typeface="Calibri"/>
                <a:cs typeface="Calibri"/>
                <a:hlinkClick r:id="rId5"/>
              </a:rPr>
              <a:t>https://www.nimh.nih.gov/health/topics/caring-for-your-mental-health#:~:text=Self%2Dcare%20means%20taking%20the</a:t>
            </a:r>
            <a:r>
              <a:rPr lang="en-US" sz="2400" dirty="0">
                <a:latin typeface="Calibri"/>
                <a:cs typeface="Calibri"/>
              </a:rPr>
              <a:t>.</a:t>
            </a:r>
            <a:endParaRPr lang="en-US" sz="2400">
              <a:latin typeface="Calibri"/>
              <a:ea typeface="+mn-lt"/>
              <a:cs typeface="Calibri"/>
            </a:endParaRPr>
          </a:p>
          <a:p>
            <a:r>
              <a:rPr lang="en-US" sz="2400" dirty="0">
                <a:latin typeface="Calibri"/>
                <a:cs typeface="Calibri"/>
              </a:rPr>
              <a:t>NHS (2019). </a:t>
            </a:r>
            <a:r>
              <a:rPr lang="en-US" sz="2400" i="1" dirty="0">
                <a:latin typeface="Calibri"/>
                <a:cs typeface="Calibri"/>
              </a:rPr>
              <a:t>5 Steps to Mental Wellbeing</a:t>
            </a:r>
            <a:r>
              <a:rPr lang="en-US" sz="2400" dirty="0">
                <a:latin typeface="Calibri"/>
                <a:cs typeface="Calibri"/>
              </a:rPr>
              <a:t>. [online] nhs.uk. Available at: </a:t>
            </a:r>
            <a:r>
              <a:rPr lang="en-US" sz="2400" dirty="0">
                <a:latin typeface="Calibri"/>
                <a:cs typeface="Calibri"/>
                <a:hlinkClick r:id="rId6"/>
              </a:rPr>
              <a:t>https://www.nhs.uk/mental-health/self-help/guides-tools-and-activities/five-steps-to-mental-wellbeing/</a:t>
            </a:r>
            <a:r>
              <a:rPr lang="en-US" sz="2400" dirty="0">
                <a:latin typeface="Calibri"/>
                <a:cs typeface="Calibri"/>
              </a:rPr>
              <a:t>.</a:t>
            </a:r>
            <a:endParaRPr lang="en-US" sz="2400" dirty="0">
              <a:latin typeface="Calibri"/>
              <a:ea typeface="+mn-lt"/>
              <a:cs typeface="Calibri"/>
            </a:endParaRPr>
          </a:p>
          <a:p>
            <a:endParaRPr lang="en-US" dirty="0">
              <a:ea typeface="+mn-lt"/>
              <a:cs typeface="+mn-lt"/>
            </a:endParaRPr>
          </a:p>
          <a:p>
            <a:endParaRPr lang="en-US" dirty="0">
              <a:ea typeface="+mn-lt"/>
              <a:cs typeface="+mn-lt"/>
            </a:endParaRPr>
          </a:p>
          <a:p>
            <a:endParaRPr lang="en-US" dirty="0"/>
          </a:p>
        </p:txBody>
      </p:sp>
    </p:spTree>
    <p:extLst>
      <p:ext uri="{BB962C8B-B14F-4D97-AF65-F5344CB8AC3E}">
        <p14:creationId xmlns:p14="http://schemas.microsoft.com/office/powerpoint/2010/main" val="3838095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351B6-D299-0579-8257-CBABD97C6859}"/>
              </a:ext>
            </a:extLst>
          </p:cNvPr>
          <p:cNvSpPr>
            <a:spLocks noGrp="1"/>
          </p:cNvSpPr>
          <p:nvPr>
            <p:ph type="title"/>
          </p:nvPr>
        </p:nvSpPr>
        <p:spPr>
          <a:xfrm>
            <a:off x="565275" y="329453"/>
            <a:ext cx="8596668" cy="1320800"/>
          </a:xfrm>
        </p:spPr>
        <p:txBody>
          <a:bodyPr>
            <a:normAutofit/>
          </a:bodyPr>
          <a:lstStyle/>
          <a:p>
            <a:r>
              <a:rPr lang="en-US" sz="4800" dirty="0">
                <a:latin typeface="Calibri"/>
                <a:cs typeface="Calibri"/>
              </a:rPr>
              <a:t>References </a:t>
            </a:r>
          </a:p>
        </p:txBody>
      </p:sp>
      <p:sp>
        <p:nvSpPr>
          <p:cNvPr id="3" name="Content Placeholder 2">
            <a:extLst>
              <a:ext uri="{FF2B5EF4-FFF2-40B4-BE49-F238E27FC236}">
                <a16:creationId xmlns:a16="http://schemas.microsoft.com/office/drawing/2014/main" id="{7CC17E6D-61D2-5CFD-32BE-23441DD2481F}"/>
              </a:ext>
            </a:extLst>
          </p:cNvPr>
          <p:cNvSpPr>
            <a:spLocks noGrp="1"/>
          </p:cNvSpPr>
          <p:nvPr>
            <p:ph idx="1"/>
          </p:nvPr>
        </p:nvSpPr>
        <p:spPr>
          <a:xfrm>
            <a:off x="419599" y="1152060"/>
            <a:ext cx="8596668" cy="3880773"/>
          </a:xfrm>
        </p:spPr>
        <p:txBody>
          <a:bodyPr vert="horz" lIns="91440" tIns="45720" rIns="91440" bIns="45720" rtlCol="0" anchor="t">
            <a:noAutofit/>
          </a:bodyPr>
          <a:lstStyle/>
          <a:p>
            <a:r>
              <a:rPr lang="en-US" sz="2400" err="1">
                <a:latin typeface="Calibri"/>
                <a:ea typeface="+mn-lt"/>
                <a:cs typeface="+mn-lt"/>
              </a:rPr>
              <a:t>OpenLearn</a:t>
            </a:r>
            <a:r>
              <a:rPr lang="en-US" sz="2400" dirty="0">
                <a:latin typeface="Calibri"/>
                <a:ea typeface="+mn-lt"/>
                <a:cs typeface="+mn-lt"/>
              </a:rPr>
              <a:t> (n.d.). </a:t>
            </a:r>
            <a:r>
              <a:rPr lang="en-US" sz="2400" i="1" dirty="0">
                <a:latin typeface="Calibri"/>
                <a:ea typeface="+mn-lt"/>
                <a:cs typeface="+mn-lt"/>
              </a:rPr>
              <a:t>Introducing social work: a starter kit</a:t>
            </a:r>
            <a:r>
              <a:rPr lang="en-US" sz="2400" dirty="0">
                <a:latin typeface="Calibri"/>
                <a:ea typeface="+mn-lt"/>
                <a:cs typeface="+mn-lt"/>
              </a:rPr>
              <a:t>. [online] Introducing social work: a starter kit. Available at: </a:t>
            </a:r>
            <a:r>
              <a:rPr lang="en-US" sz="2400" dirty="0">
                <a:latin typeface="Calibri"/>
                <a:ea typeface="+mn-lt"/>
                <a:cs typeface="+mn-lt"/>
                <a:hlinkClick r:id="rId2"/>
              </a:rPr>
              <a:t>https://www.open.edu/openlearn/mod/oucontent/view.php?id=104131&amp;section=_unit3.3</a:t>
            </a:r>
            <a:r>
              <a:rPr lang="en-US" sz="2400" dirty="0">
                <a:latin typeface="Calibri"/>
                <a:ea typeface="+mn-lt"/>
                <a:cs typeface="+mn-lt"/>
              </a:rPr>
              <a:t>.</a:t>
            </a:r>
          </a:p>
          <a:p>
            <a:r>
              <a:rPr lang="en-US" sz="2400" dirty="0">
                <a:latin typeface="Calibri"/>
                <a:ea typeface="+mn-lt"/>
                <a:cs typeface="+mn-lt"/>
              </a:rPr>
              <a:t>Ord, J. (2016a). </a:t>
            </a:r>
            <a:r>
              <a:rPr lang="en-US" sz="2400" i="1" dirty="0">
                <a:latin typeface="Calibri"/>
                <a:ea typeface="+mn-lt"/>
                <a:cs typeface="+mn-lt"/>
              </a:rPr>
              <a:t>Youth Work Process, Product and Practice</a:t>
            </a:r>
            <a:r>
              <a:rPr lang="en-US" sz="2400" dirty="0">
                <a:latin typeface="Calibri"/>
                <a:ea typeface="+mn-lt"/>
                <a:cs typeface="+mn-lt"/>
              </a:rPr>
              <a:t>. Routledge, p.83.</a:t>
            </a:r>
          </a:p>
          <a:p>
            <a:r>
              <a:rPr lang="en-US" sz="2400" dirty="0">
                <a:latin typeface="Calibri"/>
                <a:ea typeface="+mn-lt"/>
                <a:cs typeface="+mn-lt"/>
              </a:rPr>
              <a:t>Ord, J. (2016b). </a:t>
            </a:r>
            <a:r>
              <a:rPr lang="en-US" sz="2400" i="1" dirty="0">
                <a:latin typeface="Calibri"/>
                <a:ea typeface="+mn-lt"/>
                <a:cs typeface="+mn-lt"/>
              </a:rPr>
              <a:t>Youth work process, product and practice : creating an authentic curriculum in work with young people</a:t>
            </a:r>
            <a:r>
              <a:rPr lang="en-US" sz="2400" dirty="0">
                <a:latin typeface="Calibri"/>
                <a:ea typeface="+mn-lt"/>
                <a:cs typeface="+mn-lt"/>
              </a:rPr>
              <a:t>. London ; New York: Routledge, Taylor &amp; Francis Group, p.81.</a:t>
            </a:r>
          </a:p>
          <a:p>
            <a:r>
              <a:rPr lang="en-US" sz="2400" dirty="0">
                <a:latin typeface="Calibri"/>
                <a:ea typeface="+mn-lt"/>
                <a:cs typeface="+mn-lt"/>
              </a:rPr>
              <a:t>St Thomas A Becket C of E Primary School (2021). </a:t>
            </a:r>
            <a:r>
              <a:rPr lang="en-US" sz="2400" i="1" dirty="0">
                <a:latin typeface="Calibri"/>
                <a:ea typeface="+mn-lt"/>
                <a:cs typeface="+mn-lt"/>
              </a:rPr>
              <a:t>Different types of self-care |</a:t>
            </a:r>
            <a:r>
              <a:rPr lang="en-US" sz="2400" dirty="0">
                <a:latin typeface="Calibri"/>
                <a:ea typeface="+mn-lt"/>
                <a:cs typeface="+mn-lt"/>
              </a:rPr>
              <a:t>. [online] St Thomas A Becket C of E Primary School. Available at: </a:t>
            </a:r>
            <a:r>
              <a:rPr lang="en-US" sz="2400" dirty="0">
                <a:latin typeface="Calibri"/>
                <a:ea typeface="+mn-lt"/>
                <a:cs typeface="+mn-lt"/>
                <a:hlinkClick r:id="rId3"/>
              </a:rPr>
              <a:t>https://www.st-thomas-a-becket.wilts.sch.uk/wellbeing-resources/different-types-of-self-care/</a:t>
            </a:r>
            <a:r>
              <a:rPr lang="en-US" sz="2400" dirty="0">
                <a:latin typeface="Calibri"/>
                <a:ea typeface="+mn-lt"/>
                <a:cs typeface="+mn-lt"/>
              </a:rPr>
              <a:t> [Accessed 28 Feb. 2023].</a:t>
            </a:r>
          </a:p>
          <a:p>
            <a:endParaRPr lang="en-US" dirty="0"/>
          </a:p>
        </p:txBody>
      </p:sp>
    </p:spTree>
    <p:extLst>
      <p:ext uri="{BB962C8B-B14F-4D97-AF65-F5344CB8AC3E}">
        <p14:creationId xmlns:p14="http://schemas.microsoft.com/office/powerpoint/2010/main" val="21765967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2C7EC-5C54-B137-4722-9102D7451253}"/>
              </a:ext>
            </a:extLst>
          </p:cNvPr>
          <p:cNvSpPr>
            <a:spLocks noGrp="1"/>
          </p:cNvSpPr>
          <p:nvPr>
            <p:ph type="title"/>
          </p:nvPr>
        </p:nvSpPr>
        <p:spPr/>
        <p:txBody>
          <a:bodyPr/>
          <a:lstStyle/>
          <a:p>
            <a:r>
              <a:rPr lang="en-US" sz="4800">
                <a:latin typeface="Calibri"/>
                <a:cs typeface="Calibri"/>
              </a:rPr>
              <a:t>References</a:t>
            </a:r>
            <a:r>
              <a:rPr lang="en-US" dirty="0"/>
              <a:t> </a:t>
            </a:r>
          </a:p>
        </p:txBody>
      </p:sp>
      <p:sp>
        <p:nvSpPr>
          <p:cNvPr id="3" name="Content Placeholder 2">
            <a:extLst>
              <a:ext uri="{FF2B5EF4-FFF2-40B4-BE49-F238E27FC236}">
                <a16:creationId xmlns:a16="http://schemas.microsoft.com/office/drawing/2014/main" id="{5D058037-6CB7-7450-9083-D36721E45F1D}"/>
              </a:ext>
            </a:extLst>
          </p:cNvPr>
          <p:cNvSpPr>
            <a:spLocks noGrp="1"/>
          </p:cNvSpPr>
          <p:nvPr>
            <p:ph idx="1"/>
          </p:nvPr>
        </p:nvSpPr>
        <p:spPr>
          <a:xfrm>
            <a:off x="442010" y="1488236"/>
            <a:ext cx="8596668" cy="3880773"/>
          </a:xfrm>
        </p:spPr>
        <p:txBody>
          <a:bodyPr vert="horz" lIns="91440" tIns="45720" rIns="91440" bIns="45720" rtlCol="0" anchor="t">
            <a:normAutofit/>
          </a:bodyPr>
          <a:lstStyle/>
          <a:p>
            <a:r>
              <a:rPr lang="en-US" sz="2400" dirty="0">
                <a:latin typeface="Calibri"/>
                <a:cs typeface="Calibri"/>
              </a:rPr>
              <a:t>Young, K. (1999). </a:t>
            </a:r>
            <a:r>
              <a:rPr lang="en-US" sz="2400" i="1" dirty="0">
                <a:latin typeface="Calibri"/>
                <a:cs typeface="Calibri"/>
              </a:rPr>
              <a:t>The art of youth work</a:t>
            </a:r>
            <a:r>
              <a:rPr lang="en-US" sz="2400" dirty="0">
                <a:latin typeface="Calibri"/>
                <a:cs typeface="Calibri"/>
              </a:rPr>
              <a:t>. Lyme Regis: Russell House, p.94.</a:t>
            </a:r>
            <a:endParaRPr lang="en-US" sz="2400">
              <a:latin typeface="Calibri"/>
              <a:ea typeface="+mn-lt"/>
              <a:cs typeface="Calibri"/>
            </a:endParaRPr>
          </a:p>
          <a:p>
            <a:r>
              <a:rPr lang="en-US" sz="2400" dirty="0">
                <a:latin typeface="Calibri"/>
                <a:cs typeface="Calibri"/>
              </a:rPr>
              <a:t>CLD Standards Council Scotland (2019). Youth work national occupational standards.</a:t>
            </a:r>
          </a:p>
          <a:p>
            <a:r>
              <a:rPr lang="en-US" sz="2400" err="1">
                <a:latin typeface="Calibri"/>
                <a:cs typeface="Calibri"/>
              </a:rPr>
              <a:t>YouthLink</a:t>
            </a:r>
            <a:r>
              <a:rPr lang="en-US" sz="2400" dirty="0">
                <a:latin typeface="Calibri"/>
                <a:cs typeface="Calibri"/>
              </a:rPr>
              <a:t> Scotland (n.d.). </a:t>
            </a:r>
            <a:r>
              <a:rPr lang="en-US" sz="2400" i="1" dirty="0">
                <a:latin typeface="Calibri"/>
                <a:cs typeface="Calibri"/>
              </a:rPr>
              <a:t>Youth Work Skills Framework | Leadership</a:t>
            </a:r>
            <a:r>
              <a:rPr lang="en-US" sz="2400" dirty="0">
                <a:latin typeface="Calibri"/>
                <a:cs typeface="Calibri"/>
              </a:rPr>
              <a:t>. [online] </a:t>
            </a:r>
            <a:r>
              <a:rPr lang="en-US" sz="2400" dirty="0">
                <a:latin typeface="Calibri"/>
                <a:cs typeface="Calibri"/>
                <a:hlinkClick r:id="rId2"/>
              </a:rPr>
              <a:t>www.youthlinkscotland.org</a:t>
            </a:r>
            <a:r>
              <a:rPr lang="en-US" sz="2400" dirty="0">
                <a:latin typeface="Calibri"/>
                <a:cs typeface="Calibri"/>
              </a:rPr>
              <a:t>. Available at: </a:t>
            </a:r>
            <a:r>
              <a:rPr lang="en-US" sz="2400" dirty="0">
                <a:latin typeface="Calibri"/>
                <a:cs typeface="Calibri"/>
                <a:hlinkClick r:id="rId3"/>
              </a:rPr>
              <a:t>https://www.youthlinkscotland.org/programmes/youth-work-and-the-attainment-challenge/skills-framework/leadership/</a:t>
            </a:r>
            <a:r>
              <a:rPr lang="en-US" sz="2400" dirty="0">
                <a:latin typeface="Calibri"/>
                <a:cs typeface="Calibri"/>
              </a:rPr>
              <a:t>.</a:t>
            </a:r>
            <a:endParaRPr lang="en-US" sz="2400" dirty="0">
              <a:latin typeface="Calibri"/>
              <a:ea typeface="+mn-lt"/>
              <a:cs typeface="Calibri"/>
            </a:endParaRPr>
          </a:p>
          <a:p>
            <a:endParaRPr lang="en-US" dirty="0"/>
          </a:p>
        </p:txBody>
      </p:sp>
    </p:spTree>
    <p:extLst>
      <p:ext uri="{BB962C8B-B14F-4D97-AF65-F5344CB8AC3E}">
        <p14:creationId xmlns:p14="http://schemas.microsoft.com/office/powerpoint/2010/main" val="15620092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31</Slides>
  <Notes>17</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Facet</vt:lpstr>
      <vt:lpstr>Tools, skills, and approaches needed to build meaningful relationships  ECYW4004</vt:lpstr>
      <vt:lpstr>Introduction </vt:lpstr>
      <vt:lpstr>Activity! </vt:lpstr>
      <vt:lpstr>Activity explained </vt:lpstr>
      <vt:lpstr>Skills!</vt:lpstr>
      <vt:lpstr>Understanding Group dynamics </vt:lpstr>
      <vt:lpstr>Understanding Tuckmans theory </vt:lpstr>
      <vt:lpstr>Interpersonal and Counselling skills</vt:lpstr>
      <vt:lpstr>Communication skills </vt:lpstr>
      <vt:lpstr>Leadership skills </vt:lpstr>
      <vt:lpstr>Managing stress </vt:lpstr>
      <vt:lpstr>Collaboration skills</vt:lpstr>
      <vt:lpstr>Being respectful</vt:lpstr>
      <vt:lpstr>Tools! </vt:lpstr>
      <vt:lpstr>The five ways to wellbeing </vt:lpstr>
      <vt:lpstr>Risk assessments </vt:lpstr>
      <vt:lpstr>Maslow's hierarchy of needs </vt:lpstr>
      <vt:lpstr>Self-care </vt:lpstr>
      <vt:lpstr>Reflections </vt:lpstr>
      <vt:lpstr>Approaches!</vt:lpstr>
      <vt:lpstr>Carl Rogers </vt:lpstr>
      <vt:lpstr>Geral Egan </vt:lpstr>
      <vt:lpstr>Facilitation </vt:lpstr>
      <vt:lpstr>Conclusion </vt:lpstr>
      <vt:lpstr>Thank you!</vt:lpstr>
      <vt:lpstr>References </vt:lpstr>
      <vt:lpstr>References</vt:lpstr>
      <vt:lpstr>References </vt:lpstr>
      <vt:lpstr>References </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2363</cp:revision>
  <dcterms:created xsi:type="dcterms:W3CDTF">2023-02-12T16:58:33Z</dcterms:created>
  <dcterms:modified xsi:type="dcterms:W3CDTF">2023-03-02T01:41:58Z</dcterms:modified>
</cp:coreProperties>
</file>