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5129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9549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8452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6075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6953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912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247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4485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9643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6428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1428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14093-1CF3-4A28-A5B8-0BCED81AEF72}" type="datetimeFigureOut">
              <a:rPr lang="en-GB" smtClean="0"/>
              <a:t>13/04/2026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80CDBF2-050A-4CA2-BAC2-FF3935F13A25}" type="slidenum">
              <a:rPr lang="en-GB" smtClean="0"/>
              <a:t>‹#›</a:t>
            </a:fld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9920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59EDB-5DB3-A5A4-AFA6-ACA85DABC7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01569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Enterprise and Entrepreneurships</a:t>
            </a:r>
            <a:br>
              <a:rPr lang="en-GB" dirty="0"/>
            </a:br>
            <a:r>
              <a:rPr lang="en-GB" dirty="0"/>
              <a:t>LCLM4006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2B121-95BB-3119-7D27-C720CC5A4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0917" y="4067030"/>
            <a:ext cx="5110712" cy="1811255"/>
          </a:xfrm>
        </p:spPr>
        <p:txBody>
          <a:bodyPr>
            <a:noAutofit/>
          </a:bodyPr>
          <a:lstStyle/>
          <a:p>
            <a:r>
              <a:rPr lang="en-GB" sz="3200" dirty="0"/>
              <a:t>Beatrice Elena Petrache</a:t>
            </a:r>
          </a:p>
          <a:p>
            <a:r>
              <a:rPr lang="en-GB" sz="3200" dirty="0"/>
              <a:t>2440474</a:t>
            </a:r>
          </a:p>
          <a:p>
            <a:r>
              <a:rPr lang="en-GB" sz="3200" dirty="0"/>
              <a:t>Charles Ohman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7282D9-89A6-EEAF-7231-6BD1F75261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458" y="0"/>
            <a:ext cx="5728541" cy="33170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E61DB2-8499-1392-7F96-1CC20B9004C8}"/>
              </a:ext>
            </a:extLst>
          </p:cNvPr>
          <p:cNvSpPr txBox="1"/>
          <p:nvPr/>
        </p:nvSpPr>
        <p:spPr>
          <a:xfrm>
            <a:off x="342766" y="3613491"/>
            <a:ext cx="73425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 err="1">
                <a:solidFill>
                  <a:srgbClr val="FF0000"/>
                </a:solidFill>
              </a:rPr>
              <a:t>Traditii</a:t>
            </a:r>
            <a:r>
              <a:rPr lang="en-GB" sz="4800" dirty="0">
                <a:solidFill>
                  <a:srgbClr val="FF0000"/>
                </a:solidFill>
              </a:rPr>
              <a:t> </a:t>
            </a:r>
          </a:p>
          <a:p>
            <a:r>
              <a:rPr lang="en-GB" sz="4800" dirty="0" err="1">
                <a:solidFill>
                  <a:srgbClr val="FF0000"/>
                </a:solidFill>
              </a:rPr>
              <a:t>Romanesti</a:t>
            </a:r>
            <a:r>
              <a:rPr lang="en-GB" sz="4800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41291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8787D-8B71-A1C2-8C34-E38DFE764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Romanian Traditional 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553FD-7C99-C1B9-9E67-66D6581EBF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Hello, my name is Beatrice and today I will present my business idea.</a:t>
            </a:r>
          </a:p>
          <a:p>
            <a:r>
              <a:rPr lang="en-US" sz="2400" dirty="0"/>
              <a:t>The purpose of this presentation is to introduce a Romanian mini market in London , explain how it works and show its potential .    I will cover the business concept, market analysis, marketing strategy and financial plan.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4178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905F7-556E-B6DA-864E-664CAE483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Section 1 - </a:t>
            </a:r>
            <a:r>
              <a:rPr lang="en-GB" b="1" dirty="0">
                <a:latin typeface="Söhne"/>
              </a:rPr>
              <a:t>Overview of the Business Idea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99694-9623-2C1E-A05D-DCF19E31D1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My business idea is to open a Romanian mini market in London that focuses on traditional food and everyday products. </a:t>
            </a:r>
          </a:p>
          <a:p>
            <a:r>
              <a:rPr lang="en-US" dirty="0"/>
              <a:t>The aim is to serve the Romanian community by offering familiar products that are not always available in UK </a:t>
            </a:r>
            <a:r>
              <a:rPr lang="en-US" dirty="0" err="1"/>
              <a:t>supermarkets.At</a:t>
            </a:r>
            <a:r>
              <a:rPr lang="en-US" dirty="0"/>
              <a:t> the same time, the store can also attract other customers interested in Eastern European products.</a:t>
            </a:r>
          </a:p>
          <a:p>
            <a:r>
              <a:rPr lang="en-US" dirty="0"/>
              <a:t>This business meets a clear need in the market because the Romanian community is growing and there is constant demand for these products.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846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07FE5-06EC-CFE5-A805-39EEB5A1F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Format and Management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2EA4A-4743-8389-1C7B-9456D73A2F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Legal structure</a:t>
            </a:r>
          </a:p>
          <a:p>
            <a:r>
              <a:rPr lang="en-US" dirty="0"/>
              <a:t>The business will operate as a sole </a:t>
            </a:r>
            <a:r>
              <a:rPr lang="en-US" dirty="0" err="1"/>
              <a:t>trader.This</a:t>
            </a:r>
            <a:r>
              <a:rPr lang="en-US" dirty="0"/>
              <a:t> structure is simple to set up and allows full control over decisions and finances, which is important in the early stage.</a:t>
            </a:r>
          </a:p>
          <a:p>
            <a:r>
              <a:rPr lang="en-US" dirty="0"/>
              <a:t>Management structure: The business will be managed by the owner, supported by two full-time </a:t>
            </a:r>
            <a:r>
              <a:rPr lang="en-US" dirty="0" err="1"/>
              <a:t>employees.The</a:t>
            </a:r>
            <a:r>
              <a:rPr lang="en-US" dirty="0"/>
              <a:t> owner will handle overall management, while employees will focus on daily operations such as serving customers and managing stock.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905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5BEBD-BDC9-F1BA-6643-70613FED0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2EB2F-390B-064F-EFB3-9B2F3FC0B8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business is influenced by several external factors.</a:t>
            </a:r>
          </a:p>
          <a:p>
            <a:r>
              <a:rPr lang="en-US" dirty="0"/>
              <a:t>Politically and legally, it must follow UK food safety and retail regulations.</a:t>
            </a:r>
          </a:p>
          <a:p>
            <a:r>
              <a:rPr lang="en-US" dirty="0"/>
              <a:t>Economically, costs in London are high, but demand for Romanian products is stable.</a:t>
            </a:r>
          </a:p>
          <a:p>
            <a:r>
              <a:rPr lang="en-US" dirty="0"/>
              <a:t>Socially, the Romanian community creates strong demand.</a:t>
            </a:r>
          </a:p>
          <a:p>
            <a:r>
              <a:rPr lang="en-US" dirty="0"/>
              <a:t>Technologically, social media is important for promotion .</a:t>
            </a:r>
          </a:p>
          <a:p>
            <a:r>
              <a:rPr lang="en-US" dirty="0"/>
              <a:t>Overall, these factors create both challenges and good opportunities for growth.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310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93574-0B89-2EBC-DFF5-C58F142B7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D509D-D6D4-B6E4-EF63-74BF1E083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target market is mainly the Romanian community in London.</a:t>
            </a:r>
          </a:p>
          <a:p>
            <a:r>
              <a:rPr lang="en-US" dirty="0"/>
              <a:t>The business stands out by offering authentic traditional products and focusing on cultural connection.</a:t>
            </a:r>
          </a:p>
          <a:p>
            <a:r>
              <a:rPr lang="en-US" dirty="0"/>
              <a:t>Marketing will be done mainly through social media, especially Facebook groups and </a:t>
            </a:r>
            <a:r>
              <a:rPr lang="en-US" dirty="0" err="1"/>
              <a:t>Instagram.Promotions</a:t>
            </a:r>
            <a:r>
              <a:rPr lang="en-US" dirty="0"/>
              <a:t> and special offers, especially during holidays, will help attract customers and build loyalty.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334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54337-66BD-2FC6-CA4D-2703FEBBA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374151"/>
                </a:solidFill>
                <a:latin typeface="Söhne"/>
              </a:rPr>
              <a:t>Funding Requirements and Allocation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1242D-0998-0491-3837-721D48434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total startup cost is approximately £18,000.</a:t>
            </a:r>
          </a:p>
          <a:p>
            <a:r>
              <a:rPr lang="en-US" dirty="0"/>
              <a:t>Monthly fixed costs are around £5,550, including rent, utilities and staff salaries . Variable costs increase as sales grow, mainly due to stock purchases . In the first months, the business is expected to operate at a loss, but it gradually becomes profitable . The break-even point is expected after a few months, once sales become stable . The total investment needed is estimated at around £25,000.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7875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14CCB0-2FD9-5672-E28C-6867296516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057" y="251133"/>
            <a:ext cx="11789229" cy="5703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5860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2AE22B-71CD-A3FA-F55A-B5B1372A55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371" y="141514"/>
            <a:ext cx="11800115" cy="574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4324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6B8A9-7262-7163-DE08-362E7E268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9600" dirty="0"/>
              <a:t>      Questions? </a:t>
            </a:r>
          </a:p>
        </p:txBody>
      </p:sp>
    </p:spTree>
    <p:extLst>
      <p:ext uri="{BB962C8B-B14F-4D97-AF65-F5344CB8AC3E}">
        <p14:creationId xmlns:p14="http://schemas.microsoft.com/office/powerpoint/2010/main" val="235174901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29</TotalTime>
  <Words>468</Words>
  <Application>Microsoft Office PowerPoint</Application>
  <PresentationFormat>Widescreen</PresentationFormat>
  <Paragraphs>32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Palatino Linotype</vt:lpstr>
      <vt:lpstr>Söhne</vt:lpstr>
      <vt:lpstr>Gallery</vt:lpstr>
      <vt:lpstr>Enterprise and Entrepreneurships LCLM4006</vt:lpstr>
      <vt:lpstr>Romanian Traditional Shop</vt:lpstr>
      <vt:lpstr>Section 1 - Overview of the Business Idea </vt:lpstr>
      <vt:lpstr>Legal Format and Management Structure</vt:lpstr>
      <vt:lpstr>PESTEL Analysis</vt:lpstr>
      <vt:lpstr>Marketing Strategies</vt:lpstr>
      <vt:lpstr>Funding Requirements and Allocation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Beatrice Petrache (2440474)</dc:creator>
  <cp:lastModifiedBy>Beatrice Petrache (2440474)</cp:lastModifiedBy>
  <cp:revision>3</cp:revision>
  <dcterms:created xsi:type="dcterms:W3CDTF">2026-04-13T10:06:49Z</dcterms:created>
  <dcterms:modified xsi:type="dcterms:W3CDTF">2026-04-13T10:35:58Z</dcterms:modified>
</cp:coreProperties>
</file>