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331" r:id="rId3"/>
    <p:sldId id="364" r:id="rId4"/>
    <p:sldId id="365" r:id="rId5"/>
    <p:sldId id="368" r:id="rId6"/>
    <p:sldId id="369" r:id="rId7"/>
    <p:sldId id="329" r:id="rId8"/>
    <p:sldId id="330" r:id="rId9"/>
    <p:sldId id="363" r:id="rId10"/>
    <p:sldId id="332" r:id="rId11"/>
    <p:sldId id="333" r:id="rId12"/>
    <p:sldId id="334" r:id="rId13"/>
    <p:sldId id="335" r:id="rId14"/>
    <p:sldId id="340" r:id="rId15"/>
    <p:sldId id="336" r:id="rId16"/>
    <p:sldId id="337" r:id="rId17"/>
    <p:sldId id="366" r:id="rId18"/>
    <p:sldId id="370" r:id="rId19"/>
    <p:sldId id="367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85" autoAdjust="0"/>
    <p:restoredTop sz="94576" autoAdjust="0"/>
  </p:normalViewPr>
  <p:slideViewPr>
    <p:cSldViewPr>
      <p:cViewPr>
        <p:scale>
          <a:sx n="66" d="100"/>
          <a:sy n="66" d="100"/>
        </p:scale>
        <p:origin x="122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08D1E5B-4828-4035-A680-684C44EEF5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5C17EBDD-8CF9-401E-983E-8D4C87827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672AE1E-D41B-4A74-8880-EC5534CDC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4E979B5-6D44-44A4-A925-39301F528173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10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11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9AEAD8C-4575-4CA5-A079-9C7BD269F3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682ACD3-80D2-442D-B949-3A975FE62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CF1932D4-9E04-4386-873E-9F2F2D140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C2D0E379-7E32-4104-8090-1AA1D882FD26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15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16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9496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ATfY8dvbuF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3/06/how-to-give-a-killer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	LCBB4006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8249000" cy="3660437"/>
          </a:xfrm>
        </p:spPr>
        <p:txBody>
          <a:bodyPr/>
          <a:lstStyle/>
          <a:p>
            <a:pPr algn="just" eaLnBrk="1" hangingPunct="1"/>
            <a:r>
              <a:rPr lang="en-GB" altLang="en-US" sz="4400" b="1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Giving </a:t>
            </a:r>
            <a:r>
              <a:rPr lang="en-GB" altLang="en-US" sz="4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PowerPoint Presentations</a:t>
            </a:r>
            <a:r>
              <a:rPr lang="en-GB" altLang="en-US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266952" y="257299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1520" y="1412776"/>
            <a:ext cx="8512373" cy="424847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understand how to design an academic presentation </a:t>
            </a:r>
          </a:p>
          <a:p>
            <a:pPr marL="0" indent="0" eaLnBrk="1" hangingPunct="1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learn how to deliver a good academic presentation </a:t>
            </a:r>
          </a:p>
          <a:p>
            <a:pPr marL="0" indent="0" eaLnBrk="1" hangingPunct="1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practice delivering an academic presentations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68E-AF1D-CF1D-7E07-C8613CA90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1EDF-2A26-FE84-BE12-8A0F49F62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558" y="1226229"/>
            <a:ext cx="8716930" cy="4394503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are the key elements of a good PowerPoint presentation?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B8264-34D2-0899-A6F7-6BC2AA27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E0709-A873-AA05-4096-67E0BDFFA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93C134-D662-975A-C9D1-958F2C5AD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375" y="2392132"/>
            <a:ext cx="6733536" cy="3228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46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15BD4-84F9-471F-C378-D29E8279F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336"/>
            <a:ext cx="8229600" cy="114300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A21DB-E6F0-A65B-A837-0DD05DFA2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1340768"/>
            <a:ext cx="8784977" cy="4216100"/>
          </a:xfrm>
        </p:spPr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Watch the following presentation and spot all the mistakes. What should students avoid when giving presentations?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		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https://www.youtube.com/watch?v=ATfY8dvbuFg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138FB-4A3D-AA8A-A695-A59E0A314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14952-C6A0-364C-FD98-9D8F21242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F57AFA-E7C0-4EF1-3E7E-9EE385E3F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816" y="2636912"/>
            <a:ext cx="2808312" cy="2183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539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0A198F7-D2E2-DE68-0619-1401EB03CE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6600" y="1196752"/>
            <a:ext cx="7069876" cy="324036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317B91-C7E6-6C28-00AF-A99892060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7D7E5D-E69B-0520-579D-BF6D9260A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1849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DD13A-9945-BFAC-1BBF-2C47CA103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B2F63-309A-0750-06A4-E7D6CB07D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28800"/>
            <a:ext cx="8640960" cy="3888432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beginning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section is where you hook the audience.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crucial to provide the structure of your presentation and clearly explain the topic.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middle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section should contain all the key points of your presentation.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final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section should conclude the key points discussed in the presentation.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B760C-1AD6-F5C4-CCDC-18F88C66E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A49FCC-731E-8DD1-9FF5-FB866E575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9181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755" y="1395887"/>
            <a:ext cx="8229600" cy="3917032"/>
          </a:xfrm>
        </p:spPr>
        <p:txBody>
          <a:bodyPr/>
          <a:lstStyle/>
          <a:p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Arrive a few minutes early to set up and test the equipment. </a:t>
            </a:r>
          </a:p>
          <a:p>
            <a:pPr marL="0" indent="0">
              <a:buNone/>
            </a:pPr>
            <a:endParaRPr lang="en-US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Dress appropriately for your audience. </a:t>
            </a:r>
          </a:p>
          <a:p>
            <a:pPr marL="0" indent="0">
              <a:buNone/>
            </a:pPr>
            <a:endParaRPr lang="en-US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Turn off your mobile phone</a:t>
            </a:r>
          </a:p>
          <a:p>
            <a:endParaRPr lang="en-US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5E5FFA5-1090-4FC1-9529-753E61E67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833590A7-FAFB-4F88-8FF4-0DB429A0B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79202"/>
            <a:ext cx="8363272" cy="4099595"/>
          </a:xfrm>
        </p:spPr>
        <p:txBody>
          <a:bodyPr/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Consider if you really need to use them</a:t>
            </a:r>
          </a:p>
          <a:p>
            <a:pPr marL="0" indent="0">
              <a:buNone/>
            </a:pPr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Many disadvantages: 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Audience will read ahead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Distraction (not listening to you)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Printouts won’t show any animations, might look boring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Waste of paper – encourage the audience to take notes</a:t>
            </a:r>
          </a:p>
          <a:p>
            <a:pPr marL="457200" lvl="1" indent="0">
              <a:buNone/>
            </a:pPr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167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Use the opening to catch the interest and attention of the audience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Briefly state the problem or topic you will be discussing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Briefly </a:t>
            </a:r>
            <a:r>
              <a:rPr lang="en-US" alt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summarise</a:t>
            </a:r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your main theme for an idea or solution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Don't improvise at the last moment</a:t>
            </a:r>
          </a:p>
          <a:p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0" y="1417638"/>
            <a:ext cx="8229600" cy="3917032"/>
          </a:xfrm>
        </p:spPr>
        <p:txBody>
          <a:bodyPr/>
          <a:lstStyle/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Talk at a natural rate of speech 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Project your voice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Speak clearly and distinctly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Repeat critical information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Pause briefly to give your audience time to digest the information on each new slide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Don’t read the slides aloud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Keep your eyes on the audience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Use natural gestures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Don’t turn your back to the audience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Only use notes as reference points to keep you on track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9878"/>
          </a:xfrm>
        </p:spPr>
        <p:txBody>
          <a:bodyPr/>
          <a:lstStyle/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Don’t take questions during the talk (unless you are very experienced). Why? 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Always leave time for a few questions at the end of the talk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If you can’t answer a question, say so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28800"/>
            <a:ext cx="8748464" cy="4171602"/>
          </a:xfrm>
        </p:spPr>
        <p:txBody>
          <a:bodyPr/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To end on time, you must PRACTISE!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When practicing, try to end early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Allow time for audience interruptions and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CD6134-1A15-4D0C-A390-4A3278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4925626"/>
            <a:ext cx="7488238" cy="79216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http://quicklol.com/using-hilarious-images-for-powerpoint-presentations/</a:t>
            </a:r>
            <a:endParaRPr lang="en-GB" altLang="en-US" sz="1000" dirty="0"/>
          </a:p>
        </p:txBody>
      </p:sp>
      <p:pic>
        <p:nvPicPr>
          <p:cNvPr id="13316" name="Picture 2" descr="E:\spock-powerpoint-star-trek-funny.jpg">
            <a:extLst>
              <a:ext uri="{FF2B5EF4-FFF2-40B4-BE49-F238E27FC236}">
                <a16:creationId xmlns:a16="http://schemas.microsoft.com/office/drawing/2014/main" id="{F41830B3-96DB-44B3-A95C-055C02A8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F842CD-4AF1-4C6E-AC4B-8A19BD458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8.  </a:t>
            </a:r>
            <a:r>
              <a:rPr lang="en-US" altLang="en-US" b="1" dirty="0" err="1">
                <a:latin typeface="Calibri" panose="020F0502020204030204" pitchFamily="34" charset="0"/>
                <a:cs typeface="Calibri" panose="020F0502020204030204" pitchFamily="34" charset="0"/>
              </a:rPr>
              <a:t>Behaviour</a:t>
            </a:r>
            <a:endParaRPr lang="en-US" alt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44DD182-0363-44F2-AB57-A5548C60C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02" y="1556792"/>
            <a:ext cx="8229600" cy="3917032"/>
          </a:xfrm>
        </p:spPr>
        <p:txBody>
          <a:bodyPr/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Show some enthusiasm, but don’t overdo it 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Involve your audience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Ask questions, make eye contact, use humor 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Don’t get distracted by noises or audience movements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If you temporarily lose your train of thought gain time to recover by asking if the audience has any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Concisely </a:t>
            </a:r>
            <a:r>
              <a:rPr lang="en-US" alt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summarise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your key concepts and the main ideas of your presentation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End your talk with the summary statement or question you have prepared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Consider alternatives to “Questions?” for your closing slide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summary of your key points, a cartoon, a team logo, or a company logo may be stronger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19845F-FDD6-F7F4-E49F-4F6C70DD3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6087" y="908050"/>
            <a:ext cx="5876925" cy="39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95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96EFA-F422-7C42-52C8-3195CD703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490" y="69380"/>
            <a:ext cx="8229600" cy="1143000"/>
          </a:xfrm>
        </p:spPr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ABE11-D64C-58F2-41D4-C06E96E58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490" y="1205611"/>
            <a:ext cx="8229600" cy="3917032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will be divided into groups of 3 – 4 students.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Each team will then need to read an article focusing on either the importance of carrying out PESTLE analysis or SWOT analysis for business.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should then come in front of the class and present your findings. You need to provide examples.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have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25 minutes for this activity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4CB36-C39F-93AF-3BB4-C4FE2D4C5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9DA086-9485-A438-605B-0BF913F1B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08594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3B5F-1D9E-2FF2-2B62-4167405A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4C576-4677-FE24-50C7-F551E827F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23620" cy="396987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Anderson, C., (2013) ‘How to give a killer presentation’,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Harvard Business Review. 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vailable at: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https://hbr.org/2013/06/how-to-give-a-killer-presentation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November)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Reinhard, S., (2015)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‘Giving Academic presentations’, TESL-EJ,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19(2), pp. 135 – 155.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4FEE-F293-7796-683E-45674CFE8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EAE49-41C6-289E-709D-4C93B16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655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663</Words>
  <Application>Microsoft Office PowerPoint</Application>
  <PresentationFormat>On-screen Show (4:3)</PresentationFormat>
  <Paragraphs>110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Myriad Pro</vt:lpstr>
      <vt:lpstr>Verdana</vt:lpstr>
      <vt:lpstr>Wingdings</vt:lpstr>
      <vt:lpstr>20140311PresentationUWTSDTemplate</vt:lpstr>
      <vt:lpstr>   LCBB4006</vt:lpstr>
      <vt:lpstr>Lesson Aims</vt:lpstr>
      <vt:lpstr>Discuss </vt:lpstr>
      <vt:lpstr>Activity </vt:lpstr>
      <vt:lpstr>PowerPoint Presentation</vt:lpstr>
      <vt:lpstr>General structure </vt:lpstr>
      <vt:lpstr>1.  Pre-talk Preparation</vt:lpstr>
      <vt:lpstr>2.  Handouts</vt:lpstr>
      <vt:lpstr>3.  Opening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PowerPoint Presentation</vt:lpstr>
      <vt:lpstr>Activity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Sylvia Hoffmann</dc:creator>
  <cp:lastModifiedBy>lizeta demetriou</cp:lastModifiedBy>
  <cp:revision>14</cp:revision>
  <dcterms:created xsi:type="dcterms:W3CDTF">2020-03-25T19:49:57Z</dcterms:created>
  <dcterms:modified xsi:type="dcterms:W3CDTF">2023-08-03T19:43:25Z</dcterms:modified>
</cp:coreProperties>
</file>