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84" r:id="rId1"/>
  </p:sldMasterIdLst>
  <p:notesMasterIdLst>
    <p:notesMasterId r:id="rId15"/>
  </p:notesMasterIdLst>
  <p:sldIdLst>
    <p:sldId id="256" r:id="rId2"/>
    <p:sldId id="258" r:id="rId3"/>
    <p:sldId id="264" r:id="rId4"/>
    <p:sldId id="312" r:id="rId5"/>
    <p:sldId id="316" r:id="rId6"/>
    <p:sldId id="313" r:id="rId7"/>
    <p:sldId id="315" r:id="rId8"/>
    <p:sldId id="265" r:id="rId9"/>
    <p:sldId id="260" r:id="rId10"/>
    <p:sldId id="267" r:id="rId11"/>
    <p:sldId id="261" r:id="rId12"/>
    <p:sldId id="268" r:id="rId13"/>
    <p:sldId id="292" r:id="rId14"/>
  </p:sldIdLst>
  <p:sldSz cx="9144000" cy="5143500" type="screen16x9"/>
  <p:notesSz cx="6858000" cy="9144000"/>
  <p:embeddedFontLst>
    <p:embeddedFont>
      <p:font typeface="Anaheim" panose="020B0604020202020204" charset="0"/>
      <p:regular r:id="rId16"/>
      <p:bold r:id="rId17"/>
    </p:embeddedFont>
    <p:embeddedFont>
      <p:font typeface="Bebas Neue" panose="020B0606020202050201" pitchFamily="34" charset="0"/>
      <p:regular r:id="rId18"/>
    </p:embeddedFont>
    <p:embeddedFont>
      <p:font typeface="Kanit" panose="020B0604020202020204" charset="-34"/>
      <p:regular r:id="rId19"/>
      <p:bold r:id="rId20"/>
      <p:italic r:id="rId21"/>
      <p:boldItalic r:id="rId22"/>
    </p:embeddedFont>
    <p:embeddedFont>
      <p:font typeface="Open Sans" panose="020B0606030504020204" pitchFamily="3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AFC4390-1659-47C6-47D9-E926DFFB5231}" name="Jo Kelleher" initials="JK" userId="S::j.kelleher@uwtsd.ac.uk::64dcd577-41a8-4bc8-986e-fa7bbfa3d20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3F18A0-EE4A-5116-9132-3D1E008DA8E8}" v="9" dt="2026-04-23T11:17:33.099"/>
    <p1510:client id="{74578652-D3FE-0442-9D32-070989513351}" v="773" dt="2026-04-23T11:33:27.528"/>
  </p1510:revLst>
</p1510:revInfo>
</file>

<file path=ppt/tableStyles.xml><?xml version="1.0" encoding="utf-8"?>
<a:tblStyleLst xmlns:a="http://schemas.openxmlformats.org/drawingml/2006/main" def="{D5221344-9516-4F8C-B142-4D66F5285EF3}">
  <a:tblStyle styleId="{D5221344-9516-4F8C-B142-4D66F5285EF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58048F76-EF21-4F4C-A19F-57E914BC12DE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7" y="167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microsoft.com/office/2018/10/relationships/authors" Target="author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h Harvey (2405385)" userId="901447ac-4991-4fe8-bcdb-41949862fc67" providerId="ADAL" clId="{9348A7BC-DEFF-459D-A449-7571B650DD06}"/>
    <pc:docChg chg="undo custSel addSld delSld modSld sldOrd delMainMaster">
      <pc:chgData name="Josh Harvey (2405385)" userId="901447ac-4991-4fe8-bcdb-41949862fc67" providerId="ADAL" clId="{9348A7BC-DEFF-459D-A449-7571B650DD06}" dt="2026-04-23T15:50:25.832" v="5731" actId="2711"/>
      <pc:docMkLst>
        <pc:docMk/>
      </pc:docMkLst>
      <pc:sldChg chg="addSp delSp modSp mod">
        <pc:chgData name="Josh Harvey (2405385)" userId="901447ac-4991-4fe8-bcdb-41949862fc67" providerId="ADAL" clId="{9348A7BC-DEFF-459D-A449-7571B650DD06}" dt="2026-04-20T16:05:18.987" v="609" actId="20577"/>
        <pc:sldMkLst>
          <pc:docMk/>
          <pc:sldMk cId="0" sldId="256"/>
        </pc:sldMkLst>
        <pc:spChg chg="add mod">
          <ac:chgData name="Josh Harvey (2405385)" userId="901447ac-4991-4fe8-bcdb-41949862fc67" providerId="ADAL" clId="{9348A7BC-DEFF-459D-A449-7571B650DD06}" dt="2026-04-20T16:05:18.987" v="609" actId="20577"/>
          <ac:spMkLst>
            <pc:docMk/>
            <pc:sldMk cId="0" sldId="256"/>
            <ac:spMk id="5" creationId="{710254F3-8044-10D3-F250-B53E43C74323}"/>
          </ac:spMkLst>
        </pc:spChg>
        <pc:spChg chg="mod">
          <ac:chgData name="Josh Harvey (2405385)" userId="901447ac-4991-4fe8-bcdb-41949862fc67" providerId="ADAL" clId="{9348A7BC-DEFF-459D-A449-7571B650DD06}" dt="2026-04-20T16:05:11.362" v="583" actId="20577"/>
          <ac:spMkLst>
            <pc:docMk/>
            <pc:sldMk cId="0" sldId="256"/>
            <ac:spMk id="347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2:12.305" v="329" actId="1076"/>
          <ac:spMkLst>
            <pc:docMk/>
            <pc:sldMk cId="0" sldId="256"/>
            <ac:spMk id="353" creationId="{00000000-0000-0000-0000-000000000000}"/>
          </ac:spMkLst>
        </pc:spChg>
        <pc:grpChg chg="mod">
          <ac:chgData name="Josh Harvey (2405385)" userId="901447ac-4991-4fe8-bcdb-41949862fc67" providerId="ADAL" clId="{9348A7BC-DEFF-459D-A449-7571B650DD06}" dt="2026-04-20T16:02:54.675" v="338" actId="1037"/>
          <ac:grpSpMkLst>
            <pc:docMk/>
            <pc:sldMk cId="0" sldId="256"/>
            <ac:grpSpMk id="349" creationId="{00000000-0000-0000-0000-000000000000}"/>
          </ac:grpSpMkLst>
        </pc:grpChg>
      </pc:sldChg>
      <pc:sldChg chg="modSp mod ord modNotes">
        <pc:chgData name="Josh Harvey (2405385)" userId="901447ac-4991-4fe8-bcdb-41949862fc67" providerId="ADAL" clId="{9348A7BC-DEFF-459D-A449-7571B650DD06}" dt="2026-04-20T16:08:45.064" v="973" actId="20577"/>
        <pc:sldMkLst>
          <pc:docMk/>
          <pc:sldMk cId="0" sldId="258"/>
        </pc:sldMkLst>
        <pc:spChg chg="mod">
          <ac:chgData name="Josh Harvey (2405385)" userId="901447ac-4991-4fe8-bcdb-41949862fc67" providerId="ADAL" clId="{9348A7BC-DEFF-459D-A449-7571B650DD06}" dt="2026-04-20T16:08:10.526" v="918" actId="2711"/>
          <ac:spMkLst>
            <pc:docMk/>
            <pc:sldMk cId="0" sldId="258"/>
            <ac:spMk id="423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8:10.526" v="918" actId="2711"/>
          <ac:spMkLst>
            <pc:docMk/>
            <pc:sldMk cId="0" sldId="258"/>
            <ac:spMk id="424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8:29.819" v="921" actId="3064"/>
          <ac:spMkLst>
            <pc:docMk/>
            <pc:sldMk cId="0" sldId="258"/>
            <ac:spMk id="425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8:10.526" v="918" actId="2711"/>
          <ac:spMkLst>
            <pc:docMk/>
            <pc:sldMk cId="0" sldId="258"/>
            <ac:spMk id="426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7:13.733" v="811" actId="122"/>
          <ac:spMkLst>
            <pc:docMk/>
            <pc:sldMk cId="0" sldId="258"/>
            <ac:spMk id="427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8:10.526" v="918" actId="2711"/>
          <ac:spMkLst>
            <pc:docMk/>
            <pc:sldMk cId="0" sldId="258"/>
            <ac:spMk id="428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8:29.819" v="921" actId="3064"/>
          <ac:spMkLst>
            <pc:docMk/>
            <pc:sldMk cId="0" sldId="258"/>
            <ac:spMk id="429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7:13.733" v="811" actId="122"/>
          <ac:spMkLst>
            <pc:docMk/>
            <pc:sldMk cId="0" sldId="258"/>
            <ac:spMk id="430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6:57.133" v="799" actId="1076"/>
          <ac:spMkLst>
            <pc:docMk/>
            <pc:sldMk cId="0" sldId="258"/>
            <ac:spMk id="434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8:45.064" v="973" actId="20577"/>
          <ac:spMkLst>
            <pc:docMk/>
            <pc:sldMk cId="0" sldId="258"/>
            <ac:spMk id="435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8:10.526" v="918" actId="2711"/>
          <ac:spMkLst>
            <pc:docMk/>
            <pc:sldMk cId="0" sldId="258"/>
            <ac:spMk id="436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8:10.526" v="918" actId="2711"/>
          <ac:spMkLst>
            <pc:docMk/>
            <pc:sldMk cId="0" sldId="258"/>
            <ac:spMk id="438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8:10.526" v="918" actId="2711"/>
          <ac:spMkLst>
            <pc:docMk/>
            <pc:sldMk cId="0" sldId="258"/>
            <ac:spMk id="440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8:10.526" v="918" actId="2711"/>
          <ac:spMkLst>
            <pc:docMk/>
            <pc:sldMk cId="0" sldId="258"/>
            <ac:spMk id="448" creationId="{00000000-0000-0000-0000-000000000000}"/>
          </ac:spMkLst>
        </pc:spChg>
        <pc:grpChg chg="mod">
          <ac:chgData name="Josh Harvey (2405385)" userId="901447ac-4991-4fe8-bcdb-41949862fc67" providerId="ADAL" clId="{9348A7BC-DEFF-459D-A449-7571B650DD06}" dt="2026-04-20T16:06:43.822" v="791" actId="1038"/>
          <ac:grpSpMkLst>
            <pc:docMk/>
            <pc:sldMk cId="0" sldId="258"/>
            <ac:grpSpMk id="437" creationId="{00000000-0000-0000-0000-000000000000}"/>
          </ac:grpSpMkLst>
        </pc:grpChg>
        <pc:grpChg chg="mod">
          <ac:chgData name="Josh Harvey (2405385)" userId="901447ac-4991-4fe8-bcdb-41949862fc67" providerId="ADAL" clId="{9348A7BC-DEFF-459D-A449-7571B650DD06}" dt="2026-04-20T16:06:43.822" v="791" actId="1038"/>
          <ac:grpSpMkLst>
            <pc:docMk/>
            <pc:sldMk cId="0" sldId="258"/>
            <ac:grpSpMk id="441" creationId="{00000000-0000-0000-0000-000000000000}"/>
          </ac:grpSpMkLst>
        </pc:grpChg>
        <pc:grpChg chg="mod">
          <ac:chgData name="Josh Harvey (2405385)" userId="901447ac-4991-4fe8-bcdb-41949862fc67" providerId="ADAL" clId="{9348A7BC-DEFF-459D-A449-7571B650DD06}" dt="2026-04-20T16:06:43.822" v="791" actId="1038"/>
          <ac:grpSpMkLst>
            <pc:docMk/>
            <pc:sldMk cId="0" sldId="258"/>
            <ac:grpSpMk id="445" creationId="{00000000-0000-0000-0000-000000000000}"/>
          </ac:grpSpMkLst>
        </pc:grpChg>
      </pc:sldChg>
      <pc:sldChg chg="addSp delSp modSp del mod ord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59"/>
        </pc:sldMkLst>
      </pc:sldChg>
      <pc:sldChg chg="addSp delSp modSp mod ord">
        <pc:chgData name="Josh Harvey (2405385)" userId="901447ac-4991-4fe8-bcdb-41949862fc67" providerId="ADAL" clId="{9348A7BC-DEFF-459D-A449-7571B650DD06}" dt="2026-04-22T14:52:00.685" v="5485" actId="27636"/>
        <pc:sldMkLst>
          <pc:docMk/>
          <pc:sldMk cId="0" sldId="260"/>
        </pc:sldMkLst>
        <pc:spChg chg="add mod">
          <ac:chgData name="Josh Harvey (2405385)" userId="901447ac-4991-4fe8-bcdb-41949862fc67" providerId="ADAL" clId="{9348A7BC-DEFF-459D-A449-7571B650DD06}" dt="2026-04-22T14:50:46.432" v="5340" actId="207"/>
          <ac:spMkLst>
            <pc:docMk/>
            <pc:sldMk cId="0" sldId="260"/>
            <ac:spMk id="2" creationId="{5FDF9BB9-BCA5-7CC2-E588-5E1C35C8DE2F}"/>
          </ac:spMkLst>
        </pc:spChg>
        <pc:spChg chg="add mod">
          <ac:chgData name="Josh Harvey (2405385)" userId="901447ac-4991-4fe8-bcdb-41949862fc67" providerId="ADAL" clId="{9348A7BC-DEFF-459D-A449-7571B650DD06}" dt="2026-04-22T14:52:00.685" v="5485" actId="27636"/>
          <ac:spMkLst>
            <pc:docMk/>
            <pc:sldMk cId="0" sldId="260"/>
            <ac:spMk id="3" creationId="{654D4316-F04E-DDA0-B037-102CF9E8AF61}"/>
          </ac:spMkLst>
        </pc:spChg>
        <pc:spChg chg="add del mod">
          <ac:chgData name="Josh Harvey (2405385)" userId="901447ac-4991-4fe8-bcdb-41949862fc67" providerId="ADAL" clId="{9348A7BC-DEFF-459D-A449-7571B650DD06}" dt="2026-04-22T11:47:25.406" v="2681" actId="478"/>
          <ac:spMkLst>
            <pc:docMk/>
            <pc:sldMk cId="0" sldId="260"/>
            <ac:spMk id="3" creationId="{7A278681-EEA2-0A79-B7AE-CBA279AD3D1A}"/>
          </ac:spMkLst>
        </pc:spChg>
        <pc:spChg chg="add del mod">
          <ac:chgData name="Josh Harvey (2405385)" userId="901447ac-4991-4fe8-bcdb-41949862fc67" providerId="ADAL" clId="{9348A7BC-DEFF-459D-A449-7571B650DD06}" dt="2026-04-22T11:50:19.351" v="2703" actId="478"/>
          <ac:spMkLst>
            <pc:docMk/>
            <pc:sldMk cId="0" sldId="260"/>
            <ac:spMk id="5" creationId="{CA89FE68-1E5E-06CF-8B56-CE441736B0E6}"/>
          </ac:spMkLst>
        </pc:spChg>
        <pc:spChg chg="add mod">
          <ac:chgData name="Josh Harvey (2405385)" userId="901447ac-4991-4fe8-bcdb-41949862fc67" providerId="ADAL" clId="{9348A7BC-DEFF-459D-A449-7571B650DD06}" dt="2026-04-22T14:52:00.595" v="5484" actId="2711"/>
          <ac:spMkLst>
            <pc:docMk/>
            <pc:sldMk cId="0" sldId="260"/>
            <ac:spMk id="6" creationId="{A4E6C4E2-E64D-BF80-1F87-3E4B07BC59A6}"/>
          </ac:spMkLst>
        </pc:spChg>
        <pc:spChg chg="add mod">
          <ac:chgData name="Josh Harvey (2405385)" userId="901447ac-4991-4fe8-bcdb-41949862fc67" providerId="ADAL" clId="{9348A7BC-DEFF-459D-A449-7571B650DD06}" dt="2026-04-22T14:52:00.595" v="5484" actId="2711"/>
          <ac:spMkLst>
            <pc:docMk/>
            <pc:sldMk cId="0" sldId="260"/>
            <ac:spMk id="7" creationId="{57E44B5B-2436-505A-A6BF-31CC9C36B8C5}"/>
          </ac:spMkLst>
        </pc:spChg>
        <pc:spChg chg="add mod">
          <ac:chgData name="Josh Harvey (2405385)" userId="901447ac-4991-4fe8-bcdb-41949862fc67" providerId="ADAL" clId="{9348A7BC-DEFF-459D-A449-7571B650DD06}" dt="2026-04-22T14:52:00.595" v="5484" actId="2711"/>
          <ac:spMkLst>
            <pc:docMk/>
            <pc:sldMk cId="0" sldId="260"/>
            <ac:spMk id="8" creationId="{4974CB49-8177-883C-DE02-B66518A04877}"/>
          </ac:spMkLst>
        </pc:spChg>
        <pc:spChg chg="add mod">
          <ac:chgData name="Josh Harvey (2405385)" userId="901447ac-4991-4fe8-bcdb-41949862fc67" providerId="ADAL" clId="{9348A7BC-DEFF-459D-A449-7571B650DD06}" dt="2026-04-22T14:49:19.269" v="5304" actId="1076"/>
          <ac:spMkLst>
            <pc:docMk/>
            <pc:sldMk cId="0" sldId="260"/>
            <ac:spMk id="9" creationId="{1D78445C-83B5-E381-C7C0-4E4FDADC76E6}"/>
          </ac:spMkLst>
        </pc:spChg>
        <pc:spChg chg="add mod">
          <ac:chgData name="Josh Harvey (2405385)" userId="901447ac-4991-4fe8-bcdb-41949862fc67" providerId="ADAL" clId="{9348A7BC-DEFF-459D-A449-7571B650DD06}" dt="2026-04-22T14:49:48.074" v="5331" actId="1036"/>
          <ac:spMkLst>
            <pc:docMk/>
            <pc:sldMk cId="0" sldId="260"/>
            <ac:spMk id="10" creationId="{5055E133-54FC-2079-1622-59F8F7EA627C}"/>
          </ac:spMkLst>
        </pc:spChg>
        <pc:spChg chg="add mod">
          <ac:chgData name="Josh Harvey (2405385)" userId="901447ac-4991-4fe8-bcdb-41949862fc67" providerId="ADAL" clId="{9348A7BC-DEFF-459D-A449-7571B650DD06}" dt="2026-04-22T14:50:06.841" v="5334" actId="1076"/>
          <ac:spMkLst>
            <pc:docMk/>
            <pc:sldMk cId="0" sldId="260"/>
            <ac:spMk id="11" creationId="{9673D0A4-1CB8-EEA9-0A7B-B56EA1A6F94A}"/>
          </ac:spMkLst>
        </pc:spChg>
        <pc:spChg chg="add mod">
          <ac:chgData name="Josh Harvey (2405385)" userId="901447ac-4991-4fe8-bcdb-41949862fc67" providerId="ADAL" clId="{9348A7BC-DEFF-459D-A449-7571B650DD06}" dt="2026-04-22T12:52:08.786" v="3786"/>
          <ac:spMkLst>
            <pc:docMk/>
            <pc:sldMk cId="0" sldId="260"/>
            <ac:spMk id="12" creationId="{5D25C880-A938-95E6-CF6B-F7394B7DADB0}"/>
          </ac:spMkLst>
        </pc:spChg>
        <pc:spChg chg="add mod">
          <ac:chgData name="Josh Harvey (2405385)" userId="901447ac-4991-4fe8-bcdb-41949862fc67" providerId="ADAL" clId="{9348A7BC-DEFF-459D-A449-7571B650DD06}" dt="2026-04-22T14:52:00.595" v="5484" actId="2711"/>
          <ac:spMkLst>
            <pc:docMk/>
            <pc:sldMk cId="0" sldId="260"/>
            <ac:spMk id="13" creationId="{7CCB6623-3C62-6BBD-46F9-F058398B4A74}"/>
          </ac:spMkLst>
        </pc:spChg>
        <pc:spChg chg="add mod">
          <ac:chgData name="Josh Harvey (2405385)" userId="901447ac-4991-4fe8-bcdb-41949862fc67" providerId="ADAL" clId="{9348A7BC-DEFF-459D-A449-7571B650DD06}" dt="2026-04-22T14:50:58.013" v="5341" actId="207"/>
          <ac:spMkLst>
            <pc:docMk/>
            <pc:sldMk cId="0" sldId="260"/>
            <ac:spMk id="14" creationId="{4E102E02-64DA-5B98-8669-D9144B811EA3}"/>
          </ac:spMkLst>
        </pc:spChg>
        <pc:spChg chg="del mod">
          <ac:chgData name="Josh Harvey (2405385)" userId="901447ac-4991-4fe8-bcdb-41949862fc67" providerId="ADAL" clId="{9348A7BC-DEFF-459D-A449-7571B650DD06}" dt="2026-04-22T11:47:22.136" v="2680" actId="478"/>
          <ac:spMkLst>
            <pc:docMk/>
            <pc:sldMk cId="0" sldId="260"/>
            <ac:spMk id="520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2:51:52.747" v="3780" actId="404"/>
          <ac:spMkLst>
            <pc:docMk/>
            <pc:sldMk cId="0" sldId="260"/>
            <ac:spMk id="522" creationId="{00000000-0000-0000-0000-000000000000}"/>
          </ac:spMkLst>
        </pc:spChg>
        <pc:spChg chg="del mod">
          <ac:chgData name="Josh Harvey (2405385)" userId="901447ac-4991-4fe8-bcdb-41949862fc67" providerId="ADAL" clId="{9348A7BC-DEFF-459D-A449-7571B650DD06}" dt="2026-04-22T11:49:26.450" v="2685" actId="478"/>
          <ac:spMkLst>
            <pc:docMk/>
            <pc:sldMk cId="0" sldId="260"/>
            <ac:spMk id="523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48:53.007" v="2138" actId="1037"/>
          <ac:spMkLst>
            <pc:docMk/>
            <pc:sldMk cId="0" sldId="260"/>
            <ac:spMk id="531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48:53.007" v="2138" actId="1037"/>
          <ac:spMkLst>
            <pc:docMk/>
            <pc:sldMk cId="0" sldId="260"/>
            <ac:spMk id="532" creationId="{00000000-0000-0000-0000-000000000000}"/>
          </ac:spMkLst>
        </pc:spChg>
        <pc:grpChg chg="mod">
          <ac:chgData name="Josh Harvey (2405385)" userId="901447ac-4991-4fe8-bcdb-41949862fc67" providerId="ADAL" clId="{9348A7BC-DEFF-459D-A449-7571B650DD06}" dt="2026-04-22T11:47:15.884" v="2679" actId="1076"/>
          <ac:grpSpMkLst>
            <pc:docMk/>
            <pc:sldMk cId="0" sldId="260"/>
            <ac:grpSpMk id="524" creationId="{00000000-0000-0000-0000-000000000000}"/>
          </ac:grpSpMkLst>
        </pc:grpChg>
        <pc:grpChg chg="mod">
          <ac:chgData name="Josh Harvey (2405385)" userId="901447ac-4991-4fe8-bcdb-41949862fc67" providerId="ADAL" clId="{9348A7BC-DEFF-459D-A449-7571B650DD06}" dt="2026-04-20T16:48:53.007" v="2138" actId="1037"/>
          <ac:grpSpMkLst>
            <pc:docMk/>
            <pc:sldMk cId="0" sldId="260"/>
            <ac:grpSpMk id="533" creationId="{00000000-0000-0000-0000-000000000000}"/>
          </ac:grpSpMkLst>
        </pc:grpChg>
        <pc:grpChg chg="mod">
          <ac:chgData name="Josh Harvey (2405385)" userId="901447ac-4991-4fe8-bcdb-41949862fc67" providerId="ADAL" clId="{9348A7BC-DEFF-459D-A449-7571B650DD06}" dt="2026-04-20T16:48:53.007" v="2138" actId="1037"/>
          <ac:grpSpMkLst>
            <pc:docMk/>
            <pc:sldMk cId="0" sldId="260"/>
            <ac:grpSpMk id="555" creationId="{00000000-0000-0000-0000-000000000000}"/>
          </ac:grpSpMkLst>
        </pc:grpChg>
      </pc:sldChg>
      <pc:sldChg chg="modSp mod">
        <pc:chgData name="Josh Harvey (2405385)" userId="901447ac-4991-4fe8-bcdb-41949862fc67" providerId="ADAL" clId="{9348A7BC-DEFF-459D-A449-7571B650DD06}" dt="2026-04-22T14:41:33.408" v="5264" actId="1076"/>
        <pc:sldMkLst>
          <pc:docMk/>
          <pc:sldMk cId="0" sldId="261"/>
        </pc:sldMkLst>
        <pc:spChg chg="mod">
          <ac:chgData name="Josh Harvey (2405385)" userId="901447ac-4991-4fe8-bcdb-41949862fc67" providerId="ADAL" clId="{9348A7BC-DEFF-459D-A449-7571B650DD06}" dt="2026-04-22T14:38:39.667" v="5168" actId="122"/>
          <ac:spMkLst>
            <pc:docMk/>
            <pc:sldMk cId="0" sldId="261"/>
            <ac:spMk id="584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41:33.408" v="5264" actId="1076"/>
          <ac:spMkLst>
            <pc:docMk/>
            <pc:sldMk cId="0" sldId="261"/>
            <ac:spMk id="586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41:06.220" v="5243" actId="14100"/>
          <ac:spMkLst>
            <pc:docMk/>
            <pc:sldMk cId="0" sldId="261"/>
            <ac:spMk id="587" creationId="{00000000-0000-0000-0000-000000000000}"/>
          </ac:spMkLst>
        </pc:spChg>
        <pc:cxnChg chg="mod">
          <ac:chgData name="Josh Harvey (2405385)" userId="901447ac-4991-4fe8-bcdb-41949862fc67" providerId="ADAL" clId="{9348A7BC-DEFF-459D-A449-7571B650DD06}" dt="2026-04-22T14:41:23.775" v="5261" actId="1076"/>
          <ac:cxnSpMkLst>
            <pc:docMk/>
            <pc:sldMk cId="0" sldId="261"/>
            <ac:cxnSpMk id="588" creationId="{00000000-0000-0000-0000-000000000000}"/>
          </ac:cxnSpMkLst>
        </pc:cxnChg>
        <pc:cxnChg chg="mod">
          <ac:chgData name="Josh Harvey (2405385)" userId="901447ac-4991-4fe8-bcdb-41949862fc67" providerId="ADAL" clId="{9348A7BC-DEFF-459D-A449-7571B650DD06}" dt="2026-04-22T14:41:30.844" v="5263" actId="1035"/>
          <ac:cxnSpMkLst>
            <pc:docMk/>
            <pc:sldMk cId="0" sldId="261"/>
            <ac:cxnSpMk id="589" creationId="{00000000-0000-0000-0000-000000000000}"/>
          </ac:cxnSpMkLst>
        </pc:cxnChg>
      </pc:sldChg>
      <pc:sldChg chg="del ord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62"/>
        </pc:sldMkLst>
      </pc:sldChg>
      <pc:sldChg chg="modSp del mod ord">
        <pc:chgData name="Josh Harvey (2405385)" userId="901447ac-4991-4fe8-bcdb-41949862fc67" providerId="ADAL" clId="{9348A7BC-DEFF-459D-A449-7571B650DD06}" dt="2026-04-22T14:41:53.293" v="5265" actId="2696"/>
        <pc:sldMkLst>
          <pc:docMk/>
          <pc:sldMk cId="0" sldId="263"/>
        </pc:sldMkLst>
        <pc:spChg chg="mod">
          <ac:chgData name="Josh Harvey (2405385)" userId="901447ac-4991-4fe8-bcdb-41949862fc67" providerId="ADAL" clId="{9348A7BC-DEFF-459D-A449-7571B650DD06}" dt="2026-04-22T11:50:54.935" v="2732" actId="20577"/>
          <ac:spMkLst>
            <pc:docMk/>
            <pc:sldMk cId="0" sldId="263"/>
            <ac:spMk id="610" creationId="{00000000-0000-0000-0000-000000000000}"/>
          </ac:spMkLst>
        </pc:spChg>
      </pc:sldChg>
      <pc:sldChg chg="addSp modSp mod ord">
        <pc:chgData name="Josh Harvey (2405385)" userId="901447ac-4991-4fe8-bcdb-41949862fc67" providerId="ADAL" clId="{9348A7BC-DEFF-459D-A449-7571B650DD06}" dt="2026-04-22T15:30:48.660" v="5703" actId="20577"/>
        <pc:sldMkLst>
          <pc:docMk/>
          <pc:sldMk cId="0" sldId="264"/>
        </pc:sldMkLst>
        <pc:spChg chg="add mod">
          <ac:chgData name="Josh Harvey (2405385)" userId="901447ac-4991-4fe8-bcdb-41949862fc67" providerId="ADAL" clId="{9348A7BC-DEFF-459D-A449-7571B650DD06}" dt="2026-04-20T16:15:12.231" v="1268" actId="20577"/>
          <ac:spMkLst>
            <pc:docMk/>
            <pc:sldMk cId="0" sldId="264"/>
            <ac:spMk id="2" creationId="{9C58ED11-8553-104D-8860-1499E1ADC434}"/>
          </ac:spMkLst>
        </pc:spChg>
        <pc:spChg chg="add mod">
          <ac:chgData name="Josh Harvey (2405385)" userId="901447ac-4991-4fe8-bcdb-41949862fc67" providerId="ADAL" clId="{9348A7BC-DEFF-459D-A449-7571B650DD06}" dt="2026-04-20T16:15:30.284" v="1355" actId="20577"/>
          <ac:spMkLst>
            <pc:docMk/>
            <pc:sldMk cId="0" sldId="264"/>
            <ac:spMk id="3" creationId="{F84AAC14-4B68-86B1-54A8-DA77AECA88F2}"/>
          </ac:spMkLst>
        </pc:spChg>
        <pc:spChg chg="mod">
          <ac:chgData name="Josh Harvey (2405385)" userId="901447ac-4991-4fe8-bcdb-41949862fc67" providerId="ADAL" clId="{9348A7BC-DEFF-459D-A449-7571B650DD06}" dt="2026-04-20T16:13:45.504" v="1097" actId="1036"/>
          <ac:spMkLst>
            <pc:docMk/>
            <pc:sldMk cId="0" sldId="264"/>
            <ac:spMk id="629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14:54.786" v="1255" actId="1035"/>
          <ac:spMkLst>
            <pc:docMk/>
            <pc:sldMk cId="0" sldId="264"/>
            <ac:spMk id="630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14:32.111" v="1238" actId="1035"/>
          <ac:spMkLst>
            <pc:docMk/>
            <pc:sldMk cId="0" sldId="264"/>
            <ac:spMk id="631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09:29.015" v="997" actId="20577"/>
          <ac:spMkLst>
            <pc:docMk/>
            <pc:sldMk cId="0" sldId="264"/>
            <ac:spMk id="632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14:17.598" v="1195" actId="14100"/>
          <ac:spMkLst>
            <pc:docMk/>
            <pc:sldMk cId="0" sldId="264"/>
            <ac:spMk id="634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5:30:48.660" v="5703" actId="20577"/>
          <ac:spMkLst>
            <pc:docMk/>
            <pc:sldMk cId="0" sldId="264"/>
            <ac:spMk id="635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0T16:17:47.868" v="1629" actId="20577"/>
          <ac:spMkLst>
            <pc:docMk/>
            <pc:sldMk cId="0" sldId="264"/>
            <ac:spMk id="636" creationId="{00000000-0000-0000-0000-000000000000}"/>
          </ac:spMkLst>
        </pc:spChg>
      </pc:sldChg>
      <pc:sldChg chg="addSp delSp modSp mod ord">
        <pc:chgData name="Josh Harvey (2405385)" userId="901447ac-4991-4fe8-bcdb-41949862fc67" providerId="ADAL" clId="{9348A7BC-DEFF-459D-A449-7571B650DD06}" dt="2026-04-22T14:52:12.347" v="5486" actId="2711"/>
        <pc:sldMkLst>
          <pc:docMk/>
          <pc:sldMk cId="0" sldId="265"/>
        </pc:sldMkLst>
        <pc:spChg chg="add del mod">
          <ac:chgData name="Josh Harvey (2405385)" userId="901447ac-4991-4fe8-bcdb-41949862fc67" providerId="ADAL" clId="{9348A7BC-DEFF-459D-A449-7571B650DD06}" dt="2026-04-22T12:31:36.339" v="2789" actId="478"/>
          <ac:spMkLst>
            <pc:docMk/>
            <pc:sldMk cId="0" sldId="265"/>
            <ac:spMk id="3" creationId="{D54F4C78-E52C-5F4A-A15A-594B7F0B31F0}"/>
          </ac:spMkLst>
        </pc:spChg>
        <pc:spChg chg="add del mod">
          <ac:chgData name="Josh Harvey (2405385)" userId="901447ac-4991-4fe8-bcdb-41949862fc67" providerId="ADAL" clId="{9348A7BC-DEFF-459D-A449-7571B650DD06}" dt="2026-04-22T12:31:36.339" v="2789" actId="478"/>
          <ac:spMkLst>
            <pc:docMk/>
            <pc:sldMk cId="0" sldId="265"/>
            <ac:spMk id="5" creationId="{5DD73DDB-E36A-25DA-7C14-30FB53DEE3DD}"/>
          </ac:spMkLst>
        </pc:spChg>
        <pc:spChg chg="add del mod">
          <ac:chgData name="Josh Harvey (2405385)" userId="901447ac-4991-4fe8-bcdb-41949862fc67" providerId="ADAL" clId="{9348A7BC-DEFF-459D-A449-7571B650DD06}" dt="2026-04-22T12:31:36.339" v="2789" actId="478"/>
          <ac:spMkLst>
            <pc:docMk/>
            <pc:sldMk cId="0" sldId="265"/>
            <ac:spMk id="7" creationId="{9E56E5DF-4F6B-E40A-6402-503FFA3137A2}"/>
          </ac:spMkLst>
        </pc:spChg>
        <pc:spChg chg="add del mod">
          <ac:chgData name="Josh Harvey (2405385)" userId="901447ac-4991-4fe8-bcdb-41949862fc67" providerId="ADAL" clId="{9348A7BC-DEFF-459D-A449-7571B650DD06}" dt="2026-04-22T12:31:36.339" v="2789" actId="478"/>
          <ac:spMkLst>
            <pc:docMk/>
            <pc:sldMk cId="0" sldId="265"/>
            <ac:spMk id="9" creationId="{3C15B9D4-B6DD-929A-A11E-1D7CAFBD35B9}"/>
          </ac:spMkLst>
        </pc:spChg>
        <pc:spChg chg="add mod">
          <ac:chgData name="Josh Harvey (2405385)" userId="901447ac-4991-4fe8-bcdb-41949862fc67" providerId="ADAL" clId="{9348A7BC-DEFF-459D-A449-7571B650DD06}" dt="2026-04-22T14:52:12.347" v="5486" actId="2711"/>
          <ac:spMkLst>
            <pc:docMk/>
            <pc:sldMk cId="0" sldId="265"/>
            <ac:spMk id="10" creationId="{B7D06821-D12E-24F4-CCA4-907D59D409DD}"/>
          </ac:spMkLst>
        </pc:spChg>
        <pc:spChg chg="add mod">
          <ac:chgData name="Josh Harvey (2405385)" userId="901447ac-4991-4fe8-bcdb-41949862fc67" providerId="ADAL" clId="{9348A7BC-DEFF-459D-A449-7571B650DD06}" dt="2026-04-22T14:52:12.347" v="5486" actId="2711"/>
          <ac:spMkLst>
            <pc:docMk/>
            <pc:sldMk cId="0" sldId="265"/>
            <ac:spMk id="11" creationId="{631A905E-7842-756A-2665-D037485ADDD2}"/>
          </ac:spMkLst>
        </pc:spChg>
        <pc:spChg chg="add mod">
          <ac:chgData name="Josh Harvey (2405385)" userId="901447ac-4991-4fe8-bcdb-41949862fc67" providerId="ADAL" clId="{9348A7BC-DEFF-459D-A449-7571B650DD06}" dt="2026-04-22T12:31:54.451" v="2795"/>
          <ac:spMkLst>
            <pc:docMk/>
            <pc:sldMk cId="0" sldId="265"/>
            <ac:spMk id="12" creationId="{1FA009B3-8911-F042-FD9B-DBEC9E77BBED}"/>
          </ac:spMkLst>
        </pc:spChg>
        <pc:spChg chg="add mod">
          <ac:chgData name="Josh Harvey (2405385)" userId="901447ac-4991-4fe8-bcdb-41949862fc67" providerId="ADAL" clId="{9348A7BC-DEFF-459D-A449-7571B650DD06}" dt="2026-04-22T12:31:54.451" v="2795"/>
          <ac:spMkLst>
            <pc:docMk/>
            <pc:sldMk cId="0" sldId="265"/>
            <ac:spMk id="13" creationId="{CB42B25A-1F0D-D900-207C-34FC5A29FEE5}"/>
          </ac:spMkLst>
        </pc:spChg>
        <pc:spChg chg="add del mod">
          <ac:chgData name="Josh Harvey (2405385)" userId="901447ac-4991-4fe8-bcdb-41949862fc67" providerId="ADAL" clId="{9348A7BC-DEFF-459D-A449-7571B650DD06}" dt="2026-04-22T12:33:35.028" v="2877" actId="478"/>
          <ac:spMkLst>
            <pc:docMk/>
            <pc:sldMk cId="0" sldId="265"/>
            <ac:spMk id="14" creationId="{14D73A21-DA23-9121-3ADB-FBE103FEB512}"/>
          </ac:spMkLst>
        </pc:spChg>
        <pc:spChg chg="add del mod">
          <ac:chgData name="Josh Harvey (2405385)" userId="901447ac-4991-4fe8-bcdb-41949862fc67" providerId="ADAL" clId="{9348A7BC-DEFF-459D-A449-7571B650DD06}" dt="2026-04-22T12:33:35.028" v="2877" actId="478"/>
          <ac:spMkLst>
            <pc:docMk/>
            <pc:sldMk cId="0" sldId="265"/>
            <ac:spMk id="15" creationId="{DE6C5A3B-9B11-95E7-81BC-804270610676}"/>
          </ac:spMkLst>
        </pc:spChg>
        <pc:spChg chg="add del mod">
          <ac:chgData name="Josh Harvey (2405385)" userId="901447ac-4991-4fe8-bcdb-41949862fc67" providerId="ADAL" clId="{9348A7BC-DEFF-459D-A449-7571B650DD06}" dt="2026-04-22T12:33:37.323" v="2879" actId="478"/>
          <ac:spMkLst>
            <pc:docMk/>
            <pc:sldMk cId="0" sldId="265"/>
            <ac:spMk id="17" creationId="{758B7844-60A5-8185-8760-45DFD3BB4FCD}"/>
          </ac:spMkLst>
        </pc:spChg>
        <pc:spChg chg="add del mod">
          <ac:chgData name="Josh Harvey (2405385)" userId="901447ac-4991-4fe8-bcdb-41949862fc67" providerId="ADAL" clId="{9348A7BC-DEFF-459D-A449-7571B650DD06}" dt="2026-04-22T12:33:37.323" v="2879" actId="478"/>
          <ac:spMkLst>
            <pc:docMk/>
            <pc:sldMk cId="0" sldId="265"/>
            <ac:spMk id="19" creationId="{161F8A74-A8A3-67D1-5E9C-B749F3013FA0}"/>
          </ac:spMkLst>
        </pc:spChg>
        <pc:spChg chg="add mod">
          <ac:chgData name="Josh Harvey (2405385)" userId="901447ac-4991-4fe8-bcdb-41949862fc67" providerId="ADAL" clId="{9348A7BC-DEFF-459D-A449-7571B650DD06}" dt="2026-04-22T14:52:12.347" v="5486" actId="2711"/>
          <ac:spMkLst>
            <pc:docMk/>
            <pc:sldMk cId="0" sldId="265"/>
            <ac:spMk id="20" creationId="{16DE9658-4799-791D-54F9-A950986E57F0}"/>
          </ac:spMkLst>
        </pc:spChg>
        <pc:spChg chg="add mod">
          <ac:chgData name="Josh Harvey (2405385)" userId="901447ac-4991-4fe8-bcdb-41949862fc67" providerId="ADAL" clId="{9348A7BC-DEFF-459D-A449-7571B650DD06}" dt="2026-04-22T14:52:12.347" v="5486" actId="2711"/>
          <ac:spMkLst>
            <pc:docMk/>
            <pc:sldMk cId="0" sldId="265"/>
            <ac:spMk id="21" creationId="{D0162BAD-15AD-8EF6-21ED-4BB217700CBD}"/>
          </ac:spMkLst>
        </pc:spChg>
        <pc:spChg chg="add mod">
          <ac:chgData name="Josh Harvey (2405385)" userId="901447ac-4991-4fe8-bcdb-41949862fc67" providerId="ADAL" clId="{9348A7BC-DEFF-459D-A449-7571B650DD06}" dt="2026-04-22T14:52:12.347" v="5486" actId="2711"/>
          <ac:spMkLst>
            <pc:docMk/>
            <pc:sldMk cId="0" sldId="265"/>
            <ac:spMk id="22" creationId="{ACA338FE-8C08-E2A6-F809-0778C7CBFA63}"/>
          </ac:spMkLst>
        </pc:spChg>
        <pc:spChg chg="add mod">
          <ac:chgData name="Josh Harvey (2405385)" userId="901447ac-4991-4fe8-bcdb-41949862fc67" providerId="ADAL" clId="{9348A7BC-DEFF-459D-A449-7571B650DD06}" dt="2026-04-22T14:52:12.347" v="5486" actId="2711"/>
          <ac:spMkLst>
            <pc:docMk/>
            <pc:sldMk cId="0" sldId="265"/>
            <ac:spMk id="23" creationId="{4EAEEB22-E662-A5A3-11F4-42846CB98355}"/>
          </ac:spMkLst>
        </pc:spChg>
        <pc:spChg chg="add mod">
          <ac:chgData name="Josh Harvey (2405385)" userId="901447ac-4991-4fe8-bcdb-41949862fc67" providerId="ADAL" clId="{9348A7BC-DEFF-459D-A449-7571B650DD06}" dt="2026-04-22T12:39:39.290" v="3291" actId="20577"/>
          <ac:spMkLst>
            <pc:docMk/>
            <pc:sldMk cId="0" sldId="265"/>
            <ac:spMk id="24" creationId="{59F0DB6E-F6BE-2EFD-B58C-FDB334DE1FE4}"/>
          </ac:spMkLst>
        </pc:spChg>
        <pc:spChg chg="del">
          <ac:chgData name="Josh Harvey (2405385)" userId="901447ac-4991-4fe8-bcdb-41949862fc67" providerId="ADAL" clId="{9348A7BC-DEFF-459D-A449-7571B650DD06}" dt="2026-04-22T12:31:32.170" v="2788" actId="478"/>
          <ac:spMkLst>
            <pc:docMk/>
            <pc:sldMk cId="0" sldId="265"/>
            <ac:spMk id="641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52:12.347" v="5486" actId="2711"/>
          <ac:spMkLst>
            <pc:docMk/>
            <pc:sldMk cId="0" sldId="265"/>
            <ac:spMk id="642" creationId="{00000000-0000-0000-0000-000000000000}"/>
          </ac:spMkLst>
        </pc:spChg>
        <pc:spChg chg="del mod">
          <ac:chgData name="Josh Harvey (2405385)" userId="901447ac-4991-4fe8-bcdb-41949862fc67" providerId="ADAL" clId="{9348A7BC-DEFF-459D-A449-7571B650DD06}" dt="2026-04-22T12:33:35.028" v="2877" actId="478"/>
          <ac:spMkLst>
            <pc:docMk/>
            <pc:sldMk cId="0" sldId="265"/>
            <ac:spMk id="643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52:12.347" v="5486" actId="2711"/>
          <ac:spMkLst>
            <pc:docMk/>
            <pc:sldMk cId="0" sldId="265"/>
            <ac:spMk id="644" creationId="{00000000-0000-0000-0000-000000000000}"/>
          </ac:spMkLst>
        </pc:spChg>
        <pc:spChg chg="del">
          <ac:chgData name="Josh Harvey (2405385)" userId="901447ac-4991-4fe8-bcdb-41949862fc67" providerId="ADAL" clId="{9348A7BC-DEFF-459D-A449-7571B650DD06}" dt="2026-04-22T12:31:32.170" v="2788" actId="478"/>
          <ac:spMkLst>
            <pc:docMk/>
            <pc:sldMk cId="0" sldId="265"/>
            <ac:spMk id="645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52:12.347" v="5486" actId="2711"/>
          <ac:spMkLst>
            <pc:docMk/>
            <pc:sldMk cId="0" sldId="265"/>
            <ac:spMk id="646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52:12.347" v="5486" actId="2711"/>
          <ac:spMkLst>
            <pc:docMk/>
            <pc:sldMk cId="0" sldId="265"/>
            <ac:spMk id="647" creationId="{00000000-0000-0000-0000-000000000000}"/>
          </ac:spMkLst>
        </pc:spChg>
        <pc:spChg chg="del">
          <ac:chgData name="Josh Harvey (2405385)" userId="901447ac-4991-4fe8-bcdb-41949862fc67" providerId="ADAL" clId="{9348A7BC-DEFF-459D-A449-7571B650DD06}" dt="2026-04-22T12:33:35.028" v="2877" actId="478"/>
          <ac:spMkLst>
            <pc:docMk/>
            <pc:sldMk cId="0" sldId="265"/>
            <ac:spMk id="648" creationId="{00000000-0000-0000-0000-000000000000}"/>
          </ac:spMkLst>
        </pc:spChg>
        <pc:spChg chg="del">
          <ac:chgData name="Josh Harvey (2405385)" userId="901447ac-4991-4fe8-bcdb-41949862fc67" providerId="ADAL" clId="{9348A7BC-DEFF-459D-A449-7571B650DD06}" dt="2026-04-22T12:31:32.170" v="2788" actId="478"/>
          <ac:spMkLst>
            <pc:docMk/>
            <pc:sldMk cId="0" sldId="265"/>
            <ac:spMk id="649" creationId="{00000000-0000-0000-0000-000000000000}"/>
          </ac:spMkLst>
        </pc:spChg>
        <pc:spChg chg="del">
          <ac:chgData name="Josh Harvey (2405385)" userId="901447ac-4991-4fe8-bcdb-41949862fc67" providerId="ADAL" clId="{9348A7BC-DEFF-459D-A449-7571B650DD06}" dt="2026-04-22T12:31:32.170" v="2788" actId="478"/>
          <ac:spMkLst>
            <pc:docMk/>
            <pc:sldMk cId="0" sldId="265"/>
            <ac:spMk id="650" creationId="{00000000-0000-0000-0000-000000000000}"/>
          </ac:spMkLst>
        </pc:spChg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66"/>
        </pc:sldMkLst>
      </pc:sldChg>
      <pc:sldChg chg="addSp delSp modSp mod ord modNotesTx">
        <pc:chgData name="Josh Harvey (2405385)" userId="901447ac-4991-4fe8-bcdb-41949862fc67" providerId="ADAL" clId="{9348A7BC-DEFF-459D-A449-7571B650DD06}" dt="2026-04-22T14:46:36.179" v="5287" actId="20577"/>
        <pc:sldMkLst>
          <pc:docMk/>
          <pc:sldMk cId="0" sldId="267"/>
        </pc:sldMkLst>
        <pc:spChg chg="add del mod">
          <ac:chgData name="Josh Harvey (2405385)" userId="901447ac-4991-4fe8-bcdb-41949862fc67" providerId="ADAL" clId="{9348A7BC-DEFF-459D-A449-7571B650DD06}" dt="2026-04-22T14:30:27.521" v="4424" actId="478"/>
          <ac:spMkLst>
            <pc:docMk/>
            <pc:sldMk cId="0" sldId="267"/>
            <ac:spMk id="3" creationId="{075E07A1-4705-7351-C626-8FD6B0B53FC6}"/>
          </ac:spMkLst>
        </pc:spChg>
        <pc:spChg chg="add del mod">
          <ac:chgData name="Josh Harvey (2405385)" userId="901447ac-4991-4fe8-bcdb-41949862fc67" providerId="ADAL" clId="{9348A7BC-DEFF-459D-A449-7571B650DD06}" dt="2026-04-22T14:30:31.769" v="4426" actId="478"/>
          <ac:spMkLst>
            <pc:docMk/>
            <pc:sldMk cId="0" sldId="267"/>
            <ac:spMk id="5" creationId="{05C6C95E-756F-3828-3606-DCB52EB47ED5}"/>
          </ac:spMkLst>
        </pc:spChg>
        <pc:spChg chg="add mod">
          <ac:chgData name="Josh Harvey (2405385)" userId="901447ac-4991-4fe8-bcdb-41949862fc67" providerId="ADAL" clId="{9348A7BC-DEFF-459D-A449-7571B650DD06}" dt="2026-04-22T14:30:45.118" v="4429" actId="1076"/>
          <ac:spMkLst>
            <pc:docMk/>
            <pc:sldMk cId="0" sldId="267"/>
            <ac:spMk id="6" creationId="{2AB0DF4C-528F-0E2E-079A-9D203AAC2575}"/>
          </ac:spMkLst>
        </pc:spChg>
        <pc:spChg chg="add mod">
          <ac:chgData name="Josh Harvey (2405385)" userId="901447ac-4991-4fe8-bcdb-41949862fc67" providerId="ADAL" clId="{9348A7BC-DEFF-459D-A449-7571B650DD06}" dt="2026-04-22T14:30:48.926" v="4431" actId="1076"/>
          <ac:spMkLst>
            <pc:docMk/>
            <pc:sldMk cId="0" sldId="267"/>
            <ac:spMk id="7" creationId="{094D7BB5-950E-62FB-332B-14D3C4251FD7}"/>
          </ac:spMkLst>
        </pc:spChg>
        <pc:spChg chg="mod">
          <ac:chgData name="Josh Harvey (2405385)" userId="901447ac-4991-4fe8-bcdb-41949862fc67" providerId="ADAL" clId="{9348A7BC-DEFF-459D-A449-7571B650DD06}" dt="2026-04-22T14:28:47.710" v="4273" actId="20577"/>
          <ac:spMkLst>
            <pc:docMk/>
            <pc:sldMk cId="0" sldId="267"/>
            <ac:spMk id="722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31:06.324" v="4481" actId="20577"/>
          <ac:spMkLst>
            <pc:docMk/>
            <pc:sldMk cId="0" sldId="267"/>
            <ac:spMk id="723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34:51.427" v="4760" actId="20577"/>
          <ac:spMkLst>
            <pc:docMk/>
            <pc:sldMk cId="0" sldId="267"/>
            <ac:spMk id="724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46:36.179" v="5287" actId="20577"/>
          <ac:spMkLst>
            <pc:docMk/>
            <pc:sldMk cId="0" sldId="267"/>
            <ac:spMk id="725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30:21.096" v="4421" actId="14100"/>
          <ac:spMkLst>
            <pc:docMk/>
            <pc:sldMk cId="0" sldId="267"/>
            <ac:spMk id="726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28:40.848" v="4260" actId="14100"/>
          <ac:spMkLst>
            <pc:docMk/>
            <pc:sldMk cId="0" sldId="267"/>
            <ac:spMk id="727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29:15.763" v="4275" actId="20577"/>
          <ac:spMkLst>
            <pc:docMk/>
            <pc:sldMk cId="0" sldId="267"/>
            <ac:spMk id="728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29:17.786" v="4276"/>
          <ac:spMkLst>
            <pc:docMk/>
            <pc:sldMk cId="0" sldId="267"/>
            <ac:spMk id="729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33:28.405" v="4572" actId="20577"/>
          <ac:spMkLst>
            <pc:docMk/>
            <pc:sldMk cId="0" sldId="267"/>
            <ac:spMk id="730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35:24.702" v="4858" actId="20577"/>
          <ac:spMkLst>
            <pc:docMk/>
            <pc:sldMk cId="0" sldId="267"/>
            <ac:spMk id="732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4:35:41.552" v="4897" actId="20577"/>
          <ac:spMkLst>
            <pc:docMk/>
            <pc:sldMk cId="0" sldId="267"/>
            <ac:spMk id="733" creationId="{00000000-0000-0000-0000-000000000000}"/>
          </ac:spMkLst>
        </pc:spChg>
        <pc:spChg chg="del mod">
          <ac:chgData name="Josh Harvey (2405385)" userId="901447ac-4991-4fe8-bcdb-41949862fc67" providerId="ADAL" clId="{9348A7BC-DEFF-459D-A449-7571B650DD06}" dt="2026-04-22T14:30:23.863" v="4423" actId="478"/>
          <ac:spMkLst>
            <pc:docMk/>
            <pc:sldMk cId="0" sldId="267"/>
            <ac:spMk id="734" creationId="{00000000-0000-0000-0000-000000000000}"/>
          </ac:spMkLst>
        </pc:spChg>
        <pc:spChg chg="del">
          <ac:chgData name="Josh Harvey (2405385)" userId="901447ac-4991-4fe8-bcdb-41949862fc67" providerId="ADAL" clId="{9348A7BC-DEFF-459D-A449-7571B650DD06}" dt="2026-04-22T14:30:29.557" v="4425" actId="478"/>
          <ac:spMkLst>
            <pc:docMk/>
            <pc:sldMk cId="0" sldId="267"/>
            <ac:spMk id="735" creationId="{00000000-0000-0000-0000-000000000000}"/>
          </ac:spMkLst>
        </pc:spChg>
      </pc:sldChg>
      <pc:sldChg chg="modSp mod ord">
        <pc:chgData name="Josh Harvey (2405385)" userId="901447ac-4991-4fe8-bcdb-41949862fc67" providerId="ADAL" clId="{9348A7BC-DEFF-459D-A449-7571B650DD06}" dt="2026-04-23T15:49:25.298" v="5727" actId="1076"/>
        <pc:sldMkLst>
          <pc:docMk/>
          <pc:sldMk cId="0" sldId="268"/>
        </pc:sldMkLst>
        <pc:spChg chg="mod">
          <ac:chgData name="Josh Harvey (2405385)" userId="901447ac-4991-4fe8-bcdb-41949862fc67" providerId="ADAL" clId="{9348A7BC-DEFF-459D-A449-7571B650DD06}" dt="2026-04-22T14:36:52.697" v="4924" actId="20577"/>
          <ac:spMkLst>
            <pc:docMk/>
            <pc:sldMk cId="0" sldId="268"/>
            <ac:spMk id="746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3T15:49:25.298" v="5727" actId="1076"/>
          <ac:spMkLst>
            <pc:docMk/>
            <pc:sldMk cId="0" sldId="268"/>
            <ac:spMk id="747" creationId="{00000000-0000-0000-0000-000000000000}"/>
          </ac:spMkLst>
        </pc:spChg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69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70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71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72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73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74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75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76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77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78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79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80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81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82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83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84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85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86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87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88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89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90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91"/>
        </pc:sldMkLst>
      </pc:sldChg>
      <pc:sldChg chg="modSp mod ord">
        <pc:chgData name="Josh Harvey (2405385)" userId="901447ac-4991-4fe8-bcdb-41949862fc67" providerId="ADAL" clId="{9348A7BC-DEFF-459D-A449-7571B650DD06}" dt="2026-04-22T15:58:44.390" v="5718" actId="404"/>
        <pc:sldMkLst>
          <pc:docMk/>
          <pc:sldMk cId="0" sldId="292"/>
        </pc:sldMkLst>
        <pc:spChg chg="mod">
          <ac:chgData name="Josh Harvey (2405385)" userId="901447ac-4991-4fe8-bcdb-41949862fc67" providerId="ADAL" clId="{9348A7BC-DEFF-459D-A449-7571B650DD06}" dt="2026-04-22T14:42:40.403" v="5279" actId="20577"/>
          <ac:spMkLst>
            <pc:docMk/>
            <pc:sldMk cId="0" sldId="292"/>
            <ac:spMk id="1490" creationId="{00000000-0000-0000-0000-000000000000}"/>
          </ac:spMkLst>
        </pc:spChg>
        <pc:spChg chg="mod">
          <ac:chgData name="Josh Harvey (2405385)" userId="901447ac-4991-4fe8-bcdb-41949862fc67" providerId="ADAL" clId="{9348A7BC-DEFF-459D-A449-7571B650DD06}" dt="2026-04-22T15:58:44.390" v="5718" actId="404"/>
          <ac:spMkLst>
            <pc:docMk/>
            <pc:sldMk cId="0" sldId="292"/>
            <ac:spMk id="1491" creationId="{00000000-0000-0000-0000-000000000000}"/>
          </ac:spMkLst>
        </pc:spChg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93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94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95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96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97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98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299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00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01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02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03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04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05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06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07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08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09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10"/>
        </pc:sldMkLst>
      </pc:sldChg>
      <pc:sldChg chg="del">
        <pc:chgData name="Josh Harvey (2405385)" userId="901447ac-4991-4fe8-bcdb-41949862fc67" providerId="ADAL" clId="{9348A7BC-DEFF-459D-A449-7571B650DD06}" dt="2026-04-22T14:43:45.723" v="5282" actId="2696"/>
        <pc:sldMkLst>
          <pc:docMk/>
          <pc:sldMk cId="0" sldId="311"/>
        </pc:sldMkLst>
      </pc:sldChg>
      <pc:sldChg chg="addSp delSp modSp add mod">
        <pc:chgData name="Josh Harvey (2405385)" userId="901447ac-4991-4fe8-bcdb-41949862fc67" providerId="ADAL" clId="{9348A7BC-DEFF-459D-A449-7571B650DD06}" dt="2026-04-20T16:42:10.012" v="1815" actId="20577"/>
        <pc:sldMkLst>
          <pc:docMk/>
          <pc:sldMk cId="1213565684" sldId="312"/>
        </pc:sldMkLst>
        <pc:spChg chg="add mod">
          <ac:chgData name="Josh Harvey (2405385)" userId="901447ac-4991-4fe8-bcdb-41949862fc67" providerId="ADAL" clId="{9348A7BC-DEFF-459D-A449-7571B650DD06}" dt="2026-04-20T16:41:35.067" v="1736" actId="207"/>
          <ac:spMkLst>
            <pc:docMk/>
            <pc:sldMk cId="1213565684" sldId="312"/>
            <ac:spMk id="52" creationId="{8FF15736-6676-BD61-E847-AA63F6317577}"/>
          </ac:spMkLst>
        </pc:spChg>
        <pc:spChg chg="mod">
          <ac:chgData name="Josh Harvey (2405385)" userId="901447ac-4991-4fe8-bcdb-41949862fc67" providerId="ADAL" clId="{9348A7BC-DEFF-459D-A449-7571B650DD06}" dt="2026-04-20T16:41:39.006" v="1738" actId="1076"/>
          <ac:spMkLst>
            <pc:docMk/>
            <pc:sldMk cId="1213565684" sldId="312"/>
            <ac:spMk id="53" creationId="{323C5820-27F1-BCF9-41EE-EFD9284D7388}"/>
          </ac:spMkLst>
        </pc:spChg>
        <pc:spChg chg="add mod">
          <ac:chgData name="Josh Harvey (2405385)" userId="901447ac-4991-4fe8-bcdb-41949862fc67" providerId="ADAL" clId="{9348A7BC-DEFF-459D-A449-7571B650DD06}" dt="2026-04-20T16:41:39.006" v="1738" actId="1076"/>
          <ac:spMkLst>
            <pc:docMk/>
            <pc:sldMk cId="1213565684" sldId="312"/>
            <ac:spMk id="54" creationId="{A7850E09-FD23-1325-230F-B7D19F9C8CFE}"/>
          </ac:spMkLst>
        </pc:spChg>
        <pc:spChg chg="mod">
          <ac:chgData name="Josh Harvey (2405385)" userId="901447ac-4991-4fe8-bcdb-41949862fc67" providerId="ADAL" clId="{9348A7BC-DEFF-459D-A449-7571B650DD06}" dt="2026-04-20T16:41:36.494" v="1737"/>
          <ac:spMkLst>
            <pc:docMk/>
            <pc:sldMk cId="1213565684" sldId="312"/>
            <ac:spMk id="56" creationId="{E123DBC3-85D2-BB0F-9671-AFE1561AD6B3}"/>
          </ac:spMkLst>
        </pc:spChg>
        <pc:spChg chg="mod">
          <ac:chgData name="Josh Harvey (2405385)" userId="901447ac-4991-4fe8-bcdb-41949862fc67" providerId="ADAL" clId="{9348A7BC-DEFF-459D-A449-7571B650DD06}" dt="2026-04-20T16:41:36.494" v="1737"/>
          <ac:spMkLst>
            <pc:docMk/>
            <pc:sldMk cId="1213565684" sldId="312"/>
            <ac:spMk id="58" creationId="{6806B08B-6384-A80C-3C7D-13D897198035}"/>
          </ac:spMkLst>
        </pc:spChg>
        <pc:spChg chg="mod">
          <ac:chgData name="Josh Harvey (2405385)" userId="901447ac-4991-4fe8-bcdb-41949862fc67" providerId="ADAL" clId="{9348A7BC-DEFF-459D-A449-7571B650DD06}" dt="2026-04-20T16:41:36.494" v="1737"/>
          <ac:spMkLst>
            <pc:docMk/>
            <pc:sldMk cId="1213565684" sldId="312"/>
            <ac:spMk id="59" creationId="{933EE43F-E294-62AE-5180-C921596B8F82}"/>
          </ac:spMkLst>
        </pc:spChg>
        <pc:spChg chg="mod">
          <ac:chgData name="Josh Harvey (2405385)" userId="901447ac-4991-4fe8-bcdb-41949862fc67" providerId="ADAL" clId="{9348A7BC-DEFF-459D-A449-7571B650DD06}" dt="2026-04-20T16:41:36.494" v="1737"/>
          <ac:spMkLst>
            <pc:docMk/>
            <pc:sldMk cId="1213565684" sldId="312"/>
            <ac:spMk id="61" creationId="{639B9B67-C866-33FD-A501-8B071F2F8F03}"/>
          </ac:spMkLst>
        </pc:spChg>
        <pc:spChg chg="mod">
          <ac:chgData name="Josh Harvey (2405385)" userId="901447ac-4991-4fe8-bcdb-41949862fc67" providerId="ADAL" clId="{9348A7BC-DEFF-459D-A449-7571B650DD06}" dt="2026-04-20T16:41:36.494" v="1737"/>
          <ac:spMkLst>
            <pc:docMk/>
            <pc:sldMk cId="1213565684" sldId="312"/>
            <ac:spMk id="62" creationId="{7690A605-1531-8418-80B1-C703DEEB3586}"/>
          </ac:spMkLst>
        </pc:spChg>
        <pc:spChg chg="mod">
          <ac:chgData name="Josh Harvey (2405385)" userId="901447ac-4991-4fe8-bcdb-41949862fc67" providerId="ADAL" clId="{9348A7BC-DEFF-459D-A449-7571B650DD06}" dt="2026-04-20T16:41:36.494" v="1737"/>
          <ac:spMkLst>
            <pc:docMk/>
            <pc:sldMk cId="1213565684" sldId="312"/>
            <ac:spMk id="63" creationId="{F26B43DE-694E-3BFE-FA2E-5BA597D057FE}"/>
          </ac:spMkLst>
        </pc:spChg>
        <pc:spChg chg="mod">
          <ac:chgData name="Josh Harvey (2405385)" userId="901447ac-4991-4fe8-bcdb-41949862fc67" providerId="ADAL" clId="{9348A7BC-DEFF-459D-A449-7571B650DD06}" dt="2026-04-20T16:41:36.494" v="1737"/>
          <ac:spMkLst>
            <pc:docMk/>
            <pc:sldMk cId="1213565684" sldId="312"/>
            <ac:spMk id="911" creationId="{2E9A1FBA-90AD-8221-FA35-44B6BBD48F83}"/>
          </ac:spMkLst>
        </pc:spChg>
        <pc:spChg chg="mod">
          <ac:chgData name="Josh Harvey (2405385)" userId="901447ac-4991-4fe8-bcdb-41949862fc67" providerId="ADAL" clId="{9348A7BC-DEFF-459D-A449-7571B650DD06}" dt="2026-04-20T16:41:36.494" v="1737"/>
          <ac:spMkLst>
            <pc:docMk/>
            <pc:sldMk cId="1213565684" sldId="312"/>
            <ac:spMk id="912" creationId="{C5FBDDF1-1133-2AF7-D1E8-6F0E52A9DCDF}"/>
          </ac:spMkLst>
        </pc:spChg>
        <pc:spChg chg="mod">
          <ac:chgData name="Josh Harvey (2405385)" userId="901447ac-4991-4fe8-bcdb-41949862fc67" providerId="ADAL" clId="{9348A7BC-DEFF-459D-A449-7571B650DD06}" dt="2026-04-20T16:41:36.494" v="1737"/>
          <ac:spMkLst>
            <pc:docMk/>
            <pc:sldMk cId="1213565684" sldId="312"/>
            <ac:spMk id="913" creationId="{834BA3C0-7B31-CB09-A8A6-478700E5DCAB}"/>
          </ac:spMkLst>
        </pc:spChg>
        <pc:spChg chg="mod">
          <ac:chgData name="Josh Harvey (2405385)" userId="901447ac-4991-4fe8-bcdb-41949862fc67" providerId="ADAL" clId="{9348A7BC-DEFF-459D-A449-7571B650DD06}" dt="2026-04-20T16:42:10.012" v="1815" actId="20577"/>
          <ac:spMkLst>
            <pc:docMk/>
            <pc:sldMk cId="1213565684" sldId="312"/>
            <ac:spMk id="958" creationId="{45E47837-E2E3-7542-0625-1F0D0521C2F6}"/>
          </ac:spMkLst>
        </pc:spChg>
        <pc:spChg chg="mod">
          <ac:chgData name="Josh Harvey (2405385)" userId="901447ac-4991-4fe8-bcdb-41949862fc67" providerId="ADAL" clId="{9348A7BC-DEFF-459D-A449-7571B650DD06}" dt="2026-04-20T16:40:08.203" v="1652" actId="20577"/>
          <ac:spMkLst>
            <pc:docMk/>
            <pc:sldMk cId="1213565684" sldId="312"/>
            <ac:spMk id="959" creationId="{854E1CA6-ABD6-B9DB-B886-13A4EF80F94E}"/>
          </ac:spMkLst>
        </pc:spChg>
        <pc:grpChg chg="mod">
          <ac:chgData name="Josh Harvey (2405385)" userId="901447ac-4991-4fe8-bcdb-41949862fc67" providerId="ADAL" clId="{9348A7BC-DEFF-459D-A449-7571B650DD06}" dt="2026-04-20T16:41:39.006" v="1738" actId="1076"/>
          <ac:grpSpMkLst>
            <pc:docMk/>
            <pc:sldMk cId="1213565684" sldId="312"/>
            <ac:grpSpMk id="55" creationId="{373EA439-F363-5E4D-67FB-8FFC4506D0ED}"/>
          </ac:grpSpMkLst>
        </pc:grpChg>
        <pc:grpChg chg="mod">
          <ac:chgData name="Josh Harvey (2405385)" userId="901447ac-4991-4fe8-bcdb-41949862fc67" providerId="ADAL" clId="{9348A7BC-DEFF-459D-A449-7571B650DD06}" dt="2026-04-20T16:41:39.006" v="1738" actId="1076"/>
          <ac:grpSpMkLst>
            <pc:docMk/>
            <pc:sldMk cId="1213565684" sldId="312"/>
            <ac:grpSpMk id="909" creationId="{EAB2765F-1B30-458D-7772-DF4B0E85E4E7}"/>
          </ac:grpSpMkLst>
        </pc:grpChg>
      </pc:sldChg>
      <pc:sldChg chg="delSp modSp add mod">
        <pc:chgData name="Josh Harvey (2405385)" userId="901447ac-4991-4fe8-bcdb-41949862fc67" providerId="ADAL" clId="{9348A7BC-DEFF-459D-A449-7571B650DD06}" dt="2026-04-23T15:49:58.355" v="5729" actId="1076"/>
        <pc:sldMkLst>
          <pc:docMk/>
          <pc:sldMk cId="2521575404" sldId="313"/>
        </pc:sldMkLst>
        <pc:spChg chg="mod">
          <ac:chgData name="Josh Harvey (2405385)" userId="901447ac-4991-4fe8-bcdb-41949862fc67" providerId="ADAL" clId="{9348A7BC-DEFF-459D-A449-7571B650DD06}" dt="2026-04-23T15:49:58.355" v="5729" actId="1076"/>
          <ac:spMkLst>
            <pc:docMk/>
            <pc:sldMk cId="2521575404" sldId="313"/>
            <ac:spMk id="4" creationId="{04B57C75-ED31-1284-2685-36F864288C56}"/>
          </ac:spMkLst>
        </pc:spChg>
        <pc:spChg chg="mod">
          <ac:chgData name="Josh Harvey (2405385)" userId="901447ac-4991-4fe8-bcdb-41949862fc67" providerId="ADAL" clId="{9348A7BC-DEFF-459D-A449-7571B650DD06}" dt="2026-04-22T15:44:17.065" v="5711" actId="122"/>
          <ac:spMkLst>
            <pc:docMk/>
            <pc:sldMk cId="2521575404" sldId="313"/>
            <ac:spMk id="987" creationId="{5DA438F5-0A10-D0A1-C576-B2CE3B1EDF04}"/>
          </ac:spMkLst>
        </pc:spChg>
        <pc:spChg chg="del">
          <ac:chgData name="Josh Harvey (2405385)" userId="901447ac-4991-4fe8-bcdb-41949862fc67" providerId="ADAL" clId="{9348A7BC-DEFF-459D-A449-7571B650DD06}" dt="2026-04-22T11:46:05.900" v="2656" actId="478"/>
          <ac:spMkLst>
            <pc:docMk/>
            <pc:sldMk cId="2521575404" sldId="313"/>
            <ac:spMk id="989" creationId="{8F6D4613-13D0-35D0-5836-FF851780C0E4}"/>
          </ac:spMkLst>
        </pc:spChg>
        <pc:spChg chg="del">
          <ac:chgData name="Josh Harvey (2405385)" userId="901447ac-4991-4fe8-bcdb-41949862fc67" providerId="ADAL" clId="{9348A7BC-DEFF-459D-A449-7571B650DD06}" dt="2026-04-22T15:43:52.133" v="5704" actId="478"/>
          <ac:spMkLst>
            <pc:docMk/>
            <pc:sldMk cId="2521575404" sldId="313"/>
            <ac:spMk id="990" creationId="{9816812F-823B-A1D5-7DD2-787ED3A7F4C3}"/>
          </ac:spMkLst>
        </pc:spChg>
        <pc:spChg chg="del mod">
          <ac:chgData name="Josh Harvey (2405385)" userId="901447ac-4991-4fe8-bcdb-41949862fc67" providerId="ADAL" clId="{9348A7BC-DEFF-459D-A449-7571B650DD06}" dt="2026-04-22T15:43:52.133" v="5704" actId="478"/>
          <ac:spMkLst>
            <pc:docMk/>
            <pc:sldMk cId="2521575404" sldId="313"/>
            <ac:spMk id="991" creationId="{901FF077-1B24-BC28-DA81-568E1675A309}"/>
          </ac:spMkLst>
        </pc:spChg>
        <pc:spChg chg="del mod">
          <ac:chgData name="Josh Harvey (2405385)" userId="901447ac-4991-4fe8-bcdb-41949862fc67" providerId="ADAL" clId="{9348A7BC-DEFF-459D-A449-7571B650DD06}" dt="2026-04-22T15:43:52.133" v="5704" actId="478"/>
          <ac:spMkLst>
            <pc:docMk/>
            <pc:sldMk cId="2521575404" sldId="313"/>
            <ac:spMk id="992" creationId="{91B79FF4-9CE8-5443-4300-FDB08C38A54B}"/>
          </ac:spMkLst>
        </pc:spChg>
        <pc:spChg chg="del">
          <ac:chgData name="Josh Harvey (2405385)" userId="901447ac-4991-4fe8-bcdb-41949862fc67" providerId="ADAL" clId="{9348A7BC-DEFF-459D-A449-7571B650DD06}" dt="2026-04-22T15:43:52.133" v="5704" actId="478"/>
          <ac:spMkLst>
            <pc:docMk/>
            <pc:sldMk cId="2521575404" sldId="313"/>
            <ac:spMk id="993" creationId="{971C2715-E27A-DEB0-624B-9023A9C3D927}"/>
          </ac:spMkLst>
        </pc:spChg>
        <pc:spChg chg="del">
          <ac:chgData name="Josh Harvey (2405385)" userId="901447ac-4991-4fe8-bcdb-41949862fc67" providerId="ADAL" clId="{9348A7BC-DEFF-459D-A449-7571B650DD06}" dt="2026-04-22T15:43:52.133" v="5704" actId="478"/>
          <ac:spMkLst>
            <pc:docMk/>
            <pc:sldMk cId="2521575404" sldId="313"/>
            <ac:spMk id="994" creationId="{EB6F321D-E45F-CF9E-CEA4-56A1981E374C}"/>
          </ac:spMkLst>
        </pc:spChg>
        <pc:spChg chg="del">
          <ac:chgData name="Josh Harvey (2405385)" userId="901447ac-4991-4fe8-bcdb-41949862fc67" providerId="ADAL" clId="{9348A7BC-DEFF-459D-A449-7571B650DD06}" dt="2026-04-22T15:43:52.133" v="5704" actId="478"/>
          <ac:spMkLst>
            <pc:docMk/>
            <pc:sldMk cId="2521575404" sldId="313"/>
            <ac:spMk id="995" creationId="{382B6B75-DD7C-D6BA-7906-E78E96FC02EE}"/>
          </ac:spMkLst>
        </pc:spChg>
        <pc:spChg chg="mod">
          <ac:chgData name="Josh Harvey (2405385)" userId="901447ac-4991-4fe8-bcdb-41949862fc67" providerId="ADAL" clId="{9348A7BC-DEFF-459D-A449-7571B650DD06}" dt="2026-04-22T15:44:14.589" v="5710" actId="1076"/>
          <ac:spMkLst>
            <pc:docMk/>
            <pc:sldMk cId="2521575404" sldId="313"/>
            <ac:spMk id="996" creationId="{E2885FCF-C2A8-0EC7-E6FF-FA67914E3381}"/>
          </ac:spMkLst>
        </pc:spChg>
        <pc:spChg chg="del mod">
          <ac:chgData name="Josh Harvey (2405385)" userId="901447ac-4991-4fe8-bcdb-41949862fc67" providerId="ADAL" clId="{9348A7BC-DEFF-459D-A449-7571B650DD06}" dt="2026-04-22T15:43:52.133" v="5704" actId="478"/>
          <ac:spMkLst>
            <pc:docMk/>
            <pc:sldMk cId="2521575404" sldId="313"/>
            <ac:spMk id="997" creationId="{242EA00A-B2D4-F020-9D1A-316285F1EA93}"/>
          </ac:spMkLst>
        </pc:spChg>
        <pc:spChg chg="del mod">
          <ac:chgData name="Josh Harvey (2405385)" userId="901447ac-4991-4fe8-bcdb-41949862fc67" providerId="ADAL" clId="{9348A7BC-DEFF-459D-A449-7571B650DD06}" dt="2026-04-22T15:43:52.133" v="5704" actId="478"/>
          <ac:spMkLst>
            <pc:docMk/>
            <pc:sldMk cId="2521575404" sldId="313"/>
            <ac:spMk id="998" creationId="{38B188F2-030A-9614-E6A5-1576B55AB1CA}"/>
          </ac:spMkLst>
        </pc:spChg>
        <pc:spChg chg="del mod">
          <ac:chgData name="Josh Harvey (2405385)" userId="901447ac-4991-4fe8-bcdb-41949862fc67" providerId="ADAL" clId="{9348A7BC-DEFF-459D-A449-7571B650DD06}" dt="2026-04-22T15:43:52.133" v="5704" actId="478"/>
          <ac:spMkLst>
            <pc:docMk/>
            <pc:sldMk cId="2521575404" sldId="313"/>
            <ac:spMk id="999" creationId="{A996D441-19B1-EBEF-EA0E-4A4352AF0ED7}"/>
          </ac:spMkLst>
        </pc:spChg>
        <pc:picChg chg="mod">
          <ac:chgData name="Josh Harvey (2405385)" userId="901447ac-4991-4fe8-bcdb-41949862fc67" providerId="ADAL" clId="{9348A7BC-DEFF-459D-A449-7571B650DD06}" dt="2026-04-22T15:45:10.727" v="5714" actId="14100"/>
          <ac:picMkLst>
            <pc:docMk/>
            <pc:sldMk cId="2521575404" sldId="313"/>
            <ac:picMk id="1000" creationId="{781BC98C-7829-85B8-BCF8-D6727DCAF105}"/>
          </ac:picMkLst>
        </pc:picChg>
      </pc:sldChg>
      <pc:sldChg chg="modSp add del mod ord modNotesTx">
        <pc:chgData name="Josh Harvey (2405385)" userId="901447ac-4991-4fe8-bcdb-41949862fc67" providerId="ADAL" clId="{9348A7BC-DEFF-459D-A449-7571B650DD06}" dt="2026-04-22T08:59:42.690" v="2628" actId="2696"/>
        <pc:sldMkLst>
          <pc:docMk/>
          <pc:sldMk cId="105514955" sldId="314"/>
        </pc:sldMkLst>
      </pc:sldChg>
      <pc:sldChg chg="addSp delSp modSp add mod">
        <pc:chgData name="Josh Harvey (2405385)" userId="901447ac-4991-4fe8-bcdb-41949862fc67" providerId="ADAL" clId="{9348A7BC-DEFF-459D-A449-7571B650DD06}" dt="2026-04-23T15:50:10.250" v="5730" actId="2711"/>
        <pc:sldMkLst>
          <pc:docMk/>
          <pc:sldMk cId="262434187" sldId="315"/>
        </pc:sldMkLst>
        <pc:spChg chg="add mod">
          <ac:chgData name="Josh Harvey (2405385)" userId="901447ac-4991-4fe8-bcdb-41949862fc67" providerId="ADAL" clId="{9348A7BC-DEFF-459D-A449-7571B650DD06}" dt="2026-04-22T09:16:11.769" v="2646" actId="1076"/>
          <ac:spMkLst>
            <pc:docMk/>
            <pc:sldMk cId="262434187" sldId="315"/>
            <ac:spMk id="2" creationId="{40E06112-402D-3161-B247-8A8C9721AF4B}"/>
          </ac:spMkLst>
        </pc:spChg>
        <pc:spChg chg="add mod">
          <ac:chgData name="Josh Harvey (2405385)" userId="901447ac-4991-4fe8-bcdb-41949862fc67" providerId="ADAL" clId="{9348A7BC-DEFF-459D-A449-7571B650DD06}" dt="2026-04-22T14:47:12.870" v="5293" actId="20577"/>
          <ac:spMkLst>
            <pc:docMk/>
            <pc:sldMk cId="262434187" sldId="315"/>
            <ac:spMk id="3" creationId="{78E5CA7F-853F-9838-9C5E-8F81388DD2A9}"/>
          </ac:spMkLst>
        </pc:spChg>
        <pc:spChg chg="mod">
          <ac:chgData name="Josh Harvey (2405385)" userId="901447ac-4991-4fe8-bcdb-41949862fc67" providerId="ADAL" clId="{9348A7BC-DEFF-459D-A449-7571B650DD06}" dt="2026-04-23T15:50:10.250" v="5730" actId="2711"/>
          <ac:spMkLst>
            <pc:docMk/>
            <pc:sldMk cId="262434187" sldId="315"/>
            <ac:spMk id="8" creationId="{5B445ADF-63A7-F3EB-9683-A57D6D011B5A}"/>
          </ac:spMkLst>
        </pc:spChg>
        <pc:spChg chg="mod">
          <ac:chgData name="Josh Harvey (2405385)" userId="901447ac-4991-4fe8-bcdb-41949862fc67" providerId="ADAL" clId="{9348A7BC-DEFF-459D-A449-7571B650DD06}" dt="2026-04-23T15:50:10.250" v="5730" actId="2711"/>
          <ac:spMkLst>
            <pc:docMk/>
            <pc:sldMk cId="262434187" sldId="315"/>
            <ac:spMk id="10" creationId="{86D17F2B-ABED-B6FA-E615-95C63D25C682}"/>
          </ac:spMkLst>
        </pc:spChg>
        <pc:spChg chg="mod">
          <ac:chgData name="Josh Harvey (2405385)" userId="901447ac-4991-4fe8-bcdb-41949862fc67" providerId="ADAL" clId="{9348A7BC-DEFF-459D-A449-7571B650DD06}" dt="2026-04-22T09:05:53.028" v="2629" actId="1076"/>
          <ac:spMkLst>
            <pc:docMk/>
            <pc:sldMk cId="262434187" sldId="315"/>
            <ac:spMk id="1158" creationId="{696F9C1C-3BFB-EF18-A292-BCA011B4F165}"/>
          </ac:spMkLst>
        </pc:spChg>
        <pc:spChg chg="del">
          <ac:chgData name="Josh Harvey (2405385)" userId="901447ac-4991-4fe8-bcdb-41949862fc67" providerId="ADAL" clId="{9348A7BC-DEFF-459D-A449-7571B650DD06}" dt="2026-04-22T09:05:56.034" v="2630" actId="478"/>
          <ac:spMkLst>
            <pc:docMk/>
            <pc:sldMk cId="262434187" sldId="315"/>
            <ac:spMk id="1159" creationId="{512C450A-A1F5-9989-5FF5-9675C4727BE5}"/>
          </ac:spMkLst>
        </pc:spChg>
        <pc:spChg chg="del">
          <ac:chgData name="Josh Harvey (2405385)" userId="901447ac-4991-4fe8-bcdb-41949862fc67" providerId="ADAL" clId="{9348A7BC-DEFF-459D-A449-7571B650DD06}" dt="2026-04-22T09:05:56.034" v="2630" actId="478"/>
          <ac:spMkLst>
            <pc:docMk/>
            <pc:sldMk cId="262434187" sldId="315"/>
            <ac:spMk id="1161" creationId="{7F9983B4-11BB-D829-840E-EB28BF5712B4}"/>
          </ac:spMkLst>
        </pc:spChg>
        <pc:spChg chg="del">
          <ac:chgData name="Josh Harvey (2405385)" userId="901447ac-4991-4fe8-bcdb-41949862fc67" providerId="ADAL" clId="{9348A7BC-DEFF-459D-A449-7571B650DD06}" dt="2026-04-22T09:05:56.034" v="2630" actId="478"/>
          <ac:spMkLst>
            <pc:docMk/>
            <pc:sldMk cId="262434187" sldId="315"/>
            <ac:spMk id="1162" creationId="{63873BD7-5C4A-E10F-0EA7-ADE7FB371C83}"/>
          </ac:spMkLst>
        </pc:spChg>
        <pc:spChg chg="del">
          <ac:chgData name="Josh Harvey (2405385)" userId="901447ac-4991-4fe8-bcdb-41949862fc67" providerId="ADAL" clId="{9348A7BC-DEFF-459D-A449-7571B650DD06}" dt="2026-04-22T09:05:56.034" v="2630" actId="478"/>
          <ac:spMkLst>
            <pc:docMk/>
            <pc:sldMk cId="262434187" sldId="315"/>
            <ac:spMk id="1164" creationId="{399B2092-ECEE-FDD5-D9EB-F6FDE3A51991}"/>
          </ac:spMkLst>
        </pc:spChg>
        <pc:spChg chg="del">
          <ac:chgData name="Josh Harvey (2405385)" userId="901447ac-4991-4fe8-bcdb-41949862fc67" providerId="ADAL" clId="{9348A7BC-DEFF-459D-A449-7571B650DD06}" dt="2026-04-22T09:05:56.034" v="2630" actId="478"/>
          <ac:spMkLst>
            <pc:docMk/>
            <pc:sldMk cId="262434187" sldId="315"/>
            <ac:spMk id="1165" creationId="{E4C950A7-F956-677B-9813-74A8A0A42D91}"/>
          </ac:spMkLst>
        </pc:spChg>
        <pc:spChg chg="del">
          <ac:chgData name="Josh Harvey (2405385)" userId="901447ac-4991-4fe8-bcdb-41949862fc67" providerId="ADAL" clId="{9348A7BC-DEFF-459D-A449-7571B650DD06}" dt="2026-04-22T09:05:56.034" v="2630" actId="478"/>
          <ac:spMkLst>
            <pc:docMk/>
            <pc:sldMk cId="262434187" sldId="315"/>
            <ac:spMk id="1166" creationId="{6EF065CA-37DC-9F3E-2522-8B4FF4EB8FEB}"/>
          </ac:spMkLst>
        </pc:spChg>
        <pc:spChg chg="del">
          <ac:chgData name="Josh Harvey (2405385)" userId="901447ac-4991-4fe8-bcdb-41949862fc67" providerId="ADAL" clId="{9348A7BC-DEFF-459D-A449-7571B650DD06}" dt="2026-04-22T09:05:56.034" v="2630" actId="478"/>
          <ac:spMkLst>
            <pc:docMk/>
            <pc:sldMk cId="262434187" sldId="315"/>
            <ac:spMk id="1168" creationId="{CB3653A3-C012-5D14-01D6-CB95A81C0062}"/>
          </ac:spMkLst>
        </pc:spChg>
        <pc:spChg chg="del">
          <ac:chgData name="Josh Harvey (2405385)" userId="901447ac-4991-4fe8-bcdb-41949862fc67" providerId="ADAL" clId="{9348A7BC-DEFF-459D-A449-7571B650DD06}" dt="2026-04-22T09:05:56.034" v="2630" actId="478"/>
          <ac:spMkLst>
            <pc:docMk/>
            <pc:sldMk cId="262434187" sldId="315"/>
            <ac:spMk id="1170" creationId="{89D39DF9-B2F7-25B0-7891-F0A427D520F3}"/>
          </ac:spMkLst>
        </pc:spChg>
        <pc:spChg chg="del">
          <ac:chgData name="Josh Harvey (2405385)" userId="901447ac-4991-4fe8-bcdb-41949862fc67" providerId="ADAL" clId="{9348A7BC-DEFF-459D-A449-7571B650DD06}" dt="2026-04-22T09:05:56.034" v="2630" actId="478"/>
          <ac:spMkLst>
            <pc:docMk/>
            <pc:sldMk cId="262434187" sldId="315"/>
            <ac:spMk id="1172" creationId="{821C4828-C737-DFFA-CE95-C0FC7ABF0496}"/>
          </ac:spMkLst>
        </pc:spChg>
        <pc:spChg chg="del">
          <ac:chgData name="Josh Harvey (2405385)" userId="901447ac-4991-4fe8-bcdb-41949862fc67" providerId="ADAL" clId="{9348A7BC-DEFF-459D-A449-7571B650DD06}" dt="2026-04-22T09:05:56.034" v="2630" actId="478"/>
          <ac:spMkLst>
            <pc:docMk/>
            <pc:sldMk cId="262434187" sldId="315"/>
            <ac:spMk id="1174" creationId="{E6E7ADB6-D601-7107-E04C-7DE283988969}"/>
          </ac:spMkLst>
        </pc:spChg>
        <pc:picChg chg="add mod">
          <ac:chgData name="Josh Harvey (2405385)" userId="901447ac-4991-4fe8-bcdb-41949862fc67" providerId="ADAL" clId="{9348A7BC-DEFF-459D-A449-7571B650DD06}" dt="2026-04-22T09:16:20.470" v="2650" actId="14100"/>
          <ac:picMkLst>
            <pc:docMk/>
            <pc:sldMk cId="262434187" sldId="315"/>
            <ac:picMk id="5" creationId="{BED870B3-7A75-727E-F0B8-611AABB84D6A}"/>
          </ac:picMkLst>
        </pc:picChg>
        <pc:picChg chg="add mod">
          <ac:chgData name="Josh Harvey (2405385)" userId="901447ac-4991-4fe8-bcdb-41949862fc67" providerId="ADAL" clId="{9348A7BC-DEFF-459D-A449-7571B650DD06}" dt="2026-04-22T09:16:16.311" v="2648" actId="14100"/>
          <ac:picMkLst>
            <pc:docMk/>
            <pc:sldMk cId="262434187" sldId="315"/>
            <ac:picMk id="7" creationId="{E3C22D06-8C60-FD88-E610-2EF9681F9825}"/>
          </ac:picMkLst>
        </pc:picChg>
      </pc:sldChg>
      <pc:sldChg chg="addSp delSp modSp add mod">
        <pc:chgData name="Josh Harvey (2405385)" userId="901447ac-4991-4fe8-bcdb-41949862fc67" providerId="ADAL" clId="{9348A7BC-DEFF-459D-A449-7571B650DD06}" dt="2026-04-23T15:50:25.832" v="5731" actId="2711"/>
        <pc:sldMkLst>
          <pc:docMk/>
          <pc:sldMk cId="2618184991" sldId="316"/>
        </pc:sldMkLst>
        <pc:spChg chg="mod">
          <ac:chgData name="Josh Harvey (2405385)" userId="901447ac-4991-4fe8-bcdb-41949862fc67" providerId="ADAL" clId="{9348A7BC-DEFF-459D-A449-7571B650DD06}" dt="2026-04-23T15:50:25.832" v="5731" actId="2711"/>
          <ac:spMkLst>
            <pc:docMk/>
            <pc:sldMk cId="2618184991" sldId="316"/>
            <ac:spMk id="2" creationId="{7F7A528B-48A9-18C0-A424-DFE4EB6C6BF7}"/>
          </ac:spMkLst>
        </pc:spChg>
        <pc:spChg chg="add del mod">
          <ac:chgData name="Josh Harvey (2405385)" userId="901447ac-4991-4fe8-bcdb-41949862fc67" providerId="ADAL" clId="{9348A7BC-DEFF-459D-A449-7571B650DD06}" dt="2026-04-20T17:12:03.531" v="2428" actId="207"/>
          <ac:spMkLst>
            <pc:docMk/>
            <pc:sldMk cId="2618184991" sldId="316"/>
            <ac:spMk id="1182" creationId="{FC9806D2-3B43-AAFB-C54C-25E238CD4AC4}"/>
          </ac:spMkLst>
        </pc:spChg>
        <pc:spChg chg="add mod">
          <ac:chgData name="Josh Harvey (2405385)" userId="901447ac-4991-4fe8-bcdb-41949862fc67" providerId="ADAL" clId="{9348A7BC-DEFF-459D-A449-7571B650DD06}" dt="2026-04-20T17:11:25.742" v="2422" actId="207"/>
          <ac:spMkLst>
            <pc:docMk/>
            <pc:sldMk cId="2618184991" sldId="316"/>
            <ac:spMk id="1183" creationId="{42815F94-EBD5-95DA-DA21-CC06588F4DC8}"/>
          </ac:spMkLst>
        </pc:spChg>
        <pc:spChg chg="add mod">
          <ac:chgData name="Josh Harvey (2405385)" userId="901447ac-4991-4fe8-bcdb-41949862fc67" providerId="ADAL" clId="{9348A7BC-DEFF-459D-A449-7571B650DD06}" dt="2026-04-20T17:14:52.826" v="2431" actId="207"/>
          <ac:spMkLst>
            <pc:docMk/>
            <pc:sldMk cId="2618184991" sldId="316"/>
            <ac:spMk id="1184" creationId="{904BD9BF-45E3-7BCE-1701-F73C27B545E1}"/>
          </ac:spMkLst>
        </pc:spChg>
        <pc:spChg chg="mod">
          <ac:chgData name="Josh Harvey (2405385)" userId="901447ac-4991-4fe8-bcdb-41949862fc67" providerId="ADAL" clId="{9348A7BC-DEFF-459D-A449-7571B650DD06}" dt="2026-04-20T17:12:15.761" v="2430" actId="207"/>
          <ac:spMkLst>
            <pc:docMk/>
            <pc:sldMk cId="2618184991" sldId="316"/>
            <ac:spMk id="1185" creationId="{C1B28FD6-13F2-7ED1-540D-ACA9F67FF6B6}"/>
          </ac:spMkLst>
        </pc:spChg>
        <pc:spChg chg="add del mod">
          <ac:chgData name="Josh Harvey (2405385)" userId="901447ac-4991-4fe8-bcdb-41949862fc67" providerId="ADAL" clId="{9348A7BC-DEFF-459D-A449-7571B650DD06}" dt="2026-04-20T17:12:03.531" v="2428" actId="207"/>
          <ac:spMkLst>
            <pc:docMk/>
            <pc:sldMk cId="2618184991" sldId="316"/>
            <ac:spMk id="1186" creationId="{C5669928-F4DD-6972-F314-7BB3264144E1}"/>
          </ac:spMkLst>
        </pc:spChg>
        <pc:spChg chg="mod">
          <ac:chgData name="Josh Harvey (2405385)" userId="901447ac-4991-4fe8-bcdb-41949862fc67" providerId="ADAL" clId="{9348A7BC-DEFF-459D-A449-7571B650DD06}" dt="2026-04-20T17:11:25.742" v="2422" actId="207"/>
          <ac:spMkLst>
            <pc:docMk/>
            <pc:sldMk cId="2618184991" sldId="316"/>
            <ac:spMk id="1187" creationId="{7CAE1DF8-399F-B029-6232-FBD79731EDB8}"/>
          </ac:spMkLst>
        </pc:spChg>
        <pc:spChg chg="add mod">
          <ac:chgData name="Josh Harvey (2405385)" userId="901447ac-4991-4fe8-bcdb-41949862fc67" providerId="ADAL" clId="{9348A7BC-DEFF-459D-A449-7571B650DD06}" dt="2026-04-20T17:14:52.826" v="2431" actId="207"/>
          <ac:spMkLst>
            <pc:docMk/>
            <pc:sldMk cId="2618184991" sldId="316"/>
            <ac:spMk id="1188" creationId="{3758A255-0584-6BFE-05F0-F05271BE64E8}"/>
          </ac:spMkLst>
        </pc:spChg>
        <pc:spChg chg="mod">
          <ac:chgData name="Josh Harvey (2405385)" userId="901447ac-4991-4fe8-bcdb-41949862fc67" providerId="ADAL" clId="{9348A7BC-DEFF-459D-A449-7571B650DD06}" dt="2026-04-20T17:12:15.761" v="2430" actId="207"/>
          <ac:spMkLst>
            <pc:docMk/>
            <pc:sldMk cId="2618184991" sldId="316"/>
            <ac:spMk id="1189" creationId="{475AED51-7F27-78B6-476F-0FD68898F572}"/>
          </ac:spMkLst>
        </pc:spChg>
        <pc:spChg chg="add mod">
          <ac:chgData name="Josh Harvey (2405385)" userId="901447ac-4991-4fe8-bcdb-41949862fc67" providerId="ADAL" clId="{9348A7BC-DEFF-459D-A449-7571B650DD06}" dt="2026-04-20T17:12:03.531" v="2428" actId="207"/>
          <ac:spMkLst>
            <pc:docMk/>
            <pc:sldMk cId="2618184991" sldId="316"/>
            <ac:spMk id="1190" creationId="{DA817E85-6BF2-8066-CAA0-12986A9260EF}"/>
          </ac:spMkLst>
        </pc:spChg>
        <pc:spChg chg="add mod">
          <ac:chgData name="Josh Harvey (2405385)" userId="901447ac-4991-4fe8-bcdb-41949862fc67" providerId="ADAL" clId="{9348A7BC-DEFF-459D-A449-7571B650DD06}" dt="2026-04-20T17:11:25.742" v="2422" actId="207"/>
          <ac:spMkLst>
            <pc:docMk/>
            <pc:sldMk cId="2618184991" sldId="316"/>
            <ac:spMk id="1191" creationId="{E58D0E06-0B15-AC3D-8889-A64F6D3370A3}"/>
          </ac:spMkLst>
        </pc:spChg>
        <pc:spChg chg="mod">
          <ac:chgData name="Josh Harvey (2405385)" userId="901447ac-4991-4fe8-bcdb-41949862fc67" providerId="ADAL" clId="{9348A7BC-DEFF-459D-A449-7571B650DD06}" dt="2026-04-20T17:14:52.826" v="2431" actId="207"/>
          <ac:spMkLst>
            <pc:docMk/>
            <pc:sldMk cId="2618184991" sldId="316"/>
            <ac:spMk id="1192" creationId="{994BD8D4-9958-9097-54CB-1D882EFF58E3}"/>
          </ac:spMkLst>
        </pc:spChg>
        <pc:spChg chg="add mod">
          <ac:chgData name="Josh Harvey (2405385)" userId="901447ac-4991-4fe8-bcdb-41949862fc67" providerId="ADAL" clId="{9348A7BC-DEFF-459D-A449-7571B650DD06}" dt="2026-04-20T17:12:15.761" v="2430" actId="207"/>
          <ac:spMkLst>
            <pc:docMk/>
            <pc:sldMk cId="2618184991" sldId="316"/>
            <ac:spMk id="1193" creationId="{0A6BECD1-6943-2C6A-4EE2-B9DA3350C7FE}"/>
          </ac:spMkLst>
        </pc:spChg>
        <pc:spChg chg="add mod">
          <ac:chgData name="Josh Harvey (2405385)" userId="901447ac-4991-4fe8-bcdb-41949862fc67" providerId="ADAL" clId="{9348A7BC-DEFF-459D-A449-7571B650DD06}" dt="2026-04-20T17:12:03.531" v="2428" actId="207"/>
          <ac:spMkLst>
            <pc:docMk/>
            <pc:sldMk cId="2618184991" sldId="316"/>
            <ac:spMk id="1194" creationId="{EBDC2A0C-53C5-4106-1724-B5A0662B0619}"/>
          </ac:spMkLst>
        </pc:spChg>
        <pc:spChg chg="mod">
          <ac:chgData name="Josh Harvey (2405385)" userId="901447ac-4991-4fe8-bcdb-41949862fc67" providerId="ADAL" clId="{9348A7BC-DEFF-459D-A449-7571B650DD06}" dt="2026-04-20T17:11:25.742" v="2422" actId="207"/>
          <ac:spMkLst>
            <pc:docMk/>
            <pc:sldMk cId="2618184991" sldId="316"/>
            <ac:spMk id="1195" creationId="{090DC44C-A99C-8707-CF4C-392425E2C15F}"/>
          </ac:spMkLst>
        </pc:spChg>
        <pc:spChg chg="mod">
          <ac:chgData name="Josh Harvey (2405385)" userId="901447ac-4991-4fe8-bcdb-41949862fc67" providerId="ADAL" clId="{9348A7BC-DEFF-459D-A449-7571B650DD06}" dt="2026-04-20T17:14:52.826" v="2431" actId="207"/>
          <ac:spMkLst>
            <pc:docMk/>
            <pc:sldMk cId="2618184991" sldId="316"/>
            <ac:spMk id="1196" creationId="{59D12AC9-F120-A6FB-AD09-AFC96BABDBDF}"/>
          </ac:spMkLst>
        </pc:spChg>
        <pc:spChg chg="add mod">
          <ac:chgData name="Josh Harvey (2405385)" userId="901447ac-4991-4fe8-bcdb-41949862fc67" providerId="ADAL" clId="{9348A7BC-DEFF-459D-A449-7571B650DD06}" dt="2026-04-20T17:12:15.761" v="2430" actId="207"/>
          <ac:spMkLst>
            <pc:docMk/>
            <pc:sldMk cId="2618184991" sldId="316"/>
            <ac:spMk id="1197" creationId="{7FDD810F-16B1-0EC5-758E-AB0A4643A94F}"/>
          </ac:spMkLst>
        </pc:spChg>
        <pc:spChg chg="mod">
          <ac:chgData name="Josh Harvey (2405385)" userId="901447ac-4991-4fe8-bcdb-41949862fc67" providerId="ADAL" clId="{9348A7BC-DEFF-459D-A449-7571B650DD06}" dt="2026-04-20T17:12:03.531" v="2428" actId="207"/>
          <ac:spMkLst>
            <pc:docMk/>
            <pc:sldMk cId="2618184991" sldId="316"/>
            <ac:spMk id="1198" creationId="{A199A559-A949-0BDB-7A6A-0914574C75E3}"/>
          </ac:spMkLst>
        </pc:spChg>
        <pc:spChg chg="mod">
          <ac:chgData name="Josh Harvey (2405385)" userId="901447ac-4991-4fe8-bcdb-41949862fc67" providerId="ADAL" clId="{9348A7BC-DEFF-459D-A449-7571B650DD06}" dt="2026-04-20T17:11:25.742" v="2422" actId="207"/>
          <ac:spMkLst>
            <pc:docMk/>
            <pc:sldMk cId="2618184991" sldId="316"/>
            <ac:spMk id="1199" creationId="{FB521C6C-F705-C992-C2B5-E48FF52FC3A6}"/>
          </ac:spMkLst>
        </pc:spChg>
        <pc:spChg chg="add mod">
          <ac:chgData name="Josh Harvey (2405385)" userId="901447ac-4991-4fe8-bcdb-41949862fc67" providerId="ADAL" clId="{9348A7BC-DEFF-459D-A449-7571B650DD06}" dt="2026-04-20T17:15:02.484" v="2432" actId="207"/>
          <ac:spMkLst>
            <pc:docMk/>
            <pc:sldMk cId="2618184991" sldId="316"/>
            <ac:spMk id="1200" creationId="{26645078-8269-2FE1-1C47-930488CAF92D}"/>
          </ac:spMkLst>
        </pc:spChg>
        <pc:spChg chg="mod">
          <ac:chgData name="Josh Harvey (2405385)" userId="901447ac-4991-4fe8-bcdb-41949862fc67" providerId="ADAL" clId="{9348A7BC-DEFF-459D-A449-7571B650DD06}" dt="2026-04-20T17:12:15.761" v="2430" actId="207"/>
          <ac:spMkLst>
            <pc:docMk/>
            <pc:sldMk cId="2618184991" sldId="316"/>
            <ac:spMk id="1201" creationId="{F340F865-C46E-F8EA-8882-D344F613F060}"/>
          </ac:spMkLst>
        </pc:spChg>
        <pc:spChg chg="add mod">
          <ac:chgData name="Josh Harvey (2405385)" userId="901447ac-4991-4fe8-bcdb-41949862fc67" providerId="ADAL" clId="{9348A7BC-DEFF-459D-A449-7571B650DD06}" dt="2026-04-20T17:29:22.105" v="2580" actId="20577"/>
          <ac:spMkLst>
            <pc:docMk/>
            <pc:sldMk cId="2618184991" sldId="316"/>
            <ac:spMk id="1204" creationId="{45D8D4B1-1923-C0EB-572C-BFE377E26CC4}"/>
          </ac:spMkLst>
        </pc:spChg>
        <pc:graphicFrameChg chg="add mod modGraphic">
          <ac:chgData name="Josh Harvey (2405385)" userId="901447ac-4991-4fe8-bcdb-41949862fc67" providerId="ADAL" clId="{9348A7BC-DEFF-459D-A449-7571B650DD06}" dt="2026-04-20T17:37:16.248" v="2616" actId="207"/>
          <ac:graphicFrameMkLst>
            <pc:docMk/>
            <pc:sldMk cId="2618184991" sldId="316"/>
            <ac:graphicFrameMk id="1203" creationId="{67524D7B-5457-AB9B-92F8-27337880AB84}"/>
          </ac:graphicFrameMkLst>
        </pc:graphicFrameChg>
        <pc:picChg chg="add del mod">
          <ac:chgData name="Josh Harvey (2405385)" userId="901447ac-4991-4fe8-bcdb-41949862fc67" providerId="ADAL" clId="{9348A7BC-DEFF-459D-A449-7571B650DD06}" dt="2026-04-20T18:38:21.408" v="2627" actId="14826"/>
          <ac:picMkLst>
            <pc:docMk/>
            <pc:sldMk cId="2618184991" sldId="316"/>
            <ac:picMk id="1206" creationId="{FA46AC3C-0CEB-CAF0-1098-CCBA33F14A93}"/>
          </ac:picMkLst>
        </pc:picChg>
      </pc:sldChg>
      <pc:sldMasterChg chg="delSldLayout">
        <pc:chgData name="Josh Harvey (2405385)" userId="901447ac-4991-4fe8-bcdb-41949862fc67" providerId="ADAL" clId="{9348A7BC-DEFF-459D-A449-7571B650DD06}" dt="2026-04-22T14:43:45.723" v="5282" actId="2696"/>
        <pc:sldMasterMkLst>
          <pc:docMk/>
          <pc:sldMasterMk cId="0" sldId="2147483684"/>
        </pc:sldMasterMkLst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50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52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53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54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55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56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57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61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62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63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65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67"/>
          </pc:sldLayoutMkLst>
        </pc:sldLayoutChg>
        <pc:sldLayoutChg chg="del">
          <pc:chgData name="Josh Harvey (2405385)" userId="901447ac-4991-4fe8-bcdb-41949862fc67" providerId="ADAL" clId="{9348A7BC-DEFF-459D-A449-7571B650DD06}" dt="2026-04-22T14:41:53.293" v="5265" actId="2696"/>
          <pc:sldLayoutMkLst>
            <pc:docMk/>
            <pc:sldMasterMk cId="0" sldId="2147483684"/>
            <pc:sldLayoutMk cId="0" sldId="2147483668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70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73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74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77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4"/>
            <pc:sldLayoutMk cId="0" sldId="2147483679"/>
          </pc:sldLayoutMkLst>
        </pc:sldLayoutChg>
      </pc:sldMasterChg>
      <pc:sldMasterChg chg="del delSldLayout">
        <pc:chgData name="Josh Harvey (2405385)" userId="901447ac-4991-4fe8-bcdb-41949862fc67" providerId="ADAL" clId="{9348A7BC-DEFF-459D-A449-7571B650DD06}" dt="2026-04-22T14:43:45.723" v="5282" actId="2696"/>
        <pc:sldMasterMkLst>
          <pc:docMk/>
          <pc:sldMasterMk cId="0" sldId="2147483685"/>
        </pc:sldMasterMkLst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5"/>
            <pc:sldLayoutMk cId="0" sldId="2147483682"/>
          </pc:sldLayoutMkLst>
        </pc:sldLayoutChg>
        <pc:sldLayoutChg chg="del">
          <pc:chgData name="Josh Harvey (2405385)" userId="901447ac-4991-4fe8-bcdb-41949862fc67" providerId="ADAL" clId="{9348A7BC-DEFF-459D-A449-7571B650DD06}" dt="2026-04-22T14:43:45.723" v="5282" actId="2696"/>
          <pc:sldLayoutMkLst>
            <pc:docMk/>
            <pc:sldMasterMk cId="0" sldId="2147483685"/>
            <pc:sldLayoutMk cId="0" sldId="2147483683"/>
          </pc:sldLayoutMkLst>
        </pc:sldLayoutChg>
      </pc:sldMasterChg>
    </pc:docChg>
  </pc:docChgLst>
  <pc:docChgLst>
    <pc:chgData name="Jo Kelleher" userId="S::j.kelleher@uwtsd.ac.uk::64dcd577-41a8-4bc8-986e-fa7bbfa3d201" providerId="AD" clId="Web-{5D3F18A0-EE4A-5116-9132-3D1E008DA8E8}"/>
    <pc:docChg chg="mod">
      <pc:chgData name="Jo Kelleher" userId="S::j.kelleher@uwtsd.ac.uk::64dcd577-41a8-4bc8-986e-fa7bbfa3d201" providerId="AD" clId="Web-{5D3F18A0-EE4A-5116-9132-3D1E008DA8E8}" dt="2026-04-23T10:44:20.360" v="0"/>
      <pc:docMkLst>
        <pc:docMk/>
      </pc:docMkLst>
    </pc:docChg>
  </pc:docChgLst>
  <pc:docChgLst>
    <pc:chgData name="Josh Harvey (2405385)" userId="901447ac-4991-4fe8-bcdb-41949862fc67" providerId="ADAL" clId="{4803EA48-6509-4F80-8642-F83F50496E60}"/>
    <pc:docChg chg="undo custSel modSld sldOrd">
      <pc:chgData name="Josh Harvey (2405385)" userId="901447ac-4991-4fe8-bcdb-41949862fc67" providerId="ADAL" clId="{4803EA48-6509-4F80-8642-F83F50496E60}" dt="2026-04-23T11:59:16.577" v="993" actId="1076"/>
      <pc:docMkLst>
        <pc:docMk/>
      </pc:docMkLst>
      <pc:sldChg chg="modSp mod">
        <pc:chgData name="Josh Harvey (2405385)" userId="901447ac-4991-4fe8-bcdb-41949862fc67" providerId="ADAL" clId="{4803EA48-6509-4F80-8642-F83F50496E60}" dt="2026-04-23T11:32:34.483" v="764" actId="1076"/>
        <pc:sldMkLst>
          <pc:docMk/>
          <pc:sldMk cId="0" sldId="256"/>
        </pc:sldMkLst>
        <pc:spChg chg="mod">
          <ac:chgData name="Josh Harvey (2405385)" userId="901447ac-4991-4fe8-bcdb-41949862fc67" providerId="ADAL" clId="{4803EA48-6509-4F80-8642-F83F50496E60}" dt="2026-04-23T11:32:34.483" v="764" actId="1076"/>
          <ac:spMkLst>
            <pc:docMk/>
            <pc:sldMk cId="0" sldId="256"/>
            <ac:spMk id="347" creationId="{00000000-0000-0000-0000-000000000000}"/>
          </ac:spMkLst>
        </pc:spChg>
      </pc:sldChg>
      <pc:sldChg chg="modSp mod modNotesTx">
        <pc:chgData name="Josh Harvey (2405385)" userId="901447ac-4991-4fe8-bcdb-41949862fc67" providerId="ADAL" clId="{4803EA48-6509-4F80-8642-F83F50496E60}" dt="2026-04-23T11:59:16.577" v="993" actId="1076"/>
        <pc:sldMkLst>
          <pc:docMk/>
          <pc:sldMk cId="0" sldId="258"/>
        </pc:sldMkLst>
        <pc:spChg chg="mod">
          <ac:chgData name="Josh Harvey (2405385)" userId="901447ac-4991-4fe8-bcdb-41949862fc67" providerId="ADAL" clId="{4803EA48-6509-4F80-8642-F83F50496E60}" dt="2026-04-23T11:59:16.577" v="993" actId="1076"/>
          <ac:spMkLst>
            <pc:docMk/>
            <pc:sldMk cId="0" sldId="258"/>
            <ac:spMk id="429" creationId="{00000000-0000-0000-0000-000000000000}"/>
          </ac:spMkLst>
        </pc:spChg>
      </pc:sldChg>
      <pc:sldChg chg="modSp mod">
        <pc:chgData name="Josh Harvey (2405385)" userId="901447ac-4991-4fe8-bcdb-41949862fc67" providerId="ADAL" clId="{4803EA48-6509-4F80-8642-F83F50496E60}" dt="2026-04-23T11:30:49.357" v="725" actId="20577"/>
        <pc:sldMkLst>
          <pc:docMk/>
          <pc:sldMk cId="0" sldId="260"/>
        </pc:sldMkLst>
        <pc:spChg chg="mod">
          <ac:chgData name="Josh Harvey (2405385)" userId="901447ac-4991-4fe8-bcdb-41949862fc67" providerId="ADAL" clId="{4803EA48-6509-4F80-8642-F83F50496E60}" dt="2026-04-23T11:30:49.357" v="725" actId="20577"/>
          <ac:spMkLst>
            <pc:docMk/>
            <pc:sldMk cId="0" sldId="260"/>
            <ac:spMk id="8" creationId="{4974CB49-8177-883C-DE02-B66518A04877}"/>
          </ac:spMkLst>
        </pc:spChg>
      </pc:sldChg>
      <pc:sldChg chg="ord">
        <pc:chgData name="Josh Harvey (2405385)" userId="901447ac-4991-4fe8-bcdb-41949862fc67" providerId="ADAL" clId="{4803EA48-6509-4F80-8642-F83F50496E60}" dt="2026-04-23T10:40:36.176" v="279" actId="1076"/>
        <pc:sldMkLst>
          <pc:docMk/>
          <pc:sldMk cId="0" sldId="261"/>
        </pc:sldMkLst>
      </pc:sldChg>
      <pc:sldChg chg="addSp modSp mod">
        <pc:chgData name="Josh Harvey (2405385)" userId="901447ac-4991-4fe8-bcdb-41949862fc67" providerId="ADAL" clId="{4803EA48-6509-4F80-8642-F83F50496E60}" dt="2026-04-23T11:31:36.669" v="731" actId="20577"/>
        <pc:sldMkLst>
          <pc:docMk/>
          <pc:sldMk cId="0" sldId="264"/>
        </pc:sldMkLst>
        <pc:spChg chg="mod">
          <ac:chgData name="Josh Harvey (2405385)" userId="901447ac-4991-4fe8-bcdb-41949862fc67" providerId="ADAL" clId="{4803EA48-6509-4F80-8642-F83F50496E60}" dt="2026-04-23T10:45:34.570" v="304" actId="1036"/>
          <ac:spMkLst>
            <pc:docMk/>
            <pc:sldMk cId="0" sldId="264"/>
            <ac:spMk id="2" creationId="{9C58ED11-8553-104D-8860-1499E1ADC434}"/>
          </ac:spMkLst>
        </pc:spChg>
        <pc:spChg chg="mod">
          <ac:chgData name="Josh Harvey (2405385)" userId="901447ac-4991-4fe8-bcdb-41949862fc67" providerId="ADAL" clId="{4803EA48-6509-4F80-8642-F83F50496E60}" dt="2026-04-23T10:45:34.570" v="304" actId="1036"/>
          <ac:spMkLst>
            <pc:docMk/>
            <pc:sldMk cId="0" sldId="264"/>
            <ac:spMk id="3" creationId="{F84AAC14-4B68-86B1-54A8-DA77AECA88F2}"/>
          </ac:spMkLst>
        </pc:spChg>
        <pc:spChg chg="add mod">
          <ac:chgData name="Josh Harvey (2405385)" userId="901447ac-4991-4fe8-bcdb-41949862fc67" providerId="ADAL" clId="{4803EA48-6509-4F80-8642-F83F50496E60}" dt="2026-04-23T10:48:21.290" v="340" actId="25668"/>
          <ac:spMkLst>
            <pc:docMk/>
            <pc:sldMk cId="0" sldId="264"/>
            <ac:spMk id="5" creationId="{6FF0CC71-0491-C643-180C-22B434B8110A}"/>
          </ac:spMkLst>
        </pc:spChg>
        <pc:spChg chg="add mod">
          <ac:chgData name="Josh Harvey (2405385)" userId="901447ac-4991-4fe8-bcdb-41949862fc67" providerId="ADAL" clId="{4803EA48-6509-4F80-8642-F83F50496E60}" dt="2026-04-23T10:51:09.728" v="491" actId="20577"/>
          <ac:spMkLst>
            <pc:docMk/>
            <pc:sldMk cId="0" sldId="264"/>
            <ac:spMk id="7" creationId="{1C4F3F77-E41D-DC8A-AE44-F246C192B04C}"/>
          </ac:spMkLst>
        </pc:spChg>
        <pc:spChg chg="mod">
          <ac:chgData name="Josh Harvey (2405385)" userId="901447ac-4991-4fe8-bcdb-41949862fc67" providerId="ADAL" clId="{4803EA48-6509-4F80-8642-F83F50496E60}" dt="2026-04-23T10:45:34.570" v="304" actId="1036"/>
          <ac:spMkLst>
            <pc:docMk/>
            <pc:sldMk cId="0" sldId="264"/>
            <ac:spMk id="630" creationId="{00000000-0000-0000-0000-000000000000}"/>
          </ac:spMkLst>
        </pc:spChg>
        <pc:spChg chg="mod">
          <ac:chgData name="Josh Harvey (2405385)" userId="901447ac-4991-4fe8-bcdb-41949862fc67" providerId="ADAL" clId="{4803EA48-6509-4F80-8642-F83F50496E60}" dt="2026-04-23T10:45:47.228" v="307" actId="1076"/>
          <ac:spMkLst>
            <pc:docMk/>
            <pc:sldMk cId="0" sldId="264"/>
            <ac:spMk id="631" creationId="{00000000-0000-0000-0000-000000000000}"/>
          </ac:spMkLst>
        </pc:spChg>
        <pc:spChg chg="mod">
          <ac:chgData name="Josh Harvey (2405385)" userId="901447ac-4991-4fe8-bcdb-41949862fc67" providerId="ADAL" clId="{4803EA48-6509-4F80-8642-F83F50496E60}" dt="2026-04-23T11:22:06.627" v="523" actId="1035"/>
          <ac:spMkLst>
            <pc:docMk/>
            <pc:sldMk cId="0" sldId="264"/>
            <ac:spMk id="632" creationId="{00000000-0000-0000-0000-000000000000}"/>
          </ac:spMkLst>
        </pc:spChg>
        <pc:spChg chg="mod">
          <ac:chgData name="Josh Harvey (2405385)" userId="901447ac-4991-4fe8-bcdb-41949862fc67" providerId="ADAL" clId="{4803EA48-6509-4F80-8642-F83F50496E60}" dt="2026-04-23T10:45:34.570" v="304" actId="1036"/>
          <ac:spMkLst>
            <pc:docMk/>
            <pc:sldMk cId="0" sldId="264"/>
            <ac:spMk id="635" creationId="{00000000-0000-0000-0000-000000000000}"/>
          </ac:spMkLst>
        </pc:spChg>
        <pc:spChg chg="mod">
          <ac:chgData name="Josh Harvey (2405385)" userId="901447ac-4991-4fe8-bcdb-41949862fc67" providerId="ADAL" clId="{4803EA48-6509-4F80-8642-F83F50496E60}" dt="2026-04-23T11:31:36.669" v="731" actId="20577"/>
          <ac:spMkLst>
            <pc:docMk/>
            <pc:sldMk cId="0" sldId="264"/>
            <ac:spMk id="636" creationId="{00000000-0000-0000-0000-000000000000}"/>
          </ac:spMkLst>
        </pc:spChg>
      </pc:sldChg>
      <pc:sldChg chg="modSp mod">
        <pc:chgData name="Josh Harvey (2405385)" userId="901447ac-4991-4fe8-bcdb-41949862fc67" providerId="ADAL" clId="{4803EA48-6509-4F80-8642-F83F50496E60}" dt="2026-04-23T11:31:07.075" v="729" actId="20577"/>
        <pc:sldMkLst>
          <pc:docMk/>
          <pc:sldMk cId="0" sldId="265"/>
        </pc:sldMkLst>
        <pc:spChg chg="mod">
          <ac:chgData name="Josh Harvey (2405385)" userId="901447ac-4991-4fe8-bcdb-41949862fc67" providerId="ADAL" clId="{4803EA48-6509-4F80-8642-F83F50496E60}" dt="2026-04-23T11:31:07.075" v="729" actId="20577"/>
          <ac:spMkLst>
            <pc:docMk/>
            <pc:sldMk cId="0" sldId="265"/>
            <ac:spMk id="10" creationId="{B7D06821-D12E-24F4-CCA4-907D59D409DD}"/>
          </ac:spMkLst>
        </pc:spChg>
      </pc:sldChg>
      <pc:sldChg chg="modSp mod">
        <pc:chgData name="Josh Harvey (2405385)" userId="901447ac-4991-4fe8-bcdb-41949862fc67" providerId="ADAL" clId="{4803EA48-6509-4F80-8642-F83F50496E60}" dt="2026-04-23T11:11:58.063" v="517" actId="20577"/>
        <pc:sldMkLst>
          <pc:docMk/>
          <pc:sldMk cId="0" sldId="267"/>
        </pc:sldMkLst>
        <pc:spChg chg="mod">
          <ac:chgData name="Josh Harvey (2405385)" userId="901447ac-4991-4fe8-bcdb-41949862fc67" providerId="ADAL" clId="{4803EA48-6509-4F80-8642-F83F50496E60}" dt="2026-04-23T11:11:58.063" v="517" actId="20577"/>
          <ac:spMkLst>
            <pc:docMk/>
            <pc:sldMk cId="0" sldId="267"/>
            <ac:spMk id="723" creationId="{00000000-0000-0000-0000-000000000000}"/>
          </ac:spMkLst>
        </pc:spChg>
      </pc:sldChg>
      <pc:sldChg chg="modSp mod">
        <pc:chgData name="Josh Harvey (2405385)" userId="901447ac-4991-4fe8-bcdb-41949862fc67" providerId="ADAL" clId="{4803EA48-6509-4F80-8642-F83F50496E60}" dt="2026-04-23T11:30:30.169" v="723" actId="1076"/>
        <pc:sldMkLst>
          <pc:docMk/>
          <pc:sldMk cId="0" sldId="268"/>
        </pc:sldMkLst>
        <pc:spChg chg="mod">
          <ac:chgData name="Josh Harvey (2405385)" userId="901447ac-4991-4fe8-bcdb-41949862fc67" providerId="ADAL" clId="{4803EA48-6509-4F80-8642-F83F50496E60}" dt="2026-04-23T11:30:30.169" v="723" actId="1076"/>
          <ac:spMkLst>
            <pc:docMk/>
            <pc:sldMk cId="0" sldId="268"/>
            <ac:spMk id="747" creationId="{00000000-0000-0000-0000-000000000000}"/>
          </ac:spMkLst>
        </pc:spChg>
      </pc:sldChg>
      <pc:sldChg chg="modSp mod ord">
        <pc:chgData name="Josh Harvey (2405385)" userId="901447ac-4991-4fe8-bcdb-41949862fc67" providerId="ADAL" clId="{4803EA48-6509-4F80-8642-F83F50496E60}" dt="2026-04-23T11:47:25.842" v="774" actId="1076"/>
        <pc:sldMkLst>
          <pc:docMk/>
          <pc:sldMk cId="1213565684" sldId="312"/>
        </pc:sldMkLst>
        <pc:spChg chg="mod">
          <ac:chgData name="Josh Harvey (2405385)" userId="901447ac-4991-4fe8-bcdb-41949862fc67" providerId="ADAL" clId="{4803EA48-6509-4F80-8642-F83F50496E60}" dt="2026-04-23T11:23:17.505" v="528" actId="20577"/>
          <ac:spMkLst>
            <pc:docMk/>
            <pc:sldMk cId="1213565684" sldId="312"/>
            <ac:spMk id="958" creationId="{45E47837-E2E3-7542-0625-1F0D0521C2F6}"/>
          </ac:spMkLst>
        </pc:spChg>
      </pc:sldChg>
      <pc:sldChg chg="addSp modSp mod modNotesTx">
        <pc:chgData name="Josh Harvey (2405385)" userId="901447ac-4991-4fe8-bcdb-41949862fc67" providerId="ADAL" clId="{4803EA48-6509-4F80-8642-F83F50496E60}" dt="2026-04-23T11:28:53.747" v="709" actId="255"/>
        <pc:sldMkLst>
          <pc:docMk/>
          <pc:sldMk cId="2521575404" sldId="313"/>
        </pc:sldMkLst>
        <pc:spChg chg="add mod">
          <ac:chgData name="Josh Harvey (2405385)" userId="901447ac-4991-4fe8-bcdb-41949862fc67" providerId="ADAL" clId="{4803EA48-6509-4F80-8642-F83F50496E60}" dt="2026-04-23T11:28:53.747" v="709" actId="255"/>
          <ac:spMkLst>
            <pc:docMk/>
            <pc:sldMk cId="2521575404" sldId="313"/>
            <ac:spMk id="4" creationId="{04B57C75-ED31-1284-2685-36F864288C56}"/>
          </ac:spMkLst>
        </pc:spChg>
      </pc:sldChg>
      <pc:sldChg chg="addSp modSp mod">
        <pc:chgData name="Josh Harvey (2405385)" userId="901447ac-4991-4fe8-bcdb-41949862fc67" providerId="ADAL" clId="{4803EA48-6509-4F80-8642-F83F50496E60}" dt="2026-04-23T11:28:21.134" v="691" actId="20577"/>
        <pc:sldMkLst>
          <pc:docMk/>
          <pc:sldMk cId="262434187" sldId="315"/>
        </pc:sldMkLst>
        <pc:spChg chg="add mod">
          <ac:chgData name="Josh Harvey (2405385)" userId="901447ac-4991-4fe8-bcdb-41949862fc67" providerId="ADAL" clId="{4803EA48-6509-4F80-8642-F83F50496E60}" dt="2026-04-23T11:26:35.570" v="659" actId="255"/>
          <ac:spMkLst>
            <pc:docMk/>
            <pc:sldMk cId="262434187" sldId="315"/>
            <ac:spMk id="8" creationId="{5B445ADF-63A7-F3EB-9683-A57D6D011B5A}"/>
          </ac:spMkLst>
        </pc:spChg>
        <pc:spChg chg="add mod">
          <ac:chgData name="Josh Harvey (2405385)" userId="901447ac-4991-4fe8-bcdb-41949862fc67" providerId="ADAL" clId="{4803EA48-6509-4F80-8642-F83F50496E60}" dt="2026-04-23T11:28:21.134" v="691" actId="20577"/>
          <ac:spMkLst>
            <pc:docMk/>
            <pc:sldMk cId="262434187" sldId="315"/>
            <ac:spMk id="10" creationId="{86D17F2B-ABED-B6FA-E615-95C63D25C682}"/>
          </ac:spMkLst>
        </pc:spChg>
        <pc:picChg chg="mod">
          <ac:chgData name="Josh Harvey (2405385)" userId="901447ac-4991-4fe8-bcdb-41949862fc67" providerId="ADAL" clId="{4803EA48-6509-4F80-8642-F83F50496E60}" dt="2026-04-23T11:26:10.895" v="608" actId="14100"/>
          <ac:picMkLst>
            <pc:docMk/>
            <pc:sldMk cId="262434187" sldId="315"/>
            <ac:picMk id="5" creationId="{BED870B3-7A75-727E-F0B8-611AABB84D6A}"/>
          </ac:picMkLst>
        </pc:picChg>
        <pc:picChg chg="mod">
          <ac:chgData name="Josh Harvey (2405385)" userId="901447ac-4991-4fe8-bcdb-41949862fc67" providerId="ADAL" clId="{4803EA48-6509-4F80-8642-F83F50496E60}" dt="2026-04-23T11:26:07.170" v="607" actId="14100"/>
          <ac:picMkLst>
            <pc:docMk/>
            <pc:sldMk cId="262434187" sldId="315"/>
            <ac:picMk id="7" creationId="{E3C22D06-8C60-FD88-E610-2EF9681F9825}"/>
          </ac:picMkLst>
        </pc:picChg>
      </pc:sldChg>
      <pc:sldChg chg="addSp modSp mod modNotesTx">
        <pc:chgData name="Josh Harvey (2405385)" userId="901447ac-4991-4fe8-bcdb-41949862fc67" providerId="ADAL" clId="{4803EA48-6509-4F80-8642-F83F50496E60}" dt="2026-04-23T11:28:45.638" v="706" actId="255"/>
        <pc:sldMkLst>
          <pc:docMk/>
          <pc:sldMk cId="2618184991" sldId="316"/>
        </pc:sldMkLst>
        <pc:spChg chg="add mod">
          <ac:chgData name="Josh Harvey (2405385)" userId="901447ac-4991-4fe8-bcdb-41949862fc67" providerId="ADAL" clId="{4803EA48-6509-4F80-8642-F83F50496E60}" dt="2026-04-23T11:28:45.638" v="706" actId="255"/>
          <ac:spMkLst>
            <pc:docMk/>
            <pc:sldMk cId="2618184991" sldId="316"/>
            <ac:spMk id="2" creationId="{7F7A528B-48A9-18C0-A424-DFE4EB6C6BF7}"/>
          </ac:spMkLst>
        </pc:spChg>
        <pc:spChg chg="mod">
          <ac:chgData name="Josh Harvey (2405385)" userId="901447ac-4991-4fe8-bcdb-41949862fc67" providerId="ADAL" clId="{4803EA48-6509-4F80-8642-F83F50496E60}" dt="2026-04-23T09:47:03.815" v="0" actId="20577"/>
          <ac:spMkLst>
            <pc:docMk/>
            <pc:sldMk cId="2618184991" sldId="316"/>
            <ac:spMk id="1193" creationId="{0A6BECD1-6943-2C6A-4EE2-B9DA3350C7FE}"/>
          </ac:spMkLst>
        </pc:spChg>
        <pc:spChg chg="mod">
          <ac:chgData name="Josh Harvey (2405385)" userId="901447ac-4991-4fe8-bcdb-41949862fc67" providerId="ADAL" clId="{4803EA48-6509-4F80-8642-F83F50496E60}" dt="2026-04-23T11:28:36.110" v="702" actId="20577"/>
          <ac:spMkLst>
            <pc:docMk/>
            <pc:sldMk cId="2618184991" sldId="316"/>
            <ac:spMk id="1204" creationId="{45D8D4B1-1923-C0EB-572C-BFE377E26CC4}"/>
          </ac:spMkLst>
        </pc:spChg>
        <pc:picChg chg="mod">
          <ac:chgData name="Josh Harvey (2405385)" userId="901447ac-4991-4fe8-bcdb-41949862fc67" providerId="ADAL" clId="{4803EA48-6509-4F80-8642-F83F50496E60}" dt="2026-04-23T11:23:35.084" v="559" actId="1035"/>
          <ac:picMkLst>
            <pc:docMk/>
            <pc:sldMk cId="2618184991" sldId="316"/>
            <ac:picMk id="1206" creationId="{FA46AC3C-0CEB-CAF0-1098-CCBA33F14A9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g28ba50eb5f9_0_2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1" name="Google Shape;421;g28ba50eb5f9_0_2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Previous literature here about why and comparison to why</a:t>
            </a: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g28ca3918fb5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7" name="Google Shape;627;g28ca3918fb5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4">
          <a:extLst>
            <a:ext uri="{FF2B5EF4-FFF2-40B4-BE49-F238E27FC236}">
              <a16:creationId xmlns:a16="http://schemas.microsoft.com/office/drawing/2014/main" id="{005D9F00-9DA7-8F6E-7B69-8011BBCE1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5" name="Google Shape;955;g1e9395c745e_0_50:notes">
            <a:extLst>
              <a:ext uri="{FF2B5EF4-FFF2-40B4-BE49-F238E27FC236}">
                <a16:creationId xmlns:a16="http://schemas.microsoft.com/office/drawing/2014/main" id="{F16B501F-F0E9-6262-E342-C1BAD54F19C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6" name="Google Shape;956;g1e9395c745e_0_50:notes">
            <a:extLst>
              <a:ext uri="{FF2B5EF4-FFF2-40B4-BE49-F238E27FC236}">
                <a16:creationId xmlns:a16="http://schemas.microsoft.com/office/drawing/2014/main" id="{D0D548C4-4EDF-4202-DADA-45036180056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60856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1">
          <a:extLst>
            <a:ext uri="{FF2B5EF4-FFF2-40B4-BE49-F238E27FC236}">
              <a16:creationId xmlns:a16="http://schemas.microsoft.com/office/drawing/2014/main" id="{426791EC-3808-D5CC-42C7-A10DAB493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2" name="Google Shape;1082;g1e94f7cef94_0_0:notes">
            <a:extLst>
              <a:ext uri="{FF2B5EF4-FFF2-40B4-BE49-F238E27FC236}">
                <a16:creationId xmlns:a16="http://schemas.microsoft.com/office/drawing/2014/main" id="{D9764FAB-8773-DAA1-68AA-D6290074743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3" name="Google Shape;1083;g1e94f7cef94_0_0:notes">
            <a:extLst>
              <a:ext uri="{FF2B5EF4-FFF2-40B4-BE49-F238E27FC236}">
                <a16:creationId xmlns:a16="http://schemas.microsoft.com/office/drawing/2014/main" id="{3D211C9C-FF4F-6CFA-D362-3D8515829B6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both </a:t>
            </a:r>
            <a:r>
              <a:rPr lang="en-US" sz="1100" b="1" i="0" u="none" strike="noStrike" cap="none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non-significant</a:t>
            </a:r>
            <a:r>
              <a:rPr lang="en-US" sz="1100" b="0" i="0" u="none" strike="noStrike" cap="none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meaning data are normally distributed Shapiro </a:t>
            </a:r>
            <a:r>
              <a:rPr lang="en-US" sz="1100" b="0" i="0" u="none" strike="noStrike" cap="none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wilk</a:t>
            </a:r>
            <a:r>
              <a:rPr lang="en-US" sz="1100" b="0" i="0" u="none" strike="noStrike" cap="none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test</a:t>
            </a:r>
            <a:endParaRPr lang="en-GB" sz="1100" b="0" i="0" u="none" strike="noStrike" cap="none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0" i="0" u="none" strike="noStrike" cap="none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0" i="0" u="none" strike="noStrike" cap="none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BW clear on what this is inferring and the order of the data </a:t>
            </a:r>
            <a:endParaRPr lang="en-US" sz="1100" b="0" i="0" u="none" strike="noStrike" cap="none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9788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3">
          <a:extLst>
            <a:ext uri="{FF2B5EF4-FFF2-40B4-BE49-F238E27FC236}">
              <a16:creationId xmlns:a16="http://schemas.microsoft.com/office/drawing/2014/main" id="{10ABD782-4AB0-2F49-5289-6132CBB73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Google Shape;984;g1e9395c745e_0_150:notes">
            <a:extLst>
              <a:ext uri="{FF2B5EF4-FFF2-40B4-BE49-F238E27FC236}">
                <a16:creationId xmlns:a16="http://schemas.microsoft.com/office/drawing/2014/main" id="{B1A7EEE1-15A9-66D6-D8AF-1BDE21E2F16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5" name="Google Shape;985;g1e9395c745e_0_150:notes">
            <a:extLst>
              <a:ext uri="{FF2B5EF4-FFF2-40B4-BE49-F238E27FC236}">
                <a16:creationId xmlns:a16="http://schemas.microsoft.com/office/drawing/2014/main" id="{2A660B0A-A852-B057-EBBB-F71B340B001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Label figures underneath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5566087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3">
          <a:extLst>
            <a:ext uri="{FF2B5EF4-FFF2-40B4-BE49-F238E27FC236}">
              <a16:creationId xmlns:a16="http://schemas.microsoft.com/office/drawing/2014/main" id="{1B504152-AB69-6CFB-87CC-982E64D352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" name="Google Shape;1154;g1e94f7cef94_0_117:notes">
            <a:extLst>
              <a:ext uri="{FF2B5EF4-FFF2-40B4-BE49-F238E27FC236}">
                <a16:creationId xmlns:a16="http://schemas.microsoft.com/office/drawing/2014/main" id="{E7B69EE6-6482-7544-B8A5-D7B94B8A651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5" name="Google Shape;1155;g1e94f7cef94_0_117:notes">
            <a:extLst>
              <a:ext uri="{FF2B5EF4-FFF2-40B4-BE49-F238E27FC236}">
                <a16:creationId xmlns:a16="http://schemas.microsoft.com/office/drawing/2014/main" id="{AC3A0CD8-D292-530D-3E8A-575C26BE179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91268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g28ca3918fb5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9" name="Google Shape;639;g28ca3918fb5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g28ba50eb5f9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8" name="Google Shape;518;g28ba50eb5f9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28ca3918fb5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28ca3918fb5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Hewett et al., - females show significantly greater knee valgus and lower flexion angles on landings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Padua et al., (2009) – females typically score 1-2 points higher on LESS than males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Griffin et al. (2000) — females 2–8× more likely to sustain ACL injury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Ford et al. (2003) — stiff landing and knee valgus are strongest biomechanical predictors of ACL injury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Meehan et al. — sport-specific populations show strongest sex differences in landing mechanics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100" b="0" i="0" u="none" strike="noStrike" cap="none">
              <a:solidFill>
                <a:srgbClr val="000000"/>
              </a:solidFill>
              <a:effectLst/>
              <a:latin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null result is not a failure — it is a meaningful finding that highlights the limitations of small, mixed-activity samples and supports calls for larger, sport-stratified studies.</a:t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g28ba50eb5f9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2" name="Google Shape;582;g28ba50eb5f9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g28ca3918fb5_0_2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4" name="Google Shape;744;g28ca3918fb5_0_2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US"/>
              <a:t>No statistically significant sex difference in LESS total score was observed in this sample (p = .941), though a directional trend towards higher female risk </a:t>
            </a:r>
            <a:r>
              <a:rPr lang="en-US" err="1"/>
              <a:t>categorisation</a:t>
            </a:r>
            <a:r>
              <a:rPr lang="en-US"/>
              <a:t> aligns with established ACL injury epidemiology.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7" name="Google Shape;1487;g290bb232bbe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8" name="Google Shape;1488;g290bb232bbe_1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4645288" y="1671300"/>
            <a:ext cx="3783600" cy="1800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4800">
                <a:latin typeface="Kanit"/>
                <a:ea typeface="Kanit"/>
                <a:cs typeface="Kanit"/>
                <a:sym typeface="Kani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719350" y="4088430"/>
            <a:ext cx="2445300" cy="572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5494425" y="1744500"/>
            <a:ext cx="2934300" cy="1169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715110" y="534988"/>
            <a:ext cx="29343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5494451" y="2914175"/>
            <a:ext cx="29343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1"/>
          </p:nvPr>
        </p:nvSpPr>
        <p:spPr>
          <a:xfrm>
            <a:off x="1030875" y="2118350"/>
            <a:ext cx="3210900" cy="205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2"/>
          </p:nvPr>
        </p:nvSpPr>
        <p:spPr>
          <a:xfrm>
            <a:off x="4892651" y="2118350"/>
            <a:ext cx="3210900" cy="205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" name="Google Shape;35;p5"/>
          <p:cNvSpPr/>
          <p:nvPr/>
        </p:nvSpPr>
        <p:spPr>
          <a:xfrm rot="10800000">
            <a:off x="8524716" y="4602742"/>
            <a:ext cx="453000" cy="362700"/>
          </a:xfrm>
          <a:prstGeom prst="roundRect">
            <a:avLst>
              <a:gd name="adj" fmla="val 10152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grpSp>
        <p:nvGrpSpPr>
          <p:cNvPr id="36" name="Google Shape;36;p5"/>
          <p:cNvGrpSpPr/>
          <p:nvPr/>
        </p:nvGrpSpPr>
        <p:grpSpPr>
          <a:xfrm rot="10800000">
            <a:off x="95649" y="211028"/>
            <a:ext cx="336257" cy="356978"/>
            <a:chOff x="3067575" y="1412275"/>
            <a:chExt cx="813000" cy="863100"/>
          </a:xfrm>
        </p:grpSpPr>
        <p:sp>
          <p:nvSpPr>
            <p:cNvPr id="37" name="Google Shape;37;p5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38" name="Google Shape;38;p5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39" name="Google Shape;39;p5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6" name="Google Shape;76;p13"/>
          <p:cNvSpPr txBox="1">
            <a:spLocks noGrp="1"/>
          </p:cNvSpPr>
          <p:nvPr>
            <p:ph type="title" hasCustomPrompt="1"/>
          </p:nvPr>
        </p:nvSpPr>
        <p:spPr>
          <a:xfrm>
            <a:off x="2471813" y="1374850"/>
            <a:ext cx="7359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9pPr>
          </a:lstStyle>
          <a:p>
            <a:r>
              <a:t>xx%</a:t>
            </a:r>
          </a:p>
        </p:txBody>
      </p:sp>
      <p:sp>
        <p:nvSpPr>
          <p:cNvPr id="77" name="Google Shape;77;p13"/>
          <p:cNvSpPr txBox="1">
            <a:spLocks noGrp="1"/>
          </p:cNvSpPr>
          <p:nvPr>
            <p:ph type="subTitle" idx="1"/>
          </p:nvPr>
        </p:nvSpPr>
        <p:spPr>
          <a:xfrm>
            <a:off x="5143075" y="1429150"/>
            <a:ext cx="26130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title" idx="2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ubTitle" idx="3"/>
          </p:nvPr>
        </p:nvSpPr>
        <p:spPr>
          <a:xfrm>
            <a:off x="3207750" y="1429150"/>
            <a:ext cx="14208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title" idx="4" hasCustomPrompt="1"/>
          </p:nvPr>
        </p:nvSpPr>
        <p:spPr>
          <a:xfrm>
            <a:off x="2471813" y="2568900"/>
            <a:ext cx="7359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9pPr>
          </a:lstStyle>
          <a:p>
            <a:r>
              <a:t>xx%</a:t>
            </a:r>
          </a:p>
        </p:txBody>
      </p:sp>
      <p:sp>
        <p:nvSpPr>
          <p:cNvPr id="82" name="Google Shape;82;p13"/>
          <p:cNvSpPr txBox="1">
            <a:spLocks noGrp="1"/>
          </p:cNvSpPr>
          <p:nvPr>
            <p:ph type="subTitle" idx="5"/>
          </p:nvPr>
        </p:nvSpPr>
        <p:spPr>
          <a:xfrm>
            <a:off x="5143075" y="2623200"/>
            <a:ext cx="26130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ubTitle" idx="6"/>
          </p:nvPr>
        </p:nvSpPr>
        <p:spPr>
          <a:xfrm>
            <a:off x="3207750" y="2623200"/>
            <a:ext cx="14208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4" name="Google Shape;84;p13"/>
          <p:cNvSpPr/>
          <p:nvPr/>
        </p:nvSpPr>
        <p:spPr>
          <a:xfrm>
            <a:off x="95649" y="211028"/>
            <a:ext cx="453000" cy="362700"/>
          </a:xfrm>
          <a:prstGeom prst="roundRect">
            <a:avLst>
              <a:gd name="adj" fmla="val 1015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grpSp>
        <p:nvGrpSpPr>
          <p:cNvPr id="85" name="Google Shape;85;p13"/>
          <p:cNvGrpSpPr/>
          <p:nvPr/>
        </p:nvGrpSpPr>
        <p:grpSpPr>
          <a:xfrm>
            <a:off x="8641459" y="4608464"/>
            <a:ext cx="336257" cy="356978"/>
            <a:chOff x="3067575" y="1412275"/>
            <a:chExt cx="813000" cy="863100"/>
          </a:xfrm>
        </p:grpSpPr>
        <p:sp>
          <p:nvSpPr>
            <p:cNvPr id="86" name="Google Shape;86;p13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87" name="Google Shape;87;p13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88" name="Google Shape;88;p13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</p:grpSp>
      <p:sp>
        <p:nvSpPr>
          <p:cNvPr id="89" name="Google Shape;89;p13"/>
          <p:cNvSpPr txBox="1">
            <a:spLocks noGrp="1"/>
          </p:cNvSpPr>
          <p:nvPr>
            <p:ph type="title" idx="7" hasCustomPrompt="1"/>
          </p:nvPr>
        </p:nvSpPr>
        <p:spPr>
          <a:xfrm>
            <a:off x="2471813" y="3762950"/>
            <a:ext cx="7359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 b="1"/>
            </a:lvl9pPr>
          </a:lstStyle>
          <a:p>
            <a:r>
              <a:t>xx%</a:t>
            </a:r>
          </a:p>
        </p:txBody>
      </p:sp>
      <p:sp>
        <p:nvSpPr>
          <p:cNvPr id="90" name="Google Shape;90;p13"/>
          <p:cNvSpPr txBox="1">
            <a:spLocks noGrp="1"/>
          </p:cNvSpPr>
          <p:nvPr>
            <p:ph type="subTitle" idx="8"/>
          </p:nvPr>
        </p:nvSpPr>
        <p:spPr>
          <a:xfrm>
            <a:off x="5143075" y="3817250"/>
            <a:ext cx="26130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3"/>
          <p:cNvSpPr txBox="1">
            <a:spLocks noGrp="1"/>
          </p:cNvSpPr>
          <p:nvPr>
            <p:ph type="subTitle" idx="9"/>
          </p:nvPr>
        </p:nvSpPr>
        <p:spPr>
          <a:xfrm>
            <a:off x="3207750" y="3817250"/>
            <a:ext cx="14208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nit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BLANK_1_1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94" name="Google Shape;94;p14"/>
          <p:cNvSpPr txBox="1">
            <a:spLocks noGrp="1"/>
          </p:cNvSpPr>
          <p:nvPr>
            <p:ph type="title"/>
          </p:nvPr>
        </p:nvSpPr>
        <p:spPr>
          <a:xfrm>
            <a:off x="715100" y="4076600"/>
            <a:ext cx="3807300" cy="53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subTitle" idx="1"/>
          </p:nvPr>
        </p:nvSpPr>
        <p:spPr>
          <a:xfrm>
            <a:off x="4873900" y="1687238"/>
            <a:ext cx="3555000" cy="206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96" name="Google Shape;96;p14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CUSTOM_1_1_1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8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28" name="Google Shape;128;p18"/>
          <p:cNvSpPr txBox="1">
            <a:spLocks noGrp="1"/>
          </p:cNvSpPr>
          <p:nvPr>
            <p:ph type="subTitle" idx="1"/>
          </p:nvPr>
        </p:nvSpPr>
        <p:spPr>
          <a:xfrm>
            <a:off x="5495075" y="2729902"/>
            <a:ext cx="2510400" cy="97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✶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129" name="Google Shape;129;p18"/>
          <p:cNvSpPr txBox="1">
            <a:spLocks noGrp="1"/>
          </p:cNvSpPr>
          <p:nvPr>
            <p:ph type="title"/>
          </p:nvPr>
        </p:nvSpPr>
        <p:spPr>
          <a:xfrm>
            <a:off x="5495075" y="1442800"/>
            <a:ext cx="2510400" cy="1189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18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1" name="Google Shape;131;p18"/>
          <p:cNvSpPr/>
          <p:nvPr/>
        </p:nvSpPr>
        <p:spPr>
          <a:xfrm rot="10800000">
            <a:off x="8524716" y="4602742"/>
            <a:ext cx="453000" cy="362700"/>
          </a:xfrm>
          <a:prstGeom prst="roundRect">
            <a:avLst>
              <a:gd name="adj" fmla="val 10152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grpSp>
        <p:nvGrpSpPr>
          <p:cNvPr id="132" name="Google Shape;132;p18"/>
          <p:cNvGrpSpPr/>
          <p:nvPr/>
        </p:nvGrpSpPr>
        <p:grpSpPr>
          <a:xfrm rot="10800000">
            <a:off x="95649" y="211028"/>
            <a:ext cx="336257" cy="356978"/>
            <a:chOff x="3067575" y="1412275"/>
            <a:chExt cx="813000" cy="863100"/>
          </a:xfrm>
        </p:grpSpPr>
        <p:sp>
          <p:nvSpPr>
            <p:cNvPr id="133" name="Google Shape;133;p18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134" name="Google Shape;134;p18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135" name="Google Shape;135;p18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5">
  <p:cSld name="CUSTOM_1_1_1_1_1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0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48" name="Google Shape;148;p20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20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11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✶"/>
              <a:defRPr sz="1400"/>
            </a:lvl1pPr>
            <a:lvl2pPr marL="914400" lvl="1" indent="-3048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150" name="Google Shape;150;p20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1" name="Google Shape;151;p20"/>
          <p:cNvSpPr txBox="1">
            <a:spLocks noGrp="1"/>
          </p:cNvSpPr>
          <p:nvPr>
            <p:ph type="sldNum" idx="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52" name="Google Shape;152;p20"/>
          <p:cNvGrpSpPr/>
          <p:nvPr/>
        </p:nvGrpSpPr>
        <p:grpSpPr>
          <a:xfrm>
            <a:off x="8524716" y="4071567"/>
            <a:ext cx="453000" cy="893875"/>
            <a:chOff x="8524716" y="4071567"/>
            <a:chExt cx="453000" cy="893875"/>
          </a:xfrm>
        </p:grpSpPr>
        <p:sp>
          <p:nvSpPr>
            <p:cNvPr id="153" name="Google Shape;153;p20"/>
            <p:cNvSpPr/>
            <p:nvPr/>
          </p:nvSpPr>
          <p:spPr>
            <a:xfrm rot="10800000">
              <a:off x="8524716" y="4602742"/>
              <a:ext cx="453000" cy="362700"/>
            </a:xfrm>
            <a:prstGeom prst="roundRect">
              <a:avLst>
                <a:gd name="adj" fmla="val 1015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endParaRPr>
            </a:p>
          </p:txBody>
        </p:sp>
        <p:sp>
          <p:nvSpPr>
            <p:cNvPr id="154" name="Google Shape;154;p20"/>
            <p:cNvSpPr/>
            <p:nvPr/>
          </p:nvSpPr>
          <p:spPr>
            <a:xfrm rot="10800000">
              <a:off x="8524716" y="4071567"/>
              <a:ext cx="453000" cy="362700"/>
            </a:xfrm>
            <a:prstGeom prst="roundRect">
              <a:avLst>
                <a:gd name="adj" fmla="val 10152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BLANK_1_1_1_2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3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84" name="Google Shape;184;p23"/>
          <p:cNvSpPr txBox="1">
            <a:spLocks noGrp="1"/>
          </p:cNvSpPr>
          <p:nvPr>
            <p:ph type="subTitle" idx="1"/>
          </p:nvPr>
        </p:nvSpPr>
        <p:spPr>
          <a:xfrm>
            <a:off x="720025" y="1357100"/>
            <a:ext cx="77040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85" name="Google Shape;185;p23"/>
          <p:cNvSpPr txBox="1">
            <a:spLocks noGrp="1"/>
          </p:cNvSpPr>
          <p:nvPr>
            <p:ph type="subTitle" idx="2"/>
          </p:nvPr>
        </p:nvSpPr>
        <p:spPr>
          <a:xfrm>
            <a:off x="720025" y="1731673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23"/>
          <p:cNvSpPr txBox="1">
            <a:spLocks noGrp="1"/>
          </p:cNvSpPr>
          <p:nvPr>
            <p:ph type="subTitle" idx="3"/>
          </p:nvPr>
        </p:nvSpPr>
        <p:spPr>
          <a:xfrm>
            <a:off x="719975" y="4030573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87" name="Google Shape;187;p23"/>
          <p:cNvSpPr txBox="1">
            <a:spLocks noGrp="1"/>
          </p:cNvSpPr>
          <p:nvPr>
            <p:ph type="subTitle" idx="4"/>
          </p:nvPr>
        </p:nvSpPr>
        <p:spPr>
          <a:xfrm>
            <a:off x="720025" y="2881123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2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23"/>
          <p:cNvSpPr txBox="1">
            <a:spLocks noGrp="1"/>
          </p:cNvSpPr>
          <p:nvPr>
            <p:ph type="subTitle" idx="5"/>
          </p:nvPr>
        </p:nvSpPr>
        <p:spPr>
          <a:xfrm>
            <a:off x="719984" y="3656000"/>
            <a:ext cx="77040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90" name="Google Shape;190;p23"/>
          <p:cNvSpPr txBox="1">
            <a:spLocks noGrp="1"/>
          </p:cNvSpPr>
          <p:nvPr>
            <p:ph type="subTitle" idx="6"/>
          </p:nvPr>
        </p:nvSpPr>
        <p:spPr>
          <a:xfrm>
            <a:off x="720025" y="2506550"/>
            <a:ext cx="77040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91" name="Google Shape;191;p23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92" name="Google Shape;192;p23"/>
          <p:cNvGrpSpPr/>
          <p:nvPr/>
        </p:nvGrpSpPr>
        <p:grpSpPr>
          <a:xfrm>
            <a:off x="8524716" y="4071567"/>
            <a:ext cx="453000" cy="893875"/>
            <a:chOff x="8524716" y="4071567"/>
            <a:chExt cx="453000" cy="893875"/>
          </a:xfrm>
        </p:grpSpPr>
        <p:sp>
          <p:nvSpPr>
            <p:cNvPr id="193" name="Google Shape;193;p23"/>
            <p:cNvSpPr/>
            <p:nvPr/>
          </p:nvSpPr>
          <p:spPr>
            <a:xfrm rot="10800000">
              <a:off x="8524716" y="4602742"/>
              <a:ext cx="453000" cy="362700"/>
            </a:xfrm>
            <a:prstGeom prst="roundRect">
              <a:avLst>
                <a:gd name="adj" fmla="val 1015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endParaRPr>
            </a:p>
          </p:txBody>
        </p:sp>
        <p:sp>
          <p:nvSpPr>
            <p:cNvPr id="194" name="Google Shape;194;p23"/>
            <p:cNvSpPr/>
            <p:nvPr/>
          </p:nvSpPr>
          <p:spPr>
            <a:xfrm rot="10800000">
              <a:off x="8524716" y="4071567"/>
              <a:ext cx="453000" cy="362700"/>
            </a:xfrm>
            <a:prstGeom prst="roundRect">
              <a:avLst>
                <a:gd name="adj" fmla="val 10152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endParaRPr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BLANK_1_1_1_1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5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210" name="Google Shape;210;p25"/>
          <p:cNvSpPr txBox="1">
            <a:spLocks noGrp="1"/>
          </p:cNvSpPr>
          <p:nvPr>
            <p:ph type="subTitle" idx="1"/>
          </p:nvPr>
        </p:nvSpPr>
        <p:spPr>
          <a:xfrm>
            <a:off x="1615584" y="1925875"/>
            <a:ext cx="2447400" cy="39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11" name="Google Shape;211;p25"/>
          <p:cNvSpPr txBox="1">
            <a:spLocks noGrp="1"/>
          </p:cNvSpPr>
          <p:nvPr>
            <p:ph type="subTitle" idx="2"/>
          </p:nvPr>
        </p:nvSpPr>
        <p:spPr>
          <a:xfrm>
            <a:off x="1615573" y="2319475"/>
            <a:ext cx="2447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12" name="Google Shape;212;p25"/>
          <p:cNvSpPr txBox="1">
            <a:spLocks noGrp="1"/>
          </p:cNvSpPr>
          <p:nvPr>
            <p:ph type="subTitle" idx="3"/>
          </p:nvPr>
        </p:nvSpPr>
        <p:spPr>
          <a:xfrm>
            <a:off x="5081026" y="2319475"/>
            <a:ext cx="2447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25"/>
          <p:cNvSpPr txBox="1">
            <a:spLocks noGrp="1"/>
          </p:cNvSpPr>
          <p:nvPr>
            <p:ph type="subTitle" idx="4"/>
          </p:nvPr>
        </p:nvSpPr>
        <p:spPr>
          <a:xfrm>
            <a:off x="1615573" y="3971425"/>
            <a:ext cx="2447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25"/>
          <p:cNvSpPr txBox="1">
            <a:spLocks noGrp="1"/>
          </p:cNvSpPr>
          <p:nvPr>
            <p:ph type="subTitle" idx="5"/>
          </p:nvPr>
        </p:nvSpPr>
        <p:spPr>
          <a:xfrm>
            <a:off x="5081026" y="3971425"/>
            <a:ext cx="2447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15" name="Google Shape;215;p2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110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25"/>
          <p:cNvSpPr txBox="1">
            <a:spLocks noGrp="1"/>
          </p:cNvSpPr>
          <p:nvPr>
            <p:ph type="subTitle" idx="6"/>
          </p:nvPr>
        </p:nvSpPr>
        <p:spPr>
          <a:xfrm>
            <a:off x="1615584" y="3577825"/>
            <a:ext cx="2447400" cy="39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17" name="Google Shape;217;p25"/>
          <p:cNvSpPr txBox="1">
            <a:spLocks noGrp="1"/>
          </p:cNvSpPr>
          <p:nvPr>
            <p:ph type="subTitle" idx="7"/>
          </p:nvPr>
        </p:nvSpPr>
        <p:spPr>
          <a:xfrm>
            <a:off x="5081032" y="1925875"/>
            <a:ext cx="2447400" cy="39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18" name="Google Shape;218;p25"/>
          <p:cNvSpPr txBox="1">
            <a:spLocks noGrp="1"/>
          </p:cNvSpPr>
          <p:nvPr>
            <p:ph type="subTitle" idx="8"/>
          </p:nvPr>
        </p:nvSpPr>
        <p:spPr>
          <a:xfrm>
            <a:off x="5081032" y="3577825"/>
            <a:ext cx="2447400" cy="39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19" name="Google Shape;219;p25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0" name="Google Shape;220;p25"/>
          <p:cNvSpPr/>
          <p:nvPr/>
        </p:nvSpPr>
        <p:spPr>
          <a:xfrm>
            <a:off x="95649" y="211028"/>
            <a:ext cx="453000" cy="362700"/>
          </a:xfrm>
          <a:prstGeom prst="roundRect">
            <a:avLst>
              <a:gd name="adj" fmla="val 1015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grpSp>
        <p:nvGrpSpPr>
          <p:cNvPr id="221" name="Google Shape;221;p25"/>
          <p:cNvGrpSpPr/>
          <p:nvPr/>
        </p:nvGrpSpPr>
        <p:grpSpPr>
          <a:xfrm>
            <a:off x="8641459" y="4608464"/>
            <a:ext cx="336257" cy="356978"/>
            <a:chOff x="3067575" y="1412275"/>
            <a:chExt cx="813000" cy="863100"/>
          </a:xfrm>
        </p:grpSpPr>
        <p:sp>
          <p:nvSpPr>
            <p:cNvPr id="222" name="Google Shape;222;p25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223" name="Google Shape;223;p25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224" name="Google Shape;224;p25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BLANK_1_1_1_1_1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6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227" name="Google Shape;227;p2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1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28" name="Google Shape;228;p26"/>
          <p:cNvSpPr txBox="1">
            <a:spLocks noGrp="1"/>
          </p:cNvSpPr>
          <p:nvPr>
            <p:ph type="subTitle" idx="1"/>
          </p:nvPr>
        </p:nvSpPr>
        <p:spPr>
          <a:xfrm>
            <a:off x="802354" y="2482910"/>
            <a:ext cx="2171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29" name="Google Shape;229;p26"/>
          <p:cNvSpPr txBox="1">
            <a:spLocks noGrp="1"/>
          </p:cNvSpPr>
          <p:nvPr>
            <p:ph type="subTitle" idx="2"/>
          </p:nvPr>
        </p:nvSpPr>
        <p:spPr>
          <a:xfrm>
            <a:off x="3481850" y="2482910"/>
            <a:ext cx="2180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26"/>
          <p:cNvSpPr txBox="1">
            <a:spLocks noGrp="1"/>
          </p:cNvSpPr>
          <p:nvPr>
            <p:ph type="subTitle" idx="3"/>
          </p:nvPr>
        </p:nvSpPr>
        <p:spPr>
          <a:xfrm>
            <a:off x="6168050" y="2482910"/>
            <a:ext cx="21759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26"/>
          <p:cNvSpPr txBox="1">
            <a:spLocks noGrp="1"/>
          </p:cNvSpPr>
          <p:nvPr>
            <p:ph type="subTitle" idx="4"/>
          </p:nvPr>
        </p:nvSpPr>
        <p:spPr>
          <a:xfrm>
            <a:off x="802354" y="3985126"/>
            <a:ext cx="2171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26"/>
          <p:cNvSpPr txBox="1">
            <a:spLocks noGrp="1"/>
          </p:cNvSpPr>
          <p:nvPr>
            <p:ph type="subTitle" idx="5"/>
          </p:nvPr>
        </p:nvSpPr>
        <p:spPr>
          <a:xfrm>
            <a:off x="3481850" y="3985126"/>
            <a:ext cx="21804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26"/>
          <p:cNvSpPr txBox="1">
            <a:spLocks noGrp="1"/>
          </p:cNvSpPr>
          <p:nvPr>
            <p:ph type="subTitle" idx="6"/>
          </p:nvPr>
        </p:nvSpPr>
        <p:spPr>
          <a:xfrm>
            <a:off x="6168050" y="3985126"/>
            <a:ext cx="2175900" cy="484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26"/>
          <p:cNvSpPr txBox="1">
            <a:spLocks noGrp="1"/>
          </p:cNvSpPr>
          <p:nvPr>
            <p:ph type="subTitle" idx="7"/>
          </p:nvPr>
        </p:nvSpPr>
        <p:spPr>
          <a:xfrm>
            <a:off x="797800" y="2052675"/>
            <a:ext cx="2171400" cy="432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35" name="Google Shape;235;p26"/>
          <p:cNvSpPr txBox="1">
            <a:spLocks noGrp="1"/>
          </p:cNvSpPr>
          <p:nvPr>
            <p:ph type="subTitle" idx="8"/>
          </p:nvPr>
        </p:nvSpPr>
        <p:spPr>
          <a:xfrm>
            <a:off x="3481850" y="2052675"/>
            <a:ext cx="2180400" cy="432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36" name="Google Shape;236;p26"/>
          <p:cNvSpPr txBox="1">
            <a:spLocks noGrp="1"/>
          </p:cNvSpPr>
          <p:nvPr>
            <p:ph type="subTitle" idx="9"/>
          </p:nvPr>
        </p:nvSpPr>
        <p:spPr>
          <a:xfrm>
            <a:off x="6172613" y="2052675"/>
            <a:ext cx="2175900" cy="432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37" name="Google Shape;237;p26"/>
          <p:cNvSpPr txBox="1">
            <a:spLocks noGrp="1"/>
          </p:cNvSpPr>
          <p:nvPr>
            <p:ph type="subTitle" idx="13"/>
          </p:nvPr>
        </p:nvSpPr>
        <p:spPr>
          <a:xfrm>
            <a:off x="797800" y="3550423"/>
            <a:ext cx="2171400" cy="432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38" name="Google Shape;238;p26"/>
          <p:cNvSpPr txBox="1">
            <a:spLocks noGrp="1"/>
          </p:cNvSpPr>
          <p:nvPr>
            <p:ph type="subTitle" idx="14"/>
          </p:nvPr>
        </p:nvSpPr>
        <p:spPr>
          <a:xfrm>
            <a:off x="3481850" y="3550423"/>
            <a:ext cx="2180400" cy="432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39" name="Google Shape;239;p26"/>
          <p:cNvSpPr txBox="1">
            <a:spLocks noGrp="1"/>
          </p:cNvSpPr>
          <p:nvPr>
            <p:ph type="subTitle" idx="15"/>
          </p:nvPr>
        </p:nvSpPr>
        <p:spPr>
          <a:xfrm>
            <a:off x="6172613" y="3550423"/>
            <a:ext cx="2175900" cy="432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40" name="Google Shape;240;p26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41" name="Google Shape;241;p26"/>
          <p:cNvGrpSpPr/>
          <p:nvPr/>
        </p:nvGrpSpPr>
        <p:grpSpPr>
          <a:xfrm>
            <a:off x="95649" y="211028"/>
            <a:ext cx="453000" cy="877740"/>
            <a:chOff x="95649" y="211028"/>
            <a:chExt cx="453000" cy="877740"/>
          </a:xfrm>
        </p:grpSpPr>
        <p:grpSp>
          <p:nvGrpSpPr>
            <p:cNvPr id="242" name="Google Shape;242;p26"/>
            <p:cNvGrpSpPr/>
            <p:nvPr/>
          </p:nvGrpSpPr>
          <p:grpSpPr>
            <a:xfrm>
              <a:off x="154021" y="731789"/>
              <a:ext cx="336257" cy="356978"/>
              <a:chOff x="3067575" y="1412275"/>
              <a:chExt cx="813000" cy="863100"/>
            </a:xfrm>
          </p:grpSpPr>
          <p:sp>
            <p:nvSpPr>
              <p:cNvPr id="243" name="Google Shape;243;p26"/>
              <p:cNvSpPr/>
              <p:nvPr/>
            </p:nvSpPr>
            <p:spPr>
              <a:xfrm>
                <a:off x="3408675" y="1412275"/>
                <a:ext cx="130800" cy="863100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sp>
            <p:nvSpPr>
              <p:cNvPr id="244" name="Google Shape;244;p26"/>
              <p:cNvSpPr/>
              <p:nvPr/>
            </p:nvSpPr>
            <p:spPr>
              <a:xfrm rot="-3590857">
                <a:off x="3408676" y="1412504"/>
                <a:ext cx="130798" cy="862881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sp>
            <p:nvSpPr>
              <p:cNvPr id="245" name="Google Shape;245;p26"/>
              <p:cNvSpPr/>
              <p:nvPr/>
            </p:nvSpPr>
            <p:spPr>
              <a:xfrm rot="3608459">
                <a:off x="3408666" y="1412403"/>
                <a:ext cx="130758" cy="862881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</p:grpSp>
        <p:sp>
          <p:nvSpPr>
            <p:cNvPr id="246" name="Google Shape;246;p26"/>
            <p:cNvSpPr/>
            <p:nvPr/>
          </p:nvSpPr>
          <p:spPr>
            <a:xfrm>
              <a:off x="95649" y="211028"/>
              <a:ext cx="453000" cy="362700"/>
            </a:xfrm>
            <a:prstGeom prst="roundRect">
              <a:avLst>
                <a:gd name="adj" fmla="val 1015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endParaRPr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2_1"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29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270" name="Google Shape;270;p29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71" name="Google Shape;271;p2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grpSp>
        <p:nvGrpSpPr>
          <p:cNvPr id="272" name="Google Shape;272;p29"/>
          <p:cNvGrpSpPr/>
          <p:nvPr/>
        </p:nvGrpSpPr>
        <p:grpSpPr>
          <a:xfrm rot="10800000">
            <a:off x="95649" y="211028"/>
            <a:ext cx="336257" cy="356978"/>
            <a:chOff x="3067575" y="1412275"/>
            <a:chExt cx="813000" cy="863100"/>
          </a:xfrm>
        </p:grpSpPr>
        <p:sp>
          <p:nvSpPr>
            <p:cNvPr id="273" name="Google Shape;273;p29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274" name="Google Shape;274;p29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275" name="Google Shape;275;p29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</p:grpSp>
      <p:grpSp>
        <p:nvGrpSpPr>
          <p:cNvPr id="276" name="Google Shape;276;p29"/>
          <p:cNvGrpSpPr/>
          <p:nvPr/>
        </p:nvGrpSpPr>
        <p:grpSpPr>
          <a:xfrm>
            <a:off x="8641459" y="4608464"/>
            <a:ext cx="336257" cy="356978"/>
            <a:chOff x="3067575" y="1412275"/>
            <a:chExt cx="813000" cy="863100"/>
          </a:xfrm>
        </p:grpSpPr>
        <p:sp>
          <p:nvSpPr>
            <p:cNvPr id="277" name="Google Shape;277;p29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278" name="Google Shape;278;p29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279" name="Google Shape;279;p29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CUSTOM_2_1_1"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0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282" name="Google Shape;282;p30"/>
          <p:cNvSpPr txBox="1">
            <a:spLocks noGrp="1"/>
          </p:cNvSpPr>
          <p:nvPr>
            <p:ph type="title"/>
          </p:nvPr>
        </p:nvSpPr>
        <p:spPr>
          <a:xfrm>
            <a:off x="720000" y="719625"/>
            <a:ext cx="3802500" cy="112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grpSp>
        <p:nvGrpSpPr>
          <p:cNvPr id="283" name="Google Shape;283;p30"/>
          <p:cNvGrpSpPr/>
          <p:nvPr/>
        </p:nvGrpSpPr>
        <p:grpSpPr>
          <a:xfrm>
            <a:off x="95649" y="211028"/>
            <a:ext cx="453000" cy="883475"/>
            <a:chOff x="95649" y="211028"/>
            <a:chExt cx="453000" cy="883475"/>
          </a:xfrm>
        </p:grpSpPr>
        <p:sp>
          <p:nvSpPr>
            <p:cNvPr id="284" name="Google Shape;284;p30"/>
            <p:cNvSpPr/>
            <p:nvPr/>
          </p:nvSpPr>
          <p:spPr>
            <a:xfrm>
              <a:off x="95649" y="211028"/>
              <a:ext cx="453000" cy="362700"/>
            </a:xfrm>
            <a:prstGeom prst="roundRect">
              <a:avLst>
                <a:gd name="adj" fmla="val 1015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endParaRPr>
            </a:p>
          </p:txBody>
        </p:sp>
        <p:sp>
          <p:nvSpPr>
            <p:cNvPr id="285" name="Google Shape;285;p30"/>
            <p:cNvSpPr/>
            <p:nvPr/>
          </p:nvSpPr>
          <p:spPr>
            <a:xfrm>
              <a:off x="95649" y="731803"/>
              <a:ext cx="453000" cy="362700"/>
            </a:xfrm>
            <a:prstGeom prst="roundRect">
              <a:avLst>
                <a:gd name="adj" fmla="val 1015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endParaRPr>
            </a:p>
          </p:txBody>
        </p:sp>
      </p:grpSp>
      <p:sp>
        <p:nvSpPr>
          <p:cNvPr id="286" name="Google Shape;286;p30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5">
  <p:cSld name="CUSTOM_2_1_1_1_1"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2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299" name="Google Shape;299;p32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300" name="Google Shape;300;p32"/>
          <p:cNvGrpSpPr/>
          <p:nvPr/>
        </p:nvGrpSpPr>
        <p:grpSpPr>
          <a:xfrm rot="10800000">
            <a:off x="95649" y="211028"/>
            <a:ext cx="453000" cy="877740"/>
            <a:chOff x="95649" y="211028"/>
            <a:chExt cx="453000" cy="877740"/>
          </a:xfrm>
        </p:grpSpPr>
        <p:grpSp>
          <p:nvGrpSpPr>
            <p:cNvPr id="301" name="Google Shape;301;p32"/>
            <p:cNvGrpSpPr/>
            <p:nvPr/>
          </p:nvGrpSpPr>
          <p:grpSpPr>
            <a:xfrm>
              <a:off x="154021" y="731789"/>
              <a:ext cx="336257" cy="356978"/>
              <a:chOff x="3067575" y="1412275"/>
              <a:chExt cx="813000" cy="863100"/>
            </a:xfrm>
          </p:grpSpPr>
          <p:sp>
            <p:nvSpPr>
              <p:cNvPr id="302" name="Google Shape;302;p32"/>
              <p:cNvSpPr/>
              <p:nvPr/>
            </p:nvSpPr>
            <p:spPr>
              <a:xfrm>
                <a:off x="3408675" y="1412275"/>
                <a:ext cx="130800" cy="863100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sp>
            <p:nvSpPr>
              <p:cNvPr id="303" name="Google Shape;303;p32"/>
              <p:cNvSpPr/>
              <p:nvPr/>
            </p:nvSpPr>
            <p:spPr>
              <a:xfrm rot="-3590857">
                <a:off x="3408676" y="1412504"/>
                <a:ext cx="130798" cy="862881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sp>
            <p:nvSpPr>
              <p:cNvPr id="304" name="Google Shape;304;p32"/>
              <p:cNvSpPr/>
              <p:nvPr/>
            </p:nvSpPr>
            <p:spPr>
              <a:xfrm rot="3608459">
                <a:off x="3408666" y="1412403"/>
                <a:ext cx="130758" cy="862881"/>
              </a:xfrm>
              <a:prstGeom prst="rect">
                <a:avLst/>
              </a:pr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</p:grpSp>
        <p:sp>
          <p:nvSpPr>
            <p:cNvPr id="305" name="Google Shape;305;p32"/>
            <p:cNvSpPr/>
            <p:nvPr/>
          </p:nvSpPr>
          <p:spPr>
            <a:xfrm>
              <a:off x="95649" y="211028"/>
              <a:ext cx="453000" cy="362700"/>
            </a:xfrm>
            <a:prstGeom prst="roundRect">
              <a:avLst>
                <a:gd name="adj" fmla="val 1015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endParaRPr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4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9" name="Google Shape;319;p34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grpSp>
        <p:nvGrpSpPr>
          <p:cNvPr id="320" name="Google Shape;320;p34"/>
          <p:cNvGrpSpPr/>
          <p:nvPr/>
        </p:nvGrpSpPr>
        <p:grpSpPr>
          <a:xfrm>
            <a:off x="95649" y="211028"/>
            <a:ext cx="453000" cy="877740"/>
            <a:chOff x="95649" y="211028"/>
            <a:chExt cx="453000" cy="877740"/>
          </a:xfrm>
        </p:grpSpPr>
        <p:grpSp>
          <p:nvGrpSpPr>
            <p:cNvPr id="321" name="Google Shape;321;p34"/>
            <p:cNvGrpSpPr/>
            <p:nvPr/>
          </p:nvGrpSpPr>
          <p:grpSpPr>
            <a:xfrm>
              <a:off x="154021" y="731789"/>
              <a:ext cx="336257" cy="356978"/>
              <a:chOff x="3067575" y="1412275"/>
              <a:chExt cx="813000" cy="863100"/>
            </a:xfrm>
          </p:grpSpPr>
          <p:sp>
            <p:nvSpPr>
              <p:cNvPr id="322" name="Google Shape;322;p34"/>
              <p:cNvSpPr/>
              <p:nvPr/>
            </p:nvSpPr>
            <p:spPr>
              <a:xfrm>
                <a:off x="3408675" y="1412275"/>
                <a:ext cx="130800" cy="863100"/>
              </a:xfrm>
              <a:prstGeom prst="rect">
                <a:avLst/>
              </a:pr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sp>
            <p:nvSpPr>
              <p:cNvPr id="323" name="Google Shape;323;p34"/>
              <p:cNvSpPr/>
              <p:nvPr/>
            </p:nvSpPr>
            <p:spPr>
              <a:xfrm rot="-3590857">
                <a:off x="3408676" y="1412504"/>
                <a:ext cx="130798" cy="862881"/>
              </a:xfrm>
              <a:prstGeom prst="rect">
                <a:avLst/>
              </a:pr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sp>
            <p:nvSpPr>
              <p:cNvPr id="324" name="Google Shape;324;p34"/>
              <p:cNvSpPr/>
              <p:nvPr/>
            </p:nvSpPr>
            <p:spPr>
              <a:xfrm rot="3608459">
                <a:off x="3408666" y="1412403"/>
                <a:ext cx="130758" cy="862881"/>
              </a:xfrm>
              <a:prstGeom prst="rect">
                <a:avLst/>
              </a:prstGeom>
              <a:solidFill>
                <a:schemeClr val="accent2"/>
              </a:solidFill>
              <a:ln w="9525" cap="flat" cmpd="sng">
                <a:solidFill>
                  <a:schemeClr val="accen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</p:grpSp>
        <p:sp>
          <p:nvSpPr>
            <p:cNvPr id="325" name="Google Shape;325;p34"/>
            <p:cNvSpPr/>
            <p:nvPr/>
          </p:nvSpPr>
          <p:spPr>
            <a:xfrm>
              <a:off x="95649" y="211028"/>
              <a:ext cx="453000" cy="362700"/>
            </a:xfrm>
            <a:prstGeom prst="roundRect">
              <a:avLst>
                <a:gd name="adj" fmla="val 1015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endParaRPr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5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28" name="Google Shape;328;p35"/>
          <p:cNvSpPr/>
          <p:nvPr/>
        </p:nvSpPr>
        <p:spPr>
          <a:xfrm>
            <a:off x="213450" y="237750"/>
            <a:ext cx="8717100" cy="4668000"/>
          </a:xfrm>
          <a:prstGeom prst="roundRect">
            <a:avLst>
              <a:gd name="adj" fmla="val 4368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329" name="Google Shape;329;p35"/>
          <p:cNvSpPr/>
          <p:nvPr/>
        </p:nvSpPr>
        <p:spPr>
          <a:xfrm>
            <a:off x="95649" y="211028"/>
            <a:ext cx="453000" cy="362700"/>
          </a:xfrm>
          <a:prstGeom prst="roundRect">
            <a:avLst>
              <a:gd name="adj" fmla="val 1015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rPr>
              <a:t> </a:t>
            </a: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grpSp>
        <p:nvGrpSpPr>
          <p:cNvPr id="330" name="Google Shape;330;p35"/>
          <p:cNvGrpSpPr/>
          <p:nvPr/>
        </p:nvGrpSpPr>
        <p:grpSpPr>
          <a:xfrm>
            <a:off x="8641459" y="4608464"/>
            <a:ext cx="336257" cy="356978"/>
            <a:chOff x="3067575" y="1412275"/>
            <a:chExt cx="813000" cy="863100"/>
          </a:xfrm>
        </p:grpSpPr>
        <p:sp>
          <p:nvSpPr>
            <p:cNvPr id="331" name="Google Shape;331;p35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332" name="Google Shape;332;p35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333" name="Google Shape;333;p35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●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048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○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048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■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048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●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048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○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048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■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048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●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048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Char char="○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048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Open Sans"/>
              <a:buChar char="■"/>
              <a:defRPr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 sz="1300" b="1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lvl="1">
              <a:buNone/>
              <a:defRPr sz="1300" b="1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2pPr>
            <a:lvl3pPr lvl="2">
              <a:buNone/>
              <a:defRPr sz="1300" b="1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3pPr>
            <a:lvl4pPr lvl="3">
              <a:buNone/>
              <a:defRPr sz="1300" b="1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4pPr>
            <a:lvl5pPr lvl="4">
              <a:buNone/>
              <a:defRPr sz="1300" b="1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5pPr>
            <a:lvl6pPr lvl="5">
              <a:buNone/>
              <a:defRPr sz="1300" b="1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6pPr>
            <a:lvl7pPr lvl="6">
              <a:buNone/>
              <a:defRPr sz="1300" b="1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7pPr>
            <a:lvl8pPr lvl="7">
              <a:buNone/>
              <a:defRPr sz="1300" b="1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8pPr>
            <a:lvl9pPr lvl="8">
              <a:buNone/>
              <a:defRPr sz="1300" b="1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9" r:id="rId4"/>
    <p:sldLayoutId id="2147483660" r:id="rId5"/>
    <p:sldLayoutId id="2147483664" r:id="rId6"/>
    <p:sldLayoutId id="2147483666" r:id="rId7"/>
    <p:sldLayoutId id="2147483669" r:id="rId8"/>
    <p:sldLayoutId id="2147483671" r:id="rId9"/>
    <p:sldLayoutId id="2147483672" r:id="rId10"/>
    <p:sldLayoutId id="2147483675" r:id="rId11"/>
    <p:sldLayoutId id="2147483676" r:id="rId12"/>
    <p:sldLayoutId id="2147483678" r:id="rId13"/>
    <p:sldLayoutId id="2147483680" r:id="rId14"/>
    <p:sldLayoutId id="2147483681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spreadsheets/d/16tCHLgSA3LXFTjhgUbGWUjg8vQiqWeV0cU0SIZYr8Cs/copy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9"/>
          <p:cNvSpPr/>
          <p:nvPr/>
        </p:nvSpPr>
        <p:spPr>
          <a:xfrm>
            <a:off x="2358909" y="535000"/>
            <a:ext cx="1354800" cy="1083900"/>
          </a:xfrm>
          <a:prstGeom prst="roundRect">
            <a:avLst>
              <a:gd name="adj" fmla="val 10152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sp>
        <p:nvSpPr>
          <p:cNvPr id="345" name="Google Shape;345;p39"/>
          <p:cNvSpPr/>
          <p:nvPr/>
        </p:nvSpPr>
        <p:spPr>
          <a:xfrm>
            <a:off x="715100" y="535000"/>
            <a:ext cx="1354800" cy="1083900"/>
          </a:xfrm>
          <a:prstGeom prst="roundRect">
            <a:avLst>
              <a:gd name="adj" fmla="val 1015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346" name="Google Shape;346;p39"/>
          <p:cNvSpPr/>
          <p:nvPr/>
        </p:nvSpPr>
        <p:spPr>
          <a:xfrm>
            <a:off x="2358896" y="1862548"/>
            <a:ext cx="1354800" cy="1083900"/>
          </a:xfrm>
          <a:prstGeom prst="roundRect">
            <a:avLst>
              <a:gd name="adj" fmla="val 1015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endParaRPr sz="2400">
              <a:latin typeface="Kanit"/>
              <a:ea typeface="Kanit"/>
              <a:cs typeface="Kanit"/>
              <a:sym typeface="Kanit"/>
            </a:endParaRPr>
          </a:p>
        </p:txBody>
      </p:sp>
      <p:sp>
        <p:nvSpPr>
          <p:cNvPr id="347" name="Google Shape;347;p39"/>
          <p:cNvSpPr txBox="1">
            <a:spLocks noGrp="1"/>
          </p:cNvSpPr>
          <p:nvPr>
            <p:ph type="ctrTitle"/>
          </p:nvPr>
        </p:nvSpPr>
        <p:spPr>
          <a:xfrm>
            <a:off x="4645300" y="459009"/>
            <a:ext cx="3783600" cy="336462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Sex Differences in L</a:t>
            </a:r>
            <a:r>
              <a:rPr lang="en-GB" sz="4000" dirty="0"/>
              <a:t>anding </a:t>
            </a:r>
            <a:r>
              <a:rPr lang="en" sz="4000" dirty="0"/>
              <a:t>E</a:t>
            </a:r>
            <a:r>
              <a:rPr lang="en-GB" sz="4000" dirty="0" err="1"/>
              <a:t>rror</a:t>
            </a:r>
            <a:r>
              <a:rPr lang="en-GB" sz="4000" dirty="0"/>
              <a:t> </a:t>
            </a:r>
            <a:r>
              <a:rPr lang="en" sz="4000" dirty="0"/>
              <a:t>S</a:t>
            </a:r>
            <a:r>
              <a:rPr lang="en-GB" sz="4000" dirty="0"/>
              <a:t>coring </a:t>
            </a:r>
            <a:r>
              <a:rPr lang="en" sz="4000" dirty="0"/>
              <a:t>S</a:t>
            </a:r>
            <a:r>
              <a:rPr lang="en-GB" sz="4000" dirty="0" err="1"/>
              <a:t>ystem</a:t>
            </a:r>
            <a:r>
              <a:rPr lang="en" sz="4000" dirty="0"/>
              <a:t> Total Score and ACL Injury Risk</a:t>
            </a:r>
            <a:endParaRPr sz="4000" dirty="0"/>
          </a:p>
        </p:txBody>
      </p:sp>
      <p:grpSp>
        <p:nvGrpSpPr>
          <p:cNvPr id="349" name="Google Shape;349;p39"/>
          <p:cNvGrpSpPr/>
          <p:nvPr/>
        </p:nvGrpSpPr>
        <p:grpSpPr>
          <a:xfrm>
            <a:off x="4222684" y="1811066"/>
            <a:ext cx="409183" cy="434485"/>
            <a:chOff x="3067575" y="1412275"/>
            <a:chExt cx="813000" cy="863100"/>
          </a:xfrm>
        </p:grpSpPr>
        <p:sp>
          <p:nvSpPr>
            <p:cNvPr id="350" name="Google Shape;350;p39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351" name="Google Shape;351;p39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352" name="Google Shape;352;p39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</p:grpSp>
      <p:sp>
        <p:nvSpPr>
          <p:cNvPr id="353" name="Google Shape;353;p39"/>
          <p:cNvSpPr txBox="1">
            <a:spLocks noGrp="1"/>
          </p:cNvSpPr>
          <p:nvPr>
            <p:ph type="subTitle" idx="1"/>
          </p:nvPr>
        </p:nvSpPr>
        <p:spPr>
          <a:xfrm>
            <a:off x="582295" y="3435098"/>
            <a:ext cx="3553201" cy="61726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Kanit"/>
                <a:ea typeface="Kanit"/>
                <a:cs typeface="Kanit"/>
                <a:sym typeface="Kanit"/>
              </a:rPr>
              <a:t>BMSS5001 – Biomechanics of Sport and Injury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Kanit"/>
                <a:ea typeface="Kanit"/>
                <a:cs typeface="Kanit"/>
                <a:sym typeface="Kanit"/>
              </a:rPr>
              <a:t>2405385 – Joshua Harvey</a:t>
            </a:r>
            <a:endParaRPr sz="1200" b="1">
              <a:latin typeface="Kanit"/>
              <a:ea typeface="Kanit"/>
              <a:cs typeface="Kanit"/>
              <a:sym typeface="Kanit"/>
            </a:endParaRPr>
          </a:p>
        </p:txBody>
      </p:sp>
      <p:grpSp>
        <p:nvGrpSpPr>
          <p:cNvPr id="356" name="Google Shape;356;p39"/>
          <p:cNvGrpSpPr/>
          <p:nvPr/>
        </p:nvGrpSpPr>
        <p:grpSpPr>
          <a:xfrm>
            <a:off x="2653314" y="712095"/>
            <a:ext cx="765957" cy="729512"/>
            <a:chOff x="2653314" y="712095"/>
            <a:chExt cx="765957" cy="729512"/>
          </a:xfrm>
        </p:grpSpPr>
        <p:cxnSp>
          <p:nvCxnSpPr>
            <p:cNvPr id="357" name="Google Shape;357;p39"/>
            <p:cNvCxnSpPr/>
            <p:nvPr/>
          </p:nvCxnSpPr>
          <p:spPr>
            <a:xfrm>
              <a:off x="2653314" y="1358482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8" name="Google Shape;358;p39"/>
            <p:cNvCxnSpPr/>
            <p:nvPr/>
          </p:nvCxnSpPr>
          <p:spPr>
            <a:xfrm>
              <a:off x="2653314" y="1275857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9" name="Google Shape;359;p39"/>
            <p:cNvCxnSpPr/>
            <p:nvPr/>
          </p:nvCxnSpPr>
          <p:spPr>
            <a:xfrm>
              <a:off x="2653314" y="1193232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0" name="Google Shape;360;p39"/>
            <p:cNvCxnSpPr/>
            <p:nvPr/>
          </p:nvCxnSpPr>
          <p:spPr>
            <a:xfrm>
              <a:off x="2653314" y="1110607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1" name="Google Shape;361;p39"/>
            <p:cNvCxnSpPr/>
            <p:nvPr/>
          </p:nvCxnSpPr>
          <p:spPr>
            <a:xfrm>
              <a:off x="2653314" y="1027982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2" name="Google Shape;362;p39"/>
            <p:cNvCxnSpPr/>
            <p:nvPr/>
          </p:nvCxnSpPr>
          <p:spPr>
            <a:xfrm>
              <a:off x="2653314" y="945357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3" name="Google Shape;363;p39"/>
            <p:cNvCxnSpPr/>
            <p:nvPr/>
          </p:nvCxnSpPr>
          <p:spPr>
            <a:xfrm>
              <a:off x="2653314" y="862732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64" name="Google Shape;364;p39"/>
            <p:cNvCxnSpPr/>
            <p:nvPr/>
          </p:nvCxnSpPr>
          <p:spPr>
            <a:xfrm>
              <a:off x="2653314" y="780107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365" name="Google Shape;365;p39"/>
            <p:cNvGrpSpPr/>
            <p:nvPr/>
          </p:nvGrpSpPr>
          <p:grpSpPr>
            <a:xfrm>
              <a:off x="2653314" y="712095"/>
              <a:ext cx="765957" cy="729512"/>
              <a:chOff x="1007114" y="712095"/>
              <a:chExt cx="765957" cy="729512"/>
            </a:xfrm>
          </p:grpSpPr>
          <p:grpSp>
            <p:nvGrpSpPr>
              <p:cNvPr id="366" name="Google Shape;366;p39"/>
              <p:cNvGrpSpPr/>
              <p:nvPr/>
            </p:nvGrpSpPr>
            <p:grpSpPr>
              <a:xfrm>
                <a:off x="1007114" y="712095"/>
                <a:ext cx="765957" cy="729512"/>
                <a:chOff x="960632" y="877228"/>
                <a:chExt cx="1138800" cy="1084615"/>
              </a:xfrm>
            </p:grpSpPr>
            <p:cxnSp>
              <p:nvCxnSpPr>
                <p:cNvPr id="367" name="Google Shape;367;p39"/>
                <p:cNvCxnSpPr/>
                <p:nvPr/>
              </p:nvCxnSpPr>
              <p:spPr>
                <a:xfrm>
                  <a:off x="960632" y="1961843"/>
                  <a:ext cx="11388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68" name="Google Shape;368;p39"/>
                <p:cNvCxnSpPr/>
                <p:nvPr/>
              </p:nvCxnSpPr>
              <p:spPr>
                <a:xfrm>
                  <a:off x="968472" y="877228"/>
                  <a:ext cx="0" cy="10845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369" name="Google Shape;369;p39"/>
              <p:cNvGrpSpPr/>
              <p:nvPr/>
            </p:nvGrpSpPr>
            <p:grpSpPr>
              <a:xfrm>
                <a:off x="1013715" y="766861"/>
                <a:ext cx="679272" cy="670225"/>
                <a:chOff x="926531" y="977125"/>
                <a:chExt cx="1009919" cy="996469"/>
              </a:xfrm>
            </p:grpSpPr>
            <p:sp>
              <p:nvSpPr>
                <p:cNvPr id="370" name="Google Shape;370;p39"/>
                <p:cNvSpPr/>
                <p:nvPr/>
              </p:nvSpPr>
              <p:spPr>
                <a:xfrm>
                  <a:off x="1089625" y="1827300"/>
                  <a:ext cx="29400" cy="29400"/>
                </a:xfrm>
                <a:prstGeom prst="ellipse">
                  <a:avLst/>
                </a:prstGeom>
                <a:solidFill>
                  <a:schemeClr val="lt1"/>
                </a:solidFill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Anaheim"/>
                    <a:ea typeface="Anaheim"/>
                    <a:cs typeface="Anaheim"/>
                    <a:sym typeface="Anaheim"/>
                  </a:endParaRPr>
                </a:p>
              </p:txBody>
            </p:sp>
            <p:sp>
              <p:nvSpPr>
                <p:cNvPr id="371" name="Google Shape;371;p39"/>
                <p:cNvSpPr/>
                <p:nvPr/>
              </p:nvSpPr>
              <p:spPr>
                <a:xfrm>
                  <a:off x="1235875" y="1472925"/>
                  <a:ext cx="29400" cy="29400"/>
                </a:xfrm>
                <a:prstGeom prst="ellipse">
                  <a:avLst/>
                </a:prstGeom>
                <a:solidFill>
                  <a:schemeClr val="lt1"/>
                </a:solidFill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Anaheim"/>
                    <a:ea typeface="Anaheim"/>
                    <a:cs typeface="Anaheim"/>
                    <a:sym typeface="Anaheim"/>
                  </a:endParaRPr>
                </a:p>
              </p:txBody>
            </p:sp>
            <p:sp>
              <p:nvSpPr>
                <p:cNvPr id="372" name="Google Shape;372;p39"/>
                <p:cNvSpPr/>
                <p:nvPr/>
              </p:nvSpPr>
              <p:spPr>
                <a:xfrm>
                  <a:off x="1637548" y="1350624"/>
                  <a:ext cx="29400" cy="29400"/>
                </a:xfrm>
                <a:prstGeom prst="ellipse">
                  <a:avLst/>
                </a:prstGeom>
                <a:solidFill>
                  <a:schemeClr val="lt1"/>
                </a:solidFill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Anaheim"/>
                    <a:ea typeface="Anaheim"/>
                    <a:cs typeface="Anaheim"/>
                    <a:sym typeface="Anaheim"/>
                  </a:endParaRPr>
                </a:p>
              </p:txBody>
            </p:sp>
            <p:sp>
              <p:nvSpPr>
                <p:cNvPr id="373" name="Google Shape;373;p39"/>
                <p:cNvSpPr/>
                <p:nvPr/>
              </p:nvSpPr>
              <p:spPr>
                <a:xfrm>
                  <a:off x="1676675" y="1110025"/>
                  <a:ext cx="29400" cy="29400"/>
                </a:xfrm>
                <a:prstGeom prst="ellipse">
                  <a:avLst/>
                </a:prstGeom>
                <a:solidFill>
                  <a:schemeClr val="lt1"/>
                </a:solidFill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Anaheim"/>
                    <a:ea typeface="Anaheim"/>
                    <a:cs typeface="Anaheim"/>
                    <a:sym typeface="Anaheim"/>
                  </a:endParaRPr>
                </a:p>
              </p:txBody>
            </p:sp>
            <p:sp>
              <p:nvSpPr>
                <p:cNvPr id="374" name="Google Shape;374;p39"/>
                <p:cNvSpPr/>
                <p:nvPr/>
              </p:nvSpPr>
              <p:spPr>
                <a:xfrm>
                  <a:off x="1907050" y="977125"/>
                  <a:ext cx="29400" cy="29400"/>
                </a:xfrm>
                <a:prstGeom prst="ellipse">
                  <a:avLst/>
                </a:prstGeom>
                <a:solidFill>
                  <a:schemeClr val="lt1"/>
                </a:solidFill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>
                    <a:latin typeface="Anaheim"/>
                    <a:ea typeface="Anaheim"/>
                    <a:cs typeface="Anaheim"/>
                    <a:sym typeface="Anaheim"/>
                  </a:endParaRPr>
                </a:p>
              </p:txBody>
            </p:sp>
            <p:cxnSp>
              <p:nvCxnSpPr>
                <p:cNvPr id="375" name="Google Shape;375;p39"/>
                <p:cNvCxnSpPr>
                  <a:endCxn id="370" idx="3"/>
                </p:cNvCxnSpPr>
                <p:nvPr/>
              </p:nvCxnSpPr>
              <p:spPr>
                <a:xfrm rot="10800000" flipH="1">
                  <a:off x="926531" y="1852394"/>
                  <a:ext cx="167400" cy="1212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76" name="Google Shape;376;p39"/>
                <p:cNvCxnSpPr>
                  <a:stCxn id="370" idx="7"/>
                  <a:endCxn id="371" idx="3"/>
                </p:cNvCxnSpPr>
                <p:nvPr/>
              </p:nvCxnSpPr>
              <p:spPr>
                <a:xfrm rot="10800000" flipH="1">
                  <a:off x="1114719" y="1498006"/>
                  <a:ext cx="125400" cy="333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77" name="Google Shape;377;p39"/>
                <p:cNvCxnSpPr>
                  <a:stCxn id="371" idx="6"/>
                  <a:endCxn id="372" idx="2"/>
                </p:cNvCxnSpPr>
                <p:nvPr/>
              </p:nvCxnSpPr>
              <p:spPr>
                <a:xfrm rot="10800000" flipH="1">
                  <a:off x="1265275" y="1365225"/>
                  <a:ext cx="372300" cy="1224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78" name="Google Shape;378;p39"/>
                <p:cNvCxnSpPr>
                  <a:stCxn id="372" idx="7"/>
                  <a:endCxn id="373" idx="4"/>
                </p:cNvCxnSpPr>
                <p:nvPr/>
              </p:nvCxnSpPr>
              <p:spPr>
                <a:xfrm rot="10800000" flipH="1">
                  <a:off x="1662642" y="1139529"/>
                  <a:ext cx="28800" cy="2154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379" name="Google Shape;379;p39"/>
                <p:cNvCxnSpPr>
                  <a:stCxn id="373" idx="7"/>
                  <a:endCxn id="374" idx="3"/>
                </p:cNvCxnSpPr>
                <p:nvPr/>
              </p:nvCxnSpPr>
              <p:spPr>
                <a:xfrm rot="10800000" flipH="1">
                  <a:off x="1701769" y="1002131"/>
                  <a:ext cx="209700" cy="1122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</p:grpSp>
      <p:grpSp>
        <p:nvGrpSpPr>
          <p:cNvPr id="380" name="Google Shape;380;p39"/>
          <p:cNvGrpSpPr/>
          <p:nvPr/>
        </p:nvGrpSpPr>
        <p:grpSpPr>
          <a:xfrm>
            <a:off x="715100" y="1862701"/>
            <a:ext cx="1354800" cy="1083900"/>
            <a:chOff x="715100" y="1862701"/>
            <a:chExt cx="1354800" cy="1083900"/>
          </a:xfrm>
        </p:grpSpPr>
        <p:sp>
          <p:nvSpPr>
            <p:cNvPr id="381" name="Google Shape;381;p39"/>
            <p:cNvSpPr/>
            <p:nvPr/>
          </p:nvSpPr>
          <p:spPr>
            <a:xfrm>
              <a:off x="715100" y="1862701"/>
              <a:ext cx="1354800" cy="1083900"/>
            </a:xfrm>
            <a:prstGeom prst="roundRect">
              <a:avLst>
                <a:gd name="adj" fmla="val 10152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cxnSp>
          <p:nvCxnSpPr>
            <p:cNvPr id="382" name="Google Shape;382;p39"/>
            <p:cNvCxnSpPr/>
            <p:nvPr/>
          </p:nvCxnSpPr>
          <p:spPr>
            <a:xfrm>
              <a:off x="1005939" y="2698319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83" name="Google Shape;383;p39"/>
            <p:cNvCxnSpPr/>
            <p:nvPr/>
          </p:nvCxnSpPr>
          <p:spPr>
            <a:xfrm>
              <a:off x="1005939" y="2628694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84" name="Google Shape;384;p39"/>
            <p:cNvCxnSpPr/>
            <p:nvPr/>
          </p:nvCxnSpPr>
          <p:spPr>
            <a:xfrm>
              <a:off x="1005939" y="2628694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85" name="Google Shape;385;p39"/>
            <p:cNvCxnSpPr/>
            <p:nvPr/>
          </p:nvCxnSpPr>
          <p:spPr>
            <a:xfrm>
              <a:off x="1005939" y="2559069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86" name="Google Shape;386;p39"/>
            <p:cNvCxnSpPr/>
            <p:nvPr/>
          </p:nvCxnSpPr>
          <p:spPr>
            <a:xfrm>
              <a:off x="1005939" y="2559069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87" name="Google Shape;387;p39"/>
            <p:cNvCxnSpPr/>
            <p:nvPr/>
          </p:nvCxnSpPr>
          <p:spPr>
            <a:xfrm>
              <a:off x="1005939" y="2489444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88" name="Google Shape;388;p39"/>
            <p:cNvCxnSpPr/>
            <p:nvPr/>
          </p:nvCxnSpPr>
          <p:spPr>
            <a:xfrm>
              <a:off x="1005939" y="2489444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89" name="Google Shape;389;p39"/>
            <p:cNvCxnSpPr/>
            <p:nvPr/>
          </p:nvCxnSpPr>
          <p:spPr>
            <a:xfrm>
              <a:off x="1005939" y="2419819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90" name="Google Shape;390;p39"/>
            <p:cNvCxnSpPr/>
            <p:nvPr/>
          </p:nvCxnSpPr>
          <p:spPr>
            <a:xfrm>
              <a:off x="1005939" y="2419819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91" name="Google Shape;391;p39"/>
            <p:cNvCxnSpPr/>
            <p:nvPr/>
          </p:nvCxnSpPr>
          <p:spPr>
            <a:xfrm>
              <a:off x="1005939" y="2350194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92" name="Google Shape;392;p39"/>
            <p:cNvCxnSpPr/>
            <p:nvPr/>
          </p:nvCxnSpPr>
          <p:spPr>
            <a:xfrm>
              <a:off x="1005939" y="2350194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93" name="Google Shape;393;p39"/>
            <p:cNvCxnSpPr/>
            <p:nvPr/>
          </p:nvCxnSpPr>
          <p:spPr>
            <a:xfrm>
              <a:off x="1005939" y="2280569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94" name="Google Shape;394;p39"/>
            <p:cNvCxnSpPr/>
            <p:nvPr/>
          </p:nvCxnSpPr>
          <p:spPr>
            <a:xfrm>
              <a:off x="1005939" y="2280569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95" name="Google Shape;395;p39"/>
            <p:cNvCxnSpPr/>
            <p:nvPr/>
          </p:nvCxnSpPr>
          <p:spPr>
            <a:xfrm>
              <a:off x="1005939" y="2210944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96" name="Google Shape;396;p39"/>
            <p:cNvCxnSpPr/>
            <p:nvPr/>
          </p:nvCxnSpPr>
          <p:spPr>
            <a:xfrm>
              <a:off x="1005939" y="2210944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97" name="Google Shape;397;p39"/>
            <p:cNvCxnSpPr/>
            <p:nvPr/>
          </p:nvCxnSpPr>
          <p:spPr>
            <a:xfrm>
              <a:off x="1005939" y="2141319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98" name="Google Shape;398;p39"/>
            <p:cNvCxnSpPr/>
            <p:nvPr/>
          </p:nvCxnSpPr>
          <p:spPr>
            <a:xfrm>
              <a:off x="1005939" y="2071694"/>
              <a:ext cx="765900" cy="0"/>
            </a:xfrm>
            <a:prstGeom prst="straightConnector1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399" name="Google Shape;399;p39"/>
            <p:cNvGrpSpPr/>
            <p:nvPr/>
          </p:nvGrpSpPr>
          <p:grpSpPr>
            <a:xfrm>
              <a:off x="1005939" y="2039707"/>
              <a:ext cx="765957" cy="729559"/>
              <a:chOff x="958885" y="2851115"/>
              <a:chExt cx="1138800" cy="1084684"/>
            </a:xfrm>
          </p:grpSpPr>
          <p:sp>
            <p:nvSpPr>
              <p:cNvPr id="400" name="Google Shape;400;p39"/>
              <p:cNvSpPr/>
              <p:nvPr/>
            </p:nvSpPr>
            <p:spPr>
              <a:xfrm>
                <a:off x="1136161" y="3002200"/>
                <a:ext cx="170100" cy="933600"/>
              </a:xfrm>
              <a:prstGeom prst="snip2SameRect">
                <a:avLst>
                  <a:gd name="adj1" fmla="val 50000"/>
                  <a:gd name="adj2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sp>
            <p:nvSpPr>
              <p:cNvPr id="401" name="Google Shape;401;p39"/>
              <p:cNvSpPr/>
              <p:nvPr/>
            </p:nvSpPr>
            <p:spPr>
              <a:xfrm>
                <a:off x="1407375" y="3330625"/>
                <a:ext cx="170100" cy="605100"/>
              </a:xfrm>
              <a:prstGeom prst="snip2SameRect">
                <a:avLst>
                  <a:gd name="adj1" fmla="val 50000"/>
                  <a:gd name="adj2" fmla="val 0"/>
                </a:avLst>
              </a:pr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sp>
            <p:nvSpPr>
              <p:cNvPr id="402" name="Google Shape;402;p39"/>
              <p:cNvSpPr/>
              <p:nvPr/>
            </p:nvSpPr>
            <p:spPr>
              <a:xfrm>
                <a:off x="1678575" y="3456325"/>
                <a:ext cx="170100" cy="479400"/>
              </a:xfrm>
              <a:prstGeom prst="snip2SameRect">
                <a:avLst>
                  <a:gd name="adj1" fmla="val 50000"/>
                  <a:gd name="adj2" fmla="val 0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grpSp>
            <p:nvGrpSpPr>
              <p:cNvPr id="403" name="Google Shape;403;p39"/>
              <p:cNvGrpSpPr/>
              <p:nvPr/>
            </p:nvGrpSpPr>
            <p:grpSpPr>
              <a:xfrm>
                <a:off x="958885" y="2851115"/>
                <a:ext cx="1138800" cy="1084615"/>
                <a:chOff x="958885" y="877228"/>
                <a:chExt cx="1138800" cy="1084615"/>
              </a:xfrm>
            </p:grpSpPr>
            <p:cxnSp>
              <p:nvCxnSpPr>
                <p:cNvPr id="404" name="Google Shape;404;p39"/>
                <p:cNvCxnSpPr/>
                <p:nvPr/>
              </p:nvCxnSpPr>
              <p:spPr>
                <a:xfrm>
                  <a:off x="958885" y="1961843"/>
                  <a:ext cx="11388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05" name="Google Shape;405;p39"/>
                <p:cNvCxnSpPr/>
                <p:nvPr/>
              </p:nvCxnSpPr>
              <p:spPr>
                <a:xfrm>
                  <a:off x="968472" y="877228"/>
                  <a:ext cx="0" cy="10845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</p:grpSp>
      <p:grpSp>
        <p:nvGrpSpPr>
          <p:cNvPr id="406" name="Google Shape;406;p39"/>
          <p:cNvGrpSpPr/>
          <p:nvPr/>
        </p:nvGrpSpPr>
        <p:grpSpPr>
          <a:xfrm>
            <a:off x="4759925" y="4538325"/>
            <a:ext cx="3678900" cy="70175"/>
            <a:chOff x="4759925" y="4538325"/>
            <a:chExt cx="3678900" cy="70175"/>
          </a:xfrm>
        </p:grpSpPr>
        <p:cxnSp>
          <p:nvCxnSpPr>
            <p:cNvPr id="407" name="Google Shape;407;p39"/>
            <p:cNvCxnSpPr/>
            <p:nvPr/>
          </p:nvCxnSpPr>
          <p:spPr>
            <a:xfrm rot="10800000">
              <a:off x="4759925" y="4538325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08" name="Google Shape;408;p39"/>
            <p:cNvCxnSpPr/>
            <p:nvPr/>
          </p:nvCxnSpPr>
          <p:spPr>
            <a:xfrm rot="10800000">
              <a:off x="4759925" y="4608500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5" name="Subtitle 4">
            <a:extLst>
              <a:ext uri="{FF2B5EF4-FFF2-40B4-BE49-F238E27FC236}">
                <a16:creationId xmlns:a16="http://schemas.microsoft.com/office/drawing/2014/main" id="{710254F3-8044-10D3-F250-B53E43C74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21221" y="3581396"/>
            <a:ext cx="3553201" cy="572100"/>
          </a:xfrm>
        </p:spPr>
        <p:txBody>
          <a:bodyPr/>
          <a:lstStyle/>
          <a:p>
            <a:r>
              <a:rPr lang="en-GB">
                <a:latin typeface="Kanit" panose="020B0604020202020204" charset="-34"/>
                <a:cs typeface="Kanit" panose="020B0604020202020204" charset="-34"/>
              </a:rPr>
              <a:t>A Biomechanical Analysis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1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latin typeface="Kanit" panose="020B0604020202020204" charset="-34"/>
                <a:cs typeface="Kanit" panose="020B0604020202020204" charset="-34"/>
              </a:rPr>
              <a:t>2</a:t>
            </a:fld>
            <a:endParaRPr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424" name="Google Shape;424;p41"/>
          <p:cNvSpPr txBox="1">
            <a:spLocks noGrp="1"/>
          </p:cNvSpPr>
          <p:nvPr>
            <p:ph type="title"/>
          </p:nvPr>
        </p:nvSpPr>
        <p:spPr>
          <a:xfrm>
            <a:off x="1733943" y="1374850"/>
            <a:ext cx="7359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Kanit" panose="020B0604020202020204" charset="-34"/>
                <a:cs typeface="Kanit" panose="020B0604020202020204" charset="-34"/>
              </a:rPr>
              <a:t>01</a:t>
            </a:r>
            <a:endParaRPr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425" name="Google Shape;425;p41"/>
          <p:cNvSpPr txBox="1">
            <a:spLocks noGrp="1"/>
          </p:cNvSpPr>
          <p:nvPr>
            <p:ph type="subTitle" idx="1"/>
          </p:nvPr>
        </p:nvSpPr>
        <p:spPr>
          <a:xfrm>
            <a:off x="5143075" y="1429150"/>
            <a:ext cx="2613000" cy="5539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Kanit" panose="020B0604020202020204" charset="-34"/>
                <a:cs typeface="Kanit" panose="020B0604020202020204" charset="-34"/>
              </a:rPr>
              <a:t>To examine whether sex is a predictor of the landing error score</a:t>
            </a:r>
            <a:endParaRPr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426" name="Google Shape;426;p41"/>
          <p:cNvSpPr txBox="1">
            <a:spLocks noGrp="1"/>
          </p:cNvSpPr>
          <p:nvPr>
            <p:ph type="title" idx="2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latin typeface="Kanit" panose="020B0604020202020204" charset="-34"/>
                <a:cs typeface="Kanit" panose="020B0604020202020204" charset="-34"/>
              </a:rPr>
              <a:t>Why Study The Sex Difference In LESS</a:t>
            </a:r>
            <a:endParaRPr sz="3200" b="1"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427" name="Google Shape;427;p41"/>
          <p:cNvSpPr txBox="1">
            <a:spLocks noGrp="1"/>
          </p:cNvSpPr>
          <p:nvPr>
            <p:ph type="subTitle" idx="3"/>
          </p:nvPr>
        </p:nvSpPr>
        <p:spPr>
          <a:xfrm>
            <a:off x="2993405" y="1468247"/>
            <a:ext cx="14208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Kanit" panose="020B0604020202020204" charset="-34"/>
                <a:cs typeface="Kanit" panose="020B0604020202020204" charset="-34"/>
              </a:rPr>
              <a:t>Aim </a:t>
            </a:r>
            <a:endParaRPr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428" name="Google Shape;428;p41"/>
          <p:cNvSpPr txBox="1">
            <a:spLocks noGrp="1"/>
          </p:cNvSpPr>
          <p:nvPr>
            <p:ph type="title" idx="4"/>
          </p:nvPr>
        </p:nvSpPr>
        <p:spPr>
          <a:xfrm>
            <a:off x="1733943" y="2568900"/>
            <a:ext cx="7359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Kanit" panose="020B0604020202020204" charset="-34"/>
                <a:cs typeface="Kanit" panose="020B0604020202020204" charset="-34"/>
              </a:rPr>
              <a:t>02</a:t>
            </a:r>
            <a:endParaRPr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429" name="Google Shape;429;p41"/>
          <p:cNvSpPr txBox="1">
            <a:spLocks noGrp="1"/>
          </p:cNvSpPr>
          <p:nvPr>
            <p:ph type="subTitle" idx="5"/>
          </p:nvPr>
        </p:nvSpPr>
        <p:spPr>
          <a:xfrm>
            <a:off x="5143075" y="2344734"/>
            <a:ext cx="2613000" cy="11079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indent="0"/>
            <a:r>
              <a:rPr lang="en-GB" dirty="0">
                <a:latin typeface="Kanit" panose="020B0604020202020204" charset="-34"/>
                <a:cs typeface="Kanit" panose="020B0604020202020204" charset="-34"/>
              </a:rPr>
              <a:t>Females higher ACL injury rates, Greater knee </a:t>
            </a:r>
            <a:r>
              <a:rPr lang="en-GB" dirty="0" err="1">
                <a:latin typeface="Kanit" panose="020B0604020202020204" charset="-34"/>
                <a:cs typeface="Kanit" panose="020B0604020202020204" charset="-34"/>
              </a:rPr>
              <a:t>valgus</a:t>
            </a:r>
            <a:r>
              <a:rPr lang="en-GB" dirty="0">
                <a:latin typeface="Kanit" panose="020B0604020202020204" charset="-34"/>
                <a:cs typeface="Kanit" panose="020B0604020202020204" charset="-34"/>
              </a:rPr>
              <a:t>, stiffer landing and reduced dynamic knee control (</a:t>
            </a:r>
            <a:r>
              <a:rPr lang="en" dirty="0">
                <a:latin typeface="Kanit" panose="020B0604020202020204" charset="-34"/>
                <a:cs typeface="Kanit" panose="020B0604020202020204" charset="-34"/>
              </a:rPr>
              <a:t>Padua et al., 2009</a:t>
            </a:r>
            <a:r>
              <a:rPr lang="en-GB" dirty="0">
                <a:latin typeface="Kanit" panose="020B0604020202020204" charset="-34"/>
                <a:cs typeface="Kanit" panose="020B0604020202020204" charset="-34"/>
              </a:rPr>
              <a:t>; </a:t>
            </a:r>
            <a:r>
              <a:rPr lang="en-GB" b="0" i="0" dirty="0">
                <a:solidFill>
                  <a:srgbClr val="FFFFFF"/>
                </a:solidFill>
                <a:effectLst/>
              </a:rPr>
              <a:t>Griffin et al., 2000</a:t>
            </a:r>
            <a:r>
              <a:rPr lang="en-GB" dirty="0">
                <a:latin typeface="Kanit" panose="020B0604020202020204" charset="-34"/>
                <a:cs typeface="Kanit" panose="020B0604020202020204" charset="-34"/>
              </a:rPr>
              <a:t>). </a:t>
            </a:r>
          </a:p>
        </p:txBody>
      </p:sp>
      <p:sp>
        <p:nvSpPr>
          <p:cNvPr id="430" name="Google Shape;430;p41"/>
          <p:cNvSpPr txBox="1">
            <a:spLocks noGrp="1"/>
          </p:cNvSpPr>
          <p:nvPr>
            <p:ph type="subTitle" idx="6"/>
          </p:nvPr>
        </p:nvSpPr>
        <p:spPr>
          <a:xfrm>
            <a:off x="2779060" y="2623200"/>
            <a:ext cx="184949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Kanit" panose="020B0604020202020204" charset="-34"/>
                <a:cs typeface="Kanit" panose="020B0604020202020204" charset="-34"/>
              </a:rPr>
              <a:t>Background</a:t>
            </a:r>
            <a:endParaRPr>
              <a:latin typeface="Kanit" panose="020B0604020202020204" charset="-34"/>
              <a:cs typeface="Kanit" panose="020B0604020202020204" charset="-34"/>
            </a:endParaRPr>
          </a:p>
        </p:txBody>
      </p:sp>
      <p:grpSp>
        <p:nvGrpSpPr>
          <p:cNvPr id="431" name="Google Shape;431;p41"/>
          <p:cNvGrpSpPr/>
          <p:nvPr/>
        </p:nvGrpSpPr>
        <p:grpSpPr>
          <a:xfrm rot="5400000">
            <a:off x="4562616" y="1636461"/>
            <a:ext cx="646383" cy="70175"/>
            <a:chOff x="4759925" y="4538325"/>
            <a:chExt cx="3678900" cy="70175"/>
          </a:xfrm>
        </p:grpSpPr>
        <p:cxnSp>
          <p:nvCxnSpPr>
            <p:cNvPr id="432" name="Google Shape;432;p41"/>
            <p:cNvCxnSpPr/>
            <p:nvPr/>
          </p:nvCxnSpPr>
          <p:spPr>
            <a:xfrm rot="10800000">
              <a:off x="4759925" y="4538325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3" name="Google Shape;433;p41"/>
            <p:cNvCxnSpPr/>
            <p:nvPr/>
          </p:nvCxnSpPr>
          <p:spPr>
            <a:xfrm rot="10800000">
              <a:off x="4759925" y="4608500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434" name="Google Shape;434;p41"/>
          <p:cNvSpPr txBox="1">
            <a:spLocks noGrp="1"/>
          </p:cNvSpPr>
          <p:nvPr>
            <p:ph type="title" idx="7"/>
          </p:nvPr>
        </p:nvSpPr>
        <p:spPr>
          <a:xfrm>
            <a:off x="1733943" y="3804719"/>
            <a:ext cx="7359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Kanit" panose="020B0604020202020204" charset="-34"/>
                <a:cs typeface="Kanit" panose="020B0604020202020204" charset="-34"/>
              </a:rPr>
              <a:t>03</a:t>
            </a:r>
            <a:endParaRPr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435" name="Google Shape;435;p41"/>
          <p:cNvSpPr txBox="1">
            <a:spLocks noGrp="1"/>
          </p:cNvSpPr>
          <p:nvPr>
            <p:ph type="subTitle" idx="8"/>
          </p:nvPr>
        </p:nvSpPr>
        <p:spPr>
          <a:xfrm>
            <a:off x="5143075" y="3817250"/>
            <a:ext cx="2613000" cy="36930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Kanit" panose="020B0604020202020204" charset="-34"/>
                <a:cs typeface="Kanit" panose="020B0604020202020204" charset="-34"/>
              </a:rPr>
              <a:t>LESS cost effective injury tool</a:t>
            </a:r>
            <a:endParaRPr dirty="0"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436" name="Google Shape;436;p41"/>
          <p:cNvSpPr txBox="1">
            <a:spLocks noGrp="1"/>
          </p:cNvSpPr>
          <p:nvPr>
            <p:ph type="subTitle" idx="9"/>
          </p:nvPr>
        </p:nvSpPr>
        <p:spPr>
          <a:xfrm>
            <a:off x="2779060" y="3817250"/>
            <a:ext cx="184949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Kanit" panose="020B0604020202020204" charset="-34"/>
                <a:cs typeface="Kanit" panose="020B0604020202020204" charset="-34"/>
              </a:rPr>
              <a:t>Relevance</a:t>
            </a:r>
            <a:endParaRPr>
              <a:latin typeface="Kanit" panose="020B0604020202020204" charset="-34"/>
              <a:cs typeface="Kanit" panose="020B0604020202020204" charset="-34"/>
            </a:endParaRPr>
          </a:p>
        </p:txBody>
      </p:sp>
      <p:grpSp>
        <p:nvGrpSpPr>
          <p:cNvPr id="437" name="Google Shape;437;p41"/>
          <p:cNvGrpSpPr/>
          <p:nvPr/>
        </p:nvGrpSpPr>
        <p:grpSpPr>
          <a:xfrm>
            <a:off x="1120261" y="1454303"/>
            <a:ext cx="409183" cy="434485"/>
            <a:chOff x="3067575" y="1412275"/>
            <a:chExt cx="813000" cy="863100"/>
          </a:xfrm>
        </p:grpSpPr>
        <p:sp>
          <p:nvSpPr>
            <p:cNvPr id="438" name="Google Shape;438;p41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Kanit" panose="020B0604020202020204" charset="-34"/>
                <a:ea typeface="Anaheim"/>
                <a:cs typeface="Kanit" panose="020B0604020202020204" charset="-34"/>
                <a:sym typeface="Anaheim"/>
              </a:endParaRPr>
            </a:p>
          </p:txBody>
        </p:sp>
        <p:sp>
          <p:nvSpPr>
            <p:cNvPr id="439" name="Google Shape;439;p41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Kanit" panose="020B0604020202020204" charset="-34"/>
                <a:ea typeface="Anaheim"/>
                <a:cs typeface="Kanit" panose="020B0604020202020204" charset="-34"/>
                <a:sym typeface="Anaheim"/>
              </a:endParaRPr>
            </a:p>
          </p:txBody>
        </p:sp>
        <p:sp>
          <p:nvSpPr>
            <p:cNvPr id="440" name="Google Shape;440;p41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Kanit" panose="020B0604020202020204" charset="-34"/>
                <a:ea typeface="Anaheim"/>
                <a:cs typeface="Kanit" panose="020B0604020202020204" charset="-34"/>
                <a:sym typeface="Anaheim"/>
              </a:endParaRPr>
            </a:p>
          </p:txBody>
        </p:sp>
      </p:grpSp>
      <p:grpSp>
        <p:nvGrpSpPr>
          <p:cNvPr id="441" name="Google Shape;441;p41"/>
          <p:cNvGrpSpPr/>
          <p:nvPr/>
        </p:nvGrpSpPr>
        <p:grpSpPr>
          <a:xfrm>
            <a:off x="1120261" y="2648353"/>
            <a:ext cx="409183" cy="434485"/>
            <a:chOff x="3067575" y="1412275"/>
            <a:chExt cx="813000" cy="863100"/>
          </a:xfrm>
        </p:grpSpPr>
        <p:sp>
          <p:nvSpPr>
            <p:cNvPr id="442" name="Google Shape;442;p41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Kanit" panose="020B0604020202020204" charset="-34"/>
                <a:ea typeface="Anaheim"/>
                <a:cs typeface="Kanit" panose="020B0604020202020204" charset="-34"/>
                <a:sym typeface="Anaheim"/>
              </a:endParaRPr>
            </a:p>
          </p:txBody>
        </p:sp>
        <p:sp>
          <p:nvSpPr>
            <p:cNvPr id="443" name="Google Shape;443;p41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Kanit" panose="020B0604020202020204" charset="-34"/>
                <a:ea typeface="Anaheim"/>
                <a:cs typeface="Kanit" panose="020B0604020202020204" charset="-34"/>
                <a:sym typeface="Anaheim"/>
              </a:endParaRPr>
            </a:p>
          </p:txBody>
        </p:sp>
        <p:sp>
          <p:nvSpPr>
            <p:cNvPr id="444" name="Google Shape;444;p41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Kanit" panose="020B0604020202020204" charset="-34"/>
                <a:ea typeface="Anaheim"/>
                <a:cs typeface="Kanit" panose="020B0604020202020204" charset="-34"/>
                <a:sym typeface="Anaheim"/>
              </a:endParaRPr>
            </a:p>
          </p:txBody>
        </p:sp>
      </p:grpSp>
      <p:grpSp>
        <p:nvGrpSpPr>
          <p:cNvPr id="445" name="Google Shape;445;p41"/>
          <p:cNvGrpSpPr/>
          <p:nvPr/>
        </p:nvGrpSpPr>
        <p:grpSpPr>
          <a:xfrm>
            <a:off x="1120261" y="3842403"/>
            <a:ext cx="409183" cy="434485"/>
            <a:chOff x="3067575" y="1412275"/>
            <a:chExt cx="813000" cy="863100"/>
          </a:xfrm>
        </p:grpSpPr>
        <p:sp>
          <p:nvSpPr>
            <p:cNvPr id="446" name="Google Shape;446;p41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Kanit" panose="020B0604020202020204" charset="-34"/>
                <a:ea typeface="Anaheim"/>
                <a:cs typeface="Kanit" panose="020B0604020202020204" charset="-34"/>
                <a:sym typeface="Anaheim"/>
              </a:endParaRPr>
            </a:p>
          </p:txBody>
        </p:sp>
        <p:sp>
          <p:nvSpPr>
            <p:cNvPr id="447" name="Google Shape;447;p41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Kanit" panose="020B0604020202020204" charset="-34"/>
                <a:ea typeface="Anaheim"/>
                <a:cs typeface="Kanit" panose="020B0604020202020204" charset="-34"/>
                <a:sym typeface="Anaheim"/>
              </a:endParaRPr>
            </a:p>
          </p:txBody>
        </p:sp>
        <p:sp>
          <p:nvSpPr>
            <p:cNvPr id="448" name="Google Shape;448;p41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Kanit" panose="020B0604020202020204" charset="-34"/>
                <a:ea typeface="Anaheim"/>
                <a:cs typeface="Kanit" panose="020B0604020202020204" charset="-34"/>
                <a:sym typeface="Anaheim"/>
              </a:endParaRPr>
            </a:p>
          </p:txBody>
        </p:sp>
      </p:grpSp>
      <p:grpSp>
        <p:nvGrpSpPr>
          <p:cNvPr id="449" name="Google Shape;449;p41"/>
          <p:cNvGrpSpPr/>
          <p:nvPr/>
        </p:nvGrpSpPr>
        <p:grpSpPr>
          <a:xfrm rot="5400000">
            <a:off x="4562616" y="2830511"/>
            <a:ext cx="646383" cy="70175"/>
            <a:chOff x="4759925" y="4538325"/>
            <a:chExt cx="3678900" cy="70175"/>
          </a:xfrm>
        </p:grpSpPr>
        <p:cxnSp>
          <p:nvCxnSpPr>
            <p:cNvPr id="450" name="Google Shape;450;p41"/>
            <p:cNvCxnSpPr/>
            <p:nvPr/>
          </p:nvCxnSpPr>
          <p:spPr>
            <a:xfrm rot="10800000">
              <a:off x="4759925" y="4538325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51" name="Google Shape;451;p41"/>
            <p:cNvCxnSpPr/>
            <p:nvPr/>
          </p:nvCxnSpPr>
          <p:spPr>
            <a:xfrm rot="10800000">
              <a:off x="4759925" y="4608500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452" name="Google Shape;452;p41"/>
          <p:cNvGrpSpPr/>
          <p:nvPr/>
        </p:nvGrpSpPr>
        <p:grpSpPr>
          <a:xfrm rot="5400000">
            <a:off x="4562616" y="4024561"/>
            <a:ext cx="646383" cy="70175"/>
            <a:chOff x="4759925" y="4538325"/>
            <a:chExt cx="3678900" cy="70175"/>
          </a:xfrm>
        </p:grpSpPr>
        <p:cxnSp>
          <p:nvCxnSpPr>
            <p:cNvPr id="453" name="Google Shape;453;p41"/>
            <p:cNvCxnSpPr/>
            <p:nvPr/>
          </p:nvCxnSpPr>
          <p:spPr>
            <a:xfrm rot="10800000">
              <a:off x="4759925" y="4538325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54" name="Google Shape;454;p41"/>
            <p:cNvCxnSpPr/>
            <p:nvPr/>
          </p:nvCxnSpPr>
          <p:spPr>
            <a:xfrm rot="10800000">
              <a:off x="4759925" y="4608500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47"/>
          <p:cNvSpPr txBox="1">
            <a:spLocks noGrp="1"/>
          </p:cNvSpPr>
          <p:nvPr>
            <p:ph type="subTitle" idx="1"/>
          </p:nvPr>
        </p:nvSpPr>
        <p:spPr>
          <a:xfrm>
            <a:off x="720025" y="1061265"/>
            <a:ext cx="77040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Participants</a:t>
            </a:r>
            <a:endParaRPr/>
          </a:p>
        </p:txBody>
      </p:sp>
      <p:sp>
        <p:nvSpPr>
          <p:cNvPr id="630" name="Google Shape;630;p47"/>
          <p:cNvSpPr txBox="1">
            <a:spLocks noGrp="1"/>
          </p:cNvSpPr>
          <p:nvPr>
            <p:ph type="subTitle" idx="5"/>
          </p:nvPr>
        </p:nvSpPr>
        <p:spPr>
          <a:xfrm>
            <a:off x="719984" y="3137020"/>
            <a:ext cx="77040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Statistical Analysis</a:t>
            </a:r>
            <a:endParaRPr/>
          </a:p>
        </p:txBody>
      </p:sp>
      <p:sp>
        <p:nvSpPr>
          <p:cNvPr id="631" name="Google Shape;631;p47"/>
          <p:cNvSpPr txBox="1">
            <a:spLocks noGrp="1"/>
          </p:cNvSpPr>
          <p:nvPr>
            <p:ph type="subTitle" idx="6"/>
          </p:nvPr>
        </p:nvSpPr>
        <p:spPr>
          <a:xfrm>
            <a:off x="719957" y="1713240"/>
            <a:ext cx="77040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Equipment</a:t>
            </a:r>
            <a:r>
              <a:rPr lang="en-GB"/>
              <a:t> </a:t>
            </a:r>
            <a:endParaRPr/>
          </a:p>
        </p:txBody>
      </p:sp>
      <p:sp>
        <p:nvSpPr>
          <p:cNvPr id="632" name="Google Shape;632;p47"/>
          <p:cNvSpPr txBox="1">
            <a:spLocks noGrp="1"/>
          </p:cNvSpPr>
          <p:nvPr>
            <p:ph type="title"/>
          </p:nvPr>
        </p:nvSpPr>
        <p:spPr>
          <a:xfrm>
            <a:off x="720000" y="318026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Methodology</a:t>
            </a:r>
            <a:endParaRPr b="1" dirty="0"/>
          </a:p>
        </p:txBody>
      </p:sp>
      <p:sp>
        <p:nvSpPr>
          <p:cNvPr id="633" name="Google Shape;633;p47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634" name="Google Shape;634;p47"/>
          <p:cNvSpPr txBox="1">
            <a:spLocks noGrp="1"/>
          </p:cNvSpPr>
          <p:nvPr>
            <p:ph type="subTitle" idx="2"/>
          </p:nvPr>
        </p:nvSpPr>
        <p:spPr>
          <a:xfrm>
            <a:off x="720025" y="1435838"/>
            <a:ext cx="7704000" cy="33518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20 (10M/10F), Age 18-29, mixed activity level</a:t>
            </a:r>
            <a:endParaRPr/>
          </a:p>
        </p:txBody>
      </p:sp>
      <p:sp>
        <p:nvSpPr>
          <p:cNvPr id="635" name="Google Shape;635;p47"/>
          <p:cNvSpPr txBox="1">
            <a:spLocks noGrp="1"/>
          </p:cNvSpPr>
          <p:nvPr>
            <p:ph type="subTitle" idx="3"/>
          </p:nvPr>
        </p:nvSpPr>
        <p:spPr>
          <a:xfrm>
            <a:off x="719975" y="3511593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Descriptive and inferential stats </a:t>
            </a:r>
            <a:r>
              <a:rPr lang="en" err="1"/>
              <a:t>Shapiro-Wilk</a:t>
            </a:r>
            <a:r>
              <a:rPr lang="en"/>
              <a:t>, Levene’s Test, Independent t-Test, Cohens d, Mann-Whitney U Test, (Backup), Chi-Square Test. </a:t>
            </a:r>
            <a:endParaRPr/>
          </a:p>
        </p:txBody>
      </p:sp>
      <p:sp>
        <p:nvSpPr>
          <p:cNvPr id="636" name="Google Shape;636;p47"/>
          <p:cNvSpPr txBox="1">
            <a:spLocks noGrp="1"/>
          </p:cNvSpPr>
          <p:nvPr>
            <p:ph type="subTitle" idx="4"/>
          </p:nvPr>
        </p:nvSpPr>
        <p:spPr>
          <a:xfrm>
            <a:off x="720025" y="205720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Video analysis, drop landing protocol for LESS Scoring, </a:t>
            </a:r>
            <a:r>
              <a:rPr lang="en-GB" dirty="0"/>
              <a:t>n</a:t>
            </a:r>
            <a:r>
              <a:rPr lang="en" dirty="0" err="1"/>
              <a:t>otating</a:t>
            </a:r>
            <a:r>
              <a:rPr lang="en" dirty="0"/>
              <a:t> scoring against published norms</a:t>
            </a:r>
            <a:endParaRPr dirty="0"/>
          </a:p>
        </p:txBody>
      </p:sp>
      <p:sp>
        <p:nvSpPr>
          <p:cNvPr id="2" name="Google Shape;630;p47">
            <a:extLst>
              <a:ext uri="{FF2B5EF4-FFF2-40B4-BE49-F238E27FC236}">
                <a16:creationId xmlns:a16="http://schemas.microsoft.com/office/drawing/2014/main" id="{9C58ED11-8553-104D-8860-1499E1ADC434}"/>
              </a:ext>
            </a:extLst>
          </p:cNvPr>
          <p:cNvSpPr txBox="1">
            <a:spLocks/>
          </p:cNvSpPr>
          <p:nvPr/>
        </p:nvSpPr>
        <p:spPr>
          <a:xfrm>
            <a:off x="719975" y="4044070"/>
            <a:ext cx="7704000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pPr marL="0" indent="0"/>
            <a:r>
              <a:rPr lang="en-GB"/>
              <a:t>Limitations</a:t>
            </a:r>
          </a:p>
        </p:txBody>
      </p:sp>
      <p:sp>
        <p:nvSpPr>
          <p:cNvPr id="3" name="Google Shape;635;p47">
            <a:extLst>
              <a:ext uri="{FF2B5EF4-FFF2-40B4-BE49-F238E27FC236}">
                <a16:creationId xmlns:a16="http://schemas.microsoft.com/office/drawing/2014/main" id="{F84AAC14-4B68-86B1-54A8-DA77AECA88F2}"/>
              </a:ext>
            </a:extLst>
          </p:cNvPr>
          <p:cNvSpPr txBox="1">
            <a:spLocks/>
          </p:cNvSpPr>
          <p:nvPr/>
        </p:nvSpPr>
        <p:spPr>
          <a:xfrm>
            <a:off x="719966" y="4418643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indent="0"/>
            <a:r>
              <a:rPr lang="en-US"/>
              <a:t>Small N, convenience sample, no sport-specific data</a:t>
            </a:r>
          </a:p>
        </p:txBody>
      </p:sp>
      <p:sp>
        <p:nvSpPr>
          <p:cNvPr id="5" name="Google Shape;630;p47">
            <a:extLst>
              <a:ext uri="{FF2B5EF4-FFF2-40B4-BE49-F238E27FC236}">
                <a16:creationId xmlns:a16="http://schemas.microsoft.com/office/drawing/2014/main" id="{6FF0CC71-0491-C643-180C-22B434B8110A}"/>
              </a:ext>
            </a:extLst>
          </p:cNvPr>
          <p:cNvSpPr txBox="1">
            <a:spLocks/>
          </p:cNvSpPr>
          <p:nvPr/>
        </p:nvSpPr>
        <p:spPr>
          <a:xfrm>
            <a:off x="719966" y="2311441"/>
            <a:ext cx="7704000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pPr marL="0" indent="0"/>
            <a:r>
              <a:rPr lang="en-GB"/>
              <a:t>Protocol</a:t>
            </a:r>
          </a:p>
        </p:txBody>
      </p:sp>
      <p:sp>
        <p:nvSpPr>
          <p:cNvPr id="7" name="Google Shape;635;p47">
            <a:extLst>
              <a:ext uri="{FF2B5EF4-FFF2-40B4-BE49-F238E27FC236}">
                <a16:creationId xmlns:a16="http://schemas.microsoft.com/office/drawing/2014/main" id="{1C4F3F77-E41D-DC8A-AE44-F246C192B04C}"/>
              </a:ext>
            </a:extLst>
          </p:cNvPr>
          <p:cNvSpPr txBox="1">
            <a:spLocks/>
          </p:cNvSpPr>
          <p:nvPr/>
        </p:nvSpPr>
        <p:spPr>
          <a:xfrm>
            <a:off x="719957" y="267265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indent="0"/>
            <a:r>
              <a:rPr lang="en-GB"/>
              <a:t>30cm box, ½ body height of participant measured and marked forwards, land and jump instantly and maximally straight upwards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7">
          <a:extLst>
            <a:ext uri="{FF2B5EF4-FFF2-40B4-BE49-F238E27FC236}">
              <a16:creationId xmlns:a16="http://schemas.microsoft.com/office/drawing/2014/main" id="{8C8CB233-0378-D0E1-0FC5-8AA0D3956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8" name="Google Shape;958;p58">
            <a:extLst>
              <a:ext uri="{FF2B5EF4-FFF2-40B4-BE49-F238E27FC236}">
                <a16:creationId xmlns:a16="http://schemas.microsoft.com/office/drawing/2014/main" id="{45E47837-E2E3-7542-0625-1F0D0521C2F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495074" y="2729902"/>
            <a:ext cx="2779347" cy="97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Descriptive Statistics (Mean, SD)</a:t>
            </a: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t-Test results</a:t>
            </a:r>
            <a:endParaRPr lang="en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Box P</a:t>
            </a:r>
            <a:r>
              <a:rPr lang="en-GB" dirty="0"/>
              <a:t>l</a:t>
            </a:r>
            <a:r>
              <a:rPr lang="en" dirty="0" err="1"/>
              <a:t>ot</a:t>
            </a:r>
            <a:r>
              <a:rPr lang="en" dirty="0"/>
              <a:t> For Distributions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Risk Category Grouped Bar Chart</a:t>
            </a:r>
          </a:p>
        </p:txBody>
      </p:sp>
      <p:sp>
        <p:nvSpPr>
          <p:cNvPr id="959" name="Google Shape;959;p58">
            <a:extLst>
              <a:ext uri="{FF2B5EF4-FFF2-40B4-BE49-F238E27FC236}">
                <a16:creationId xmlns:a16="http://schemas.microsoft.com/office/drawing/2014/main" id="{854E1CA6-ABD6-B9DB-B886-13A4EF80F94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495075" y="1442800"/>
            <a:ext cx="2510400" cy="1189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Results</a:t>
            </a:r>
            <a:endParaRPr b="1"/>
          </a:p>
        </p:txBody>
      </p:sp>
      <p:sp>
        <p:nvSpPr>
          <p:cNvPr id="960" name="Google Shape;960;p58">
            <a:extLst>
              <a:ext uri="{FF2B5EF4-FFF2-40B4-BE49-F238E27FC236}">
                <a16:creationId xmlns:a16="http://schemas.microsoft.com/office/drawing/2014/main" id="{FAC3CEF7-07D6-50B4-6164-AE5F616095B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961" name="Google Shape;961;p58">
            <a:extLst>
              <a:ext uri="{FF2B5EF4-FFF2-40B4-BE49-F238E27FC236}">
                <a16:creationId xmlns:a16="http://schemas.microsoft.com/office/drawing/2014/main" id="{6C75729B-F3C2-1E70-1088-B21ABAC23CD6}"/>
              </a:ext>
            </a:extLst>
          </p:cNvPr>
          <p:cNvSpPr/>
          <p:nvPr/>
        </p:nvSpPr>
        <p:spPr>
          <a:xfrm>
            <a:off x="1138526" y="735560"/>
            <a:ext cx="2697360" cy="3672365"/>
          </a:xfrm>
          <a:custGeom>
            <a:avLst/>
            <a:gdLst/>
            <a:ahLst/>
            <a:cxnLst/>
            <a:rect l="l" t="t" r="r" b="b"/>
            <a:pathLst>
              <a:path w="143096" h="190426" extrusionOk="0">
                <a:moveTo>
                  <a:pt x="2914" y="0"/>
                </a:moveTo>
                <a:cubicBezTo>
                  <a:pt x="1280" y="0"/>
                  <a:pt x="0" y="1281"/>
                  <a:pt x="0" y="2914"/>
                </a:cubicBezTo>
                <a:lnTo>
                  <a:pt x="0" y="187512"/>
                </a:lnTo>
                <a:cubicBezTo>
                  <a:pt x="0" y="189101"/>
                  <a:pt x="1280" y="190426"/>
                  <a:pt x="2914" y="190426"/>
                </a:cubicBezTo>
                <a:lnTo>
                  <a:pt x="140182" y="190426"/>
                </a:lnTo>
                <a:cubicBezTo>
                  <a:pt x="141771" y="190426"/>
                  <a:pt x="143096" y="189101"/>
                  <a:pt x="143096" y="187512"/>
                </a:cubicBezTo>
                <a:lnTo>
                  <a:pt x="143096" y="2914"/>
                </a:lnTo>
                <a:cubicBezTo>
                  <a:pt x="143096" y="1281"/>
                  <a:pt x="141771" y="0"/>
                  <a:pt x="14018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63" name="Google Shape;963;p58">
            <a:extLst>
              <a:ext uri="{FF2B5EF4-FFF2-40B4-BE49-F238E27FC236}">
                <a16:creationId xmlns:a16="http://schemas.microsoft.com/office/drawing/2014/main" id="{548780E9-3FDF-6C6D-8E82-BFE584BB55C2}"/>
              </a:ext>
            </a:extLst>
          </p:cNvPr>
          <p:cNvGrpSpPr/>
          <p:nvPr/>
        </p:nvGrpSpPr>
        <p:grpSpPr>
          <a:xfrm rot="5400000">
            <a:off x="2815687" y="2536669"/>
            <a:ext cx="3699502" cy="70175"/>
            <a:chOff x="4759925" y="4538325"/>
            <a:chExt cx="3678900" cy="70175"/>
          </a:xfrm>
        </p:grpSpPr>
        <p:cxnSp>
          <p:nvCxnSpPr>
            <p:cNvPr id="964" name="Google Shape;964;p58">
              <a:extLst>
                <a:ext uri="{FF2B5EF4-FFF2-40B4-BE49-F238E27FC236}">
                  <a16:creationId xmlns:a16="http://schemas.microsoft.com/office/drawing/2014/main" id="{B6A442A0-047F-BCA2-6047-9FA546F6303F}"/>
                </a:ext>
              </a:extLst>
            </p:cNvPr>
            <p:cNvCxnSpPr/>
            <p:nvPr/>
          </p:nvCxnSpPr>
          <p:spPr>
            <a:xfrm rot="10800000">
              <a:off x="4759925" y="4538325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65" name="Google Shape;965;p58">
              <a:extLst>
                <a:ext uri="{FF2B5EF4-FFF2-40B4-BE49-F238E27FC236}">
                  <a16:creationId xmlns:a16="http://schemas.microsoft.com/office/drawing/2014/main" id="{DA6383C4-819A-5D04-7789-03795E5058F8}"/>
                </a:ext>
              </a:extLst>
            </p:cNvPr>
            <p:cNvCxnSpPr/>
            <p:nvPr/>
          </p:nvCxnSpPr>
          <p:spPr>
            <a:xfrm rot="10800000">
              <a:off x="4759925" y="4608500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8FF15736-6676-BD61-E847-AA63F6317577}"/>
              </a:ext>
            </a:extLst>
          </p:cNvPr>
          <p:cNvSpPr/>
          <p:nvPr/>
        </p:nvSpPr>
        <p:spPr>
          <a:xfrm>
            <a:off x="869576" y="546847"/>
            <a:ext cx="3218328" cy="4043082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Google Shape;531;p43">
            <a:extLst>
              <a:ext uri="{FF2B5EF4-FFF2-40B4-BE49-F238E27FC236}">
                <a16:creationId xmlns:a16="http://schemas.microsoft.com/office/drawing/2014/main" id="{323C5820-27F1-BCF9-41EE-EFD9284D7388}"/>
              </a:ext>
            </a:extLst>
          </p:cNvPr>
          <p:cNvSpPr/>
          <p:nvPr/>
        </p:nvSpPr>
        <p:spPr>
          <a:xfrm>
            <a:off x="2615953" y="1368729"/>
            <a:ext cx="1354800" cy="1083900"/>
          </a:xfrm>
          <a:prstGeom prst="roundRect">
            <a:avLst>
              <a:gd name="adj" fmla="val 1015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sp>
        <p:nvSpPr>
          <p:cNvPr id="54" name="Google Shape;532;p43">
            <a:extLst>
              <a:ext uri="{FF2B5EF4-FFF2-40B4-BE49-F238E27FC236}">
                <a16:creationId xmlns:a16="http://schemas.microsoft.com/office/drawing/2014/main" id="{A7850E09-FD23-1325-230F-B7D19F9C8CFE}"/>
              </a:ext>
            </a:extLst>
          </p:cNvPr>
          <p:cNvSpPr/>
          <p:nvPr/>
        </p:nvSpPr>
        <p:spPr>
          <a:xfrm>
            <a:off x="972144" y="2696430"/>
            <a:ext cx="1354800" cy="1083900"/>
          </a:xfrm>
          <a:prstGeom prst="roundRect">
            <a:avLst>
              <a:gd name="adj" fmla="val 1015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grpSp>
        <p:nvGrpSpPr>
          <p:cNvPr id="55" name="Google Shape;533;p43">
            <a:extLst>
              <a:ext uri="{FF2B5EF4-FFF2-40B4-BE49-F238E27FC236}">
                <a16:creationId xmlns:a16="http://schemas.microsoft.com/office/drawing/2014/main" id="{373EA439-F363-5E4D-67FB-8FFC4506D0ED}"/>
              </a:ext>
            </a:extLst>
          </p:cNvPr>
          <p:cNvGrpSpPr/>
          <p:nvPr/>
        </p:nvGrpSpPr>
        <p:grpSpPr>
          <a:xfrm>
            <a:off x="2615940" y="2696277"/>
            <a:ext cx="1354800" cy="1083900"/>
            <a:chOff x="2358896" y="3524448"/>
            <a:chExt cx="1354800" cy="1083900"/>
          </a:xfrm>
        </p:grpSpPr>
        <p:sp>
          <p:nvSpPr>
            <p:cNvPr id="56" name="Google Shape;534;p43">
              <a:extLst>
                <a:ext uri="{FF2B5EF4-FFF2-40B4-BE49-F238E27FC236}">
                  <a16:creationId xmlns:a16="http://schemas.microsoft.com/office/drawing/2014/main" id="{E123DBC3-85D2-BB0F-9671-AFE1561AD6B3}"/>
                </a:ext>
              </a:extLst>
            </p:cNvPr>
            <p:cNvSpPr/>
            <p:nvPr/>
          </p:nvSpPr>
          <p:spPr>
            <a:xfrm>
              <a:off x="2358896" y="3524448"/>
              <a:ext cx="1354800" cy="1083900"/>
            </a:xfrm>
            <a:prstGeom prst="roundRect">
              <a:avLst>
                <a:gd name="adj" fmla="val 1015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Kanit"/>
                <a:ea typeface="Kanit"/>
                <a:cs typeface="Kanit"/>
                <a:sym typeface="Kanit"/>
              </a:endParaRPr>
            </a:p>
          </p:txBody>
        </p:sp>
        <p:grpSp>
          <p:nvGrpSpPr>
            <p:cNvPr id="57" name="Google Shape;535;p43">
              <a:extLst>
                <a:ext uri="{FF2B5EF4-FFF2-40B4-BE49-F238E27FC236}">
                  <a16:creationId xmlns:a16="http://schemas.microsoft.com/office/drawing/2014/main" id="{C34A9205-09DA-92C9-93D4-139E9E501E6D}"/>
                </a:ext>
              </a:extLst>
            </p:cNvPr>
            <p:cNvGrpSpPr/>
            <p:nvPr/>
          </p:nvGrpSpPr>
          <p:grpSpPr>
            <a:xfrm>
              <a:off x="2662055" y="3733600"/>
              <a:ext cx="757169" cy="626625"/>
              <a:chOff x="2653314" y="3733594"/>
              <a:chExt cx="765900" cy="626625"/>
            </a:xfrm>
          </p:grpSpPr>
          <p:cxnSp>
            <p:nvCxnSpPr>
              <p:cNvPr id="899" name="Google Shape;536;p43">
                <a:extLst>
                  <a:ext uri="{FF2B5EF4-FFF2-40B4-BE49-F238E27FC236}">
                    <a16:creationId xmlns:a16="http://schemas.microsoft.com/office/drawing/2014/main" id="{ECD5CA18-7AED-2029-8553-4AD95784B6AF}"/>
                  </a:ext>
                </a:extLst>
              </p:cNvPr>
              <p:cNvCxnSpPr/>
              <p:nvPr/>
            </p:nvCxnSpPr>
            <p:spPr>
              <a:xfrm>
                <a:off x="2653314" y="43602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00" name="Google Shape;537;p43">
                <a:extLst>
                  <a:ext uri="{FF2B5EF4-FFF2-40B4-BE49-F238E27FC236}">
                    <a16:creationId xmlns:a16="http://schemas.microsoft.com/office/drawing/2014/main" id="{7506E3EA-4824-D435-DC48-24C75696A1D3}"/>
                  </a:ext>
                </a:extLst>
              </p:cNvPr>
              <p:cNvCxnSpPr/>
              <p:nvPr/>
            </p:nvCxnSpPr>
            <p:spPr>
              <a:xfrm>
                <a:off x="2653314" y="42905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01" name="Google Shape;538;p43">
                <a:extLst>
                  <a:ext uri="{FF2B5EF4-FFF2-40B4-BE49-F238E27FC236}">
                    <a16:creationId xmlns:a16="http://schemas.microsoft.com/office/drawing/2014/main" id="{FF59F845-D757-89F0-77E5-763A2B6687AE}"/>
                  </a:ext>
                </a:extLst>
              </p:cNvPr>
              <p:cNvCxnSpPr/>
              <p:nvPr/>
            </p:nvCxnSpPr>
            <p:spPr>
              <a:xfrm>
                <a:off x="2653314" y="42209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02" name="Google Shape;539;p43">
                <a:extLst>
                  <a:ext uri="{FF2B5EF4-FFF2-40B4-BE49-F238E27FC236}">
                    <a16:creationId xmlns:a16="http://schemas.microsoft.com/office/drawing/2014/main" id="{1B30C773-3337-208B-040D-DD987D3CBA13}"/>
                  </a:ext>
                </a:extLst>
              </p:cNvPr>
              <p:cNvCxnSpPr/>
              <p:nvPr/>
            </p:nvCxnSpPr>
            <p:spPr>
              <a:xfrm>
                <a:off x="2653314" y="41513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03" name="Google Shape;540;p43">
                <a:extLst>
                  <a:ext uri="{FF2B5EF4-FFF2-40B4-BE49-F238E27FC236}">
                    <a16:creationId xmlns:a16="http://schemas.microsoft.com/office/drawing/2014/main" id="{DE60B6AB-EE27-4FEE-DFAB-3BF8DF1E8DC4}"/>
                  </a:ext>
                </a:extLst>
              </p:cNvPr>
              <p:cNvCxnSpPr/>
              <p:nvPr/>
            </p:nvCxnSpPr>
            <p:spPr>
              <a:xfrm>
                <a:off x="2653314" y="40817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04" name="Google Shape;541;p43">
                <a:extLst>
                  <a:ext uri="{FF2B5EF4-FFF2-40B4-BE49-F238E27FC236}">
                    <a16:creationId xmlns:a16="http://schemas.microsoft.com/office/drawing/2014/main" id="{228CDC65-77E5-80A3-94B2-6C97FB7992CC}"/>
                  </a:ext>
                </a:extLst>
              </p:cNvPr>
              <p:cNvCxnSpPr/>
              <p:nvPr/>
            </p:nvCxnSpPr>
            <p:spPr>
              <a:xfrm>
                <a:off x="2653314" y="40120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05" name="Google Shape;542;p43">
                <a:extLst>
                  <a:ext uri="{FF2B5EF4-FFF2-40B4-BE49-F238E27FC236}">
                    <a16:creationId xmlns:a16="http://schemas.microsoft.com/office/drawing/2014/main" id="{6395E9F5-FC49-A526-8A61-73EA7E0A62A2}"/>
                  </a:ext>
                </a:extLst>
              </p:cNvPr>
              <p:cNvCxnSpPr/>
              <p:nvPr/>
            </p:nvCxnSpPr>
            <p:spPr>
              <a:xfrm>
                <a:off x="2653314" y="39424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06" name="Google Shape;543;p43">
                <a:extLst>
                  <a:ext uri="{FF2B5EF4-FFF2-40B4-BE49-F238E27FC236}">
                    <a16:creationId xmlns:a16="http://schemas.microsoft.com/office/drawing/2014/main" id="{58C15D6E-2840-B480-9924-E97BFFB1B2A9}"/>
                  </a:ext>
                </a:extLst>
              </p:cNvPr>
              <p:cNvCxnSpPr/>
              <p:nvPr/>
            </p:nvCxnSpPr>
            <p:spPr>
              <a:xfrm>
                <a:off x="2653314" y="38728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07" name="Google Shape;544;p43">
                <a:extLst>
                  <a:ext uri="{FF2B5EF4-FFF2-40B4-BE49-F238E27FC236}">
                    <a16:creationId xmlns:a16="http://schemas.microsoft.com/office/drawing/2014/main" id="{6529FE5D-E913-1A19-9473-D35A50B413D7}"/>
                  </a:ext>
                </a:extLst>
              </p:cNvPr>
              <p:cNvCxnSpPr/>
              <p:nvPr/>
            </p:nvCxnSpPr>
            <p:spPr>
              <a:xfrm>
                <a:off x="2653314" y="38032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08" name="Google Shape;545;p43">
                <a:extLst>
                  <a:ext uri="{FF2B5EF4-FFF2-40B4-BE49-F238E27FC236}">
                    <a16:creationId xmlns:a16="http://schemas.microsoft.com/office/drawing/2014/main" id="{D9AC72E0-73D0-67E6-1A41-7EC286BD841D}"/>
                  </a:ext>
                </a:extLst>
              </p:cNvPr>
              <p:cNvCxnSpPr/>
              <p:nvPr/>
            </p:nvCxnSpPr>
            <p:spPr>
              <a:xfrm>
                <a:off x="2653314" y="37335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58" name="Google Shape;546;p43">
              <a:extLst>
                <a:ext uri="{FF2B5EF4-FFF2-40B4-BE49-F238E27FC236}">
                  <a16:creationId xmlns:a16="http://schemas.microsoft.com/office/drawing/2014/main" id="{6806B08B-6384-A80C-3C7D-13D897198035}"/>
                </a:ext>
              </a:extLst>
            </p:cNvPr>
            <p:cNvSpPr/>
            <p:nvPr/>
          </p:nvSpPr>
          <p:spPr>
            <a:xfrm>
              <a:off x="2764000" y="4218282"/>
              <a:ext cx="69300" cy="2130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59" name="Google Shape;547;p43">
              <a:extLst>
                <a:ext uri="{FF2B5EF4-FFF2-40B4-BE49-F238E27FC236}">
                  <a16:creationId xmlns:a16="http://schemas.microsoft.com/office/drawing/2014/main" id="{933EE43F-E294-62AE-5180-C921596B8F82}"/>
                </a:ext>
              </a:extLst>
            </p:cNvPr>
            <p:cNvSpPr/>
            <p:nvPr/>
          </p:nvSpPr>
          <p:spPr>
            <a:xfrm>
              <a:off x="2833300" y="4087125"/>
              <a:ext cx="69300" cy="344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60" name="Google Shape;548;p43">
              <a:extLst>
                <a:ext uri="{FF2B5EF4-FFF2-40B4-BE49-F238E27FC236}">
                  <a16:creationId xmlns:a16="http://schemas.microsoft.com/office/drawing/2014/main" id="{7D4501ED-3FB0-6156-1DAC-601200628C36}"/>
                </a:ext>
              </a:extLst>
            </p:cNvPr>
            <p:cNvSpPr/>
            <p:nvPr/>
          </p:nvSpPr>
          <p:spPr>
            <a:xfrm>
              <a:off x="2967000" y="4131187"/>
              <a:ext cx="69300" cy="3000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61" name="Google Shape;549;p43">
              <a:extLst>
                <a:ext uri="{FF2B5EF4-FFF2-40B4-BE49-F238E27FC236}">
                  <a16:creationId xmlns:a16="http://schemas.microsoft.com/office/drawing/2014/main" id="{639B9B67-C866-33FD-A501-8B071F2F8F03}"/>
                </a:ext>
              </a:extLst>
            </p:cNvPr>
            <p:cNvSpPr/>
            <p:nvPr/>
          </p:nvSpPr>
          <p:spPr>
            <a:xfrm>
              <a:off x="3036300" y="3946375"/>
              <a:ext cx="69300" cy="48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62" name="Google Shape;550;p43">
              <a:extLst>
                <a:ext uri="{FF2B5EF4-FFF2-40B4-BE49-F238E27FC236}">
                  <a16:creationId xmlns:a16="http://schemas.microsoft.com/office/drawing/2014/main" id="{7690A605-1531-8418-80B1-C703DEEB3586}"/>
                </a:ext>
              </a:extLst>
            </p:cNvPr>
            <p:cNvSpPr/>
            <p:nvPr/>
          </p:nvSpPr>
          <p:spPr>
            <a:xfrm>
              <a:off x="3170000" y="4043418"/>
              <a:ext cx="69300" cy="3879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63" name="Google Shape;551;p43">
              <a:extLst>
                <a:ext uri="{FF2B5EF4-FFF2-40B4-BE49-F238E27FC236}">
                  <a16:creationId xmlns:a16="http://schemas.microsoft.com/office/drawing/2014/main" id="{F26B43DE-694E-3BFE-FA2E-5BA597D057FE}"/>
                </a:ext>
              </a:extLst>
            </p:cNvPr>
            <p:cNvSpPr/>
            <p:nvPr/>
          </p:nvSpPr>
          <p:spPr>
            <a:xfrm>
              <a:off x="3239300" y="3804546"/>
              <a:ext cx="69300" cy="626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grpSp>
          <p:nvGrpSpPr>
            <p:cNvPr id="896" name="Google Shape;552;p43">
              <a:extLst>
                <a:ext uri="{FF2B5EF4-FFF2-40B4-BE49-F238E27FC236}">
                  <a16:creationId xmlns:a16="http://schemas.microsoft.com/office/drawing/2014/main" id="{492D80F1-C7D2-A522-43DD-AF212CD9BFDE}"/>
                </a:ext>
              </a:extLst>
            </p:cNvPr>
            <p:cNvGrpSpPr/>
            <p:nvPr/>
          </p:nvGrpSpPr>
          <p:grpSpPr>
            <a:xfrm>
              <a:off x="2655100" y="3701607"/>
              <a:ext cx="764141" cy="729518"/>
              <a:chOff x="961540" y="877228"/>
              <a:chExt cx="1136100" cy="1084624"/>
            </a:xfrm>
          </p:grpSpPr>
          <p:cxnSp>
            <p:nvCxnSpPr>
              <p:cNvPr id="897" name="Google Shape;553;p43">
                <a:extLst>
                  <a:ext uri="{FF2B5EF4-FFF2-40B4-BE49-F238E27FC236}">
                    <a16:creationId xmlns:a16="http://schemas.microsoft.com/office/drawing/2014/main" id="{89DECE48-1163-E53D-FC06-80F8BAE35ECD}"/>
                  </a:ext>
                </a:extLst>
              </p:cNvPr>
              <p:cNvCxnSpPr/>
              <p:nvPr/>
            </p:nvCxnSpPr>
            <p:spPr>
              <a:xfrm>
                <a:off x="961540" y="1961852"/>
                <a:ext cx="1136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898" name="Google Shape;554;p43">
                <a:extLst>
                  <a:ext uri="{FF2B5EF4-FFF2-40B4-BE49-F238E27FC236}">
                    <a16:creationId xmlns:a16="http://schemas.microsoft.com/office/drawing/2014/main" id="{492F8343-5D16-3D15-5D39-01C4A40EFA88}"/>
                  </a:ext>
                </a:extLst>
              </p:cNvPr>
              <p:cNvCxnSpPr/>
              <p:nvPr/>
            </p:nvCxnSpPr>
            <p:spPr>
              <a:xfrm>
                <a:off x="968472" y="877228"/>
                <a:ext cx="0" cy="10845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909" name="Google Shape;555;p43">
            <a:extLst>
              <a:ext uri="{FF2B5EF4-FFF2-40B4-BE49-F238E27FC236}">
                <a16:creationId xmlns:a16="http://schemas.microsoft.com/office/drawing/2014/main" id="{EAB2765F-1B30-458D-7772-DF4B0E85E4E7}"/>
              </a:ext>
            </a:extLst>
          </p:cNvPr>
          <p:cNvGrpSpPr/>
          <p:nvPr/>
        </p:nvGrpSpPr>
        <p:grpSpPr>
          <a:xfrm>
            <a:off x="972144" y="1368730"/>
            <a:ext cx="1354800" cy="1083900"/>
            <a:chOff x="715100" y="2196901"/>
            <a:chExt cx="1354800" cy="1083900"/>
          </a:xfrm>
        </p:grpSpPr>
        <p:grpSp>
          <p:nvGrpSpPr>
            <p:cNvPr id="910" name="Google Shape;556;p43">
              <a:extLst>
                <a:ext uri="{FF2B5EF4-FFF2-40B4-BE49-F238E27FC236}">
                  <a16:creationId xmlns:a16="http://schemas.microsoft.com/office/drawing/2014/main" id="{92616C5F-C6DB-AE74-2FBF-CF29C9A53706}"/>
                </a:ext>
              </a:extLst>
            </p:cNvPr>
            <p:cNvGrpSpPr/>
            <p:nvPr/>
          </p:nvGrpSpPr>
          <p:grpSpPr>
            <a:xfrm>
              <a:off x="715100" y="2196901"/>
              <a:ext cx="1354800" cy="1083900"/>
              <a:chOff x="715100" y="1862701"/>
              <a:chExt cx="1354800" cy="1083900"/>
            </a:xfrm>
          </p:grpSpPr>
          <p:sp>
            <p:nvSpPr>
              <p:cNvPr id="913" name="Google Shape;557;p43">
                <a:extLst>
                  <a:ext uri="{FF2B5EF4-FFF2-40B4-BE49-F238E27FC236}">
                    <a16:creationId xmlns:a16="http://schemas.microsoft.com/office/drawing/2014/main" id="{834BA3C0-7B31-CB09-A8A6-478700E5DCAB}"/>
                  </a:ext>
                </a:extLst>
              </p:cNvPr>
              <p:cNvSpPr/>
              <p:nvPr/>
            </p:nvSpPr>
            <p:spPr>
              <a:xfrm>
                <a:off x="715100" y="1862701"/>
                <a:ext cx="1354800" cy="1083900"/>
              </a:xfrm>
              <a:prstGeom prst="roundRect">
                <a:avLst>
                  <a:gd name="adj" fmla="val 10152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cxnSp>
            <p:nvCxnSpPr>
              <p:cNvPr id="914" name="Google Shape;558;p43">
                <a:extLst>
                  <a:ext uri="{FF2B5EF4-FFF2-40B4-BE49-F238E27FC236}">
                    <a16:creationId xmlns:a16="http://schemas.microsoft.com/office/drawing/2014/main" id="{FC7404AB-30BD-005B-289B-0481F9C7B250}"/>
                  </a:ext>
                </a:extLst>
              </p:cNvPr>
              <p:cNvCxnSpPr/>
              <p:nvPr/>
            </p:nvCxnSpPr>
            <p:spPr>
              <a:xfrm>
                <a:off x="1005939" y="26983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15" name="Google Shape;559;p43">
                <a:extLst>
                  <a:ext uri="{FF2B5EF4-FFF2-40B4-BE49-F238E27FC236}">
                    <a16:creationId xmlns:a16="http://schemas.microsoft.com/office/drawing/2014/main" id="{58E22742-BCFD-970F-D29A-437BBBAB68A3}"/>
                  </a:ext>
                </a:extLst>
              </p:cNvPr>
              <p:cNvCxnSpPr/>
              <p:nvPr/>
            </p:nvCxnSpPr>
            <p:spPr>
              <a:xfrm>
                <a:off x="1005939" y="26286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16" name="Google Shape;560;p43">
                <a:extLst>
                  <a:ext uri="{FF2B5EF4-FFF2-40B4-BE49-F238E27FC236}">
                    <a16:creationId xmlns:a16="http://schemas.microsoft.com/office/drawing/2014/main" id="{356B9573-0477-0B36-467C-994062CC24C8}"/>
                  </a:ext>
                </a:extLst>
              </p:cNvPr>
              <p:cNvCxnSpPr/>
              <p:nvPr/>
            </p:nvCxnSpPr>
            <p:spPr>
              <a:xfrm>
                <a:off x="1005939" y="26286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17" name="Google Shape;561;p43">
                <a:extLst>
                  <a:ext uri="{FF2B5EF4-FFF2-40B4-BE49-F238E27FC236}">
                    <a16:creationId xmlns:a16="http://schemas.microsoft.com/office/drawing/2014/main" id="{78922B2B-85FA-11BF-9DCA-275DF5A9587E}"/>
                  </a:ext>
                </a:extLst>
              </p:cNvPr>
              <p:cNvCxnSpPr/>
              <p:nvPr/>
            </p:nvCxnSpPr>
            <p:spPr>
              <a:xfrm>
                <a:off x="1005939" y="25590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18" name="Google Shape;562;p43">
                <a:extLst>
                  <a:ext uri="{FF2B5EF4-FFF2-40B4-BE49-F238E27FC236}">
                    <a16:creationId xmlns:a16="http://schemas.microsoft.com/office/drawing/2014/main" id="{D5C917FC-D0A9-66BF-C178-5ADE7FEF56B3}"/>
                  </a:ext>
                </a:extLst>
              </p:cNvPr>
              <p:cNvCxnSpPr/>
              <p:nvPr/>
            </p:nvCxnSpPr>
            <p:spPr>
              <a:xfrm>
                <a:off x="1005939" y="25590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19" name="Google Shape;563;p43">
                <a:extLst>
                  <a:ext uri="{FF2B5EF4-FFF2-40B4-BE49-F238E27FC236}">
                    <a16:creationId xmlns:a16="http://schemas.microsoft.com/office/drawing/2014/main" id="{D41D4011-F0F3-1DFB-91F4-4377B28A9CDC}"/>
                  </a:ext>
                </a:extLst>
              </p:cNvPr>
              <p:cNvCxnSpPr/>
              <p:nvPr/>
            </p:nvCxnSpPr>
            <p:spPr>
              <a:xfrm>
                <a:off x="1005939" y="24894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0" name="Google Shape;564;p43">
                <a:extLst>
                  <a:ext uri="{FF2B5EF4-FFF2-40B4-BE49-F238E27FC236}">
                    <a16:creationId xmlns:a16="http://schemas.microsoft.com/office/drawing/2014/main" id="{2DAE7EF8-0489-54B3-9771-48B7F0912AA4}"/>
                  </a:ext>
                </a:extLst>
              </p:cNvPr>
              <p:cNvCxnSpPr/>
              <p:nvPr/>
            </p:nvCxnSpPr>
            <p:spPr>
              <a:xfrm>
                <a:off x="1005939" y="24894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1" name="Google Shape;565;p43">
                <a:extLst>
                  <a:ext uri="{FF2B5EF4-FFF2-40B4-BE49-F238E27FC236}">
                    <a16:creationId xmlns:a16="http://schemas.microsoft.com/office/drawing/2014/main" id="{13A9026A-D235-AF0E-98FB-B1F6BDAB0B28}"/>
                  </a:ext>
                </a:extLst>
              </p:cNvPr>
              <p:cNvCxnSpPr/>
              <p:nvPr/>
            </p:nvCxnSpPr>
            <p:spPr>
              <a:xfrm>
                <a:off x="1005939" y="24198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2" name="Google Shape;566;p43">
                <a:extLst>
                  <a:ext uri="{FF2B5EF4-FFF2-40B4-BE49-F238E27FC236}">
                    <a16:creationId xmlns:a16="http://schemas.microsoft.com/office/drawing/2014/main" id="{7D4EED4B-45EF-EDAC-A84B-7BF425AF9685}"/>
                  </a:ext>
                </a:extLst>
              </p:cNvPr>
              <p:cNvCxnSpPr/>
              <p:nvPr/>
            </p:nvCxnSpPr>
            <p:spPr>
              <a:xfrm>
                <a:off x="1005939" y="24198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3" name="Google Shape;567;p43">
                <a:extLst>
                  <a:ext uri="{FF2B5EF4-FFF2-40B4-BE49-F238E27FC236}">
                    <a16:creationId xmlns:a16="http://schemas.microsoft.com/office/drawing/2014/main" id="{428BAE5F-9EFC-582E-AAAE-12DB201B1FDE}"/>
                  </a:ext>
                </a:extLst>
              </p:cNvPr>
              <p:cNvCxnSpPr/>
              <p:nvPr/>
            </p:nvCxnSpPr>
            <p:spPr>
              <a:xfrm>
                <a:off x="1005939" y="23501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4" name="Google Shape;568;p43">
                <a:extLst>
                  <a:ext uri="{FF2B5EF4-FFF2-40B4-BE49-F238E27FC236}">
                    <a16:creationId xmlns:a16="http://schemas.microsoft.com/office/drawing/2014/main" id="{3D0038DD-9508-2D3E-E552-FACCD9CAF213}"/>
                  </a:ext>
                </a:extLst>
              </p:cNvPr>
              <p:cNvCxnSpPr/>
              <p:nvPr/>
            </p:nvCxnSpPr>
            <p:spPr>
              <a:xfrm>
                <a:off x="1005939" y="23501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5" name="Google Shape;569;p43">
                <a:extLst>
                  <a:ext uri="{FF2B5EF4-FFF2-40B4-BE49-F238E27FC236}">
                    <a16:creationId xmlns:a16="http://schemas.microsoft.com/office/drawing/2014/main" id="{3F4AA1C7-9483-2D95-74AF-DFC339505109}"/>
                  </a:ext>
                </a:extLst>
              </p:cNvPr>
              <p:cNvCxnSpPr/>
              <p:nvPr/>
            </p:nvCxnSpPr>
            <p:spPr>
              <a:xfrm>
                <a:off x="1005939" y="22805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6" name="Google Shape;570;p43">
                <a:extLst>
                  <a:ext uri="{FF2B5EF4-FFF2-40B4-BE49-F238E27FC236}">
                    <a16:creationId xmlns:a16="http://schemas.microsoft.com/office/drawing/2014/main" id="{2406149D-38AE-8D9C-C2E9-EA0809FF9197}"/>
                  </a:ext>
                </a:extLst>
              </p:cNvPr>
              <p:cNvCxnSpPr/>
              <p:nvPr/>
            </p:nvCxnSpPr>
            <p:spPr>
              <a:xfrm>
                <a:off x="1005939" y="22805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7" name="Google Shape;571;p43">
                <a:extLst>
                  <a:ext uri="{FF2B5EF4-FFF2-40B4-BE49-F238E27FC236}">
                    <a16:creationId xmlns:a16="http://schemas.microsoft.com/office/drawing/2014/main" id="{D8A2E9DF-0A35-5218-BF0D-3B72B98EA563}"/>
                  </a:ext>
                </a:extLst>
              </p:cNvPr>
              <p:cNvCxnSpPr/>
              <p:nvPr/>
            </p:nvCxnSpPr>
            <p:spPr>
              <a:xfrm>
                <a:off x="1005939" y="22109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8" name="Google Shape;572;p43">
                <a:extLst>
                  <a:ext uri="{FF2B5EF4-FFF2-40B4-BE49-F238E27FC236}">
                    <a16:creationId xmlns:a16="http://schemas.microsoft.com/office/drawing/2014/main" id="{618A07B7-8EE0-781D-7D8F-F56B356F6154}"/>
                  </a:ext>
                </a:extLst>
              </p:cNvPr>
              <p:cNvCxnSpPr/>
              <p:nvPr/>
            </p:nvCxnSpPr>
            <p:spPr>
              <a:xfrm>
                <a:off x="1005939" y="22109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9" name="Google Shape;573;p43">
                <a:extLst>
                  <a:ext uri="{FF2B5EF4-FFF2-40B4-BE49-F238E27FC236}">
                    <a16:creationId xmlns:a16="http://schemas.microsoft.com/office/drawing/2014/main" id="{286B744E-8525-4EC7-F458-2C0B14365217}"/>
                  </a:ext>
                </a:extLst>
              </p:cNvPr>
              <p:cNvCxnSpPr/>
              <p:nvPr/>
            </p:nvCxnSpPr>
            <p:spPr>
              <a:xfrm>
                <a:off x="1005939" y="21413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30" name="Google Shape;574;p43">
                <a:extLst>
                  <a:ext uri="{FF2B5EF4-FFF2-40B4-BE49-F238E27FC236}">
                    <a16:creationId xmlns:a16="http://schemas.microsoft.com/office/drawing/2014/main" id="{3DD1C086-4CE3-A281-3E0D-48475BFACF0E}"/>
                  </a:ext>
                </a:extLst>
              </p:cNvPr>
              <p:cNvCxnSpPr/>
              <p:nvPr/>
            </p:nvCxnSpPr>
            <p:spPr>
              <a:xfrm>
                <a:off x="1005939" y="20716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931" name="Google Shape;575;p43">
                <a:extLst>
                  <a:ext uri="{FF2B5EF4-FFF2-40B4-BE49-F238E27FC236}">
                    <a16:creationId xmlns:a16="http://schemas.microsoft.com/office/drawing/2014/main" id="{9369350D-8DF5-96B1-9558-0851F9428D2D}"/>
                  </a:ext>
                </a:extLst>
              </p:cNvPr>
              <p:cNvGrpSpPr/>
              <p:nvPr/>
            </p:nvGrpSpPr>
            <p:grpSpPr>
              <a:xfrm>
                <a:off x="1005939" y="2039707"/>
                <a:ext cx="765957" cy="729512"/>
                <a:chOff x="958885" y="877228"/>
                <a:chExt cx="1138800" cy="1084615"/>
              </a:xfrm>
            </p:grpSpPr>
            <p:cxnSp>
              <p:nvCxnSpPr>
                <p:cNvPr id="932" name="Google Shape;576;p43">
                  <a:extLst>
                    <a:ext uri="{FF2B5EF4-FFF2-40B4-BE49-F238E27FC236}">
                      <a16:creationId xmlns:a16="http://schemas.microsoft.com/office/drawing/2014/main" id="{5E9F9C85-3E46-16A9-40C1-1D8689C0ABAE}"/>
                    </a:ext>
                  </a:extLst>
                </p:cNvPr>
                <p:cNvCxnSpPr/>
                <p:nvPr/>
              </p:nvCxnSpPr>
              <p:spPr>
                <a:xfrm>
                  <a:off x="958885" y="1961843"/>
                  <a:ext cx="11388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933" name="Google Shape;577;p43">
                  <a:extLst>
                    <a:ext uri="{FF2B5EF4-FFF2-40B4-BE49-F238E27FC236}">
                      <a16:creationId xmlns:a16="http://schemas.microsoft.com/office/drawing/2014/main" id="{E6208597-4BAB-82DA-00E9-90F7803CB280}"/>
                    </a:ext>
                  </a:extLst>
                </p:cNvPr>
                <p:cNvCxnSpPr/>
                <p:nvPr/>
              </p:nvCxnSpPr>
              <p:spPr>
                <a:xfrm>
                  <a:off x="968472" y="877228"/>
                  <a:ext cx="0" cy="10845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sp>
          <p:nvSpPr>
            <p:cNvPr id="911" name="Google Shape;578;p43">
              <a:extLst>
                <a:ext uri="{FF2B5EF4-FFF2-40B4-BE49-F238E27FC236}">
                  <a16:creationId xmlns:a16="http://schemas.microsoft.com/office/drawing/2014/main" id="{2E9A1FBA-90AD-8221-FA35-44B6BBD48F83}"/>
                </a:ext>
              </a:extLst>
            </p:cNvPr>
            <p:cNvSpPr/>
            <p:nvPr/>
          </p:nvSpPr>
          <p:spPr>
            <a:xfrm>
              <a:off x="1041300" y="2410525"/>
              <a:ext cx="712635" cy="668925"/>
            </a:xfrm>
            <a:custGeom>
              <a:avLst/>
              <a:gdLst/>
              <a:ahLst/>
              <a:cxnLst/>
              <a:rect l="l" t="t" r="r" b="b"/>
              <a:pathLst>
                <a:path w="29099" h="26757" extrusionOk="0">
                  <a:moveTo>
                    <a:pt x="0" y="26757"/>
                  </a:moveTo>
                  <a:cubicBezTo>
                    <a:pt x="0" y="25250"/>
                    <a:pt x="527" y="22262"/>
                    <a:pt x="1973" y="22688"/>
                  </a:cubicBezTo>
                  <a:cubicBezTo>
                    <a:pt x="4405" y="23404"/>
                    <a:pt x="7552" y="26791"/>
                    <a:pt x="9248" y="24907"/>
                  </a:cubicBezTo>
                  <a:cubicBezTo>
                    <a:pt x="11796" y="22077"/>
                    <a:pt x="8942" y="16132"/>
                    <a:pt x="11960" y="13810"/>
                  </a:cubicBezTo>
                  <a:cubicBezTo>
                    <a:pt x="14248" y="12050"/>
                    <a:pt x="18661" y="18826"/>
                    <a:pt x="20222" y="16399"/>
                  </a:cubicBezTo>
                  <a:cubicBezTo>
                    <a:pt x="22401" y="13011"/>
                    <a:pt x="18663" y="8080"/>
                    <a:pt x="20098" y="4316"/>
                  </a:cubicBezTo>
                  <a:cubicBezTo>
                    <a:pt x="21011" y="1921"/>
                    <a:pt x="25406" y="7211"/>
                    <a:pt x="27620" y="5919"/>
                  </a:cubicBezTo>
                  <a:cubicBezTo>
                    <a:pt x="29377" y="4894"/>
                    <a:pt x="28812" y="2013"/>
                    <a:pt x="29099" y="0"/>
                  </a:cubicBez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12" name="Google Shape;579;p43">
              <a:extLst>
                <a:ext uri="{FF2B5EF4-FFF2-40B4-BE49-F238E27FC236}">
                  <a16:creationId xmlns:a16="http://schemas.microsoft.com/office/drawing/2014/main" id="{C5FBDDF1-1133-2AF7-D1E8-6F0E52A9DCDF}"/>
                </a:ext>
              </a:extLst>
            </p:cNvPr>
            <p:cNvSpPr/>
            <p:nvPr/>
          </p:nvSpPr>
          <p:spPr>
            <a:xfrm>
              <a:off x="1089200" y="2422500"/>
              <a:ext cx="689675" cy="656970"/>
            </a:xfrm>
            <a:custGeom>
              <a:avLst/>
              <a:gdLst/>
              <a:ahLst/>
              <a:cxnLst/>
              <a:rect l="l" t="t" r="r" b="b"/>
              <a:pathLst>
                <a:path w="27587" h="25307" extrusionOk="0">
                  <a:moveTo>
                    <a:pt x="27587" y="3113"/>
                  </a:moveTo>
                  <a:cubicBezTo>
                    <a:pt x="25129" y="3113"/>
                    <a:pt x="22129" y="-1463"/>
                    <a:pt x="20682" y="524"/>
                  </a:cubicBezTo>
                  <a:cubicBezTo>
                    <a:pt x="18502" y="3519"/>
                    <a:pt x="23619" y="10575"/>
                    <a:pt x="20065" y="11621"/>
                  </a:cubicBezTo>
                  <a:cubicBezTo>
                    <a:pt x="17135" y="12484"/>
                    <a:pt x="13514" y="5478"/>
                    <a:pt x="11681" y="7922"/>
                  </a:cubicBezTo>
                  <a:cubicBezTo>
                    <a:pt x="9276" y="11128"/>
                    <a:pt x="15621" y="16927"/>
                    <a:pt x="12914" y="19882"/>
                  </a:cubicBezTo>
                  <a:cubicBezTo>
                    <a:pt x="10310" y="22724"/>
                    <a:pt x="5817" y="14271"/>
                    <a:pt x="2187" y="15566"/>
                  </a:cubicBezTo>
                  <a:cubicBezTo>
                    <a:pt x="-896" y="16666"/>
                    <a:pt x="-82" y="22202"/>
                    <a:pt x="954" y="25307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213565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4">
          <a:extLst>
            <a:ext uri="{FF2B5EF4-FFF2-40B4-BE49-F238E27FC236}">
              <a16:creationId xmlns:a16="http://schemas.microsoft.com/office/drawing/2014/main" id="{51003B13-E528-741B-E978-445F38D56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" name="Google Shape;1085;p63">
            <a:extLst>
              <a:ext uri="{FF2B5EF4-FFF2-40B4-BE49-F238E27FC236}">
                <a16:creationId xmlns:a16="http://schemas.microsoft.com/office/drawing/2014/main" id="{19B6F875-83A3-FDA4-D722-545D6BD9F87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1086" name="Google Shape;1086;p63">
            <a:extLst>
              <a:ext uri="{FF2B5EF4-FFF2-40B4-BE49-F238E27FC236}">
                <a16:creationId xmlns:a16="http://schemas.microsoft.com/office/drawing/2014/main" id="{2997F0EA-FB16-504A-EE5B-1D960972A71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20000" y="83123"/>
            <a:ext cx="4264800" cy="112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/>
              <a:t>Descriptive Statistics</a:t>
            </a:r>
            <a:endParaRPr sz="3200" b="1"/>
          </a:p>
        </p:txBody>
      </p:sp>
      <p:grpSp>
        <p:nvGrpSpPr>
          <p:cNvPr id="1088" name="Google Shape;1088;p63">
            <a:extLst>
              <a:ext uri="{FF2B5EF4-FFF2-40B4-BE49-F238E27FC236}">
                <a16:creationId xmlns:a16="http://schemas.microsoft.com/office/drawing/2014/main" id="{A546D597-FF03-CD86-3A8C-20F39E2750B7}"/>
              </a:ext>
            </a:extLst>
          </p:cNvPr>
          <p:cNvGrpSpPr/>
          <p:nvPr/>
        </p:nvGrpSpPr>
        <p:grpSpPr>
          <a:xfrm rot="10800000">
            <a:off x="5082503" y="609773"/>
            <a:ext cx="3341177" cy="70175"/>
            <a:chOff x="4759925" y="4538325"/>
            <a:chExt cx="3678900" cy="70175"/>
          </a:xfrm>
        </p:grpSpPr>
        <p:cxnSp>
          <p:nvCxnSpPr>
            <p:cNvPr id="1089" name="Google Shape;1089;p63">
              <a:extLst>
                <a:ext uri="{FF2B5EF4-FFF2-40B4-BE49-F238E27FC236}">
                  <a16:creationId xmlns:a16="http://schemas.microsoft.com/office/drawing/2014/main" id="{2A8DE9EE-5708-8E93-716C-3953FD7C2D18}"/>
                </a:ext>
              </a:extLst>
            </p:cNvPr>
            <p:cNvCxnSpPr/>
            <p:nvPr/>
          </p:nvCxnSpPr>
          <p:spPr>
            <a:xfrm rot="10800000">
              <a:off x="4759925" y="4538325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090" name="Google Shape;1090;p63">
              <a:extLst>
                <a:ext uri="{FF2B5EF4-FFF2-40B4-BE49-F238E27FC236}">
                  <a16:creationId xmlns:a16="http://schemas.microsoft.com/office/drawing/2014/main" id="{7D4C5E3B-E665-4BD7-AFE3-130C21539E2B}"/>
                </a:ext>
              </a:extLst>
            </p:cNvPr>
            <p:cNvCxnSpPr/>
            <p:nvPr/>
          </p:nvCxnSpPr>
          <p:spPr>
            <a:xfrm rot="10800000">
              <a:off x="4759925" y="4608500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182" name="Rectangle 1181">
            <a:extLst>
              <a:ext uri="{FF2B5EF4-FFF2-40B4-BE49-F238E27FC236}">
                <a16:creationId xmlns:a16="http://schemas.microsoft.com/office/drawing/2014/main" id="{FC9806D2-3B43-AAFB-C54C-25E238CD4AC4}"/>
              </a:ext>
            </a:extLst>
          </p:cNvPr>
          <p:cNvSpPr/>
          <p:nvPr/>
        </p:nvSpPr>
        <p:spPr>
          <a:xfrm>
            <a:off x="720000" y="1206623"/>
            <a:ext cx="1508760" cy="754380"/>
          </a:xfrm>
          <a:prstGeom prst="rect">
            <a:avLst/>
          </a:prstGeom>
          <a:noFill/>
          <a:ln w="762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050"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1183" name="TextBox 1182">
            <a:extLst>
              <a:ext uri="{FF2B5EF4-FFF2-40B4-BE49-F238E27FC236}">
                <a16:creationId xmlns:a16="http://schemas.microsoft.com/office/drawing/2014/main" id="{42815F94-EBD5-95DA-DA21-CC06588F4DC8}"/>
              </a:ext>
            </a:extLst>
          </p:cNvPr>
          <p:cNvSpPr txBox="1"/>
          <p:nvPr/>
        </p:nvSpPr>
        <p:spPr>
          <a:xfrm>
            <a:off x="788580" y="1240914"/>
            <a:ext cx="1371600" cy="219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25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Male Mean LESS</a:t>
            </a:r>
          </a:p>
        </p:txBody>
      </p:sp>
      <p:sp>
        <p:nvSpPr>
          <p:cNvPr id="1184" name="TextBox 1183">
            <a:extLst>
              <a:ext uri="{FF2B5EF4-FFF2-40B4-BE49-F238E27FC236}">
                <a16:creationId xmlns:a16="http://schemas.microsoft.com/office/drawing/2014/main" id="{904BD9BF-45E3-7BCE-1701-F73C27B545E1}"/>
              </a:ext>
            </a:extLst>
          </p:cNvPr>
          <p:cNvSpPr txBox="1"/>
          <p:nvPr/>
        </p:nvSpPr>
        <p:spPr>
          <a:xfrm>
            <a:off x="788580" y="1398647"/>
            <a:ext cx="137160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100" b="1">
                <a:solidFill>
                  <a:schemeClr val="accent1"/>
                </a:solidFill>
                <a:latin typeface="Kanit" panose="020B0604020202020204" charset="-34"/>
                <a:cs typeface="Kanit" panose="020B0604020202020204" charset="-34"/>
              </a:rPr>
              <a:t>6.50</a:t>
            </a:r>
          </a:p>
        </p:txBody>
      </p:sp>
      <p:sp>
        <p:nvSpPr>
          <p:cNvPr id="1185" name="TextBox 1184">
            <a:extLst>
              <a:ext uri="{FF2B5EF4-FFF2-40B4-BE49-F238E27FC236}">
                <a16:creationId xmlns:a16="http://schemas.microsoft.com/office/drawing/2014/main" id="{C1B28FD6-13F2-7ED1-540D-ACA9F67FF6B6}"/>
              </a:ext>
            </a:extLst>
          </p:cNvPr>
          <p:cNvSpPr txBox="1"/>
          <p:nvPr/>
        </p:nvSpPr>
        <p:spPr>
          <a:xfrm>
            <a:off x="788580" y="1700400"/>
            <a:ext cx="1371600" cy="219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25" i="1">
                <a:solidFill>
                  <a:schemeClr val="tx1">
                    <a:lumMod val="75000"/>
                  </a:schemeClr>
                </a:solidFill>
                <a:latin typeface="Kanit" panose="020B0604020202020204" charset="-34"/>
                <a:cs typeface="Kanit" panose="020B0604020202020204" charset="-34"/>
              </a:rPr>
              <a:t>SD = 2.64 | n = 10</a:t>
            </a:r>
          </a:p>
        </p:txBody>
      </p:sp>
      <p:sp>
        <p:nvSpPr>
          <p:cNvPr id="1186" name="Rectangle 1185">
            <a:extLst>
              <a:ext uri="{FF2B5EF4-FFF2-40B4-BE49-F238E27FC236}">
                <a16:creationId xmlns:a16="http://schemas.microsoft.com/office/drawing/2014/main" id="{C5669928-F4DD-6972-F314-7BB3264144E1}"/>
              </a:ext>
            </a:extLst>
          </p:cNvPr>
          <p:cNvSpPr/>
          <p:nvPr/>
        </p:nvSpPr>
        <p:spPr>
          <a:xfrm>
            <a:off x="2331630" y="1206623"/>
            <a:ext cx="1508760" cy="754380"/>
          </a:xfrm>
          <a:prstGeom prst="rect">
            <a:avLst/>
          </a:prstGeom>
          <a:noFill/>
          <a:ln w="762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050"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1187" name="TextBox 1186">
            <a:extLst>
              <a:ext uri="{FF2B5EF4-FFF2-40B4-BE49-F238E27FC236}">
                <a16:creationId xmlns:a16="http://schemas.microsoft.com/office/drawing/2014/main" id="{7CAE1DF8-399F-B029-6232-FBD79731EDB8}"/>
              </a:ext>
            </a:extLst>
          </p:cNvPr>
          <p:cNvSpPr txBox="1"/>
          <p:nvPr/>
        </p:nvSpPr>
        <p:spPr>
          <a:xfrm>
            <a:off x="2400210" y="1240914"/>
            <a:ext cx="1371600" cy="219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25" dirty="0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Female Mean LESS</a:t>
            </a:r>
          </a:p>
        </p:txBody>
      </p:sp>
      <p:sp>
        <p:nvSpPr>
          <p:cNvPr id="1188" name="TextBox 1187">
            <a:extLst>
              <a:ext uri="{FF2B5EF4-FFF2-40B4-BE49-F238E27FC236}">
                <a16:creationId xmlns:a16="http://schemas.microsoft.com/office/drawing/2014/main" id="{3758A255-0584-6BFE-05F0-F05271BE64E8}"/>
              </a:ext>
            </a:extLst>
          </p:cNvPr>
          <p:cNvSpPr txBox="1"/>
          <p:nvPr/>
        </p:nvSpPr>
        <p:spPr>
          <a:xfrm>
            <a:off x="2400210" y="1398647"/>
            <a:ext cx="137160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100" b="1">
                <a:solidFill>
                  <a:schemeClr val="accent1"/>
                </a:solidFill>
                <a:latin typeface="Kanit" panose="020B0604020202020204" charset="-34"/>
                <a:cs typeface="Kanit" panose="020B0604020202020204" charset="-34"/>
              </a:rPr>
              <a:t>6.60</a:t>
            </a:r>
          </a:p>
        </p:txBody>
      </p:sp>
      <p:sp>
        <p:nvSpPr>
          <p:cNvPr id="1189" name="TextBox 1188">
            <a:extLst>
              <a:ext uri="{FF2B5EF4-FFF2-40B4-BE49-F238E27FC236}">
                <a16:creationId xmlns:a16="http://schemas.microsoft.com/office/drawing/2014/main" id="{475AED51-7F27-78B6-476F-0FD68898F572}"/>
              </a:ext>
            </a:extLst>
          </p:cNvPr>
          <p:cNvSpPr txBox="1"/>
          <p:nvPr/>
        </p:nvSpPr>
        <p:spPr>
          <a:xfrm>
            <a:off x="2400210" y="1700400"/>
            <a:ext cx="1371600" cy="219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25" i="1">
                <a:solidFill>
                  <a:schemeClr val="tx1">
                    <a:lumMod val="75000"/>
                  </a:schemeClr>
                </a:solidFill>
                <a:latin typeface="Kanit" panose="020B0604020202020204" charset="-34"/>
                <a:cs typeface="Kanit" panose="020B0604020202020204" charset="-34"/>
              </a:rPr>
              <a:t>SD = 3.27 | n = 10</a:t>
            </a:r>
          </a:p>
        </p:txBody>
      </p:sp>
      <p:sp>
        <p:nvSpPr>
          <p:cNvPr id="1190" name="Rectangle 1189">
            <a:extLst>
              <a:ext uri="{FF2B5EF4-FFF2-40B4-BE49-F238E27FC236}">
                <a16:creationId xmlns:a16="http://schemas.microsoft.com/office/drawing/2014/main" id="{DA817E85-6BF2-8066-CAA0-12986A9260EF}"/>
              </a:ext>
            </a:extLst>
          </p:cNvPr>
          <p:cNvSpPr/>
          <p:nvPr/>
        </p:nvSpPr>
        <p:spPr>
          <a:xfrm>
            <a:off x="3943260" y="1206623"/>
            <a:ext cx="1508760" cy="754380"/>
          </a:xfrm>
          <a:prstGeom prst="rect">
            <a:avLst/>
          </a:prstGeom>
          <a:noFill/>
          <a:ln w="762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050"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1191" name="TextBox 1190">
            <a:extLst>
              <a:ext uri="{FF2B5EF4-FFF2-40B4-BE49-F238E27FC236}">
                <a16:creationId xmlns:a16="http://schemas.microsoft.com/office/drawing/2014/main" id="{E58D0E06-0B15-AC3D-8889-A64F6D3370A3}"/>
              </a:ext>
            </a:extLst>
          </p:cNvPr>
          <p:cNvSpPr txBox="1"/>
          <p:nvPr/>
        </p:nvSpPr>
        <p:spPr>
          <a:xfrm>
            <a:off x="4011840" y="1240914"/>
            <a:ext cx="1371600" cy="219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25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t-statistic</a:t>
            </a:r>
          </a:p>
        </p:txBody>
      </p:sp>
      <p:sp>
        <p:nvSpPr>
          <p:cNvPr id="1192" name="TextBox 1191">
            <a:extLst>
              <a:ext uri="{FF2B5EF4-FFF2-40B4-BE49-F238E27FC236}">
                <a16:creationId xmlns:a16="http://schemas.microsoft.com/office/drawing/2014/main" id="{994BD8D4-9958-9097-54CB-1D882EFF58E3}"/>
              </a:ext>
            </a:extLst>
          </p:cNvPr>
          <p:cNvSpPr txBox="1"/>
          <p:nvPr/>
        </p:nvSpPr>
        <p:spPr>
          <a:xfrm>
            <a:off x="4011840" y="1398647"/>
            <a:ext cx="137160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100" b="1">
                <a:solidFill>
                  <a:schemeClr val="accent1"/>
                </a:solidFill>
                <a:latin typeface="Kanit" panose="020B0604020202020204" charset="-34"/>
                <a:cs typeface="Kanit" panose="020B0604020202020204" charset="-34"/>
              </a:rPr>
              <a:t>−0.075</a:t>
            </a:r>
          </a:p>
        </p:txBody>
      </p:sp>
      <p:sp>
        <p:nvSpPr>
          <p:cNvPr id="1193" name="TextBox 1192">
            <a:extLst>
              <a:ext uri="{FF2B5EF4-FFF2-40B4-BE49-F238E27FC236}">
                <a16:creationId xmlns:a16="http://schemas.microsoft.com/office/drawing/2014/main" id="{0A6BECD1-6943-2C6A-4EE2-B9DA3350C7FE}"/>
              </a:ext>
            </a:extLst>
          </p:cNvPr>
          <p:cNvSpPr txBox="1"/>
          <p:nvPr/>
        </p:nvSpPr>
        <p:spPr>
          <a:xfrm>
            <a:off x="4011840" y="1700400"/>
            <a:ext cx="1371600" cy="219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25" i="1">
                <a:solidFill>
                  <a:schemeClr val="tx1">
                    <a:lumMod val="75000"/>
                  </a:schemeClr>
                </a:solidFill>
                <a:latin typeface="Kanit" panose="020B0604020202020204" charset="-34"/>
                <a:cs typeface="Kanit" panose="020B0604020202020204" charset="-34"/>
              </a:rPr>
              <a:t>p = .941</a:t>
            </a:r>
          </a:p>
        </p:txBody>
      </p:sp>
      <p:sp>
        <p:nvSpPr>
          <p:cNvPr id="1194" name="Rectangle 1193">
            <a:extLst>
              <a:ext uri="{FF2B5EF4-FFF2-40B4-BE49-F238E27FC236}">
                <a16:creationId xmlns:a16="http://schemas.microsoft.com/office/drawing/2014/main" id="{EBDC2A0C-53C5-4106-1724-B5A0662B0619}"/>
              </a:ext>
            </a:extLst>
          </p:cNvPr>
          <p:cNvSpPr/>
          <p:nvPr/>
        </p:nvSpPr>
        <p:spPr>
          <a:xfrm>
            <a:off x="5554890" y="1206623"/>
            <a:ext cx="1508760" cy="754380"/>
          </a:xfrm>
          <a:prstGeom prst="rect">
            <a:avLst/>
          </a:prstGeom>
          <a:noFill/>
          <a:ln w="762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050"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1195" name="TextBox 1194">
            <a:extLst>
              <a:ext uri="{FF2B5EF4-FFF2-40B4-BE49-F238E27FC236}">
                <a16:creationId xmlns:a16="http://schemas.microsoft.com/office/drawing/2014/main" id="{090DC44C-A99C-8707-CF4C-392425E2C15F}"/>
              </a:ext>
            </a:extLst>
          </p:cNvPr>
          <p:cNvSpPr txBox="1"/>
          <p:nvPr/>
        </p:nvSpPr>
        <p:spPr>
          <a:xfrm>
            <a:off x="5623469" y="1240914"/>
            <a:ext cx="1371600" cy="219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25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Mann-Whitney U</a:t>
            </a:r>
          </a:p>
        </p:txBody>
      </p:sp>
      <p:sp>
        <p:nvSpPr>
          <p:cNvPr id="1196" name="TextBox 1195">
            <a:extLst>
              <a:ext uri="{FF2B5EF4-FFF2-40B4-BE49-F238E27FC236}">
                <a16:creationId xmlns:a16="http://schemas.microsoft.com/office/drawing/2014/main" id="{59D12AC9-F120-A6FB-AD09-AFC96BABDBDF}"/>
              </a:ext>
            </a:extLst>
          </p:cNvPr>
          <p:cNvSpPr txBox="1"/>
          <p:nvPr/>
        </p:nvSpPr>
        <p:spPr>
          <a:xfrm>
            <a:off x="5623469" y="1398647"/>
            <a:ext cx="137160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100" b="1">
                <a:solidFill>
                  <a:schemeClr val="accent1"/>
                </a:solidFill>
                <a:latin typeface="Kanit" panose="020B0604020202020204" charset="-34"/>
                <a:cs typeface="Kanit" panose="020B0604020202020204" charset="-34"/>
              </a:rPr>
              <a:t>49.5</a:t>
            </a:r>
          </a:p>
        </p:txBody>
      </p:sp>
      <p:sp>
        <p:nvSpPr>
          <p:cNvPr id="1197" name="TextBox 1196">
            <a:extLst>
              <a:ext uri="{FF2B5EF4-FFF2-40B4-BE49-F238E27FC236}">
                <a16:creationId xmlns:a16="http://schemas.microsoft.com/office/drawing/2014/main" id="{7FDD810F-16B1-0EC5-758E-AB0A4643A94F}"/>
              </a:ext>
            </a:extLst>
          </p:cNvPr>
          <p:cNvSpPr txBox="1"/>
          <p:nvPr/>
        </p:nvSpPr>
        <p:spPr>
          <a:xfrm>
            <a:off x="5623469" y="1700400"/>
            <a:ext cx="1371600" cy="219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25" i="1">
                <a:solidFill>
                  <a:schemeClr val="tx1">
                    <a:lumMod val="75000"/>
                  </a:schemeClr>
                </a:solidFill>
                <a:latin typeface="Kanit" panose="020B0604020202020204" charset="-34"/>
                <a:cs typeface="Kanit" panose="020B0604020202020204" charset="-34"/>
              </a:rPr>
              <a:t>p = 1.000</a:t>
            </a:r>
          </a:p>
        </p:txBody>
      </p:sp>
      <p:sp>
        <p:nvSpPr>
          <p:cNvPr id="1198" name="Rectangle 1197">
            <a:extLst>
              <a:ext uri="{FF2B5EF4-FFF2-40B4-BE49-F238E27FC236}">
                <a16:creationId xmlns:a16="http://schemas.microsoft.com/office/drawing/2014/main" id="{A199A559-A949-0BDB-7A6A-0914574C75E3}"/>
              </a:ext>
            </a:extLst>
          </p:cNvPr>
          <p:cNvSpPr/>
          <p:nvPr/>
        </p:nvSpPr>
        <p:spPr>
          <a:xfrm>
            <a:off x="7166520" y="1206623"/>
            <a:ext cx="1508760" cy="754380"/>
          </a:xfrm>
          <a:prstGeom prst="rect">
            <a:avLst/>
          </a:prstGeom>
          <a:noFill/>
          <a:ln w="762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050"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1199" name="TextBox 1198">
            <a:extLst>
              <a:ext uri="{FF2B5EF4-FFF2-40B4-BE49-F238E27FC236}">
                <a16:creationId xmlns:a16="http://schemas.microsoft.com/office/drawing/2014/main" id="{FB521C6C-F705-C992-C2B5-E48FF52FC3A6}"/>
              </a:ext>
            </a:extLst>
          </p:cNvPr>
          <p:cNvSpPr txBox="1"/>
          <p:nvPr/>
        </p:nvSpPr>
        <p:spPr>
          <a:xfrm>
            <a:off x="7235099" y="1240914"/>
            <a:ext cx="1371600" cy="219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25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Cohen's d</a:t>
            </a:r>
          </a:p>
        </p:txBody>
      </p:sp>
      <p:sp>
        <p:nvSpPr>
          <p:cNvPr id="1200" name="TextBox 1199">
            <a:extLst>
              <a:ext uri="{FF2B5EF4-FFF2-40B4-BE49-F238E27FC236}">
                <a16:creationId xmlns:a16="http://schemas.microsoft.com/office/drawing/2014/main" id="{26645078-8269-2FE1-1C47-930488CAF92D}"/>
              </a:ext>
            </a:extLst>
          </p:cNvPr>
          <p:cNvSpPr txBox="1"/>
          <p:nvPr/>
        </p:nvSpPr>
        <p:spPr>
          <a:xfrm>
            <a:off x="7235099" y="1398647"/>
            <a:ext cx="137160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100" b="1">
                <a:solidFill>
                  <a:schemeClr val="accent2"/>
                </a:solidFill>
                <a:latin typeface="Kanit" panose="020B0604020202020204" charset="-34"/>
                <a:cs typeface="Kanit" panose="020B0604020202020204" charset="-34"/>
              </a:rPr>
              <a:t>−0.034</a:t>
            </a:r>
          </a:p>
        </p:txBody>
      </p:sp>
      <p:sp>
        <p:nvSpPr>
          <p:cNvPr id="1201" name="TextBox 1200">
            <a:extLst>
              <a:ext uri="{FF2B5EF4-FFF2-40B4-BE49-F238E27FC236}">
                <a16:creationId xmlns:a16="http://schemas.microsoft.com/office/drawing/2014/main" id="{F340F865-C46E-F8EA-8882-D344F613F060}"/>
              </a:ext>
            </a:extLst>
          </p:cNvPr>
          <p:cNvSpPr txBox="1"/>
          <p:nvPr/>
        </p:nvSpPr>
        <p:spPr>
          <a:xfrm>
            <a:off x="7235099" y="1700400"/>
            <a:ext cx="1371600" cy="219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25" i="1">
                <a:solidFill>
                  <a:schemeClr val="tx1">
                    <a:lumMod val="75000"/>
                  </a:schemeClr>
                </a:solidFill>
                <a:latin typeface="Kanit" panose="020B0604020202020204" charset="-34"/>
                <a:cs typeface="Kanit" panose="020B0604020202020204" charset="-34"/>
              </a:rPr>
              <a:t>Negligible effect</a:t>
            </a:r>
          </a:p>
        </p:txBody>
      </p:sp>
      <p:graphicFrame>
        <p:nvGraphicFramePr>
          <p:cNvPr id="1203" name="Table 1202">
            <a:extLst>
              <a:ext uri="{FF2B5EF4-FFF2-40B4-BE49-F238E27FC236}">
                <a16:creationId xmlns:a16="http://schemas.microsoft.com/office/drawing/2014/main" id="{67524D7B-5457-AB9B-92F8-27337880AB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257936"/>
              </p:ext>
            </p:extLst>
          </p:nvPr>
        </p:nvGraphicFramePr>
        <p:xfrm>
          <a:off x="4643718" y="3084502"/>
          <a:ext cx="4159626" cy="1446345"/>
        </p:xfrm>
        <a:graphic>
          <a:graphicData uri="http://schemas.openxmlformats.org/drawingml/2006/table">
            <a:tbl>
              <a:tblPr firstRow="1" bandRow="1">
                <a:tableStyleId>{D5221344-9516-4F8C-B142-4D66F5285EF3}</a:tableStyleId>
              </a:tblPr>
              <a:tblGrid>
                <a:gridCol w="693271">
                  <a:extLst>
                    <a:ext uri="{9D8B030D-6E8A-4147-A177-3AD203B41FA5}">
                      <a16:colId xmlns:a16="http://schemas.microsoft.com/office/drawing/2014/main" val="1911008370"/>
                    </a:ext>
                  </a:extLst>
                </a:gridCol>
                <a:gridCol w="693271">
                  <a:extLst>
                    <a:ext uri="{9D8B030D-6E8A-4147-A177-3AD203B41FA5}">
                      <a16:colId xmlns:a16="http://schemas.microsoft.com/office/drawing/2014/main" val="2027958605"/>
                    </a:ext>
                  </a:extLst>
                </a:gridCol>
                <a:gridCol w="693271">
                  <a:extLst>
                    <a:ext uri="{9D8B030D-6E8A-4147-A177-3AD203B41FA5}">
                      <a16:colId xmlns:a16="http://schemas.microsoft.com/office/drawing/2014/main" val="395040027"/>
                    </a:ext>
                  </a:extLst>
                </a:gridCol>
                <a:gridCol w="693271">
                  <a:extLst>
                    <a:ext uri="{9D8B030D-6E8A-4147-A177-3AD203B41FA5}">
                      <a16:colId xmlns:a16="http://schemas.microsoft.com/office/drawing/2014/main" val="2272424254"/>
                    </a:ext>
                  </a:extLst>
                </a:gridCol>
                <a:gridCol w="693271">
                  <a:extLst>
                    <a:ext uri="{9D8B030D-6E8A-4147-A177-3AD203B41FA5}">
                      <a16:colId xmlns:a16="http://schemas.microsoft.com/office/drawing/2014/main" val="61185743"/>
                    </a:ext>
                  </a:extLst>
                </a:gridCol>
                <a:gridCol w="693271">
                  <a:extLst>
                    <a:ext uri="{9D8B030D-6E8A-4147-A177-3AD203B41FA5}">
                      <a16:colId xmlns:a16="http://schemas.microsoft.com/office/drawing/2014/main" val="1758487471"/>
                    </a:ext>
                  </a:extLst>
                </a:gridCol>
              </a:tblGrid>
              <a:tr h="289269">
                <a:tc gridSpan="6">
                  <a:txBody>
                    <a:bodyPr/>
                    <a:lstStyle/>
                    <a:p>
                      <a:pPr algn="ctr"/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Risk Category</a:t>
                      </a:r>
                    </a:p>
                  </a:txBody>
                  <a:tcPr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3986337"/>
                  </a:ext>
                </a:extLst>
              </a:tr>
              <a:tr h="289269">
                <a:tc gridSpan="2">
                  <a:txBody>
                    <a:bodyPr/>
                    <a:lstStyle/>
                    <a:p>
                      <a:endParaRPr lang="en-GB" sz="1200">
                        <a:solidFill>
                          <a:schemeClr val="tx1"/>
                        </a:solidFill>
                        <a:latin typeface="Kanit" panose="020B0604020202020204" charset="-34"/>
                        <a:cs typeface="Kanit" panose="020B0604020202020204" charset="-34"/>
                      </a:endParaRPr>
                    </a:p>
                  </a:txBody>
                  <a:tcPr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  <a:latin typeface="Kanit" panose="020B0604020202020204" charset="-34"/>
                        <a:cs typeface="Kanit" panose="020B060402020202020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Low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Mod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High</a:t>
                      </a:r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355994"/>
                  </a:ext>
                </a:extLst>
              </a:tr>
              <a:tr h="289269">
                <a:tc rowSpan="2"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Sex</a:t>
                      </a:r>
                    </a:p>
                  </a:txBody>
                  <a:tcPr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chemeClr val="bg2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Male</a:t>
                      </a:r>
                    </a:p>
                  </a:txBody>
                  <a:tcPr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chemeClr val="bg2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108423"/>
                  </a:ext>
                </a:extLst>
              </a:tr>
              <a:tr h="289269">
                <a:tc vMerge="1"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  <a:latin typeface="Kanit" panose="020B0604020202020204" charset="-34"/>
                        <a:cs typeface="Kanit" panose="020B060402020202020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Female</a:t>
                      </a:r>
                    </a:p>
                  </a:txBody>
                  <a:tcPr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chemeClr val="bg2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6491913"/>
                  </a:ext>
                </a:extLst>
              </a:tr>
              <a:tr h="289269">
                <a:tc gridSpan="2"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Total</a:t>
                      </a:r>
                    </a:p>
                  </a:txBody>
                  <a:tcPr>
                    <a:solidFill>
                      <a:schemeClr val="bg2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  <a:latin typeface="Kanit" panose="020B0604020202020204" charset="-34"/>
                        <a:cs typeface="Kanit" panose="020B060402020202020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Kanit" panose="020B0604020202020204" charset="-34"/>
                          <a:cs typeface="Kanit" panose="020B0604020202020204" charset="-34"/>
                        </a:rPr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0738834"/>
                  </a:ext>
                </a:extLst>
              </a:tr>
            </a:tbl>
          </a:graphicData>
        </a:graphic>
      </p:graphicFrame>
      <p:sp>
        <p:nvSpPr>
          <p:cNvPr id="1204" name="TextBox 1203">
            <a:extLst>
              <a:ext uri="{FF2B5EF4-FFF2-40B4-BE49-F238E27FC236}">
                <a16:creationId xmlns:a16="http://schemas.microsoft.com/office/drawing/2014/main" id="{45D8D4B1-1923-C0EB-572C-BFE377E26CC4}"/>
              </a:ext>
            </a:extLst>
          </p:cNvPr>
          <p:cNvSpPr txBox="1"/>
          <p:nvPr/>
        </p:nvSpPr>
        <p:spPr>
          <a:xfrm>
            <a:off x="5989100" y="2776725"/>
            <a:ext cx="21082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Table 1: Chi-Square Test</a:t>
            </a:r>
          </a:p>
        </p:txBody>
      </p:sp>
      <p:pic>
        <p:nvPicPr>
          <p:cNvPr id="1206" name="Picture 1205">
            <a:extLst>
              <a:ext uri="{FF2B5EF4-FFF2-40B4-BE49-F238E27FC236}">
                <a16:creationId xmlns:a16="http://schemas.microsoft.com/office/drawing/2014/main" id="{FA46AC3C-0CEB-CAF0-1098-CCBA33F14A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29221" y="2049768"/>
            <a:ext cx="3716358" cy="25302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F7A528B-48A9-18C0-A424-DFE4EB6C6BF7}"/>
              </a:ext>
            </a:extLst>
          </p:cNvPr>
          <p:cNvSpPr txBox="1"/>
          <p:nvPr/>
        </p:nvSpPr>
        <p:spPr>
          <a:xfrm>
            <a:off x="730691" y="4514930"/>
            <a:ext cx="371395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000" dirty="0">
                <a:solidFill>
                  <a:schemeClr val="tx1"/>
                </a:solidFill>
                <a:latin typeface="Kanit" panose="020B0604020202020204" charset="-34"/>
                <a:ea typeface="KaiTi" panose="02010609060101010101" pitchFamily="49" charset="-122"/>
                <a:cs typeface="Kanit" panose="020B0604020202020204" charset="-34"/>
              </a:rPr>
              <a:t>Figure 1: Box Plot for Distributions</a:t>
            </a:r>
            <a:endParaRPr lang="en-US" sz="1000" dirty="0">
              <a:solidFill>
                <a:schemeClr val="tx1"/>
              </a:solidFill>
              <a:latin typeface="Kanit" panose="020B0604020202020204" charset="-34"/>
              <a:ea typeface="KaiTi" panose="02010609060101010101" pitchFamily="49" charset="-122"/>
              <a:cs typeface="Kanit" panose="020B060402020202020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18184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6">
          <a:extLst>
            <a:ext uri="{FF2B5EF4-FFF2-40B4-BE49-F238E27FC236}">
              <a16:creationId xmlns:a16="http://schemas.microsoft.com/office/drawing/2014/main" id="{471020A0-3E56-7F89-3827-EC9025899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p60">
            <a:extLst>
              <a:ext uri="{FF2B5EF4-FFF2-40B4-BE49-F238E27FC236}">
                <a16:creationId xmlns:a16="http://schemas.microsoft.com/office/drawing/2014/main" id="{5DA438F5-0A10-D0A1-C576-B2CE3B1EDF0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Box P</a:t>
            </a:r>
            <a:r>
              <a:rPr lang="en-GB"/>
              <a:t>l</a:t>
            </a:r>
            <a:r>
              <a:rPr lang="en"/>
              <a:t>ot For Distributions</a:t>
            </a:r>
            <a:endParaRPr lang="en-GB" b="1"/>
          </a:p>
        </p:txBody>
      </p:sp>
      <p:sp>
        <p:nvSpPr>
          <p:cNvPr id="988" name="Google Shape;988;p60">
            <a:extLst>
              <a:ext uri="{FF2B5EF4-FFF2-40B4-BE49-F238E27FC236}">
                <a16:creationId xmlns:a16="http://schemas.microsoft.com/office/drawing/2014/main" id="{02C8C150-5A2C-0928-C0F0-03515569A2A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996" name="Google Shape;996;p60">
            <a:extLst>
              <a:ext uri="{FF2B5EF4-FFF2-40B4-BE49-F238E27FC236}">
                <a16:creationId xmlns:a16="http://schemas.microsoft.com/office/drawing/2014/main" id="{E2885FCF-C2A8-0EC7-E6FF-FA67914E3381}"/>
              </a:ext>
            </a:extLst>
          </p:cNvPr>
          <p:cNvSpPr/>
          <p:nvPr/>
        </p:nvSpPr>
        <p:spPr>
          <a:xfrm>
            <a:off x="2502183" y="1124549"/>
            <a:ext cx="4319958" cy="3464898"/>
          </a:xfrm>
          <a:prstGeom prst="roundRect">
            <a:avLst>
              <a:gd name="adj" fmla="val 595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00" name="Google Shape;1000;p60">
            <a:hlinkClick r:id="rId3"/>
            <a:extLst>
              <a:ext uri="{FF2B5EF4-FFF2-40B4-BE49-F238E27FC236}">
                <a16:creationId xmlns:a16="http://schemas.microsoft.com/office/drawing/2014/main" id="{781BC98C-7829-85B8-BCF8-D6727DCAF105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rcRect/>
          <a:stretch/>
        </p:blipFill>
        <p:spPr>
          <a:xfrm>
            <a:off x="2502183" y="1124549"/>
            <a:ext cx="4319958" cy="346489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B57C75-ED31-1284-2685-36F864288C56}"/>
              </a:ext>
            </a:extLst>
          </p:cNvPr>
          <p:cNvSpPr txBox="1"/>
          <p:nvPr/>
        </p:nvSpPr>
        <p:spPr>
          <a:xfrm>
            <a:off x="2805183" y="4589447"/>
            <a:ext cx="3713958" cy="2616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en-GB" sz="1100" dirty="0">
                <a:solidFill>
                  <a:schemeClr val="tx1"/>
                </a:solidFill>
                <a:latin typeface="Kanit" panose="020B0604020202020204" charset="-34"/>
                <a:ea typeface="KaiTi" panose="02010609060101010101" pitchFamily="49" charset="-122"/>
                <a:cs typeface="Kanit" panose="020B0604020202020204" charset="-34"/>
              </a:rPr>
              <a:t>Figure 1: Box Plot for Distributions</a:t>
            </a:r>
            <a:endParaRPr lang="en-US" sz="1100" dirty="0">
              <a:solidFill>
                <a:schemeClr val="tx1"/>
              </a:solidFill>
              <a:latin typeface="Kanit" panose="020B0604020202020204" charset="-34"/>
              <a:ea typeface="KaiTi" panose="02010609060101010101" pitchFamily="49" charset="-122"/>
              <a:cs typeface="Kanit" panose="020B060402020202020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1575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6">
          <a:extLst>
            <a:ext uri="{FF2B5EF4-FFF2-40B4-BE49-F238E27FC236}">
              <a16:creationId xmlns:a16="http://schemas.microsoft.com/office/drawing/2014/main" id="{C2FC83D6-A282-A59F-3917-92DCBFC2D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" name="Google Shape;1157;p67">
            <a:extLst>
              <a:ext uri="{FF2B5EF4-FFF2-40B4-BE49-F238E27FC236}">
                <a16:creationId xmlns:a16="http://schemas.microsoft.com/office/drawing/2014/main" id="{0E92A554-22D9-AB91-2028-525F40C762C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1158" name="Google Shape;1158;p67">
            <a:extLst>
              <a:ext uri="{FF2B5EF4-FFF2-40B4-BE49-F238E27FC236}">
                <a16:creationId xmlns:a16="http://schemas.microsoft.com/office/drawing/2014/main" id="{696F9C1C-3BFB-EF18-A292-BCA011B4F16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70530" y="192938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Risk Category Chart</a:t>
            </a:r>
            <a:endParaRPr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E06112-402D-3161-B247-8A8C9721AF4B}"/>
              </a:ext>
            </a:extLst>
          </p:cNvPr>
          <p:cNvSpPr txBox="1"/>
          <p:nvPr/>
        </p:nvSpPr>
        <p:spPr>
          <a:xfrm>
            <a:off x="336684" y="3910575"/>
            <a:ext cx="806293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050" b="1" i="0" dirty="0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Key Observations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E5CA7F-853F-9838-9C5E-8F81388DD2A9}"/>
              </a:ext>
            </a:extLst>
          </p:cNvPr>
          <p:cNvSpPr txBox="1"/>
          <p:nvPr/>
        </p:nvSpPr>
        <p:spPr>
          <a:xfrm>
            <a:off x="336684" y="4141470"/>
            <a:ext cx="7998426" cy="702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400"/>
              </a:spcBef>
            </a:pPr>
            <a:r>
              <a:rPr sz="1050" dirty="0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▸  Both sexes show broadly similar risk category distribution</a:t>
            </a:r>
          </a:p>
          <a:p>
            <a:pPr>
              <a:spcBef>
                <a:spcPts val="400"/>
              </a:spcBef>
            </a:pPr>
            <a:r>
              <a:rPr sz="1050" dirty="0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▸  Females: </a:t>
            </a:r>
            <a:r>
              <a:rPr lang="en-GB" sz="1050" dirty="0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4 </a:t>
            </a:r>
            <a:r>
              <a:rPr sz="1050" dirty="0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High-risk vs Males: 3 High-risk — trend but not significant</a:t>
            </a:r>
          </a:p>
          <a:p>
            <a:pPr>
              <a:spcBef>
                <a:spcPts val="400"/>
              </a:spcBef>
            </a:pPr>
            <a:r>
              <a:rPr sz="1050" dirty="0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▸  Knee </a:t>
            </a:r>
            <a:r>
              <a:rPr sz="1050" dirty="0" err="1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valgus</a:t>
            </a:r>
            <a:r>
              <a:rPr sz="1050" dirty="0">
                <a:solidFill>
                  <a:schemeClr val="tx1"/>
                </a:solidFill>
                <a:latin typeface="Kanit" panose="020B0604020202020204" charset="-34"/>
                <a:cs typeface="Kanit" panose="020B0604020202020204" charset="-34"/>
              </a:rPr>
              <a:t> at IC and stiff landing most prevalent sub-item errors in both sexes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D870B3-7A75-727E-F0B8-611AABB84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133" y="857249"/>
            <a:ext cx="3868792" cy="27934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C22D06-8C60-FD88-E610-2EF9681F98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864" y="857249"/>
            <a:ext cx="3868792" cy="261983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B445ADF-63A7-F3EB-9683-A57D6D011B5A}"/>
              </a:ext>
            </a:extLst>
          </p:cNvPr>
          <p:cNvSpPr txBox="1"/>
          <p:nvPr/>
        </p:nvSpPr>
        <p:spPr>
          <a:xfrm>
            <a:off x="708572" y="3429200"/>
            <a:ext cx="3713958" cy="2616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en-GB" sz="1100" dirty="0">
                <a:solidFill>
                  <a:schemeClr val="tx1"/>
                </a:solidFill>
                <a:latin typeface="Kanit" panose="020B0604020202020204" charset="-34"/>
                <a:ea typeface="KaiTi" panose="02010609060101010101" pitchFamily="49" charset="-122"/>
                <a:cs typeface="Kanit" panose="020B0604020202020204" charset="-34"/>
              </a:rPr>
              <a:t>Figure 2:Bar Chart for Risk category by Sex</a:t>
            </a:r>
            <a:endParaRPr lang="en-US" sz="1100" dirty="0">
              <a:solidFill>
                <a:schemeClr val="tx1"/>
              </a:solidFill>
              <a:latin typeface="Kanit" panose="020B0604020202020204" charset="-34"/>
              <a:ea typeface="KaiTi" panose="02010609060101010101" pitchFamily="49" charset="-122"/>
              <a:cs typeface="Kanit" panose="020B060402020202020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D17F2B-ABED-B6FA-E615-95C63D25C682}"/>
              </a:ext>
            </a:extLst>
          </p:cNvPr>
          <p:cNvSpPr txBox="1"/>
          <p:nvPr/>
        </p:nvSpPr>
        <p:spPr>
          <a:xfrm>
            <a:off x="5159967" y="3633608"/>
            <a:ext cx="3713958" cy="2616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en-GB" sz="1100" dirty="0">
                <a:solidFill>
                  <a:schemeClr val="tx1"/>
                </a:solidFill>
                <a:latin typeface="Kanit" panose="020B0604020202020204" charset="-34"/>
                <a:ea typeface="KaiTi" panose="02010609060101010101" pitchFamily="49" charset="-122"/>
                <a:cs typeface="Kanit" panose="020B0604020202020204" charset="-34"/>
              </a:rPr>
              <a:t>Figure 3:Bar Chart for sub-items for LESS</a:t>
            </a:r>
            <a:endParaRPr lang="en-US" sz="1100" dirty="0">
              <a:solidFill>
                <a:schemeClr val="tx1"/>
              </a:solidFill>
              <a:latin typeface="Kanit" panose="020B0604020202020204" charset="-34"/>
              <a:ea typeface="KaiTi" panose="02010609060101010101" pitchFamily="49" charset="-122"/>
              <a:cs typeface="Kanit" panose="020B060402020202020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2434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48"/>
          <p:cNvSpPr txBox="1">
            <a:spLocks noGrp="1"/>
          </p:cNvSpPr>
          <p:nvPr>
            <p:ph type="subTitle" idx="2"/>
          </p:nvPr>
        </p:nvSpPr>
        <p:spPr>
          <a:xfrm>
            <a:off x="720000" y="2372051"/>
            <a:ext cx="3657037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Kanit" panose="020B0604020202020204" charset="-34"/>
                <a:cs typeface="Kanit" panose="020B0604020202020204" charset="-34"/>
              </a:rPr>
              <a:t>Both groups score moderate risk band on average (m = 6.5)</a:t>
            </a:r>
          </a:p>
        </p:txBody>
      </p:sp>
      <p:sp>
        <p:nvSpPr>
          <p:cNvPr id="644" name="Google Shape;644;p48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3735459" cy="110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>
                <a:latin typeface="Kanit" panose="020B0604020202020204" charset="-34"/>
                <a:cs typeface="Kanit" panose="020B0604020202020204" charset="-34"/>
              </a:rPr>
              <a:t>What the data Shows</a:t>
            </a:r>
            <a:endParaRPr lang="en-GB" b="1">
              <a:latin typeface="Kanit" panose="020B0604020202020204" charset="-34"/>
              <a:cs typeface="Kanit" panose="020B0604020202020204" charset="-34"/>
            </a:endParaRPr>
          </a:p>
        </p:txBody>
      </p:sp>
      <p:sp>
        <p:nvSpPr>
          <p:cNvPr id="646" name="Google Shape;646;p48"/>
          <p:cNvSpPr txBox="1">
            <a:spLocks noGrp="1"/>
          </p:cNvSpPr>
          <p:nvPr>
            <p:ph type="subTitle" idx="4"/>
          </p:nvPr>
        </p:nvSpPr>
        <p:spPr>
          <a:xfrm>
            <a:off x="663949" y="3729025"/>
            <a:ext cx="3657037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Kanit" panose="020B0604020202020204" charset="-34"/>
                <a:cs typeface="Kanit" panose="020B0604020202020204" charset="-34"/>
              </a:rPr>
              <a:t>Stiff landing flagged most frequent (80% M 70% F) Largest sub-item difference</a:t>
            </a:r>
          </a:p>
        </p:txBody>
      </p:sp>
      <p:sp>
        <p:nvSpPr>
          <p:cNvPr id="647" name="Google Shape;647;p48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latin typeface="Kanit" panose="020B0604020202020204" charset="-34"/>
                <a:cs typeface="Kanit" panose="020B0604020202020204" charset="-34"/>
              </a:rPr>
              <a:t>8</a:t>
            </a:fld>
            <a:endParaRPr lang="en">
              <a:latin typeface="Kanit" panose="020B0604020202020204" charset="-34"/>
              <a:cs typeface="Kanit" panose="020B0604020202020204" charset="-34"/>
            </a:endParaRPr>
          </a:p>
        </p:txBody>
      </p:sp>
      <p:grpSp>
        <p:nvGrpSpPr>
          <p:cNvPr id="651" name="Google Shape;651;p48"/>
          <p:cNvGrpSpPr/>
          <p:nvPr/>
        </p:nvGrpSpPr>
        <p:grpSpPr>
          <a:xfrm rot="5400000">
            <a:off x="3224799" y="3155965"/>
            <a:ext cx="2694426" cy="70175"/>
            <a:chOff x="4759925" y="4538325"/>
            <a:chExt cx="3678900" cy="70175"/>
          </a:xfrm>
        </p:grpSpPr>
        <p:cxnSp>
          <p:nvCxnSpPr>
            <p:cNvPr id="652" name="Google Shape;652;p48"/>
            <p:cNvCxnSpPr/>
            <p:nvPr/>
          </p:nvCxnSpPr>
          <p:spPr>
            <a:xfrm rot="10800000">
              <a:off x="4759925" y="4538325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3" name="Google Shape;653;p48"/>
            <p:cNvCxnSpPr/>
            <p:nvPr/>
          </p:nvCxnSpPr>
          <p:spPr>
            <a:xfrm rot="10800000">
              <a:off x="4759925" y="4608500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0" name="Google Shape;642;p48">
            <a:extLst>
              <a:ext uri="{FF2B5EF4-FFF2-40B4-BE49-F238E27FC236}">
                <a16:creationId xmlns:a16="http://schemas.microsoft.com/office/drawing/2014/main" id="{B7D06821-D12E-24F4-CCA4-907D59D409DD}"/>
              </a:ext>
            </a:extLst>
          </p:cNvPr>
          <p:cNvSpPr txBox="1">
            <a:spLocks/>
          </p:cNvSpPr>
          <p:nvPr/>
        </p:nvSpPr>
        <p:spPr>
          <a:xfrm>
            <a:off x="713100" y="1713525"/>
            <a:ext cx="3657037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indent="0"/>
            <a:r>
              <a:rPr lang="en-US" dirty="0">
                <a:latin typeface="Kanit" panose="020B0604020202020204" charset="-34"/>
                <a:cs typeface="Kanit" panose="020B0604020202020204" charset="-34"/>
              </a:rPr>
              <a:t>No </a:t>
            </a:r>
            <a:r>
              <a:rPr lang="en-GB" dirty="0">
                <a:latin typeface="Kanit" panose="020B0604020202020204" charset="-34"/>
                <a:cs typeface="Kanit" panose="020B0604020202020204" charset="-34"/>
              </a:rPr>
              <a:t>s</a:t>
            </a:r>
            <a:r>
              <a:rPr lang="en-US" dirty="0" err="1">
                <a:latin typeface="Kanit" panose="020B0604020202020204" charset="-34"/>
                <a:cs typeface="Kanit" panose="020B0604020202020204" charset="-34"/>
              </a:rPr>
              <a:t>ignificant</a:t>
            </a:r>
            <a:r>
              <a:rPr lang="en-US" dirty="0">
                <a:latin typeface="Kanit" panose="020B0604020202020204" charset="-34"/>
                <a:cs typeface="Kanit" panose="020B0604020202020204" charset="-34"/>
              </a:rPr>
              <a:t> </a:t>
            </a:r>
            <a:r>
              <a:rPr lang="en-GB" dirty="0">
                <a:latin typeface="Kanit" panose="020B0604020202020204" charset="-34"/>
                <a:cs typeface="Kanit" panose="020B0604020202020204" charset="-34"/>
              </a:rPr>
              <a:t>s</a:t>
            </a:r>
            <a:r>
              <a:rPr lang="en-US" dirty="0">
                <a:latin typeface="Kanit" panose="020B0604020202020204" charset="-34"/>
                <a:cs typeface="Kanit" panose="020B0604020202020204" charset="-34"/>
              </a:rPr>
              <a:t>ex difference in LESS Total score: = -0.075, p = .941, d = -0.034</a:t>
            </a:r>
          </a:p>
        </p:txBody>
      </p:sp>
      <p:sp>
        <p:nvSpPr>
          <p:cNvPr id="11" name="Google Shape;646;p48">
            <a:extLst>
              <a:ext uri="{FF2B5EF4-FFF2-40B4-BE49-F238E27FC236}">
                <a16:creationId xmlns:a16="http://schemas.microsoft.com/office/drawing/2014/main" id="{631A905E-7842-756A-2665-D037485ADDD2}"/>
              </a:ext>
            </a:extLst>
          </p:cNvPr>
          <p:cNvSpPr txBox="1">
            <a:spLocks/>
          </p:cNvSpPr>
          <p:nvPr/>
        </p:nvSpPr>
        <p:spPr>
          <a:xfrm>
            <a:off x="713099" y="3009358"/>
            <a:ext cx="3657037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indent="0"/>
            <a:r>
              <a:rPr lang="en-US">
                <a:latin typeface="Kanit" panose="020B0604020202020204" charset="-34"/>
                <a:cs typeface="Kanit" panose="020B0604020202020204" charset="-34"/>
              </a:rPr>
              <a:t>5 F vs 3 M in high risk category – Directional trend not statistically significant</a:t>
            </a:r>
          </a:p>
        </p:txBody>
      </p:sp>
      <p:sp>
        <p:nvSpPr>
          <p:cNvPr id="20" name="Google Shape;642;p48">
            <a:extLst>
              <a:ext uri="{FF2B5EF4-FFF2-40B4-BE49-F238E27FC236}">
                <a16:creationId xmlns:a16="http://schemas.microsoft.com/office/drawing/2014/main" id="{16DE9658-4799-791D-54F9-A950986E57F0}"/>
              </a:ext>
            </a:extLst>
          </p:cNvPr>
          <p:cNvSpPr txBox="1">
            <a:spLocks/>
          </p:cNvSpPr>
          <p:nvPr/>
        </p:nvSpPr>
        <p:spPr>
          <a:xfrm>
            <a:off x="4958043" y="2372051"/>
            <a:ext cx="3657037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indent="0"/>
            <a:r>
              <a:rPr lang="en-US">
                <a:latin typeface="Kanit" panose="020B0604020202020204" charset="-34"/>
                <a:cs typeface="Kanit" panose="020B0604020202020204" charset="-34"/>
              </a:rPr>
              <a:t>Mixed activity group (Athlete, Recreational, Sedentary), Training status confounds sex sizes</a:t>
            </a:r>
          </a:p>
        </p:txBody>
      </p:sp>
      <p:sp>
        <p:nvSpPr>
          <p:cNvPr id="21" name="Google Shape;646;p48">
            <a:extLst>
              <a:ext uri="{FF2B5EF4-FFF2-40B4-BE49-F238E27FC236}">
                <a16:creationId xmlns:a16="http://schemas.microsoft.com/office/drawing/2014/main" id="{D0162BAD-15AD-8EF6-21ED-4BB217700CBD}"/>
              </a:ext>
            </a:extLst>
          </p:cNvPr>
          <p:cNvSpPr txBox="1">
            <a:spLocks/>
          </p:cNvSpPr>
          <p:nvPr/>
        </p:nvSpPr>
        <p:spPr>
          <a:xfrm>
            <a:off x="4958043" y="3729025"/>
            <a:ext cx="3657037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indent="0"/>
            <a:r>
              <a:rPr lang="en-US">
                <a:latin typeface="Kanit" panose="020B0604020202020204" charset="-34"/>
                <a:cs typeface="Kanit" panose="020B0604020202020204" charset="-34"/>
              </a:rPr>
              <a:t>Lab drop-jump may not replicate sport-specific cutting/ landing mechanics</a:t>
            </a:r>
          </a:p>
        </p:txBody>
      </p:sp>
      <p:sp>
        <p:nvSpPr>
          <p:cNvPr id="22" name="Google Shape;642;p48">
            <a:extLst>
              <a:ext uri="{FF2B5EF4-FFF2-40B4-BE49-F238E27FC236}">
                <a16:creationId xmlns:a16="http://schemas.microsoft.com/office/drawing/2014/main" id="{ACA338FE-8C08-E2A6-F809-0778C7CBFA63}"/>
              </a:ext>
            </a:extLst>
          </p:cNvPr>
          <p:cNvSpPr txBox="1">
            <a:spLocks/>
          </p:cNvSpPr>
          <p:nvPr/>
        </p:nvSpPr>
        <p:spPr>
          <a:xfrm>
            <a:off x="5007194" y="1713525"/>
            <a:ext cx="3657037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indent="0"/>
            <a:r>
              <a:rPr lang="en-US">
                <a:latin typeface="Kanit" panose="020B0604020202020204" charset="-34"/>
                <a:cs typeface="Kanit" panose="020B0604020202020204" charset="-34"/>
              </a:rPr>
              <a:t>Small sample size statistically underpowers to detect moderate effect sizes (n=10)</a:t>
            </a:r>
          </a:p>
        </p:txBody>
      </p:sp>
      <p:sp>
        <p:nvSpPr>
          <p:cNvPr id="23" name="Google Shape;646;p48">
            <a:extLst>
              <a:ext uri="{FF2B5EF4-FFF2-40B4-BE49-F238E27FC236}">
                <a16:creationId xmlns:a16="http://schemas.microsoft.com/office/drawing/2014/main" id="{4EAEEB22-E662-A5A3-11F4-42846CB98355}"/>
              </a:ext>
            </a:extLst>
          </p:cNvPr>
          <p:cNvSpPr txBox="1">
            <a:spLocks/>
          </p:cNvSpPr>
          <p:nvPr/>
        </p:nvSpPr>
        <p:spPr>
          <a:xfrm>
            <a:off x="5007193" y="3009358"/>
            <a:ext cx="3657037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Open Sans"/>
              <a:buNone/>
              <a:defRPr sz="12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indent="0"/>
            <a:r>
              <a:rPr lang="en-US">
                <a:latin typeface="Kanit" panose="020B0604020202020204" charset="-34"/>
                <a:cs typeface="Kanit" panose="020B0604020202020204" charset="-34"/>
              </a:rPr>
              <a:t>LESS gross screening tool, sensitive to large deficits but may miss sex-based differences</a:t>
            </a:r>
          </a:p>
        </p:txBody>
      </p:sp>
      <p:sp>
        <p:nvSpPr>
          <p:cNvPr id="24" name="Google Shape;644;p48">
            <a:extLst>
              <a:ext uri="{FF2B5EF4-FFF2-40B4-BE49-F238E27FC236}">
                <a16:creationId xmlns:a16="http://schemas.microsoft.com/office/drawing/2014/main" id="{59F0DB6E-F6BE-2EFD-B58C-FDB334DE1FE4}"/>
              </a:ext>
            </a:extLst>
          </p:cNvPr>
          <p:cNvSpPr txBox="1">
            <a:spLocks/>
          </p:cNvSpPr>
          <p:nvPr/>
        </p:nvSpPr>
        <p:spPr>
          <a:xfrm>
            <a:off x="4607100" y="535001"/>
            <a:ext cx="3735459" cy="11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anit"/>
              <a:buNone/>
              <a:defRPr sz="35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9pPr>
          </a:lstStyle>
          <a:p>
            <a:r>
              <a:rPr lang="en-US">
                <a:latin typeface="Kanit" panose="020B0604020202020204" charset="-34"/>
                <a:cs typeface="Kanit" panose="020B0604020202020204" charset="-34"/>
              </a:rPr>
              <a:t>What the data reflects</a:t>
            </a:r>
            <a:endParaRPr lang="en-US" b="1">
              <a:latin typeface="Kanit" panose="020B0604020202020204" charset="-34"/>
              <a:cs typeface="Kanit" panose="020B0604020202020204" charset="-3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43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522" name="Google Shape;522;p43"/>
          <p:cNvSpPr txBox="1">
            <a:spLocks noGrp="1"/>
          </p:cNvSpPr>
          <p:nvPr>
            <p:ph type="title" idx="2"/>
          </p:nvPr>
        </p:nvSpPr>
        <p:spPr>
          <a:xfrm>
            <a:off x="715109" y="534988"/>
            <a:ext cx="7248591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/>
              <a:t>Biomechanical Mechanism</a:t>
            </a:r>
          </a:p>
        </p:txBody>
      </p:sp>
      <p:grpSp>
        <p:nvGrpSpPr>
          <p:cNvPr id="524" name="Google Shape;524;p43"/>
          <p:cNvGrpSpPr/>
          <p:nvPr/>
        </p:nvGrpSpPr>
        <p:grpSpPr>
          <a:xfrm>
            <a:off x="8007164" y="751964"/>
            <a:ext cx="434305" cy="434485"/>
            <a:chOff x="3042604" y="1412275"/>
            <a:chExt cx="862911" cy="863100"/>
          </a:xfrm>
        </p:grpSpPr>
        <p:sp>
          <p:nvSpPr>
            <p:cNvPr id="525" name="Google Shape;525;p43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526" name="Google Shape;526;p43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527" name="Google Shape;527;p43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</p:grpSp>
      <p:grpSp>
        <p:nvGrpSpPr>
          <p:cNvPr id="528" name="Google Shape;528;p43"/>
          <p:cNvGrpSpPr/>
          <p:nvPr/>
        </p:nvGrpSpPr>
        <p:grpSpPr>
          <a:xfrm>
            <a:off x="5504513" y="4538325"/>
            <a:ext cx="2934291" cy="70175"/>
            <a:chOff x="4759925" y="4538325"/>
            <a:chExt cx="3678900" cy="70175"/>
          </a:xfrm>
        </p:grpSpPr>
        <p:cxnSp>
          <p:nvCxnSpPr>
            <p:cNvPr id="529" name="Google Shape;529;p43"/>
            <p:cNvCxnSpPr/>
            <p:nvPr/>
          </p:nvCxnSpPr>
          <p:spPr>
            <a:xfrm rot="10800000">
              <a:off x="4759925" y="4538325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0" name="Google Shape;530;p43"/>
            <p:cNvCxnSpPr/>
            <p:nvPr/>
          </p:nvCxnSpPr>
          <p:spPr>
            <a:xfrm rot="10800000">
              <a:off x="4759925" y="4608500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531" name="Google Shape;531;p43"/>
          <p:cNvSpPr/>
          <p:nvPr/>
        </p:nvSpPr>
        <p:spPr>
          <a:xfrm>
            <a:off x="7083309" y="1865204"/>
            <a:ext cx="1354800" cy="1083900"/>
          </a:xfrm>
          <a:prstGeom prst="roundRect">
            <a:avLst>
              <a:gd name="adj" fmla="val 1015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sp>
        <p:nvSpPr>
          <p:cNvPr id="532" name="Google Shape;532;p43"/>
          <p:cNvSpPr/>
          <p:nvPr/>
        </p:nvSpPr>
        <p:spPr>
          <a:xfrm>
            <a:off x="5439500" y="3192905"/>
            <a:ext cx="1354800" cy="1083900"/>
          </a:xfrm>
          <a:prstGeom prst="roundRect">
            <a:avLst>
              <a:gd name="adj" fmla="val 1015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grpSp>
        <p:nvGrpSpPr>
          <p:cNvPr id="533" name="Google Shape;533;p43"/>
          <p:cNvGrpSpPr/>
          <p:nvPr/>
        </p:nvGrpSpPr>
        <p:grpSpPr>
          <a:xfrm>
            <a:off x="7083296" y="3192752"/>
            <a:ext cx="1354800" cy="1083900"/>
            <a:chOff x="2358896" y="3524448"/>
            <a:chExt cx="1354800" cy="1083900"/>
          </a:xfrm>
        </p:grpSpPr>
        <p:sp>
          <p:nvSpPr>
            <p:cNvPr id="534" name="Google Shape;534;p43"/>
            <p:cNvSpPr/>
            <p:nvPr/>
          </p:nvSpPr>
          <p:spPr>
            <a:xfrm>
              <a:off x="2358896" y="3524448"/>
              <a:ext cx="1354800" cy="1083900"/>
            </a:xfrm>
            <a:prstGeom prst="roundRect">
              <a:avLst>
                <a:gd name="adj" fmla="val 1015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Kanit"/>
                <a:ea typeface="Kanit"/>
                <a:cs typeface="Kanit"/>
                <a:sym typeface="Kanit"/>
              </a:endParaRPr>
            </a:p>
          </p:txBody>
        </p:sp>
        <p:grpSp>
          <p:nvGrpSpPr>
            <p:cNvPr id="535" name="Google Shape;535;p43"/>
            <p:cNvGrpSpPr/>
            <p:nvPr/>
          </p:nvGrpSpPr>
          <p:grpSpPr>
            <a:xfrm>
              <a:off x="2662055" y="3733600"/>
              <a:ext cx="757169" cy="626625"/>
              <a:chOff x="2653314" y="3733594"/>
              <a:chExt cx="765900" cy="626625"/>
            </a:xfrm>
          </p:grpSpPr>
          <p:cxnSp>
            <p:nvCxnSpPr>
              <p:cNvPr id="536" name="Google Shape;536;p43"/>
              <p:cNvCxnSpPr/>
              <p:nvPr/>
            </p:nvCxnSpPr>
            <p:spPr>
              <a:xfrm>
                <a:off x="2653314" y="43602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7" name="Google Shape;537;p43"/>
              <p:cNvCxnSpPr/>
              <p:nvPr/>
            </p:nvCxnSpPr>
            <p:spPr>
              <a:xfrm>
                <a:off x="2653314" y="42905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8" name="Google Shape;538;p43"/>
              <p:cNvCxnSpPr/>
              <p:nvPr/>
            </p:nvCxnSpPr>
            <p:spPr>
              <a:xfrm>
                <a:off x="2653314" y="42209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9" name="Google Shape;539;p43"/>
              <p:cNvCxnSpPr/>
              <p:nvPr/>
            </p:nvCxnSpPr>
            <p:spPr>
              <a:xfrm>
                <a:off x="2653314" y="41513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0" name="Google Shape;540;p43"/>
              <p:cNvCxnSpPr/>
              <p:nvPr/>
            </p:nvCxnSpPr>
            <p:spPr>
              <a:xfrm>
                <a:off x="2653314" y="40817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1" name="Google Shape;541;p43"/>
              <p:cNvCxnSpPr/>
              <p:nvPr/>
            </p:nvCxnSpPr>
            <p:spPr>
              <a:xfrm>
                <a:off x="2653314" y="40120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2" name="Google Shape;542;p43"/>
              <p:cNvCxnSpPr/>
              <p:nvPr/>
            </p:nvCxnSpPr>
            <p:spPr>
              <a:xfrm>
                <a:off x="2653314" y="39424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3" name="Google Shape;543;p43"/>
              <p:cNvCxnSpPr/>
              <p:nvPr/>
            </p:nvCxnSpPr>
            <p:spPr>
              <a:xfrm>
                <a:off x="2653314" y="38728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4" name="Google Shape;544;p43"/>
              <p:cNvCxnSpPr/>
              <p:nvPr/>
            </p:nvCxnSpPr>
            <p:spPr>
              <a:xfrm>
                <a:off x="2653314" y="38032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5" name="Google Shape;545;p43"/>
              <p:cNvCxnSpPr/>
              <p:nvPr/>
            </p:nvCxnSpPr>
            <p:spPr>
              <a:xfrm>
                <a:off x="2653314" y="37335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546" name="Google Shape;546;p43"/>
            <p:cNvSpPr/>
            <p:nvPr/>
          </p:nvSpPr>
          <p:spPr>
            <a:xfrm>
              <a:off x="2764000" y="4218282"/>
              <a:ext cx="69300" cy="2130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547" name="Google Shape;547;p43"/>
            <p:cNvSpPr/>
            <p:nvPr/>
          </p:nvSpPr>
          <p:spPr>
            <a:xfrm>
              <a:off x="2833300" y="4087125"/>
              <a:ext cx="69300" cy="344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548" name="Google Shape;548;p43"/>
            <p:cNvSpPr/>
            <p:nvPr/>
          </p:nvSpPr>
          <p:spPr>
            <a:xfrm>
              <a:off x="2967000" y="4131187"/>
              <a:ext cx="69300" cy="3000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549" name="Google Shape;549;p43"/>
            <p:cNvSpPr/>
            <p:nvPr/>
          </p:nvSpPr>
          <p:spPr>
            <a:xfrm>
              <a:off x="3036300" y="3946375"/>
              <a:ext cx="69300" cy="48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550" name="Google Shape;550;p43"/>
            <p:cNvSpPr/>
            <p:nvPr/>
          </p:nvSpPr>
          <p:spPr>
            <a:xfrm>
              <a:off x="3170000" y="4043418"/>
              <a:ext cx="69300" cy="3879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551" name="Google Shape;551;p43"/>
            <p:cNvSpPr/>
            <p:nvPr/>
          </p:nvSpPr>
          <p:spPr>
            <a:xfrm>
              <a:off x="3239300" y="3804546"/>
              <a:ext cx="69300" cy="626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grpSp>
          <p:nvGrpSpPr>
            <p:cNvPr id="552" name="Google Shape;552;p43"/>
            <p:cNvGrpSpPr/>
            <p:nvPr/>
          </p:nvGrpSpPr>
          <p:grpSpPr>
            <a:xfrm>
              <a:off x="2655100" y="3701607"/>
              <a:ext cx="764141" cy="729518"/>
              <a:chOff x="961540" y="877228"/>
              <a:chExt cx="1136100" cy="1084624"/>
            </a:xfrm>
          </p:grpSpPr>
          <p:cxnSp>
            <p:nvCxnSpPr>
              <p:cNvPr id="553" name="Google Shape;553;p43"/>
              <p:cNvCxnSpPr/>
              <p:nvPr/>
            </p:nvCxnSpPr>
            <p:spPr>
              <a:xfrm>
                <a:off x="961540" y="1961852"/>
                <a:ext cx="1136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54" name="Google Shape;554;p43"/>
              <p:cNvCxnSpPr/>
              <p:nvPr/>
            </p:nvCxnSpPr>
            <p:spPr>
              <a:xfrm>
                <a:off x="968472" y="877228"/>
                <a:ext cx="0" cy="10845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555" name="Google Shape;555;p43"/>
          <p:cNvGrpSpPr/>
          <p:nvPr/>
        </p:nvGrpSpPr>
        <p:grpSpPr>
          <a:xfrm>
            <a:off x="5439500" y="1865205"/>
            <a:ext cx="1354800" cy="1083900"/>
            <a:chOff x="715100" y="2196901"/>
            <a:chExt cx="1354800" cy="1083900"/>
          </a:xfrm>
        </p:grpSpPr>
        <p:grpSp>
          <p:nvGrpSpPr>
            <p:cNvPr id="556" name="Google Shape;556;p43"/>
            <p:cNvGrpSpPr/>
            <p:nvPr/>
          </p:nvGrpSpPr>
          <p:grpSpPr>
            <a:xfrm>
              <a:off x="715100" y="2196901"/>
              <a:ext cx="1354800" cy="1083900"/>
              <a:chOff x="715100" y="1862701"/>
              <a:chExt cx="1354800" cy="1083900"/>
            </a:xfrm>
          </p:grpSpPr>
          <p:sp>
            <p:nvSpPr>
              <p:cNvPr id="557" name="Google Shape;557;p43"/>
              <p:cNvSpPr/>
              <p:nvPr/>
            </p:nvSpPr>
            <p:spPr>
              <a:xfrm>
                <a:off x="715100" y="1862701"/>
                <a:ext cx="1354800" cy="1083900"/>
              </a:xfrm>
              <a:prstGeom prst="roundRect">
                <a:avLst>
                  <a:gd name="adj" fmla="val 10152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cxnSp>
            <p:nvCxnSpPr>
              <p:cNvPr id="558" name="Google Shape;558;p43"/>
              <p:cNvCxnSpPr/>
              <p:nvPr/>
            </p:nvCxnSpPr>
            <p:spPr>
              <a:xfrm>
                <a:off x="1005939" y="26983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59" name="Google Shape;559;p43"/>
              <p:cNvCxnSpPr/>
              <p:nvPr/>
            </p:nvCxnSpPr>
            <p:spPr>
              <a:xfrm>
                <a:off x="1005939" y="26286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0" name="Google Shape;560;p43"/>
              <p:cNvCxnSpPr/>
              <p:nvPr/>
            </p:nvCxnSpPr>
            <p:spPr>
              <a:xfrm>
                <a:off x="1005939" y="26286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1" name="Google Shape;561;p43"/>
              <p:cNvCxnSpPr/>
              <p:nvPr/>
            </p:nvCxnSpPr>
            <p:spPr>
              <a:xfrm>
                <a:off x="1005939" y="25590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2" name="Google Shape;562;p43"/>
              <p:cNvCxnSpPr/>
              <p:nvPr/>
            </p:nvCxnSpPr>
            <p:spPr>
              <a:xfrm>
                <a:off x="1005939" y="25590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3" name="Google Shape;563;p43"/>
              <p:cNvCxnSpPr/>
              <p:nvPr/>
            </p:nvCxnSpPr>
            <p:spPr>
              <a:xfrm>
                <a:off x="1005939" y="24894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4" name="Google Shape;564;p43"/>
              <p:cNvCxnSpPr/>
              <p:nvPr/>
            </p:nvCxnSpPr>
            <p:spPr>
              <a:xfrm>
                <a:off x="1005939" y="24894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5" name="Google Shape;565;p43"/>
              <p:cNvCxnSpPr/>
              <p:nvPr/>
            </p:nvCxnSpPr>
            <p:spPr>
              <a:xfrm>
                <a:off x="1005939" y="24198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6" name="Google Shape;566;p43"/>
              <p:cNvCxnSpPr/>
              <p:nvPr/>
            </p:nvCxnSpPr>
            <p:spPr>
              <a:xfrm>
                <a:off x="1005939" y="24198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7" name="Google Shape;567;p43"/>
              <p:cNvCxnSpPr/>
              <p:nvPr/>
            </p:nvCxnSpPr>
            <p:spPr>
              <a:xfrm>
                <a:off x="1005939" y="23501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8" name="Google Shape;568;p43"/>
              <p:cNvCxnSpPr/>
              <p:nvPr/>
            </p:nvCxnSpPr>
            <p:spPr>
              <a:xfrm>
                <a:off x="1005939" y="23501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9" name="Google Shape;569;p43"/>
              <p:cNvCxnSpPr/>
              <p:nvPr/>
            </p:nvCxnSpPr>
            <p:spPr>
              <a:xfrm>
                <a:off x="1005939" y="22805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70" name="Google Shape;570;p43"/>
              <p:cNvCxnSpPr/>
              <p:nvPr/>
            </p:nvCxnSpPr>
            <p:spPr>
              <a:xfrm>
                <a:off x="1005939" y="22805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71" name="Google Shape;571;p43"/>
              <p:cNvCxnSpPr/>
              <p:nvPr/>
            </p:nvCxnSpPr>
            <p:spPr>
              <a:xfrm>
                <a:off x="1005939" y="22109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72" name="Google Shape;572;p43"/>
              <p:cNvCxnSpPr/>
              <p:nvPr/>
            </p:nvCxnSpPr>
            <p:spPr>
              <a:xfrm>
                <a:off x="1005939" y="22109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73" name="Google Shape;573;p43"/>
              <p:cNvCxnSpPr/>
              <p:nvPr/>
            </p:nvCxnSpPr>
            <p:spPr>
              <a:xfrm>
                <a:off x="1005939" y="21413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74" name="Google Shape;574;p43"/>
              <p:cNvCxnSpPr/>
              <p:nvPr/>
            </p:nvCxnSpPr>
            <p:spPr>
              <a:xfrm>
                <a:off x="1005939" y="20716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575" name="Google Shape;575;p43"/>
              <p:cNvGrpSpPr/>
              <p:nvPr/>
            </p:nvGrpSpPr>
            <p:grpSpPr>
              <a:xfrm>
                <a:off x="1005939" y="2039707"/>
                <a:ext cx="765957" cy="729512"/>
                <a:chOff x="958885" y="877228"/>
                <a:chExt cx="1138800" cy="1084615"/>
              </a:xfrm>
            </p:grpSpPr>
            <p:cxnSp>
              <p:nvCxnSpPr>
                <p:cNvPr id="576" name="Google Shape;576;p43"/>
                <p:cNvCxnSpPr/>
                <p:nvPr/>
              </p:nvCxnSpPr>
              <p:spPr>
                <a:xfrm>
                  <a:off x="958885" y="1961843"/>
                  <a:ext cx="11388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577" name="Google Shape;577;p43"/>
                <p:cNvCxnSpPr/>
                <p:nvPr/>
              </p:nvCxnSpPr>
              <p:spPr>
                <a:xfrm>
                  <a:off x="968472" y="877228"/>
                  <a:ext cx="0" cy="10845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sp>
          <p:nvSpPr>
            <p:cNvPr id="578" name="Google Shape;578;p43"/>
            <p:cNvSpPr/>
            <p:nvPr/>
          </p:nvSpPr>
          <p:spPr>
            <a:xfrm>
              <a:off x="1041300" y="2410525"/>
              <a:ext cx="712635" cy="668925"/>
            </a:xfrm>
            <a:custGeom>
              <a:avLst/>
              <a:gdLst/>
              <a:ahLst/>
              <a:cxnLst/>
              <a:rect l="l" t="t" r="r" b="b"/>
              <a:pathLst>
                <a:path w="29099" h="26757" extrusionOk="0">
                  <a:moveTo>
                    <a:pt x="0" y="26757"/>
                  </a:moveTo>
                  <a:cubicBezTo>
                    <a:pt x="0" y="25250"/>
                    <a:pt x="527" y="22262"/>
                    <a:pt x="1973" y="22688"/>
                  </a:cubicBezTo>
                  <a:cubicBezTo>
                    <a:pt x="4405" y="23404"/>
                    <a:pt x="7552" y="26791"/>
                    <a:pt x="9248" y="24907"/>
                  </a:cubicBezTo>
                  <a:cubicBezTo>
                    <a:pt x="11796" y="22077"/>
                    <a:pt x="8942" y="16132"/>
                    <a:pt x="11960" y="13810"/>
                  </a:cubicBezTo>
                  <a:cubicBezTo>
                    <a:pt x="14248" y="12050"/>
                    <a:pt x="18661" y="18826"/>
                    <a:pt x="20222" y="16399"/>
                  </a:cubicBezTo>
                  <a:cubicBezTo>
                    <a:pt x="22401" y="13011"/>
                    <a:pt x="18663" y="8080"/>
                    <a:pt x="20098" y="4316"/>
                  </a:cubicBezTo>
                  <a:cubicBezTo>
                    <a:pt x="21011" y="1921"/>
                    <a:pt x="25406" y="7211"/>
                    <a:pt x="27620" y="5919"/>
                  </a:cubicBezTo>
                  <a:cubicBezTo>
                    <a:pt x="29377" y="4894"/>
                    <a:pt x="28812" y="2013"/>
                    <a:pt x="29099" y="0"/>
                  </a:cubicBez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9" name="Google Shape;579;p43"/>
            <p:cNvSpPr/>
            <p:nvPr/>
          </p:nvSpPr>
          <p:spPr>
            <a:xfrm>
              <a:off x="1089200" y="2422500"/>
              <a:ext cx="689675" cy="656970"/>
            </a:xfrm>
            <a:custGeom>
              <a:avLst/>
              <a:gdLst/>
              <a:ahLst/>
              <a:cxnLst/>
              <a:rect l="l" t="t" r="r" b="b"/>
              <a:pathLst>
                <a:path w="27587" h="25307" extrusionOk="0">
                  <a:moveTo>
                    <a:pt x="27587" y="3113"/>
                  </a:moveTo>
                  <a:cubicBezTo>
                    <a:pt x="25129" y="3113"/>
                    <a:pt x="22129" y="-1463"/>
                    <a:pt x="20682" y="524"/>
                  </a:cubicBezTo>
                  <a:cubicBezTo>
                    <a:pt x="18502" y="3519"/>
                    <a:pt x="23619" y="10575"/>
                    <a:pt x="20065" y="11621"/>
                  </a:cubicBezTo>
                  <a:cubicBezTo>
                    <a:pt x="17135" y="12484"/>
                    <a:pt x="13514" y="5478"/>
                    <a:pt x="11681" y="7922"/>
                  </a:cubicBezTo>
                  <a:cubicBezTo>
                    <a:pt x="9276" y="11128"/>
                    <a:pt x="15621" y="16927"/>
                    <a:pt x="12914" y="19882"/>
                  </a:cubicBezTo>
                  <a:cubicBezTo>
                    <a:pt x="10310" y="22724"/>
                    <a:pt x="5817" y="14271"/>
                    <a:pt x="2187" y="15566"/>
                  </a:cubicBezTo>
                  <a:cubicBezTo>
                    <a:pt x="-896" y="16666"/>
                    <a:pt x="-82" y="22202"/>
                    <a:pt x="954" y="25307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Google Shape;991;p60">
            <a:extLst>
              <a:ext uri="{FF2B5EF4-FFF2-40B4-BE49-F238E27FC236}">
                <a16:creationId xmlns:a16="http://schemas.microsoft.com/office/drawing/2014/main" id="{A4E6C4E2-E64D-BF80-1F87-3E4B07BC59A6}"/>
              </a:ext>
            </a:extLst>
          </p:cNvPr>
          <p:cNvSpPr txBox="1"/>
          <p:nvPr/>
        </p:nvSpPr>
        <p:spPr>
          <a:xfrm>
            <a:off x="1224936" y="1962235"/>
            <a:ext cx="3539806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Kanit" panose="020B0604020202020204" charset="-34"/>
                <a:ea typeface="Open Sans"/>
                <a:cs typeface="Kanit" panose="020B0604020202020204" charset="-34"/>
                <a:sym typeface="Open Sans"/>
              </a:rPr>
              <a:t>Lower hamstring:quadriceps co-contraction ratio &gt; reduced dynamic joint stability</a:t>
            </a:r>
            <a:endParaRPr sz="1200">
              <a:solidFill>
                <a:schemeClr val="dk1"/>
              </a:solidFill>
              <a:latin typeface="Kanit" panose="020B0604020202020204" charset="-34"/>
              <a:ea typeface="Open Sans"/>
              <a:cs typeface="Kanit" panose="020B0604020202020204" charset="-34"/>
              <a:sym typeface="Open Sans"/>
            </a:endParaRPr>
          </a:p>
        </p:txBody>
      </p:sp>
      <p:sp>
        <p:nvSpPr>
          <p:cNvPr id="7" name="Google Shape;992;p60">
            <a:extLst>
              <a:ext uri="{FF2B5EF4-FFF2-40B4-BE49-F238E27FC236}">
                <a16:creationId xmlns:a16="http://schemas.microsoft.com/office/drawing/2014/main" id="{57E44B5B-2436-505A-A6BF-31CC9C36B8C5}"/>
              </a:ext>
            </a:extLst>
          </p:cNvPr>
          <p:cNvSpPr txBox="1"/>
          <p:nvPr/>
        </p:nvSpPr>
        <p:spPr>
          <a:xfrm>
            <a:off x="1230314" y="1426065"/>
            <a:ext cx="3539806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Kanit" panose="020B0604020202020204" charset="-34"/>
                <a:ea typeface="Open Sans"/>
                <a:cs typeface="Kanit" panose="020B0604020202020204" charset="-34"/>
                <a:sym typeface="Open Sans"/>
              </a:rPr>
              <a:t>Greater Q-Angle in F &gt; increased valgus stress at the knee </a:t>
            </a:r>
            <a:endParaRPr sz="1200">
              <a:solidFill>
                <a:schemeClr val="dk1"/>
              </a:solidFill>
              <a:latin typeface="Kanit" panose="020B0604020202020204" charset="-34"/>
              <a:ea typeface="Open Sans"/>
              <a:cs typeface="Kanit" panose="020B0604020202020204" charset="-34"/>
              <a:sym typeface="Open Sans"/>
            </a:endParaRPr>
          </a:p>
        </p:txBody>
      </p:sp>
      <p:sp>
        <p:nvSpPr>
          <p:cNvPr id="8" name="Google Shape;994;p60">
            <a:extLst>
              <a:ext uri="{FF2B5EF4-FFF2-40B4-BE49-F238E27FC236}">
                <a16:creationId xmlns:a16="http://schemas.microsoft.com/office/drawing/2014/main" id="{4974CB49-8177-883C-DE02-B66518A04877}"/>
              </a:ext>
            </a:extLst>
          </p:cNvPr>
          <p:cNvSpPr txBox="1"/>
          <p:nvPr/>
        </p:nvSpPr>
        <p:spPr>
          <a:xfrm>
            <a:off x="1199000" y="2547682"/>
            <a:ext cx="3539806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chemeClr val="dk1"/>
                </a:solidFill>
                <a:latin typeface="Kanit" panose="020B0604020202020204" charset="-34"/>
                <a:ea typeface="Open Sans"/>
                <a:cs typeface="Kanit" panose="020B0604020202020204" charset="-34"/>
                <a:sym typeface="Open Sans"/>
              </a:rPr>
              <a:t>Reduced </a:t>
            </a:r>
            <a:r>
              <a:rPr lang="en-GB" sz="1200" dirty="0">
                <a:solidFill>
                  <a:schemeClr val="dk1"/>
                </a:solidFill>
                <a:latin typeface="Kanit" panose="020B0604020202020204" charset="-34"/>
                <a:ea typeface="Open Sans"/>
                <a:cs typeface="Kanit" panose="020B0604020202020204" charset="-34"/>
                <a:sym typeface="Open Sans"/>
              </a:rPr>
              <a:t>h</a:t>
            </a:r>
            <a:r>
              <a:rPr lang="en" sz="1200" dirty="0">
                <a:solidFill>
                  <a:schemeClr val="dk1"/>
                </a:solidFill>
                <a:latin typeface="Kanit" panose="020B0604020202020204" charset="-34"/>
                <a:ea typeface="Open Sans"/>
                <a:cs typeface="Kanit" panose="020B0604020202020204" charset="-34"/>
                <a:sym typeface="Open Sans"/>
              </a:rPr>
              <a:t>ip abductor strength &gt; Greater hip adduction during landing</a:t>
            </a:r>
            <a:endParaRPr sz="1200" dirty="0">
              <a:solidFill>
                <a:schemeClr val="dk1"/>
              </a:solidFill>
              <a:latin typeface="Kanit" panose="020B0604020202020204" charset="-34"/>
              <a:ea typeface="Open Sans"/>
              <a:cs typeface="Kanit" panose="020B0604020202020204" charset="-34"/>
              <a:sym typeface="Open Sans"/>
            </a:endParaRPr>
          </a:p>
        </p:txBody>
      </p:sp>
      <p:sp>
        <p:nvSpPr>
          <p:cNvPr id="9" name="Google Shape;997;p60">
            <a:extLst>
              <a:ext uri="{FF2B5EF4-FFF2-40B4-BE49-F238E27FC236}">
                <a16:creationId xmlns:a16="http://schemas.microsoft.com/office/drawing/2014/main" id="{1D78445C-83B5-E381-C7C0-4E4FDADC76E6}"/>
              </a:ext>
            </a:extLst>
          </p:cNvPr>
          <p:cNvSpPr/>
          <p:nvPr/>
        </p:nvSpPr>
        <p:spPr>
          <a:xfrm rot="10800000">
            <a:off x="638236" y="1520188"/>
            <a:ext cx="453000" cy="362700"/>
          </a:xfrm>
          <a:prstGeom prst="roundRect">
            <a:avLst>
              <a:gd name="adj" fmla="val 10152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sp>
        <p:nvSpPr>
          <p:cNvPr id="10" name="Google Shape;998;p60">
            <a:extLst>
              <a:ext uri="{FF2B5EF4-FFF2-40B4-BE49-F238E27FC236}">
                <a16:creationId xmlns:a16="http://schemas.microsoft.com/office/drawing/2014/main" id="{5055E133-54FC-2079-1622-59F8F7EA627C}"/>
              </a:ext>
            </a:extLst>
          </p:cNvPr>
          <p:cNvSpPr/>
          <p:nvPr/>
        </p:nvSpPr>
        <p:spPr>
          <a:xfrm rot="10800000">
            <a:off x="638236" y="2057869"/>
            <a:ext cx="453000" cy="362700"/>
          </a:xfrm>
          <a:prstGeom prst="roundRect">
            <a:avLst>
              <a:gd name="adj" fmla="val 10152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sp>
        <p:nvSpPr>
          <p:cNvPr id="11" name="Google Shape;999;p60">
            <a:extLst>
              <a:ext uri="{FF2B5EF4-FFF2-40B4-BE49-F238E27FC236}">
                <a16:creationId xmlns:a16="http://schemas.microsoft.com/office/drawing/2014/main" id="{9673D0A4-1CB8-EEA9-0A7B-B56EA1A6F94A}"/>
              </a:ext>
            </a:extLst>
          </p:cNvPr>
          <p:cNvSpPr/>
          <p:nvPr/>
        </p:nvSpPr>
        <p:spPr>
          <a:xfrm rot="10800000">
            <a:off x="638236" y="2639344"/>
            <a:ext cx="453000" cy="362700"/>
          </a:xfrm>
          <a:prstGeom prst="roundRect">
            <a:avLst>
              <a:gd name="adj" fmla="val 10152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sp>
        <p:nvSpPr>
          <p:cNvPr id="13" name="Google Shape;994;p60">
            <a:extLst>
              <a:ext uri="{FF2B5EF4-FFF2-40B4-BE49-F238E27FC236}">
                <a16:creationId xmlns:a16="http://schemas.microsoft.com/office/drawing/2014/main" id="{7CCB6623-3C62-6BBD-46F9-F058398B4A74}"/>
              </a:ext>
            </a:extLst>
          </p:cNvPr>
          <p:cNvSpPr txBox="1"/>
          <p:nvPr/>
        </p:nvSpPr>
        <p:spPr>
          <a:xfrm>
            <a:off x="1224936" y="3157754"/>
            <a:ext cx="3539806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Kanit" panose="020B0604020202020204" charset="-34"/>
                <a:ea typeface="Open Sans"/>
                <a:cs typeface="Kanit" panose="020B0604020202020204" charset="-34"/>
                <a:sym typeface="Open Sans"/>
              </a:rPr>
              <a:t>Neuromuscular activation patterns differ &gt; females show delayed hamstring response</a:t>
            </a:r>
            <a:endParaRPr sz="1200">
              <a:solidFill>
                <a:schemeClr val="dk1"/>
              </a:solidFill>
              <a:latin typeface="Kanit" panose="020B0604020202020204" charset="-34"/>
              <a:ea typeface="Open Sans"/>
              <a:cs typeface="Kanit" panose="020B0604020202020204" charset="-34"/>
              <a:sym typeface="Open Sans"/>
            </a:endParaRPr>
          </a:p>
        </p:txBody>
      </p:sp>
      <p:sp>
        <p:nvSpPr>
          <p:cNvPr id="14" name="Google Shape;999;p60">
            <a:extLst>
              <a:ext uri="{FF2B5EF4-FFF2-40B4-BE49-F238E27FC236}">
                <a16:creationId xmlns:a16="http://schemas.microsoft.com/office/drawing/2014/main" id="{4E102E02-64DA-5B98-8669-D9144B811EA3}"/>
              </a:ext>
            </a:extLst>
          </p:cNvPr>
          <p:cNvSpPr/>
          <p:nvPr/>
        </p:nvSpPr>
        <p:spPr>
          <a:xfrm rot="10800000">
            <a:off x="638236" y="3220554"/>
            <a:ext cx="453000" cy="362700"/>
          </a:xfrm>
          <a:prstGeom prst="roundRect">
            <a:avLst>
              <a:gd name="adj" fmla="val 10152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sp>
        <p:nvSpPr>
          <p:cNvPr id="2" name="Google Shape;999;p60">
            <a:extLst>
              <a:ext uri="{FF2B5EF4-FFF2-40B4-BE49-F238E27FC236}">
                <a16:creationId xmlns:a16="http://schemas.microsoft.com/office/drawing/2014/main" id="{5FDF9BB9-BCA5-7CC2-E588-5E1C35C8DE2F}"/>
              </a:ext>
            </a:extLst>
          </p:cNvPr>
          <p:cNvSpPr/>
          <p:nvPr/>
        </p:nvSpPr>
        <p:spPr>
          <a:xfrm rot="10800000">
            <a:off x="658000" y="3799491"/>
            <a:ext cx="453000" cy="362700"/>
          </a:xfrm>
          <a:prstGeom prst="roundRect">
            <a:avLst>
              <a:gd name="adj" fmla="val 10152"/>
            </a:avLst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sp>
        <p:nvSpPr>
          <p:cNvPr id="3" name="Google Shape;994;p60">
            <a:extLst>
              <a:ext uri="{FF2B5EF4-FFF2-40B4-BE49-F238E27FC236}">
                <a16:creationId xmlns:a16="http://schemas.microsoft.com/office/drawing/2014/main" id="{654D4316-F04E-DDA0-B037-102CF9E8AF61}"/>
              </a:ext>
            </a:extLst>
          </p:cNvPr>
          <p:cNvSpPr txBox="1"/>
          <p:nvPr/>
        </p:nvSpPr>
        <p:spPr>
          <a:xfrm>
            <a:off x="1230314" y="3750029"/>
            <a:ext cx="3539806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Kanit" panose="020B0604020202020204" charset="-34"/>
                <a:ea typeface="Open Sans"/>
                <a:cs typeface="Kanit" panose="020B0604020202020204" charset="-34"/>
                <a:sym typeface="Open Sans"/>
              </a:rPr>
              <a:t>Hormonal influence on ligament laxity – oestrogen peaks mid-cycle increasing ACL laxity</a:t>
            </a:r>
            <a:endParaRPr sz="1200">
              <a:solidFill>
                <a:schemeClr val="dk1"/>
              </a:solidFill>
              <a:latin typeface="Kanit" panose="020B0604020202020204" charset="-34"/>
              <a:ea typeface="Open Sans"/>
              <a:cs typeface="Kanit" panose="020B0604020202020204" charset="-34"/>
              <a:sym typeface="Open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p50"/>
          <p:cNvSpPr txBox="1">
            <a:spLocks noGrp="1"/>
          </p:cNvSpPr>
          <p:nvPr>
            <p:ph type="subTitle" idx="7"/>
          </p:nvPr>
        </p:nvSpPr>
        <p:spPr>
          <a:xfrm>
            <a:off x="797800" y="2052675"/>
            <a:ext cx="21714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My Findings</a:t>
            </a:r>
            <a:endParaRPr/>
          </a:p>
        </p:txBody>
      </p:sp>
      <p:sp>
        <p:nvSpPr>
          <p:cNvPr id="723" name="Google Shape;723;p50"/>
          <p:cNvSpPr txBox="1">
            <a:spLocks noGrp="1"/>
          </p:cNvSpPr>
          <p:nvPr>
            <p:ph type="subTitle" idx="4"/>
          </p:nvPr>
        </p:nvSpPr>
        <p:spPr>
          <a:xfrm>
            <a:off x="802354" y="3985126"/>
            <a:ext cx="21714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Padua et al., (2009)</a:t>
            </a:r>
            <a:endParaRPr dirty="0"/>
          </a:p>
        </p:txBody>
      </p:sp>
      <p:sp>
        <p:nvSpPr>
          <p:cNvPr id="724" name="Google Shape;724;p50"/>
          <p:cNvSpPr txBox="1">
            <a:spLocks noGrp="1"/>
          </p:cNvSpPr>
          <p:nvPr>
            <p:ph type="subTitle" idx="5"/>
          </p:nvPr>
        </p:nvSpPr>
        <p:spPr>
          <a:xfrm>
            <a:off x="3481850" y="3985126"/>
            <a:ext cx="21804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Griffin et al., (2000)</a:t>
            </a:r>
            <a:endParaRPr/>
          </a:p>
        </p:txBody>
      </p:sp>
      <p:sp>
        <p:nvSpPr>
          <p:cNvPr id="725" name="Google Shape;725;p50"/>
          <p:cNvSpPr txBox="1">
            <a:spLocks noGrp="1"/>
          </p:cNvSpPr>
          <p:nvPr>
            <p:ph type="subTitle" idx="1"/>
          </p:nvPr>
        </p:nvSpPr>
        <p:spPr>
          <a:xfrm>
            <a:off x="802354" y="2482910"/>
            <a:ext cx="21714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 Sex difference p=.941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Males M = 6.50 F M = 6.60</a:t>
            </a:r>
            <a:endParaRPr/>
          </a:p>
        </p:txBody>
      </p:sp>
      <p:sp>
        <p:nvSpPr>
          <p:cNvPr id="726" name="Google Shape;726;p50"/>
          <p:cNvSpPr txBox="1">
            <a:spLocks noGrp="1"/>
          </p:cNvSpPr>
          <p:nvPr>
            <p:ph type="subTitle" idx="13"/>
          </p:nvPr>
        </p:nvSpPr>
        <p:spPr>
          <a:xfrm>
            <a:off x="439275" y="3550423"/>
            <a:ext cx="2529925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Published Literature</a:t>
            </a:r>
          </a:p>
        </p:txBody>
      </p:sp>
      <p:sp>
        <p:nvSpPr>
          <p:cNvPr id="727" name="Google Shape;727;p50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71545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Comparison to Literature</a:t>
            </a:r>
            <a:endParaRPr b="1"/>
          </a:p>
        </p:txBody>
      </p:sp>
      <p:sp>
        <p:nvSpPr>
          <p:cNvPr id="728" name="Google Shape;728;p50"/>
          <p:cNvSpPr txBox="1">
            <a:spLocks noGrp="1"/>
          </p:cNvSpPr>
          <p:nvPr>
            <p:ph type="subTitle" idx="8"/>
          </p:nvPr>
        </p:nvSpPr>
        <p:spPr>
          <a:xfrm>
            <a:off x="3481850" y="2052675"/>
            <a:ext cx="21804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indent="0"/>
            <a:r>
              <a:rPr lang="en-GB"/>
              <a:t>My Findings</a:t>
            </a:r>
          </a:p>
        </p:txBody>
      </p:sp>
      <p:sp>
        <p:nvSpPr>
          <p:cNvPr id="729" name="Google Shape;729;p50"/>
          <p:cNvSpPr txBox="1">
            <a:spLocks noGrp="1"/>
          </p:cNvSpPr>
          <p:nvPr>
            <p:ph type="subTitle" idx="9"/>
          </p:nvPr>
        </p:nvSpPr>
        <p:spPr>
          <a:xfrm>
            <a:off x="6172613" y="2052675"/>
            <a:ext cx="21759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/>
            <a:r>
              <a:rPr lang="en-GB"/>
              <a:t>My Findings</a:t>
            </a:r>
          </a:p>
        </p:txBody>
      </p:sp>
      <p:sp>
        <p:nvSpPr>
          <p:cNvPr id="730" name="Google Shape;730;p50"/>
          <p:cNvSpPr txBox="1">
            <a:spLocks noGrp="1"/>
          </p:cNvSpPr>
          <p:nvPr>
            <p:ph type="subTitle" idx="2"/>
          </p:nvPr>
        </p:nvSpPr>
        <p:spPr>
          <a:xfrm>
            <a:off x="3481850" y="2482910"/>
            <a:ext cx="21804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4/10 F in HR vs 3/10 M</a:t>
            </a:r>
            <a:endParaRPr/>
          </a:p>
        </p:txBody>
      </p:sp>
      <p:sp>
        <p:nvSpPr>
          <p:cNvPr id="731" name="Google Shape;731;p50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732" name="Google Shape;732;p50"/>
          <p:cNvSpPr txBox="1">
            <a:spLocks noGrp="1"/>
          </p:cNvSpPr>
          <p:nvPr>
            <p:ph type="subTitle" idx="3"/>
          </p:nvPr>
        </p:nvSpPr>
        <p:spPr>
          <a:xfrm>
            <a:off x="6168049" y="2482909"/>
            <a:ext cx="2529921" cy="8945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Stiff Landing most common error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 sex x activity group interaction examined</a:t>
            </a:r>
            <a:endParaRPr/>
          </a:p>
        </p:txBody>
      </p:sp>
      <p:sp>
        <p:nvSpPr>
          <p:cNvPr id="733" name="Google Shape;733;p50"/>
          <p:cNvSpPr txBox="1">
            <a:spLocks noGrp="1"/>
          </p:cNvSpPr>
          <p:nvPr>
            <p:ph type="subTitle" idx="6"/>
          </p:nvPr>
        </p:nvSpPr>
        <p:spPr>
          <a:xfrm>
            <a:off x="6168050" y="3985126"/>
            <a:ext cx="21759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Ford et al., (2003)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Meehan er al., ()</a:t>
            </a:r>
            <a:endParaRPr/>
          </a:p>
        </p:txBody>
      </p:sp>
      <p:grpSp>
        <p:nvGrpSpPr>
          <p:cNvPr id="736" name="Google Shape;736;p50"/>
          <p:cNvGrpSpPr/>
          <p:nvPr/>
        </p:nvGrpSpPr>
        <p:grpSpPr>
          <a:xfrm rot="5400000">
            <a:off x="1880437" y="3226190"/>
            <a:ext cx="2694426" cy="70175"/>
            <a:chOff x="4759925" y="4538325"/>
            <a:chExt cx="3678900" cy="70175"/>
          </a:xfrm>
        </p:grpSpPr>
        <p:cxnSp>
          <p:nvCxnSpPr>
            <p:cNvPr id="737" name="Google Shape;737;p50"/>
            <p:cNvCxnSpPr/>
            <p:nvPr/>
          </p:nvCxnSpPr>
          <p:spPr>
            <a:xfrm rot="10800000">
              <a:off x="4759925" y="4538325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38" name="Google Shape;738;p50"/>
            <p:cNvCxnSpPr/>
            <p:nvPr/>
          </p:nvCxnSpPr>
          <p:spPr>
            <a:xfrm rot="10800000">
              <a:off x="4759925" y="4608500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739" name="Google Shape;739;p50"/>
          <p:cNvGrpSpPr/>
          <p:nvPr/>
        </p:nvGrpSpPr>
        <p:grpSpPr>
          <a:xfrm rot="5400000">
            <a:off x="4569124" y="3226190"/>
            <a:ext cx="2694426" cy="70175"/>
            <a:chOff x="4759925" y="4538325"/>
            <a:chExt cx="3678900" cy="70175"/>
          </a:xfrm>
        </p:grpSpPr>
        <p:cxnSp>
          <p:nvCxnSpPr>
            <p:cNvPr id="740" name="Google Shape;740;p50"/>
            <p:cNvCxnSpPr/>
            <p:nvPr/>
          </p:nvCxnSpPr>
          <p:spPr>
            <a:xfrm rot="10800000">
              <a:off x="4759925" y="4538325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41" name="Google Shape;741;p50"/>
            <p:cNvCxnSpPr/>
            <p:nvPr/>
          </p:nvCxnSpPr>
          <p:spPr>
            <a:xfrm rot="10800000">
              <a:off x="4759925" y="4608500"/>
              <a:ext cx="36789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6" name="Google Shape;726;p50">
            <a:extLst>
              <a:ext uri="{FF2B5EF4-FFF2-40B4-BE49-F238E27FC236}">
                <a16:creationId xmlns:a16="http://schemas.microsoft.com/office/drawing/2014/main" id="{2AB0DF4C-528F-0E2E-079A-9D203AAC2575}"/>
              </a:ext>
            </a:extLst>
          </p:cNvPr>
          <p:cNvSpPr txBox="1">
            <a:spLocks/>
          </p:cNvSpPr>
          <p:nvPr/>
        </p:nvSpPr>
        <p:spPr>
          <a:xfrm>
            <a:off x="3332279" y="3550423"/>
            <a:ext cx="2529925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pPr marL="0" indent="0"/>
            <a:r>
              <a:rPr lang="en-GB" sz="2000"/>
              <a:t>Published Literature</a:t>
            </a:r>
          </a:p>
        </p:txBody>
      </p:sp>
      <p:sp>
        <p:nvSpPr>
          <p:cNvPr id="7" name="Google Shape;726;p50">
            <a:extLst>
              <a:ext uri="{FF2B5EF4-FFF2-40B4-BE49-F238E27FC236}">
                <a16:creationId xmlns:a16="http://schemas.microsoft.com/office/drawing/2014/main" id="{094D7BB5-950E-62FB-332B-14D3C4251FD7}"/>
              </a:ext>
            </a:extLst>
          </p:cNvPr>
          <p:cNvSpPr txBox="1">
            <a:spLocks/>
          </p:cNvSpPr>
          <p:nvPr/>
        </p:nvSpPr>
        <p:spPr>
          <a:xfrm>
            <a:off x="5991037" y="3550423"/>
            <a:ext cx="2529925" cy="4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Kanit"/>
                <a:ea typeface="Kanit"/>
                <a:cs typeface="Kanit"/>
                <a:sym typeface="Kanit"/>
              </a:defRPr>
            </a:lvl1pPr>
            <a:lvl2pPr marL="914400" marR="0" lvl="1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L="1371600" marR="0" lvl="2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L="1828800" marR="0" lvl="3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L="2743200" marR="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L="3200400" marR="0" lvl="6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L="3657600" marR="0" lvl="7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L="4114800" marR="0" lvl="8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pPr marL="0" indent="0"/>
            <a:r>
              <a:rPr lang="en-GB" sz="2000"/>
              <a:t>Published Literature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4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Practical Recommendations and Future research</a:t>
            </a:r>
            <a:endParaRPr lang="en-GB" b="1"/>
          </a:p>
        </p:txBody>
      </p:sp>
      <p:sp>
        <p:nvSpPr>
          <p:cNvPr id="585" name="Google Shape;585;p44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586" name="Google Shape;586;p44"/>
          <p:cNvSpPr txBox="1">
            <a:spLocks noGrp="1"/>
          </p:cNvSpPr>
          <p:nvPr>
            <p:ph type="subTitle" idx="1"/>
          </p:nvPr>
        </p:nvSpPr>
        <p:spPr>
          <a:xfrm>
            <a:off x="720000" y="1786650"/>
            <a:ext cx="3852000" cy="302739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400">
                <a:latin typeface="Kanit" panose="020B0604020202020204" charset="-34"/>
                <a:cs typeface="Kanit" panose="020B0604020202020204" charset="-34"/>
              </a:rPr>
              <a:t>Implement LESS screening in both sexes — not females only</a:t>
            </a:r>
          </a:p>
          <a:p>
            <a:endParaRPr lang="en-US" sz="1400">
              <a:latin typeface="Kanit" panose="020B0604020202020204" charset="-34"/>
              <a:cs typeface="Kanit" panose="020B0604020202020204" charset="-34"/>
            </a:endParaRPr>
          </a:p>
          <a:p>
            <a:r>
              <a:rPr lang="en-US" sz="1400">
                <a:latin typeface="Kanit" panose="020B0604020202020204" charset="-34"/>
                <a:cs typeface="Kanit" panose="020B0604020202020204" charset="-34"/>
              </a:rPr>
              <a:t>Target stiff landing correction as a priority — highest error rate across both groups</a:t>
            </a:r>
          </a:p>
          <a:p>
            <a:endParaRPr lang="en-US" sz="1400">
              <a:latin typeface="Kanit" panose="020B0604020202020204" charset="-34"/>
              <a:cs typeface="Kanit" panose="020B0604020202020204" charset="-34"/>
            </a:endParaRPr>
          </a:p>
          <a:p>
            <a:r>
              <a:rPr lang="en-US" sz="1400">
                <a:latin typeface="Kanit" panose="020B0604020202020204" charset="-34"/>
                <a:cs typeface="Kanit" panose="020B0604020202020204" charset="-34"/>
              </a:rPr>
              <a:t>Deliver neuromuscular training (e.g., FIFA 11+, ACL prevention </a:t>
            </a:r>
            <a:r>
              <a:rPr lang="en-US" sz="1400" err="1">
                <a:latin typeface="Kanit" panose="020B0604020202020204" charset="-34"/>
                <a:cs typeface="Kanit" panose="020B0604020202020204" charset="-34"/>
              </a:rPr>
              <a:t>programmes</a:t>
            </a:r>
            <a:r>
              <a:rPr lang="en-US" sz="1400">
                <a:latin typeface="Kanit" panose="020B0604020202020204" charset="-34"/>
                <a:cs typeface="Kanit" panose="020B0604020202020204" charset="-34"/>
              </a:rPr>
              <a:t>) regardless of sex</a:t>
            </a:r>
          </a:p>
          <a:p>
            <a:endParaRPr lang="en-US" sz="1400">
              <a:latin typeface="Kanit" panose="020B0604020202020204" charset="-34"/>
              <a:cs typeface="Kanit" panose="020B0604020202020204" charset="-34"/>
            </a:endParaRPr>
          </a:p>
          <a:p>
            <a:r>
              <a:rPr lang="en-US" sz="1400">
                <a:latin typeface="Kanit" panose="020B0604020202020204" charset="-34"/>
                <a:cs typeface="Kanit" panose="020B0604020202020204" charset="-34"/>
              </a:rPr>
              <a:t>Sub-item analysis (knee valgus, knee flexion at IC) may be more clinically sensitive than total score alone</a:t>
            </a:r>
          </a:p>
        </p:txBody>
      </p:sp>
      <p:sp>
        <p:nvSpPr>
          <p:cNvPr id="587" name="Google Shape;587;p44"/>
          <p:cNvSpPr txBox="1">
            <a:spLocks noGrp="1"/>
          </p:cNvSpPr>
          <p:nvPr>
            <p:ph type="subTitle" idx="2"/>
          </p:nvPr>
        </p:nvSpPr>
        <p:spPr>
          <a:xfrm>
            <a:off x="4680839" y="1714938"/>
            <a:ext cx="4041820" cy="352045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400">
                <a:latin typeface="Kanit" panose="020B0604020202020204" charset="-34"/>
                <a:cs typeface="Kanit" panose="020B0604020202020204" charset="-34"/>
              </a:rPr>
              <a:t>Increase sample size (minimum n ≥ 30 per group for adequate statistical power)</a:t>
            </a:r>
          </a:p>
          <a:p>
            <a:endParaRPr lang="en-US" sz="1400">
              <a:latin typeface="Kanit" panose="020B0604020202020204" charset="-34"/>
              <a:cs typeface="Kanit" panose="020B0604020202020204" charset="-34"/>
            </a:endParaRPr>
          </a:p>
          <a:p>
            <a:r>
              <a:rPr lang="en-US" sz="1400">
                <a:latin typeface="Kanit" panose="020B0604020202020204" charset="-34"/>
                <a:cs typeface="Kanit" panose="020B0604020202020204" charset="-34"/>
              </a:rPr>
              <a:t>Control for activity level — compare Athletic males vs. Athletic females specifically</a:t>
            </a:r>
          </a:p>
          <a:p>
            <a:endParaRPr lang="en-US" sz="1400">
              <a:latin typeface="Kanit" panose="020B0604020202020204" charset="-34"/>
              <a:cs typeface="Kanit" panose="020B0604020202020204" charset="-34"/>
            </a:endParaRPr>
          </a:p>
          <a:p>
            <a:r>
              <a:rPr lang="en-US" sz="1400">
                <a:latin typeface="Kanit" panose="020B0604020202020204" charset="-34"/>
                <a:cs typeface="Kanit" panose="020B0604020202020204" charset="-34"/>
              </a:rPr>
              <a:t>Longitudinal design — track whether LESS score predicts actual injury incidence</a:t>
            </a:r>
          </a:p>
          <a:p>
            <a:endParaRPr lang="en-US" sz="1400">
              <a:latin typeface="Kanit" panose="020B0604020202020204" charset="-34"/>
              <a:cs typeface="Kanit" panose="020B0604020202020204" charset="-34"/>
            </a:endParaRPr>
          </a:p>
          <a:p>
            <a:r>
              <a:rPr lang="en-US" sz="1400">
                <a:latin typeface="Kanit" panose="020B0604020202020204" charset="-34"/>
                <a:cs typeface="Kanit" panose="020B0604020202020204" charset="-34"/>
              </a:rPr>
              <a:t>Include hormonal cycle phase as a variable in female participants</a:t>
            </a:r>
          </a:p>
          <a:p>
            <a:endParaRPr lang="en-US" sz="1400">
              <a:latin typeface="Kanit" panose="020B0604020202020204" charset="-34"/>
              <a:cs typeface="Kanit" panose="020B0604020202020204" charset="-34"/>
            </a:endParaRPr>
          </a:p>
          <a:p>
            <a:r>
              <a:rPr lang="en-US" sz="1400">
                <a:latin typeface="Kanit" panose="020B0604020202020204" charset="-34"/>
                <a:cs typeface="Kanit" panose="020B0604020202020204" charset="-34"/>
              </a:rPr>
              <a:t>Combine LESS with force plate data for a richer biomechanical picture</a:t>
            </a:r>
          </a:p>
        </p:txBody>
      </p:sp>
      <p:cxnSp>
        <p:nvCxnSpPr>
          <p:cNvPr id="588" name="Google Shape;588;p44"/>
          <p:cNvCxnSpPr/>
          <p:nvPr/>
        </p:nvCxnSpPr>
        <p:spPr>
          <a:xfrm rot="10800000">
            <a:off x="1036496" y="1713316"/>
            <a:ext cx="31638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89" name="Google Shape;589;p44"/>
          <p:cNvCxnSpPr/>
          <p:nvPr/>
        </p:nvCxnSpPr>
        <p:spPr>
          <a:xfrm rot="10800000">
            <a:off x="4916200" y="1705697"/>
            <a:ext cx="31638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p51"/>
          <p:cNvSpPr txBox="1">
            <a:spLocks noGrp="1"/>
          </p:cNvSpPr>
          <p:nvPr>
            <p:ph type="title"/>
          </p:nvPr>
        </p:nvSpPr>
        <p:spPr>
          <a:xfrm>
            <a:off x="715100" y="4076600"/>
            <a:ext cx="5048700" cy="53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Conclusion</a:t>
            </a:r>
            <a:endParaRPr b="1"/>
          </a:p>
        </p:txBody>
      </p:sp>
      <p:sp>
        <p:nvSpPr>
          <p:cNvPr id="747" name="Google Shape;747;p51"/>
          <p:cNvSpPr txBox="1">
            <a:spLocks noGrp="1"/>
          </p:cNvSpPr>
          <p:nvPr>
            <p:ph type="subTitle" idx="1"/>
          </p:nvPr>
        </p:nvSpPr>
        <p:spPr>
          <a:xfrm>
            <a:off x="5044982" y="1339325"/>
            <a:ext cx="3555000" cy="2774907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/>
            <a:r>
              <a:rPr lang="en-GB" dirty="0"/>
              <a:t>No significant sex difference in LESS Total score</a:t>
            </a:r>
          </a:p>
          <a:p>
            <a:pPr marL="342900" lvl="0" indent="-342900">
              <a:buFontTx/>
              <a:buChar char="-"/>
            </a:pPr>
            <a:endParaRPr lang="en-GB" dirty="0"/>
          </a:p>
          <a:p>
            <a:pPr marL="0" lvl="0" indent="0"/>
            <a:r>
              <a:rPr lang="en-GB" dirty="0"/>
              <a:t>Trend towards higher female risk – ACL Injury epidemiology</a:t>
            </a:r>
          </a:p>
        </p:txBody>
      </p:sp>
      <p:sp>
        <p:nvSpPr>
          <p:cNvPr id="748" name="Google Shape;748;p51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749" name="Google Shape;749;p51"/>
          <p:cNvSpPr/>
          <p:nvPr/>
        </p:nvSpPr>
        <p:spPr>
          <a:xfrm>
            <a:off x="2358909" y="535000"/>
            <a:ext cx="1354800" cy="1083900"/>
          </a:xfrm>
          <a:prstGeom prst="roundRect">
            <a:avLst>
              <a:gd name="adj" fmla="val 1015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Kanit"/>
              <a:ea typeface="Kanit"/>
              <a:cs typeface="Kanit"/>
              <a:sym typeface="Kanit"/>
            </a:endParaRPr>
          </a:p>
        </p:txBody>
      </p:sp>
      <p:sp>
        <p:nvSpPr>
          <p:cNvPr id="750" name="Google Shape;750;p51"/>
          <p:cNvSpPr/>
          <p:nvPr/>
        </p:nvSpPr>
        <p:spPr>
          <a:xfrm>
            <a:off x="715100" y="1862701"/>
            <a:ext cx="1354800" cy="1083900"/>
          </a:xfrm>
          <a:prstGeom prst="roundRect">
            <a:avLst>
              <a:gd name="adj" fmla="val 1015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grpSp>
        <p:nvGrpSpPr>
          <p:cNvPr id="751" name="Google Shape;751;p51"/>
          <p:cNvGrpSpPr/>
          <p:nvPr/>
        </p:nvGrpSpPr>
        <p:grpSpPr>
          <a:xfrm>
            <a:off x="2358896" y="1862698"/>
            <a:ext cx="1354800" cy="1083900"/>
            <a:chOff x="2358896" y="3524448"/>
            <a:chExt cx="1354800" cy="1083900"/>
          </a:xfrm>
        </p:grpSpPr>
        <p:sp>
          <p:nvSpPr>
            <p:cNvPr id="752" name="Google Shape;752;p51"/>
            <p:cNvSpPr/>
            <p:nvPr/>
          </p:nvSpPr>
          <p:spPr>
            <a:xfrm>
              <a:off x="2358896" y="3524448"/>
              <a:ext cx="1354800" cy="1083900"/>
            </a:xfrm>
            <a:prstGeom prst="roundRect">
              <a:avLst>
                <a:gd name="adj" fmla="val 10152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Kanit"/>
                <a:ea typeface="Kanit"/>
                <a:cs typeface="Kanit"/>
                <a:sym typeface="Kanit"/>
              </a:endParaRPr>
            </a:p>
          </p:txBody>
        </p:sp>
        <p:grpSp>
          <p:nvGrpSpPr>
            <p:cNvPr id="753" name="Google Shape;753;p51"/>
            <p:cNvGrpSpPr/>
            <p:nvPr/>
          </p:nvGrpSpPr>
          <p:grpSpPr>
            <a:xfrm>
              <a:off x="2662055" y="3733600"/>
              <a:ext cx="757169" cy="626625"/>
              <a:chOff x="2653314" y="3733594"/>
              <a:chExt cx="765900" cy="626625"/>
            </a:xfrm>
          </p:grpSpPr>
          <p:cxnSp>
            <p:nvCxnSpPr>
              <p:cNvPr id="754" name="Google Shape;754;p51"/>
              <p:cNvCxnSpPr/>
              <p:nvPr/>
            </p:nvCxnSpPr>
            <p:spPr>
              <a:xfrm>
                <a:off x="2653314" y="43602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5" name="Google Shape;755;p51"/>
              <p:cNvCxnSpPr/>
              <p:nvPr/>
            </p:nvCxnSpPr>
            <p:spPr>
              <a:xfrm>
                <a:off x="2653314" y="42905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6" name="Google Shape;756;p51"/>
              <p:cNvCxnSpPr/>
              <p:nvPr/>
            </p:nvCxnSpPr>
            <p:spPr>
              <a:xfrm>
                <a:off x="2653314" y="42209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7" name="Google Shape;757;p51"/>
              <p:cNvCxnSpPr/>
              <p:nvPr/>
            </p:nvCxnSpPr>
            <p:spPr>
              <a:xfrm>
                <a:off x="2653314" y="41513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8" name="Google Shape;758;p51"/>
              <p:cNvCxnSpPr/>
              <p:nvPr/>
            </p:nvCxnSpPr>
            <p:spPr>
              <a:xfrm>
                <a:off x="2653314" y="40817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9" name="Google Shape;759;p51"/>
              <p:cNvCxnSpPr/>
              <p:nvPr/>
            </p:nvCxnSpPr>
            <p:spPr>
              <a:xfrm>
                <a:off x="2653314" y="40120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0" name="Google Shape;760;p51"/>
              <p:cNvCxnSpPr/>
              <p:nvPr/>
            </p:nvCxnSpPr>
            <p:spPr>
              <a:xfrm>
                <a:off x="2653314" y="39424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1" name="Google Shape;761;p51"/>
              <p:cNvCxnSpPr/>
              <p:nvPr/>
            </p:nvCxnSpPr>
            <p:spPr>
              <a:xfrm>
                <a:off x="2653314" y="38728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2" name="Google Shape;762;p51"/>
              <p:cNvCxnSpPr/>
              <p:nvPr/>
            </p:nvCxnSpPr>
            <p:spPr>
              <a:xfrm>
                <a:off x="2653314" y="38032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3" name="Google Shape;763;p51"/>
              <p:cNvCxnSpPr/>
              <p:nvPr/>
            </p:nvCxnSpPr>
            <p:spPr>
              <a:xfrm>
                <a:off x="2653314" y="37335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764" name="Google Shape;764;p51"/>
            <p:cNvSpPr/>
            <p:nvPr/>
          </p:nvSpPr>
          <p:spPr>
            <a:xfrm>
              <a:off x="2764000" y="4001621"/>
              <a:ext cx="69300" cy="429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765" name="Google Shape;765;p51"/>
            <p:cNvSpPr/>
            <p:nvPr/>
          </p:nvSpPr>
          <p:spPr>
            <a:xfrm>
              <a:off x="2833300" y="3737063"/>
              <a:ext cx="69300" cy="693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766" name="Google Shape;766;p51"/>
            <p:cNvSpPr/>
            <p:nvPr/>
          </p:nvSpPr>
          <p:spPr>
            <a:xfrm>
              <a:off x="2967000" y="4089025"/>
              <a:ext cx="69300" cy="342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767" name="Google Shape;767;p51"/>
            <p:cNvSpPr/>
            <p:nvPr/>
          </p:nvSpPr>
          <p:spPr>
            <a:xfrm>
              <a:off x="3036300" y="3878248"/>
              <a:ext cx="69300" cy="5529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768" name="Google Shape;768;p51"/>
            <p:cNvSpPr/>
            <p:nvPr/>
          </p:nvSpPr>
          <p:spPr>
            <a:xfrm>
              <a:off x="3170000" y="4175058"/>
              <a:ext cx="69300" cy="256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sp>
          <p:nvSpPr>
            <p:cNvPr id="769" name="Google Shape;769;p51"/>
            <p:cNvSpPr/>
            <p:nvPr/>
          </p:nvSpPr>
          <p:spPr>
            <a:xfrm>
              <a:off x="3239300" y="4017248"/>
              <a:ext cx="69300" cy="4140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Open Sans"/>
                <a:ea typeface="Open Sans"/>
                <a:cs typeface="Open Sans"/>
                <a:sym typeface="Open Sans"/>
              </a:endParaRPr>
            </a:p>
          </p:txBody>
        </p:sp>
        <p:grpSp>
          <p:nvGrpSpPr>
            <p:cNvPr id="770" name="Google Shape;770;p51"/>
            <p:cNvGrpSpPr/>
            <p:nvPr/>
          </p:nvGrpSpPr>
          <p:grpSpPr>
            <a:xfrm>
              <a:off x="2655100" y="3701607"/>
              <a:ext cx="764141" cy="729518"/>
              <a:chOff x="961540" y="877228"/>
              <a:chExt cx="1136100" cy="1084624"/>
            </a:xfrm>
          </p:grpSpPr>
          <p:cxnSp>
            <p:nvCxnSpPr>
              <p:cNvPr id="771" name="Google Shape;771;p51"/>
              <p:cNvCxnSpPr/>
              <p:nvPr/>
            </p:nvCxnSpPr>
            <p:spPr>
              <a:xfrm>
                <a:off x="961540" y="1961852"/>
                <a:ext cx="1136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2" name="Google Shape;772;p51"/>
              <p:cNvCxnSpPr/>
              <p:nvPr/>
            </p:nvCxnSpPr>
            <p:spPr>
              <a:xfrm>
                <a:off x="968472" y="877228"/>
                <a:ext cx="0" cy="10845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773" name="Google Shape;773;p51"/>
          <p:cNvGrpSpPr/>
          <p:nvPr/>
        </p:nvGrpSpPr>
        <p:grpSpPr>
          <a:xfrm>
            <a:off x="715100" y="535001"/>
            <a:ext cx="1354800" cy="1083900"/>
            <a:chOff x="715100" y="535001"/>
            <a:chExt cx="1354800" cy="1083900"/>
          </a:xfrm>
        </p:grpSpPr>
        <p:grpSp>
          <p:nvGrpSpPr>
            <p:cNvPr id="774" name="Google Shape;774;p51"/>
            <p:cNvGrpSpPr/>
            <p:nvPr/>
          </p:nvGrpSpPr>
          <p:grpSpPr>
            <a:xfrm>
              <a:off x="715100" y="535001"/>
              <a:ext cx="1354800" cy="1083900"/>
              <a:chOff x="715100" y="1862701"/>
              <a:chExt cx="1354800" cy="1083900"/>
            </a:xfrm>
          </p:grpSpPr>
          <p:sp>
            <p:nvSpPr>
              <p:cNvPr id="775" name="Google Shape;775;p51"/>
              <p:cNvSpPr/>
              <p:nvPr/>
            </p:nvSpPr>
            <p:spPr>
              <a:xfrm>
                <a:off x="715100" y="1862701"/>
                <a:ext cx="1354800" cy="1083900"/>
              </a:xfrm>
              <a:prstGeom prst="roundRect">
                <a:avLst>
                  <a:gd name="adj" fmla="val 10152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naheim"/>
                  <a:ea typeface="Anaheim"/>
                  <a:cs typeface="Anaheim"/>
                  <a:sym typeface="Anaheim"/>
                </a:endParaRPr>
              </a:p>
            </p:txBody>
          </p:sp>
          <p:cxnSp>
            <p:nvCxnSpPr>
              <p:cNvPr id="776" name="Google Shape;776;p51"/>
              <p:cNvCxnSpPr/>
              <p:nvPr/>
            </p:nvCxnSpPr>
            <p:spPr>
              <a:xfrm>
                <a:off x="1005939" y="26983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7" name="Google Shape;777;p51"/>
              <p:cNvCxnSpPr/>
              <p:nvPr/>
            </p:nvCxnSpPr>
            <p:spPr>
              <a:xfrm>
                <a:off x="1005939" y="26286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8" name="Google Shape;778;p51"/>
              <p:cNvCxnSpPr/>
              <p:nvPr/>
            </p:nvCxnSpPr>
            <p:spPr>
              <a:xfrm>
                <a:off x="1005939" y="26286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9" name="Google Shape;779;p51"/>
              <p:cNvCxnSpPr/>
              <p:nvPr/>
            </p:nvCxnSpPr>
            <p:spPr>
              <a:xfrm>
                <a:off x="1005939" y="25590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0" name="Google Shape;780;p51"/>
              <p:cNvCxnSpPr/>
              <p:nvPr/>
            </p:nvCxnSpPr>
            <p:spPr>
              <a:xfrm>
                <a:off x="1005939" y="25590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1" name="Google Shape;781;p51"/>
              <p:cNvCxnSpPr/>
              <p:nvPr/>
            </p:nvCxnSpPr>
            <p:spPr>
              <a:xfrm>
                <a:off x="1005939" y="24894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2" name="Google Shape;782;p51"/>
              <p:cNvCxnSpPr/>
              <p:nvPr/>
            </p:nvCxnSpPr>
            <p:spPr>
              <a:xfrm>
                <a:off x="1005939" y="24894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3" name="Google Shape;783;p51"/>
              <p:cNvCxnSpPr/>
              <p:nvPr/>
            </p:nvCxnSpPr>
            <p:spPr>
              <a:xfrm>
                <a:off x="1005939" y="24198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4" name="Google Shape;784;p51"/>
              <p:cNvCxnSpPr/>
              <p:nvPr/>
            </p:nvCxnSpPr>
            <p:spPr>
              <a:xfrm>
                <a:off x="1005939" y="24198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5" name="Google Shape;785;p51"/>
              <p:cNvCxnSpPr/>
              <p:nvPr/>
            </p:nvCxnSpPr>
            <p:spPr>
              <a:xfrm>
                <a:off x="1005939" y="23501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6" name="Google Shape;786;p51"/>
              <p:cNvCxnSpPr/>
              <p:nvPr/>
            </p:nvCxnSpPr>
            <p:spPr>
              <a:xfrm>
                <a:off x="1005939" y="23501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7" name="Google Shape;787;p51"/>
              <p:cNvCxnSpPr/>
              <p:nvPr/>
            </p:nvCxnSpPr>
            <p:spPr>
              <a:xfrm>
                <a:off x="1005939" y="22805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8" name="Google Shape;788;p51"/>
              <p:cNvCxnSpPr/>
              <p:nvPr/>
            </p:nvCxnSpPr>
            <p:spPr>
              <a:xfrm>
                <a:off x="1005939" y="228056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9" name="Google Shape;789;p51"/>
              <p:cNvCxnSpPr/>
              <p:nvPr/>
            </p:nvCxnSpPr>
            <p:spPr>
              <a:xfrm>
                <a:off x="1005939" y="22109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0" name="Google Shape;790;p51"/>
              <p:cNvCxnSpPr/>
              <p:nvPr/>
            </p:nvCxnSpPr>
            <p:spPr>
              <a:xfrm>
                <a:off x="1005939" y="221094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1" name="Google Shape;791;p51"/>
              <p:cNvCxnSpPr/>
              <p:nvPr/>
            </p:nvCxnSpPr>
            <p:spPr>
              <a:xfrm>
                <a:off x="1005939" y="2141319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92" name="Google Shape;792;p51"/>
              <p:cNvCxnSpPr/>
              <p:nvPr/>
            </p:nvCxnSpPr>
            <p:spPr>
              <a:xfrm>
                <a:off x="1005939" y="2071694"/>
                <a:ext cx="765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793" name="Google Shape;793;p51"/>
              <p:cNvGrpSpPr/>
              <p:nvPr/>
            </p:nvGrpSpPr>
            <p:grpSpPr>
              <a:xfrm>
                <a:off x="1005939" y="2039707"/>
                <a:ext cx="765957" cy="729512"/>
                <a:chOff x="958885" y="877228"/>
                <a:chExt cx="1138800" cy="1084615"/>
              </a:xfrm>
            </p:grpSpPr>
            <p:cxnSp>
              <p:nvCxnSpPr>
                <p:cNvPr id="794" name="Google Shape;794;p51"/>
                <p:cNvCxnSpPr/>
                <p:nvPr/>
              </p:nvCxnSpPr>
              <p:spPr>
                <a:xfrm>
                  <a:off x="958885" y="1961843"/>
                  <a:ext cx="11388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795" name="Google Shape;795;p51"/>
                <p:cNvCxnSpPr/>
                <p:nvPr/>
              </p:nvCxnSpPr>
              <p:spPr>
                <a:xfrm>
                  <a:off x="968472" y="877228"/>
                  <a:ext cx="0" cy="10845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</p:grpSp>
        <p:sp>
          <p:nvSpPr>
            <p:cNvPr id="796" name="Google Shape;796;p51"/>
            <p:cNvSpPr/>
            <p:nvPr/>
          </p:nvSpPr>
          <p:spPr>
            <a:xfrm>
              <a:off x="1048325" y="741875"/>
              <a:ext cx="719937" cy="672775"/>
            </a:xfrm>
            <a:custGeom>
              <a:avLst/>
              <a:gdLst/>
              <a:ahLst/>
              <a:cxnLst/>
              <a:rect l="l" t="t" r="r" b="b"/>
              <a:pathLst>
                <a:path w="28518" h="27729" extrusionOk="0">
                  <a:moveTo>
                    <a:pt x="0" y="27729"/>
                  </a:moveTo>
                  <a:cubicBezTo>
                    <a:pt x="0" y="24532"/>
                    <a:pt x="482" y="20280"/>
                    <a:pt x="3268" y="18712"/>
                  </a:cubicBezTo>
                  <a:cubicBezTo>
                    <a:pt x="5823" y="17274"/>
                    <a:pt x="10356" y="20871"/>
                    <a:pt x="12061" y="18486"/>
                  </a:cubicBezTo>
                  <a:cubicBezTo>
                    <a:pt x="14447" y="15148"/>
                    <a:pt x="13685" y="10014"/>
                    <a:pt x="16457" y="6989"/>
                  </a:cubicBezTo>
                  <a:cubicBezTo>
                    <a:pt x="17930" y="5382"/>
                    <a:pt x="21785" y="8689"/>
                    <a:pt x="22995" y="6876"/>
                  </a:cubicBezTo>
                  <a:cubicBezTo>
                    <a:pt x="24627" y="4431"/>
                    <a:pt x="25608" y="417"/>
                    <a:pt x="28518" y="0"/>
                  </a:cubicBezTo>
                </a:path>
              </a:pathLst>
            </a:cu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97" name="Google Shape;797;p51"/>
            <p:cNvSpPr/>
            <p:nvPr/>
          </p:nvSpPr>
          <p:spPr>
            <a:xfrm>
              <a:off x="1036550" y="796425"/>
              <a:ext cx="710375" cy="542900"/>
            </a:xfrm>
            <a:custGeom>
              <a:avLst/>
              <a:gdLst/>
              <a:ahLst/>
              <a:cxnLst/>
              <a:rect l="l" t="t" r="r" b="b"/>
              <a:pathLst>
                <a:path w="28415" h="21716" extrusionOk="0">
                  <a:moveTo>
                    <a:pt x="0" y="21531"/>
                  </a:moveTo>
                  <a:cubicBezTo>
                    <a:pt x="2509" y="21531"/>
                    <a:pt x="5849" y="22347"/>
                    <a:pt x="7444" y="20410"/>
                  </a:cubicBezTo>
                  <a:cubicBezTo>
                    <a:pt x="9725" y="17640"/>
                    <a:pt x="6694" y="12475"/>
                    <a:pt x="9045" y="9765"/>
                  </a:cubicBezTo>
                  <a:cubicBezTo>
                    <a:pt x="10904" y="7622"/>
                    <a:pt x="14449" y="12823"/>
                    <a:pt x="17209" y="12166"/>
                  </a:cubicBezTo>
                  <a:cubicBezTo>
                    <a:pt x="20617" y="11355"/>
                    <a:pt x="18663" y="5244"/>
                    <a:pt x="20170" y="2081"/>
                  </a:cubicBezTo>
                  <a:cubicBezTo>
                    <a:pt x="21389" y="-478"/>
                    <a:pt x="26201" y="1769"/>
                    <a:pt x="28415" y="0"/>
                  </a:cubicBez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98" name="Google Shape;798;p51"/>
          <p:cNvGrpSpPr/>
          <p:nvPr/>
        </p:nvGrpSpPr>
        <p:grpSpPr>
          <a:xfrm>
            <a:off x="4464706" y="1395553"/>
            <a:ext cx="409183" cy="434485"/>
            <a:chOff x="3067575" y="1412275"/>
            <a:chExt cx="813000" cy="863100"/>
          </a:xfrm>
        </p:grpSpPr>
        <p:sp>
          <p:nvSpPr>
            <p:cNvPr id="799" name="Google Shape;799;p51"/>
            <p:cNvSpPr/>
            <p:nvPr/>
          </p:nvSpPr>
          <p:spPr>
            <a:xfrm>
              <a:off x="3408675" y="1412275"/>
              <a:ext cx="130800" cy="863100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800" name="Google Shape;800;p51"/>
            <p:cNvSpPr/>
            <p:nvPr/>
          </p:nvSpPr>
          <p:spPr>
            <a:xfrm rot="-3590857">
              <a:off x="3408676" y="1412504"/>
              <a:ext cx="130798" cy="8628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  <p:sp>
          <p:nvSpPr>
            <p:cNvPr id="801" name="Google Shape;801;p51"/>
            <p:cNvSpPr/>
            <p:nvPr/>
          </p:nvSpPr>
          <p:spPr>
            <a:xfrm rot="3608459">
              <a:off x="3408666" y="1412403"/>
              <a:ext cx="130758" cy="8628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naheim"/>
                <a:ea typeface="Anaheim"/>
                <a:cs typeface="Anaheim"/>
                <a:sym typeface="Anaheim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0" name="Google Shape;1490;p7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/>
              <a:t>References</a:t>
            </a:r>
            <a:endParaRPr/>
          </a:p>
        </p:txBody>
      </p:sp>
      <p:sp>
        <p:nvSpPr>
          <p:cNvPr id="1491" name="Google Shape;1491;p75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11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1050" dirty="0"/>
              <a:t>Padua, D.A., Marshall, S.W., Boling, M.C., Thigpen, C.A., Garrett, W.E. and Beutler, A.I. (2009) ‘The landing error scoring system (LESS) is a valid and reliable clinical assessment tool of jump-landing biomechanics: the JUMP-ACL study’, </a:t>
            </a:r>
            <a:r>
              <a:rPr lang="en-GB" sz="1050" i="1" dirty="0"/>
              <a:t>American Journal of Sports Medicine</a:t>
            </a:r>
            <a:r>
              <a:rPr lang="en-GB" sz="1050" dirty="0"/>
              <a:t>, 37(10), pp. 1996–2002.</a:t>
            </a:r>
          </a:p>
          <a:p>
            <a:r>
              <a:rPr lang="en-GB" sz="1050" dirty="0"/>
              <a:t>Griffin, L.Y., Agel, J., </a:t>
            </a:r>
            <a:r>
              <a:rPr lang="en-GB" sz="1050" dirty="0" err="1"/>
              <a:t>Albohm</a:t>
            </a:r>
            <a:r>
              <a:rPr lang="en-GB" sz="1050" dirty="0"/>
              <a:t>, M.J., Arendt, E.A., Dick, R.W., Garrett, W.E., Garrick, J.G., Hewett, T.E., Huston, L., Ireland, M.L., Johnson, R.J., Kibler, W.B., Lephart, S., Lewis, J.L., Lindenfeld, T.N., Mandelbaum, B.R., Marchak, P., Teitz, C.C. and Wojtys, E.M. (2000) ‘Noncontact anterior cruciate ligament injuries: risk factors and prevention strategies’, </a:t>
            </a:r>
            <a:r>
              <a:rPr lang="en-GB" sz="1050" i="1" dirty="0"/>
              <a:t>Journal of the American Academy of Orthopaedic Surgeons</a:t>
            </a:r>
            <a:r>
              <a:rPr lang="en-GB" sz="1050" dirty="0"/>
              <a:t>, 8(3), pp. 141–150.</a:t>
            </a:r>
          </a:p>
          <a:p>
            <a:r>
              <a:rPr lang="en-GB" sz="1050" dirty="0"/>
              <a:t>Hewett, T.E., Myer, G.D., Ford, K.R., Heidt, R.S., Colosimo, A.J., McLean, S.G., van den Bogert, A.J., Paterno, M.V. and Succop, P. (2005) ‘Biomechanical measures of neuromuscular control and valgus loading of the knee predict anterior cruciate ligament injury risk in female athletes’, </a:t>
            </a:r>
            <a:r>
              <a:rPr lang="en-GB" sz="1050" i="1" dirty="0"/>
              <a:t>American Journal of Sports Medicine</a:t>
            </a:r>
            <a:r>
              <a:rPr lang="en-GB" sz="1050" dirty="0"/>
              <a:t>, 33(4), pp. 492–501.</a:t>
            </a:r>
          </a:p>
          <a:p>
            <a:r>
              <a:rPr lang="en-GB" sz="1050" dirty="0"/>
              <a:t>Ford, K.R., Myer, G.D. and Hewett, T.E. (2003) ‘Valgus knee motion during landing in high school female and male basketball players’, </a:t>
            </a:r>
            <a:r>
              <a:rPr lang="en-GB" sz="1050" i="1" dirty="0"/>
              <a:t>Medicine &amp; Science in Sports &amp; Exercise</a:t>
            </a:r>
            <a:r>
              <a:rPr lang="en-GB" sz="1050" dirty="0"/>
              <a:t>, 35(10), pp. 1745–1750.</a:t>
            </a:r>
          </a:p>
          <a:p>
            <a:r>
              <a:rPr lang="en-GB" sz="1050" dirty="0"/>
              <a:t>Myer, G.D., Ford, K.R. and Hewett, T.E. (2004) ‘Rationale and clinical techniques for anterior cruciate ligament injury prevention among female athletes’, </a:t>
            </a:r>
            <a:r>
              <a:rPr lang="en-GB" sz="1050" i="1" dirty="0"/>
              <a:t>Journal of Athletic Training</a:t>
            </a:r>
            <a:r>
              <a:rPr lang="en-GB" sz="1050" dirty="0"/>
              <a:t>, 39(4), pp. 352–364.</a:t>
            </a:r>
          </a:p>
          <a:p>
            <a:r>
              <a:rPr lang="en-GB" sz="1050" dirty="0"/>
              <a:t>Shultz, S.J., Schmitz, R.J., </a:t>
            </a:r>
            <a:r>
              <a:rPr lang="en-GB" sz="1050" dirty="0" err="1"/>
              <a:t>Benjaminse</a:t>
            </a:r>
            <a:r>
              <a:rPr lang="en-GB" sz="1050" dirty="0"/>
              <a:t>, A., Collins, M., Ford, K. and Kulas, A.S. (2012) ‘ACL Research Retreat VI: an update on ACL injury risk and prevention’, </a:t>
            </a:r>
            <a:r>
              <a:rPr lang="en-GB" sz="1050" i="1" dirty="0"/>
              <a:t>Journal of Athletic Training</a:t>
            </a:r>
            <a:r>
              <a:rPr lang="en-GB" sz="1050" dirty="0"/>
              <a:t>, 47(5), pp. 591–603.</a:t>
            </a:r>
          </a:p>
          <a:p>
            <a:r>
              <a:rPr lang="en-GB" sz="1050" dirty="0"/>
              <a:t>Hewett, T.E., Lindenfeld, T.N., Riccobene, J.V. and Noyes, F.R. (1999) ‘The effect of neuromuscular training on the incidence of knee injury in female athletes’, </a:t>
            </a:r>
            <a:r>
              <a:rPr lang="en-GB" sz="1050" i="1" dirty="0"/>
              <a:t>American Journal of Sports Medicine</a:t>
            </a:r>
            <a:r>
              <a:rPr lang="en-GB" sz="1050" dirty="0"/>
              <a:t>, 27(6), pp. 699–706.</a:t>
            </a:r>
          </a:p>
          <a:p>
            <a:r>
              <a:rPr lang="en-GB" sz="1050" dirty="0"/>
              <a:t>Silvers-Granelli, H., Mandelbaum, B., Adeniji, O., </a:t>
            </a:r>
            <a:r>
              <a:rPr lang="en-GB" sz="1050" dirty="0" err="1"/>
              <a:t>Insler</a:t>
            </a:r>
            <a:r>
              <a:rPr lang="en-GB" sz="1050" dirty="0"/>
              <a:t>, S., </a:t>
            </a:r>
            <a:r>
              <a:rPr lang="en-GB" sz="1050" dirty="0" err="1"/>
              <a:t>Bizzini</a:t>
            </a:r>
            <a:r>
              <a:rPr lang="en-GB" sz="1050" dirty="0"/>
              <a:t>, M., Pohlig, R., Junge, A., Snyder-Mackler, L. and Dvorak, J. (2015) ‘Efficacy of the FIFA 11+ injury prevention program in the collegiate male soccer player’, </a:t>
            </a:r>
            <a:r>
              <a:rPr lang="en-GB" sz="1050" i="1" dirty="0"/>
              <a:t>American Journal of Sports Medicine</a:t>
            </a:r>
            <a:r>
              <a:rPr lang="en-GB" sz="1050" dirty="0"/>
              <a:t>, 43(11), pp. 2628–2637.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endParaRPr lang="en-GB" sz="1000" dirty="0"/>
          </a:p>
        </p:txBody>
      </p:sp>
      <p:sp>
        <p:nvSpPr>
          <p:cNvPr id="1492" name="Google Shape;1492;p75"/>
          <p:cNvSpPr txBox="1">
            <a:spLocks noGrp="1"/>
          </p:cNvSpPr>
          <p:nvPr>
            <p:ph type="sldNum" idx="1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1493" name="Google Shape;1493;p75"/>
          <p:cNvSpPr txBox="1">
            <a:spLocks noGrp="1"/>
          </p:cNvSpPr>
          <p:nvPr>
            <p:ph type="sldNum" idx="2"/>
          </p:nvPr>
        </p:nvSpPr>
        <p:spPr>
          <a:xfrm>
            <a:off x="8428909" y="33820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perations Research by Slidesgo">
  <a:themeElements>
    <a:clrScheme name="Simple Light">
      <a:dk1>
        <a:srgbClr val="F9F9F9"/>
      </a:dk1>
      <a:lt1>
        <a:srgbClr val="272727"/>
      </a:lt1>
      <a:dk2>
        <a:srgbClr val="000000"/>
      </a:dk2>
      <a:lt2>
        <a:srgbClr val="53321F"/>
      </a:lt2>
      <a:accent1>
        <a:srgbClr val="945937"/>
      </a:accent1>
      <a:accent2>
        <a:srgbClr val="FFB673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9F9F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1554</Words>
  <Application>Microsoft Office PowerPoint</Application>
  <PresentationFormat>On-screen Show (16:9)</PresentationFormat>
  <Paragraphs>167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Anaheim</vt:lpstr>
      <vt:lpstr>Open Sans</vt:lpstr>
      <vt:lpstr>Arial</vt:lpstr>
      <vt:lpstr>Kanit</vt:lpstr>
      <vt:lpstr>Bebas Neue</vt:lpstr>
      <vt:lpstr>Operations Research by Slidesgo</vt:lpstr>
      <vt:lpstr>Sex Differences in Landing Error Scoring System Total Score and ACL Injury Risk</vt:lpstr>
      <vt:lpstr>01</vt:lpstr>
      <vt:lpstr>Methodology</vt:lpstr>
      <vt:lpstr>Results</vt:lpstr>
      <vt:lpstr>Descriptive Statistics</vt:lpstr>
      <vt:lpstr>Box Plot For Distributions</vt:lpstr>
      <vt:lpstr>Risk Category Chart</vt:lpstr>
      <vt:lpstr>What the data Shows</vt:lpstr>
      <vt:lpstr>Biomechanical Mechanism</vt:lpstr>
      <vt:lpstr>Comparison to Literature</vt:lpstr>
      <vt:lpstr>Practical Recommendations and Future research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Sex Differences in LESS Total Score and ACL Injury Risk</dc:title>
  <cp:lastModifiedBy>Josh Harvey (2405385)</cp:lastModifiedBy>
  <cp:revision>2</cp:revision>
  <dcterms:modified xsi:type="dcterms:W3CDTF">2026-04-23T15:52:01Z</dcterms:modified>
</cp:coreProperties>
</file>