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7" r:id="rId2"/>
    <p:sldId id="263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3ECED2B-1F57-E1A0-068B-848F8D1A6F8D}" v="169" dt="2025-11-10T11:28:59.512"/>
    <p1510:client id="{6802FFD2-7613-E7E2-6106-726701F7500F}" v="68" dt="2025-11-10T00:17:33.451"/>
    <p1510:client id="{8E94084B-D6C0-88E5-1F35-58645597C3FB}" v="1121" dt="2025-11-09T22:31:58.929"/>
    <p1510:client id="{A5909DD4-ADC1-0185-B1D1-811D3CB96407}" v="9" dt="2025-11-10T11:44:59.76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Relationship Id="rId14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xine Angela Mitchell (2423996)" userId="S::2423996@student.uwtsd.ac.uk::f7963766-4238-4312-ae18-5f6263aa5b0c" providerId="AD" clId="Web-{8E94084B-D6C0-88E5-1F35-58645597C3FB}"/>
    <pc:docChg chg="addSld delSld modSld sldOrd">
      <pc:chgData name="Maxine Angela Mitchell (2423996)" userId="S::2423996@student.uwtsd.ac.uk::f7963766-4238-4312-ae18-5f6263aa5b0c" providerId="AD" clId="Web-{8E94084B-D6C0-88E5-1F35-58645597C3FB}" dt="2025-11-09T22:31:58.929" v="1155" actId="20577"/>
      <pc:docMkLst>
        <pc:docMk/>
      </pc:docMkLst>
      <pc:sldChg chg="addSp delSp modSp">
        <pc:chgData name="Maxine Angela Mitchell (2423996)" userId="S::2423996@student.uwtsd.ac.uk::f7963766-4238-4312-ae18-5f6263aa5b0c" providerId="AD" clId="Web-{8E94084B-D6C0-88E5-1F35-58645597C3FB}" dt="2025-11-09T22:31:58.929" v="1155" actId="20577"/>
        <pc:sldMkLst>
          <pc:docMk/>
          <pc:sldMk cId="109857222" sldId="256"/>
        </pc:sldMkLst>
        <pc:spChg chg="mod">
          <ac:chgData name="Maxine Angela Mitchell (2423996)" userId="S::2423996@student.uwtsd.ac.uk::f7963766-4238-4312-ae18-5f6263aa5b0c" providerId="AD" clId="Web-{8E94084B-D6C0-88E5-1F35-58645597C3FB}" dt="2025-11-09T22:27:01.150" v="1133" actId="14100"/>
          <ac:spMkLst>
            <pc:docMk/>
            <pc:sldMk cId="109857222" sldId="256"/>
            <ac:spMk id="2" creationId="{00000000-0000-0000-0000-000000000000}"/>
          </ac:spMkLst>
        </pc:spChg>
        <pc:spChg chg="del mod">
          <ac:chgData name="Maxine Angela Mitchell (2423996)" userId="S::2423996@student.uwtsd.ac.uk::f7963766-4238-4312-ae18-5f6263aa5b0c" providerId="AD" clId="Web-{8E94084B-D6C0-88E5-1F35-58645597C3FB}" dt="2025-11-09T22:23:58.211" v="1125"/>
          <ac:spMkLst>
            <pc:docMk/>
            <pc:sldMk cId="109857222" sldId="256"/>
            <ac:spMk id="3" creationId="{00000000-0000-0000-0000-000000000000}"/>
          </ac:spMkLst>
        </pc:spChg>
        <pc:spChg chg="add mod">
          <ac:chgData name="Maxine Angela Mitchell (2423996)" userId="S::2423996@student.uwtsd.ac.uk::f7963766-4238-4312-ae18-5f6263aa5b0c" providerId="AD" clId="Web-{8E94084B-D6C0-88E5-1F35-58645597C3FB}" dt="2025-11-09T22:31:58.929" v="1155" actId="20577"/>
          <ac:spMkLst>
            <pc:docMk/>
            <pc:sldMk cId="109857222" sldId="256"/>
            <ac:spMk id="5" creationId="{31DEB4DB-6E68-1FF9-8050-DDEDBC6520FF}"/>
          </ac:spMkLst>
        </pc:spChg>
        <pc:spChg chg="add mod">
          <ac:chgData name="Maxine Angela Mitchell (2423996)" userId="S::2423996@student.uwtsd.ac.uk::f7963766-4238-4312-ae18-5f6263aa5b0c" providerId="AD" clId="Web-{8E94084B-D6C0-88E5-1F35-58645597C3FB}" dt="2025-11-09T22:29:04.048" v="1141" actId="20577"/>
          <ac:spMkLst>
            <pc:docMk/>
            <pc:sldMk cId="109857222" sldId="256"/>
            <ac:spMk id="6" creationId="{37C5492F-B5F6-2406-74F1-8384B6619DDC}"/>
          </ac:spMkLst>
        </pc:spChg>
      </pc:sldChg>
      <pc:sldChg chg="modSp new del ord">
        <pc:chgData name="Maxine Angela Mitchell (2423996)" userId="S::2423996@student.uwtsd.ac.uk::f7963766-4238-4312-ae18-5f6263aa5b0c" providerId="AD" clId="Web-{8E94084B-D6C0-88E5-1F35-58645597C3FB}" dt="2025-11-09T20:03:06" v="52"/>
        <pc:sldMkLst>
          <pc:docMk/>
          <pc:sldMk cId="1831880018" sldId="257"/>
        </pc:sldMkLst>
        <pc:spChg chg="mod">
          <ac:chgData name="Maxine Angela Mitchell (2423996)" userId="S::2423996@student.uwtsd.ac.uk::f7963766-4238-4312-ae18-5f6263aa5b0c" providerId="AD" clId="Web-{8E94084B-D6C0-88E5-1F35-58645597C3FB}" dt="2025-11-09T19:57:16.443" v="48" actId="20577"/>
          <ac:spMkLst>
            <pc:docMk/>
            <pc:sldMk cId="1831880018" sldId="257"/>
            <ac:spMk id="2" creationId="{ED68FB5F-C76F-EC53-47C8-9850A97AACDB}"/>
          </ac:spMkLst>
        </pc:spChg>
        <pc:spChg chg="mod">
          <ac:chgData name="Maxine Angela Mitchell (2423996)" userId="S::2423996@student.uwtsd.ac.uk::f7963766-4238-4312-ae18-5f6263aa5b0c" providerId="AD" clId="Web-{8E94084B-D6C0-88E5-1F35-58645597C3FB}" dt="2025-11-09T20:03:00.438" v="51" actId="20577"/>
          <ac:spMkLst>
            <pc:docMk/>
            <pc:sldMk cId="1831880018" sldId="257"/>
            <ac:spMk id="3" creationId="{25004366-AA61-2599-BBA2-7C1C9A4754C5}"/>
          </ac:spMkLst>
        </pc:spChg>
      </pc:sldChg>
      <pc:sldChg chg="modSp new del ord">
        <pc:chgData name="Maxine Angela Mitchell (2423996)" userId="S::2423996@student.uwtsd.ac.uk::f7963766-4238-4312-ae18-5f6263aa5b0c" providerId="AD" clId="Web-{8E94084B-D6C0-88E5-1F35-58645597C3FB}" dt="2025-11-09T20:05:12.315" v="58"/>
        <pc:sldMkLst>
          <pc:docMk/>
          <pc:sldMk cId="2375024311" sldId="257"/>
        </pc:sldMkLst>
        <pc:spChg chg="mod">
          <ac:chgData name="Maxine Angela Mitchell (2423996)" userId="S::2423996@student.uwtsd.ac.uk::f7963766-4238-4312-ae18-5f6263aa5b0c" providerId="AD" clId="Web-{8E94084B-D6C0-88E5-1F35-58645597C3FB}" dt="2025-11-09T20:04:55.596" v="57" actId="20577"/>
          <ac:spMkLst>
            <pc:docMk/>
            <pc:sldMk cId="2375024311" sldId="257"/>
            <ac:spMk id="2" creationId="{A98CBC70-F213-BB51-D779-B72D3A1BAB79}"/>
          </ac:spMkLst>
        </pc:spChg>
      </pc:sldChg>
      <pc:sldChg chg="modSp new ord">
        <pc:chgData name="Maxine Angela Mitchell (2423996)" userId="S::2423996@student.uwtsd.ac.uk::f7963766-4238-4312-ae18-5f6263aa5b0c" providerId="AD" clId="Web-{8E94084B-D6C0-88E5-1F35-58645597C3FB}" dt="2025-11-09T21:38:16.667" v="340" actId="20577"/>
        <pc:sldMkLst>
          <pc:docMk/>
          <pc:sldMk cId="3190877088" sldId="257"/>
        </pc:sldMkLst>
        <pc:spChg chg="mod">
          <ac:chgData name="Maxine Angela Mitchell (2423996)" userId="S::2423996@student.uwtsd.ac.uk::f7963766-4238-4312-ae18-5f6263aa5b0c" providerId="AD" clId="Web-{8E94084B-D6C0-88E5-1F35-58645597C3FB}" dt="2025-11-09T20:07:54.676" v="93" actId="20577"/>
          <ac:spMkLst>
            <pc:docMk/>
            <pc:sldMk cId="3190877088" sldId="257"/>
            <ac:spMk id="2" creationId="{0855B6AF-A2F0-A068-CE6C-6FAA572B720A}"/>
          </ac:spMkLst>
        </pc:spChg>
        <pc:spChg chg="mod">
          <ac:chgData name="Maxine Angela Mitchell (2423996)" userId="S::2423996@student.uwtsd.ac.uk::f7963766-4238-4312-ae18-5f6263aa5b0c" providerId="AD" clId="Web-{8E94084B-D6C0-88E5-1F35-58645597C3FB}" dt="2025-11-09T21:38:16.667" v="340" actId="20577"/>
          <ac:spMkLst>
            <pc:docMk/>
            <pc:sldMk cId="3190877088" sldId="257"/>
            <ac:spMk id="3" creationId="{92B6AF53-B75F-02C9-9CAB-A20CB6C9E529}"/>
          </ac:spMkLst>
        </pc:spChg>
      </pc:sldChg>
      <pc:sldChg chg="modSp new">
        <pc:chgData name="Maxine Angela Mitchell (2423996)" userId="S::2423996@student.uwtsd.ac.uk::f7963766-4238-4312-ae18-5f6263aa5b0c" providerId="AD" clId="Web-{8E94084B-D6C0-88E5-1F35-58645597C3FB}" dt="2025-11-09T22:18:31.004" v="1102" actId="20577"/>
        <pc:sldMkLst>
          <pc:docMk/>
          <pc:sldMk cId="3384445005" sldId="258"/>
        </pc:sldMkLst>
        <pc:spChg chg="mod">
          <ac:chgData name="Maxine Angela Mitchell (2423996)" userId="S::2423996@student.uwtsd.ac.uk::f7963766-4238-4312-ae18-5f6263aa5b0c" providerId="AD" clId="Web-{8E94084B-D6C0-88E5-1F35-58645597C3FB}" dt="2025-11-09T22:18:31.004" v="1102" actId="20577"/>
          <ac:spMkLst>
            <pc:docMk/>
            <pc:sldMk cId="3384445005" sldId="258"/>
            <ac:spMk id="2" creationId="{0E89A2B3-4DEB-8C53-187E-ACF2A55596B4}"/>
          </ac:spMkLst>
        </pc:spChg>
        <pc:spChg chg="mod">
          <ac:chgData name="Maxine Angela Mitchell (2423996)" userId="S::2423996@student.uwtsd.ac.uk::f7963766-4238-4312-ae18-5f6263aa5b0c" providerId="AD" clId="Web-{8E94084B-D6C0-88E5-1F35-58645597C3FB}" dt="2025-11-09T20:14:22.059" v="269" actId="20577"/>
          <ac:spMkLst>
            <pc:docMk/>
            <pc:sldMk cId="3384445005" sldId="258"/>
            <ac:spMk id="3" creationId="{598861D9-6733-3979-85D0-7ED6C75D7F22}"/>
          </ac:spMkLst>
        </pc:spChg>
      </pc:sldChg>
      <pc:sldChg chg="modSp new">
        <pc:chgData name="Maxine Angela Mitchell (2423996)" userId="S::2423996@student.uwtsd.ac.uk::f7963766-4238-4312-ae18-5f6263aa5b0c" providerId="AD" clId="Web-{8E94084B-D6C0-88E5-1F35-58645597C3FB}" dt="2025-11-09T20:16:12.063" v="299" actId="20577"/>
        <pc:sldMkLst>
          <pc:docMk/>
          <pc:sldMk cId="65180700" sldId="259"/>
        </pc:sldMkLst>
        <pc:spChg chg="mod">
          <ac:chgData name="Maxine Angela Mitchell (2423996)" userId="S::2423996@student.uwtsd.ac.uk::f7963766-4238-4312-ae18-5f6263aa5b0c" providerId="AD" clId="Web-{8E94084B-D6C0-88E5-1F35-58645597C3FB}" dt="2025-11-09T20:16:02.219" v="292" actId="20577"/>
          <ac:spMkLst>
            <pc:docMk/>
            <pc:sldMk cId="65180700" sldId="259"/>
            <ac:spMk id="2" creationId="{A27C8E8F-66C5-8877-4B22-D65676E00736}"/>
          </ac:spMkLst>
        </pc:spChg>
        <pc:spChg chg="mod">
          <ac:chgData name="Maxine Angela Mitchell (2423996)" userId="S::2423996@student.uwtsd.ac.uk::f7963766-4238-4312-ae18-5f6263aa5b0c" providerId="AD" clId="Web-{8E94084B-D6C0-88E5-1F35-58645597C3FB}" dt="2025-11-09T20:16:12.063" v="299" actId="20577"/>
          <ac:spMkLst>
            <pc:docMk/>
            <pc:sldMk cId="65180700" sldId="259"/>
            <ac:spMk id="3" creationId="{E492026D-9D84-1569-382F-5B79527F0972}"/>
          </ac:spMkLst>
        </pc:spChg>
      </pc:sldChg>
      <pc:sldChg chg="modSp new">
        <pc:chgData name="Maxine Angela Mitchell (2423996)" userId="S::2423996@student.uwtsd.ac.uk::f7963766-4238-4312-ae18-5f6263aa5b0c" providerId="AD" clId="Web-{8E94084B-D6C0-88E5-1F35-58645597C3FB}" dt="2025-11-09T20:18:05.894" v="311" actId="20577"/>
        <pc:sldMkLst>
          <pc:docMk/>
          <pc:sldMk cId="2951705043" sldId="260"/>
        </pc:sldMkLst>
        <pc:spChg chg="mod">
          <ac:chgData name="Maxine Angela Mitchell (2423996)" userId="S::2423996@student.uwtsd.ac.uk::f7963766-4238-4312-ae18-5f6263aa5b0c" providerId="AD" clId="Web-{8E94084B-D6C0-88E5-1F35-58645597C3FB}" dt="2025-11-09T20:17:31.627" v="305" actId="20577"/>
          <ac:spMkLst>
            <pc:docMk/>
            <pc:sldMk cId="2951705043" sldId="260"/>
            <ac:spMk id="2" creationId="{A5F11283-BD81-5D53-8349-60BCCA1B1268}"/>
          </ac:spMkLst>
        </pc:spChg>
        <pc:spChg chg="mod">
          <ac:chgData name="Maxine Angela Mitchell (2423996)" userId="S::2423996@student.uwtsd.ac.uk::f7963766-4238-4312-ae18-5f6263aa5b0c" providerId="AD" clId="Web-{8E94084B-D6C0-88E5-1F35-58645597C3FB}" dt="2025-11-09T20:18:05.894" v="311" actId="20577"/>
          <ac:spMkLst>
            <pc:docMk/>
            <pc:sldMk cId="2951705043" sldId="260"/>
            <ac:spMk id="3" creationId="{95AB9A24-BD5F-3685-AB15-9BC64CE80C6D}"/>
          </ac:spMkLst>
        </pc:spChg>
      </pc:sldChg>
      <pc:sldChg chg="modSp new">
        <pc:chgData name="Maxine Angela Mitchell (2423996)" userId="S::2423996@student.uwtsd.ac.uk::f7963766-4238-4312-ae18-5f6263aa5b0c" providerId="AD" clId="Web-{8E94084B-D6C0-88E5-1F35-58645597C3FB}" dt="2025-11-09T20:20:01.381" v="316" actId="20577"/>
        <pc:sldMkLst>
          <pc:docMk/>
          <pc:sldMk cId="1341887906" sldId="261"/>
        </pc:sldMkLst>
        <pc:spChg chg="mod">
          <ac:chgData name="Maxine Angela Mitchell (2423996)" userId="S::2423996@student.uwtsd.ac.uk::f7963766-4238-4312-ae18-5f6263aa5b0c" providerId="AD" clId="Web-{8E94084B-D6C0-88E5-1F35-58645597C3FB}" dt="2025-11-09T20:20:01.381" v="316" actId="20577"/>
          <ac:spMkLst>
            <pc:docMk/>
            <pc:sldMk cId="1341887906" sldId="261"/>
            <ac:spMk id="2" creationId="{4AD2A2DD-C78D-C590-C3EC-CFD21F68A500}"/>
          </ac:spMkLst>
        </pc:spChg>
        <pc:spChg chg="mod">
          <ac:chgData name="Maxine Angela Mitchell (2423996)" userId="S::2423996@student.uwtsd.ac.uk::f7963766-4238-4312-ae18-5f6263aa5b0c" providerId="AD" clId="Web-{8E94084B-D6C0-88E5-1F35-58645597C3FB}" dt="2025-11-09T20:19:56.912" v="315" actId="20577"/>
          <ac:spMkLst>
            <pc:docMk/>
            <pc:sldMk cId="1341887906" sldId="261"/>
            <ac:spMk id="3" creationId="{DD3A32E8-15B6-D8D9-21E6-5AA4BF8B2E30}"/>
          </ac:spMkLst>
        </pc:spChg>
      </pc:sldChg>
      <pc:sldChg chg="modSp new">
        <pc:chgData name="Maxine Angela Mitchell (2423996)" userId="S::2423996@student.uwtsd.ac.uk::f7963766-4238-4312-ae18-5f6263aa5b0c" providerId="AD" clId="Web-{8E94084B-D6C0-88E5-1F35-58645597C3FB}" dt="2025-11-09T20:20:49.413" v="320" actId="20577"/>
        <pc:sldMkLst>
          <pc:docMk/>
          <pc:sldMk cId="3181711951" sldId="262"/>
        </pc:sldMkLst>
        <pc:spChg chg="mod">
          <ac:chgData name="Maxine Angela Mitchell (2423996)" userId="S::2423996@student.uwtsd.ac.uk::f7963766-4238-4312-ae18-5f6263aa5b0c" providerId="AD" clId="Web-{8E94084B-D6C0-88E5-1F35-58645597C3FB}" dt="2025-11-09T20:20:49.413" v="320" actId="20577"/>
          <ac:spMkLst>
            <pc:docMk/>
            <pc:sldMk cId="3181711951" sldId="262"/>
            <ac:spMk id="2" creationId="{90846AAF-ED62-B899-1161-78731375D105}"/>
          </ac:spMkLst>
        </pc:spChg>
      </pc:sldChg>
    </pc:docChg>
  </pc:docChgLst>
  <pc:docChgLst>
    <pc:chgData name="Maxine Angela Mitchell (2423996)" userId="S::2423996@student.uwtsd.ac.uk::f7963766-4238-4312-ae18-5f6263aa5b0c" providerId="AD" clId="Web-{A5909DD4-ADC1-0185-B1D1-811D3CB96407}"/>
    <pc:docChg chg="addSld delSld modSld">
      <pc:chgData name="Maxine Angela Mitchell (2423996)" userId="S::2423996@student.uwtsd.ac.uk::f7963766-4238-4312-ae18-5f6263aa5b0c" providerId="AD" clId="Web-{A5909DD4-ADC1-0185-B1D1-811D3CB96407}" dt="2025-11-10T11:45:07.003" v="9"/>
      <pc:docMkLst>
        <pc:docMk/>
      </pc:docMkLst>
      <pc:sldChg chg="addSp modSp mod modClrScheme chgLayout">
        <pc:chgData name="Maxine Angela Mitchell (2423996)" userId="S::2423996@student.uwtsd.ac.uk::f7963766-4238-4312-ae18-5f6263aa5b0c" providerId="AD" clId="Web-{A5909DD4-ADC1-0185-B1D1-811D3CB96407}" dt="2025-11-10T11:45:07.003" v="9"/>
        <pc:sldMkLst>
          <pc:docMk/>
          <pc:sldMk cId="4082457390" sldId="263"/>
        </pc:sldMkLst>
        <pc:spChg chg="mod">
          <ac:chgData name="Maxine Angela Mitchell (2423996)" userId="S::2423996@student.uwtsd.ac.uk::f7963766-4238-4312-ae18-5f6263aa5b0c" providerId="AD" clId="Web-{A5909DD4-ADC1-0185-B1D1-811D3CB96407}" dt="2025-11-10T11:45:07.003" v="9"/>
          <ac:spMkLst>
            <pc:docMk/>
            <pc:sldMk cId="4082457390" sldId="263"/>
            <ac:spMk id="2" creationId="{065B19AA-64E4-AA54-AB25-263148EB6D8C}"/>
          </ac:spMkLst>
        </pc:spChg>
        <pc:spChg chg="mod">
          <ac:chgData name="Maxine Angela Mitchell (2423996)" userId="S::2423996@student.uwtsd.ac.uk::f7963766-4238-4312-ae18-5f6263aa5b0c" providerId="AD" clId="Web-{A5909DD4-ADC1-0185-B1D1-811D3CB96407}" dt="2025-11-10T11:45:07.003" v="9"/>
          <ac:spMkLst>
            <pc:docMk/>
            <pc:sldMk cId="4082457390" sldId="263"/>
            <ac:spMk id="3" creationId="{E75D2B73-209E-9263-F8CC-A310FCFC166A}"/>
          </ac:spMkLst>
        </pc:spChg>
        <pc:spChg chg="mod">
          <ac:chgData name="Maxine Angela Mitchell (2423996)" userId="S::2423996@student.uwtsd.ac.uk::f7963766-4238-4312-ae18-5f6263aa5b0c" providerId="AD" clId="Web-{A5909DD4-ADC1-0185-B1D1-811D3CB96407}" dt="2025-11-10T11:45:07.003" v="9"/>
          <ac:spMkLst>
            <pc:docMk/>
            <pc:sldMk cId="4082457390" sldId="263"/>
            <ac:spMk id="4" creationId="{8C6B35C8-AB2B-3D28-84D9-4B195EE7252F}"/>
          </ac:spMkLst>
        </pc:spChg>
        <pc:spChg chg="mod">
          <ac:chgData name="Maxine Angela Mitchell (2423996)" userId="S::2423996@student.uwtsd.ac.uk::f7963766-4238-4312-ae18-5f6263aa5b0c" providerId="AD" clId="Web-{A5909DD4-ADC1-0185-B1D1-811D3CB96407}" dt="2025-11-10T11:45:07.003" v="9"/>
          <ac:spMkLst>
            <pc:docMk/>
            <pc:sldMk cId="4082457390" sldId="263"/>
            <ac:spMk id="5" creationId="{58AEF935-FFD0-25CB-1038-094DD82FA0C3}"/>
          </ac:spMkLst>
        </pc:spChg>
        <pc:spChg chg="mod">
          <ac:chgData name="Maxine Angela Mitchell (2423996)" userId="S::2423996@student.uwtsd.ac.uk::f7963766-4238-4312-ae18-5f6263aa5b0c" providerId="AD" clId="Web-{A5909DD4-ADC1-0185-B1D1-811D3CB96407}" dt="2025-11-10T11:45:07.003" v="9"/>
          <ac:spMkLst>
            <pc:docMk/>
            <pc:sldMk cId="4082457390" sldId="263"/>
            <ac:spMk id="6" creationId="{EF89D266-9F32-18E6-E45D-89FDCCB68C69}"/>
          </ac:spMkLst>
        </pc:spChg>
        <pc:picChg chg="add mod ord">
          <ac:chgData name="Maxine Angela Mitchell (2423996)" userId="S::2423996@student.uwtsd.ac.uk::f7963766-4238-4312-ae18-5f6263aa5b0c" providerId="AD" clId="Web-{A5909DD4-ADC1-0185-B1D1-811D3CB96407}" dt="2025-11-10T11:45:07.003" v="9"/>
          <ac:picMkLst>
            <pc:docMk/>
            <pc:sldMk cId="4082457390" sldId="263"/>
            <ac:picMk id="8" creationId="{F609CF7A-298C-5233-935D-96792A20FCB1}"/>
          </ac:picMkLst>
        </pc:picChg>
      </pc:sldChg>
      <pc:sldChg chg="new del">
        <pc:chgData name="Maxine Angela Mitchell (2423996)" userId="S::2423996@student.uwtsd.ac.uk::f7963766-4238-4312-ae18-5f6263aa5b0c" providerId="AD" clId="Web-{A5909DD4-ADC1-0185-B1D1-811D3CB96407}" dt="2025-11-10T11:41:18.345" v="5"/>
        <pc:sldMkLst>
          <pc:docMk/>
          <pc:sldMk cId="2033615497" sldId="264"/>
        </pc:sldMkLst>
      </pc:sldChg>
    </pc:docChg>
  </pc:docChgLst>
  <pc:docChgLst>
    <pc:chgData name="Maxine Angela Mitchell (2423996)" userId="S::2423996@student.uwtsd.ac.uk::f7963766-4238-4312-ae18-5f6263aa5b0c" providerId="AD" clId="Web-{6802FFD2-7613-E7E2-6106-726701F7500F}"/>
    <pc:docChg chg="modSld">
      <pc:chgData name="Maxine Angela Mitchell (2423996)" userId="S::2423996@student.uwtsd.ac.uk::f7963766-4238-4312-ae18-5f6263aa5b0c" providerId="AD" clId="Web-{6802FFD2-7613-E7E2-6106-726701F7500F}" dt="2025-11-10T00:17:33.451" v="75" actId="14100"/>
      <pc:docMkLst>
        <pc:docMk/>
      </pc:docMkLst>
      <pc:sldChg chg="addSp delSp modSp mod setBg">
        <pc:chgData name="Maxine Angela Mitchell (2423996)" userId="S::2423996@student.uwtsd.ac.uk::f7963766-4238-4312-ae18-5f6263aa5b0c" providerId="AD" clId="Web-{6802FFD2-7613-E7E2-6106-726701F7500F}" dt="2025-11-10T00:17:33.451" v="75" actId="14100"/>
        <pc:sldMkLst>
          <pc:docMk/>
          <pc:sldMk cId="109857222" sldId="256"/>
        </pc:sldMkLst>
        <pc:spChg chg="mod ord">
          <ac:chgData name="Maxine Angela Mitchell (2423996)" userId="S::2423996@student.uwtsd.ac.uk::f7963766-4238-4312-ae18-5f6263aa5b0c" providerId="AD" clId="Web-{6802FFD2-7613-E7E2-6106-726701F7500F}" dt="2025-11-10T00:17:08.982" v="69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Maxine Angela Mitchell (2423996)" userId="S::2423996@student.uwtsd.ac.uk::f7963766-4238-4312-ae18-5f6263aa5b0c" providerId="AD" clId="Web-{6802FFD2-7613-E7E2-6106-726701F7500F}" dt="2025-11-10T00:17:08.982" v="69"/>
          <ac:spMkLst>
            <pc:docMk/>
            <pc:sldMk cId="109857222" sldId="256"/>
            <ac:spMk id="5" creationId="{31DEB4DB-6E68-1FF9-8050-DDEDBC6520FF}"/>
          </ac:spMkLst>
        </pc:spChg>
        <pc:spChg chg="add del">
          <ac:chgData name="Maxine Angela Mitchell (2423996)" userId="S::2423996@student.uwtsd.ac.uk::f7963766-4238-4312-ae18-5f6263aa5b0c" providerId="AD" clId="Web-{6802FFD2-7613-E7E2-6106-726701F7500F}" dt="2025-11-10T00:17:08.982" v="69"/>
          <ac:spMkLst>
            <pc:docMk/>
            <pc:sldMk cId="109857222" sldId="256"/>
            <ac:spMk id="12" creationId="{E51BA4DF-2BD4-4EC2-B1DB-B27C8AC71864}"/>
          </ac:spMkLst>
        </pc:spChg>
        <pc:spChg chg="add del">
          <ac:chgData name="Maxine Angela Mitchell (2423996)" userId="S::2423996@student.uwtsd.ac.uk::f7963766-4238-4312-ae18-5f6263aa5b0c" providerId="AD" clId="Web-{6802FFD2-7613-E7E2-6106-726701F7500F}" dt="2025-11-10T00:17:08.966" v="68"/>
          <ac:spMkLst>
            <pc:docMk/>
            <pc:sldMk cId="109857222" sldId="256"/>
            <ac:spMk id="17" creationId="{04812C46-200A-4DEB-A05E-3ED6C68C2387}"/>
          </ac:spMkLst>
        </pc:spChg>
        <pc:spChg chg="add del">
          <ac:chgData name="Maxine Angela Mitchell (2423996)" userId="S::2423996@student.uwtsd.ac.uk::f7963766-4238-4312-ae18-5f6263aa5b0c" providerId="AD" clId="Web-{6802FFD2-7613-E7E2-6106-726701F7500F}" dt="2025-11-10T00:17:08.966" v="68"/>
          <ac:spMkLst>
            <pc:docMk/>
            <pc:sldMk cId="109857222" sldId="256"/>
            <ac:spMk id="19" creationId="{D1EA859B-E555-4109-94F3-6700E046E008}"/>
          </ac:spMkLst>
        </pc:spChg>
        <pc:spChg chg="add">
          <ac:chgData name="Maxine Angela Mitchell (2423996)" userId="S::2423996@student.uwtsd.ac.uk::f7963766-4238-4312-ae18-5f6263aa5b0c" providerId="AD" clId="Web-{6802FFD2-7613-E7E2-6106-726701F7500F}" dt="2025-11-10T00:17:08.982" v="69"/>
          <ac:spMkLst>
            <pc:docMk/>
            <pc:sldMk cId="109857222" sldId="256"/>
            <ac:spMk id="22" creationId="{E8A8EAB8-D2FF-444D-B34B-7D32F106AD0E}"/>
          </ac:spMkLst>
        </pc:spChg>
        <pc:picChg chg="add mod ord">
          <ac:chgData name="Maxine Angela Mitchell (2423996)" userId="S::2423996@student.uwtsd.ac.uk::f7963766-4238-4312-ae18-5f6263aa5b0c" providerId="AD" clId="Web-{6802FFD2-7613-E7E2-6106-726701F7500F}" dt="2025-11-10T00:17:33.451" v="75" actId="14100"/>
          <ac:picMkLst>
            <pc:docMk/>
            <pc:sldMk cId="109857222" sldId="256"/>
            <ac:picMk id="8" creationId="{271C80D9-914C-C853-DEDB-83F0D00D0B5D}"/>
          </ac:picMkLst>
        </pc:picChg>
        <pc:cxnChg chg="add">
          <ac:chgData name="Maxine Angela Mitchell (2423996)" userId="S::2423996@student.uwtsd.ac.uk::f7963766-4238-4312-ae18-5f6263aa5b0c" providerId="AD" clId="Web-{6802FFD2-7613-E7E2-6106-726701F7500F}" dt="2025-11-10T00:17:08.982" v="69"/>
          <ac:cxnSpMkLst>
            <pc:docMk/>
            <pc:sldMk cId="109857222" sldId="256"/>
            <ac:cxnSpMk id="21" creationId="{F11AD06B-AB20-4097-8606-5DA00DBACE88}"/>
          </ac:cxnSpMkLst>
        </pc:cxnChg>
        <pc:cxnChg chg="add">
          <ac:chgData name="Maxine Angela Mitchell (2423996)" userId="S::2423996@student.uwtsd.ac.uk::f7963766-4238-4312-ae18-5f6263aa5b0c" providerId="AD" clId="Web-{6802FFD2-7613-E7E2-6106-726701F7500F}" dt="2025-11-10T00:17:08.982" v="69"/>
          <ac:cxnSpMkLst>
            <pc:docMk/>
            <pc:sldMk cId="109857222" sldId="256"/>
            <ac:cxnSpMk id="23" creationId="{EEA38897-7BA3-4408-8083-3235339C4A60}"/>
          </ac:cxnSpMkLst>
        </pc:cxnChg>
      </pc:sldChg>
      <pc:sldChg chg="addSp delSp modSp mod setBg">
        <pc:chgData name="Maxine Angela Mitchell (2423996)" userId="S::2423996@student.uwtsd.ac.uk::f7963766-4238-4312-ae18-5f6263aa5b0c" providerId="AD" clId="Web-{6802FFD2-7613-E7E2-6106-726701F7500F}" dt="2025-11-10T00:15:02.460" v="61"/>
        <pc:sldMkLst>
          <pc:docMk/>
          <pc:sldMk cId="3384445005" sldId="258"/>
        </pc:sldMkLst>
        <pc:spChg chg="mod">
          <ac:chgData name="Maxine Angela Mitchell (2423996)" userId="S::2423996@student.uwtsd.ac.uk::f7963766-4238-4312-ae18-5f6263aa5b0c" providerId="AD" clId="Web-{6802FFD2-7613-E7E2-6106-726701F7500F}" dt="2025-11-10T00:15:02.460" v="61"/>
          <ac:spMkLst>
            <pc:docMk/>
            <pc:sldMk cId="3384445005" sldId="258"/>
            <ac:spMk id="2" creationId="{0E89A2B3-4DEB-8C53-187E-ACF2A55596B4}"/>
          </ac:spMkLst>
        </pc:spChg>
        <pc:spChg chg="mod">
          <ac:chgData name="Maxine Angela Mitchell (2423996)" userId="S::2423996@student.uwtsd.ac.uk::f7963766-4238-4312-ae18-5f6263aa5b0c" providerId="AD" clId="Web-{6802FFD2-7613-E7E2-6106-726701F7500F}" dt="2025-11-10T00:15:02.460" v="61"/>
          <ac:spMkLst>
            <pc:docMk/>
            <pc:sldMk cId="3384445005" sldId="258"/>
            <ac:spMk id="3" creationId="{598861D9-6733-3979-85D0-7ED6C75D7F22}"/>
          </ac:spMkLst>
        </pc:spChg>
        <pc:spChg chg="add del">
          <ac:chgData name="Maxine Angela Mitchell (2423996)" userId="S::2423996@student.uwtsd.ac.uk::f7963766-4238-4312-ae18-5f6263aa5b0c" providerId="AD" clId="Web-{6802FFD2-7613-E7E2-6106-726701F7500F}" dt="2025-11-10T00:14:39.224" v="58"/>
          <ac:spMkLst>
            <pc:docMk/>
            <pc:sldMk cId="3384445005" sldId="258"/>
            <ac:spMk id="9" creationId="{F13C74B1-5B17-4795-BED0-7140497B445A}"/>
          </ac:spMkLst>
        </pc:spChg>
        <pc:spChg chg="add del">
          <ac:chgData name="Maxine Angela Mitchell (2423996)" userId="S::2423996@student.uwtsd.ac.uk::f7963766-4238-4312-ae18-5f6263aa5b0c" providerId="AD" clId="Web-{6802FFD2-7613-E7E2-6106-726701F7500F}" dt="2025-11-10T00:14:39.224" v="58"/>
          <ac:spMkLst>
            <pc:docMk/>
            <pc:sldMk cId="3384445005" sldId="258"/>
            <ac:spMk id="11" creationId="{D4974D33-8DC5-464E-8C6D-BE58F0669C17}"/>
          </ac:spMkLst>
        </pc:spChg>
        <pc:spChg chg="add del">
          <ac:chgData name="Maxine Angela Mitchell (2423996)" userId="S::2423996@student.uwtsd.ac.uk::f7963766-4238-4312-ae18-5f6263aa5b0c" providerId="AD" clId="Web-{6802FFD2-7613-E7E2-6106-726701F7500F}" dt="2025-11-10T00:15:02.460" v="61"/>
          <ac:spMkLst>
            <pc:docMk/>
            <pc:sldMk cId="3384445005" sldId="258"/>
            <ac:spMk id="13" creationId="{8A17784E-76D8-4521-A77D-0D2EBB923004}"/>
          </ac:spMkLst>
        </pc:spChg>
        <pc:spChg chg="add del">
          <ac:chgData name="Maxine Angela Mitchell (2423996)" userId="S::2423996@student.uwtsd.ac.uk::f7963766-4238-4312-ae18-5f6263aa5b0c" providerId="AD" clId="Web-{6802FFD2-7613-E7E2-6106-726701F7500F}" dt="2025-11-10T00:15:02.460" v="61"/>
          <ac:spMkLst>
            <pc:docMk/>
            <pc:sldMk cId="3384445005" sldId="258"/>
            <ac:spMk id="14" creationId="{560AFAAC-EA6C-45A9-9E03-C9C9F0193B4F}"/>
          </ac:spMkLst>
        </pc:spChg>
        <pc:spChg chg="add del">
          <ac:chgData name="Maxine Angela Mitchell (2423996)" userId="S::2423996@student.uwtsd.ac.uk::f7963766-4238-4312-ae18-5f6263aa5b0c" providerId="AD" clId="Web-{6802FFD2-7613-E7E2-6106-726701F7500F}" dt="2025-11-10T00:15:02.460" v="61"/>
          <ac:spMkLst>
            <pc:docMk/>
            <pc:sldMk cId="3384445005" sldId="258"/>
            <ac:spMk id="15" creationId="{C0036C6B-F09C-4EAB-AE02-8D056EE74856}"/>
          </ac:spMkLst>
        </pc:spChg>
        <pc:spChg chg="add del">
          <ac:chgData name="Maxine Angela Mitchell (2423996)" userId="S::2423996@student.uwtsd.ac.uk::f7963766-4238-4312-ae18-5f6263aa5b0c" providerId="AD" clId="Web-{6802FFD2-7613-E7E2-6106-726701F7500F}" dt="2025-11-10T00:15:02.460" v="61"/>
          <ac:spMkLst>
            <pc:docMk/>
            <pc:sldMk cId="3384445005" sldId="258"/>
            <ac:spMk id="16" creationId="{83549E37-C86B-4401-90BD-D8BF83859F14}"/>
          </ac:spMkLst>
        </pc:spChg>
        <pc:spChg chg="add del">
          <ac:chgData name="Maxine Angela Mitchell (2423996)" userId="S::2423996@student.uwtsd.ac.uk::f7963766-4238-4312-ae18-5f6263aa5b0c" providerId="AD" clId="Web-{6802FFD2-7613-E7E2-6106-726701F7500F}" dt="2025-11-10T00:15:02.460" v="61"/>
          <ac:spMkLst>
            <pc:docMk/>
            <pc:sldMk cId="3384445005" sldId="258"/>
            <ac:spMk id="17" creationId="{FC8D5885-2804-4D3C-BE31-902E4D3279B0}"/>
          </ac:spMkLst>
        </pc:spChg>
        <pc:spChg chg="add">
          <ac:chgData name="Maxine Angela Mitchell (2423996)" userId="S::2423996@student.uwtsd.ac.uk::f7963766-4238-4312-ae18-5f6263aa5b0c" providerId="AD" clId="Web-{6802FFD2-7613-E7E2-6106-726701F7500F}" dt="2025-11-10T00:15:02.460" v="61"/>
          <ac:spMkLst>
            <pc:docMk/>
            <pc:sldMk cId="3384445005" sldId="258"/>
            <ac:spMk id="22" creationId="{45D37F4E-DDB4-456B-97E0-9937730A039F}"/>
          </ac:spMkLst>
        </pc:spChg>
        <pc:spChg chg="add">
          <ac:chgData name="Maxine Angela Mitchell (2423996)" userId="S::2423996@student.uwtsd.ac.uk::f7963766-4238-4312-ae18-5f6263aa5b0c" providerId="AD" clId="Web-{6802FFD2-7613-E7E2-6106-726701F7500F}" dt="2025-11-10T00:15:02.460" v="61"/>
          <ac:spMkLst>
            <pc:docMk/>
            <pc:sldMk cId="3384445005" sldId="258"/>
            <ac:spMk id="24" creationId="{B2DD41CD-8F47-4F56-AD12-4E2FF7696987}"/>
          </ac:spMkLst>
        </pc:spChg>
        <pc:picChg chg="add mod ord">
          <ac:chgData name="Maxine Angela Mitchell (2423996)" userId="S::2423996@student.uwtsd.ac.uk::f7963766-4238-4312-ae18-5f6263aa5b0c" providerId="AD" clId="Web-{6802FFD2-7613-E7E2-6106-726701F7500F}" dt="2025-11-10T00:15:02.460" v="61"/>
          <ac:picMkLst>
            <pc:docMk/>
            <pc:sldMk cId="3384445005" sldId="258"/>
            <ac:picMk id="4" creationId="{440F8CE3-BEEA-D78F-5778-D2FD30A127D5}"/>
          </ac:picMkLst>
        </pc:picChg>
      </pc:sldChg>
      <pc:sldChg chg="addSp modSp mod setBg">
        <pc:chgData name="Maxine Angela Mitchell (2423996)" userId="S::2423996@student.uwtsd.ac.uk::f7963766-4238-4312-ae18-5f6263aa5b0c" providerId="AD" clId="Web-{6802FFD2-7613-E7E2-6106-726701F7500F}" dt="2025-11-10T00:16:22.730" v="63"/>
        <pc:sldMkLst>
          <pc:docMk/>
          <pc:sldMk cId="65180700" sldId="259"/>
        </pc:sldMkLst>
        <pc:spChg chg="mod">
          <ac:chgData name="Maxine Angela Mitchell (2423996)" userId="S::2423996@student.uwtsd.ac.uk::f7963766-4238-4312-ae18-5f6263aa5b0c" providerId="AD" clId="Web-{6802FFD2-7613-E7E2-6106-726701F7500F}" dt="2025-11-10T00:16:22.730" v="63"/>
          <ac:spMkLst>
            <pc:docMk/>
            <pc:sldMk cId="65180700" sldId="259"/>
            <ac:spMk id="2" creationId="{A27C8E8F-66C5-8877-4B22-D65676E00736}"/>
          </ac:spMkLst>
        </pc:spChg>
        <pc:spChg chg="mod">
          <ac:chgData name="Maxine Angela Mitchell (2423996)" userId="S::2423996@student.uwtsd.ac.uk::f7963766-4238-4312-ae18-5f6263aa5b0c" providerId="AD" clId="Web-{6802FFD2-7613-E7E2-6106-726701F7500F}" dt="2025-11-10T00:16:22.730" v="63"/>
          <ac:spMkLst>
            <pc:docMk/>
            <pc:sldMk cId="65180700" sldId="259"/>
            <ac:spMk id="3" creationId="{E492026D-9D84-1569-382F-5B79527F0972}"/>
          </ac:spMkLst>
        </pc:spChg>
        <pc:spChg chg="add">
          <ac:chgData name="Maxine Angela Mitchell (2423996)" userId="S::2423996@student.uwtsd.ac.uk::f7963766-4238-4312-ae18-5f6263aa5b0c" providerId="AD" clId="Web-{6802FFD2-7613-E7E2-6106-726701F7500F}" dt="2025-11-10T00:16:22.730" v="63"/>
          <ac:spMkLst>
            <pc:docMk/>
            <pc:sldMk cId="65180700" sldId="259"/>
            <ac:spMk id="10" creationId="{45D37F4E-DDB4-456B-97E0-9937730A039F}"/>
          </ac:spMkLst>
        </pc:spChg>
        <pc:spChg chg="add">
          <ac:chgData name="Maxine Angela Mitchell (2423996)" userId="S::2423996@student.uwtsd.ac.uk::f7963766-4238-4312-ae18-5f6263aa5b0c" providerId="AD" clId="Web-{6802FFD2-7613-E7E2-6106-726701F7500F}" dt="2025-11-10T00:16:22.730" v="63"/>
          <ac:spMkLst>
            <pc:docMk/>
            <pc:sldMk cId="65180700" sldId="259"/>
            <ac:spMk id="12" creationId="{B2DD41CD-8F47-4F56-AD12-4E2FF7696987}"/>
          </ac:spMkLst>
        </pc:spChg>
        <pc:picChg chg="add">
          <ac:chgData name="Maxine Angela Mitchell (2423996)" userId="S::2423996@student.uwtsd.ac.uk::f7963766-4238-4312-ae18-5f6263aa5b0c" providerId="AD" clId="Web-{6802FFD2-7613-E7E2-6106-726701F7500F}" dt="2025-11-10T00:16:18.229" v="62"/>
          <ac:picMkLst>
            <pc:docMk/>
            <pc:sldMk cId="65180700" sldId="259"/>
            <ac:picMk id="5" creationId="{C965948F-8AC7-277C-5BDF-E070289F9588}"/>
          </ac:picMkLst>
        </pc:picChg>
      </pc:sldChg>
      <pc:sldChg chg="modSp">
        <pc:chgData name="Maxine Angela Mitchell (2423996)" userId="S::2423996@student.uwtsd.ac.uk::f7963766-4238-4312-ae18-5f6263aa5b0c" providerId="AD" clId="Web-{6802FFD2-7613-E7E2-6106-726701F7500F}" dt="2025-11-10T00:12:44.528" v="55" actId="20577"/>
        <pc:sldMkLst>
          <pc:docMk/>
          <pc:sldMk cId="3181711951" sldId="262"/>
        </pc:sldMkLst>
        <pc:spChg chg="mod">
          <ac:chgData name="Maxine Angela Mitchell (2423996)" userId="S::2423996@student.uwtsd.ac.uk::f7963766-4238-4312-ae18-5f6263aa5b0c" providerId="AD" clId="Web-{6802FFD2-7613-E7E2-6106-726701F7500F}" dt="2025-11-10T00:12:44.528" v="55" actId="20577"/>
          <ac:spMkLst>
            <pc:docMk/>
            <pc:sldMk cId="3181711951" sldId="262"/>
            <ac:spMk id="3" creationId="{FFABA497-363B-284D-73D3-69DBF419C21B}"/>
          </ac:spMkLst>
        </pc:spChg>
      </pc:sldChg>
    </pc:docChg>
  </pc:docChgLst>
  <pc:docChgLst>
    <pc:chgData name="Maxine Angela Mitchell (2423996)" userId="S::2423996@student.uwtsd.ac.uk::f7963766-4238-4312-ae18-5f6263aa5b0c" providerId="AD" clId="Web-{33ECED2B-1F57-E1A0-068B-848F8D1A6F8D}"/>
    <pc:docChg chg="mod addSld delSld modSld sldOrd addMainMaster delMainMaster">
      <pc:chgData name="Maxine Angela Mitchell (2423996)" userId="S::2423996@student.uwtsd.ac.uk::f7963766-4238-4312-ae18-5f6263aa5b0c" providerId="AD" clId="Web-{33ECED2B-1F57-E1A0-068B-848F8D1A6F8D}" dt="2025-11-10T11:28:59.512" v="182" actId="20577"/>
      <pc:docMkLst>
        <pc:docMk/>
      </pc:docMkLst>
      <pc:sldChg chg="addSp delSp modSp del mod setBg modClrScheme delDesignElem chgLayout">
        <pc:chgData name="Maxine Angela Mitchell (2423996)" userId="S::2423996@student.uwtsd.ac.uk::f7963766-4238-4312-ae18-5f6263aa5b0c" providerId="AD" clId="Web-{33ECED2B-1F57-E1A0-068B-848F8D1A6F8D}" dt="2025-11-10T00:36:52.350" v="126"/>
        <pc:sldMkLst>
          <pc:docMk/>
          <pc:sldMk cId="109857222" sldId="256"/>
        </pc:sldMkLst>
        <pc:spChg chg="mod ord">
          <ac:chgData name="Maxine Angela Mitchell (2423996)" userId="S::2423996@student.uwtsd.ac.uk::f7963766-4238-4312-ae18-5f6263aa5b0c" providerId="AD" clId="Web-{33ECED2B-1F57-E1A0-068B-848F8D1A6F8D}" dt="2025-11-10T00:34:11.283" v="117"/>
          <ac:spMkLst>
            <pc:docMk/>
            <pc:sldMk cId="109857222" sldId="256"/>
            <ac:spMk id="2" creationId="{00000000-0000-0000-0000-000000000000}"/>
          </ac:spMkLst>
        </pc:spChg>
        <pc:spChg chg="add del">
          <ac:chgData name="Maxine Angela Mitchell (2423996)" userId="S::2423996@student.uwtsd.ac.uk::f7963766-4238-4312-ae18-5f6263aa5b0c" providerId="AD" clId="Web-{33ECED2B-1F57-E1A0-068B-848F8D1A6F8D}" dt="2025-11-10T00:31:11.558" v="95"/>
          <ac:spMkLst>
            <pc:docMk/>
            <pc:sldMk cId="109857222" sldId="256"/>
            <ac:spMk id="3" creationId="{E8A8EAB8-D2FF-444D-B34B-7D32F106AD0E}"/>
          </ac:spMkLst>
        </pc:spChg>
        <pc:spChg chg="add del">
          <ac:chgData name="Maxine Angela Mitchell (2423996)" userId="S::2423996@student.uwtsd.ac.uk::f7963766-4238-4312-ae18-5f6263aa5b0c" providerId="AD" clId="Web-{33ECED2B-1F57-E1A0-068B-848F8D1A6F8D}" dt="2025-11-10T00:34:57.566" v="121"/>
          <ac:spMkLst>
            <pc:docMk/>
            <pc:sldMk cId="109857222" sldId="256"/>
            <ac:spMk id="4" creationId="{74A64C74-0A12-1E8A-CEE3-37DF3EA0947E}"/>
          </ac:spMkLst>
        </pc:spChg>
        <pc:spChg chg="mod ord">
          <ac:chgData name="Maxine Angela Mitchell (2423996)" userId="S::2423996@student.uwtsd.ac.uk::f7963766-4238-4312-ae18-5f6263aa5b0c" providerId="AD" clId="Web-{33ECED2B-1F57-E1A0-068B-848F8D1A6F8D}" dt="2025-11-10T00:36:32.225" v="124" actId="14100"/>
          <ac:spMkLst>
            <pc:docMk/>
            <pc:sldMk cId="109857222" sldId="256"/>
            <ac:spMk id="5" creationId="{31DEB4DB-6E68-1FF9-8050-DDEDBC6520FF}"/>
          </ac:spMkLst>
        </pc:spChg>
        <pc:spChg chg="add">
          <ac:chgData name="Maxine Angela Mitchell (2423996)" userId="S::2423996@student.uwtsd.ac.uk::f7963766-4238-4312-ae18-5f6263aa5b0c" providerId="AD" clId="Web-{33ECED2B-1F57-E1A0-068B-848F8D1A6F8D}" dt="2025-11-10T00:36:35.772" v="125"/>
          <ac:spMkLst>
            <pc:docMk/>
            <pc:sldMk cId="109857222" sldId="256"/>
            <ac:spMk id="7" creationId="{599E7111-AA0C-F393-8F08-39BC43E7BCBB}"/>
          </ac:spMkLst>
        </pc:spChg>
        <pc:spChg chg="add del">
          <ac:chgData name="Maxine Angela Mitchell (2423996)" userId="S::2423996@student.uwtsd.ac.uk::f7963766-4238-4312-ae18-5f6263aa5b0c" providerId="AD" clId="Web-{33ECED2B-1F57-E1A0-068B-848F8D1A6F8D}" dt="2025-11-10T00:33:17.953" v="113"/>
          <ac:spMkLst>
            <pc:docMk/>
            <pc:sldMk cId="109857222" sldId="256"/>
            <ac:spMk id="22" creationId="{E8A8EAB8-D2FF-444D-B34B-7D32F106AD0E}"/>
          </ac:spMkLst>
        </pc:spChg>
        <pc:picChg chg="add del">
          <ac:chgData name="Maxine Angela Mitchell (2423996)" userId="S::2423996@student.uwtsd.ac.uk::f7963766-4238-4312-ae18-5f6263aa5b0c" providerId="AD" clId="Web-{33ECED2B-1F57-E1A0-068B-848F8D1A6F8D}" dt="2025-11-10T00:31:47.403" v="110"/>
          <ac:picMkLst>
            <pc:docMk/>
            <pc:sldMk cId="109857222" sldId="256"/>
            <ac:picMk id="8" creationId="{271C80D9-914C-C853-DEDB-83F0D00D0B5D}"/>
          </ac:picMkLst>
        </pc:picChg>
        <pc:cxnChg chg="del">
          <ac:chgData name="Maxine Angela Mitchell (2423996)" userId="S::2423996@student.uwtsd.ac.uk::f7963766-4238-4312-ae18-5f6263aa5b0c" providerId="AD" clId="Web-{33ECED2B-1F57-E1A0-068B-848F8D1A6F8D}" dt="2025-11-10T00:33:17.953" v="113"/>
          <ac:cxnSpMkLst>
            <pc:docMk/>
            <pc:sldMk cId="109857222" sldId="256"/>
            <ac:cxnSpMk id="21" creationId="{F11AD06B-AB20-4097-8606-5DA00DBACE88}"/>
          </ac:cxnSpMkLst>
        </pc:cxnChg>
        <pc:cxnChg chg="del">
          <ac:chgData name="Maxine Angela Mitchell (2423996)" userId="S::2423996@student.uwtsd.ac.uk::f7963766-4238-4312-ae18-5f6263aa5b0c" providerId="AD" clId="Web-{33ECED2B-1F57-E1A0-068B-848F8D1A6F8D}" dt="2025-11-10T00:33:17.953" v="113"/>
          <ac:cxnSpMkLst>
            <pc:docMk/>
            <pc:sldMk cId="109857222" sldId="256"/>
            <ac:cxnSpMk id="23" creationId="{EEA38897-7BA3-4408-8083-3235339C4A60}"/>
          </ac:cxnSpMkLst>
        </pc:cxnChg>
      </pc:sldChg>
      <pc:sldChg chg="modSp mod modClrScheme chgLayout">
        <pc:chgData name="Maxine Angela Mitchell (2423996)" userId="S::2423996@student.uwtsd.ac.uk::f7963766-4238-4312-ae18-5f6263aa5b0c" providerId="AD" clId="Web-{33ECED2B-1F57-E1A0-068B-848F8D1A6F8D}" dt="2025-11-10T00:34:11.283" v="117"/>
        <pc:sldMkLst>
          <pc:docMk/>
          <pc:sldMk cId="3190877088" sldId="257"/>
        </pc:sldMkLst>
        <pc:spChg chg="mod ord">
          <ac:chgData name="Maxine Angela Mitchell (2423996)" userId="S::2423996@student.uwtsd.ac.uk::f7963766-4238-4312-ae18-5f6263aa5b0c" providerId="AD" clId="Web-{33ECED2B-1F57-E1A0-068B-848F8D1A6F8D}" dt="2025-11-10T00:34:11.283" v="117"/>
          <ac:spMkLst>
            <pc:docMk/>
            <pc:sldMk cId="3190877088" sldId="257"/>
            <ac:spMk id="2" creationId="{0855B6AF-A2F0-A068-CE6C-6FAA572B720A}"/>
          </ac:spMkLst>
        </pc:spChg>
        <pc:spChg chg="mod ord">
          <ac:chgData name="Maxine Angela Mitchell (2423996)" userId="S::2423996@student.uwtsd.ac.uk::f7963766-4238-4312-ae18-5f6263aa5b0c" providerId="AD" clId="Web-{33ECED2B-1F57-E1A0-068B-848F8D1A6F8D}" dt="2025-11-10T00:34:11.283" v="117"/>
          <ac:spMkLst>
            <pc:docMk/>
            <pc:sldMk cId="3190877088" sldId="257"/>
            <ac:spMk id="3" creationId="{92B6AF53-B75F-02C9-9CAB-A20CB6C9E529}"/>
          </ac:spMkLst>
        </pc:spChg>
      </pc:sldChg>
      <pc:sldChg chg="delSp modSp mod modClrScheme delDesignElem chgLayout">
        <pc:chgData name="Maxine Angela Mitchell (2423996)" userId="S::2423996@student.uwtsd.ac.uk::f7963766-4238-4312-ae18-5f6263aa5b0c" providerId="AD" clId="Web-{33ECED2B-1F57-E1A0-068B-848F8D1A6F8D}" dt="2025-11-10T00:34:11.283" v="117"/>
        <pc:sldMkLst>
          <pc:docMk/>
          <pc:sldMk cId="3384445005" sldId="258"/>
        </pc:sldMkLst>
        <pc:spChg chg="mod ord">
          <ac:chgData name="Maxine Angela Mitchell (2423996)" userId="S::2423996@student.uwtsd.ac.uk::f7963766-4238-4312-ae18-5f6263aa5b0c" providerId="AD" clId="Web-{33ECED2B-1F57-E1A0-068B-848F8D1A6F8D}" dt="2025-11-10T00:34:11.283" v="117"/>
          <ac:spMkLst>
            <pc:docMk/>
            <pc:sldMk cId="3384445005" sldId="258"/>
            <ac:spMk id="2" creationId="{0E89A2B3-4DEB-8C53-187E-ACF2A55596B4}"/>
          </ac:spMkLst>
        </pc:spChg>
        <pc:spChg chg="mod ord">
          <ac:chgData name="Maxine Angela Mitchell (2423996)" userId="S::2423996@student.uwtsd.ac.uk::f7963766-4238-4312-ae18-5f6263aa5b0c" providerId="AD" clId="Web-{33ECED2B-1F57-E1A0-068B-848F8D1A6F8D}" dt="2025-11-10T00:34:11.283" v="117"/>
          <ac:spMkLst>
            <pc:docMk/>
            <pc:sldMk cId="3384445005" sldId="258"/>
            <ac:spMk id="3" creationId="{598861D9-6733-3979-85D0-7ED6C75D7F22}"/>
          </ac:spMkLst>
        </pc:spChg>
        <pc:spChg chg="del">
          <ac:chgData name="Maxine Angela Mitchell (2423996)" userId="S::2423996@student.uwtsd.ac.uk::f7963766-4238-4312-ae18-5f6263aa5b0c" providerId="AD" clId="Web-{33ECED2B-1F57-E1A0-068B-848F8D1A6F8D}" dt="2025-11-10T00:33:17.953" v="113"/>
          <ac:spMkLst>
            <pc:docMk/>
            <pc:sldMk cId="3384445005" sldId="258"/>
            <ac:spMk id="22" creationId="{45D37F4E-DDB4-456B-97E0-9937730A039F}"/>
          </ac:spMkLst>
        </pc:spChg>
        <pc:spChg chg="del">
          <ac:chgData name="Maxine Angela Mitchell (2423996)" userId="S::2423996@student.uwtsd.ac.uk::f7963766-4238-4312-ae18-5f6263aa5b0c" providerId="AD" clId="Web-{33ECED2B-1F57-E1A0-068B-848F8D1A6F8D}" dt="2025-11-10T00:33:17.953" v="113"/>
          <ac:spMkLst>
            <pc:docMk/>
            <pc:sldMk cId="3384445005" sldId="258"/>
            <ac:spMk id="24" creationId="{B2DD41CD-8F47-4F56-AD12-4E2FF7696987}"/>
          </ac:spMkLst>
        </pc:spChg>
      </pc:sldChg>
      <pc:sldChg chg="delSp modSp mod modClrScheme delDesignElem chgLayout">
        <pc:chgData name="Maxine Angela Mitchell (2423996)" userId="S::2423996@student.uwtsd.ac.uk::f7963766-4238-4312-ae18-5f6263aa5b0c" providerId="AD" clId="Web-{33ECED2B-1F57-E1A0-068B-848F8D1A6F8D}" dt="2025-11-10T00:34:11.283" v="117"/>
        <pc:sldMkLst>
          <pc:docMk/>
          <pc:sldMk cId="65180700" sldId="259"/>
        </pc:sldMkLst>
        <pc:spChg chg="mod ord">
          <ac:chgData name="Maxine Angela Mitchell (2423996)" userId="S::2423996@student.uwtsd.ac.uk::f7963766-4238-4312-ae18-5f6263aa5b0c" providerId="AD" clId="Web-{33ECED2B-1F57-E1A0-068B-848F8D1A6F8D}" dt="2025-11-10T00:34:11.283" v="117"/>
          <ac:spMkLst>
            <pc:docMk/>
            <pc:sldMk cId="65180700" sldId="259"/>
            <ac:spMk id="2" creationId="{A27C8E8F-66C5-8877-4B22-D65676E00736}"/>
          </ac:spMkLst>
        </pc:spChg>
        <pc:spChg chg="mod ord">
          <ac:chgData name="Maxine Angela Mitchell (2423996)" userId="S::2423996@student.uwtsd.ac.uk::f7963766-4238-4312-ae18-5f6263aa5b0c" providerId="AD" clId="Web-{33ECED2B-1F57-E1A0-068B-848F8D1A6F8D}" dt="2025-11-10T00:34:11.283" v="117"/>
          <ac:spMkLst>
            <pc:docMk/>
            <pc:sldMk cId="65180700" sldId="259"/>
            <ac:spMk id="3" creationId="{E492026D-9D84-1569-382F-5B79527F0972}"/>
          </ac:spMkLst>
        </pc:spChg>
        <pc:spChg chg="del">
          <ac:chgData name="Maxine Angela Mitchell (2423996)" userId="S::2423996@student.uwtsd.ac.uk::f7963766-4238-4312-ae18-5f6263aa5b0c" providerId="AD" clId="Web-{33ECED2B-1F57-E1A0-068B-848F8D1A6F8D}" dt="2025-11-10T00:33:17.953" v="113"/>
          <ac:spMkLst>
            <pc:docMk/>
            <pc:sldMk cId="65180700" sldId="259"/>
            <ac:spMk id="10" creationId="{45D37F4E-DDB4-456B-97E0-9937730A039F}"/>
          </ac:spMkLst>
        </pc:spChg>
        <pc:spChg chg="del">
          <ac:chgData name="Maxine Angela Mitchell (2423996)" userId="S::2423996@student.uwtsd.ac.uk::f7963766-4238-4312-ae18-5f6263aa5b0c" providerId="AD" clId="Web-{33ECED2B-1F57-E1A0-068B-848F8D1A6F8D}" dt="2025-11-10T00:33:17.953" v="113"/>
          <ac:spMkLst>
            <pc:docMk/>
            <pc:sldMk cId="65180700" sldId="259"/>
            <ac:spMk id="12" creationId="{B2DD41CD-8F47-4F56-AD12-4E2FF7696987}"/>
          </ac:spMkLst>
        </pc:spChg>
      </pc:sldChg>
      <pc:sldChg chg="addSp delSp modSp mod modClrScheme chgLayout">
        <pc:chgData name="Maxine Angela Mitchell (2423996)" userId="S::2423996@student.uwtsd.ac.uk::f7963766-4238-4312-ae18-5f6263aa5b0c" providerId="AD" clId="Web-{33ECED2B-1F57-E1A0-068B-848F8D1A6F8D}" dt="2025-11-10T00:39:50.870" v="142" actId="1076"/>
        <pc:sldMkLst>
          <pc:docMk/>
          <pc:sldMk cId="2951705043" sldId="260"/>
        </pc:sldMkLst>
        <pc:spChg chg="mod ord">
          <ac:chgData name="Maxine Angela Mitchell (2423996)" userId="S::2423996@student.uwtsd.ac.uk::f7963766-4238-4312-ae18-5f6263aa5b0c" providerId="AD" clId="Web-{33ECED2B-1F57-E1A0-068B-848F8D1A6F8D}" dt="2025-11-10T00:39:11.604" v="136"/>
          <ac:spMkLst>
            <pc:docMk/>
            <pc:sldMk cId="2951705043" sldId="260"/>
            <ac:spMk id="2" creationId="{A5F11283-BD81-5D53-8349-60BCCA1B1268}"/>
          </ac:spMkLst>
        </pc:spChg>
        <pc:spChg chg="mod ord">
          <ac:chgData name="Maxine Angela Mitchell (2423996)" userId="S::2423996@student.uwtsd.ac.uk::f7963766-4238-4312-ae18-5f6263aa5b0c" providerId="AD" clId="Web-{33ECED2B-1F57-E1A0-068B-848F8D1A6F8D}" dt="2025-11-10T00:39:46.948" v="141" actId="14100"/>
          <ac:spMkLst>
            <pc:docMk/>
            <pc:sldMk cId="2951705043" sldId="260"/>
            <ac:spMk id="3" creationId="{95AB9A24-BD5F-3685-AB15-9BC64CE80C6D}"/>
          </ac:spMkLst>
        </pc:spChg>
        <pc:spChg chg="add del mod">
          <ac:chgData name="Maxine Angela Mitchell (2423996)" userId="S::2423996@student.uwtsd.ac.uk::f7963766-4238-4312-ae18-5f6263aa5b0c" providerId="AD" clId="Web-{33ECED2B-1F57-E1A0-068B-848F8D1A6F8D}" dt="2025-11-10T00:39:03.713" v="133"/>
          <ac:spMkLst>
            <pc:docMk/>
            <pc:sldMk cId="2951705043" sldId="260"/>
            <ac:spMk id="10" creationId="{F57FE364-2C37-5817-EEA7-3B51C9687D52}"/>
          </ac:spMkLst>
        </pc:spChg>
        <pc:spChg chg="add del mod">
          <ac:chgData name="Maxine Angela Mitchell (2423996)" userId="S::2423996@student.uwtsd.ac.uk::f7963766-4238-4312-ae18-5f6263aa5b0c" providerId="AD" clId="Web-{33ECED2B-1F57-E1A0-068B-848F8D1A6F8D}" dt="2025-11-10T00:39:03.713" v="133"/>
          <ac:spMkLst>
            <pc:docMk/>
            <pc:sldMk cId="2951705043" sldId="260"/>
            <ac:spMk id="12" creationId="{89D2163B-D5FD-2915-E8BF-695898DD84A1}"/>
          </ac:spMkLst>
        </pc:spChg>
        <pc:spChg chg="add del mod">
          <ac:chgData name="Maxine Angela Mitchell (2423996)" userId="S::2423996@student.uwtsd.ac.uk::f7963766-4238-4312-ae18-5f6263aa5b0c" providerId="AD" clId="Web-{33ECED2B-1F57-E1A0-068B-848F8D1A6F8D}" dt="2025-11-10T00:39:03.713" v="133"/>
          <ac:spMkLst>
            <pc:docMk/>
            <pc:sldMk cId="2951705043" sldId="260"/>
            <ac:spMk id="14" creationId="{5CADAE02-06B2-19D7-819C-4AC1B5FD356D}"/>
          </ac:spMkLst>
        </pc:spChg>
        <pc:spChg chg="add del mod">
          <ac:chgData name="Maxine Angela Mitchell (2423996)" userId="S::2423996@student.uwtsd.ac.uk::f7963766-4238-4312-ae18-5f6263aa5b0c" providerId="AD" clId="Web-{33ECED2B-1F57-E1A0-068B-848F8D1A6F8D}" dt="2025-11-10T00:39:03.713" v="133"/>
          <ac:spMkLst>
            <pc:docMk/>
            <pc:sldMk cId="2951705043" sldId="260"/>
            <ac:spMk id="16" creationId="{665A3FEF-59D5-1A2D-F6AD-B5530E28BCA6}"/>
          </ac:spMkLst>
        </pc:spChg>
        <pc:spChg chg="add del mod">
          <ac:chgData name="Maxine Angela Mitchell (2423996)" userId="S::2423996@student.uwtsd.ac.uk::f7963766-4238-4312-ae18-5f6263aa5b0c" providerId="AD" clId="Web-{33ECED2B-1F57-E1A0-068B-848F8D1A6F8D}" dt="2025-11-10T00:39:03.713" v="133"/>
          <ac:spMkLst>
            <pc:docMk/>
            <pc:sldMk cId="2951705043" sldId="260"/>
            <ac:spMk id="18" creationId="{F10D2A9F-91C3-44E7-F64F-FECC222C2D47}"/>
          </ac:spMkLst>
        </pc:spChg>
        <pc:spChg chg="add del mod">
          <ac:chgData name="Maxine Angela Mitchell (2423996)" userId="S::2423996@student.uwtsd.ac.uk::f7963766-4238-4312-ae18-5f6263aa5b0c" providerId="AD" clId="Web-{33ECED2B-1F57-E1A0-068B-848F8D1A6F8D}" dt="2025-11-10T00:39:11.588" v="135"/>
          <ac:spMkLst>
            <pc:docMk/>
            <pc:sldMk cId="2951705043" sldId="260"/>
            <ac:spMk id="20" creationId="{19B58854-E041-F436-778F-06E648317D9D}"/>
          </ac:spMkLst>
        </pc:spChg>
        <pc:spChg chg="add del mod">
          <ac:chgData name="Maxine Angela Mitchell (2423996)" userId="S::2423996@student.uwtsd.ac.uk::f7963766-4238-4312-ae18-5f6263aa5b0c" providerId="AD" clId="Web-{33ECED2B-1F57-E1A0-068B-848F8D1A6F8D}" dt="2025-11-10T00:39:11.588" v="135"/>
          <ac:spMkLst>
            <pc:docMk/>
            <pc:sldMk cId="2951705043" sldId="260"/>
            <ac:spMk id="21" creationId="{1381874C-A27A-441B-A784-84B1159F5032}"/>
          </ac:spMkLst>
        </pc:spChg>
        <pc:spChg chg="add del mod">
          <ac:chgData name="Maxine Angela Mitchell (2423996)" userId="S::2423996@student.uwtsd.ac.uk::f7963766-4238-4312-ae18-5f6263aa5b0c" providerId="AD" clId="Web-{33ECED2B-1F57-E1A0-068B-848F8D1A6F8D}" dt="2025-11-10T00:39:11.588" v="135"/>
          <ac:spMkLst>
            <pc:docMk/>
            <pc:sldMk cId="2951705043" sldId="260"/>
            <ac:spMk id="22" creationId="{C97F0DEC-983E-7E0F-CC60-5FF0E6B4A074}"/>
          </ac:spMkLst>
        </pc:spChg>
        <pc:spChg chg="add del mod">
          <ac:chgData name="Maxine Angela Mitchell (2423996)" userId="S::2423996@student.uwtsd.ac.uk::f7963766-4238-4312-ae18-5f6263aa5b0c" providerId="AD" clId="Web-{33ECED2B-1F57-E1A0-068B-848F8D1A6F8D}" dt="2025-11-10T00:39:11.588" v="135"/>
          <ac:spMkLst>
            <pc:docMk/>
            <pc:sldMk cId="2951705043" sldId="260"/>
            <ac:spMk id="23" creationId="{C178862D-A1ED-3AB9-7B4B-2791000B3407}"/>
          </ac:spMkLst>
        </pc:spChg>
        <pc:spChg chg="add del mod">
          <ac:chgData name="Maxine Angela Mitchell (2423996)" userId="S::2423996@student.uwtsd.ac.uk::f7963766-4238-4312-ae18-5f6263aa5b0c" providerId="AD" clId="Web-{33ECED2B-1F57-E1A0-068B-848F8D1A6F8D}" dt="2025-11-10T00:39:11.588" v="135"/>
          <ac:spMkLst>
            <pc:docMk/>
            <pc:sldMk cId="2951705043" sldId="260"/>
            <ac:spMk id="24" creationId="{63330399-F7D9-8F0E-0233-5EBE801490A1}"/>
          </ac:spMkLst>
        </pc:spChg>
        <pc:spChg chg="add mod">
          <ac:chgData name="Maxine Angela Mitchell (2423996)" userId="S::2423996@student.uwtsd.ac.uk::f7963766-4238-4312-ae18-5f6263aa5b0c" providerId="AD" clId="Web-{33ECED2B-1F57-E1A0-068B-848F8D1A6F8D}" dt="2025-11-10T00:39:11.604" v="136"/>
          <ac:spMkLst>
            <pc:docMk/>
            <pc:sldMk cId="2951705043" sldId="260"/>
            <ac:spMk id="26" creationId="{08D31896-9ECF-4F09-94DE-B7C0B9F35E27}"/>
          </ac:spMkLst>
        </pc:spChg>
        <pc:spChg chg="add mod">
          <ac:chgData name="Maxine Angela Mitchell (2423996)" userId="S::2423996@student.uwtsd.ac.uk::f7963766-4238-4312-ae18-5f6263aa5b0c" providerId="AD" clId="Web-{33ECED2B-1F57-E1A0-068B-848F8D1A6F8D}" dt="2025-11-10T00:39:11.604" v="136"/>
          <ac:spMkLst>
            <pc:docMk/>
            <pc:sldMk cId="2951705043" sldId="260"/>
            <ac:spMk id="27" creationId="{7F327801-B79B-1092-4BD5-E5EA75191218}"/>
          </ac:spMkLst>
        </pc:spChg>
        <pc:spChg chg="add mod">
          <ac:chgData name="Maxine Angela Mitchell (2423996)" userId="S::2423996@student.uwtsd.ac.uk::f7963766-4238-4312-ae18-5f6263aa5b0c" providerId="AD" clId="Web-{33ECED2B-1F57-E1A0-068B-848F8D1A6F8D}" dt="2025-11-10T00:39:11.604" v="136"/>
          <ac:spMkLst>
            <pc:docMk/>
            <pc:sldMk cId="2951705043" sldId="260"/>
            <ac:spMk id="28" creationId="{0F07A7E7-0664-7862-9BF8-A77B3B110622}"/>
          </ac:spMkLst>
        </pc:spChg>
        <pc:picChg chg="add mod">
          <ac:chgData name="Maxine Angela Mitchell (2423996)" userId="S::2423996@student.uwtsd.ac.uk::f7963766-4238-4312-ae18-5f6263aa5b0c" providerId="AD" clId="Web-{33ECED2B-1F57-E1A0-068B-848F8D1A6F8D}" dt="2025-11-10T00:39:50.870" v="142" actId="1076"/>
          <ac:picMkLst>
            <pc:docMk/>
            <pc:sldMk cId="2951705043" sldId="260"/>
            <ac:picMk id="5" creationId="{DFE4FBE3-29E4-5FE8-C85F-320D35422ABE}"/>
          </ac:picMkLst>
        </pc:picChg>
      </pc:sldChg>
      <pc:sldChg chg="modSp mod modClrScheme chgLayout">
        <pc:chgData name="Maxine Angela Mitchell (2423996)" userId="S::2423996@student.uwtsd.ac.uk::f7963766-4238-4312-ae18-5f6263aa5b0c" providerId="AD" clId="Web-{33ECED2B-1F57-E1A0-068B-848F8D1A6F8D}" dt="2025-11-10T00:34:11.283" v="117"/>
        <pc:sldMkLst>
          <pc:docMk/>
          <pc:sldMk cId="1341887906" sldId="261"/>
        </pc:sldMkLst>
        <pc:spChg chg="mod ord">
          <ac:chgData name="Maxine Angela Mitchell (2423996)" userId="S::2423996@student.uwtsd.ac.uk::f7963766-4238-4312-ae18-5f6263aa5b0c" providerId="AD" clId="Web-{33ECED2B-1F57-E1A0-068B-848F8D1A6F8D}" dt="2025-11-10T00:34:11.283" v="117"/>
          <ac:spMkLst>
            <pc:docMk/>
            <pc:sldMk cId="1341887906" sldId="261"/>
            <ac:spMk id="2" creationId="{4AD2A2DD-C78D-C590-C3EC-CFD21F68A500}"/>
          </ac:spMkLst>
        </pc:spChg>
        <pc:spChg chg="mod ord">
          <ac:chgData name="Maxine Angela Mitchell (2423996)" userId="S::2423996@student.uwtsd.ac.uk::f7963766-4238-4312-ae18-5f6263aa5b0c" providerId="AD" clId="Web-{33ECED2B-1F57-E1A0-068B-848F8D1A6F8D}" dt="2025-11-10T00:34:11.283" v="117"/>
          <ac:spMkLst>
            <pc:docMk/>
            <pc:sldMk cId="1341887906" sldId="261"/>
            <ac:spMk id="3" creationId="{DD3A32E8-15B6-D8D9-21E6-5AA4BF8B2E30}"/>
          </ac:spMkLst>
        </pc:spChg>
      </pc:sldChg>
      <pc:sldChg chg="modSp mod modClrScheme chgLayout">
        <pc:chgData name="Maxine Angela Mitchell (2423996)" userId="S::2423996@student.uwtsd.ac.uk::f7963766-4238-4312-ae18-5f6263aa5b0c" providerId="AD" clId="Web-{33ECED2B-1F57-E1A0-068B-848F8D1A6F8D}" dt="2025-11-10T00:34:11.283" v="117"/>
        <pc:sldMkLst>
          <pc:docMk/>
          <pc:sldMk cId="3181711951" sldId="262"/>
        </pc:sldMkLst>
        <pc:spChg chg="mod ord">
          <ac:chgData name="Maxine Angela Mitchell (2423996)" userId="S::2423996@student.uwtsd.ac.uk::f7963766-4238-4312-ae18-5f6263aa5b0c" providerId="AD" clId="Web-{33ECED2B-1F57-E1A0-068B-848F8D1A6F8D}" dt="2025-11-10T00:34:11.283" v="117"/>
          <ac:spMkLst>
            <pc:docMk/>
            <pc:sldMk cId="3181711951" sldId="262"/>
            <ac:spMk id="2" creationId="{90846AAF-ED62-B899-1161-78731375D105}"/>
          </ac:spMkLst>
        </pc:spChg>
        <pc:spChg chg="mod ord">
          <ac:chgData name="Maxine Angela Mitchell (2423996)" userId="S::2423996@student.uwtsd.ac.uk::f7963766-4238-4312-ae18-5f6263aa5b0c" providerId="AD" clId="Web-{33ECED2B-1F57-E1A0-068B-848F8D1A6F8D}" dt="2025-11-10T00:34:11.283" v="117"/>
          <ac:spMkLst>
            <pc:docMk/>
            <pc:sldMk cId="3181711951" sldId="262"/>
            <ac:spMk id="3" creationId="{FFABA497-363B-284D-73D3-69DBF419C21B}"/>
          </ac:spMkLst>
        </pc:spChg>
      </pc:sldChg>
      <pc:sldChg chg="new add del">
        <pc:chgData name="Maxine Angela Mitchell (2423996)" userId="S::2423996@student.uwtsd.ac.uk::f7963766-4238-4312-ae18-5f6263aa5b0c" providerId="AD" clId="Web-{33ECED2B-1F57-E1A0-068B-848F8D1A6F8D}" dt="2025-11-10T00:24:14.831" v="39"/>
        <pc:sldMkLst>
          <pc:docMk/>
          <pc:sldMk cId="2604395320" sldId="263"/>
        </pc:sldMkLst>
      </pc:sldChg>
      <pc:sldChg chg="new del ord">
        <pc:chgData name="Maxine Angela Mitchell (2423996)" userId="S::2423996@student.uwtsd.ac.uk::f7963766-4238-4312-ae18-5f6263aa5b0c" providerId="AD" clId="Web-{33ECED2B-1F57-E1A0-068B-848F8D1A6F8D}" dt="2025-11-10T11:24:43.567" v="143"/>
        <pc:sldMkLst>
          <pc:docMk/>
          <pc:sldMk cId="3833449448" sldId="263"/>
        </pc:sldMkLst>
      </pc:sldChg>
      <pc:sldChg chg="modSp new ord">
        <pc:chgData name="Maxine Angela Mitchell (2423996)" userId="S::2423996@student.uwtsd.ac.uk::f7963766-4238-4312-ae18-5f6263aa5b0c" providerId="AD" clId="Web-{33ECED2B-1F57-E1A0-068B-848F8D1A6F8D}" dt="2025-11-10T11:28:59.512" v="182" actId="20577"/>
        <pc:sldMkLst>
          <pc:docMk/>
          <pc:sldMk cId="4082457390" sldId="263"/>
        </pc:sldMkLst>
        <pc:spChg chg="mod">
          <ac:chgData name="Maxine Angela Mitchell (2423996)" userId="S::2423996@student.uwtsd.ac.uk::f7963766-4238-4312-ae18-5f6263aa5b0c" providerId="AD" clId="Web-{33ECED2B-1F57-E1A0-068B-848F8D1A6F8D}" dt="2025-11-10T11:28:59.512" v="182" actId="20577"/>
          <ac:spMkLst>
            <pc:docMk/>
            <pc:sldMk cId="4082457390" sldId="263"/>
            <ac:spMk id="2" creationId="{065B19AA-64E4-AA54-AB25-263148EB6D8C}"/>
          </ac:spMkLst>
        </pc:spChg>
        <pc:spChg chg="mod">
          <ac:chgData name="Maxine Angela Mitchell (2423996)" userId="S::2423996@student.uwtsd.ac.uk::f7963766-4238-4312-ae18-5f6263aa5b0c" providerId="AD" clId="Web-{33ECED2B-1F57-E1A0-068B-848F8D1A6F8D}" dt="2025-11-10T11:25:11.286" v="145" actId="20577"/>
          <ac:spMkLst>
            <pc:docMk/>
            <pc:sldMk cId="4082457390" sldId="263"/>
            <ac:spMk id="3" creationId="{E75D2B73-209E-9263-F8CC-A310FCFC166A}"/>
          </ac:spMkLst>
        </pc:spChg>
      </pc:sldChg>
      <pc:sldChg chg="addSp delSp modSp new del mod modClrScheme chgLayout">
        <pc:chgData name="Maxine Angela Mitchell (2423996)" userId="S::2423996@student.uwtsd.ac.uk::f7963766-4238-4312-ae18-5f6263aa5b0c" providerId="AD" clId="Web-{33ECED2B-1F57-E1A0-068B-848F8D1A6F8D}" dt="2025-11-10T00:37:15.132" v="128"/>
        <pc:sldMkLst>
          <pc:docMk/>
          <pc:sldMk cId="4142099088" sldId="263"/>
        </pc:sldMkLst>
        <pc:spChg chg="add del mod">
          <ac:chgData name="Maxine Angela Mitchell (2423996)" userId="S::2423996@student.uwtsd.ac.uk::f7963766-4238-4312-ae18-5f6263aa5b0c" providerId="AD" clId="Web-{33ECED2B-1F57-E1A0-068B-848F8D1A6F8D}" dt="2025-11-10T00:31:19.371" v="109"/>
          <ac:spMkLst>
            <pc:docMk/>
            <pc:sldMk cId="4142099088" sldId="263"/>
            <ac:spMk id="2" creationId="{D017D0A0-ED97-A566-B24A-3CA14CE15867}"/>
          </ac:spMkLst>
        </pc:spChg>
        <pc:spChg chg="add">
          <ac:chgData name="Maxine Angela Mitchell (2423996)" userId="S::2423996@student.uwtsd.ac.uk::f7963766-4238-4312-ae18-5f6263aa5b0c" providerId="AD" clId="Web-{33ECED2B-1F57-E1A0-068B-848F8D1A6F8D}" dt="2025-11-10T00:37:06.820" v="127"/>
          <ac:spMkLst>
            <pc:docMk/>
            <pc:sldMk cId="4142099088" sldId="263"/>
            <ac:spMk id="3" creationId="{98D5BBA8-C05B-9BA9-6138-2754A79CD10A}"/>
          </ac:spMkLst>
        </pc:spChg>
      </pc:sldChg>
      <pc:sldMasterChg chg="del delSldLayout">
        <pc:chgData name="Maxine Angela Mitchell (2423996)" userId="S::2423996@student.uwtsd.ac.uk::f7963766-4238-4312-ae18-5f6263aa5b0c" providerId="AD" clId="Web-{33ECED2B-1F57-E1A0-068B-848F8D1A6F8D}" dt="2025-11-10T00:33:17.953" v="113"/>
        <pc:sldMasterMkLst>
          <pc:docMk/>
          <pc:sldMasterMk cId="2460954070" sldId="2147483660"/>
        </pc:sldMasterMkLst>
        <pc:sldLayoutChg chg="del">
          <pc:chgData name="Maxine Angela Mitchell (2423996)" userId="S::2423996@student.uwtsd.ac.uk::f7963766-4238-4312-ae18-5f6263aa5b0c" providerId="AD" clId="Web-{33ECED2B-1F57-E1A0-068B-848F8D1A6F8D}" dt="2025-11-10T00:33:17.953" v="113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Maxine Angela Mitchell (2423996)" userId="S::2423996@student.uwtsd.ac.uk::f7963766-4238-4312-ae18-5f6263aa5b0c" providerId="AD" clId="Web-{33ECED2B-1F57-E1A0-068B-848F8D1A6F8D}" dt="2025-11-10T00:33:17.953" v="113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Maxine Angela Mitchell (2423996)" userId="S::2423996@student.uwtsd.ac.uk::f7963766-4238-4312-ae18-5f6263aa5b0c" providerId="AD" clId="Web-{33ECED2B-1F57-E1A0-068B-848F8D1A6F8D}" dt="2025-11-10T00:33:17.953" v="113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Maxine Angela Mitchell (2423996)" userId="S::2423996@student.uwtsd.ac.uk::f7963766-4238-4312-ae18-5f6263aa5b0c" providerId="AD" clId="Web-{33ECED2B-1F57-E1A0-068B-848F8D1A6F8D}" dt="2025-11-10T00:33:17.953" v="113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Maxine Angela Mitchell (2423996)" userId="S::2423996@student.uwtsd.ac.uk::f7963766-4238-4312-ae18-5f6263aa5b0c" providerId="AD" clId="Web-{33ECED2B-1F57-E1A0-068B-848F8D1A6F8D}" dt="2025-11-10T00:33:17.953" v="113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Maxine Angela Mitchell (2423996)" userId="S::2423996@student.uwtsd.ac.uk::f7963766-4238-4312-ae18-5f6263aa5b0c" providerId="AD" clId="Web-{33ECED2B-1F57-E1A0-068B-848F8D1A6F8D}" dt="2025-11-10T00:33:17.953" v="113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Maxine Angela Mitchell (2423996)" userId="S::2423996@student.uwtsd.ac.uk::f7963766-4238-4312-ae18-5f6263aa5b0c" providerId="AD" clId="Web-{33ECED2B-1F57-E1A0-068B-848F8D1A6F8D}" dt="2025-11-10T00:33:17.953" v="113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Maxine Angela Mitchell (2423996)" userId="S::2423996@student.uwtsd.ac.uk::f7963766-4238-4312-ae18-5f6263aa5b0c" providerId="AD" clId="Web-{33ECED2B-1F57-E1A0-068B-848F8D1A6F8D}" dt="2025-11-10T00:33:17.953" v="113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Maxine Angela Mitchell (2423996)" userId="S::2423996@student.uwtsd.ac.uk::f7963766-4238-4312-ae18-5f6263aa5b0c" providerId="AD" clId="Web-{33ECED2B-1F57-E1A0-068B-848F8D1A6F8D}" dt="2025-11-10T00:33:17.953" v="113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Maxine Angela Mitchell (2423996)" userId="S::2423996@student.uwtsd.ac.uk::f7963766-4238-4312-ae18-5f6263aa5b0c" providerId="AD" clId="Web-{33ECED2B-1F57-E1A0-068B-848F8D1A6F8D}" dt="2025-11-10T00:33:17.953" v="113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Maxine Angela Mitchell (2423996)" userId="S::2423996@student.uwtsd.ac.uk::f7963766-4238-4312-ae18-5f6263aa5b0c" providerId="AD" clId="Web-{33ECED2B-1F57-E1A0-068B-848F8D1A6F8D}" dt="2025-11-10T00:33:17.953" v="113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addSldLayout delSldLayout modSldLayout">
        <pc:chgData name="Maxine Angela Mitchell (2423996)" userId="S::2423996@student.uwtsd.ac.uk::f7963766-4238-4312-ae18-5f6263aa5b0c" providerId="AD" clId="Web-{33ECED2B-1F57-E1A0-068B-848F8D1A6F8D}" dt="2025-11-10T00:33:30.219" v="115"/>
        <pc:sldMasterMkLst>
          <pc:docMk/>
          <pc:sldMasterMk cId="254134024" sldId="2147483672"/>
        </pc:sldMasterMkLst>
        <pc:sldLayoutChg chg="add del mod replId">
          <pc:chgData name="Maxine Angela Mitchell (2423996)" userId="S::2423996@student.uwtsd.ac.uk::f7963766-4238-4312-ae18-5f6263aa5b0c" providerId="AD" clId="Web-{33ECED2B-1F57-E1A0-068B-848F8D1A6F8D}" dt="2025-11-10T00:33:30.219" v="115"/>
          <pc:sldLayoutMkLst>
            <pc:docMk/>
            <pc:sldMasterMk cId="254134024" sldId="2147483672"/>
            <pc:sldLayoutMk cId="352605109" sldId="2147483673"/>
          </pc:sldLayoutMkLst>
        </pc:sldLayoutChg>
        <pc:sldLayoutChg chg="add del mod replId">
          <pc:chgData name="Maxine Angela Mitchell (2423996)" userId="S::2423996@student.uwtsd.ac.uk::f7963766-4238-4312-ae18-5f6263aa5b0c" providerId="AD" clId="Web-{33ECED2B-1F57-E1A0-068B-848F8D1A6F8D}" dt="2025-11-10T00:33:30.219" v="115"/>
          <pc:sldLayoutMkLst>
            <pc:docMk/>
            <pc:sldMasterMk cId="254134024" sldId="2147483672"/>
            <pc:sldLayoutMk cId="2307478743" sldId="2147483674"/>
          </pc:sldLayoutMkLst>
        </pc:sldLayoutChg>
        <pc:sldLayoutChg chg="add del mod replId">
          <pc:chgData name="Maxine Angela Mitchell (2423996)" userId="S::2423996@student.uwtsd.ac.uk::f7963766-4238-4312-ae18-5f6263aa5b0c" providerId="AD" clId="Web-{33ECED2B-1F57-E1A0-068B-848F8D1A6F8D}" dt="2025-11-10T00:33:30.219" v="115"/>
          <pc:sldLayoutMkLst>
            <pc:docMk/>
            <pc:sldMasterMk cId="254134024" sldId="2147483672"/>
            <pc:sldLayoutMk cId="2343343566" sldId="2147483675"/>
          </pc:sldLayoutMkLst>
        </pc:sldLayoutChg>
        <pc:sldLayoutChg chg="add del mod replId">
          <pc:chgData name="Maxine Angela Mitchell (2423996)" userId="S::2423996@student.uwtsd.ac.uk::f7963766-4238-4312-ae18-5f6263aa5b0c" providerId="AD" clId="Web-{33ECED2B-1F57-E1A0-068B-848F8D1A6F8D}" dt="2025-11-10T00:33:30.219" v="115"/>
          <pc:sldLayoutMkLst>
            <pc:docMk/>
            <pc:sldMasterMk cId="254134024" sldId="2147483672"/>
            <pc:sldLayoutMk cId="1511262961" sldId="2147483676"/>
          </pc:sldLayoutMkLst>
        </pc:sldLayoutChg>
        <pc:sldLayoutChg chg="add del mod replId">
          <pc:chgData name="Maxine Angela Mitchell (2423996)" userId="S::2423996@student.uwtsd.ac.uk::f7963766-4238-4312-ae18-5f6263aa5b0c" providerId="AD" clId="Web-{33ECED2B-1F57-E1A0-068B-848F8D1A6F8D}" dt="2025-11-10T00:33:30.219" v="115"/>
          <pc:sldLayoutMkLst>
            <pc:docMk/>
            <pc:sldMasterMk cId="254134024" sldId="2147483672"/>
            <pc:sldLayoutMk cId="2230102140" sldId="2147483677"/>
          </pc:sldLayoutMkLst>
        </pc:sldLayoutChg>
        <pc:sldLayoutChg chg="add del mod replId">
          <pc:chgData name="Maxine Angela Mitchell (2423996)" userId="S::2423996@student.uwtsd.ac.uk::f7963766-4238-4312-ae18-5f6263aa5b0c" providerId="AD" clId="Web-{33ECED2B-1F57-E1A0-068B-848F8D1A6F8D}" dt="2025-11-10T00:33:30.219" v="115"/>
          <pc:sldLayoutMkLst>
            <pc:docMk/>
            <pc:sldMasterMk cId="254134024" sldId="2147483672"/>
            <pc:sldLayoutMk cId="1992439068" sldId="2147483678"/>
          </pc:sldLayoutMkLst>
        </pc:sldLayoutChg>
        <pc:sldLayoutChg chg="add del mod replId">
          <pc:chgData name="Maxine Angela Mitchell (2423996)" userId="S::2423996@student.uwtsd.ac.uk::f7963766-4238-4312-ae18-5f6263aa5b0c" providerId="AD" clId="Web-{33ECED2B-1F57-E1A0-068B-848F8D1A6F8D}" dt="2025-11-10T00:33:30.219" v="115"/>
          <pc:sldLayoutMkLst>
            <pc:docMk/>
            <pc:sldMasterMk cId="254134024" sldId="2147483672"/>
            <pc:sldLayoutMk cId="2526298258" sldId="2147483679"/>
          </pc:sldLayoutMkLst>
        </pc:sldLayoutChg>
        <pc:sldLayoutChg chg="add del mod replId">
          <pc:chgData name="Maxine Angela Mitchell (2423996)" userId="S::2423996@student.uwtsd.ac.uk::f7963766-4238-4312-ae18-5f6263aa5b0c" providerId="AD" clId="Web-{33ECED2B-1F57-E1A0-068B-848F8D1A6F8D}" dt="2025-11-10T00:33:30.219" v="115"/>
          <pc:sldLayoutMkLst>
            <pc:docMk/>
            <pc:sldMasterMk cId="254134024" sldId="2147483672"/>
            <pc:sldLayoutMk cId="2073117312" sldId="2147483680"/>
          </pc:sldLayoutMkLst>
        </pc:sldLayoutChg>
        <pc:sldLayoutChg chg="add del mod replId">
          <pc:chgData name="Maxine Angela Mitchell (2423996)" userId="S::2423996@student.uwtsd.ac.uk::f7963766-4238-4312-ae18-5f6263aa5b0c" providerId="AD" clId="Web-{33ECED2B-1F57-E1A0-068B-848F8D1A6F8D}" dt="2025-11-10T00:33:30.219" v="115"/>
          <pc:sldLayoutMkLst>
            <pc:docMk/>
            <pc:sldMasterMk cId="254134024" sldId="2147483672"/>
            <pc:sldLayoutMk cId="4237482658" sldId="2147483681"/>
          </pc:sldLayoutMkLst>
        </pc:sldLayoutChg>
        <pc:sldLayoutChg chg="add del mod replId">
          <pc:chgData name="Maxine Angela Mitchell (2423996)" userId="S::2423996@student.uwtsd.ac.uk::f7963766-4238-4312-ae18-5f6263aa5b0c" providerId="AD" clId="Web-{33ECED2B-1F57-E1A0-068B-848F8D1A6F8D}" dt="2025-11-10T00:33:30.219" v="115"/>
          <pc:sldLayoutMkLst>
            <pc:docMk/>
            <pc:sldMasterMk cId="254134024" sldId="2147483672"/>
            <pc:sldLayoutMk cId="841344229" sldId="2147483682"/>
          </pc:sldLayoutMkLst>
        </pc:sldLayoutChg>
        <pc:sldLayoutChg chg="add del mod replId">
          <pc:chgData name="Maxine Angela Mitchell (2423996)" userId="S::2423996@student.uwtsd.ac.uk::f7963766-4238-4312-ae18-5f6263aa5b0c" providerId="AD" clId="Web-{33ECED2B-1F57-E1A0-068B-848F8D1A6F8D}" dt="2025-11-10T00:33:30.219" v="115"/>
          <pc:sldLayoutMkLst>
            <pc:docMk/>
            <pc:sldMasterMk cId="254134024" sldId="2147483672"/>
            <pc:sldLayoutMk cId="4016060197" sldId="2147483683"/>
          </pc:sldLayoutMkLst>
        </pc:sldLayoutChg>
      </pc:sldMasterChg>
      <pc:sldMasterChg chg="add del addSldLayout delSldLayout modSldLayout">
        <pc:chgData name="Maxine Angela Mitchell (2423996)" userId="S::2423996@student.uwtsd.ac.uk::f7963766-4238-4312-ae18-5f6263aa5b0c" providerId="AD" clId="Web-{33ECED2B-1F57-E1A0-068B-848F8D1A6F8D}" dt="2025-11-10T00:33:56.876" v="116"/>
        <pc:sldMasterMkLst>
          <pc:docMk/>
          <pc:sldMasterMk cId="475522461" sldId="2147483684"/>
        </pc:sldMasterMkLst>
        <pc:sldLayoutChg chg="add del mod replId">
          <pc:chgData name="Maxine Angela Mitchell (2423996)" userId="S::2423996@student.uwtsd.ac.uk::f7963766-4238-4312-ae18-5f6263aa5b0c" providerId="AD" clId="Web-{33ECED2B-1F57-E1A0-068B-848F8D1A6F8D}" dt="2025-11-10T00:33:56.876" v="116"/>
          <pc:sldLayoutMkLst>
            <pc:docMk/>
            <pc:sldMasterMk cId="475522461" sldId="2147483684"/>
            <pc:sldLayoutMk cId="2092902081" sldId="2147483685"/>
          </pc:sldLayoutMkLst>
        </pc:sldLayoutChg>
        <pc:sldLayoutChg chg="add del mod replId">
          <pc:chgData name="Maxine Angela Mitchell (2423996)" userId="S::2423996@student.uwtsd.ac.uk::f7963766-4238-4312-ae18-5f6263aa5b0c" providerId="AD" clId="Web-{33ECED2B-1F57-E1A0-068B-848F8D1A6F8D}" dt="2025-11-10T00:33:56.876" v="116"/>
          <pc:sldLayoutMkLst>
            <pc:docMk/>
            <pc:sldMasterMk cId="475522461" sldId="2147483684"/>
            <pc:sldLayoutMk cId="1220370942" sldId="2147483686"/>
          </pc:sldLayoutMkLst>
        </pc:sldLayoutChg>
        <pc:sldLayoutChg chg="add del mod replId">
          <pc:chgData name="Maxine Angela Mitchell (2423996)" userId="S::2423996@student.uwtsd.ac.uk::f7963766-4238-4312-ae18-5f6263aa5b0c" providerId="AD" clId="Web-{33ECED2B-1F57-E1A0-068B-848F8D1A6F8D}" dt="2025-11-10T00:33:56.876" v="116"/>
          <pc:sldLayoutMkLst>
            <pc:docMk/>
            <pc:sldMasterMk cId="475522461" sldId="2147483684"/>
            <pc:sldLayoutMk cId="1137056323" sldId="2147483687"/>
          </pc:sldLayoutMkLst>
        </pc:sldLayoutChg>
        <pc:sldLayoutChg chg="add del mod replId">
          <pc:chgData name="Maxine Angela Mitchell (2423996)" userId="S::2423996@student.uwtsd.ac.uk::f7963766-4238-4312-ae18-5f6263aa5b0c" providerId="AD" clId="Web-{33ECED2B-1F57-E1A0-068B-848F8D1A6F8D}" dt="2025-11-10T00:33:56.876" v="116"/>
          <pc:sldLayoutMkLst>
            <pc:docMk/>
            <pc:sldMasterMk cId="475522461" sldId="2147483684"/>
            <pc:sldLayoutMk cId="840814021" sldId="2147483688"/>
          </pc:sldLayoutMkLst>
        </pc:sldLayoutChg>
        <pc:sldLayoutChg chg="add del mod replId">
          <pc:chgData name="Maxine Angela Mitchell (2423996)" userId="S::2423996@student.uwtsd.ac.uk::f7963766-4238-4312-ae18-5f6263aa5b0c" providerId="AD" clId="Web-{33ECED2B-1F57-E1A0-068B-848F8D1A6F8D}" dt="2025-11-10T00:33:56.876" v="116"/>
          <pc:sldLayoutMkLst>
            <pc:docMk/>
            <pc:sldMasterMk cId="475522461" sldId="2147483684"/>
            <pc:sldLayoutMk cId="422080427" sldId="2147483689"/>
          </pc:sldLayoutMkLst>
        </pc:sldLayoutChg>
        <pc:sldLayoutChg chg="add del mod replId">
          <pc:chgData name="Maxine Angela Mitchell (2423996)" userId="S::2423996@student.uwtsd.ac.uk::f7963766-4238-4312-ae18-5f6263aa5b0c" providerId="AD" clId="Web-{33ECED2B-1F57-E1A0-068B-848F8D1A6F8D}" dt="2025-11-10T00:33:56.876" v="116"/>
          <pc:sldLayoutMkLst>
            <pc:docMk/>
            <pc:sldMasterMk cId="475522461" sldId="2147483684"/>
            <pc:sldLayoutMk cId="1792899628" sldId="2147483690"/>
          </pc:sldLayoutMkLst>
        </pc:sldLayoutChg>
        <pc:sldLayoutChg chg="add del mod replId">
          <pc:chgData name="Maxine Angela Mitchell (2423996)" userId="S::2423996@student.uwtsd.ac.uk::f7963766-4238-4312-ae18-5f6263aa5b0c" providerId="AD" clId="Web-{33ECED2B-1F57-E1A0-068B-848F8D1A6F8D}" dt="2025-11-10T00:33:56.876" v="116"/>
          <pc:sldLayoutMkLst>
            <pc:docMk/>
            <pc:sldMasterMk cId="475522461" sldId="2147483684"/>
            <pc:sldLayoutMk cId="1409726349" sldId="2147483691"/>
          </pc:sldLayoutMkLst>
        </pc:sldLayoutChg>
        <pc:sldLayoutChg chg="add del mod replId">
          <pc:chgData name="Maxine Angela Mitchell (2423996)" userId="S::2423996@student.uwtsd.ac.uk::f7963766-4238-4312-ae18-5f6263aa5b0c" providerId="AD" clId="Web-{33ECED2B-1F57-E1A0-068B-848F8D1A6F8D}" dt="2025-11-10T00:33:56.876" v="116"/>
          <pc:sldLayoutMkLst>
            <pc:docMk/>
            <pc:sldMasterMk cId="475522461" sldId="2147483684"/>
            <pc:sldLayoutMk cId="1026525078" sldId="2147483692"/>
          </pc:sldLayoutMkLst>
        </pc:sldLayoutChg>
        <pc:sldLayoutChg chg="add del mod replId">
          <pc:chgData name="Maxine Angela Mitchell (2423996)" userId="S::2423996@student.uwtsd.ac.uk::f7963766-4238-4312-ae18-5f6263aa5b0c" providerId="AD" clId="Web-{33ECED2B-1F57-E1A0-068B-848F8D1A6F8D}" dt="2025-11-10T00:33:56.876" v="116"/>
          <pc:sldLayoutMkLst>
            <pc:docMk/>
            <pc:sldMasterMk cId="475522461" sldId="2147483684"/>
            <pc:sldLayoutMk cId="1781906581" sldId="2147483693"/>
          </pc:sldLayoutMkLst>
        </pc:sldLayoutChg>
        <pc:sldLayoutChg chg="add del mod replId">
          <pc:chgData name="Maxine Angela Mitchell (2423996)" userId="S::2423996@student.uwtsd.ac.uk::f7963766-4238-4312-ae18-5f6263aa5b0c" providerId="AD" clId="Web-{33ECED2B-1F57-E1A0-068B-848F8D1A6F8D}" dt="2025-11-10T00:33:56.876" v="116"/>
          <pc:sldLayoutMkLst>
            <pc:docMk/>
            <pc:sldMasterMk cId="475522461" sldId="2147483684"/>
            <pc:sldLayoutMk cId="1084739211" sldId="2147483694"/>
          </pc:sldLayoutMkLst>
        </pc:sldLayoutChg>
        <pc:sldLayoutChg chg="add del mod replId">
          <pc:chgData name="Maxine Angela Mitchell (2423996)" userId="S::2423996@student.uwtsd.ac.uk::f7963766-4238-4312-ae18-5f6263aa5b0c" providerId="AD" clId="Web-{33ECED2B-1F57-E1A0-068B-848F8D1A6F8D}" dt="2025-11-10T00:33:56.876" v="116"/>
          <pc:sldLayoutMkLst>
            <pc:docMk/>
            <pc:sldMasterMk cId="475522461" sldId="2147483684"/>
            <pc:sldLayoutMk cId="2516124961" sldId="2147483695"/>
          </pc:sldLayoutMkLst>
        </pc:sldLayoutChg>
      </pc:sldMasterChg>
      <pc:sldMasterChg chg="add del addSldLayout delSldLayout modSldLayout">
        <pc:chgData name="Maxine Angela Mitchell (2423996)" userId="S::2423996@student.uwtsd.ac.uk::f7963766-4238-4312-ae18-5f6263aa5b0c" providerId="AD" clId="Web-{33ECED2B-1F57-E1A0-068B-848F8D1A6F8D}" dt="2025-11-10T00:34:11.283" v="117"/>
        <pc:sldMasterMkLst>
          <pc:docMk/>
          <pc:sldMasterMk cId="544146364" sldId="2147483696"/>
        </pc:sldMasterMkLst>
        <pc:sldLayoutChg chg="add del mod replId">
          <pc:chgData name="Maxine Angela Mitchell (2423996)" userId="S::2423996@student.uwtsd.ac.uk::f7963766-4238-4312-ae18-5f6263aa5b0c" providerId="AD" clId="Web-{33ECED2B-1F57-E1A0-068B-848F8D1A6F8D}" dt="2025-11-10T00:34:11.283" v="117"/>
          <pc:sldLayoutMkLst>
            <pc:docMk/>
            <pc:sldMasterMk cId="544146364" sldId="2147483696"/>
            <pc:sldLayoutMk cId="1797172858" sldId="2147483697"/>
          </pc:sldLayoutMkLst>
        </pc:sldLayoutChg>
        <pc:sldLayoutChg chg="add del mod replId">
          <pc:chgData name="Maxine Angela Mitchell (2423996)" userId="S::2423996@student.uwtsd.ac.uk::f7963766-4238-4312-ae18-5f6263aa5b0c" providerId="AD" clId="Web-{33ECED2B-1F57-E1A0-068B-848F8D1A6F8D}" dt="2025-11-10T00:34:11.283" v="117"/>
          <pc:sldLayoutMkLst>
            <pc:docMk/>
            <pc:sldMasterMk cId="544146364" sldId="2147483696"/>
            <pc:sldLayoutMk cId="4240774022" sldId="2147483698"/>
          </pc:sldLayoutMkLst>
        </pc:sldLayoutChg>
        <pc:sldLayoutChg chg="add del mod replId">
          <pc:chgData name="Maxine Angela Mitchell (2423996)" userId="S::2423996@student.uwtsd.ac.uk::f7963766-4238-4312-ae18-5f6263aa5b0c" providerId="AD" clId="Web-{33ECED2B-1F57-E1A0-068B-848F8D1A6F8D}" dt="2025-11-10T00:34:11.283" v="117"/>
          <pc:sldLayoutMkLst>
            <pc:docMk/>
            <pc:sldMasterMk cId="544146364" sldId="2147483696"/>
            <pc:sldLayoutMk cId="3383206640" sldId="2147483699"/>
          </pc:sldLayoutMkLst>
        </pc:sldLayoutChg>
        <pc:sldLayoutChg chg="add del mod replId">
          <pc:chgData name="Maxine Angela Mitchell (2423996)" userId="S::2423996@student.uwtsd.ac.uk::f7963766-4238-4312-ae18-5f6263aa5b0c" providerId="AD" clId="Web-{33ECED2B-1F57-E1A0-068B-848F8D1A6F8D}" dt="2025-11-10T00:34:11.283" v="117"/>
          <pc:sldLayoutMkLst>
            <pc:docMk/>
            <pc:sldMasterMk cId="544146364" sldId="2147483696"/>
            <pc:sldLayoutMk cId="1405349561" sldId="2147483700"/>
          </pc:sldLayoutMkLst>
        </pc:sldLayoutChg>
        <pc:sldLayoutChg chg="add del mod replId">
          <pc:chgData name="Maxine Angela Mitchell (2423996)" userId="S::2423996@student.uwtsd.ac.uk::f7963766-4238-4312-ae18-5f6263aa5b0c" providerId="AD" clId="Web-{33ECED2B-1F57-E1A0-068B-848F8D1A6F8D}" dt="2025-11-10T00:34:11.283" v="117"/>
          <pc:sldLayoutMkLst>
            <pc:docMk/>
            <pc:sldMasterMk cId="544146364" sldId="2147483696"/>
            <pc:sldLayoutMk cId="2721403386" sldId="2147483701"/>
          </pc:sldLayoutMkLst>
        </pc:sldLayoutChg>
        <pc:sldLayoutChg chg="add del mod replId">
          <pc:chgData name="Maxine Angela Mitchell (2423996)" userId="S::2423996@student.uwtsd.ac.uk::f7963766-4238-4312-ae18-5f6263aa5b0c" providerId="AD" clId="Web-{33ECED2B-1F57-E1A0-068B-848F8D1A6F8D}" dt="2025-11-10T00:34:11.283" v="117"/>
          <pc:sldLayoutMkLst>
            <pc:docMk/>
            <pc:sldMasterMk cId="544146364" sldId="2147483696"/>
            <pc:sldLayoutMk cId="3175036602" sldId="2147483702"/>
          </pc:sldLayoutMkLst>
        </pc:sldLayoutChg>
        <pc:sldLayoutChg chg="add del mod replId">
          <pc:chgData name="Maxine Angela Mitchell (2423996)" userId="S::2423996@student.uwtsd.ac.uk::f7963766-4238-4312-ae18-5f6263aa5b0c" providerId="AD" clId="Web-{33ECED2B-1F57-E1A0-068B-848F8D1A6F8D}" dt="2025-11-10T00:34:11.283" v="117"/>
          <pc:sldLayoutMkLst>
            <pc:docMk/>
            <pc:sldMasterMk cId="544146364" sldId="2147483696"/>
            <pc:sldLayoutMk cId="3959343785" sldId="2147483703"/>
          </pc:sldLayoutMkLst>
        </pc:sldLayoutChg>
        <pc:sldLayoutChg chg="add del mod replId">
          <pc:chgData name="Maxine Angela Mitchell (2423996)" userId="S::2423996@student.uwtsd.ac.uk::f7963766-4238-4312-ae18-5f6263aa5b0c" providerId="AD" clId="Web-{33ECED2B-1F57-E1A0-068B-848F8D1A6F8D}" dt="2025-11-10T00:34:11.283" v="117"/>
          <pc:sldLayoutMkLst>
            <pc:docMk/>
            <pc:sldMasterMk cId="544146364" sldId="2147483696"/>
            <pc:sldLayoutMk cId="3921813970" sldId="2147483704"/>
          </pc:sldLayoutMkLst>
        </pc:sldLayoutChg>
        <pc:sldLayoutChg chg="add del mod replId">
          <pc:chgData name="Maxine Angela Mitchell (2423996)" userId="S::2423996@student.uwtsd.ac.uk::f7963766-4238-4312-ae18-5f6263aa5b0c" providerId="AD" clId="Web-{33ECED2B-1F57-E1A0-068B-848F8D1A6F8D}" dt="2025-11-10T00:34:11.283" v="117"/>
          <pc:sldLayoutMkLst>
            <pc:docMk/>
            <pc:sldMasterMk cId="544146364" sldId="2147483696"/>
            <pc:sldLayoutMk cId="2637827705" sldId="2147483705"/>
          </pc:sldLayoutMkLst>
        </pc:sldLayoutChg>
        <pc:sldLayoutChg chg="add del mod replId">
          <pc:chgData name="Maxine Angela Mitchell (2423996)" userId="S::2423996@student.uwtsd.ac.uk::f7963766-4238-4312-ae18-5f6263aa5b0c" providerId="AD" clId="Web-{33ECED2B-1F57-E1A0-068B-848F8D1A6F8D}" dt="2025-11-10T00:34:11.283" v="117"/>
          <pc:sldLayoutMkLst>
            <pc:docMk/>
            <pc:sldMasterMk cId="544146364" sldId="2147483696"/>
            <pc:sldLayoutMk cId="3339054702" sldId="2147483706"/>
          </pc:sldLayoutMkLst>
        </pc:sldLayoutChg>
        <pc:sldLayoutChg chg="add del mod replId">
          <pc:chgData name="Maxine Angela Mitchell (2423996)" userId="S::2423996@student.uwtsd.ac.uk::f7963766-4238-4312-ae18-5f6263aa5b0c" providerId="AD" clId="Web-{33ECED2B-1F57-E1A0-068B-848F8D1A6F8D}" dt="2025-11-10T00:34:11.283" v="117"/>
          <pc:sldLayoutMkLst>
            <pc:docMk/>
            <pc:sldMasterMk cId="544146364" sldId="2147483696"/>
            <pc:sldLayoutMk cId="2271891694" sldId="2147483707"/>
          </pc:sldLayoutMkLst>
        </pc:sldLayoutChg>
      </pc:sldMasterChg>
      <pc:sldMasterChg chg="add addSldLayout modSldLayout">
        <pc:chgData name="Maxine Angela Mitchell (2423996)" userId="S::2423996@student.uwtsd.ac.uk::f7963766-4238-4312-ae18-5f6263aa5b0c" providerId="AD" clId="Web-{33ECED2B-1F57-E1A0-068B-848F8D1A6F8D}" dt="2025-11-10T00:34:11.283" v="117"/>
        <pc:sldMasterMkLst>
          <pc:docMk/>
          <pc:sldMasterMk cId="3407571537" sldId="2147483708"/>
        </pc:sldMasterMkLst>
        <pc:sldLayoutChg chg="add mod replId">
          <pc:chgData name="Maxine Angela Mitchell (2423996)" userId="S::2423996@student.uwtsd.ac.uk::f7963766-4238-4312-ae18-5f6263aa5b0c" providerId="AD" clId="Web-{33ECED2B-1F57-E1A0-068B-848F8D1A6F8D}" dt="2025-11-10T00:34:11.283" v="117"/>
          <pc:sldLayoutMkLst>
            <pc:docMk/>
            <pc:sldMasterMk cId="3407571537" sldId="2147483708"/>
            <pc:sldLayoutMk cId="2580378907" sldId="2147483709"/>
          </pc:sldLayoutMkLst>
        </pc:sldLayoutChg>
        <pc:sldLayoutChg chg="add mod replId">
          <pc:chgData name="Maxine Angela Mitchell (2423996)" userId="S::2423996@student.uwtsd.ac.uk::f7963766-4238-4312-ae18-5f6263aa5b0c" providerId="AD" clId="Web-{33ECED2B-1F57-E1A0-068B-848F8D1A6F8D}" dt="2025-11-10T00:34:11.283" v="117"/>
          <pc:sldLayoutMkLst>
            <pc:docMk/>
            <pc:sldMasterMk cId="3407571537" sldId="2147483708"/>
            <pc:sldLayoutMk cId="2844464823" sldId="2147483710"/>
          </pc:sldLayoutMkLst>
        </pc:sldLayoutChg>
        <pc:sldLayoutChg chg="add mod replId">
          <pc:chgData name="Maxine Angela Mitchell (2423996)" userId="S::2423996@student.uwtsd.ac.uk::f7963766-4238-4312-ae18-5f6263aa5b0c" providerId="AD" clId="Web-{33ECED2B-1F57-E1A0-068B-848F8D1A6F8D}" dt="2025-11-10T00:34:11.283" v="117"/>
          <pc:sldLayoutMkLst>
            <pc:docMk/>
            <pc:sldMasterMk cId="3407571537" sldId="2147483708"/>
            <pc:sldLayoutMk cId="1283340044" sldId="2147483711"/>
          </pc:sldLayoutMkLst>
        </pc:sldLayoutChg>
        <pc:sldLayoutChg chg="add mod replId">
          <pc:chgData name="Maxine Angela Mitchell (2423996)" userId="S::2423996@student.uwtsd.ac.uk::f7963766-4238-4312-ae18-5f6263aa5b0c" providerId="AD" clId="Web-{33ECED2B-1F57-E1A0-068B-848F8D1A6F8D}" dt="2025-11-10T00:34:11.283" v="117"/>
          <pc:sldLayoutMkLst>
            <pc:docMk/>
            <pc:sldMasterMk cId="3407571537" sldId="2147483708"/>
            <pc:sldLayoutMk cId="967028088" sldId="2147483712"/>
          </pc:sldLayoutMkLst>
        </pc:sldLayoutChg>
        <pc:sldLayoutChg chg="add mod replId">
          <pc:chgData name="Maxine Angela Mitchell (2423996)" userId="S::2423996@student.uwtsd.ac.uk::f7963766-4238-4312-ae18-5f6263aa5b0c" providerId="AD" clId="Web-{33ECED2B-1F57-E1A0-068B-848F8D1A6F8D}" dt="2025-11-10T00:34:11.283" v="117"/>
          <pc:sldLayoutMkLst>
            <pc:docMk/>
            <pc:sldMasterMk cId="3407571537" sldId="2147483708"/>
            <pc:sldLayoutMk cId="2387471929" sldId="2147483713"/>
          </pc:sldLayoutMkLst>
        </pc:sldLayoutChg>
        <pc:sldLayoutChg chg="add mod replId">
          <pc:chgData name="Maxine Angela Mitchell (2423996)" userId="S::2423996@student.uwtsd.ac.uk::f7963766-4238-4312-ae18-5f6263aa5b0c" providerId="AD" clId="Web-{33ECED2B-1F57-E1A0-068B-848F8D1A6F8D}" dt="2025-11-10T00:34:11.283" v="117"/>
          <pc:sldLayoutMkLst>
            <pc:docMk/>
            <pc:sldMasterMk cId="3407571537" sldId="2147483708"/>
            <pc:sldLayoutMk cId="508908564" sldId="2147483714"/>
          </pc:sldLayoutMkLst>
        </pc:sldLayoutChg>
        <pc:sldLayoutChg chg="add mod replId">
          <pc:chgData name="Maxine Angela Mitchell (2423996)" userId="S::2423996@student.uwtsd.ac.uk::f7963766-4238-4312-ae18-5f6263aa5b0c" providerId="AD" clId="Web-{33ECED2B-1F57-E1A0-068B-848F8D1A6F8D}" dt="2025-11-10T00:34:11.283" v="117"/>
          <pc:sldLayoutMkLst>
            <pc:docMk/>
            <pc:sldMasterMk cId="3407571537" sldId="2147483708"/>
            <pc:sldLayoutMk cId="2425486303" sldId="2147483715"/>
          </pc:sldLayoutMkLst>
        </pc:sldLayoutChg>
        <pc:sldLayoutChg chg="add mod replId">
          <pc:chgData name="Maxine Angela Mitchell (2423996)" userId="S::2423996@student.uwtsd.ac.uk::f7963766-4238-4312-ae18-5f6263aa5b0c" providerId="AD" clId="Web-{33ECED2B-1F57-E1A0-068B-848F8D1A6F8D}" dt="2025-11-10T00:34:11.283" v="117"/>
          <pc:sldLayoutMkLst>
            <pc:docMk/>
            <pc:sldMasterMk cId="3407571537" sldId="2147483708"/>
            <pc:sldLayoutMk cId="423939911" sldId="2147483716"/>
          </pc:sldLayoutMkLst>
        </pc:sldLayoutChg>
        <pc:sldLayoutChg chg="add mod replId">
          <pc:chgData name="Maxine Angela Mitchell (2423996)" userId="S::2423996@student.uwtsd.ac.uk::f7963766-4238-4312-ae18-5f6263aa5b0c" providerId="AD" clId="Web-{33ECED2B-1F57-E1A0-068B-848F8D1A6F8D}" dt="2025-11-10T00:34:11.283" v="117"/>
          <pc:sldLayoutMkLst>
            <pc:docMk/>
            <pc:sldMasterMk cId="3407571537" sldId="2147483708"/>
            <pc:sldLayoutMk cId="3423034896" sldId="2147483717"/>
          </pc:sldLayoutMkLst>
        </pc:sldLayoutChg>
        <pc:sldLayoutChg chg="add mod replId">
          <pc:chgData name="Maxine Angela Mitchell (2423996)" userId="S::2423996@student.uwtsd.ac.uk::f7963766-4238-4312-ae18-5f6263aa5b0c" providerId="AD" clId="Web-{33ECED2B-1F57-E1A0-068B-848F8D1A6F8D}" dt="2025-11-10T00:34:11.283" v="117"/>
          <pc:sldLayoutMkLst>
            <pc:docMk/>
            <pc:sldMasterMk cId="3407571537" sldId="2147483708"/>
            <pc:sldLayoutMk cId="3837424279" sldId="2147483718"/>
          </pc:sldLayoutMkLst>
        </pc:sldLayoutChg>
        <pc:sldLayoutChg chg="add mod replId">
          <pc:chgData name="Maxine Angela Mitchell (2423996)" userId="S::2423996@student.uwtsd.ac.uk::f7963766-4238-4312-ae18-5f6263aa5b0c" providerId="AD" clId="Web-{33ECED2B-1F57-E1A0-068B-848F8D1A6F8D}" dt="2025-11-10T00:34:11.283" v="117"/>
          <pc:sldLayoutMkLst>
            <pc:docMk/>
            <pc:sldMasterMk cId="3407571537" sldId="2147483708"/>
            <pc:sldLayoutMk cId="3908796048" sldId="2147483719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45610A-17B4-4656-93CF-E1D9982860F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12629" y="1371600"/>
            <a:ext cx="5935540" cy="2696866"/>
          </a:xfrm>
        </p:spPr>
        <p:txBody>
          <a:bodyPr anchor="t">
            <a:normAutofit/>
          </a:bodyPr>
          <a:lstStyle>
            <a:lvl1pPr algn="l"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451C80B-DFD6-415B-BA5B-E56E510CD12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12629" y="4584879"/>
            <a:ext cx="5935540" cy="1287887"/>
          </a:xfrm>
        </p:spPr>
        <p:txBody>
          <a:bodyPr anchor="b">
            <a:normAutofit/>
          </a:bodyPr>
          <a:lstStyle>
            <a:lvl1pPr marL="0" indent="0" algn="l">
              <a:lnSpc>
                <a:spcPct val="130000"/>
              </a:lnSpc>
              <a:buNone/>
              <a:defRPr sz="1800" b="1" cap="all" spc="300" baseline="0"/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A2065B-06FF-4991-9F8A-4BE25457B4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5D83F1-BF6E-4A98-8153-BAC9ABDE7CE3}" type="datetimeFigureOut">
              <a:rPr lang="en-US" dirty="0"/>
              <a:t>11/10/2025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0DF2FA-C604-45D8-A633-11D3742EC1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2EE5DA9-2D04-4850-AB9F-BD35381650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8037890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08B246-6A68-46BE-9DBD-614FA8CF4E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E47706-8D18-4093-A7C1-F30D7543CED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C7C8FC-AAEA-4AB6-9DB5-2503F58F0E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576E92-E5C8-4FF8-B2BE-A516F6A1724E}" type="datetimeFigureOut">
              <a:rPr lang="en-US" dirty="0"/>
              <a:t>11/10/2025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B1616B-3F08-4869-A522-773C38940F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030CE6-9124-4B3A-A912-AE16B5C340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4446482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C78885-57B2-4930-BD7D-CBF916EDF1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2629" y="1709738"/>
            <a:ext cx="9214884" cy="3159974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BE495E4-2F8B-4CC7-88AC-A312067E60D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12628" y="5018567"/>
            <a:ext cx="7907079" cy="1073889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585CC9-BAD3-4807-90BB-97DA2D6A6B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DDB232-C681-46A2-B21F-2BD21E9CA134}" type="datetimeFigureOut">
              <a:rPr lang="en-US" dirty="0"/>
              <a:t>11/10/2025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108CEF-165F-4D7E-9666-5CD0156B49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0EBC3D-3277-4D34-9F67-71040C21E3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8334004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B477A4-4D01-45B6-9563-0BF13BA72F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E17E00-96AC-45F0-82B2-9F601E9B93C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914400" y="2849526"/>
            <a:ext cx="5105400" cy="3210479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2BA30CD-95C0-427B-A571-A7D8A53278F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849526"/>
            <a:ext cx="5105400" cy="321048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6F67CAC-53E4-44AF-BEAC-8FFB96F05A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ABE26E-66F9-4E5F-9E07-CA7CDB200281}" type="datetimeFigureOut">
              <a:rPr lang="en-US" dirty="0"/>
              <a:t>11/10/2025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83D9F3A-E7F0-45E7-AFA8-0D4A669EC1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C5F008B-58BB-45FF-923F-5909DAB49D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6702808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97B549-9E51-42E0-992A-73E7759577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2628" y="1371599"/>
            <a:ext cx="10442760" cy="939753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81A5FDC-7C4B-45FB-8462-E2CE79919F3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12628" y="2311353"/>
            <a:ext cx="5084947" cy="695372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D8B686-2E92-45B9-A3D7-9DCAA0C50B3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12628" y="3006725"/>
            <a:ext cx="5084947" cy="3182937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6ADB526-4A44-47B6-8D14-93202E590AA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2311353"/>
            <a:ext cx="5183188" cy="695372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74177CA-5C13-4311-BFD3-B98FBD942DA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3006725"/>
            <a:ext cx="5183188" cy="3182937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DEA255A-4CB5-40CA-B756-1AA5E27C20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A1A01C-F286-49E7-998E-3D5BB613F99A}" type="datetimeFigureOut">
              <a:rPr lang="en-US" dirty="0"/>
              <a:t>11/10/2025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F3072C4-10F1-49B8-B0BF-69204EDDCF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A5ACC97-44C1-4887-909B-E6732D3C1F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874719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27D313-943A-47E0-8A7A-DFFBCC297A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3AC25A7-81C8-4AA1-AD9F-C78A451FDE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CC2C0A-F771-42D9-AAB0-90C3A2B0FEAD}" type="datetimeFigureOut">
              <a:rPr lang="en-US" dirty="0"/>
              <a:t>11/10/2025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EF54740-6022-46B2-9C55-B60E965168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89497C9-6B5E-46D6-8FE9-0A5E0CF7F9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089085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2740D3C-270A-401A-810C-2F86BBBB87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2A270-409D-4410-9649-B7481576446C}" type="datetimeFigureOut">
              <a:rPr lang="en-US" dirty="0"/>
              <a:t>11/10/2025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DCBE9F8-1765-4F36-A4DE-1DB136025A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790CF9E-A6C6-4873-ADBE-7A2939319E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254863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08CDF8-00AD-4441-A6D5-9D7A659EB6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2628" y="1463038"/>
            <a:ext cx="3859397" cy="1471548"/>
          </a:xfrm>
        </p:spPr>
        <p:txBody>
          <a:bodyPr anchor="t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C330AF-CB7E-420A-AE8A-E02E903258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43257AD-2422-4CDA-9C55-700F4B5BF25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912628" y="2934586"/>
            <a:ext cx="3859397" cy="293440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51B7454-C1CC-46F2-A6FB-1FE786C48F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200AA3-798A-4433-8927-6E115914B6EF}" type="datetimeFigureOut">
              <a:rPr lang="en-US" dirty="0"/>
              <a:t>11/10/2025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077DBE-6CC7-421B-AB5E-341E20BD92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D6EAB8F-7526-4CDB-B782-FAD8B3E70B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39399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31647F-5A61-44C9-81DC-331C9AE5DD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2628" y="1463038"/>
            <a:ext cx="3859397" cy="1471548"/>
          </a:xfrm>
        </p:spPr>
        <p:txBody>
          <a:bodyPr anchor="t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1627A0F-F1B8-49BE-A0FF-7FE16E3BDCC1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86D1BD6-1519-4431-9FAF-7D4F4129972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912628" y="2934586"/>
            <a:ext cx="3859397" cy="293440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A587A0-353B-42C2-BA96-B1ADEDF642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322871-0F85-43DC-99D7-CA8E7437E2EC}" type="datetimeFigureOut">
              <a:rPr lang="en-US" dirty="0"/>
              <a:t>11/10/2025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D5A88E-3957-4B76-B1BE-4164029217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5F7C5FD-E56A-4C66-8F23-087F95A2FD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230348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5E4BB7-3F30-4C31-9BB2-8EC24FC0A1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ECF4134-70F5-4EE6-88BE-49D129630CD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9EABC7-C044-44DE-B303-55A0581DA1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9BE5A2-57A1-4629-B29D-D386573AF9F3}" type="datetimeFigureOut">
              <a:rPr lang="en-US" dirty="0"/>
              <a:t>11/10/2025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4A63E1-5BC5-402E-9916-BAB84BCF0B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2EF915-AF64-4ECC-8B1A-B7E6A89B79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374242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EB09414-2AA1-4D8E-A00A-C092FBC92D9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198077" y="1401097"/>
            <a:ext cx="2155722" cy="4775865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42C3A78-37C5-46D0-9DF4-CB78AF883C2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1401097"/>
            <a:ext cx="8232058" cy="4775866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D8705E-925D-4F57-8268-107CE3CF4C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2485-1B57-41B4-A998-97848CC136C2}" type="datetimeFigureOut">
              <a:rPr lang="en-US" dirty="0"/>
              <a:t>11/10/2025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FE207E-070D-4EC8-A44C-21F1815FDA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D01D1-C266-4161-A820-C084B98013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0879604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AB4E786-7636-4278-8595-D365D28A79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1371601"/>
            <a:ext cx="10363200" cy="118757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A740849-7059-4C70-992B-5304D2EE9BA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14399" y="2559171"/>
            <a:ext cx="10363200" cy="338265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9FEBF6-CEA6-4332-87B3-697807571C8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912628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fld id="{E857DF4D-D974-434D-9D64-40B7405DF5F0}" type="datetimeFigureOut">
              <a:rPr lang="en-US" dirty="0"/>
              <a:t>11/10/2025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C6BAF94-621C-43E1-BA0C-410A6899031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767622" y="6356350"/>
            <a:ext cx="40403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7D19E5-9E16-48C9-AAE2-0C70679A8D7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07995" y="6356350"/>
            <a:ext cx="7230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fld id="{70C12960-6E85-460F-B6E3-5B82CB31AF3D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209B62C-3402-4623-9A7C-AA048B56F8C3}"/>
              </a:ext>
            </a:extLst>
          </p:cNvPr>
          <p:cNvCxnSpPr>
            <a:cxnSpLocks/>
          </p:cNvCxnSpPr>
          <p:nvPr/>
        </p:nvCxnSpPr>
        <p:spPr>
          <a:xfrm>
            <a:off x="990600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075715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hf hdr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87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93776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51560" indent="-28575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3" orient="horz" pos="2160">
          <p15:clr>
            <a:srgbClr val="F26B43"/>
          </p15:clr>
        </p15:guide>
        <p15:guide id="4" pos="3840">
          <p15:clr>
            <a:srgbClr val="F26B43"/>
          </p15:clr>
        </p15:guide>
        <p15:guide id="5" pos="576">
          <p15:clr>
            <a:srgbClr val="F26B43"/>
          </p15:clr>
        </p15:guide>
        <p15:guide id="6" orient="horz" pos="864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55B6AF-A2F0-A068-CE6C-6FAA572B72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Health and social care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B6AF53-B75F-02C9-9CAB-A20CB6C9E52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Student name : Maxine Mitchell</a:t>
            </a:r>
          </a:p>
          <a:p>
            <a:r>
              <a:rPr lang="en-US" dirty="0"/>
              <a:t>Module: </a:t>
            </a:r>
            <a:r>
              <a:rPr lang="en-US"/>
              <a:t>Professional</a:t>
            </a:r>
            <a:r>
              <a:rPr lang="en-US" dirty="0"/>
              <a:t> Development within the health and social care</a:t>
            </a:r>
          </a:p>
          <a:p>
            <a:r>
              <a:rPr lang="en-US" dirty="0"/>
              <a:t>Module: LCHS4009</a:t>
            </a:r>
          </a:p>
          <a:p>
            <a:r>
              <a:rPr lang="en-US" dirty="0"/>
              <a:t>Lecturer :</a:t>
            </a:r>
          </a:p>
          <a:p>
            <a:r>
              <a:rPr lang="en-US" dirty="0"/>
              <a:t>Assessment Title: Self Awareness Presentation</a:t>
            </a:r>
          </a:p>
          <a:p>
            <a:r>
              <a:rPr lang="en-US" dirty="0"/>
              <a:t>Submission Deadline : 10th November 2025</a:t>
            </a:r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9087708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5B19AA-64E4-AA54-AB25-263148EB6D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1371601"/>
            <a:ext cx="10363200" cy="1187570"/>
          </a:xfrm>
        </p:spPr>
        <p:txBody>
          <a:bodyPr anchor="t">
            <a:normAutofit/>
          </a:bodyPr>
          <a:lstStyle/>
          <a:p>
            <a:pPr>
              <a:lnSpc>
                <a:spcPct val="90000"/>
              </a:lnSpc>
            </a:pPr>
            <a:br>
              <a:rPr lang="en-US" sz="1000"/>
            </a:br>
            <a:br>
              <a:rPr lang="en-US" sz="1000"/>
            </a:br>
            <a:br>
              <a:rPr lang="en-US" sz="1000"/>
            </a:br>
            <a:br>
              <a:rPr lang="en-US" sz="1000"/>
            </a:br>
            <a:br>
              <a:rPr lang="en-US" sz="1000"/>
            </a:br>
            <a:br>
              <a:rPr lang="en-US" sz="1000"/>
            </a:br>
            <a:br>
              <a:rPr lang="en-US" sz="1000"/>
            </a:br>
            <a:br>
              <a:rPr lang="en-US" sz="1000"/>
            </a:br>
            <a:br>
              <a:rPr lang="en-US" sz="1000"/>
            </a:br>
            <a:endParaRPr lang="en-US" sz="10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5D2B73-209E-9263-F8CC-A310FCFC166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914400" y="2849526"/>
            <a:ext cx="5105400" cy="3210479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lnSpc>
                <a:spcPct val="110000"/>
              </a:lnSpc>
              <a:buNone/>
            </a:pPr>
            <a:r>
              <a:rPr lang="en-US" sz="1700"/>
              <a:t>My name is Maxine. I’m studying Health and Social Care, and this is my Personal Development Plan.</a:t>
            </a:r>
            <a:br>
              <a:rPr lang="en-US" sz="1700"/>
            </a:br>
            <a:r>
              <a:rPr lang="en-US" sz="1700"/>
              <a:t> My goal is to grow personally and professionally — to build confidence, strengthen my communication, and use my background in health and fitness to help others.</a:t>
            </a:r>
            <a:br>
              <a:rPr lang="en-US" sz="1700"/>
            </a:br>
            <a:r>
              <a:rPr lang="en-US" sz="1700"/>
              <a:t> I’ve learned that understanding my own strengths and weaknesses is key to personal growth (Cottrell, 2015).</a:t>
            </a:r>
          </a:p>
          <a:p>
            <a:pPr>
              <a:lnSpc>
                <a:spcPct val="110000"/>
              </a:lnSpc>
            </a:pPr>
            <a:endParaRPr lang="en-US" sz="1700"/>
          </a:p>
        </p:txBody>
      </p:sp>
      <p:pic>
        <p:nvPicPr>
          <p:cNvPr id="8" name="Picture 7" descr="A person sitting at a table with a computer and a cup of coffee&#10;&#10;AI-generated content may be incorrect.">
            <a:extLst>
              <a:ext uri="{FF2B5EF4-FFF2-40B4-BE49-F238E27FC236}">
                <a16:creationId xmlns:a16="http://schemas.microsoft.com/office/drawing/2014/main" id="{F609CF7A-298C-5233-935D-96792A20FCB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4" b="7186"/>
          <a:stretch>
            <a:fillRect/>
          </a:stretch>
        </p:blipFill>
        <p:spPr>
          <a:xfrm>
            <a:off x="6172200" y="2849526"/>
            <a:ext cx="5105400" cy="3210480"/>
          </a:xfrm>
          <a:prstGeom prst="rect">
            <a:avLst/>
          </a:prstGeom>
          <a:noFill/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C6B35C8-AB2B-3D28-84D9-4B195EE7252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12628" y="6356350"/>
            <a:ext cx="27432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D10C925F-FE6D-4592-8523-91116ADACB26}" type="datetime1">
              <a:rPr lang="en-US"/>
              <a:pPr>
                <a:spcAft>
                  <a:spcPts val="600"/>
                </a:spcAft>
              </a:pPr>
              <a:t>11/10/2025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8AEF935-FFD0-25CB-1038-094DD82FA0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767622" y="6356350"/>
            <a:ext cx="4040373" cy="36512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89D266-9F32-18E6-E45D-89FDCCB68C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807995" y="6356350"/>
            <a:ext cx="723014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70C12960-6E85-460F-B6E3-5B82CB31AF3D}" type="slidenum">
              <a:rPr lang="en-US" dirty="0"/>
              <a:pPr>
                <a:spcAft>
                  <a:spcPts val="600"/>
                </a:spcAft>
              </a:pPr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8245739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89A2B3-4DEB-8C53-187E-ACF2A55596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/>
          </a:bodyPr>
          <a:lstStyle/>
          <a:p>
            <a:r>
              <a:rPr lang="en-US" sz="5400"/>
              <a:t>Strengths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8861D9-6733-3979-85D0-7ED6C75D7F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2493" y="2071316"/>
            <a:ext cx="6713552" cy="411917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US" sz="2000" b="1"/>
          </a:p>
          <a:p>
            <a:r>
              <a:rPr lang="en-US" sz="2000" b="1">
                <a:ea typeface="+mn-lt"/>
                <a:cs typeface="+mn-lt"/>
              </a:rPr>
              <a:t>Strong willpower and self-discipline</a:t>
            </a:r>
            <a:r>
              <a:rPr lang="en-US" sz="2000">
                <a:ea typeface="+mn-lt"/>
                <a:cs typeface="+mn-lt"/>
              </a:rPr>
              <a:t> – I stay committed to my goals until I complete them.</a:t>
            </a:r>
            <a:endParaRPr lang="en-US" sz="2000"/>
          </a:p>
          <a:p>
            <a:r>
              <a:rPr lang="en-US" sz="2000" b="1">
                <a:ea typeface="+mn-lt"/>
                <a:cs typeface="+mn-lt"/>
              </a:rPr>
              <a:t>Empathy and compassion</a:t>
            </a:r>
            <a:r>
              <a:rPr lang="en-US" sz="2000">
                <a:ea typeface="+mn-lt"/>
                <a:cs typeface="+mn-lt"/>
              </a:rPr>
              <a:t> – I genuinely care about people’s wellbeing.</a:t>
            </a:r>
            <a:endParaRPr lang="en-US" sz="2000"/>
          </a:p>
          <a:p>
            <a:r>
              <a:rPr lang="en-US" sz="2000" b="1">
                <a:ea typeface="+mn-lt"/>
                <a:cs typeface="+mn-lt"/>
              </a:rPr>
              <a:t>Motivational and encouraging</a:t>
            </a:r>
            <a:r>
              <a:rPr lang="en-US" sz="2000">
                <a:ea typeface="+mn-lt"/>
                <a:cs typeface="+mn-lt"/>
              </a:rPr>
              <a:t> – I inspire others to believe in themselves.</a:t>
            </a:r>
            <a:endParaRPr lang="en-US" sz="2000"/>
          </a:p>
          <a:p>
            <a:r>
              <a:rPr lang="en-US" sz="2000" b="1">
                <a:ea typeface="+mn-lt"/>
                <a:cs typeface="+mn-lt"/>
              </a:rPr>
              <a:t>Health and wellbeing knowledge</a:t>
            </a:r>
            <a:r>
              <a:rPr lang="en-US" sz="2000">
                <a:ea typeface="+mn-lt"/>
                <a:cs typeface="+mn-lt"/>
              </a:rPr>
              <a:t> – My fitness and beauty background helps me understand physical and mental health.</a:t>
            </a:r>
            <a:endParaRPr lang="en-US" sz="2000"/>
          </a:p>
          <a:p>
            <a:r>
              <a:rPr lang="en-US" sz="2000" b="1">
                <a:ea typeface="+mn-lt"/>
                <a:cs typeface="+mn-lt"/>
              </a:rPr>
              <a:t>Resilience</a:t>
            </a:r>
            <a:r>
              <a:rPr lang="en-US" sz="2000">
                <a:ea typeface="+mn-lt"/>
                <a:cs typeface="+mn-lt"/>
              </a:rPr>
              <a:t> – I’ve faced challenges but continue to move forward.</a:t>
            </a:r>
            <a:endParaRPr lang="en-US" sz="2000"/>
          </a:p>
          <a:p>
            <a:endParaRPr lang="en-US" sz="2000"/>
          </a:p>
        </p:txBody>
      </p:sp>
      <p:pic>
        <p:nvPicPr>
          <p:cNvPr id="4" name="Picture 3" descr="A person sitting at a table with a computer and a cup of coffee&#10;&#10;AI-generated content may be incorrect.">
            <a:extLst>
              <a:ext uri="{FF2B5EF4-FFF2-40B4-BE49-F238E27FC236}">
                <a16:creationId xmlns:a16="http://schemas.microsoft.com/office/drawing/2014/main" id="{440F8CE3-BEEA-D78F-5778-D2FD30A127D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0161" r="4659" b="-2"/>
          <a:stretch>
            <a:fillRect/>
          </a:stretch>
        </p:blipFill>
        <p:spPr>
          <a:xfrm>
            <a:off x="7675658" y="2093976"/>
            <a:ext cx="3941064" cy="40965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8444500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7C8E8F-66C5-8877-4B22-D65676E007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/>
          </a:bodyPr>
          <a:lstStyle/>
          <a:p>
            <a:r>
              <a:rPr lang="en-US" sz="5400"/>
              <a:t>Weaknesses /areas for development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92026D-9D84-1569-382F-5B79527F097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2493" y="2071316"/>
            <a:ext cx="6713552" cy="411917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US" sz="2200" b="1"/>
          </a:p>
          <a:p>
            <a:r>
              <a:rPr lang="en-US" sz="2200" b="1">
                <a:ea typeface="+mn-lt"/>
                <a:cs typeface="+mn-lt"/>
              </a:rPr>
              <a:t>Procrastination</a:t>
            </a:r>
            <a:r>
              <a:rPr lang="en-US" sz="2200">
                <a:ea typeface="+mn-lt"/>
                <a:cs typeface="+mn-lt"/>
              </a:rPr>
              <a:t> – I sometimes delay tasks, especially academic work.</a:t>
            </a:r>
            <a:endParaRPr lang="en-US" sz="2200"/>
          </a:p>
          <a:p>
            <a:r>
              <a:rPr lang="en-US" sz="2200" b="1">
                <a:ea typeface="+mn-lt"/>
                <a:cs typeface="+mn-lt"/>
              </a:rPr>
              <a:t>Low self-confidence in social settings</a:t>
            </a:r>
            <a:r>
              <a:rPr lang="en-US" sz="2200">
                <a:ea typeface="+mn-lt"/>
                <a:cs typeface="+mn-lt"/>
              </a:rPr>
              <a:t> – I get anxious about what people think.</a:t>
            </a:r>
            <a:endParaRPr lang="en-US" sz="2200"/>
          </a:p>
          <a:p>
            <a:r>
              <a:rPr lang="en-US" sz="2200" b="1">
                <a:ea typeface="+mn-lt"/>
                <a:cs typeface="+mn-lt"/>
              </a:rPr>
              <a:t>Fear of people’s judgement</a:t>
            </a:r>
            <a:r>
              <a:rPr lang="en-US" sz="2200">
                <a:ea typeface="+mn-lt"/>
                <a:cs typeface="+mn-lt"/>
              </a:rPr>
              <a:t> – I want to overcome this to communicate better.</a:t>
            </a:r>
            <a:endParaRPr lang="en-US" sz="2200"/>
          </a:p>
          <a:p>
            <a:r>
              <a:rPr lang="en-US" sz="2200" b="1">
                <a:ea typeface="+mn-lt"/>
                <a:cs typeface="+mn-lt"/>
              </a:rPr>
              <a:t>Academic writing and focus</a:t>
            </a:r>
            <a:r>
              <a:rPr lang="en-US" sz="2200">
                <a:ea typeface="+mn-lt"/>
                <a:cs typeface="+mn-lt"/>
              </a:rPr>
              <a:t> – I need to strengthen my study techniques.</a:t>
            </a:r>
            <a:endParaRPr lang="en-US" sz="2200"/>
          </a:p>
          <a:p>
            <a:endParaRPr lang="en-US" sz="2200"/>
          </a:p>
        </p:txBody>
      </p:sp>
      <p:pic>
        <p:nvPicPr>
          <p:cNvPr id="5" name="Picture 4" descr="A person sitting at a table with a computer and a cup of coffee&#10;&#10;AI-generated content may be incorrect.">
            <a:extLst>
              <a:ext uri="{FF2B5EF4-FFF2-40B4-BE49-F238E27FC236}">
                <a16:creationId xmlns:a16="http://schemas.microsoft.com/office/drawing/2014/main" id="{C965948F-8AC7-277C-5BDF-E070289F958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0161" r="4659" b="-2"/>
          <a:stretch>
            <a:fillRect/>
          </a:stretch>
        </p:blipFill>
        <p:spPr>
          <a:xfrm>
            <a:off x="7675658" y="2093976"/>
            <a:ext cx="3941064" cy="40965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518070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F11283-BD81-5D53-8349-60BCCA1B12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1371601"/>
            <a:ext cx="10363200" cy="1187570"/>
          </a:xfrm>
        </p:spPr>
        <p:txBody>
          <a:bodyPr anchor="t">
            <a:normAutofit/>
          </a:bodyPr>
          <a:lstStyle/>
          <a:p>
            <a:r>
              <a:rPr lang="en-US" b="1"/>
              <a:t>Opportunities</a:t>
            </a:r>
            <a:endParaRPr lang="en-US"/>
          </a:p>
        </p:txBody>
      </p:sp>
      <p:pic>
        <p:nvPicPr>
          <p:cNvPr id="5" name="Picture 4" descr="A person sitting at a table with a computer and a cup of coffee&#10;&#10;AI-generated content may be incorrect.">
            <a:extLst>
              <a:ext uri="{FF2B5EF4-FFF2-40B4-BE49-F238E27FC236}">
                <a16:creationId xmlns:a16="http://schemas.microsoft.com/office/drawing/2014/main" id="{DFE4FBE3-29E4-5FE8-C85F-320D35422AB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4" b="7186"/>
          <a:stretch>
            <a:fillRect/>
          </a:stretch>
        </p:blipFill>
        <p:spPr>
          <a:xfrm>
            <a:off x="914400" y="2087526"/>
            <a:ext cx="5105400" cy="3210479"/>
          </a:xfrm>
          <a:prstGeom prst="rect">
            <a:avLst/>
          </a:prstGeom>
          <a:noFill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AB9A24-BD5F-3685-AB15-9BC64CE80C6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00314" y="764810"/>
            <a:ext cx="5162909" cy="5453346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lnSpc>
                <a:spcPct val="110000"/>
              </a:lnSpc>
              <a:buNone/>
            </a:pPr>
            <a:endParaRPr lang="en-US" sz="1300" b="1"/>
          </a:p>
          <a:p>
            <a:pPr>
              <a:lnSpc>
                <a:spcPct val="110000"/>
              </a:lnSpc>
            </a:pPr>
            <a:r>
              <a:rPr lang="en-US" sz="1600" b="1"/>
              <a:t>University workshops</a:t>
            </a:r>
            <a:r>
              <a:rPr lang="en-US" sz="1600"/>
              <a:t> to improve confidence, communication, and public speaking.</a:t>
            </a:r>
            <a:endParaRPr lang="en-US" sz="1600" dirty="0"/>
          </a:p>
          <a:p>
            <a:pPr>
              <a:lnSpc>
                <a:spcPct val="110000"/>
              </a:lnSpc>
            </a:pPr>
            <a:r>
              <a:rPr lang="en-US" sz="1600" b="1"/>
              <a:t>Volunteering in health and social care settings</a:t>
            </a:r>
            <a:r>
              <a:rPr lang="en-US" sz="1600"/>
              <a:t> to build real-world experience.</a:t>
            </a:r>
            <a:endParaRPr lang="en-US" sz="1600" dirty="0"/>
          </a:p>
          <a:p>
            <a:pPr>
              <a:lnSpc>
                <a:spcPct val="110000"/>
              </a:lnSpc>
            </a:pPr>
            <a:r>
              <a:rPr lang="en-US" sz="1600" b="1"/>
              <a:t>Networking with classmates and lecturers</a:t>
            </a:r>
            <a:r>
              <a:rPr lang="en-US" sz="1600"/>
              <a:t> to boost social confidence.</a:t>
            </a:r>
            <a:endParaRPr lang="en-US" sz="1600" dirty="0"/>
          </a:p>
          <a:p>
            <a:pPr>
              <a:lnSpc>
                <a:spcPct val="110000"/>
              </a:lnSpc>
            </a:pPr>
            <a:r>
              <a:rPr lang="en-US" sz="1600" b="1"/>
              <a:t>Writing and blogging</a:t>
            </a:r>
            <a:r>
              <a:rPr lang="en-US" sz="1600"/>
              <a:t> about mental and physical wellbeing — combining my  love for writing and health.</a:t>
            </a:r>
            <a:endParaRPr lang="en-US" sz="1600" dirty="0"/>
          </a:p>
          <a:p>
            <a:pPr>
              <a:lnSpc>
                <a:spcPct val="110000"/>
              </a:lnSpc>
            </a:pPr>
            <a:r>
              <a:rPr lang="en-US" sz="1600" b="1"/>
              <a:t>Future career paths</a:t>
            </a:r>
            <a:r>
              <a:rPr lang="en-US" sz="1600"/>
              <a:t> in community health, wellness coaching, or mental health support.</a:t>
            </a:r>
            <a:endParaRPr lang="en-US" sz="1600" dirty="0"/>
          </a:p>
          <a:p>
            <a:pPr>
              <a:lnSpc>
                <a:spcPct val="110000"/>
              </a:lnSpc>
            </a:pPr>
            <a:endParaRPr lang="en-US" sz="1600" dirty="0"/>
          </a:p>
        </p:txBody>
      </p:sp>
      <p:sp>
        <p:nvSpPr>
          <p:cNvPr id="26" name="Date Placeholder 4">
            <a:extLst>
              <a:ext uri="{FF2B5EF4-FFF2-40B4-BE49-F238E27FC236}">
                <a16:creationId xmlns:a16="http://schemas.microsoft.com/office/drawing/2014/main" id="{08D31896-9ECF-4F09-94DE-B7C0B9F35E2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12628" y="6356350"/>
            <a:ext cx="2743200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73650906-658B-4E02-A98C-68FB7BD7C335}" type="datetime1">
              <a:pPr>
                <a:spcAft>
                  <a:spcPts val="600"/>
                </a:spcAft>
              </a:pPr>
              <a:t>11/10/2025</a:t>
            </a:fld>
            <a:endParaRPr lang="en-US"/>
          </a:p>
        </p:txBody>
      </p:sp>
      <p:sp>
        <p:nvSpPr>
          <p:cNvPr id="27" name="Footer Placeholder 5">
            <a:extLst>
              <a:ext uri="{FF2B5EF4-FFF2-40B4-BE49-F238E27FC236}">
                <a16:creationId xmlns:a16="http://schemas.microsoft.com/office/drawing/2014/main" id="{7F327801-B79B-1092-4BD5-E5EA751912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767622" y="6356350"/>
            <a:ext cx="4040373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r>
              <a:rPr lang="en-US"/>
              <a:t>
              </a:t>
            </a:r>
          </a:p>
        </p:txBody>
      </p:sp>
      <p:sp>
        <p:nvSpPr>
          <p:cNvPr id="28" name="Slide Number Placeholder 6">
            <a:extLst>
              <a:ext uri="{FF2B5EF4-FFF2-40B4-BE49-F238E27FC236}">
                <a16:creationId xmlns:a16="http://schemas.microsoft.com/office/drawing/2014/main" id="{0F07A7E7-0664-7862-9BF8-A77B3B1106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807995" y="6356350"/>
            <a:ext cx="723014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70C12960-6E85-460F-B6E3-5B82CB31AF3D}" type="slidenum">
              <a:rPr lang="en-US" dirty="0"/>
              <a:pPr>
                <a:spcAft>
                  <a:spcPts val="600"/>
                </a:spcAft>
              </a:pPr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170504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D2A2DD-C78D-C590-C3EC-CFD21F68A5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2800" b="1">
                <a:latin typeface="Aptos"/>
              </a:rPr>
              <a:t>Threats / Challenges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3A32E8-15B6-D8D9-21E6-5AA4BF8B2E3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endParaRPr lang="en-US" b="1"/>
          </a:p>
          <a:p>
            <a:r>
              <a:rPr lang="en-US" b="1">
                <a:ea typeface="+mn-lt"/>
                <a:cs typeface="+mn-lt"/>
              </a:rPr>
              <a:t>Anxiety and self-doubt</a:t>
            </a:r>
            <a:r>
              <a:rPr lang="en-US">
                <a:ea typeface="+mn-lt"/>
                <a:cs typeface="+mn-lt"/>
              </a:rPr>
              <a:t> may affect participation or performance.</a:t>
            </a:r>
            <a:endParaRPr lang="en-US"/>
          </a:p>
          <a:p>
            <a:r>
              <a:rPr lang="en-US" b="1">
                <a:ea typeface="+mn-lt"/>
                <a:cs typeface="+mn-lt"/>
              </a:rPr>
              <a:t>Balancing study and personal life</a:t>
            </a:r>
            <a:r>
              <a:rPr lang="en-US">
                <a:ea typeface="+mn-lt"/>
                <a:cs typeface="+mn-lt"/>
              </a:rPr>
              <a:t> can be stressful.</a:t>
            </a:r>
            <a:endParaRPr lang="en-US"/>
          </a:p>
          <a:p>
            <a:r>
              <a:rPr lang="en-US" b="1">
                <a:ea typeface="+mn-lt"/>
                <a:cs typeface="+mn-lt"/>
              </a:rPr>
              <a:t>Fear of failure or criticism</a:t>
            </a:r>
            <a:r>
              <a:rPr lang="en-US">
                <a:ea typeface="+mn-lt"/>
                <a:cs typeface="+mn-lt"/>
              </a:rPr>
              <a:t> could hold me back from opportunities.</a:t>
            </a:r>
            <a:endParaRPr lang="en-US"/>
          </a:p>
          <a:p>
            <a:r>
              <a:rPr lang="en-US" b="1">
                <a:ea typeface="+mn-lt"/>
                <a:cs typeface="+mn-lt"/>
              </a:rPr>
              <a:t>Financial pressure</a:t>
            </a:r>
            <a:r>
              <a:rPr lang="en-US">
                <a:ea typeface="+mn-lt"/>
                <a:cs typeface="+mn-lt"/>
              </a:rPr>
              <a:t> or time management issues.</a:t>
            </a:r>
            <a:endParaRPr lang="en-US"/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188790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846AAF-ED62-B899-1161-78731375D1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ABA497-363B-284D-73D3-69DBF419C21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ea typeface="+mn-lt"/>
                <a:cs typeface="+mn-lt"/>
              </a:rPr>
              <a:t>Cottrell, S. (2015). </a:t>
            </a:r>
            <a:r>
              <a:rPr lang="en-US" i="1" dirty="0">
                <a:ea typeface="+mn-lt"/>
                <a:cs typeface="+mn-lt"/>
              </a:rPr>
              <a:t>Skills for Success: Personal Development and </a:t>
            </a:r>
            <a:r>
              <a:rPr lang="en-US" i="1" dirty="0" err="1">
                <a:ea typeface="+mn-lt"/>
                <a:cs typeface="+mn-lt"/>
              </a:rPr>
              <a:t>Employability.</a:t>
            </a:r>
            <a:r>
              <a:rPr lang="en-US" dirty="0" err="1">
                <a:ea typeface="+mn-lt"/>
                <a:cs typeface="+mn-lt"/>
              </a:rPr>
              <a:t>Skills</a:t>
            </a:r>
            <a:r>
              <a:rPr lang="en-US" dirty="0">
                <a:ea typeface="+mn-lt"/>
                <a:cs typeface="+mn-lt"/>
              </a:rPr>
              <a:t> for Success: Personal Development and Employability assessed on  29th </a:t>
            </a:r>
            <a:r>
              <a:rPr lang="en-US" dirty="0" err="1">
                <a:ea typeface="+mn-lt"/>
                <a:cs typeface="+mn-lt"/>
              </a:rPr>
              <a:t>october</a:t>
            </a:r>
            <a:r>
              <a:rPr lang="en-US" dirty="0">
                <a:ea typeface="+mn-lt"/>
                <a:cs typeface="+mn-lt"/>
              </a:rPr>
              <a:t> 2025.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81711951"/>
      </p:ext>
    </p:extLst>
  </p:cSld>
  <p:clrMapOvr>
    <a:masterClrMapping/>
  </p:clrMapOvr>
</p:sld>
</file>

<file path=ppt/theme/theme1.xml><?xml version="1.0" encoding="utf-8"?>
<a:theme xmlns:a="http://schemas.openxmlformats.org/drawingml/2006/main" name="DashVTI">
  <a:themeElements>
    <a:clrScheme name="DashVTI">
      <a:dk1>
        <a:sysClr val="windowText" lastClr="000000"/>
      </a:dk1>
      <a:lt1>
        <a:sysClr val="window" lastClr="FFFFFF"/>
      </a:lt1>
      <a:dk2>
        <a:srgbClr val="0D1C3B"/>
      </a:dk2>
      <a:lt2>
        <a:srgbClr val="F5F2F9"/>
      </a:lt2>
      <a:accent1>
        <a:srgbClr val="1973EB"/>
      </a:accent1>
      <a:accent2>
        <a:srgbClr val="25C8A2"/>
      </a:accent2>
      <a:accent3>
        <a:srgbClr val="BF8ED1"/>
      </a:accent3>
      <a:accent4>
        <a:srgbClr val="FE733C"/>
      </a:accent4>
      <a:accent5>
        <a:srgbClr val="FE5A5A"/>
      </a:accent5>
      <a:accent6>
        <a:srgbClr val="1AC16E"/>
      </a:accent6>
      <a:hlink>
        <a:srgbClr val="1AC16E"/>
      </a:hlink>
      <a:folHlink>
        <a:srgbClr val="00B0F0"/>
      </a:folHlink>
    </a:clrScheme>
    <a:fontScheme name="DashVTI">
      <a:majorFont>
        <a:latin typeface="Grandview Display"/>
        <a:ea typeface=""/>
        <a:cs typeface=""/>
      </a:majorFont>
      <a:minorFont>
        <a:latin typeface="Grandview Display"/>
        <a:ea typeface=""/>
        <a:cs typeface=""/>
      </a:minorFont>
    </a:fontScheme>
    <a:fmtScheme name="DashVTI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ashVTI" id="{E0E31462-65AE-4087-9B94-B3347EE711B2}" vid="{CA8B31CB-369F-4872-A917-A9EAAF918275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7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DashVTI</vt:lpstr>
      <vt:lpstr>Health and social care </vt:lpstr>
      <vt:lpstr>         </vt:lpstr>
      <vt:lpstr>Strengths </vt:lpstr>
      <vt:lpstr>Weaknesses /areas for development</vt:lpstr>
      <vt:lpstr>Opportunities</vt:lpstr>
      <vt:lpstr>Threats / Challenges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376</cp:revision>
  <dcterms:created xsi:type="dcterms:W3CDTF">2013-07-15T20:26:40Z</dcterms:created>
  <dcterms:modified xsi:type="dcterms:W3CDTF">2025-11-10T11:45:08Z</dcterms:modified>
</cp:coreProperties>
</file>